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81" r:id="rId19"/>
    <p:sldId id="439" r:id="rId20"/>
    <p:sldId id="282" r:id="rId21"/>
    <p:sldId id="286" r:id="rId22"/>
    <p:sldId id="287" r:id="rId23"/>
    <p:sldId id="288" r:id="rId24"/>
    <p:sldId id="416" r:id="rId25"/>
    <p:sldId id="417" r:id="rId26"/>
    <p:sldId id="323" r:id="rId27"/>
    <p:sldId id="436" r:id="rId28"/>
    <p:sldId id="437" r:id="rId29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AD11802-59AB-4364-B34E-6AB1F4EE049F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E98CF940-59E2-4557-9636-2A9F96639C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72B5BD0F-FD6F-4E67-ABA3-B918A9FAB4B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399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2;p:notes">
            <a:extLst>
              <a:ext uri="{FF2B5EF4-FFF2-40B4-BE49-F238E27FC236}">
                <a16:creationId xmlns:a16="http://schemas.microsoft.com/office/drawing/2014/main" id="{A1FA4677-6C80-438B-AE5F-5F001B030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13;p:notes">
            <a:extLst>
              <a:ext uri="{FF2B5EF4-FFF2-40B4-BE49-F238E27FC236}">
                <a16:creationId xmlns:a16="http://schemas.microsoft.com/office/drawing/2014/main" id="{F6E5CCDA-5E4E-4117-B43D-CB6160D575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0;g535b577f7e_2_959:notes">
            <a:extLst>
              <a:ext uri="{FF2B5EF4-FFF2-40B4-BE49-F238E27FC236}">
                <a16:creationId xmlns:a16="http://schemas.microsoft.com/office/drawing/2014/main" id="{4CA0A012-7440-4148-B198-2FD6DAEE5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901;g535b577f7e_2_959:notes">
            <a:extLst>
              <a:ext uri="{FF2B5EF4-FFF2-40B4-BE49-F238E27FC236}">
                <a16:creationId xmlns:a16="http://schemas.microsoft.com/office/drawing/2014/main" id="{B4E4D58E-C40A-493F-9ADF-71EF81440A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05;g99f2cfcbf6_1_16056:notes">
            <a:extLst>
              <a:ext uri="{FF2B5EF4-FFF2-40B4-BE49-F238E27FC236}">
                <a16:creationId xmlns:a16="http://schemas.microsoft.com/office/drawing/2014/main" id="{73A10B74-4391-4688-8757-F3E2C9DA9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06;g99f2cfcbf6_1_16056:notes">
            <a:extLst>
              <a:ext uri="{FF2B5EF4-FFF2-40B4-BE49-F238E27FC236}">
                <a16:creationId xmlns:a16="http://schemas.microsoft.com/office/drawing/2014/main" id="{73BF5B5F-FA63-487E-90D2-EA6261F4AA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32;g535b577f7e_2_15:notes">
            <a:extLst>
              <a:ext uri="{FF2B5EF4-FFF2-40B4-BE49-F238E27FC236}">
                <a16:creationId xmlns:a16="http://schemas.microsoft.com/office/drawing/2014/main" id="{A66C9BE7-304F-4C65-8A9C-264046C5D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33;g535b577f7e_2_15:notes">
            <a:extLst>
              <a:ext uri="{FF2B5EF4-FFF2-40B4-BE49-F238E27FC236}">
                <a16:creationId xmlns:a16="http://schemas.microsoft.com/office/drawing/2014/main" id="{A1A35342-D67E-40D1-B84D-6A43F3A56C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49;g535b577f7e_2_2887:notes">
            <a:extLst>
              <a:ext uri="{FF2B5EF4-FFF2-40B4-BE49-F238E27FC236}">
                <a16:creationId xmlns:a16="http://schemas.microsoft.com/office/drawing/2014/main" id="{B6A137E7-27FD-4933-ADA3-DE8649E03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50;g535b577f7e_2_2887:notes">
            <a:extLst>
              <a:ext uri="{FF2B5EF4-FFF2-40B4-BE49-F238E27FC236}">
                <a16:creationId xmlns:a16="http://schemas.microsoft.com/office/drawing/2014/main" id="{5DC07FD5-E10D-4DE9-BF82-A96F0EE91D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92;g535b577f7e_2_5197:notes">
            <a:extLst>
              <a:ext uri="{FF2B5EF4-FFF2-40B4-BE49-F238E27FC236}">
                <a16:creationId xmlns:a16="http://schemas.microsoft.com/office/drawing/2014/main" id="{64C4DC84-9C1E-4BC0-8F2B-4378AD005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193;g535b577f7e_2_5197:notes">
            <a:extLst>
              <a:ext uri="{FF2B5EF4-FFF2-40B4-BE49-F238E27FC236}">
                <a16:creationId xmlns:a16="http://schemas.microsoft.com/office/drawing/2014/main" id="{4C2457B7-AC1A-4003-9178-EFBC0BEC92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15;g535b577f7e_2_509:notes">
            <a:extLst>
              <a:ext uri="{FF2B5EF4-FFF2-40B4-BE49-F238E27FC236}">
                <a16:creationId xmlns:a16="http://schemas.microsoft.com/office/drawing/2014/main" id="{4272B6C0-A826-44BB-A92E-501CCB559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216;g535b577f7e_2_509:notes">
            <a:extLst>
              <a:ext uri="{FF2B5EF4-FFF2-40B4-BE49-F238E27FC236}">
                <a16:creationId xmlns:a16="http://schemas.microsoft.com/office/drawing/2014/main" id="{9D4240E5-E653-4D2C-BF10-76BD22A97A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98;g535b577f7e_2_2293:notes">
            <a:extLst>
              <a:ext uri="{FF2B5EF4-FFF2-40B4-BE49-F238E27FC236}">
                <a16:creationId xmlns:a16="http://schemas.microsoft.com/office/drawing/2014/main" id="{24ABD25A-E9B3-4B18-B470-28835B827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399;g535b577f7e_2_2293:notes">
            <a:extLst>
              <a:ext uri="{FF2B5EF4-FFF2-40B4-BE49-F238E27FC236}">
                <a16:creationId xmlns:a16="http://schemas.microsoft.com/office/drawing/2014/main" id="{A260FEC7-8C50-460B-A23A-FCC423A1F1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41;g535b577f7e_2_1810:notes">
            <a:extLst>
              <a:ext uri="{FF2B5EF4-FFF2-40B4-BE49-F238E27FC236}">
                <a16:creationId xmlns:a16="http://schemas.microsoft.com/office/drawing/2014/main" id="{6E330F3B-1036-4343-9360-248F875FD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542;g535b577f7e_2_1810:notes">
            <a:extLst>
              <a:ext uri="{FF2B5EF4-FFF2-40B4-BE49-F238E27FC236}">
                <a16:creationId xmlns:a16="http://schemas.microsoft.com/office/drawing/2014/main" id="{75B1652A-490E-4A75-847B-2026046BC3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6;g535b577f7e_2_2084:notes">
            <a:extLst>
              <a:ext uri="{FF2B5EF4-FFF2-40B4-BE49-F238E27FC236}">
                <a16:creationId xmlns:a16="http://schemas.microsoft.com/office/drawing/2014/main" id="{23A51D2E-E4C3-4906-AF9C-8F3E0BF43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637;g535b577f7e_2_2084:notes">
            <a:extLst>
              <a:ext uri="{FF2B5EF4-FFF2-40B4-BE49-F238E27FC236}">
                <a16:creationId xmlns:a16="http://schemas.microsoft.com/office/drawing/2014/main" id="{7C7F1DF4-5597-42BF-AC55-42860C17ED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3;g115bbeb8a9b_0_9142:notes">
            <a:extLst>
              <a:ext uri="{FF2B5EF4-FFF2-40B4-BE49-F238E27FC236}">
                <a16:creationId xmlns:a16="http://schemas.microsoft.com/office/drawing/2014/main" id="{E3913DB0-8BE2-4C00-A84A-BBC3AD1BF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44;g115bbeb8a9b_0_9142:notes">
            <a:extLst>
              <a:ext uri="{FF2B5EF4-FFF2-40B4-BE49-F238E27FC236}">
                <a16:creationId xmlns:a16="http://schemas.microsoft.com/office/drawing/2014/main" id="{AB31DFF3-7EE5-41E3-852C-9AFCC530F8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7;g9598124c0e_0_10:notes">
            <a:extLst>
              <a:ext uri="{FF2B5EF4-FFF2-40B4-BE49-F238E27FC236}">
                <a16:creationId xmlns:a16="http://schemas.microsoft.com/office/drawing/2014/main" id="{45AC971B-4C9E-4303-9E93-36583D90C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98;g9598124c0e_0_10:notes">
            <a:extLst>
              <a:ext uri="{FF2B5EF4-FFF2-40B4-BE49-F238E27FC236}">
                <a16:creationId xmlns:a16="http://schemas.microsoft.com/office/drawing/2014/main" id="{D3B80678-3F39-4403-A977-3C9A091979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42;g535b577f7e_2_2824:notes">
            <a:extLst>
              <a:ext uri="{FF2B5EF4-FFF2-40B4-BE49-F238E27FC236}">
                <a16:creationId xmlns:a16="http://schemas.microsoft.com/office/drawing/2014/main" id="{01B11C4A-1362-4311-B1DA-5898015FF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643;g535b577f7e_2_2824:notes">
            <a:extLst>
              <a:ext uri="{FF2B5EF4-FFF2-40B4-BE49-F238E27FC236}">
                <a16:creationId xmlns:a16="http://schemas.microsoft.com/office/drawing/2014/main" id="{87EB5840-6920-471C-8E93-C244FDC9D3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06;g535b577f7e_2_3297:notes">
            <a:extLst>
              <a:ext uri="{FF2B5EF4-FFF2-40B4-BE49-F238E27FC236}">
                <a16:creationId xmlns:a16="http://schemas.microsoft.com/office/drawing/2014/main" id="{B39AE655-3921-4F5C-B845-F3CC4AA4A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707;g535b577f7e_2_3297:notes">
            <a:extLst>
              <a:ext uri="{FF2B5EF4-FFF2-40B4-BE49-F238E27FC236}">
                <a16:creationId xmlns:a16="http://schemas.microsoft.com/office/drawing/2014/main" id="{191EFE19-1C8E-4482-A00E-C9C2280A41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23;g535b577f7e_2_5214:notes">
            <a:extLst>
              <a:ext uri="{FF2B5EF4-FFF2-40B4-BE49-F238E27FC236}">
                <a16:creationId xmlns:a16="http://schemas.microsoft.com/office/drawing/2014/main" id="{6BAF7B6A-EDB6-42A5-8902-473F52BBC6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724;g535b577f7e_2_5214:notes">
            <a:extLst>
              <a:ext uri="{FF2B5EF4-FFF2-40B4-BE49-F238E27FC236}">
                <a16:creationId xmlns:a16="http://schemas.microsoft.com/office/drawing/2014/main" id="{6DD942F1-FF96-4120-B72B-CC5219E60D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6;g535b577f7e_2_2308:notes">
            <a:extLst>
              <a:ext uri="{FF2B5EF4-FFF2-40B4-BE49-F238E27FC236}">
                <a16:creationId xmlns:a16="http://schemas.microsoft.com/office/drawing/2014/main" id="{9524F5DC-F470-40EC-AD5F-8EEFF05F4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757;g535b577f7e_2_2308:notes">
            <a:extLst>
              <a:ext uri="{FF2B5EF4-FFF2-40B4-BE49-F238E27FC236}">
                <a16:creationId xmlns:a16="http://schemas.microsoft.com/office/drawing/2014/main" id="{673F883A-3357-416F-9E8B-E54B8364A5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D037464-CFF3-4CE7-BCF9-5355AA4A5A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DDE47D-91F4-4535-B69E-F18BE7A8F1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55;g101618d414f_2_273:notes">
            <a:extLst>
              <a:ext uri="{FF2B5EF4-FFF2-40B4-BE49-F238E27FC236}">
                <a16:creationId xmlns:a16="http://schemas.microsoft.com/office/drawing/2014/main" id="{1B8D001E-1BE6-499D-9596-E434A5CD2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3056;g101618d414f_2_273:notes">
            <a:extLst>
              <a:ext uri="{FF2B5EF4-FFF2-40B4-BE49-F238E27FC236}">
                <a16:creationId xmlns:a16="http://schemas.microsoft.com/office/drawing/2014/main" id="{32DA3A48-BBE3-4A29-9526-12819DA4EF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68879C-C2BF-45A7-9273-80E280BD0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2C63EFC-8970-400E-B20D-F02D637AB2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2672A7D-9DBF-495A-9785-E73A37807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DF601-F054-478E-BBCC-F83F8A7432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396C8C-87AE-4134-AB86-2DF106245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A2BD4FC-8FFF-40FC-99EB-56522E4308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7;g9564d19298_1_1362:notes">
            <a:extLst>
              <a:ext uri="{FF2B5EF4-FFF2-40B4-BE49-F238E27FC236}">
                <a16:creationId xmlns:a16="http://schemas.microsoft.com/office/drawing/2014/main" id="{651C9E44-1FF2-409C-89AB-DF90479F8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38;g9564d19298_1_1362:notes">
            <a:extLst>
              <a:ext uri="{FF2B5EF4-FFF2-40B4-BE49-F238E27FC236}">
                <a16:creationId xmlns:a16="http://schemas.microsoft.com/office/drawing/2014/main" id="{B53DCC1D-04BF-4EA6-BFAF-A21893534F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54;g9564d19298_1_829:notes">
            <a:extLst>
              <a:ext uri="{FF2B5EF4-FFF2-40B4-BE49-F238E27FC236}">
                <a16:creationId xmlns:a16="http://schemas.microsoft.com/office/drawing/2014/main" id="{FA2F87D2-5097-4B7D-9D1A-9134E08CF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55;g9564d19298_1_829:notes">
            <a:extLst>
              <a:ext uri="{FF2B5EF4-FFF2-40B4-BE49-F238E27FC236}">
                <a16:creationId xmlns:a16="http://schemas.microsoft.com/office/drawing/2014/main" id="{EA2E6C20-10CD-43E9-A6C4-D6DFA8590D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91;g9598124c0e_1_33:notes">
            <a:extLst>
              <a:ext uri="{FF2B5EF4-FFF2-40B4-BE49-F238E27FC236}">
                <a16:creationId xmlns:a16="http://schemas.microsoft.com/office/drawing/2014/main" id="{139B0BC5-6AD0-4D2C-966A-7100E61FB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92;g9598124c0e_1_33:notes">
            <a:extLst>
              <a:ext uri="{FF2B5EF4-FFF2-40B4-BE49-F238E27FC236}">
                <a16:creationId xmlns:a16="http://schemas.microsoft.com/office/drawing/2014/main" id="{5B537E76-FC3D-43A6-8440-3C5FEACDC0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78;g99f2cfcbf6_1_15322:notes">
            <a:extLst>
              <a:ext uri="{FF2B5EF4-FFF2-40B4-BE49-F238E27FC236}">
                <a16:creationId xmlns:a16="http://schemas.microsoft.com/office/drawing/2014/main" id="{CAD42964-F9F3-4701-8B37-D0E484DC8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79;g99f2cfcbf6_1_15322:notes">
            <a:extLst>
              <a:ext uri="{FF2B5EF4-FFF2-40B4-BE49-F238E27FC236}">
                <a16:creationId xmlns:a16="http://schemas.microsoft.com/office/drawing/2014/main" id="{8343DF8E-DEA2-4C64-8D8F-67C444F974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4;g99f2cfcbf6_1_15356:notes">
            <a:extLst>
              <a:ext uri="{FF2B5EF4-FFF2-40B4-BE49-F238E27FC236}">
                <a16:creationId xmlns:a16="http://schemas.microsoft.com/office/drawing/2014/main" id="{A4E76C2A-B0A9-4917-B6FA-424A8F71C2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735;g99f2cfcbf6_1_15356:notes">
            <a:extLst>
              <a:ext uri="{FF2B5EF4-FFF2-40B4-BE49-F238E27FC236}">
                <a16:creationId xmlns:a16="http://schemas.microsoft.com/office/drawing/2014/main" id="{B0F74AB6-11DE-4BDD-A13E-8536D3A803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49;g99f2cfcbf6_1_15847:notes">
            <a:extLst>
              <a:ext uri="{FF2B5EF4-FFF2-40B4-BE49-F238E27FC236}">
                <a16:creationId xmlns:a16="http://schemas.microsoft.com/office/drawing/2014/main" id="{33FAC1C2-E91E-4B46-9A06-CFBDF2C08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50;g99f2cfcbf6_1_15847:notes">
            <a:extLst>
              <a:ext uri="{FF2B5EF4-FFF2-40B4-BE49-F238E27FC236}">
                <a16:creationId xmlns:a16="http://schemas.microsoft.com/office/drawing/2014/main" id="{8DE07C66-B280-4745-9A18-8D8950E333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79;g99f2cfcbf6_1_15975:notes">
            <a:extLst>
              <a:ext uri="{FF2B5EF4-FFF2-40B4-BE49-F238E27FC236}">
                <a16:creationId xmlns:a16="http://schemas.microsoft.com/office/drawing/2014/main" id="{F7F55E8C-5968-4558-B407-E82822ACA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80;g99f2cfcbf6_1_15975:notes">
            <a:extLst>
              <a:ext uri="{FF2B5EF4-FFF2-40B4-BE49-F238E27FC236}">
                <a16:creationId xmlns:a16="http://schemas.microsoft.com/office/drawing/2014/main" id="{CD08865F-E6B3-4E24-8D2D-7EA899928B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D5E7184D-EDC3-4A1E-B249-EF3ADD2789A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92372" y="1727603"/>
            <a:ext cx="4437601" cy="2052599"/>
          </a:xfrm>
        </p:spPr>
        <p:txBody>
          <a:bodyPr anchor="b"/>
          <a:lstStyle>
            <a:lvl1pPr>
              <a:defRPr sz="5200"/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3F2ED9BB-96EC-4F98-9D07-D2A87CFA69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92372" y="3817153"/>
            <a:ext cx="5182800" cy="792601"/>
          </a:xfrm>
        </p:spPr>
        <p:txBody>
          <a:bodyPr/>
          <a:lstStyle>
            <a:lvl1pPr>
              <a:lnSpc>
                <a:spcPct val="100000"/>
              </a:lnSpc>
              <a:buNone/>
              <a:defRPr sz="2800"/>
            </a:lvl1pPr>
          </a:lstStyle>
          <a:p>
            <a:pPr lvl="0"/>
            <a:endParaRPr lang="es-PE"/>
          </a:p>
        </p:txBody>
      </p:sp>
      <p:sp>
        <p:nvSpPr>
          <p:cNvPr id="4" name="Google Shape;20;p2">
            <a:extLst>
              <a:ext uri="{FF2B5EF4-FFF2-40B4-BE49-F238E27FC236}">
                <a16:creationId xmlns:a16="http://schemas.microsoft.com/office/drawing/2014/main" id="{22D38D6B-9AF0-4DCA-957D-0A9218C1F6E5}"/>
              </a:ext>
            </a:extLst>
          </p:cNvPr>
          <p:cNvSpPr/>
          <p:nvPr/>
        </p:nvSpPr>
        <p:spPr>
          <a:xfrm rot="1785222">
            <a:off x="5801303" y="4058428"/>
            <a:ext cx="160330" cy="371529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21;p2">
            <a:extLst>
              <a:ext uri="{FF2B5EF4-FFF2-40B4-BE49-F238E27FC236}">
                <a16:creationId xmlns:a16="http://schemas.microsoft.com/office/drawing/2014/main" id="{72C9B18F-6F15-4528-B975-76A4BE8E12A6}"/>
              </a:ext>
            </a:extLst>
          </p:cNvPr>
          <p:cNvSpPr/>
          <p:nvPr/>
        </p:nvSpPr>
        <p:spPr>
          <a:xfrm rot="1738125">
            <a:off x="4416139" y="737771"/>
            <a:ext cx="214984" cy="498137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2;p2">
            <a:extLst>
              <a:ext uri="{FF2B5EF4-FFF2-40B4-BE49-F238E27FC236}">
                <a16:creationId xmlns:a16="http://schemas.microsoft.com/office/drawing/2014/main" id="{6610C65D-CA33-46B5-B4B3-5AC4CCE9A2A9}"/>
              </a:ext>
            </a:extLst>
          </p:cNvPr>
          <p:cNvSpPr/>
          <p:nvPr/>
        </p:nvSpPr>
        <p:spPr>
          <a:xfrm rot="3753676">
            <a:off x="8474400" y="2309797"/>
            <a:ext cx="160340" cy="371539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6735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5;p13">
            <a:extLst>
              <a:ext uri="{FF2B5EF4-FFF2-40B4-BE49-F238E27FC236}">
                <a16:creationId xmlns:a16="http://schemas.microsoft.com/office/drawing/2014/main" id="{1A5B311C-9B30-4FF5-9B00-8827B85E21A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91996" y="2658380"/>
            <a:ext cx="3537603" cy="1841702"/>
          </a:xfrm>
        </p:spPr>
        <p:txBody>
          <a:bodyPr anchor="ctr"/>
          <a:lstStyle>
            <a:lvl1pPr algn="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3" name="Google Shape;226;p13">
            <a:extLst>
              <a:ext uri="{FF2B5EF4-FFF2-40B4-BE49-F238E27FC236}">
                <a16:creationId xmlns:a16="http://schemas.microsoft.com/office/drawing/2014/main" id="{71606BAA-6108-4913-BA89-AA96A2CBAC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8503" y="2289328"/>
            <a:ext cx="3491096" cy="953097"/>
          </a:xfrm>
        </p:spPr>
        <p:txBody>
          <a:bodyPr anchor="b"/>
          <a:lstStyle>
            <a:lvl1pPr algn="r">
              <a:defRPr sz="7900"/>
            </a:lvl1pPr>
          </a:lstStyle>
          <a:p>
            <a:pPr lvl="0"/>
            <a:endParaRPr lang="es-PE"/>
          </a:p>
        </p:txBody>
      </p:sp>
      <p:grpSp>
        <p:nvGrpSpPr>
          <p:cNvPr id="4" name="Google Shape;227;p13">
            <a:extLst>
              <a:ext uri="{FF2B5EF4-FFF2-40B4-BE49-F238E27FC236}">
                <a16:creationId xmlns:a16="http://schemas.microsoft.com/office/drawing/2014/main" id="{A86BC761-1BDD-4F2E-8D45-A569B6FAF8F7}"/>
              </a:ext>
            </a:extLst>
          </p:cNvPr>
          <p:cNvGrpSpPr/>
          <p:nvPr/>
        </p:nvGrpSpPr>
        <p:grpSpPr>
          <a:xfrm>
            <a:off x="4154731" y="1232346"/>
            <a:ext cx="368055" cy="294253"/>
            <a:chOff x="4154731" y="1232346"/>
            <a:chExt cx="368055" cy="294253"/>
          </a:xfrm>
        </p:grpSpPr>
        <p:sp>
          <p:nvSpPr>
            <p:cNvPr id="5" name="Google Shape;228;p13">
              <a:extLst>
                <a:ext uri="{FF2B5EF4-FFF2-40B4-BE49-F238E27FC236}">
                  <a16:creationId xmlns:a16="http://schemas.microsoft.com/office/drawing/2014/main" id="{8CF3D163-17C7-4173-B140-E52B061BCDB5}"/>
                </a:ext>
              </a:extLst>
            </p:cNvPr>
            <p:cNvSpPr/>
            <p:nvPr/>
          </p:nvSpPr>
          <p:spPr>
            <a:xfrm>
              <a:off x="4154731" y="1232346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29;p13">
              <a:extLst>
                <a:ext uri="{FF2B5EF4-FFF2-40B4-BE49-F238E27FC236}">
                  <a16:creationId xmlns:a16="http://schemas.microsoft.com/office/drawing/2014/main" id="{D59032E1-3EB4-42E7-9699-6AFDEDE9FD8D}"/>
                </a:ext>
              </a:extLst>
            </p:cNvPr>
            <p:cNvSpPr/>
            <p:nvPr/>
          </p:nvSpPr>
          <p:spPr>
            <a:xfrm>
              <a:off x="4265767" y="1336331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230;p13">
            <a:extLst>
              <a:ext uri="{FF2B5EF4-FFF2-40B4-BE49-F238E27FC236}">
                <a16:creationId xmlns:a16="http://schemas.microsoft.com/office/drawing/2014/main" id="{BA4F58C1-D89A-4ADC-870F-D6612D5892FA}"/>
              </a:ext>
            </a:extLst>
          </p:cNvPr>
          <p:cNvGrpSpPr/>
          <p:nvPr/>
        </p:nvGrpSpPr>
        <p:grpSpPr>
          <a:xfrm>
            <a:off x="7541477" y="4034369"/>
            <a:ext cx="368055" cy="294253"/>
            <a:chOff x="7541477" y="4034369"/>
            <a:chExt cx="368055" cy="294253"/>
          </a:xfrm>
        </p:grpSpPr>
        <p:sp>
          <p:nvSpPr>
            <p:cNvPr id="8" name="Google Shape;231;p13">
              <a:extLst>
                <a:ext uri="{FF2B5EF4-FFF2-40B4-BE49-F238E27FC236}">
                  <a16:creationId xmlns:a16="http://schemas.microsoft.com/office/drawing/2014/main" id="{760462C6-9085-4176-9C9A-974086DDC4EB}"/>
                </a:ext>
              </a:extLst>
            </p:cNvPr>
            <p:cNvSpPr/>
            <p:nvPr/>
          </p:nvSpPr>
          <p:spPr>
            <a:xfrm>
              <a:off x="7541477" y="4034369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32;p13">
              <a:extLst>
                <a:ext uri="{FF2B5EF4-FFF2-40B4-BE49-F238E27FC236}">
                  <a16:creationId xmlns:a16="http://schemas.microsoft.com/office/drawing/2014/main" id="{A2876A14-4311-4C49-A4A4-40D402F7F1D9}"/>
                </a:ext>
              </a:extLst>
            </p:cNvPr>
            <p:cNvSpPr/>
            <p:nvPr/>
          </p:nvSpPr>
          <p:spPr>
            <a:xfrm>
              <a:off x="7652522" y="4138354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233;p13">
            <a:extLst>
              <a:ext uri="{FF2B5EF4-FFF2-40B4-BE49-F238E27FC236}">
                <a16:creationId xmlns:a16="http://schemas.microsoft.com/office/drawing/2014/main" id="{3BFEC116-10F6-4419-993C-2924993EAB0E}"/>
              </a:ext>
            </a:extLst>
          </p:cNvPr>
          <p:cNvGrpSpPr/>
          <p:nvPr/>
        </p:nvGrpSpPr>
        <p:grpSpPr>
          <a:xfrm>
            <a:off x="730532" y="3616168"/>
            <a:ext cx="368055" cy="294253"/>
            <a:chOff x="730532" y="3616168"/>
            <a:chExt cx="368055" cy="294253"/>
          </a:xfrm>
        </p:grpSpPr>
        <p:sp>
          <p:nvSpPr>
            <p:cNvPr id="11" name="Google Shape;234;p13">
              <a:extLst>
                <a:ext uri="{FF2B5EF4-FFF2-40B4-BE49-F238E27FC236}">
                  <a16:creationId xmlns:a16="http://schemas.microsoft.com/office/drawing/2014/main" id="{EE7AA445-0FCE-43B3-A802-564288032537}"/>
                </a:ext>
              </a:extLst>
            </p:cNvPr>
            <p:cNvSpPr/>
            <p:nvPr/>
          </p:nvSpPr>
          <p:spPr>
            <a:xfrm>
              <a:off x="730532" y="3616168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35;p13">
              <a:extLst>
                <a:ext uri="{FF2B5EF4-FFF2-40B4-BE49-F238E27FC236}">
                  <a16:creationId xmlns:a16="http://schemas.microsoft.com/office/drawing/2014/main" id="{C17B144F-0D44-4666-80DC-ED3DC64CF4BB}"/>
                </a:ext>
              </a:extLst>
            </p:cNvPr>
            <p:cNvSpPr/>
            <p:nvPr/>
          </p:nvSpPr>
          <p:spPr>
            <a:xfrm>
              <a:off x="841568" y="3720154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Google Shape;236;p13">
            <a:extLst>
              <a:ext uri="{FF2B5EF4-FFF2-40B4-BE49-F238E27FC236}">
                <a16:creationId xmlns:a16="http://schemas.microsoft.com/office/drawing/2014/main" id="{AD5706CA-B8AE-4A9D-8B66-91E3647E197D}"/>
              </a:ext>
            </a:extLst>
          </p:cNvPr>
          <p:cNvSpPr/>
          <p:nvPr/>
        </p:nvSpPr>
        <p:spPr>
          <a:xfrm rot="1785222">
            <a:off x="4046888" y="2073576"/>
            <a:ext cx="268705" cy="622614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37;p13">
            <a:extLst>
              <a:ext uri="{FF2B5EF4-FFF2-40B4-BE49-F238E27FC236}">
                <a16:creationId xmlns:a16="http://schemas.microsoft.com/office/drawing/2014/main" id="{E897E3AD-0D89-44DE-B7F4-8302245E7AEB}"/>
              </a:ext>
            </a:extLst>
          </p:cNvPr>
          <p:cNvSpPr/>
          <p:nvPr/>
        </p:nvSpPr>
        <p:spPr>
          <a:xfrm rot="1738194">
            <a:off x="397546" y="250722"/>
            <a:ext cx="268714" cy="622605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970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9;p14">
            <a:extLst>
              <a:ext uri="{FF2B5EF4-FFF2-40B4-BE49-F238E27FC236}">
                <a16:creationId xmlns:a16="http://schemas.microsoft.com/office/drawing/2014/main" id="{669351FC-CC04-418E-9943-C42F385B75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0352" y="1740121"/>
            <a:ext cx="6063304" cy="1300798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grpSp>
        <p:nvGrpSpPr>
          <p:cNvPr id="3" name="Google Shape;240;p14">
            <a:extLst>
              <a:ext uri="{FF2B5EF4-FFF2-40B4-BE49-F238E27FC236}">
                <a16:creationId xmlns:a16="http://schemas.microsoft.com/office/drawing/2014/main" id="{884B6AE7-605A-484F-8109-0CB8FF314AFA}"/>
              </a:ext>
            </a:extLst>
          </p:cNvPr>
          <p:cNvGrpSpPr/>
          <p:nvPr/>
        </p:nvGrpSpPr>
        <p:grpSpPr>
          <a:xfrm>
            <a:off x="8219917" y="4132045"/>
            <a:ext cx="293312" cy="412897"/>
            <a:chOff x="8219917" y="4132045"/>
            <a:chExt cx="293312" cy="412897"/>
          </a:xfrm>
        </p:grpSpPr>
        <p:sp>
          <p:nvSpPr>
            <p:cNvPr id="4" name="Google Shape;241;p14">
              <a:extLst>
                <a:ext uri="{FF2B5EF4-FFF2-40B4-BE49-F238E27FC236}">
                  <a16:creationId xmlns:a16="http://schemas.microsoft.com/office/drawing/2014/main" id="{B96932F5-5B5A-4CB7-8434-20B60754351A}"/>
                </a:ext>
              </a:extLst>
            </p:cNvPr>
            <p:cNvSpPr/>
            <p:nvPr/>
          </p:nvSpPr>
          <p:spPr>
            <a:xfrm rot="16070229">
              <a:off x="8219619" y="4362131"/>
              <a:ext cx="304294" cy="61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9"/>
                <a:gd name="f4" fmla="val 1745"/>
                <a:gd name="f5" fmla="val 10242"/>
                <a:gd name="f6" fmla="val 10216"/>
                <a:gd name="f7" fmla="val 10187"/>
                <a:gd name="f8" fmla="val 5"/>
                <a:gd name="f9" fmla="val 10156"/>
                <a:gd name="f10" fmla="val 15"/>
                <a:gd name="f11" fmla="val 7848"/>
                <a:gd name="f12" fmla="val 737"/>
                <a:gd name="f13" fmla="val 5540"/>
                <a:gd name="f14" fmla="val 1285"/>
                <a:gd name="f15" fmla="val 3169"/>
                <a:gd name="f16" fmla="val 2251"/>
                <a:gd name="f17" fmla="val 1323"/>
                <a:gd name="f18" fmla="val 1202"/>
                <a:gd name="f19" fmla="val 382"/>
                <a:gd name="f20" fmla="val 1016"/>
                <a:gd name="f21" fmla="val 361"/>
                <a:gd name="f22" fmla="val 1011"/>
                <a:gd name="f23" fmla="val 341"/>
                <a:gd name="f24" fmla="val 1009"/>
                <a:gd name="f25" fmla="val 321"/>
                <a:gd name="f26" fmla="val 70"/>
                <a:gd name="f27" fmla="val 1"/>
                <a:gd name="f28" fmla="val 1388"/>
                <a:gd name="f29" fmla="val 249"/>
                <a:gd name="f30" fmla="val 1450"/>
                <a:gd name="f31" fmla="val 1259"/>
                <a:gd name="f32" fmla="val 1654"/>
                <a:gd name="f33" fmla="val 2252"/>
                <a:gd name="f34" fmla="val 1744"/>
                <a:gd name="f35" fmla="val 3233"/>
                <a:gd name="f36" fmla="val 5624"/>
                <a:gd name="f37" fmla="val 7948"/>
                <a:gd name="f38" fmla="val 1206"/>
                <a:gd name="f39" fmla="val 10289"/>
                <a:gd name="f40" fmla="val 449"/>
                <a:gd name="f41" fmla="val 359"/>
                <a:gd name="f42" fmla="val 10479"/>
                <a:gd name="f43" fmla="*/ f0 1 10559"/>
                <a:gd name="f44" fmla="*/ f1 1 17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559"/>
                <a:gd name="f51" fmla="*/ f48 1 17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559" h="17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42;p14">
              <a:extLst>
                <a:ext uri="{FF2B5EF4-FFF2-40B4-BE49-F238E27FC236}">
                  <a16:creationId xmlns:a16="http://schemas.microsoft.com/office/drawing/2014/main" id="{1B47EE98-9B58-4A6C-8BBF-CCA5BF3857D3}"/>
                </a:ext>
              </a:extLst>
            </p:cNvPr>
            <p:cNvSpPr/>
            <p:nvPr/>
          </p:nvSpPr>
          <p:spPr>
            <a:xfrm rot="16070229">
              <a:off x="8261769" y="4231486"/>
              <a:ext cx="66367" cy="150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4270"/>
                <a:gd name="f5" fmla="val 2035"/>
                <a:gd name="f6" fmla="val 1535"/>
                <a:gd name="f7" fmla="val 234"/>
                <a:gd name="f8" fmla="val 1201"/>
                <a:gd name="f9" fmla="val 501"/>
                <a:gd name="f10" fmla="val 934"/>
                <a:gd name="f11" fmla="val 801"/>
                <a:gd name="f12" fmla="val 668"/>
                <a:gd name="f13" fmla="val 1101"/>
                <a:gd name="f14" fmla="val 467"/>
                <a:gd name="f15" fmla="val 1435"/>
                <a:gd name="f16" fmla="val 334"/>
                <a:gd name="f17" fmla="val 1768"/>
                <a:gd name="f18" fmla="val 167"/>
                <a:gd name="f19" fmla="val 2135"/>
                <a:gd name="f20" fmla="val 67"/>
                <a:gd name="f21" fmla="val 2502"/>
                <a:gd name="f22" fmla="val 34"/>
                <a:gd name="f23" fmla="val 2902"/>
                <a:gd name="f24" fmla="val 3336"/>
                <a:gd name="f25" fmla="val 3736"/>
                <a:gd name="f26" fmla="val 734"/>
                <a:gd name="f27" fmla="val 4070"/>
                <a:gd name="f28" fmla="val 1068"/>
                <a:gd name="f29" fmla="val 3803"/>
                <a:gd name="f30" fmla="val 1368"/>
                <a:gd name="f31" fmla="val 3503"/>
                <a:gd name="f32" fmla="val 1635"/>
                <a:gd name="f33" fmla="val 3202"/>
                <a:gd name="f34" fmla="val 1868"/>
                <a:gd name="f35" fmla="val 2869"/>
                <a:gd name="f36" fmla="val 2169"/>
                <a:gd name="f37" fmla="val 2168"/>
                <a:gd name="f38" fmla="val 2269"/>
                <a:gd name="f39" fmla="val 2302"/>
                <a:gd name="f40" fmla="val 1334"/>
                <a:gd name="f41" fmla="*/ f0 1 2303"/>
                <a:gd name="f42" fmla="*/ f1 1 427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303"/>
                <a:gd name="f49" fmla="*/ f46 1 427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303" h="42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2" y="f25"/>
                    <a:pt x="f7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1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39" y="f10"/>
                    <a:pt x="f38" y="f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43;p14">
              <a:extLst>
                <a:ext uri="{FF2B5EF4-FFF2-40B4-BE49-F238E27FC236}">
                  <a16:creationId xmlns:a16="http://schemas.microsoft.com/office/drawing/2014/main" id="{4AFD19CE-F740-4AD4-BD58-D3134BC53F8E}"/>
                </a:ext>
              </a:extLst>
            </p:cNvPr>
            <p:cNvSpPr/>
            <p:nvPr/>
          </p:nvSpPr>
          <p:spPr>
            <a:xfrm rot="16070229">
              <a:off x="8367784" y="4265850"/>
              <a:ext cx="125016" cy="91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2599"/>
                <a:gd name="f5" fmla="val 755"/>
                <a:gd name="f6" fmla="val 1"/>
                <a:gd name="f7" fmla="val 518"/>
                <a:gd name="f8" fmla="val 268"/>
                <a:gd name="f9" fmla="val 26"/>
                <a:gd name="f10" fmla="val 92"/>
                <a:gd name="f11" fmla="val 168"/>
                <a:gd name="f12" fmla="val 626"/>
                <a:gd name="f13" fmla="val 434"/>
                <a:gd name="f14" fmla="val 993"/>
                <a:gd name="f15" fmla="val 735"/>
                <a:gd name="f16" fmla="val 1326"/>
                <a:gd name="f17" fmla="val 1035"/>
                <a:gd name="f18" fmla="val 1660"/>
                <a:gd name="f19" fmla="val 1335"/>
                <a:gd name="f20" fmla="val 1894"/>
                <a:gd name="f21" fmla="val 1702"/>
                <a:gd name="f22" fmla="val 2094"/>
                <a:gd name="f23" fmla="val 2069"/>
                <a:gd name="f24" fmla="val 2294"/>
                <a:gd name="f25" fmla="val 2469"/>
                <a:gd name="f26" fmla="val 2461"/>
                <a:gd name="f27" fmla="val 2869"/>
                <a:gd name="f28" fmla="val 2527"/>
                <a:gd name="f29" fmla="val 3071"/>
                <a:gd name="f30" fmla="val 2574"/>
                <a:gd name="f31" fmla="val 3279"/>
                <a:gd name="f32" fmla="val 3501"/>
                <a:gd name="f33" fmla="val 3758"/>
                <a:gd name="f34" fmla="val 4033"/>
                <a:gd name="f35" fmla="val 2565"/>
                <a:gd name="f36" fmla="val 4337"/>
                <a:gd name="f37" fmla="val 2494"/>
                <a:gd name="f38" fmla="val 4137"/>
                <a:gd name="f39" fmla="val 1960"/>
                <a:gd name="f40" fmla="val 3904"/>
                <a:gd name="f41" fmla="val 1593"/>
                <a:gd name="f42" fmla="val 3603"/>
                <a:gd name="f43" fmla="val 1260"/>
                <a:gd name="f44" fmla="val 3303"/>
                <a:gd name="f45" fmla="val 926"/>
                <a:gd name="f46" fmla="val 2970"/>
                <a:gd name="f47" fmla="val 693"/>
                <a:gd name="f48" fmla="val 2603"/>
                <a:gd name="f49" fmla="val 493"/>
                <a:gd name="f50" fmla="val 2236"/>
                <a:gd name="f51" fmla="val 292"/>
                <a:gd name="f52" fmla="val 1835"/>
                <a:gd name="f53" fmla="val 126"/>
                <a:gd name="f54" fmla="val 1435"/>
                <a:gd name="f55" fmla="val 59"/>
                <a:gd name="f56" fmla="val 1218"/>
                <a:gd name="f57" fmla="*/ f0 1 4338"/>
                <a:gd name="f58" fmla="*/ f1 1 259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338"/>
                <a:gd name="f65" fmla="*/ f62 1 259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38" h="2599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44;p14">
              <a:extLst>
                <a:ext uri="{FF2B5EF4-FFF2-40B4-BE49-F238E27FC236}">
                  <a16:creationId xmlns:a16="http://schemas.microsoft.com/office/drawing/2014/main" id="{EC0B4276-C016-4229-8E13-00D94617E260}"/>
                </a:ext>
              </a:extLst>
            </p:cNvPr>
            <p:cNvSpPr/>
            <p:nvPr/>
          </p:nvSpPr>
          <p:spPr>
            <a:xfrm rot="16070229">
              <a:off x="8285676" y="4351669"/>
              <a:ext cx="60579" cy="152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"/>
                <a:gd name="f4" fmla="val 4338"/>
                <a:gd name="f5" fmla="val 1635"/>
                <a:gd name="f6" fmla="val 1"/>
                <a:gd name="f7" fmla="val 1201"/>
                <a:gd name="f8" fmla="val 301"/>
                <a:gd name="f9" fmla="val 901"/>
                <a:gd name="f10" fmla="val 568"/>
                <a:gd name="f11" fmla="val 667"/>
                <a:gd name="f12" fmla="val 868"/>
                <a:gd name="f13" fmla="val 434"/>
                <a:gd name="f14" fmla="val 1168"/>
                <a:gd name="f15" fmla="val 267"/>
                <a:gd name="f16" fmla="val 1502"/>
                <a:gd name="f17" fmla="val 134"/>
                <a:gd name="f18" fmla="val 1869"/>
                <a:gd name="f19" fmla="val 33"/>
                <a:gd name="f20" fmla="val 2236"/>
                <a:gd name="f21" fmla="val 2636"/>
                <a:gd name="f22" fmla="val 3070"/>
                <a:gd name="f23" fmla="val 100"/>
                <a:gd name="f24" fmla="val 3503"/>
                <a:gd name="f25" fmla="val 234"/>
                <a:gd name="f26" fmla="val 3970"/>
                <a:gd name="f27" fmla="val 634"/>
                <a:gd name="f28" fmla="val 4337"/>
                <a:gd name="f29" fmla="val 1034"/>
                <a:gd name="f30" fmla="val 3937"/>
                <a:gd name="f31" fmla="val 1268"/>
                <a:gd name="f32" fmla="val 3670"/>
                <a:gd name="f33" fmla="val 1468"/>
                <a:gd name="f34" fmla="val 3370"/>
                <a:gd name="f35" fmla="val 1668"/>
                <a:gd name="f36" fmla="val 1835"/>
                <a:gd name="f37" fmla="val 2736"/>
                <a:gd name="f38" fmla="val 1935"/>
                <a:gd name="f39" fmla="val 2403"/>
                <a:gd name="f40" fmla="val 2035"/>
                <a:gd name="f41" fmla="val 2069"/>
                <a:gd name="f42" fmla="val 1669"/>
                <a:gd name="f43" fmla="val 2068"/>
                <a:gd name="f44" fmla="*/ f0 1 2102"/>
                <a:gd name="f45" fmla="*/ f1 1 433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102"/>
                <a:gd name="f52" fmla="*/ f49 1 433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102" h="43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22"/>
                    <a:pt x="f36" y="f37"/>
                    <a:pt x="f38" y="f39"/>
                  </a:cubicBezTo>
                  <a:cubicBezTo>
                    <a:pt x="f40" y="f41"/>
                    <a:pt x="f3" y="f42"/>
                    <a:pt x="f43" y="f31"/>
                  </a:cubicBezTo>
                  <a:cubicBezTo>
                    <a:pt x="f40" y="f12"/>
                    <a:pt x="f38" y="f13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45;p14">
              <a:extLst>
                <a:ext uri="{FF2B5EF4-FFF2-40B4-BE49-F238E27FC236}">
                  <a16:creationId xmlns:a16="http://schemas.microsoft.com/office/drawing/2014/main" id="{944A707C-8001-45C2-ABA4-181F5A98F8BB}"/>
                </a:ext>
              </a:extLst>
            </p:cNvPr>
            <p:cNvSpPr/>
            <p:nvPr/>
          </p:nvSpPr>
          <p:spPr>
            <a:xfrm rot="16070229">
              <a:off x="8416463" y="4407101"/>
              <a:ext cx="79799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9"/>
                <a:gd name="f4" fmla="val 3236"/>
                <a:gd name="f5" fmla="val 134"/>
                <a:gd name="f6" fmla="val 500"/>
                <a:gd name="f7" fmla="val 34"/>
                <a:gd name="f8" fmla="val 934"/>
                <a:gd name="f9" fmla="val 1301"/>
                <a:gd name="f10" fmla="val 234"/>
                <a:gd name="f11" fmla="val 1668"/>
                <a:gd name="f12" fmla="val 400"/>
                <a:gd name="f13" fmla="val 2001"/>
                <a:gd name="f14" fmla="val 634"/>
                <a:gd name="f15" fmla="val 2268"/>
                <a:gd name="f16" fmla="val 867"/>
                <a:gd name="f17" fmla="val 2535"/>
                <a:gd name="f18" fmla="val 1168"/>
                <a:gd name="f19" fmla="val 1501"/>
                <a:gd name="f20" fmla="val 2935"/>
                <a:gd name="f21" fmla="val 1835"/>
                <a:gd name="f22" fmla="val 3102"/>
                <a:gd name="f23" fmla="val 2202"/>
                <a:gd name="f24" fmla="val 2735"/>
                <a:gd name="f25" fmla="val 2702"/>
                <a:gd name="f26" fmla="val 2335"/>
                <a:gd name="f27" fmla="val 2569"/>
                <a:gd name="f28" fmla="val 1968"/>
                <a:gd name="f29" fmla="val 2469"/>
                <a:gd name="f30" fmla="val 1635"/>
                <a:gd name="f31" fmla="val 2302"/>
                <a:gd name="f32" fmla="val 1334"/>
                <a:gd name="f33" fmla="val 2068"/>
                <a:gd name="f34" fmla="val 1067"/>
                <a:gd name="f35" fmla="val 1868"/>
                <a:gd name="f36" fmla="val 834"/>
                <a:gd name="f37" fmla="val 1601"/>
                <a:gd name="f38" fmla="val 600"/>
                <a:gd name="f39" fmla="val 434"/>
                <a:gd name="f40" fmla="val 968"/>
                <a:gd name="f41" fmla="val 100"/>
                <a:gd name="f42" fmla="*/ f0 1 2769"/>
                <a:gd name="f43" fmla="*/ f1 1 3236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769"/>
                <a:gd name="f50" fmla="*/ f47 1 3236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769" h="3236">
                  <a:moveTo>
                    <a:pt x="f5" y="f2"/>
                  </a:moveTo>
                  <a:cubicBezTo>
                    <a:pt x="f2" y="f6"/>
                    <a:pt x="f7" y="f8"/>
                    <a:pt x="f5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3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40" y="f10"/>
                    <a:pt x="f14" y="f41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46;p14">
              <a:extLst>
                <a:ext uri="{FF2B5EF4-FFF2-40B4-BE49-F238E27FC236}">
                  <a16:creationId xmlns:a16="http://schemas.microsoft.com/office/drawing/2014/main" id="{C87F76AE-9989-4050-9103-05C852306AE3}"/>
                </a:ext>
              </a:extLst>
            </p:cNvPr>
            <p:cNvSpPr/>
            <p:nvPr/>
          </p:nvSpPr>
          <p:spPr>
            <a:xfrm rot="16070229">
              <a:off x="8250517" y="4160351"/>
              <a:ext cx="135587" cy="78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2247"/>
                <a:gd name="f5" fmla="val 3544"/>
                <a:gd name="f6" fmla="val 3451"/>
                <a:gd name="f7" fmla="val 3360"/>
                <a:gd name="f8" fmla="val 5"/>
                <a:gd name="f9" fmla="val 3270"/>
                <a:gd name="f10" fmla="val 11"/>
                <a:gd name="f11" fmla="val 2803"/>
                <a:gd name="f12" fmla="val 2403"/>
                <a:gd name="f13" fmla="val 112"/>
                <a:gd name="f14" fmla="val 2036"/>
                <a:gd name="f15" fmla="val 278"/>
                <a:gd name="f16" fmla="val 1635"/>
                <a:gd name="f17" fmla="val 412"/>
                <a:gd name="f18" fmla="val 1268"/>
                <a:gd name="f19" fmla="val 612"/>
                <a:gd name="f20" fmla="val 935"/>
                <a:gd name="f21" fmla="val 879"/>
                <a:gd name="f22" fmla="val 601"/>
                <a:gd name="f23" fmla="val 1146"/>
                <a:gd name="f24" fmla="val 301"/>
                <a:gd name="f25" fmla="val 1446"/>
                <a:gd name="f26" fmla="val 1"/>
                <a:gd name="f27" fmla="val 1913"/>
                <a:gd name="f28" fmla="val 468"/>
                <a:gd name="f29" fmla="val 2213"/>
                <a:gd name="f30" fmla="val 968"/>
                <a:gd name="f31" fmla="val 2246"/>
                <a:gd name="f32" fmla="val 1402"/>
                <a:gd name="f33" fmla="val 1869"/>
                <a:gd name="f34" fmla="val 2303"/>
                <a:gd name="f35" fmla="val 2146"/>
                <a:gd name="f36" fmla="val 2703"/>
                <a:gd name="f37" fmla="val 2013"/>
                <a:gd name="f38" fmla="val 3070"/>
                <a:gd name="f39" fmla="val 1846"/>
                <a:gd name="f40" fmla="val 3437"/>
                <a:gd name="f41" fmla="val 1646"/>
                <a:gd name="f42" fmla="val 3770"/>
                <a:gd name="f43" fmla="val 1346"/>
                <a:gd name="f44" fmla="val 4104"/>
                <a:gd name="f45" fmla="val 1079"/>
                <a:gd name="f46" fmla="val 4437"/>
                <a:gd name="f47" fmla="val 745"/>
                <a:gd name="f48" fmla="val 4704"/>
                <a:gd name="f49" fmla="val 245"/>
                <a:gd name="f50" fmla="val 4281"/>
                <a:gd name="f51" fmla="val 60"/>
                <a:gd name="f52" fmla="val 3900"/>
                <a:gd name="f53" fmla="*/ f0 1 4705"/>
                <a:gd name="f54" fmla="*/ f1 1 224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705"/>
                <a:gd name="f61" fmla="*/ f58 1 224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705" h="22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247;p14">
            <a:extLst>
              <a:ext uri="{FF2B5EF4-FFF2-40B4-BE49-F238E27FC236}">
                <a16:creationId xmlns:a16="http://schemas.microsoft.com/office/drawing/2014/main" id="{3DCE0507-9246-4F10-AE3E-8FCE8F61B419}"/>
              </a:ext>
            </a:extLst>
          </p:cNvPr>
          <p:cNvGrpSpPr/>
          <p:nvPr/>
        </p:nvGrpSpPr>
        <p:grpSpPr>
          <a:xfrm>
            <a:off x="7400504" y="859270"/>
            <a:ext cx="368055" cy="294253"/>
            <a:chOff x="7400504" y="859270"/>
            <a:chExt cx="368055" cy="294253"/>
          </a:xfrm>
        </p:grpSpPr>
        <p:sp>
          <p:nvSpPr>
            <p:cNvPr id="11" name="Google Shape;248;p14">
              <a:extLst>
                <a:ext uri="{FF2B5EF4-FFF2-40B4-BE49-F238E27FC236}">
                  <a16:creationId xmlns:a16="http://schemas.microsoft.com/office/drawing/2014/main" id="{41715F41-6729-4BBA-A635-362EE5AEDB90}"/>
                </a:ext>
              </a:extLst>
            </p:cNvPr>
            <p:cNvSpPr/>
            <p:nvPr/>
          </p:nvSpPr>
          <p:spPr>
            <a:xfrm>
              <a:off x="7400504" y="859270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49;p14">
              <a:extLst>
                <a:ext uri="{FF2B5EF4-FFF2-40B4-BE49-F238E27FC236}">
                  <a16:creationId xmlns:a16="http://schemas.microsoft.com/office/drawing/2014/main" id="{58C1E0AA-89E2-4862-8E95-CB3FEF12BF4E}"/>
                </a:ext>
              </a:extLst>
            </p:cNvPr>
            <p:cNvSpPr/>
            <p:nvPr/>
          </p:nvSpPr>
          <p:spPr>
            <a:xfrm>
              <a:off x="7511549" y="963256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oogle Shape;253;p14">
            <a:extLst>
              <a:ext uri="{FF2B5EF4-FFF2-40B4-BE49-F238E27FC236}">
                <a16:creationId xmlns:a16="http://schemas.microsoft.com/office/drawing/2014/main" id="{F30A9E79-E87C-42B5-8FF0-A1870CCB8093}"/>
              </a:ext>
            </a:extLst>
          </p:cNvPr>
          <p:cNvGrpSpPr/>
          <p:nvPr/>
        </p:nvGrpSpPr>
        <p:grpSpPr>
          <a:xfrm>
            <a:off x="1481081" y="4362666"/>
            <a:ext cx="241035" cy="192709"/>
            <a:chOff x="1481081" y="4362666"/>
            <a:chExt cx="241035" cy="192709"/>
          </a:xfrm>
        </p:grpSpPr>
        <p:sp>
          <p:nvSpPr>
            <p:cNvPr id="14" name="Google Shape;254;p14">
              <a:extLst>
                <a:ext uri="{FF2B5EF4-FFF2-40B4-BE49-F238E27FC236}">
                  <a16:creationId xmlns:a16="http://schemas.microsoft.com/office/drawing/2014/main" id="{2691CC33-0B87-4DB1-92D3-4DD68AC5391A}"/>
                </a:ext>
              </a:extLst>
            </p:cNvPr>
            <p:cNvSpPr/>
            <p:nvPr/>
          </p:nvSpPr>
          <p:spPr>
            <a:xfrm>
              <a:off x="1481081" y="4362666"/>
              <a:ext cx="241035" cy="192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55;p14">
              <a:extLst>
                <a:ext uri="{FF2B5EF4-FFF2-40B4-BE49-F238E27FC236}">
                  <a16:creationId xmlns:a16="http://schemas.microsoft.com/office/drawing/2014/main" id="{AF307814-724E-49F6-9FEA-2D871D4D22B2}"/>
                </a:ext>
              </a:extLst>
            </p:cNvPr>
            <p:cNvSpPr/>
            <p:nvPr/>
          </p:nvSpPr>
          <p:spPr>
            <a:xfrm>
              <a:off x="1553803" y="4430770"/>
              <a:ext cx="91302" cy="70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263;p14">
            <a:extLst>
              <a:ext uri="{FF2B5EF4-FFF2-40B4-BE49-F238E27FC236}">
                <a16:creationId xmlns:a16="http://schemas.microsoft.com/office/drawing/2014/main" id="{56C1A20E-CFD9-4206-97C6-9B40216531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74177" y="3389973"/>
            <a:ext cx="3188997" cy="917399"/>
          </a:xfrm>
        </p:spPr>
        <p:txBody>
          <a:bodyPr anchorCtr="1"/>
          <a:lstStyle>
            <a:lvl1pPr algn="ctr">
              <a:defRPr sz="1400">
                <a:solidFill>
                  <a:srgbClr val="F0911B"/>
                </a:solidFill>
                <a:latin typeface="Manjari"/>
                <a:ea typeface="Manjari"/>
                <a:cs typeface="Manjari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42982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5;p15">
            <a:extLst>
              <a:ext uri="{FF2B5EF4-FFF2-40B4-BE49-F238E27FC236}">
                <a16:creationId xmlns:a16="http://schemas.microsoft.com/office/drawing/2014/main" id="{45721157-75F6-4CFF-9ADD-E69389944D73}"/>
              </a:ext>
            </a:extLst>
          </p:cNvPr>
          <p:cNvSpPr/>
          <p:nvPr/>
        </p:nvSpPr>
        <p:spPr>
          <a:xfrm>
            <a:off x="5999076" y="938869"/>
            <a:ext cx="92875" cy="36"/>
          </a:xfrm>
          <a:custGeom>
            <a:avLst/>
            <a:gdLst>
              <a:gd name="f0" fmla="val w"/>
              <a:gd name="f1" fmla="val h"/>
              <a:gd name="f2" fmla="val 0"/>
              <a:gd name="f3" fmla="val 2757"/>
              <a:gd name="f4" fmla="val 1"/>
              <a:gd name="f5" fmla="val 2756"/>
              <a:gd name="f6" fmla="*/ f0 1 2757"/>
              <a:gd name="f7" fmla="*/ f1 1 1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2757"/>
              <a:gd name="f14" fmla="val f11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2757" h="1" fill="none">
                <a:moveTo>
                  <a:pt x="f5" y="f4"/>
                </a:moveTo>
                <a:lnTo>
                  <a:pt x="f2" y="f4"/>
                </a:lnTo>
              </a:path>
            </a:pathLst>
          </a:custGeom>
          <a:noFill/>
          <a:ln w="11173" cap="flat">
            <a:solidFill>
              <a:srgbClr val="8736AC"/>
            </a:solidFill>
            <a:prstDash val="solid"/>
            <a:round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700" b="0" i="0" u="none" strike="noStrike" kern="0" cap="none" spc="0" baseline="0">
              <a:solidFill>
                <a:srgbClr val="FFBB42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66;p15">
            <a:extLst>
              <a:ext uri="{FF2B5EF4-FFF2-40B4-BE49-F238E27FC236}">
                <a16:creationId xmlns:a16="http://schemas.microsoft.com/office/drawing/2014/main" id="{05530B16-0BCE-430D-94EA-04A736821E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196" y="1808628"/>
            <a:ext cx="2788801" cy="555598"/>
          </a:xfrm>
        </p:spPr>
        <p:txBody>
          <a:bodyPr anchor="b" anchorCtr="1"/>
          <a:lstStyle>
            <a:lvl1pPr algn="ctr">
              <a:defRPr sz="1800"/>
            </a:lvl1pPr>
          </a:lstStyle>
          <a:p>
            <a:pPr lvl="0"/>
            <a:endParaRPr lang="es-PE"/>
          </a:p>
        </p:txBody>
      </p:sp>
      <p:sp>
        <p:nvSpPr>
          <p:cNvPr id="4" name="Google Shape;267;p15">
            <a:extLst>
              <a:ext uri="{FF2B5EF4-FFF2-40B4-BE49-F238E27FC236}">
                <a16:creationId xmlns:a16="http://schemas.microsoft.com/office/drawing/2014/main" id="{23912140-C00B-486F-AD4F-5A8C72D2586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48400" y="2326288"/>
            <a:ext cx="2330403" cy="634502"/>
          </a:xfrm>
        </p:spPr>
        <p:txBody>
          <a:bodyPr anchorCtr="1"/>
          <a:lstStyle>
            <a:lvl1pPr algn="ctr">
              <a:lnSpc>
                <a:spcPct val="9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268;p15">
            <a:extLst>
              <a:ext uri="{FF2B5EF4-FFF2-40B4-BE49-F238E27FC236}">
                <a16:creationId xmlns:a16="http://schemas.microsoft.com/office/drawing/2014/main" id="{7664E28C-A7DC-4FF4-9CE7-FB80875108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8400" y="1481611"/>
            <a:ext cx="2330403" cy="555598"/>
          </a:xfrm>
        </p:spPr>
        <p:txBody>
          <a:bodyPr anchor="b" anchorCtr="1"/>
          <a:lstStyle>
            <a:lvl1pPr algn="ctr">
              <a:defRPr sz="2500">
                <a:solidFill>
                  <a:srgbClr val="DA0A8E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269;p15">
            <a:extLst>
              <a:ext uri="{FF2B5EF4-FFF2-40B4-BE49-F238E27FC236}">
                <a16:creationId xmlns:a16="http://schemas.microsoft.com/office/drawing/2014/main" id="{CD7A75AA-E1C3-4F89-A301-FB5BC2B1F1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8402" y="1808628"/>
            <a:ext cx="2788801" cy="555598"/>
          </a:xfrm>
        </p:spPr>
        <p:txBody>
          <a:bodyPr anchor="b" anchorCtr="1"/>
          <a:lstStyle>
            <a:lvl1pPr algn="ctr">
              <a:defRPr sz="1800"/>
            </a:lvl1pPr>
          </a:lstStyle>
          <a:p>
            <a:pPr lvl="0"/>
            <a:endParaRPr lang="es-PE"/>
          </a:p>
        </p:txBody>
      </p:sp>
      <p:sp>
        <p:nvSpPr>
          <p:cNvPr id="7" name="Google Shape;270;p15">
            <a:extLst>
              <a:ext uri="{FF2B5EF4-FFF2-40B4-BE49-F238E27FC236}">
                <a16:creationId xmlns:a16="http://schemas.microsoft.com/office/drawing/2014/main" id="{DD71DBC8-8464-43CB-9343-4FCC76B11E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77605" y="2326288"/>
            <a:ext cx="2330403" cy="634502"/>
          </a:xfrm>
        </p:spPr>
        <p:txBody>
          <a:bodyPr anchorCtr="1"/>
          <a:lstStyle>
            <a:lvl1pPr algn="ctr">
              <a:lnSpc>
                <a:spcPct val="9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8" name="Google Shape;271;p15">
            <a:extLst>
              <a:ext uri="{FF2B5EF4-FFF2-40B4-BE49-F238E27FC236}">
                <a16:creationId xmlns:a16="http://schemas.microsoft.com/office/drawing/2014/main" id="{2658EC3B-D62E-48BB-B81C-828916F513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77605" y="1481611"/>
            <a:ext cx="2330403" cy="555598"/>
          </a:xfrm>
        </p:spPr>
        <p:txBody>
          <a:bodyPr anchor="b" anchorCtr="1"/>
          <a:lstStyle>
            <a:lvl1pPr algn="ctr">
              <a:defRPr sz="2500">
                <a:solidFill>
                  <a:srgbClr val="DA0A8E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272;p15">
            <a:extLst>
              <a:ext uri="{FF2B5EF4-FFF2-40B4-BE49-F238E27FC236}">
                <a16:creationId xmlns:a16="http://schemas.microsoft.com/office/drawing/2014/main" id="{6BF700E6-E6AC-4144-B132-B43D34F09D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196" y="3404997"/>
            <a:ext cx="2788801" cy="555598"/>
          </a:xfrm>
        </p:spPr>
        <p:txBody>
          <a:bodyPr anchor="b" anchorCtr="1"/>
          <a:lstStyle>
            <a:lvl1pPr algn="ctr">
              <a:defRPr sz="1800"/>
            </a:lvl1pPr>
          </a:lstStyle>
          <a:p>
            <a:pPr lvl="0"/>
            <a:endParaRPr lang="es-PE"/>
          </a:p>
        </p:txBody>
      </p:sp>
      <p:sp>
        <p:nvSpPr>
          <p:cNvPr id="10" name="Google Shape;273;p15">
            <a:extLst>
              <a:ext uri="{FF2B5EF4-FFF2-40B4-BE49-F238E27FC236}">
                <a16:creationId xmlns:a16="http://schemas.microsoft.com/office/drawing/2014/main" id="{233CE459-D749-4317-9015-D096AB5E9BC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48400" y="3914363"/>
            <a:ext cx="2330403" cy="634502"/>
          </a:xfrm>
        </p:spPr>
        <p:txBody>
          <a:bodyPr anchorCtr="1"/>
          <a:lstStyle>
            <a:lvl1pPr algn="ctr">
              <a:lnSpc>
                <a:spcPct val="9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1" name="Google Shape;274;p15">
            <a:extLst>
              <a:ext uri="{FF2B5EF4-FFF2-40B4-BE49-F238E27FC236}">
                <a16:creationId xmlns:a16="http://schemas.microsoft.com/office/drawing/2014/main" id="{76D2C339-A989-4539-83F9-23F596B7B1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8400" y="3078007"/>
            <a:ext cx="2330403" cy="555598"/>
          </a:xfrm>
        </p:spPr>
        <p:txBody>
          <a:bodyPr anchor="b" anchorCtr="1"/>
          <a:lstStyle>
            <a:lvl1pPr algn="ctr">
              <a:defRPr sz="2500">
                <a:solidFill>
                  <a:srgbClr val="DA0A8E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2" name="Google Shape;275;p15">
            <a:extLst>
              <a:ext uri="{FF2B5EF4-FFF2-40B4-BE49-F238E27FC236}">
                <a16:creationId xmlns:a16="http://schemas.microsoft.com/office/drawing/2014/main" id="{925C6E6A-D1F4-4E26-8FFF-A2A32E2DB3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8402" y="3405006"/>
            <a:ext cx="2788801" cy="555598"/>
          </a:xfrm>
        </p:spPr>
        <p:txBody>
          <a:bodyPr anchor="b" anchorCtr="1"/>
          <a:lstStyle>
            <a:lvl1pPr algn="ctr">
              <a:defRPr sz="1800"/>
            </a:lvl1pPr>
          </a:lstStyle>
          <a:p>
            <a:pPr lvl="0"/>
            <a:endParaRPr lang="es-PE"/>
          </a:p>
        </p:txBody>
      </p:sp>
      <p:sp>
        <p:nvSpPr>
          <p:cNvPr id="13" name="Google Shape;276;p15">
            <a:extLst>
              <a:ext uri="{FF2B5EF4-FFF2-40B4-BE49-F238E27FC236}">
                <a16:creationId xmlns:a16="http://schemas.microsoft.com/office/drawing/2014/main" id="{4EAE167F-CAC4-4F97-BB77-BB43123A75B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77605" y="3914363"/>
            <a:ext cx="2330403" cy="634502"/>
          </a:xfrm>
        </p:spPr>
        <p:txBody>
          <a:bodyPr anchorCtr="1"/>
          <a:lstStyle>
            <a:lvl1pPr algn="ctr">
              <a:lnSpc>
                <a:spcPct val="9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4" name="Google Shape;277;p15">
            <a:extLst>
              <a:ext uri="{FF2B5EF4-FFF2-40B4-BE49-F238E27FC236}">
                <a16:creationId xmlns:a16="http://schemas.microsoft.com/office/drawing/2014/main" id="{2E4B326F-AC23-4039-8AB6-D62C0B98DA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77605" y="3072813"/>
            <a:ext cx="2330403" cy="555598"/>
          </a:xfrm>
        </p:spPr>
        <p:txBody>
          <a:bodyPr anchor="b" anchorCtr="1"/>
          <a:lstStyle>
            <a:lvl1pPr algn="ctr">
              <a:defRPr sz="2500">
                <a:solidFill>
                  <a:srgbClr val="DA0A8E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grpSp>
        <p:nvGrpSpPr>
          <p:cNvPr id="15" name="Google Shape;278;p15">
            <a:extLst>
              <a:ext uri="{FF2B5EF4-FFF2-40B4-BE49-F238E27FC236}">
                <a16:creationId xmlns:a16="http://schemas.microsoft.com/office/drawing/2014/main" id="{426E6452-2FE9-4B09-A352-A0E5EC8176FE}"/>
              </a:ext>
            </a:extLst>
          </p:cNvPr>
          <p:cNvGrpSpPr/>
          <p:nvPr/>
        </p:nvGrpSpPr>
        <p:grpSpPr>
          <a:xfrm>
            <a:off x="761201" y="3747613"/>
            <a:ext cx="368055" cy="294253"/>
            <a:chOff x="761201" y="3747613"/>
            <a:chExt cx="368055" cy="294253"/>
          </a:xfrm>
        </p:grpSpPr>
        <p:sp>
          <p:nvSpPr>
            <p:cNvPr id="16" name="Google Shape;279;p15">
              <a:extLst>
                <a:ext uri="{FF2B5EF4-FFF2-40B4-BE49-F238E27FC236}">
                  <a16:creationId xmlns:a16="http://schemas.microsoft.com/office/drawing/2014/main" id="{C4915989-5AE4-47EE-9AB9-82E8B344B863}"/>
                </a:ext>
              </a:extLst>
            </p:cNvPr>
            <p:cNvSpPr/>
            <p:nvPr/>
          </p:nvSpPr>
          <p:spPr>
            <a:xfrm>
              <a:off x="761201" y="3747613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80;p15">
              <a:extLst>
                <a:ext uri="{FF2B5EF4-FFF2-40B4-BE49-F238E27FC236}">
                  <a16:creationId xmlns:a16="http://schemas.microsoft.com/office/drawing/2014/main" id="{2D0BB69D-C145-44BB-8206-A00F22AB40D8}"/>
                </a:ext>
              </a:extLst>
            </p:cNvPr>
            <p:cNvSpPr/>
            <p:nvPr/>
          </p:nvSpPr>
          <p:spPr>
            <a:xfrm>
              <a:off x="872246" y="3851608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281;p15">
            <a:extLst>
              <a:ext uri="{FF2B5EF4-FFF2-40B4-BE49-F238E27FC236}">
                <a16:creationId xmlns:a16="http://schemas.microsoft.com/office/drawing/2014/main" id="{D531C439-D800-4DAF-BDFA-D56E2072F351}"/>
              </a:ext>
            </a:extLst>
          </p:cNvPr>
          <p:cNvGrpSpPr/>
          <p:nvPr/>
        </p:nvGrpSpPr>
        <p:grpSpPr>
          <a:xfrm>
            <a:off x="6949366" y="829872"/>
            <a:ext cx="272683" cy="218002"/>
            <a:chOff x="6949366" y="829872"/>
            <a:chExt cx="272683" cy="218002"/>
          </a:xfrm>
        </p:grpSpPr>
        <p:sp>
          <p:nvSpPr>
            <p:cNvPr id="19" name="Google Shape;282;p15">
              <a:extLst>
                <a:ext uri="{FF2B5EF4-FFF2-40B4-BE49-F238E27FC236}">
                  <a16:creationId xmlns:a16="http://schemas.microsoft.com/office/drawing/2014/main" id="{FFF39C6C-9362-410A-AEE1-3DD034DF8807}"/>
                </a:ext>
              </a:extLst>
            </p:cNvPr>
            <p:cNvSpPr/>
            <p:nvPr/>
          </p:nvSpPr>
          <p:spPr>
            <a:xfrm>
              <a:off x="6949366" y="829872"/>
              <a:ext cx="272683" cy="2180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83;p15">
              <a:extLst>
                <a:ext uri="{FF2B5EF4-FFF2-40B4-BE49-F238E27FC236}">
                  <a16:creationId xmlns:a16="http://schemas.microsoft.com/office/drawing/2014/main" id="{13B6527D-EC42-4A72-974E-1F62A537E43A}"/>
                </a:ext>
              </a:extLst>
            </p:cNvPr>
            <p:cNvSpPr/>
            <p:nvPr/>
          </p:nvSpPr>
          <p:spPr>
            <a:xfrm>
              <a:off x="7031626" y="906920"/>
              <a:ext cx="103281" cy="799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oogle Shape;284;p15">
            <a:extLst>
              <a:ext uri="{FF2B5EF4-FFF2-40B4-BE49-F238E27FC236}">
                <a16:creationId xmlns:a16="http://schemas.microsoft.com/office/drawing/2014/main" id="{03FFB563-FE40-4395-A8B6-0941D18DB26B}"/>
              </a:ext>
            </a:extLst>
          </p:cNvPr>
          <p:cNvGrpSpPr/>
          <p:nvPr/>
        </p:nvGrpSpPr>
        <p:grpSpPr>
          <a:xfrm>
            <a:off x="1669932" y="727542"/>
            <a:ext cx="241035" cy="192709"/>
            <a:chOff x="1669932" y="727542"/>
            <a:chExt cx="241035" cy="192709"/>
          </a:xfrm>
        </p:grpSpPr>
        <p:sp>
          <p:nvSpPr>
            <p:cNvPr id="22" name="Google Shape;285;p15">
              <a:extLst>
                <a:ext uri="{FF2B5EF4-FFF2-40B4-BE49-F238E27FC236}">
                  <a16:creationId xmlns:a16="http://schemas.microsoft.com/office/drawing/2014/main" id="{0B91F052-BECC-4CD0-A3CE-4AFEC43F54FA}"/>
                </a:ext>
              </a:extLst>
            </p:cNvPr>
            <p:cNvSpPr/>
            <p:nvPr/>
          </p:nvSpPr>
          <p:spPr>
            <a:xfrm>
              <a:off x="1669932" y="727542"/>
              <a:ext cx="241035" cy="192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86;p15">
              <a:extLst>
                <a:ext uri="{FF2B5EF4-FFF2-40B4-BE49-F238E27FC236}">
                  <a16:creationId xmlns:a16="http://schemas.microsoft.com/office/drawing/2014/main" id="{65CD0B23-A62C-457C-81BF-C503B029F1EC}"/>
                </a:ext>
              </a:extLst>
            </p:cNvPr>
            <p:cNvSpPr/>
            <p:nvPr/>
          </p:nvSpPr>
          <p:spPr>
            <a:xfrm>
              <a:off x="1742654" y="795637"/>
              <a:ext cx="91302" cy="70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Google Shape;287;p15">
            <a:extLst>
              <a:ext uri="{FF2B5EF4-FFF2-40B4-BE49-F238E27FC236}">
                <a16:creationId xmlns:a16="http://schemas.microsoft.com/office/drawing/2014/main" id="{5F7D8DC8-3BB0-4715-BD1D-15F5176BD013}"/>
              </a:ext>
            </a:extLst>
          </p:cNvPr>
          <p:cNvSpPr/>
          <p:nvPr/>
        </p:nvSpPr>
        <p:spPr>
          <a:xfrm rot="1785222">
            <a:off x="8164186" y="1879075"/>
            <a:ext cx="160330" cy="371529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02;p15">
            <a:extLst>
              <a:ext uri="{FF2B5EF4-FFF2-40B4-BE49-F238E27FC236}">
                <a16:creationId xmlns:a16="http://schemas.microsoft.com/office/drawing/2014/main" id="{9F870EA6-F586-4CB6-BB5B-6617234736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85901" y="534997"/>
            <a:ext cx="4972196" cy="576602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grpSp>
        <p:nvGrpSpPr>
          <p:cNvPr id="26" name="Google Shape;278;p15">
            <a:extLst>
              <a:ext uri="{FF2B5EF4-FFF2-40B4-BE49-F238E27FC236}">
                <a16:creationId xmlns:a16="http://schemas.microsoft.com/office/drawing/2014/main" id="{92E82F77-D229-4FE9-A25B-F64E85E93ED1}"/>
              </a:ext>
            </a:extLst>
          </p:cNvPr>
          <p:cNvGrpSpPr/>
          <p:nvPr/>
        </p:nvGrpSpPr>
        <p:grpSpPr>
          <a:xfrm>
            <a:off x="7695599" y="3747613"/>
            <a:ext cx="368055" cy="294253"/>
            <a:chOff x="7695599" y="3747613"/>
            <a:chExt cx="368055" cy="294253"/>
          </a:xfrm>
        </p:grpSpPr>
        <p:sp>
          <p:nvSpPr>
            <p:cNvPr id="27" name="Google Shape;279;p15">
              <a:extLst>
                <a:ext uri="{FF2B5EF4-FFF2-40B4-BE49-F238E27FC236}">
                  <a16:creationId xmlns:a16="http://schemas.microsoft.com/office/drawing/2014/main" id="{CD8E0995-9A1D-421F-849D-860A8A808FCE}"/>
                </a:ext>
              </a:extLst>
            </p:cNvPr>
            <p:cNvSpPr/>
            <p:nvPr/>
          </p:nvSpPr>
          <p:spPr>
            <a:xfrm>
              <a:off x="7695599" y="3747613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80;p15">
              <a:extLst>
                <a:ext uri="{FF2B5EF4-FFF2-40B4-BE49-F238E27FC236}">
                  <a16:creationId xmlns:a16="http://schemas.microsoft.com/office/drawing/2014/main" id="{222F6ACD-860B-4B6A-ACE0-AAB4F934E698}"/>
                </a:ext>
              </a:extLst>
            </p:cNvPr>
            <p:cNvSpPr/>
            <p:nvPr/>
          </p:nvSpPr>
          <p:spPr>
            <a:xfrm>
              <a:off x="7806635" y="3851608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2087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16">
            <a:extLst>
              <a:ext uri="{FF2B5EF4-FFF2-40B4-BE49-F238E27FC236}">
                <a16:creationId xmlns:a16="http://schemas.microsoft.com/office/drawing/2014/main" id="{7A3F9662-726F-4D46-BEE9-5B009F3221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455" y="1226100"/>
            <a:ext cx="2463603" cy="1014901"/>
          </a:xfrm>
        </p:spPr>
        <p:txBody>
          <a:bodyPr anchor="ctr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305;p16">
            <a:extLst>
              <a:ext uri="{FF2B5EF4-FFF2-40B4-BE49-F238E27FC236}">
                <a16:creationId xmlns:a16="http://schemas.microsoft.com/office/drawing/2014/main" id="{221A2570-0D6E-473C-9716-B9DA386B86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64851" y="863550"/>
            <a:ext cx="3549600" cy="3416399"/>
          </a:xfrm>
        </p:spPr>
        <p:txBody>
          <a:bodyPr anchor="ctr"/>
          <a:lstStyle>
            <a:lvl1pPr indent="-317497">
              <a:lnSpc>
                <a:spcPct val="100000"/>
              </a:lnSpc>
              <a:buSzPts val="1400"/>
              <a:defRPr sz="1400"/>
            </a:lvl1pPr>
          </a:lstStyle>
          <a:p>
            <a:pPr lvl="0"/>
            <a:endParaRPr lang="es-PE"/>
          </a:p>
        </p:txBody>
      </p:sp>
      <p:grpSp>
        <p:nvGrpSpPr>
          <p:cNvPr id="4" name="Google Shape;306;p16">
            <a:extLst>
              <a:ext uri="{FF2B5EF4-FFF2-40B4-BE49-F238E27FC236}">
                <a16:creationId xmlns:a16="http://schemas.microsoft.com/office/drawing/2014/main" id="{19DF7A57-EE8E-4017-8E71-8C8A9EBFC54D}"/>
              </a:ext>
            </a:extLst>
          </p:cNvPr>
          <p:cNvGrpSpPr/>
          <p:nvPr/>
        </p:nvGrpSpPr>
        <p:grpSpPr>
          <a:xfrm>
            <a:off x="8631222" y="4629945"/>
            <a:ext cx="368055" cy="294253"/>
            <a:chOff x="8631222" y="4629945"/>
            <a:chExt cx="368055" cy="294253"/>
          </a:xfrm>
        </p:grpSpPr>
        <p:sp>
          <p:nvSpPr>
            <p:cNvPr id="5" name="Google Shape;307;p16">
              <a:extLst>
                <a:ext uri="{FF2B5EF4-FFF2-40B4-BE49-F238E27FC236}">
                  <a16:creationId xmlns:a16="http://schemas.microsoft.com/office/drawing/2014/main" id="{D2F2D47C-07DF-43F6-B9EC-64C9D5BD489B}"/>
                </a:ext>
              </a:extLst>
            </p:cNvPr>
            <p:cNvSpPr/>
            <p:nvPr/>
          </p:nvSpPr>
          <p:spPr>
            <a:xfrm>
              <a:off x="8631222" y="4629945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08;p16">
              <a:extLst>
                <a:ext uri="{FF2B5EF4-FFF2-40B4-BE49-F238E27FC236}">
                  <a16:creationId xmlns:a16="http://schemas.microsoft.com/office/drawing/2014/main" id="{BF6E060B-9A59-44E7-A86C-2F06050FE782}"/>
                </a:ext>
              </a:extLst>
            </p:cNvPr>
            <p:cNvSpPr/>
            <p:nvPr/>
          </p:nvSpPr>
          <p:spPr>
            <a:xfrm>
              <a:off x="8742267" y="4733940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309;p16">
            <a:extLst>
              <a:ext uri="{FF2B5EF4-FFF2-40B4-BE49-F238E27FC236}">
                <a16:creationId xmlns:a16="http://schemas.microsoft.com/office/drawing/2014/main" id="{D78830F1-B886-4F52-A8BF-8B72381EA3F5}"/>
              </a:ext>
            </a:extLst>
          </p:cNvPr>
          <p:cNvGrpSpPr/>
          <p:nvPr/>
        </p:nvGrpSpPr>
        <p:grpSpPr>
          <a:xfrm>
            <a:off x="8704210" y="120956"/>
            <a:ext cx="368055" cy="294253"/>
            <a:chOff x="8704210" y="120956"/>
            <a:chExt cx="368055" cy="294253"/>
          </a:xfrm>
        </p:grpSpPr>
        <p:sp>
          <p:nvSpPr>
            <p:cNvPr id="8" name="Google Shape;310;p16">
              <a:extLst>
                <a:ext uri="{FF2B5EF4-FFF2-40B4-BE49-F238E27FC236}">
                  <a16:creationId xmlns:a16="http://schemas.microsoft.com/office/drawing/2014/main" id="{3F295CBA-D69B-4BB3-81DB-0FAFB3D3441A}"/>
                </a:ext>
              </a:extLst>
            </p:cNvPr>
            <p:cNvSpPr/>
            <p:nvPr/>
          </p:nvSpPr>
          <p:spPr>
            <a:xfrm>
              <a:off x="8704210" y="120956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11;p16">
              <a:extLst>
                <a:ext uri="{FF2B5EF4-FFF2-40B4-BE49-F238E27FC236}">
                  <a16:creationId xmlns:a16="http://schemas.microsoft.com/office/drawing/2014/main" id="{BE0596E5-75A0-4F7A-9BAD-D19783BB6FF2}"/>
                </a:ext>
              </a:extLst>
            </p:cNvPr>
            <p:cNvSpPr/>
            <p:nvPr/>
          </p:nvSpPr>
          <p:spPr>
            <a:xfrm>
              <a:off x="8815254" y="224951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315;p16">
            <a:extLst>
              <a:ext uri="{FF2B5EF4-FFF2-40B4-BE49-F238E27FC236}">
                <a16:creationId xmlns:a16="http://schemas.microsoft.com/office/drawing/2014/main" id="{E3638949-F4DD-4A53-AC2C-64EB29741D88}"/>
              </a:ext>
            </a:extLst>
          </p:cNvPr>
          <p:cNvSpPr/>
          <p:nvPr/>
        </p:nvSpPr>
        <p:spPr>
          <a:xfrm rot="17256767">
            <a:off x="840210" y="344359"/>
            <a:ext cx="160330" cy="371529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16;p16">
            <a:extLst>
              <a:ext uri="{FF2B5EF4-FFF2-40B4-BE49-F238E27FC236}">
                <a16:creationId xmlns:a16="http://schemas.microsoft.com/office/drawing/2014/main" id="{317DBBBA-07B6-4EF9-9183-BB92967B02C2}"/>
              </a:ext>
            </a:extLst>
          </p:cNvPr>
          <p:cNvSpPr/>
          <p:nvPr/>
        </p:nvSpPr>
        <p:spPr>
          <a:xfrm rot="14018341">
            <a:off x="4544125" y="4371936"/>
            <a:ext cx="160330" cy="371529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4206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9;p17">
            <a:extLst>
              <a:ext uri="{FF2B5EF4-FFF2-40B4-BE49-F238E27FC236}">
                <a16:creationId xmlns:a16="http://schemas.microsoft.com/office/drawing/2014/main" id="{069A9B28-985A-48BF-8407-4AA5773C58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8678" y="3417313"/>
            <a:ext cx="2162400" cy="988201"/>
          </a:xfrm>
        </p:spPr>
        <p:txBody>
          <a:bodyPr anchorCtr="1"/>
          <a:lstStyle>
            <a:lvl1pPr indent="-317497" algn="ctr">
              <a:lnSpc>
                <a:spcPct val="100000"/>
              </a:lnSpc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3" name="Google Shape;340;p17">
            <a:extLst>
              <a:ext uri="{FF2B5EF4-FFF2-40B4-BE49-F238E27FC236}">
                <a16:creationId xmlns:a16="http://schemas.microsoft.com/office/drawing/2014/main" id="{33D10F7E-8D96-4ACE-BD76-1BE31ABF96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19802" y="3251496"/>
            <a:ext cx="2421002" cy="3173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341;p17">
            <a:extLst>
              <a:ext uri="{FF2B5EF4-FFF2-40B4-BE49-F238E27FC236}">
                <a16:creationId xmlns:a16="http://schemas.microsoft.com/office/drawing/2014/main" id="{F2AEF56D-A725-4E35-89D9-E96719D4B0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1077" y="3416152"/>
            <a:ext cx="2162400" cy="967499"/>
          </a:xfrm>
        </p:spPr>
        <p:txBody>
          <a:bodyPr anchorCtr="1"/>
          <a:lstStyle>
            <a:lvl1pPr indent="-317497" algn="ctr">
              <a:lnSpc>
                <a:spcPct val="100000"/>
              </a:lnSpc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342;p17">
            <a:extLst>
              <a:ext uri="{FF2B5EF4-FFF2-40B4-BE49-F238E27FC236}">
                <a16:creationId xmlns:a16="http://schemas.microsoft.com/office/drawing/2014/main" id="{D4D4356E-3EDE-473F-89F8-BF8C355E1B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48997" y="3417323"/>
            <a:ext cx="2162400" cy="988201"/>
          </a:xfrm>
        </p:spPr>
        <p:txBody>
          <a:bodyPr anchorCtr="1"/>
          <a:lstStyle>
            <a:lvl1pPr indent="-317497" algn="ctr">
              <a:lnSpc>
                <a:spcPct val="100000"/>
              </a:lnSpc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6" name="Google Shape;343;p17">
            <a:extLst>
              <a:ext uri="{FF2B5EF4-FFF2-40B4-BE49-F238E27FC236}">
                <a16:creationId xmlns:a16="http://schemas.microsoft.com/office/drawing/2014/main" id="{96937B1E-74F2-4FA9-BB30-AF6AC776920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63524" y="3251496"/>
            <a:ext cx="2337599" cy="3173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344;p17">
            <a:extLst>
              <a:ext uri="{FF2B5EF4-FFF2-40B4-BE49-F238E27FC236}">
                <a16:creationId xmlns:a16="http://schemas.microsoft.com/office/drawing/2014/main" id="{37FB56A6-78F1-4323-8D54-16395BC239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901" y="534997"/>
            <a:ext cx="4972196" cy="576602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grpSp>
        <p:nvGrpSpPr>
          <p:cNvPr id="8" name="Google Shape;345;p17">
            <a:extLst>
              <a:ext uri="{FF2B5EF4-FFF2-40B4-BE49-F238E27FC236}">
                <a16:creationId xmlns:a16="http://schemas.microsoft.com/office/drawing/2014/main" id="{50D668EC-013A-4134-8DCD-A547E56D7FB9}"/>
              </a:ext>
            </a:extLst>
          </p:cNvPr>
          <p:cNvGrpSpPr/>
          <p:nvPr/>
        </p:nvGrpSpPr>
        <p:grpSpPr>
          <a:xfrm>
            <a:off x="7238875" y="4590617"/>
            <a:ext cx="255986" cy="204661"/>
            <a:chOff x="7238875" y="4590617"/>
            <a:chExt cx="255986" cy="204661"/>
          </a:xfrm>
        </p:grpSpPr>
        <p:sp>
          <p:nvSpPr>
            <p:cNvPr id="9" name="Google Shape;346;p17">
              <a:extLst>
                <a:ext uri="{FF2B5EF4-FFF2-40B4-BE49-F238E27FC236}">
                  <a16:creationId xmlns:a16="http://schemas.microsoft.com/office/drawing/2014/main" id="{09DAF8A6-0AF3-4564-851E-E090B1EED07C}"/>
                </a:ext>
              </a:extLst>
            </p:cNvPr>
            <p:cNvSpPr/>
            <p:nvPr/>
          </p:nvSpPr>
          <p:spPr>
            <a:xfrm>
              <a:off x="7238875" y="4590617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47;p17">
              <a:extLst>
                <a:ext uri="{FF2B5EF4-FFF2-40B4-BE49-F238E27FC236}">
                  <a16:creationId xmlns:a16="http://schemas.microsoft.com/office/drawing/2014/main" id="{5F46FC0F-1B4E-449F-BEED-02A2B220E9D2}"/>
                </a:ext>
              </a:extLst>
            </p:cNvPr>
            <p:cNvSpPr/>
            <p:nvPr/>
          </p:nvSpPr>
          <p:spPr>
            <a:xfrm>
              <a:off x="7316105" y="4662946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oogle Shape;348;p17">
            <a:extLst>
              <a:ext uri="{FF2B5EF4-FFF2-40B4-BE49-F238E27FC236}">
                <a16:creationId xmlns:a16="http://schemas.microsoft.com/office/drawing/2014/main" id="{2FF5CFFB-5D2C-47B4-97C4-83870001CCF3}"/>
              </a:ext>
            </a:extLst>
          </p:cNvPr>
          <p:cNvGrpSpPr/>
          <p:nvPr/>
        </p:nvGrpSpPr>
        <p:grpSpPr>
          <a:xfrm>
            <a:off x="1404847" y="617466"/>
            <a:ext cx="255986" cy="204661"/>
            <a:chOff x="1404847" y="617466"/>
            <a:chExt cx="255986" cy="204661"/>
          </a:xfrm>
        </p:grpSpPr>
        <p:sp>
          <p:nvSpPr>
            <p:cNvPr id="12" name="Google Shape;349;p17">
              <a:extLst>
                <a:ext uri="{FF2B5EF4-FFF2-40B4-BE49-F238E27FC236}">
                  <a16:creationId xmlns:a16="http://schemas.microsoft.com/office/drawing/2014/main" id="{1BBA294F-B1ED-4AB8-9BBF-BC564FA78C8D}"/>
                </a:ext>
              </a:extLst>
            </p:cNvPr>
            <p:cNvSpPr/>
            <p:nvPr/>
          </p:nvSpPr>
          <p:spPr>
            <a:xfrm>
              <a:off x="1404847" y="617466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50;p17">
              <a:extLst>
                <a:ext uri="{FF2B5EF4-FFF2-40B4-BE49-F238E27FC236}">
                  <a16:creationId xmlns:a16="http://schemas.microsoft.com/office/drawing/2014/main" id="{5B5B7848-747A-4C09-A567-FB1B2E956E4D}"/>
                </a:ext>
              </a:extLst>
            </p:cNvPr>
            <p:cNvSpPr/>
            <p:nvPr/>
          </p:nvSpPr>
          <p:spPr>
            <a:xfrm>
              <a:off x="1482077" y="689795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351;p17">
            <a:extLst>
              <a:ext uri="{FF2B5EF4-FFF2-40B4-BE49-F238E27FC236}">
                <a16:creationId xmlns:a16="http://schemas.microsoft.com/office/drawing/2014/main" id="{59E19A26-35CE-4BB2-B99F-1004F3D6B79E}"/>
              </a:ext>
            </a:extLst>
          </p:cNvPr>
          <p:cNvGrpSpPr/>
          <p:nvPr/>
        </p:nvGrpSpPr>
        <p:grpSpPr>
          <a:xfrm>
            <a:off x="7528127" y="892317"/>
            <a:ext cx="368055" cy="294253"/>
            <a:chOff x="7528127" y="892317"/>
            <a:chExt cx="368055" cy="294253"/>
          </a:xfrm>
        </p:grpSpPr>
        <p:sp>
          <p:nvSpPr>
            <p:cNvPr id="15" name="Google Shape;352;p17">
              <a:extLst>
                <a:ext uri="{FF2B5EF4-FFF2-40B4-BE49-F238E27FC236}">
                  <a16:creationId xmlns:a16="http://schemas.microsoft.com/office/drawing/2014/main" id="{9A29B861-33EB-4818-918B-DD11154AADF3}"/>
                </a:ext>
              </a:extLst>
            </p:cNvPr>
            <p:cNvSpPr/>
            <p:nvPr/>
          </p:nvSpPr>
          <p:spPr>
            <a:xfrm>
              <a:off x="7528127" y="892317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53;p17">
              <a:extLst>
                <a:ext uri="{FF2B5EF4-FFF2-40B4-BE49-F238E27FC236}">
                  <a16:creationId xmlns:a16="http://schemas.microsoft.com/office/drawing/2014/main" id="{D136CE67-1EA2-499D-AC3B-B2CB4B30E072}"/>
                </a:ext>
              </a:extLst>
            </p:cNvPr>
            <p:cNvSpPr/>
            <p:nvPr/>
          </p:nvSpPr>
          <p:spPr>
            <a:xfrm>
              <a:off x="7639171" y="996302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" name="Google Shape;354;p17">
            <a:extLst>
              <a:ext uri="{FF2B5EF4-FFF2-40B4-BE49-F238E27FC236}">
                <a16:creationId xmlns:a16="http://schemas.microsoft.com/office/drawing/2014/main" id="{654F63C4-773D-4A93-A27F-5C2E30907032}"/>
              </a:ext>
            </a:extLst>
          </p:cNvPr>
          <p:cNvSpPr/>
          <p:nvPr/>
        </p:nvSpPr>
        <p:spPr>
          <a:xfrm rot="1905852">
            <a:off x="517413" y="1981111"/>
            <a:ext cx="160330" cy="371520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8" name="Google Shape;355;p17">
            <a:extLst>
              <a:ext uri="{FF2B5EF4-FFF2-40B4-BE49-F238E27FC236}">
                <a16:creationId xmlns:a16="http://schemas.microsoft.com/office/drawing/2014/main" id="{F8237114-2DC6-4421-A9FB-49975E02E5C9}"/>
              </a:ext>
            </a:extLst>
          </p:cNvPr>
          <p:cNvGrpSpPr/>
          <p:nvPr/>
        </p:nvGrpSpPr>
        <p:grpSpPr>
          <a:xfrm>
            <a:off x="8389647" y="2365516"/>
            <a:ext cx="307759" cy="406826"/>
            <a:chOff x="8389647" y="2365516"/>
            <a:chExt cx="307759" cy="406826"/>
          </a:xfrm>
        </p:grpSpPr>
        <p:sp>
          <p:nvSpPr>
            <p:cNvPr id="19" name="Google Shape;356;p17">
              <a:extLst>
                <a:ext uri="{FF2B5EF4-FFF2-40B4-BE49-F238E27FC236}">
                  <a16:creationId xmlns:a16="http://schemas.microsoft.com/office/drawing/2014/main" id="{4C61A525-EF5D-4C3B-8733-986CB11D8688}"/>
                </a:ext>
              </a:extLst>
            </p:cNvPr>
            <p:cNvSpPr/>
            <p:nvPr/>
          </p:nvSpPr>
          <p:spPr>
            <a:xfrm rot="4937842">
              <a:off x="8385442" y="2486994"/>
              <a:ext cx="304284" cy="61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9"/>
                <a:gd name="f4" fmla="val 1745"/>
                <a:gd name="f5" fmla="val 10242"/>
                <a:gd name="f6" fmla="val 10216"/>
                <a:gd name="f7" fmla="val 10187"/>
                <a:gd name="f8" fmla="val 5"/>
                <a:gd name="f9" fmla="val 10156"/>
                <a:gd name="f10" fmla="val 15"/>
                <a:gd name="f11" fmla="val 7848"/>
                <a:gd name="f12" fmla="val 737"/>
                <a:gd name="f13" fmla="val 5540"/>
                <a:gd name="f14" fmla="val 1285"/>
                <a:gd name="f15" fmla="val 3169"/>
                <a:gd name="f16" fmla="val 2251"/>
                <a:gd name="f17" fmla="val 1323"/>
                <a:gd name="f18" fmla="val 1202"/>
                <a:gd name="f19" fmla="val 382"/>
                <a:gd name="f20" fmla="val 1016"/>
                <a:gd name="f21" fmla="val 361"/>
                <a:gd name="f22" fmla="val 1011"/>
                <a:gd name="f23" fmla="val 341"/>
                <a:gd name="f24" fmla="val 1009"/>
                <a:gd name="f25" fmla="val 321"/>
                <a:gd name="f26" fmla="val 70"/>
                <a:gd name="f27" fmla="val 1"/>
                <a:gd name="f28" fmla="val 1388"/>
                <a:gd name="f29" fmla="val 249"/>
                <a:gd name="f30" fmla="val 1450"/>
                <a:gd name="f31" fmla="val 1259"/>
                <a:gd name="f32" fmla="val 1654"/>
                <a:gd name="f33" fmla="val 2252"/>
                <a:gd name="f34" fmla="val 1744"/>
                <a:gd name="f35" fmla="val 3233"/>
                <a:gd name="f36" fmla="val 5624"/>
                <a:gd name="f37" fmla="val 7948"/>
                <a:gd name="f38" fmla="val 1206"/>
                <a:gd name="f39" fmla="val 10289"/>
                <a:gd name="f40" fmla="val 449"/>
                <a:gd name="f41" fmla="val 359"/>
                <a:gd name="f42" fmla="val 10479"/>
                <a:gd name="f43" fmla="*/ f0 1 10559"/>
                <a:gd name="f44" fmla="*/ f1 1 17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559"/>
                <a:gd name="f51" fmla="*/ f48 1 17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559" h="17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57;p17">
              <a:extLst>
                <a:ext uri="{FF2B5EF4-FFF2-40B4-BE49-F238E27FC236}">
                  <a16:creationId xmlns:a16="http://schemas.microsoft.com/office/drawing/2014/main" id="{1CF2AD66-5024-43B4-930F-A01C7B216D2B}"/>
                </a:ext>
              </a:extLst>
            </p:cNvPr>
            <p:cNvSpPr/>
            <p:nvPr/>
          </p:nvSpPr>
          <p:spPr>
            <a:xfrm rot="4937842">
              <a:off x="8589182" y="2521061"/>
              <a:ext cx="66367" cy="150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4270"/>
                <a:gd name="f5" fmla="val 2035"/>
                <a:gd name="f6" fmla="val 1535"/>
                <a:gd name="f7" fmla="val 234"/>
                <a:gd name="f8" fmla="val 1201"/>
                <a:gd name="f9" fmla="val 501"/>
                <a:gd name="f10" fmla="val 934"/>
                <a:gd name="f11" fmla="val 801"/>
                <a:gd name="f12" fmla="val 668"/>
                <a:gd name="f13" fmla="val 1101"/>
                <a:gd name="f14" fmla="val 467"/>
                <a:gd name="f15" fmla="val 1435"/>
                <a:gd name="f16" fmla="val 334"/>
                <a:gd name="f17" fmla="val 1768"/>
                <a:gd name="f18" fmla="val 167"/>
                <a:gd name="f19" fmla="val 2135"/>
                <a:gd name="f20" fmla="val 67"/>
                <a:gd name="f21" fmla="val 2502"/>
                <a:gd name="f22" fmla="val 34"/>
                <a:gd name="f23" fmla="val 2902"/>
                <a:gd name="f24" fmla="val 3336"/>
                <a:gd name="f25" fmla="val 3736"/>
                <a:gd name="f26" fmla="val 734"/>
                <a:gd name="f27" fmla="val 4070"/>
                <a:gd name="f28" fmla="val 1068"/>
                <a:gd name="f29" fmla="val 3803"/>
                <a:gd name="f30" fmla="val 1368"/>
                <a:gd name="f31" fmla="val 3503"/>
                <a:gd name="f32" fmla="val 1635"/>
                <a:gd name="f33" fmla="val 3202"/>
                <a:gd name="f34" fmla="val 1868"/>
                <a:gd name="f35" fmla="val 2869"/>
                <a:gd name="f36" fmla="val 2169"/>
                <a:gd name="f37" fmla="val 2168"/>
                <a:gd name="f38" fmla="val 2269"/>
                <a:gd name="f39" fmla="val 2302"/>
                <a:gd name="f40" fmla="val 1334"/>
                <a:gd name="f41" fmla="*/ f0 1 2303"/>
                <a:gd name="f42" fmla="*/ f1 1 427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303"/>
                <a:gd name="f49" fmla="*/ f46 1 427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303" h="42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2" y="f25"/>
                    <a:pt x="f7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1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39" y="f10"/>
                    <a:pt x="f38" y="f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58;p17">
              <a:extLst>
                <a:ext uri="{FF2B5EF4-FFF2-40B4-BE49-F238E27FC236}">
                  <a16:creationId xmlns:a16="http://schemas.microsoft.com/office/drawing/2014/main" id="{6CDB13D0-53D0-4423-ADAF-D881A442E3A0}"/>
                </a:ext>
              </a:extLst>
            </p:cNvPr>
            <p:cNvSpPr/>
            <p:nvPr/>
          </p:nvSpPr>
          <p:spPr>
            <a:xfrm rot="4937842">
              <a:off x="8424673" y="2558513"/>
              <a:ext cx="125007" cy="91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2599"/>
                <a:gd name="f5" fmla="val 755"/>
                <a:gd name="f6" fmla="val 1"/>
                <a:gd name="f7" fmla="val 518"/>
                <a:gd name="f8" fmla="val 268"/>
                <a:gd name="f9" fmla="val 26"/>
                <a:gd name="f10" fmla="val 92"/>
                <a:gd name="f11" fmla="val 168"/>
                <a:gd name="f12" fmla="val 626"/>
                <a:gd name="f13" fmla="val 434"/>
                <a:gd name="f14" fmla="val 993"/>
                <a:gd name="f15" fmla="val 735"/>
                <a:gd name="f16" fmla="val 1326"/>
                <a:gd name="f17" fmla="val 1035"/>
                <a:gd name="f18" fmla="val 1660"/>
                <a:gd name="f19" fmla="val 1335"/>
                <a:gd name="f20" fmla="val 1894"/>
                <a:gd name="f21" fmla="val 1702"/>
                <a:gd name="f22" fmla="val 2094"/>
                <a:gd name="f23" fmla="val 2069"/>
                <a:gd name="f24" fmla="val 2294"/>
                <a:gd name="f25" fmla="val 2469"/>
                <a:gd name="f26" fmla="val 2461"/>
                <a:gd name="f27" fmla="val 2869"/>
                <a:gd name="f28" fmla="val 2527"/>
                <a:gd name="f29" fmla="val 3071"/>
                <a:gd name="f30" fmla="val 2574"/>
                <a:gd name="f31" fmla="val 3279"/>
                <a:gd name="f32" fmla="val 3501"/>
                <a:gd name="f33" fmla="val 3758"/>
                <a:gd name="f34" fmla="val 4033"/>
                <a:gd name="f35" fmla="val 2565"/>
                <a:gd name="f36" fmla="val 4337"/>
                <a:gd name="f37" fmla="val 2494"/>
                <a:gd name="f38" fmla="val 4137"/>
                <a:gd name="f39" fmla="val 1960"/>
                <a:gd name="f40" fmla="val 3904"/>
                <a:gd name="f41" fmla="val 1593"/>
                <a:gd name="f42" fmla="val 3603"/>
                <a:gd name="f43" fmla="val 1260"/>
                <a:gd name="f44" fmla="val 3303"/>
                <a:gd name="f45" fmla="val 926"/>
                <a:gd name="f46" fmla="val 2970"/>
                <a:gd name="f47" fmla="val 693"/>
                <a:gd name="f48" fmla="val 2603"/>
                <a:gd name="f49" fmla="val 493"/>
                <a:gd name="f50" fmla="val 2236"/>
                <a:gd name="f51" fmla="val 292"/>
                <a:gd name="f52" fmla="val 1835"/>
                <a:gd name="f53" fmla="val 126"/>
                <a:gd name="f54" fmla="val 1435"/>
                <a:gd name="f55" fmla="val 59"/>
                <a:gd name="f56" fmla="val 1218"/>
                <a:gd name="f57" fmla="*/ f0 1 4338"/>
                <a:gd name="f58" fmla="*/ f1 1 259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338"/>
                <a:gd name="f65" fmla="*/ f62 1 259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38" h="2599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59;p17">
              <a:extLst>
                <a:ext uri="{FF2B5EF4-FFF2-40B4-BE49-F238E27FC236}">
                  <a16:creationId xmlns:a16="http://schemas.microsoft.com/office/drawing/2014/main" id="{02BE021E-BE74-4705-9D28-D992882DE675}"/>
                </a:ext>
              </a:extLst>
            </p:cNvPr>
            <p:cNvSpPr/>
            <p:nvPr/>
          </p:nvSpPr>
          <p:spPr>
            <a:xfrm rot="4937842">
              <a:off x="8559451" y="2401086"/>
              <a:ext cx="60569" cy="152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"/>
                <a:gd name="f4" fmla="val 4338"/>
                <a:gd name="f5" fmla="val 1635"/>
                <a:gd name="f6" fmla="val 1"/>
                <a:gd name="f7" fmla="val 1201"/>
                <a:gd name="f8" fmla="val 301"/>
                <a:gd name="f9" fmla="val 901"/>
                <a:gd name="f10" fmla="val 568"/>
                <a:gd name="f11" fmla="val 667"/>
                <a:gd name="f12" fmla="val 868"/>
                <a:gd name="f13" fmla="val 434"/>
                <a:gd name="f14" fmla="val 1168"/>
                <a:gd name="f15" fmla="val 267"/>
                <a:gd name="f16" fmla="val 1502"/>
                <a:gd name="f17" fmla="val 134"/>
                <a:gd name="f18" fmla="val 1869"/>
                <a:gd name="f19" fmla="val 33"/>
                <a:gd name="f20" fmla="val 2236"/>
                <a:gd name="f21" fmla="val 2636"/>
                <a:gd name="f22" fmla="val 3070"/>
                <a:gd name="f23" fmla="val 100"/>
                <a:gd name="f24" fmla="val 3503"/>
                <a:gd name="f25" fmla="val 234"/>
                <a:gd name="f26" fmla="val 3970"/>
                <a:gd name="f27" fmla="val 634"/>
                <a:gd name="f28" fmla="val 4337"/>
                <a:gd name="f29" fmla="val 1034"/>
                <a:gd name="f30" fmla="val 3937"/>
                <a:gd name="f31" fmla="val 1268"/>
                <a:gd name="f32" fmla="val 3670"/>
                <a:gd name="f33" fmla="val 1468"/>
                <a:gd name="f34" fmla="val 3370"/>
                <a:gd name="f35" fmla="val 1668"/>
                <a:gd name="f36" fmla="val 1835"/>
                <a:gd name="f37" fmla="val 2736"/>
                <a:gd name="f38" fmla="val 1935"/>
                <a:gd name="f39" fmla="val 2403"/>
                <a:gd name="f40" fmla="val 2035"/>
                <a:gd name="f41" fmla="val 2069"/>
                <a:gd name="f42" fmla="val 1669"/>
                <a:gd name="f43" fmla="val 2068"/>
                <a:gd name="f44" fmla="*/ f0 1 2102"/>
                <a:gd name="f45" fmla="*/ f1 1 433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102"/>
                <a:gd name="f52" fmla="*/ f49 1 433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102" h="43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22"/>
                    <a:pt x="f36" y="f37"/>
                    <a:pt x="f38" y="f39"/>
                  </a:cubicBezTo>
                  <a:cubicBezTo>
                    <a:pt x="f40" y="f41"/>
                    <a:pt x="f3" y="f42"/>
                    <a:pt x="f43" y="f31"/>
                  </a:cubicBezTo>
                  <a:cubicBezTo>
                    <a:pt x="f40" y="f12"/>
                    <a:pt x="f38" y="f13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60;p17">
              <a:extLst>
                <a:ext uri="{FF2B5EF4-FFF2-40B4-BE49-F238E27FC236}">
                  <a16:creationId xmlns:a16="http://schemas.microsoft.com/office/drawing/2014/main" id="{84420E1E-B9B7-4B3D-AEC3-601A8DE122CD}"/>
                </a:ext>
              </a:extLst>
            </p:cNvPr>
            <p:cNvSpPr/>
            <p:nvPr/>
          </p:nvSpPr>
          <p:spPr>
            <a:xfrm rot="4937842">
              <a:off x="8406614" y="2398119"/>
              <a:ext cx="79799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9"/>
                <a:gd name="f4" fmla="val 3236"/>
                <a:gd name="f5" fmla="val 134"/>
                <a:gd name="f6" fmla="val 500"/>
                <a:gd name="f7" fmla="val 34"/>
                <a:gd name="f8" fmla="val 934"/>
                <a:gd name="f9" fmla="val 1301"/>
                <a:gd name="f10" fmla="val 234"/>
                <a:gd name="f11" fmla="val 1668"/>
                <a:gd name="f12" fmla="val 400"/>
                <a:gd name="f13" fmla="val 2001"/>
                <a:gd name="f14" fmla="val 634"/>
                <a:gd name="f15" fmla="val 2268"/>
                <a:gd name="f16" fmla="val 867"/>
                <a:gd name="f17" fmla="val 2535"/>
                <a:gd name="f18" fmla="val 1168"/>
                <a:gd name="f19" fmla="val 1501"/>
                <a:gd name="f20" fmla="val 2935"/>
                <a:gd name="f21" fmla="val 1835"/>
                <a:gd name="f22" fmla="val 3102"/>
                <a:gd name="f23" fmla="val 2202"/>
                <a:gd name="f24" fmla="val 2735"/>
                <a:gd name="f25" fmla="val 2702"/>
                <a:gd name="f26" fmla="val 2335"/>
                <a:gd name="f27" fmla="val 2569"/>
                <a:gd name="f28" fmla="val 1968"/>
                <a:gd name="f29" fmla="val 2469"/>
                <a:gd name="f30" fmla="val 1635"/>
                <a:gd name="f31" fmla="val 2302"/>
                <a:gd name="f32" fmla="val 1334"/>
                <a:gd name="f33" fmla="val 2068"/>
                <a:gd name="f34" fmla="val 1067"/>
                <a:gd name="f35" fmla="val 1868"/>
                <a:gd name="f36" fmla="val 834"/>
                <a:gd name="f37" fmla="val 1601"/>
                <a:gd name="f38" fmla="val 600"/>
                <a:gd name="f39" fmla="val 434"/>
                <a:gd name="f40" fmla="val 968"/>
                <a:gd name="f41" fmla="val 100"/>
                <a:gd name="f42" fmla="*/ f0 1 2769"/>
                <a:gd name="f43" fmla="*/ f1 1 3236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769"/>
                <a:gd name="f50" fmla="*/ f47 1 3236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769" h="3236">
                  <a:moveTo>
                    <a:pt x="f5" y="f2"/>
                  </a:moveTo>
                  <a:cubicBezTo>
                    <a:pt x="f2" y="f6"/>
                    <a:pt x="f7" y="f8"/>
                    <a:pt x="f5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3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40" y="f10"/>
                    <a:pt x="f14" y="f41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361;p17">
              <a:extLst>
                <a:ext uri="{FF2B5EF4-FFF2-40B4-BE49-F238E27FC236}">
                  <a16:creationId xmlns:a16="http://schemas.microsoft.com/office/drawing/2014/main" id="{AB766519-7F63-465F-B0CE-3C21A78091F9}"/>
                </a:ext>
              </a:extLst>
            </p:cNvPr>
            <p:cNvSpPr/>
            <p:nvPr/>
          </p:nvSpPr>
          <p:spPr>
            <a:xfrm rot="4937842">
              <a:off x="8541624" y="2665061"/>
              <a:ext cx="135587" cy="78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2247"/>
                <a:gd name="f5" fmla="val 3544"/>
                <a:gd name="f6" fmla="val 3451"/>
                <a:gd name="f7" fmla="val 3360"/>
                <a:gd name="f8" fmla="val 5"/>
                <a:gd name="f9" fmla="val 3270"/>
                <a:gd name="f10" fmla="val 11"/>
                <a:gd name="f11" fmla="val 2803"/>
                <a:gd name="f12" fmla="val 2403"/>
                <a:gd name="f13" fmla="val 112"/>
                <a:gd name="f14" fmla="val 2036"/>
                <a:gd name="f15" fmla="val 278"/>
                <a:gd name="f16" fmla="val 1635"/>
                <a:gd name="f17" fmla="val 412"/>
                <a:gd name="f18" fmla="val 1268"/>
                <a:gd name="f19" fmla="val 612"/>
                <a:gd name="f20" fmla="val 935"/>
                <a:gd name="f21" fmla="val 879"/>
                <a:gd name="f22" fmla="val 601"/>
                <a:gd name="f23" fmla="val 1146"/>
                <a:gd name="f24" fmla="val 301"/>
                <a:gd name="f25" fmla="val 1446"/>
                <a:gd name="f26" fmla="val 1"/>
                <a:gd name="f27" fmla="val 1913"/>
                <a:gd name="f28" fmla="val 468"/>
                <a:gd name="f29" fmla="val 2213"/>
                <a:gd name="f30" fmla="val 968"/>
                <a:gd name="f31" fmla="val 2246"/>
                <a:gd name="f32" fmla="val 1402"/>
                <a:gd name="f33" fmla="val 1869"/>
                <a:gd name="f34" fmla="val 2303"/>
                <a:gd name="f35" fmla="val 2146"/>
                <a:gd name="f36" fmla="val 2703"/>
                <a:gd name="f37" fmla="val 2013"/>
                <a:gd name="f38" fmla="val 3070"/>
                <a:gd name="f39" fmla="val 1846"/>
                <a:gd name="f40" fmla="val 3437"/>
                <a:gd name="f41" fmla="val 1646"/>
                <a:gd name="f42" fmla="val 3770"/>
                <a:gd name="f43" fmla="val 1346"/>
                <a:gd name="f44" fmla="val 4104"/>
                <a:gd name="f45" fmla="val 1079"/>
                <a:gd name="f46" fmla="val 4437"/>
                <a:gd name="f47" fmla="val 745"/>
                <a:gd name="f48" fmla="val 4704"/>
                <a:gd name="f49" fmla="val 245"/>
                <a:gd name="f50" fmla="val 4281"/>
                <a:gd name="f51" fmla="val 60"/>
                <a:gd name="f52" fmla="val 3900"/>
                <a:gd name="f53" fmla="*/ f0 1 4705"/>
                <a:gd name="f54" fmla="*/ f1 1 224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705"/>
                <a:gd name="f61" fmla="*/ f58 1 224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705" h="22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5" name="Google Shape;362;p17">
            <a:extLst>
              <a:ext uri="{FF2B5EF4-FFF2-40B4-BE49-F238E27FC236}">
                <a16:creationId xmlns:a16="http://schemas.microsoft.com/office/drawing/2014/main" id="{1F41D328-FCEB-4001-B0E1-2AD625F3504B}"/>
              </a:ext>
            </a:extLst>
          </p:cNvPr>
          <p:cNvGrpSpPr/>
          <p:nvPr/>
        </p:nvGrpSpPr>
        <p:grpSpPr>
          <a:xfrm>
            <a:off x="1304374" y="4503171"/>
            <a:ext cx="366159" cy="341115"/>
            <a:chOff x="1304374" y="4503171"/>
            <a:chExt cx="366159" cy="341115"/>
          </a:xfrm>
        </p:grpSpPr>
        <p:sp>
          <p:nvSpPr>
            <p:cNvPr id="26" name="Google Shape;363;p17">
              <a:extLst>
                <a:ext uri="{FF2B5EF4-FFF2-40B4-BE49-F238E27FC236}">
                  <a16:creationId xmlns:a16="http://schemas.microsoft.com/office/drawing/2014/main" id="{243616FF-89A6-4FA3-A939-CAA17F54F037}"/>
                </a:ext>
              </a:extLst>
            </p:cNvPr>
            <p:cNvSpPr/>
            <p:nvPr/>
          </p:nvSpPr>
          <p:spPr>
            <a:xfrm rot="13833940">
              <a:off x="1351120" y="4661480"/>
              <a:ext cx="304284" cy="61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9"/>
                <a:gd name="f4" fmla="val 1745"/>
                <a:gd name="f5" fmla="val 10242"/>
                <a:gd name="f6" fmla="val 10216"/>
                <a:gd name="f7" fmla="val 10187"/>
                <a:gd name="f8" fmla="val 5"/>
                <a:gd name="f9" fmla="val 10156"/>
                <a:gd name="f10" fmla="val 15"/>
                <a:gd name="f11" fmla="val 7848"/>
                <a:gd name="f12" fmla="val 737"/>
                <a:gd name="f13" fmla="val 5540"/>
                <a:gd name="f14" fmla="val 1285"/>
                <a:gd name="f15" fmla="val 3169"/>
                <a:gd name="f16" fmla="val 2251"/>
                <a:gd name="f17" fmla="val 1323"/>
                <a:gd name="f18" fmla="val 1202"/>
                <a:gd name="f19" fmla="val 382"/>
                <a:gd name="f20" fmla="val 1016"/>
                <a:gd name="f21" fmla="val 361"/>
                <a:gd name="f22" fmla="val 1011"/>
                <a:gd name="f23" fmla="val 341"/>
                <a:gd name="f24" fmla="val 1009"/>
                <a:gd name="f25" fmla="val 321"/>
                <a:gd name="f26" fmla="val 70"/>
                <a:gd name="f27" fmla="val 1"/>
                <a:gd name="f28" fmla="val 1388"/>
                <a:gd name="f29" fmla="val 249"/>
                <a:gd name="f30" fmla="val 1450"/>
                <a:gd name="f31" fmla="val 1259"/>
                <a:gd name="f32" fmla="val 1654"/>
                <a:gd name="f33" fmla="val 2252"/>
                <a:gd name="f34" fmla="val 1744"/>
                <a:gd name="f35" fmla="val 3233"/>
                <a:gd name="f36" fmla="val 5624"/>
                <a:gd name="f37" fmla="val 7948"/>
                <a:gd name="f38" fmla="val 1206"/>
                <a:gd name="f39" fmla="val 10289"/>
                <a:gd name="f40" fmla="val 449"/>
                <a:gd name="f41" fmla="val 359"/>
                <a:gd name="f42" fmla="val 10479"/>
                <a:gd name="f43" fmla="*/ f0 1 10559"/>
                <a:gd name="f44" fmla="*/ f1 1 17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559"/>
                <a:gd name="f51" fmla="*/ f48 1 17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559" h="17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364;p17">
              <a:extLst>
                <a:ext uri="{FF2B5EF4-FFF2-40B4-BE49-F238E27FC236}">
                  <a16:creationId xmlns:a16="http://schemas.microsoft.com/office/drawing/2014/main" id="{886E702A-042B-4CE8-998F-638D0585AC2D}"/>
                </a:ext>
              </a:extLst>
            </p:cNvPr>
            <p:cNvSpPr/>
            <p:nvPr/>
          </p:nvSpPr>
          <p:spPr>
            <a:xfrm rot="13833940">
              <a:off x="1356694" y="4594978"/>
              <a:ext cx="66367" cy="150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4270"/>
                <a:gd name="f5" fmla="val 2035"/>
                <a:gd name="f6" fmla="val 1535"/>
                <a:gd name="f7" fmla="val 234"/>
                <a:gd name="f8" fmla="val 1201"/>
                <a:gd name="f9" fmla="val 501"/>
                <a:gd name="f10" fmla="val 934"/>
                <a:gd name="f11" fmla="val 801"/>
                <a:gd name="f12" fmla="val 668"/>
                <a:gd name="f13" fmla="val 1101"/>
                <a:gd name="f14" fmla="val 467"/>
                <a:gd name="f15" fmla="val 1435"/>
                <a:gd name="f16" fmla="val 334"/>
                <a:gd name="f17" fmla="val 1768"/>
                <a:gd name="f18" fmla="val 167"/>
                <a:gd name="f19" fmla="val 2135"/>
                <a:gd name="f20" fmla="val 67"/>
                <a:gd name="f21" fmla="val 2502"/>
                <a:gd name="f22" fmla="val 34"/>
                <a:gd name="f23" fmla="val 2902"/>
                <a:gd name="f24" fmla="val 3336"/>
                <a:gd name="f25" fmla="val 3736"/>
                <a:gd name="f26" fmla="val 734"/>
                <a:gd name="f27" fmla="val 4070"/>
                <a:gd name="f28" fmla="val 1068"/>
                <a:gd name="f29" fmla="val 3803"/>
                <a:gd name="f30" fmla="val 1368"/>
                <a:gd name="f31" fmla="val 3503"/>
                <a:gd name="f32" fmla="val 1635"/>
                <a:gd name="f33" fmla="val 3202"/>
                <a:gd name="f34" fmla="val 1868"/>
                <a:gd name="f35" fmla="val 2869"/>
                <a:gd name="f36" fmla="val 2169"/>
                <a:gd name="f37" fmla="val 2168"/>
                <a:gd name="f38" fmla="val 2269"/>
                <a:gd name="f39" fmla="val 2302"/>
                <a:gd name="f40" fmla="val 1334"/>
                <a:gd name="f41" fmla="*/ f0 1 2303"/>
                <a:gd name="f42" fmla="*/ f1 1 427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303"/>
                <a:gd name="f49" fmla="*/ f46 1 427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303" h="42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2" y="f25"/>
                    <a:pt x="f7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1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39" y="f10"/>
                    <a:pt x="f38" y="f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365;p17">
              <a:extLst>
                <a:ext uri="{FF2B5EF4-FFF2-40B4-BE49-F238E27FC236}">
                  <a16:creationId xmlns:a16="http://schemas.microsoft.com/office/drawing/2014/main" id="{463C9DB5-1F7C-4CE1-8BCA-A6D7D5D22517}"/>
                </a:ext>
              </a:extLst>
            </p:cNvPr>
            <p:cNvSpPr/>
            <p:nvPr/>
          </p:nvSpPr>
          <p:spPr>
            <a:xfrm rot="13833940">
              <a:off x="1438099" y="4546371"/>
              <a:ext cx="125007" cy="913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2599"/>
                <a:gd name="f5" fmla="val 755"/>
                <a:gd name="f6" fmla="val 1"/>
                <a:gd name="f7" fmla="val 518"/>
                <a:gd name="f8" fmla="val 268"/>
                <a:gd name="f9" fmla="val 26"/>
                <a:gd name="f10" fmla="val 92"/>
                <a:gd name="f11" fmla="val 168"/>
                <a:gd name="f12" fmla="val 626"/>
                <a:gd name="f13" fmla="val 434"/>
                <a:gd name="f14" fmla="val 993"/>
                <a:gd name="f15" fmla="val 735"/>
                <a:gd name="f16" fmla="val 1326"/>
                <a:gd name="f17" fmla="val 1035"/>
                <a:gd name="f18" fmla="val 1660"/>
                <a:gd name="f19" fmla="val 1335"/>
                <a:gd name="f20" fmla="val 1894"/>
                <a:gd name="f21" fmla="val 1702"/>
                <a:gd name="f22" fmla="val 2094"/>
                <a:gd name="f23" fmla="val 2069"/>
                <a:gd name="f24" fmla="val 2294"/>
                <a:gd name="f25" fmla="val 2469"/>
                <a:gd name="f26" fmla="val 2461"/>
                <a:gd name="f27" fmla="val 2869"/>
                <a:gd name="f28" fmla="val 2527"/>
                <a:gd name="f29" fmla="val 3071"/>
                <a:gd name="f30" fmla="val 2574"/>
                <a:gd name="f31" fmla="val 3279"/>
                <a:gd name="f32" fmla="val 3501"/>
                <a:gd name="f33" fmla="val 3758"/>
                <a:gd name="f34" fmla="val 4033"/>
                <a:gd name="f35" fmla="val 2565"/>
                <a:gd name="f36" fmla="val 4337"/>
                <a:gd name="f37" fmla="val 2494"/>
                <a:gd name="f38" fmla="val 4137"/>
                <a:gd name="f39" fmla="val 1960"/>
                <a:gd name="f40" fmla="val 3904"/>
                <a:gd name="f41" fmla="val 1593"/>
                <a:gd name="f42" fmla="val 3603"/>
                <a:gd name="f43" fmla="val 1260"/>
                <a:gd name="f44" fmla="val 3303"/>
                <a:gd name="f45" fmla="val 926"/>
                <a:gd name="f46" fmla="val 2970"/>
                <a:gd name="f47" fmla="val 693"/>
                <a:gd name="f48" fmla="val 2603"/>
                <a:gd name="f49" fmla="val 493"/>
                <a:gd name="f50" fmla="val 2236"/>
                <a:gd name="f51" fmla="val 292"/>
                <a:gd name="f52" fmla="val 1835"/>
                <a:gd name="f53" fmla="val 126"/>
                <a:gd name="f54" fmla="val 1435"/>
                <a:gd name="f55" fmla="val 59"/>
                <a:gd name="f56" fmla="val 1218"/>
                <a:gd name="f57" fmla="*/ f0 1 4338"/>
                <a:gd name="f58" fmla="*/ f1 1 259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338"/>
                <a:gd name="f65" fmla="*/ f62 1 259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38" h="2599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366;p17">
              <a:extLst>
                <a:ext uri="{FF2B5EF4-FFF2-40B4-BE49-F238E27FC236}">
                  <a16:creationId xmlns:a16="http://schemas.microsoft.com/office/drawing/2014/main" id="{E5A4D0CE-CF12-4479-8F59-9E679CFC6E57}"/>
                </a:ext>
              </a:extLst>
            </p:cNvPr>
            <p:cNvSpPr/>
            <p:nvPr/>
          </p:nvSpPr>
          <p:spPr>
            <a:xfrm rot="13833940">
              <a:off x="1449805" y="4677653"/>
              <a:ext cx="60579" cy="1524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"/>
                <a:gd name="f4" fmla="val 4338"/>
                <a:gd name="f5" fmla="val 1635"/>
                <a:gd name="f6" fmla="val 1"/>
                <a:gd name="f7" fmla="val 1201"/>
                <a:gd name="f8" fmla="val 301"/>
                <a:gd name="f9" fmla="val 901"/>
                <a:gd name="f10" fmla="val 568"/>
                <a:gd name="f11" fmla="val 667"/>
                <a:gd name="f12" fmla="val 868"/>
                <a:gd name="f13" fmla="val 434"/>
                <a:gd name="f14" fmla="val 1168"/>
                <a:gd name="f15" fmla="val 267"/>
                <a:gd name="f16" fmla="val 1502"/>
                <a:gd name="f17" fmla="val 134"/>
                <a:gd name="f18" fmla="val 1869"/>
                <a:gd name="f19" fmla="val 33"/>
                <a:gd name="f20" fmla="val 2236"/>
                <a:gd name="f21" fmla="val 2636"/>
                <a:gd name="f22" fmla="val 3070"/>
                <a:gd name="f23" fmla="val 100"/>
                <a:gd name="f24" fmla="val 3503"/>
                <a:gd name="f25" fmla="val 234"/>
                <a:gd name="f26" fmla="val 3970"/>
                <a:gd name="f27" fmla="val 634"/>
                <a:gd name="f28" fmla="val 4337"/>
                <a:gd name="f29" fmla="val 1034"/>
                <a:gd name="f30" fmla="val 3937"/>
                <a:gd name="f31" fmla="val 1268"/>
                <a:gd name="f32" fmla="val 3670"/>
                <a:gd name="f33" fmla="val 1468"/>
                <a:gd name="f34" fmla="val 3370"/>
                <a:gd name="f35" fmla="val 1668"/>
                <a:gd name="f36" fmla="val 1835"/>
                <a:gd name="f37" fmla="val 2736"/>
                <a:gd name="f38" fmla="val 1935"/>
                <a:gd name="f39" fmla="val 2403"/>
                <a:gd name="f40" fmla="val 2035"/>
                <a:gd name="f41" fmla="val 2069"/>
                <a:gd name="f42" fmla="val 1669"/>
                <a:gd name="f43" fmla="val 2068"/>
                <a:gd name="f44" fmla="*/ f0 1 2102"/>
                <a:gd name="f45" fmla="*/ f1 1 433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102"/>
                <a:gd name="f52" fmla="*/ f49 1 433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102" h="43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22"/>
                    <a:pt x="f36" y="f37"/>
                    <a:pt x="f38" y="f39"/>
                  </a:cubicBezTo>
                  <a:cubicBezTo>
                    <a:pt x="f40" y="f41"/>
                    <a:pt x="f3" y="f42"/>
                    <a:pt x="f43" y="f31"/>
                  </a:cubicBezTo>
                  <a:cubicBezTo>
                    <a:pt x="f40" y="f12"/>
                    <a:pt x="f38" y="f13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367;p17">
              <a:extLst>
                <a:ext uri="{FF2B5EF4-FFF2-40B4-BE49-F238E27FC236}">
                  <a16:creationId xmlns:a16="http://schemas.microsoft.com/office/drawing/2014/main" id="{A4A6C925-4443-45AE-8720-6F32BD03D0F0}"/>
                </a:ext>
              </a:extLst>
            </p:cNvPr>
            <p:cNvSpPr/>
            <p:nvPr/>
          </p:nvSpPr>
          <p:spPr>
            <a:xfrm rot="13833940">
              <a:off x="1573767" y="4640695"/>
              <a:ext cx="79799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9"/>
                <a:gd name="f4" fmla="val 3236"/>
                <a:gd name="f5" fmla="val 134"/>
                <a:gd name="f6" fmla="val 500"/>
                <a:gd name="f7" fmla="val 34"/>
                <a:gd name="f8" fmla="val 934"/>
                <a:gd name="f9" fmla="val 1301"/>
                <a:gd name="f10" fmla="val 234"/>
                <a:gd name="f11" fmla="val 1668"/>
                <a:gd name="f12" fmla="val 400"/>
                <a:gd name="f13" fmla="val 2001"/>
                <a:gd name="f14" fmla="val 634"/>
                <a:gd name="f15" fmla="val 2268"/>
                <a:gd name="f16" fmla="val 867"/>
                <a:gd name="f17" fmla="val 2535"/>
                <a:gd name="f18" fmla="val 1168"/>
                <a:gd name="f19" fmla="val 1501"/>
                <a:gd name="f20" fmla="val 2935"/>
                <a:gd name="f21" fmla="val 1835"/>
                <a:gd name="f22" fmla="val 3102"/>
                <a:gd name="f23" fmla="val 2202"/>
                <a:gd name="f24" fmla="val 2735"/>
                <a:gd name="f25" fmla="val 2702"/>
                <a:gd name="f26" fmla="val 2335"/>
                <a:gd name="f27" fmla="val 2569"/>
                <a:gd name="f28" fmla="val 1968"/>
                <a:gd name="f29" fmla="val 2469"/>
                <a:gd name="f30" fmla="val 1635"/>
                <a:gd name="f31" fmla="val 2302"/>
                <a:gd name="f32" fmla="val 1334"/>
                <a:gd name="f33" fmla="val 2068"/>
                <a:gd name="f34" fmla="val 1067"/>
                <a:gd name="f35" fmla="val 1868"/>
                <a:gd name="f36" fmla="val 834"/>
                <a:gd name="f37" fmla="val 1601"/>
                <a:gd name="f38" fmla="val 600"/>
                <a:gd name="f39" fmla="val 434"/>
                <a:gd name="f40" fmla="val 968"/>
                <a:gd name="f41" fmla="val 100"/>
                <a:gd name="f42" fmla="*/ f0 1 2769"/>
                <a:gd name="f43" fmla="*/ f1 1 3236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769"/>
                <a:gd name="f50" fmla="*/ f47 1 3236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769" h="3236">
                  <a:moveTo>
                    <a:pt x="f5" y="f2"/>
                  </a:moveTo>
                  <a:cubicBezTo>
                    <a:pt x="f2" y="f6"/>
                    <a:pt x="f7" y="f8"/>
                    <a:pt x="f5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3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40" y="f10"/>
                    <a:pt x="f14" y="f41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368;p17">
              <a:extLst>
                <a:ext uri="{FF2B5EF4-FFF2-40B4-BE49-F238E27FC236}">
                  <a16:creationId xmlns:a16="http://schemas.microsoft.com/office/drawing/2014/main" id="{681477EF-2B71-40B0-A85A-CDF4B4E2A6B3}"/>
                </a:ext>
              </a:extLst>
            </p:cNvPr>
            <p:cNvSpPr/>
            <p:nvPr/>
          </p:nvSpPr>
          <p:spPr>
            <a:xfrm rot="13833940">
              <a:off x="1276064" y="4531481"/>
              <a:ext cx="135587" cy="78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2247"/>
                <a:gd name="f5" fmla="val 3544"/>
                <a:gd name="f6" fmla="val 3451"/>
                <a:gd name="f7" fmla="val 3360"/>
                <a:gd name="f8" fmla="val 5"/>
                <a:gd name="f9" fmla="val 3270"/>
                <a:gd name="f10" fmla="val 11"/>
                <a:gd name="f11" fmla="val 2803"/>
                <a:gd name="f12" fmla="val 2403"/>
                <a:gd name="f13" fmla="val 112"/>
                <a:gd name="f14" fmla="val 2036"/>
                <a:gd name="f15" fmla="val 278"/>
                <a:gd name="f16" fmla="val 1635"/>
                <a:gd name="f17" fmla="val 412"/>
                <a:gd name="f18" fmla="val 1268"/>
                <a:gd name="f19" fmla="val 612"/>
                <a:gd name="f20" fmla="val 935"/>
                <a:gd name="f21" fmla="val 879"/>
                <a:gd name="f22" fmla="val 601"/>
                <a:gd name="f23" fmla="val 1146"/>
                <a:gd name="f24" fmla="val 301"/>
                <a:gd name="f25" fmla="val 1446"/>
                <a:gd name="f26" fmla="val 1"/>
                <a:gd name="f27" fmla="val 1913"/>
                <a:gd name="f28" fmla="val 468"/>
                <a:gd name="f29" fmla="val 2213"/>
                <a:gd name="f30" fmla="val 968"/>
                <a:gd name="f31" fmla="val 2246"/>
                <a:gd name="f32" fmla="val 1402"/>
                <a:gd name="f33" fmla="val 1869"/>
                <a:gd name="f34" fmla="val 2303"/>
                <a:gd name="f35" fmla="val 2146"/>
                <a:gd name="f36" fmla="val 2703"/>
                <a:gd name="f37" fmla="val 2013"/>
                <a:gd name="f38" fmla="val 3070"/>
                <a:gd name="f39" fmla="val 1846"/>
                <a:gd name="f40" fmla="val 3437"/>
                <a:gd name="f41" fmla="val 1646"/>
                <a:gd name="f42" fmla="val 3770"/>
                <a:gd name="f43" fmla="val 1346"/>
                <a:gd name="f44" fmla="val 4104"/>
                <a:gd name="f45" fmla="val 1079"/>
                <a:gd name="f46" fmla="val 4437"/>
                <a:gd name="f47" fmla="val 745"/>
                <a:gd name="f48" fmla="val 4704"/>
                <a:gd name="f49" fmla="val 245"/>
                <a:gd name="f50" fmla="val 4281"/>
                <a:gd name="f51" fmla="val 60"/>
                <a:gd name="f52" fmla="val 3900"/>
                <a:gd name="f53" fmla="*/ f0 1 4705"/>
                <a:gd name="f54" fmla="*/ f1 1 224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705"/>
                <a:gd name="f61" fmla="*/ f58 1 224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705" h="22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2" name="Google Shape;369;p17">
            <a:extLst>
              <a:ext uri="{FF2B5EF4-FFF2-40B4-BE49-F238E27FC236}">
                <a16:creationId xmlns:a16="http://schemas.microsoft.com/office/drawing/2014/main" id="{3A0AD471-7436-4262-B3E2-8ED74ADACA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59483" y="3251487"/>
            <a:ext cx="2421002" cy="3173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82512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1;p18">
            <a:extLst>
              <a:ext uri="{FF2B5EF4-FFF2-40B4-BE49-F238E27FC236}">
                <a16:creationId xmlns:a16="http://schemas.microsoft.com/office/drawing/2014/main" id="{BD4348EE-4E03-4E76-83BF-171AA91E957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32846" y="2369960"/>
            <a:ext cx="1671596" cy="9872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3" name="Google Shape;372;p18">
            <a:extLst>
              <a:ext uri="{FF2B5EF4-FFF2-40B4-BE49-F238E27FC236}">
                <a16:creationId xmlns:a16="http://schemas.microsoft.com/office/drawing/2014/main" id="{17502B0F-40ED-455E-935A-CF4B1C9EAA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40812" y="3614833"/>
            <a:ext cx="1850398" cy="3173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373;p18">
            <a:extLst>
              <a:ext uri="{FF2B5EF4-FFF2-40B4-BE49-F238E27FC236}">
                <a16:creationId xmlns:a16="http://schemas.microsoft.com/office/drawing/2014/main" id="{53E1C97E-9297-4677-B3C5-9071A847B67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52780" y="3623529"/>
            <a:ext cx="1850398" cy="3173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374;p18">
            <a:extLst>
              <a:ext uri="{FF2B5EF4-FFF2-40B4-BE49-F238E27FC236}">
                <a16:creationId xmlns:a16="http://schemas.microsoft.com/office/drawing/2014/main" id="{0B60D923-5114-4C35-8FDC-CAC18217C5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68463" y="3623529"/>
            <a:ext cx="1850398" cy="3173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375;p18">
            <a:extLst>
              <a:ext uri="{FF2B5EF4-FFF2-40B4-BE49-F238E27FC236}">
                <a16:creationId xmlns:a16="http://schemas.microsoft.com/office/drawing/2014/main" id="{772C6110-11B1-4954-9FDC-11DF51B2FFC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40812" y="2176509"/>
            <a:ext cx="1850398" cy="3173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376;p18">
            <a:extLst>
              <a:ext uri="{FF2B5EF4-FFF2-40B4-BE49-F238E27FC236}">
                <a16:creationId xmlns:a16="http://schemas.microsoft.com/office/drawing/2014/main" id="{FC37A2E0-E96D-4A52-8F9A-7F1AE774F0E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52780" y="2176509"/>
            <a:ext cx="1850398" cy="3173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377;p18">
            <a:extLst>
              <a:ext uri="{FF2B5EF4-FFF2-40B4-BE49-F238E27FC236}">
                <a16:creationId xmlns:a16="http://schemas.microsoft.com/office/drawing/2014/main" id="{6D8E7E1B-057F-4318-9BA8-E83B67BAA7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46800" y="2176509"/>
            <a:ext cx="1850398" cy="3173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378;p18">
            <a:extLst>
              <a:ext uri="{FF2B5EF4-FFF2-40B4-BE49-F238E27FC236}">
                <a16:creationId xmlns:a16="http://schemas.microsoft.com/office/drawing/2014/main" id="{6DB1BCBA-3F39-423C-A4DA-12EB94974C2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36201" y="2369960"/>
            <a:ext cx="1671596" cy="9872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0" name="Google Shape;379;p18">
            <a:extLst>
              <a:ext uri="{FF2B5EF4-FFF2-40B4-BE49-F238E27FC236}">
                <a16:creationId xmlns:a16="http://schemas.microsoft.com/office/drawing/2014/main" id="{8C3FED07-C76C-4694-A3D3-2FCB6BD7001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42181" y="2369960"/>
            <a:ext cx="1671596" cy="9872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1" name="Google Shape;380;p18">
            <a:extLst>
              <a:ext uri="{FF2B5EF4-FFF2-40B4-BE49-F238E27FC236}">
                <a16:creationId xmlns:a16="http://schemas.microsoft.com/office/drawing/2014/main" id="{89A15A34-F929-404F-A21C-AB7115C219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40308" y="3816175"/>
            <a:ext cx="1671596" cy="9872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2" name="Google Shape;381;p18">
            <a:extLst>
              <a:ext uri="{FF2B5EF4-FFF2-40B4-BE49-F238E27FC236}">
                <a16:creationId xmlns:a16="http://schemas.microsoft.com/office/drawing/2014/main" id="{287A19E5-3751-41B5-AAA5-39CD3809A09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43654" y="3816175"/>
            <a:ext cx="1671596" cy="9872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3" name="Google Shape;382;p18">
            <a:extLst>
              <a:ext uri="{FF2B5EF4-FFF2-40B4-BE49-F238E27FC236}">
                <a16:creationId xmlns:a16="http://schemas.microsoft.com/office/drawing/2014/main" id="{8C08BC36-EC07-4007-96E4-0A0C26FA755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49642" y="3816175"/>
            <a:ext cx="1671596" cy="9872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4" name="Google Shape;383;p18">
            <a:extLst>
              <a:ext uri="{FF2B5EF4-FFF2-40B4-BE49-F238E27FC236}">
                <a16:creationId xmlns:a16="http://schemas.microsoft.com/office/drawing/2014/main" id="{08380303-6939-4B4D-BE50-0B4A6381AC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901" y="534997"/>
            <a:ext cx="4972196" cy="576602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grpSp>
        <p:nvGrpSpPr>
          <p:cNvPr id="15" name="Google Shape;384;p18">
            <a:extLst>
              <a:ext uri="{FF2B5EF4-FFF2-40B4-BE49-F238E27FC236}">
                <a16:creationId xmlns:a16="http://schemas.microsoft.com/office/drawing/2014/main" id="{AB3F8C79-E412-4B83-9F20-415A6EDD6576}"/>
              </a:ext>
            </a:extLst>
          </p:cNvPr>
          <p:cNvGrpSpPr/>
          <p:nvPr/>
        </p:nvGrpSpPr>
        <p:grpSpPr>
          <a:xfrm>
            <a:off x="8223949" y="3940917"/>
            <a:ext cx="255986" cy="204661"/>
            <a:chOff x="8223949" y="3940917"/>
            <a:chExt cx="255986" cy="204661"/>
          </a:xfrm>
        </p:grpSpPr>
        <p:sp>
          <p:nvSpPr>
            <p:cNvPr id="16" name="Google Shape;385;p18">
              <a:extLst>
                <a:ext uri="{FF2B5EF4-FFF2-40B4-BE49-F238E27FC236}">
                  <a16:creationId xmlns:a16="http://schemas.microsoft.com/office/drawing/2014/main" id="{025DC489-8ECF-4C55-A0B5-4563E082B291}"/>
                </a:ext>
              </a:extLst>
            </p:cNvPr>
            <p:cNvSpPr/>
            <p:nvPr/>
          </p:nvSpPr>
          <p:spPr>
            <a:xfrm>
              <a:off x="8223949" y="3940917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86;p18">
              <a:extLst>
                <a:ext uri="{FF2B5EF4-FFF2-40B4-BE49-F238E27FC236}">
                  <a16:creationId xmlns:a16="http://schemas.microsoft.com/office/drawing/2014/main" id="{B007CEBF-C568-4C80-9763-2CE631BCD08B}"/>
                </a:ext>
              </a:extLst>
            </p:cNvPr>
            <p:cNvSpPr/>
            <p:nvPr/>
          </p:nvSpPr>
          <p:spPr>
            <a:xfrm>
              <a:off x="8301179" y="4013246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387;p18">
            <a:extLst>
              <a:ext uri="{FF2B5EF4-FFF2-40B4-BE49-F238E27FC236}">
                <a16:creationId xmlns:a16="http://schemas.microsoft.com/office/drawing/2014/main" id="{1A9AEE22-75D6-4AEC-819B-7A8A2135A204}"/>
              </a:ext>
            </a:extLst>
          </p:cNvPr>
          <p:cNvGrpSpPr/>
          <p:nvPr/>
        </p:nvGrpSpPr>
        <p:grpSpPr>
          <a:xfrm>
            <a:off x="962552" y="4368966"/>
            <a:ext cx="255986" cy="204661"/>
            <a:chOff x="962552" y="4368966"/>
            <a:chExt cx="255986" cy="204661"/>
          </a:xfrm>
        </p:grpSpPr>
        <p:sp>
          <p:nvSpPr>
            <p:cNvPr id="19" name="Google Shape;388;p18">
              <a:extLst>
                <a:ext uri="{FF2B5EF4-FFF2-40B4-BE49-F238E27FC236}">
                  <a16:creationId xmlns:a16="http://schemas.microsoft.com/office/drawing/2014/main" id="{648CDAB4-EF72-46F4-9B2F-F14A52C1D2C4}"/>
                </a:ext>
              </a:extLst>
            </p:cNvPr>
            <p:cNvSpPr/>
            <p:nvPr/>
          </p:nvSpPr>
          <p:spPr>
            <a:xfrm>
              <a:off x="962552" y="4368966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89;p18">
              <a:extLst>
                <a:ext uri="{FF2B5EF4-FFF2-40B4-BE49-F238E27FC236}">
                  <a16:creationId xmlns:a16="http://schemas.microsoft.com/office/drawing/2014/main" id="{9303CC64-F363-47AA-B67B-7D2354146C46}"/>
                </a:ext>
              </a:extLst>
            </p:cNvPr>
            <p:cNvSpPr/>
            <p:nvPr/>
          </p:nvSpPr>
          <p:spPr>
            <a:xfrm>
              <a:off x="1039782" y="4441295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oogle Shape;390;p18">
            <a:extLst>
              <a:ext uri="{FF2B5EF4-FFF2-40B4-BE49-F238E27FC236}">
                <a16:creationId xmlns:a16="http://schemas.microsoft.com/office/drawing/2014/main" id="{03737197-7255-4DA7-AF13-813DE822CBBE}"/>
              </a:ext>
            </a:extLst>
          </p:cNvPr>
          <p:cNvGrpSpPr/>
          <p:nvPr/>
        </p:nvGrpSpPr>
        <p:grpSpPr>
          <a:xfrm>
            <a:off x="7345731" y="676171"/>
            <a:ext cx="368055" cy="294253"/>
            <a:chOff x="7345731" y="676171"/>
            <a:chExt cx="368055" cy="294253"/>
          </a:xfrm>
        </p:grpSpPr>
        <p:sp>
          <p:nvSpPr>
            <p:cNvPr id="22" name="Google Shape;391;p18">
              <a:extLst>
                <a:ext uri="{FF2B5EF4-FFF2-40B4-BE49-F238E27FC236}">
                  <a16:creationId xmlns:a16="http://schemas.microsoft.com/office/drawing/2014/main" id="{6ABF0774-2D75-4AE3-9D88-1F5B4862106B}"/>
                </a:ext>
              </a:extLst>
            </p:cNvPr>
            <p:cNvSpPr/>
            <p:nvPr/>
          </p:nvSpPr>
          <p:spPr>
            <a:xfrm>
              <a:off x="7345731" y="676171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92;p18">
              <a:extLst>
                <a:ext uri="{FF2B5EF4-FFF2-40B4-BE49-F238E27FC236}">
                  <a16:creationId xmlns:a16="http://schemas.microsoft.com/office/drawing/2014/main" id="{7EB633DD-D614-47C6-8EC6-C3D5E3C95624}"/>
                </a:ext>
              </a:extLst>
            </p:cNvPr>
            <p:cNvSpPr/>
            <p:nvPr/>
          </p:nvSpPr>
          <p:spPr>
            <a:xfrm>
              <a:off x="7456767" y="780156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Google Shape;393;p18">
            <a:extLst>
              <a:ext uri="{FF2B5EF4-FFF2-40B4-BE49-F238E27FC236}">
                <a16:creationId xmlns:a16="http://schemas.microsoft.com/office/drawing/2014/main" id="{AEBD0397-9565-41BA-AE30-E0A7BFA21591}"/>
              </a:ext>
            </a:extLst>
          </p:cNvPr>
          <p:cNvSpPr/>
          <p:nvPr/>
        </p:nvSpPr>
        <p:spPr>
          <a:xfrm rot="4343249">
            <a:off x="853944" y="1318086"/>
            <a:ext cx="160330" cy="371529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394;p18">
            <a:extLst>
              <a:ext uri="{FF2B5EF4-FFF2-40B4-BE49-F238E27FC236}">
                <a16:creationId xmlns:a16="http://schemas.microsoft.com/office/drawing/2014/main" id="{7D036C04-AF5C-4386-A9CA-0620E1645B93}"/>
              </a:ext>
            </a:extLst>
          </p:cNvPr>
          <p:cNvGrpSpPr/>
          <p:nvPr/>
        </p:nvGrpSpPr>
        <p:grpSpPr>
          <a:xfrm>
            <a:off x="8184017" y="1899994"/>
            <a:ext cx="293312" cy="412898"/>
            <a:chOff x="8184017" y="1899994"/>
            <a:chExt cx="293312" cy="412898"/>
          </a:xfrm>
        </p:grpSpPr>
        <p:sp>
          <p:nvSpPr>
            <p:cNvPr id="26" name="Google Shape;395;p18">
              <a:extLst>
                <a:ext uri="{FF2B5EF4-FFF2-40B4-BE49-F238E27FC236}">
                  <a16:creationId xmlns:a16="http://schemas.microsoft.com/office/drawing/2014/main" id="{0BC93945-2487-41F6-951C-575E7E1CA245}"/>
                </a:ext>
              </a:extLst>
            </p:cNvPr>
            <p:cNvSpPr/>
            <p:nvPr/>
          </p:nvSpPr>
          <p:spPr>
            <a:xfrm rot="16070229">
              <a:off x="8183720" y="2130081"/>
              <a:ext cx="304294" cy="61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9"/>
                <a:gd name="f4" fmla="val 1745"/>
                <a:gd name="f5" fmla="val 10242"/>
                <a:gd name="f6" fmla="val 10216"/>
                <a:gd name="f7" fmla="val 10187"/>
                <a:gd name="f8" fmla="val 5"/>
                <a:gd name="f9" fmla="val 10156"/>
                <a:gd name="f10" fmla="val 15"/>
                <a:gd name="f11" fmla="val 7848"/>
                <a:gd name="f12" fmla="val 737"/>
                <a:gd name="f13" fmla="val 5540"/>
                <a:gd name="f14" fmla="val 1285"/>
                <a:gd name="f15" fmla="val 3169"/>
                <a:gd name="f16" fmla="val 2251"/>
                <a:gd name="f17" fmla="val 1323"/>
                <a:gd name="f18" fmla="val 1202"/>
                <a:gd name="f19" fmla="val 382"/>
                <a:gd name="f20" fmla="val 1016"/>
                <a:gd name="f21" fmla="val 361"/>
                <a:gd name="f22" fmla="val 1011"/>
                <a:gd name="f23" fmla="val 341"/>
                <a:gd name="f24" fmla="val 1009"/>
                <a:gd name="f25" fmla="val 321"/>
                <a:gd name="f26" fmla="val 70"/>
                <a:gd name="f27" fmla="val 1"/>
                <a:gd name="f28" fmla="val 1388"/>
                <a:gd name="f29" fmla="val 249"/>
                <a:gd name="f30" fmla="val 1450"/>
                <a:gd name="f31" fmla="val 1259"/>
                <a:gd name="f32" fmla="val 1654"/>
                <a:gd name="f33" fmla="val 2252"/>
                <a:gd name="f34" fmla="val 1744"/>
                <a:gd name="f35" fmla="val 3233"/>
                <a:gd name="f36" fmla="val 5624"/>
                <a:gd name="f37" fmla="val 7948"/>
                <a:gd name="f38" fmla="val 1206"/>
                <a:gd name="f39" fmla="val 10289"/>
                <a:gd name="f40" fmla="val 449"/>
                <a:gd name="f41" fmla="val 359"/>
                <a:gd name="f42" fmla="val 10479"/>
                <a:gd name="f43" fmla="*/ f0 1 10559"/>
                <a:gd name="f44" fmla="*/ f1 1 17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559"/>
                <a:gd name="f51" fmla="*/ f48 1 17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559" h="17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396;p18">
              <a:extLst>
                <a:ext uri="{FF2B5EF4-FFF2-40B4-BE49-F238E27FC236}">
                  <a16:creationId xmlns:a16="http://schemas.microsoft.com/office/drawing/2014/main" id="{AB3062CE-B433-4287-9F12-AF5C026167D2}"/>
                </a:ext>
              </a:extLst>
            </p:cNvPr>
            <p:cNvSpPr/>
            <p:nvPr/>
          </p:nvSpPr>
          <p:spPr>
            <a:xfrm rot="16070229">
              <a:off x="8225869" y="1999435"/>
              <a:ext cx="66367" cy="150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4270"/>
                <a:gd name="f5" fmla="val 2035"/>
                <a:gd name="f6" fmla="val 1535"/>
                <a:gd name="f7" fmla="val 234"/>
                <a:gd name="f8" fmla="val 1201"/>
                <a:gd name="f9" fmla="val 501"/>
                <a:gd name="f10" fmla="val 934"/>
                <a:gd name="f11" fmla="val 801"/>
                <a:gd name="f12" fmla="val 668"/>
                <a:gd name="f13" fmla="val 1101"/>
                <a:gd name="f14" fmla="val 467"/>
                <a:gd name="f15" fmla="val 1435"/>
                <a:gd name="f16" fmla="val 334"/>
                <a:gd name="f17" fmla="val 1768"/>
                <a:gd name="f18" fmla="val 167"/>
                <a:gd name="f19" fmla="val 2135"/>
                <a:gd name="f20" fmla="val 67"/>
                <a:gd name="f21" fmla="val 2502"/>
                <a:gd name="f22" fmla="val 34"/>
                <a:gd name="f23" fmla="val 2902"/>
                <a:gd name="f24" fmla="val 3336"/>
                <a:gd name="f25" fmla="val 3736"/>
                <a:gd name="f26" fmla="val 734"/>
                <a:gd name="f27" fmla="val 4070"/>
                <a:gd name="f28" fmla="val 1068"/>
                <a:gd name="f29" fmla="val 3803"/>
                <a:gd name="f30" fmla="val 1368"/>
                <a:gd name="f31" fmla="val 3503"/>
                <a:gd name="f32" fmla="val 1635"/>
                <a:gd name="f33" fmla="val 3202"/>
                <a:gd name="f34" fmla="val 1868"/>
                <a:gd name="f35" fmla="val 2869"/>
                <a:gd name="f36" fmla="val 2169"/>
                <a:gd name="f37" fmla="val 2168"/>
                <a:gd name="f38" fmla="val 2269"/>
                <a:gd name="f39" fmla="val 2302"/>
                <a:gd name="f40" fmla="val 1334"/>
                <a:gd name="f41" fmla="*/ f0 1 2303"/>
                <a:gd name="f42" fmla="*/ f1 1 427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303"/>
                <a:gd name="f49" fmla="*/ f46 1 427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303" h="42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2" y="f25"/>
                    <a:pt x="f7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1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39" y="f10"/>
                    <a:pt x="f38" y="f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397;p18">
              <a:extLst>
                <a:ext uri="{FF2B5EF4-FFF2-40B4-BE49-F238E27FC236}">
                  <a16:creationId xmlns:a16="http://schemas.microsoft.com/office/drawing/2014/main" id="{BEC2ADB6-0896-4D40-B077-5F119F6F165E}"/>
                </a:ext>
              </a:extLst>
            </p:cNvPr>
            <p:cNvSpPr/>
            <p:nvPr/>
          </p:nvSpPr>
          <p:spPr>
            <a:xfrm rot="16070229">
              <a:off x="8331885" y="2033799"/>
              <a:ext cx="125016" cy="91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2599"/>
                <a:gd name="f5" fmla="val 755"/>
                <a:gd name="f6" fmla="val 1"/>
                <a:gd name="f7" fmla="val 518"/>
                <a:gd name="f8" fmla="val 268"/>
                <a:gd name="f9" fmla="val 26"/>
                <a:gd name="f10" fmla="val 92"/>
                <a:gd name="f11" fmla="val 168"/>
                <a:gd name="f12" fmla="val 626"/>
                <a:gd name="f13" fmla="val 434"/>
                <a:gd name="f14" fmla="val 993"/>
                <a:gd name="f15" fmla="val 735"/>
                <a:gd name="f16" fmla="val 1326"/>
                <a:gd name="f17" fmla="val 1035"/>
                <a:gd name="f18" fmla="val 1660"/>
                <a:gd name="f19" fmla="val 1335"/>
                <a:gd name="f20" fmla="val 1894"/>
                <a:gd name="f21" fmla="val 1702"/>
                <a:gd name="f22" fmla="val 2094"/>
                <a:gd name="f23" fmla="val 2069"/>
                <a:gd name="f24" fmla="val 2294"/>
                <a:gd name="f25" fmla="val 2469"/>
                <a:gd name="f26" fmla="val 2461"/>
                <a:gd name="f27" fmla="val 2869"/>
                <a:gd name="f28" fmla="val 2527"/>
                <a:gd name="f29" fmla="val 3071"/>
                <a:gd name="f30" fmla="val 2574"/>
                <a:gd name="f31" fmla="val 3279"/>
                <a:gd name="f32" fmla="val 3501"/>
                <a:gd name="f33" fmla="val 3758"/>
                <a:gd name="f34" fmla="val 4033"/>
                <a:gd name="f35" fmla="val 2565"/>
                <a:gd name="f36" fmla="val 4337"/>
                <a:gd name="f37" fmla="val 2494"/>
                <a:gd name="f38" fmla="val 4137"/>
                <a:gd name="f39" fmla="val 1960"/>
                <a:gd name="f40" fmla="val 3904"/>
                <a:gd name="f41" fmla="val 1593"/>
                <a:gd name="f42" fmla="val 3603"/>
                <a:gd name="f43" fmla="val 1260"/>
                <a:gd name="f44" fmla="val 3303"/>
                <a:gd name="f45" fmla="val 926"/>
                <a:gd name="f46" fmla="val 2970"/>
                <a:gd name="f47" fmla="val 693"/>
                <a:gd name="f48" fmla="val 2603"/>
                <a:gd name="f49" fmla="val 493"/>
                <a:gd name="f50" fmla="val 2236"/>
                <a:gd name="f51" fmla="val 292"/>
                <a:gd name="f52" fmla="val 1835"/>
                <a:gd name="f53" fmla="val 126"/>
                <a:gd name="f54" fmla="val 1435"/>
                <a:gd name="f55" fmla="val 59"/>
                <a:gd name="f56" fmla="val 1218"/>
                <a:gd name="f57" fmla="*/ f0 1 4338"/>
                <a:gd name="f58" fmla="*/ f1 1 259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338"/>
                <a:gd name="f65" fmla="*/ f62 1 259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38" h="2599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398;p18">
              <a:extLst>
                <a:ext uri="{FF2B5EF4-FFF2-40B4-BE49-F238E27FC236}">
                  <a16:creationId xmlns:a16="http://schemas.microsoft.com/office/drawing/2014/main" id="{ED09B824-5718-4823-A4CD-D4DDAB49B29E}"/>
                </a:ext>
              </a:extLst>
            </p:cNvPr>
            <p:cNvSpPr/>
            <p:nvPr/>
          </p:nvSpPr>
          <p:spPr>
            <a:xfrm rot="16070229">
              <a:off x="8249776" y="2119619"/>
              <a:ext cx="60579" cy="152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"/>
                <a:gd name="f4" fmla="val 4338"/>
                <a:gd name="f5" fmla="val 1635"/>
                <a:gd name="f6" fmla="val 1"/>
                <a:gd name="f7" fmla="val 1201"/>
                <a:gd name="f8" fmla="val 301"/>
                <a:gd name="f9" fmla="val 901"/>
                <a:gd name="f10" fmla="val 568"/>
                <a:gd name="f11" fmla="val 667"/>
                <a:gd name="f12" fmla="val 868"/>
                <a:gd name="f13" fmla="val 434"/>
                <a:gd name="f14" fmla="val 1168"/>
                <a:gd name="f15" fmla="val 267"/>
                <a:gd name="f16" fmla="val 1502"/>
                <a:gd name="f17" fmla="val 134"/>
                <a:gd name="f18" fmla="val 1869"/>
                <a:gd name="f19" fmla="val 33"/>
                <a:gd name="f20" fmla="val 2236"/>
                <a:gd name="f21" fmla="val 2636"/>
                <a:gd name="f22" fmla="val 3070"/>
                <a:gd name="f23" fmla="val 100"/>
                <a:gd name="f24" fmla="val 3503"/>
                <a:gd name="f25" fmla="val 234"/>
                <a:gd name="f26" fmla="val 3970"/>
                <a:gd name="f27" fmla="val 634"/>
                <a:gd name="f28" fmla="val 4337"/>
                <a:gd name="f29" fmla="val 1034"/>
                <a:gd name="f30" fmla="val 3937"/>
                <a:gd name="f31" fmla="val 1268"/>
                <a:gd name="f32" fmla="val 3670"/>
                <a:gd name="f33" fmla="val 1468"/>
                <a:gd name="f34" fmla="val 3370"/>
                <a:gd name="f35" fmla="val 1668"/>
                <a:gd name="f36" fmla="val 1835"/>
                <a:gd name="f37" fmla="val 2736"/>
                <a:gd name="f38" fmla="val 1935"/>
                <a:gd name="f39" fmla="val 2403"/>
                <a:gd name="f40" fmla="val 2035"/>
                <a:gd name="f41" fmla="val 2069"/>
                <a:gd name="f42" fmla="val 1669"/>
                <a:gd name="f43" fmla="val 2068"/>
                <a:gd name="f44" fmla="*/ f0 1 2102"/>
                <a:gd name="f45" fmla="*/ f1 1 433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102"/>
                <a:gd name="f52" fmla="*/ f49 1 433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102" h="43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22"/>
                    <a:pt x="f36" y="f37"/>
                    <a:pt x="f38" y="f39"/>
                  </a:cubicBezTo>
                  <a:cubicBezTo>
                    <a:pt x="f40" y="f41"/>
                    <a:pt x="f3" y="f42"/>
                    <a:pt x="f43" y="f31"/>
                  </a:cubicBezTo>
                  <a:cubicBezTo>
                    <a:pt x="f40" y="f12"/>
                    <a:pt x="f38" y="f13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399;p18">
              <a:extLst>
                <a:ext uri="{FF2B5EF4-FFF2-40B4-BE49-F238E27FC236}">
                  <a16:creationId xmlns:a16="http://schemas.microsoft.com/office/drawing/2014/main" id="{E4D6A05C-46A5-4A5D-BC25-1DB6EDD3F3FE}"/>
                </a:ext>
              </a:extLst>
            </p:cNvPr>
            <p:cNvSpPr/>
            <p:nvPr/>
          </p:nvSpPr>
          <p:spPr>
            <a:xfrm rot="16070229">
              <a:off x="8380563" y="2175051"/>
              <a:ext cx="79799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9"/>
                <a:gd name="f4" fmla="val 3236"/>
                <a:gd name="f5" fmla="val 134"/>
                <a:gd name="f6" fmla="val 500"/>
                <a:gd name="f7" fmla="val 34"/>
                <a:gd name="f8" fmla="val 934"/>
                <a:gd name="f9" fmla="val 1301"/>
                <a:gd name="f10" fmla="val 234"/>
                <a:gd name="f11" fmla="val 1668"/>
                <a:gd name="f12" fmla="val 400"/>
                <a:gd name="f13" fmla="val 2001"/>
                <a:gd name="f14" fmla="val 634"/>
                <a:gd name="f15" fmla="val 2268"/>
                <a:gd name="f16" fmla="val 867"/>
                <a:gd name="f17" fmla="val 2535"/>
                <a:gd name="f18" fmla="val 1168"/>
                <a:gd name="f19" fmla="val 1501"/>
                <a:gd name="f20" fmla="val 2935"/>
                <a:gd name="f21" fmla="val 1835"/>
                <a:gd name="f22" fmla="val 3102"/>
                <a:gd name="f23" fmla="val 2202"/>
                <a:gd name="f24" fmla="val 2735"/>
                <a:gd name="f25" fmla="val 2702"/>
                <a:gd name="f26" fmla="val 2335"/>
                <a:gd name="f27" fmla="val 2569"/>
                <a:gd name="f28" fmla="val 1968"/>
                <a:gd name="f29" fmla="val 2469"/>
                <a:gd name="f30" fmla="val 1635"/>
                <a:gd name="f31" fmla="val 2302"/>
                <a:gd name="f32" fmla="val 1334"/>
                <a:gd name="f33" fmla="val 2068"/>
                <a:gd name="f34" fmla="val 1067"/>
                <a:gd name="f35" fmla="val 1868"/>
                <a:gd name="f36" fmla="val 834"/>
                <a:gd name="f37" fmla="val 1601"/>
                <a:gd name="f38" fmla="val 600"/>
                <a:gd name="f39" fmla="val 434"/>
                <a:gd name="f40" fmla="val 968"/>
                <a:gd name="f41" fmla="val 100"/>
                <a:gd name="f42" fmla="*/ f0 1 2769"/>
                <a:gd name="f43" fmla="*/ f1 1 3236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769"/>
                <a:gd name="f50" fmla="*/ f47 1 3236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769" h="3236">
                  <a:moveTo>
                    <a:pt x="f5" y="f2"/>
                  </a:moveTo>
                  <a:cubicBezTo>
                    <a:pt x="f2" y="f6"/>
                    <a:pt x="f7" y="f8"/>
                    <a:pt x="f5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3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40" y="f10"/>
                    <a:pt x="f14" y="f41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400;p18">
              <a:extLst>
                <a:ext uri="{FF2B5EF4-FFF2-40B4-BE49-F238E27FC236}">
                  <a16:creationId xmlns:a16="http://schemas.microsoft.com/office/drawing/2014/main" id="{F99249E5-F16A-4D6F-A7EB-67A62E720B14}"/>
                </a:ext>
              </a:extLst>
            </p:cNvPr>
            <p:cNvSpPr/>
            <p:nvPr/>
          </p:nvSpPr>
          <p:spPr>
            <a:xfrm rot="16070229">
              <a:off x="8214618" y="1928300"/>
              <a:ext cx="135587" cy="78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2247"/>
                <a:gd name="f5" fmla="val 3544"/>
                <a:gd name="f6" fmla="val 3451"/>
                <a:gd name="f7" fmla="val 3360"/>
                <a:gd name="f8" fmla="val 5"/>
                <a:gd name="f9" fmla="val 3270"/>
                <a:gd name="f10" fmla="val 11"/>
                <a:gd name="f11" fmla="val 2803"/>
                <a:gd name="f12" fmla="val 2403"/>
                <a:gd name="f13" fmla="val 112"/>
                <a:gd name="f14" fmla="val 2036"/>
                <a:gd name="f15" fmla="val 278"/>
                <a:gd name="f16" fmla="val 1635"/>
                <a:gd name="f17" fmla="val 412"/>
                <a:gd name="f18" fmla="val 1268"/>
                <a:gd name="f19" fmla="val 612"/>
                <a:gd name="f20" fmla="val 935"/>
                <a:gd name="f21" fmla="val 879"/>
                <a:gd name="f22" fmla="val 601"/>
                <a:gd name="f23" fmla="val 1146"/>
                <a:gd name="f24" fmla="val 301"/>
                <a:gd name="f25" fmla="val 1446"/>
                <a:gd name="f26" fmla="val 1"/>
                <a:gd name="f27" fmla="val 1913"/>
                <a:gd name="f28" fmla="val 468"/>
                <a:gd name="f29" fmla="val 2213"/>
                <a:gd name="f30" fmla="val 968"/>
                <a:gd name="f31" fmla="val 2246"/>
                <a:gd name="f32" fmla="val 1402"/>
                <a:gd name="f33" fmla="val 1869"/>
                <a:gd name="f34" fmla="val 2303"/>
                <a:gd name="f35" fmla="val 2146"/>
                <a:gd name="f36" fmla="val 2703"/>
                <a:gd name="f37" fmla="val 2013"/>
                <a:gd name="f38" fmla="val 3070"/>
                <a:gd name="f39" fmla="val 1846"/>
                <a:gd name="f40" fmla="val 3437"/>
                <a:gd name="f41" fmla="val 1646"/>
                <a:gd name="f42" fmla="val 3770"/>
                <a:gd name="f43" fmla="val 1346"/>
                <a:gd name="f44" fmla="val 4104"/>
                <a:gd name="f45" fmla="val 1079"/>
                <a:gd name="f46" fmla="val 4437"/>
                <a:gd name="f47" fmla="val 745"/>
                <a:gd name="f48" fmla="val 4704"/>
                <a:gd name="f49" fmla="val 245"/>
                <a:gd name="f50" fmla="val 4281"/>
                <a:gd name="f51" fmla="val 60"/>
                <a:gd name="f52" fmla="val 3900"/>
                <a:gd name="f53" fmla="*/ f0 1 4705"/>
                <a:gd name="f54" fmla="*/ f1 1 224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705"/>
                <a:gd name="f61" fmla="*/ f58 1 224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705" h="22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401;p18">
            <a:extLst>
              <a:ext uri="{FF2B5EF4-FFF2-40B4-BE49-F238E27FC236}">
                <a16:creationId xmlns:a16="http://schemas.microsoft.com/office/drawing/2014/main" id="{692BA225-CDF3-4843-B985-CC512613B56E}"/>
              </a:ext>
            </a:extLst>
          </p:cNvPr>
          <p:cNvGrpSpPr/>
          <p:nvPr/>
        </p:nvGrpSpPr>
        <p:grpSpPr>
          <a:xfrm>
            <a:off x="607792" y="2430953"/>
            <a:ext cx="283835" cy="404205"/>
            <a:chOff x="607792" y="2430953"/>
            <a:chExt cx="283835" cy="404205"/>
          </a:xfrm>
        </p:grpSpPr>
        <p:sp>
          <p:nvSpPr>
            <p:cNvPr id="33" name="Google Shape;402;p18">
              <a:extLst>
                <a:ext uri="{FF2B5EF4-FFF2-40B4-BE49-F238E27FC236}">
                  <a16:creationId xmlns:a16="http://schemas.microsoft.com/office/drawing/2014/main" id="{458B0AFA-D848-4AE8-8057-F0E54996F5DA}"/>
                </a:ext>
              </a:extLst>
            </p:cNvPr>
            <p:cNvSpPr/>
            <p:nvPr/>
          </p:nvSpPr>
          <p:spPr>
            <a:xfrm rot="7581607">
              <a:off x="597718" y="2552436"/>
              <a:ext cx="304294" cy="61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9"/>
                <a:gd name="f4" fmla="val 1745"/>
                <a:gd name="f5" fmla="val 10242"/>
                <a:gd name="f6" fmla="val 10216"/>
                <a:gd name="f7" fmla="val 10187"/>
                <a:gd name="f8" fmla="val 5"/>
                <a:gd name="f9" fmla="val 10156"/>
                <a:gd name="f10" fmla="val 15"/>
                <a:gd name="f11" fmla="val 7848"/>
                <a:gd name="f12" fmla="val 737"/>
                <a:gd name="f13" fmla="val 5540"/>
                <a:gd name="f14" fmla="val 1285"/>
                <a:gd name="f15" fmla="val 3169"/>
                <a:gd name="f16" fmla="val 2251"/>
                <a:gd name="f17" fmla="val 1323"/>
                <a:gd name="f18" fmla="val 1202"/>
                <a:gd name="f19" fmla="val 382"/>
                <a:gd name="f20" fmla="val 1016"/>
                <a:gd name="f21" fmla="val 361"/>
                <a:gd name="f22" fmla="val 1011"/>
                <a:gd name="f23" fmla="val 341"/>
                <a:gd name="f24" fmla="val 1009"/>
                <a:gd name="f25" fmla="val 321"/>
                <a:gd name="f26" fmla="val 70"/>
                <a:gd name="f27" fmla="val 1"/>
                <a:gd name="f28" fmla="val 1388"/>
                <a:gd name="f29" fmla="val 249"/>
                <a:gd name="f30" fmla="val 1450"/>
                <a:gd name="f31" fmla="val 1259"/>
                <a:gd name="f32" fmla="val 1654"/>
                <a:gd name="f33" fmla="val 2252"/>
                <a:gd name="f34" fmla="val 1744"/>
                <a:gd name="f35" fmla="val 3233"/>
                <a:gd name="f36" fmla="val 5624"/>
                <a:gd name="f37" fmla="val 7948"/>
                <a:gd name="f38" fmla="val 1206"/>
                <a:gd name="f39" fmla="val 10289"/>
                <a:gd name="f40" fmla="val 449"/>
                <a:gd name="f41" fmla="val 359"/>
                <a:gd name="f42" fmla="val 10479"/>
                <a:gd name="f43" fmla="*/ f0 1 10559"/>
                <a:gd name="f44" fmla="*/ f1 1 17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559"/>
                <a:gd name="f51" fmla="*/ f48 1 17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559" h="17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403;p18">
              <a:extLst>
                <a:ext uri="{FF2B5EF4-FFF2-40B4-BE49-F238E27FC236}">
                  <a16:creationId xmlns:a16="http://schemas.microsoft.com/office/drawing/2014/main" id="{DADCCD9D-7D98-42BE-9A5C-AEC9D2190F1F}"/>
                </a:ext>
              </a:extLst>
            </p:cNvPr>
            <p:cNvSpPr/>
            <p:nvPr/>
          </p:nvSpPr>
          <p:spPr>
            <a:xfrm rot="7581607">
              <a:off x="723052" y="2623405"/>
              <a:ext cx="66367" cy="150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4270"/>
                <a:gd name="f5" fmla="val 2035"/>
                <a:gd name="f6" fmla="val 1535"/>
                <a:gd name="f7" fmla="val 234"/>
                <a:gd name="f8" fmla="val 1201"/>
                <a:gd name="f9" fmla="val 501"/>
                <a:gd name="f10" fmla="val 934"/>
                <a:gd name="f11" fmla="val 801"/>
                <a:gd name="f12" fmla="val 668"/>
                <a:gd name="f13" fmla="val 1101"/>
                <a:gd name="f14" fmla="val 467"/>
                <a:gd name="f15" fmla="val 1435"/>
                <a:gd name="f16" fmla="val 334"/>
                <a:gd name="f17" fmla="val 1768"/>
                <a:gd name="f18" fmla="val 167"/>
                <a:gd name="f19" fmla="val 2135"/>
                <a:gd name="f20" fmla="val 67"/>
                <a:gd name="f21" fmla="val 2502"/>
                <a:gd name="f22" fmla="val 34"/>
                <a:gd name="f23" fmla="val 2902"/>
                <a:gd name="f24" fmla="val 3336"/>
                <a:gd name="f25" fmla="val 3736"/>
                <a:gd name="f26" fmla="val 734"/>
                <a:gd name="f27" fmla="val 4070"/>
                <a:gd name="f28" fmla="val 1068"/>
                <a:gd name="f29" fmla="val 3803"/>
                <a:gd name="f30" fmla="val 1368"/>
                <a:gd name="f31" fmla="val 3503"/>
                <a:gd name="f32" fmla="val 1635"/>
                <a:gd name="f33" fmla="val 3202"/>
                <a:gd name="f34" fmla="val 1868"/>
                <a:gd name="f35" fmla="val 2869"/>
                <a:gd name="f36" fmla="val 2169"/>
                <a:gd name="f37" fmla="val 2168"/>
                <a:gd name="f38" fmla="val 2269"/>
                <a:gd name="f39" fmla="val 2302"/>
                <a:gd name="f40" fmla="val 1334"/>
                <a:gd name="f41" fmla="*/ f0 1 2303"/>
                <a:gd name="f42" fmla="*/ f1 1 427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303"/>
                <a:gd name="f49" fmla="*/ f46 1 427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303" h="42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2" y="f25"/>
                    <a:pt x="f7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1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39" y="f10"/>
                    <a:pt x="f38" y="f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404;p18">
              <a:extLst>
                <a:ext uri="{FF2B5EF4-FFF2-40B4-BE49-F238E27FC236}">
                  <a16:creationId xmlns:a16="http://schemas.microsoft.com/office/drawing/2014/main" id="{CAC1C297-30FA-4BAB-BB1E-FE6EEB10B942}"/>
                </a:ext>
              </a:extLst>
            </p:cNvPr>
            <p:cNvSpPr/>
            <p:nvPr/>
          </p:nvSpPr>
          <p:spPr>
            <a:xfrm rot="7581607">
              <a:off x="590958" y="2564563"/>
              <a:ext cx="125016" cy="91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2599"/>
                <a:gd name="f5" fmla="val 755"/>
                <a:gd name="f6" fmla="val 1"/>
                <a:gd name="f7" fmla="val 518"/>
                <a:gd name="f8" fmla="val 268"/>
                <a:gd name="f9" fmla="val 26"/>
                <a:gd name="f10" fmla="val 92"/>
                <a:gd name="f11" fmla="val 168"/>
                <a:gd name="f12" fmla="val 626"/>
                <a:gd name="f13" fmla="val 434"/>
                <a:gd name="f14" fmla="val 993"/>
                <a:gd name="f15" fmla="val 735"/>
                <a:gd name="f16" fmla="val 1326"/>
                <a:gd name="f17" fmla="val 1035"/>
                <a:gd name="f18" fmla="val 1660"/>
                <a:gd name="f19" fmla="val 1335"/>
                <a:gd name="f20" fmla="val 1894"/>
                <a:gd name="f21" fmla="val 1702"/>
                <a:gd name="f22" fmla="val 2094"/>
                <a:gd name="f23" fmla="val 2069"/>
                <a:gd name="f24" fmla="val 2294"/>
                <a:gd name="f25" fmla="val 2469"/>
                <a:gd name="f26" fmla="val 2461"/>
                <a:gd name="f27" fmla="val 2869"/>
                <a:gd name="f28" fmla="val 2527"/>
                <a:gd name="f29" fmla="val 3071"/>
                <a:gd name="f30" fmla="val 2574"/>
                <a:gd name="f31" fmla="val 3279"/>
                <a:gd name="f32" fmla="val 3501"/>
                <a:gd name="f33" fmla="val 3758"/>
                <a:gd name="f34" fmla="val 4033"/>
                <a:gd name="f35" fmla="val 2565"/>
                <a:gd name="f36" fmla="val 4337"/>
                <a:gd name="f37" fmla="val 2494"/>
                <a:gd name="f38" fmla="val 4137"/>
                <a:gd name="f39" fmla="val 1960"/>
                <a:gd name="f40" fmla="val 3904"/>
                <a:gd name="f41" fmla="val 1593"/>
                <a:gd name="f42" fmla="val 3603"/>
                <a:gd name="f43" fmla="val 1260"/>
                <a:gd name="f44" fmla="val 3303"/>
                <a:gd name="f45" fmla="val 926"/>
                <a:gd name="f46" fmla="val 2970"/>
                <a:gd name="f47" fmla="val 693"/>
                <a:gd name="f48" fmla="val 2603"/>
                <a:gd name="f49" fmla="val 493"/>
                <a:gd name="f50" fmla="val 2236"/>
                <a:gd name="f51" fmla="val 292"/>
                <a:gd name="f52" fmla="val 1835"/>
                <a:gd name="f53" fmla="val 126"/>
                <a:gd name="f54" fmla="val 1435"/>
                <a:gd name="f55" fmla="val 59"/>
                <a:gd name="f56" fmla="val 1218"/>
                <a:gd name="f57" fmla="*/ f0 1 4338"/>
                <a:gd name="f58" fmla="*/ f1 1 259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338"/>
                <a:gd name="f65" fmla="*/ f62 1 259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38" h="2599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405;p18">
              <a:extLst>
                <a:ext uri="{FF2B5EF4-FFF2-40B4-BE49-F238E27FC236}">
                  <a16:creationId xmlns:a16="http://schemas.microsoft.com/office/drawing/2014/main" id="{D99820B9-B574-42F7-8B9A-E4493318C519}"/>
                </a:ext>
              </a:extLst>
            </p:cNvPr>
            <p:cNvSpPr/>
            <p:nvPr/>
          </p:nvSpPr>
          <p:spPr>
            <a:xfrm rot="7581607">
              <a:off x="785104" y="2514155"/>
              <a:ext cx="60579" cy="152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"/>
                <a:gd name="f4" fmla="val 4338"/>
                <a:gd name="f5" fmla="val 1635"/>
                <a:gd name="f6" fmla="val 1"/>
                <a:gd name="f7" fmla="val 1201"/>
                <a:gd name="f8" fmla="val 301"/>
                <a:gd name="f9" fmla="val 901"/>
                <a:gd name="f10" fmla="val 568"/>
                <a:gd name="f11" fmla="val 667"/>
                <a:gd name="f12" fmla="val 868"/>
                <a:gd name="f13" fmla="val 434"/>
                <a:gd name="f14" fmla="val 1168"/>
                <a:gd name="f15" fmla="val 267"/>
                <a:gd name="f16" fmla="val 1502"/>
                <a:gd name="f17" fmla="val 134"/>
                <a:gd name="f18" fmla="val 1869"/>
                <a:gd name="f19" fmla="val 33"/>
                <a:gd name="f20" fmla="val 2236"/>
                <a:gd name="f21" fmla="val 2636"/>
                <a:gd name="f22" fmla="val 3070"/>
                <a:gd name="f23" fmla="val 100"/>
                <a:gd name="f24" fmla="val 3503"/>
                <a:gd name="f25" fmla="val 234"/>
                <a:gd name="f26" fmla="val 3970"/>
                <a:gd name="f27" fmla="val 634"/>
                <a:gd name="f28" fmla="val 4337"/>
                <a:gd name="f29" fmla="val 1034"/>
                <a:gd name="f30" fmla="val 3937"/>
                <a:gd name="f31" fmla="val 1268"/>
                <a:gd name="f32" fmla="val 3670"/>
                <a:gd name="f33" fmla="val 1468"/>
                <a:gd name="f34" fmla="val 3370"/>
                <a:gd name="f35" fmla="val 1668"/>
                <a:gd name="f36" fmla="val 1835"/>
                <a:gd name="f37" fmla="val 2736"/>
                <a:gd name="f38" fmla="val 1935"/>
                <a:gd name="f39" fmla="val 2403"/>
                <a:gd name="f40" fmla="val 2035"/>
                <a:gd name="f41" fmla="val 2069"/>
                <a:gd name="f42" fmla="val 1669"/>
                <a:gd name="f43" fmla="val 2068"/>
                <a:gd name="f44" fmla="*/ f0 1 2102"/>
                <a:gd name="f45" fmla="*/ f1 1 433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102"/>
                <a:gd name="f52" fmla="*/ f49 1 433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102" h="43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22"/>
                    <a:pt x="f36" y="f37"/>
                    <a:pt x="f38" y="f39"/>
                  </a:cubicBezTo>
                  <a:cubicBezTo>
                    <a:pt x="f40" y="f41"/>
                    <a:pt x="f3" y="f42"/>
                    <a:pt x="f43" y="f31"/>
                  </a:cubicBezTo>
                  <a:cubicBezTo>
                    <a:pt x="f40" y="f12"/>
                    <a:pt x="f38" y="f13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406;p18">
              <a:extLst>
                <a:ext uri="{FF2B5EF4-FFF2-40B4-BE49-F238E27FC236}">
                  <a16:creationId xmlns:a16="http://schemas.microsoft.com/office/drawing/2014/main" id="{F6A76181-EED6-479B-87A2-C8CEF4225B22}"/>
                </a:ext>
              </a:extLst>
            </p:cNvPr>
            <p:cNvSpPr/>
            <p:nvPr/>
          </p:nvSpPr>
          <p:spPr>
            <a:xfrm rot="7581607">
              <a:off x="688124" y="2417869"/>
              <a:ext cx="79799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9"/>
                <a:gd name="f4" fmla="val 3236"/>
                <a:gd name="f5" fmla="val 134"/>
                <a:gd name="f6" fmla="val 500"/>
                <a:gd name="f7" fmla="val 34"/>
                <a:gd name="f8" fmla="val 934"/>
                <a:gd name="f9" fmla="val 1301"/>
                <a:gd name="f10" fmla="val 234"/>
                <a:gd name="f11" fmla="val 1668"/>
                <a:gd name="f12" fmla="val 400"/>
                <a:gd name="f13" fmla="val 2001"/>
                <a:gd name="f14" fmla="val 634"/>
                <a:gd name="f15" fmla="val 2268"/>
                <a:gd name="f16" fmla="val 867"/>
                <a:gd name="f17" fmla="val 2535"/>
                <a:gd name="f18" fmla="val 1168"/>
                <a:gd name="f19" fmla="val 1501"/>
                <a:gd name="f20" fmla="val 2935"/>
                <a:gd name="f21" fmla="val 1835"/>
                <a:gd name="f22" fmla="val 3102"/>
                <a:gd name="f23" fmla="val 2202"/>
                <a:gd name="f24" fmla="val 2735"/>
                <a:gd name="f25" fmla="val 2702"/>
                <a:gd name="f26" fmla="val 2335"/>
                <a:gd name="f27" fmla="val 2569"/>
                <a:gd name="f28" fmla="val 1968"/>
                <a:gd name="f29" fmla="val 2469"/>
                <a:gd name="f30" fmla="val 1635"/>
                <a:gd name="f31" fmla="val 2302"/>
                <a:gd name="f32" fmla="val 1334"/>
                <a:gd name="f33" fmla="val 2068"/>
                <a:gd name="f34" fmla="val 1067"/>
                <a:gd name="f35" fmla="val 1868"/>
                <a:gd name="f36" fmla="val 834"/>
                <a:gd name="f37" fmla="val 1601"/>
                <a:gd name="f38" fmla="val 600"/>
                <a:gd name="f39" fmla="val 434"/>
                <a:gd name="f40" fmla="val 968"/>
                <a:gd name="f41" fmla="val 100"/>
                <a:gd name="f42" fmla="*/ f0 1 2769"/>
                <a:gd name="f43" fmla="*/ f1 1 3236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769"/>
                <a:gd name="f50" fmla="*/ f47 1 3236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769" h="3236">
                  <a:moveTo>
                    <a:pt x="f5" y="f2"/>
                  </a:moveTo>
                  <a:cubicBezTo>
                    <a:pt x="f2" y="f6"/>
                    <a:pt x="f7" y="f8"/>
                    <a:pt x="f5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3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40" y="f10"/>
                    <a:pt x="f14" y="f41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407;p18">
              <a:extLst>
                <a:ext uri="{FF2B5EF4-FFF2-40B4-BE49-F238E27FC236}">
                  <a16:creationId xmlns:a16="http://schemas.microsoft.com/office/drawing/2014/main" id="{A70679CA-ED6F-4C25-9604-986A7D987F7E}"/>
                </a:ext>
              </a:extLst>
            </p:cNvPr>
            <p:cNvSpPr/>
            <p:nvPr/>
          </p:nvSpPr>
          <p:spPr>
            <a:xfrm rot="7581607">
              <a:off x="603720" y="2727877"/>
              <a:ext cx="135587" cy="78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2247"/>
                <a:gd name="f5" fmla="val 3544"/>
                <a:gd name="f6" fmla="val 3451"/>
                <a:gd name="f7" fmla="val 3360"/>
                <a:gd name="f8" fmla="val 5"/>
                <a:gd name="f9" fmla="val 3270"/>
                <a:gd name="f10" fmla="val 11"/>
                <a:gd name="f11" fmla="val 2803"/>
                <a:gd name="f12" fmla="val 2403"/>
                <a:gd name="f13" fmla="val 112"/>
                <a:gd name="f14" fmla="val 2036"/>
                <a:gd name="f15" fmla="val 278"/>
                <a:gd name="f16" fmla="val 1635"/>
                <a:gd name="f17" fmla="val 412"/>
                <a:gd name="f18" fmla="val 1268"/>
                <a:gd name="f19" fmla="val 612"/>
                <a:gd name="f20" fmla="val 935"/>
                <a:gd name="f21" fmla="val 879"/>
                <a:gd name="f22" fmla="val 601"/>
                <a:gd name="f23" fmla="val 1146"/>
                <a:gd name="f24" fmla="val 301"/>
                <a:gd name="f25" fmla="val 1446"/>
                <a:gd name="f26" fmla="val 1"/>
                <a:gd name="f27" fmla="val 1913"/>
                <a:gd name="f28" fmla="val 468"/>
                <a:gd name="f29" fmla="val 2213"/>
                <a:gd name="f30" fmla="val 968"/>
                <a:gd name="f31" fmla="val 2246"/>
                <a:gd name="f32" fmla="val 1402"/>
                <a:gd name="f33" fmla="val 1869"/>
                <a:gd name="f34" fmla="val 2303"/>
                <a:gd name="f35" fmla="val 2146"/>
                <a:gd name="f36" fmla="val 2703"/>
                <a:gd name="f37" fmla="val 2013"/>
                <a:gd name="f38" fmla="val 3070"/>
                <a:gd name="f39" fmla="val 1846"/>
                <a:gd name="f40" fmla="val 3437"/>
                <a:gd name="f41" fmla="val 1646"/>
                <a:gd name="f42" fmla="val 3770"/>
                <a:gd name="f43" fmla="val 1346"/>
                <a:gd name="f44" fmla="val 4104"/>
                <a:gd name="f45" fmla="val 1079"/>
                <a:gd name="f46" fmla="val 4437"/>
                <a:gd name="f47" fmla="val 745"/>
                <a:gd name="f48" fmla="val 4704"/>
                <a:gd name="f49" fmla="val 245"/>
                <a:gd name="f50" fmla="val 4281"/>
                <a:gd name="f51" fmla="val 60"/>
                <a:gd name="f52" fmla="val 3900"/>
                <a:gd name="f53" fmla="*/ f0 1 4705"/>
                <a:gd name="f54" fmla="*/ f1 1 224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705"/>
                <a:gd name="f61" fmla="*/ f58 1 224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705" h="22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9" name="Google Shape;408;p18">
            <a:extLst>
              <a:ext uri="{FF2B5EF4-FFF2-40B4-BE49-F238E27FC236}">
                <a16:creationId xmlns:a16="http://schemas.microsoft.com/office/drawing/2014/main" id="{13C701D7-ED76-4DA8-90FA-F711BF33154C}"/>
              </a:ext>
            </a:extLst>
          </p:cNvPr>
          <p:cNvGrpSpPr/>
          <p:nvPr/>
        </p:nvGrpSpPr>
        <p:grpSpPr>
          <a:xfrm>
            <a:off x="1440308" y="569351"/>
            <a:ext cx="207148" cy="165570"/>
            <a:chOff x="1440308" y="569351"/>
            <a:chExt cx="207148" cy="165570"/>
          </a:xfrm>
        </p:grpSpPr>
        <p:sp>
          <p:nvSpPr>
            <p:cNvPr id="40" name="Google Shape;409;p18">
              <a:extLst>
                <a:ext uri="{FF2B5EF4-FFF2-40B4-BE49-F238E27FC236}">
                  <a16:creationId xmlns:a16="http://schemas.microsoft.com/office/drawing/2014/main" id="{D62B83D3-4AAA-4708-A22D-A790153990A5}"/>
                </a:ext>
              </a:extLst>
            </p:cNvPr>
            <p:cNvSpPr/>
            <p:nvPr/>
          </p:nvSpPr>
          <p:spPr>
            <a:xfrm>
              <a:off x="1440308" y="569351"/>
              <a:ext cx="207148" cy="165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410;p18">
              <a:extLst>
                <a:ext uri="{FF2B5EF4-FFF2-40B4-BE49-F238E27FC236}">
                  <a16:creationId xmlns:a16="http://schemas.microsoft.com/office/drawing/2014/main" id="{374DFC7A-841E-4F88-8635-2378CE932CAF}"/>
                </a:ext>
              </a:extLst>
            </p:cNvPr>
            <p:cNvSpPr/>
            <p:nvPr/>
          </p:nvSpPr>
          <p:spPr>
            <a:xfrm>
              <a:off x="1502807" y="627863"/>
              <a:ext cx="78464" cy="60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4804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2;p19">
            <a:extLst>
              <a:ext uri="{FF2B5EF4-FFF2-40B4-BE49-F238E27FC236}">
                <a16:creationId xmlns:a16="http://schemas.microsoft.com/office/drawing/2014/main" id="{737903D5-BC3D-4554-A3AA-559ED15F2BB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84407" y="3777349"/>
            <a:ext cx="1925095" cy="673803"/>
          </a:xfrm>
        </p:spPr>
        <p:txBody>
          <a:bodyPr/>
          <a:lstStyle>
            <a:lvl1pPr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3" name="Google Shape;413;p19">
            <a:extLst>
              <a:ext uri="{FF2B5EF4-FFF2-40B4-BE49-F238E27FC236}">
                <a16:creationId xmlns:a16="http://schemas.microsoft.com/office/drawing/2014/main" id="{3991D786-C4A1-4CD1-A552-9EA2487DD9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84407" y="2100047"/>
            <a:ext cx="1925095" cy="673803"/>
          </a:xfrm>
        </p:spPr>
        <p:txBody>
          <a:bodyPr/>
          <a:lstStyle>
            <a:lvl1pPr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4" name="Google Shape;414;p19">
            <a:extLst>
              <a:ext uri="{FF2B5EF4-FFF2-40B4-BE49-F238E27FC236}">
                <a16:creationId xmlns:a16="http://schemas.microsoft.com/office/drawing/2014/main" id="{036396EC-68A5-49BF-B7A1-2E3DAD31762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50023" y="3777349"/>
            <a:ext cx="1925095" cy="673803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415;p19">
            <a:extLst>
              <a:ext uri="{FF2B5EF4-FFF2-40B4-BE49-F238E27FC236}">
                <a16:creationId xmlns:a16="http://schemas.microsoft.com/office/drawing/2014/main" id="{2FE59672-DF71-48D4-9328-6E0A71F43FC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50023" y="2100047"/>
            <a:ext cx="1925095" cy="673803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6" name="Google Shape;416;p19">
            <a:extLst>
              <a:ext uri="{FF2B5EF4-FFF2-40B4-BE49-F238E27FC236}">
                <a16:creationId xmlns:a16="http://schemas.microsoft.com/office/drawing/2014/main" id="{E1BEE852-5C90-451D-9ABC-E89E91D7B9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4407" y="3350992"/>
            <a:ext cx="1129503" cy="504602"/>
          </a:xfrm>
        </p:spPr>
        <p:txBody>
          <a:bodyPr/>
          <a:lstStyle>
            <a:lvl1pPr>
              <a:defRPr sz="1700">
                <a:solidFill>
                  <a:srgbClr val="DA0A8E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417;p19">
            <a:extLst>
              <a:ext uri="{FF2B5EF4-FFF2-40B4-BE49-F238E27FC236}">
                <a16:creationId xmlns:a16="http://schemas.microsoft.com/office/drawing/2014/main" id="{30EB66B4-D39F-498A-AE0B-36B7848108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45624" y="3338876"/>
            <a:ext cx="1129503" cy="504602"/>
          </a:xfrm>
        </p:spPr>
        <p:txBody>
          <a:bodyPr/>
          <a:lstStyle>
            <a:lvl1pPr algn="r">
              <a:defRPr sz="1700">
                <a:solidFill>
                  <a:srgbClr val="DA0A8E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418;p19">
            <a:extLst>
              <a:ext uri="{FF2B5EF4-FFF2-40B4-BE49-F238E27FC236}">
                <a16:creationId xmlns:a16="http://schemas.microsoft.com/office/drawing/2014/main" id="{ABF57D52-11FB-4A11-9163-256EAD545A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84407" y="1669767"/>
            <a:ext cx="1129503" cy="504602"/>
          </a:xfrm>
        </p:spPr>
        <p:txBody>
          <a:bodyPr/>
          <a:lstStyle>
            <a:lvl1pPr>
              <a:defRPr sz="1700">
                <a:solidFill>
                  <a:srgbClr val="DA0A8E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419;p19">
            <a:extLst>
              <a:ext uri="{FF2B5EF4-FFF2-40B4-BE49-F238E27FC236}">
                <a16:creationId xmlns:a16="http://schemas.microsoft.com/office/drawing/2014/main" id="{F2F5FC08-0436-489E-936B-EAE48941BB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5226" y="1657651"/>
            <a:ext cx="1299901" cy="504602"/>
          </a:xfrm>
        </p:spPr>
        <p:txBody>
          <a:bodyPr/>
          <a:lstStyle>
            <a:lvl1pPr algn="r">
              <a:defRPr sz="1700">
                <a:solidFill>
                  <a:srgbClr val="DA0A8E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420;p19">
            <a:extLst>
              <a:ext uri="{FF2B5EF4-FFF2-40B4-BE49-F238E27FC236}">
                <a16:creationId xmlns:a16="http://schemas.microsoft.com/office/drawing/2014/main" id="{AC6CCDB3-249E-48B8-8252-EBFC2551CD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85901" y="534997"/>
            <a:ext cx="4972196" cy="576602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grpSp>
        <p:nvGrpSpPr>
          <p:cNvPr id="11" name="Google Shape;421;p19">
            <a:extLst>
              <a:ext uri="{FF2B5EF4-FFF2-40B4-BE49-F238E27FC236}">
                <a16:creationId xmlns:a16="http://schemas.microsoft.com/office/drawing/2014/main" id="{F7C7F84A-8823-469E-BAD8-82CA53337D84}"/>
              </a:ext>
            </a:extLst>
          </p:cNvPr>
          <p:cNvGrpSpPr/>
          <p:nvPr/>
        </p:nvGrpSpPr>
        <p:grpSpPr>
          <a:xfrm>
            <a:off x="535454" y="4451143"/>
            <a:ext cx="255986" cy="204661"/>
            <a:chOff x="535454" y="4451143"/>
            <a:chExt cx="255986" cy="204661"/>
          </a:xfrm>
        </p:grpSpPr>
        <p:sp>
          <p:nvSpPr>
            <p:cNvPr id="12" name="Google Shape;422;p19">
              <a:extLst>
                <a:ext uri="{FF2B5EF4-FFF2-40B4-BE49-F238E27FC236}">
                  <a16:creationId xmlns:a16="http://schemas.microsoft.com/office/drawing/2014/main" id="{6818ACF7-C2F3-48FF-B16B-9AAE17E09183}"/>
                </a:ext>
              </a:extLst>
            </p:cNvPr>
            <p:cNvSpPr/>
            <p:nvPr/>
          </p:nvSpPr>
          <p:spPr>
            <a:xfrm>
              <a:off x="535454" y="4451143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23;p19">
              <a:extLst>
                <a:ext uri="{FF2B5EF4-FFF2-40B4-BE49-F238E27FC236}">
                  <a16:creationId xmlns:a16="http://schemas.microsoft.com/office/drawing/2014/main" id="{9E785A77-9316-49FD-AD1A-9F211B2678A1}"/>
                </a:ext>
              </a:extLst>
            </p:cNvPr>
            <p:cNvSpPr/>
            <p:nvPr/>
          </p:nvSpPr>
          <p:spPr>
            <a:xfrm>
              <a:off x="612684" y="4523472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424;p19">
            <a:extLst>
              <a:ext uri="{FF2B5EF4-FFF2-40B4-BE49-F238E27FC236}">
                <a16:creationId xmlns:a16="http://schemas.microsoft.com/office/drawing/2014/main" id="{27A1C13F-99D4-49CD-B6C7-380FE149EC6F}"/>
              </a:ext>
            </a:extLst>
          </p:cNvPr>
          <p:cNvGrpSpPr/>
          <p:nvPr/>
        </p:nvGrpSpPr>
        <p:grpSpPr>
          <a:xfrm>
            <a:off x="8255989" y="954807"/>
            <a:ext cx="236655" cy="189198"/>
            <a:chOff x="8255989" y="954807"/>
            <a:chExt cx="236655" cy="189198"/>
          </a:xfrm>
        </p:grpSpPr>
        <p:sp>
          <p:nvSpPr>
            <p:cNvPr id="15" name="Google Shape;425;p19">
              <a:extLst>
                <a:ext uri="{FF2B5EF4-FFF2-40B4-BE49-F238E27FC236}">
                  <a16:creationId xmlns:a16="http://schemas.microsoft.com/office/drawing/2014/main" id="{6D3FF1B5-0D24-42F3-8032-841F1A73BE5B}"/>
                </a:ext>
              </a:extLst>
            </p:cNvPr>
            <p:cNvSpPr/>
            <p:nvPr/>
          </p:nvSpPr>
          <p:spPr>
            <a:xfrm>
              <a:off x="8255989" y="954807"/>
              <a:ext cx="236655" cy="189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426;p19">
              <a:extLst>
                <a:ext uri="{FF2B5EF4-FFF2-40B4-BE49-F238E27FC236}">
                  <a16:creationId xmlns:a16="http://schemas.microsoft.com/office/drawing/2014/main" id="{77940266-E93D-4655-96FE-9D19A2189676}"/>
                </a:ext>
              </a:extLst>
            </p:cNvPr>
            <p:cNvSpPr/>
            <p:nvPr/>
          </p:nvSpPr>
          <p:spPr>
            <a:xfrm>
              <a:off x="8327395" y="1021668"/>
              <a:ext cx="89638" cy="69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427;p19">
            <a:extLst>
              <a:ext uri="{FF2B5EF4-FFF2-40B4-BE49-F238E27FC236}">
                <a16:creationId xmlns:a16="http://schemas.microsoft.com/office/drawing/2014/main" id="{6A231FF0-B940-46C4-B37F-50C74232ACF0}"/>
              </a:ext>
            </a:extLst>
          </p:cNvPr>
          <p:cNvGrpSpPr/>
          <p:nvPr/>
        </p:nvGrpSpPr>
        <p:grpSpPr>
          <a:xfrm>
            <a:off x="8224642" y="3906908"/>
            <a:ext cx="365799" cy="341561"/>
            <a:chOff x="8224642" y="3906908"/>
            <a:chExt cx="365799" cy="341561"/>
          </a:xfrm>
        </p:grpSpPr>
        <p:sp>
          <p:nvSpPr>
            <p:cNvPr id="18" name="Google Shape;428;p19">
              <a:extLst>
                <a:ext uri="{FF2B5EF4-FFF2-40B4-BE49-F238E27FC236}">
                  <a16:creationId xmlns:a16="http://schemas.microsoft.com/office/drawing/2014/main" id="{EC9BEAE1-906D-4F06-90BB-B1FF7D669FAE}"/>
                </a:ext>
              </a:extLst>
            </p:cNvPr>
            <p:cNvSpPr/>
            <p:nvPr/>
          </p:nvSpPr>
          <p:spPr>
            <a:xfrm rot="3043884">
              <a:off x="8239780" y="4028386"/>
              <a:ext cx="304284" cy="61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9"/>
                <a:gd name="f4" fmla="val 1745"/>
                <a:gd name="f5" fmla="val 10242"/>
                <a:gd name="f6" fmla="val 10216"/>
                <a:gd name="f7" fmla="val 10187"/>
                <a:gd name="f8" fmla="val 5"/>
                <a:gd name="f9" fmla="val 10156"/>
                <a:gd name="f10" fmla="val 15"/>
                <a:gd name="f11" fmla="val 7848"/>
                <a:gd name="f12" fmla="val 737"/>
                <a:gd name="f13" fmla="val 5540"/>
                <a:gd name="f14" fmla="val 1285"/>
                <a:gd name="f15" fmla="val 3169"/>
                <a:gd name="f16" fmla="val 2251"/>
                <a:gd name="f17" fmla="val 1323"/>
                <a:gd name="f18" fmla="val 1202"/>
                <a:gd name="f19" fmla="val 382"/>
                <a:gd name="f20" fmla="val 1016"/>
                <a:gd name="f21" fmla="val 361"/>
                <a:gd name="f22" fmla="val 1011"/>
                <a:gd name="f23" fmla="val 341"/>
                <a:gd name="f24" fmla="val 1009"/>
                <a:gd name="f25" fmla="val 321"/>
                <a:gd name="f26" fmla="val 70"/>
                <a:gd name="f27" fmla="val 1"/>
                <a:gd name="f28" fmla="val 1388"/>
                <a:gd name="f29" fmla="val 249"/>
                <a:gd name="f30" fmla="val 1450"/>
                <a:gd name="f31" fmla="val 1259"/>
                <a:gd name="f32" fmla="val 1654"/>
                <a:gd name="f33" fmla="val 2252"/>
                <a:gd name="f34" fmla="val 1744"/>
                <a:gd name="f35" fmla="val 3233"/>
                <a:gd name="f36" fmla="val 5624"/>
                <a:gd name="f37" fmla="val 7948"/>
                <a:gd name="f38" fmla="val 1206"/>
                <a:gd name="f39" fmla="val 10289"/>
                <a:gd name="f40" fmla="val 449"/>
                <a:gd name="f41" fmla="val 359"/>
                <a:gd name="f42" fmla="val 10479"/>
                <a:gd name="f43" fmla="*/ f0 1 10559"/>
                <a:gd name="f44" fmla="*/ f1 1 17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559"/>
                <a:gd name="f51" fmla="*/ f48 1 17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559" h="17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429;p19">
              <a:extLst>
                <a:ext uri="{FF2B5EF4-FFF2-40B4-BE49-F238E27FC236}">
                  <a16:creationId xmlns:a16="http://schemas.microsoft.com/office/drawing/2014/main" id="{7165A736-6383-4927-88EA-70CD46CC4FA9}"/>
                </a:ext>
              </a:extLst>
            </p:cNvPr>
            <p:cNvSpPr/>
            <p:nvPr/>
          </p:nvSpPr>
          <p:spPr>
            <a:xfrm rot="3043884">
              <a:off x="8472031" y="4006460"/>
              <a:ext cx="66367" cy="150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4270"/>
                <a:gd name="f5" fmla="val 2035"/>
                <a:gd name="f6" fmla="val 1535"/>
                <a:gd name="f7" fmla="val 234"/>
                <a:gd name="f8" fmla="val 1201"/>
                <a:gd name="f9" fmla="val 501"/>
                <a:gd name="f10" fmla="val 934"/>
                <a:gd name="f11" fmla="val 801"/>
                <a:gd name="f12" fmla="val 668"/>
                <a:gd name="f13" fmla="val 1101"/>
                <a:gd name="f14" fmla="val 467"/>
                <a:gd name="f15" fmla="val 1435"/>
                <a:gd name="f16" fmla="val 334"/>
                <a:gd name="f17" fmla="val 1768"/>
                <a:gd name="f18" fmla="val 167"/>
                <a:gd name="f19" fmla="val 2135"/>
                <a:gd name="f20" fmla="val 67"/>
                <a:gd name="f21" fmla="val 2502"/>
                <a:gd name="f22" fmla="val 34"/>
                <a:gd name="f23" fmla="val 2902"/>
                <a:gd name="f24" fmla="val 3336"/>
                <a:gd name="f25" fmla="val 3736"/>
                <a:gd name="f26" fmla="val 734"/>
                <a:gd name="f27" fmla="val 4070"/>
                <a:gd name="f28" fmla="val 1068"/>
                <a:gd name="f29" fmla="val 3803"/>
                <a:gd name="f30" fmla="val 1368"/>
                <a:gd name="f31" fmla="val 3503"/>
                <a:gd name="f32" fmla="val 1635"/>
                <a:gd name="f33" fmla="val 3202"/>
                <a:gd name="f34" fmla="val 1868"/>
                <a:gd name="f35" fmla="val 2869"/>
                <a:gd name="f36" fmla="val 2169"/>
                <a:gd name="f37" fmla="val 2168"/>
                <a:gd name="f38" fmla="val 2269"/>
                <a:gd name="f39" fmla="val 2302"/>
                <a:gd name="f40" fmla="val 1334"/>
                <a:gd name="f41" fmla="*/ f0 1 2303"/>
                <a:gd name="f42" fmla="*/ f1 1 427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303"/>
                <a:gd name="f49" fmla="*/ f46 1 427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303" h="42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2" y="f25"/>
                    <a:pt x="f7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1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39" y="f10"/>
                    <a:pt x="f38" y="f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430;p19">
              <a:extLst>
                <a:ext uri="{FF2B5EF4-FFF2-40B4-BE49-F238E27FC236}">
                  <a16:creationId xmlns:a16="http://schemas.microsoft.com/office/drawing/2014/main" id="{7F7E71A2-C083-4383-BC19-DAF983D682F4}"/>
                </a:ext>
              </a:extLst>
            </p:cNvPr>
            <p:cNvSpPr/>
            <p:nvPr/>
          </p:nvSpPr>
          <p:spPr>
            <a:xfrm rot="3043884">
              <a:off x="8331767" y="4113488"/>
              <a:ext cx="125007" cy="91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2599"/>
                <a:gd name="f5" fmla="val 755"/>
                <a:gd name="f6" fmla="val 1"/>
                <a:gd name="f7" fmla="val 518"/>
                <a:gd name="f8" fmla="val 268"/>
                <a:gd name="f9" fmla="val 26"/>
                <a:gd name="f10" fmla="val 92"/>
                <a:gd name="f11" fmla="val 168"/>
                <a:gd name="f12" fmla="val 626"/>
                <a:gd name="f13" fmla="val 434"/>
                <a:gd name="f14" fmla="val 993"/>
                <a:gd name="f15" fmla="val 735"/>
                <a:gd name="f16" fmla="val 1326"/>
                <a:gd name="f17" fmla="val 1035"/>
                <a:gd name="f18" fmla="val 1660"/>
                <a:gd name="f19" fmla="val 1335"/>
                <a:gd name="f20" fmla="val 1894"/>
                <a:gd name="f21" fmla="val 1702"/>
                <a:gd name="f22" fmla="val 2094"/>
                <a:gd name="f23" fmla="val 2069"/>
                <a:gd name="f24" fmla="val 2294"/>
                <a:gd name="f25" fmla="val 2469"/>
                <a:gd name="f26" fmla="val 2461"/>
                <a:gd name="f27" fmla="val 2869"/>
                <a:gd name="f28" fmla="val 2527"/>
                <a:gd name="f29" fmla="val 3071"/>
                <a:gd name="f30" fmla="val 2574"/>
                <a:gd name="f31" fmla="val 3279"/>
                <a:gd name="f32" fmla="val 3501"/>
                <a:gd name="f33" fmla="val 3758"/>
                <a:gd name="f34" fmla="val 4033"/>
                <a:gd name="f35" fmla="val 2565"/>
                <a:gd name="f36" fmla="val 4337"/>
                <a:gd name="f37" fmla="val 2494"/>
                <a:gd name="f38" fmla="val 4137"/>
                <a:gd name="f39" fmla="val 1960"/>
                <a:gd name="f40" fmla="val 3904"/>
                <a:gd name="f41" fmla="val 1593"/>
                <a:gd name="f42" fmla="val 3603"/>
                <a:gd name="f43" fmla="val 1260"/>
                <a:gd name="f44" fmla="val 3303"/>
                <a:gd name="f45" fmla="val 926"/>
                <a:gd name="f46" fmla="val 2970"/>
                <a:gd name="f47" fmla="val 693"/>
                <a:gd name="f48" fmla="val 2603"/>
                <a:gd name="f49" fmla="val 493"/>
                <a:gd name="f50" fmla="val 2236"/>
                <a:gd name="f51" fmla="val 292"/>
                <a:gd name="f52" fmla="val 1835"/>
                <a:gd name="f53" fmla="val 126"/>
                <a:gd name="f54" fmla="val 1435"/>
                <a:gd name="f55" fmla="val 59"/>
                <a:gd name="f56" fmla="val 1218"/>
                <a:gd name="f57" fmla="*/ f0 1 4338"/>
                <a:gd name="f58" fmla="*/ f1 1 259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338"/>
                <a:gd name="f65" fmla="*/ f62 1 259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38" h="2599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431;p19">
              <a:extLst>
                <a:ext uri="{FF2B5EF4-FFF2-40B4-BE49-F238E27FC236}">
                  <a16:creationId xmlns:a16="http://schemas.microsoft.com/office/drawing/2014/main" id="{F6550B31-F6DA-4519-8228-31DCCD1D5308}"/>
                </a:ext>
              </a:extLst>
            </p:cNvPr>
            <p:cNvSpPr/>
            <p:nvPr/>
          </p:nvSpPr>
          <p:spPr>
            <a:xfrm rot="3043884">
              <a:off x="8384956" y="3921139"/>
              <a:ext cx="60569" cy="152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"/>
                <a:gd name="f4" fmla="val 4338"/>
                <a:gd name="f5" fmla="val 1635"/>
                <a:gd name="f6" fmla="val 1"/>
                <a:gd name="f7" fmla="val 1201"/>
                <a:gd name="f8" fmla="val 301"/>
                <a:gd name="f9" fmla="val 901"/>
                <a:gd name="f10" fmla="val 568"/>
                <a:gd name="f11" fmla="val 667"/>
                <a:gd name="f12" fmla="val 868"/>
                <a:gd name="f13" fmla="val 434"/>
                <a:gd name="f14" fmla="val 1168"/>
                <a:gd name="f15" fmla="val 267"/>
                <a:gd name="f16" fmla="val 1502"/>
                <a:gd name="f17" fmla="val 134"/>
                <a:gd name="f18" fmla="val 1869"/>
                <a:gd name="f19" fmla="val 33"/>
                <a:gd name="f20" fmla="val 2236"/>
                <a:gd name="f21" fmla="val 2636"/>
                <a:gd name="f22" fmla="val 3070"/>
                <a:gd name="f23" fmla="val 100"/>
                <a:gd name="f24" fmla="val 3503"/>
                <a:gd name="f25" fmla="val 234"/>
                <a:gd name="f26" fmla="val 3970"/>
                <a:gd name="f27" fmla="val 634"/>
                <a:gd name="f28" fmla="val 4337"/>
                <a:gd name="f29" fmla="val 1034"/>
                <a:gd name="f30" fmla="val 3937"/>
                <a:gd name="f31" fmla="val 1268"/>
                <a:gd name="f32" fmla="val 3670"/>
                <a:gd name="f33" fmla="val 1468"/>
                <a:gd name="f34" fmla="val 3370"/>
                <a:gd name="f35" fmla="val 1668"/>
                <a:gd name="f36" fmla="val 1835"/>
                <a:gd name="f37" fmla="val 2736"/>
                <a:gd name="f38" fmla="val 1935"/>
                <a:gd name="f39" fmla="val 2403"/>
                <a:gd name="f40" fmla="val 2035"/>
                <a:gd name="f41" fmla="val 2069"/>
                <a:gd name="f42" fmla="val 1669"/>
                <a:gd name="f43" fmla="val 2068"/>
                <a:gd name="f44" fmla="*/ f0 1 2102"/>
                <a:gd name="f45" fmla="*/ f1 1 433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102"/>
                <a:gd name="f52" fmla="*/ f49 1 433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102" h="43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22"/>
                    <a:pt x="f36" y="f37"/>
                    <a:pt x="f38" y="f39"/>
                  </a:cubicBezTo>
                  <a:cubicBezTo>
                    <a:pt x="f40" y="f41"/>
                    <a:pt x="f3" y="f42"/>
                    <a:pt x="f43" y="f31"/>
                  </a:cubicBezTo>
                  <a:cubicBezTo>
                    <a:pt x="f40" y="f12"/>
                    <a:pt x="f38" y="f13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432;p19">
              <a:extLst>
                <a:ext uri="{FF2B5EF4-FFF2-40B4-BE49-F238E27FC236}">
                  <a16:creationId xmlns:a16="http://schemas.microsoft.com/office/drawing/2014/main" id="{DA9E4D4C-6583-47BF-B457-47242DEEFC3B}"/>
                </a:ext>
              </a:extLst>
            </p:cNvPr>
            <p:cNvSpPr/>
            <p:nvPr/>
          </p:nvSpPr>
          <p:spPr>
            <a:xfrm rot="3043884">
              <a:off x="8241614" y="3996440"/>
              <a:ext cx="79790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9"/>
                <a:gd name="f4" fmla="val 3236"/>
                <a:gd name="f5" fmla="val 134"/>
                <a:gd name="f6" fmla="val 500"/>
                <a:gd name="f7" fmla="val 34"/>
                <a:gd name="f8" fmla="val 934"/>
                <a:gd name="f9" fmla="val 1301"/>
                <a:gd name="f10" fmla="val 234"/>
                <a:gd name="f11" fmla="val 1668"/>
                <a:gd name="f12" fmla="val 400"/>
                <a:gd name="f13" fmla="val 2001"/>
                <a:gd name="f14" fmla="val 634"/>
                <a:gd name="f15" fmla="val 2268"/>
                <a:gd name="f16" fmla="val 867"/>
                <a:gd name="f17" fmla="val 2535"/>
                <a:gd name="f18" fmla="val 1168"/>
                <a:gd name="f19" fmla="val 1501"/>
                <a:gd name="f20" fmla="val 2935"/>
                <a:gd name="f21" fmla="val 1835"/>
                <a:gd name="f22" fmla="val 3102"/>
                <a:gd name="f23" fmla="val 2202"/>
                <a:gd name="f24" fmla="val 2735"/>
                <a:gd name="f25" fmla="val 2702"/>
                <a:gd name="f26" fmla="val 2335"/>
                <a:gd name="f27" fmla="val 2569"/>
                <a:gd name="f28" fmla="val 1968"/>
                <a:gd name="f29" fmla="val 2469"/>
                <a:gd name="f30" fmla="val 1635"/>
                <a:gd name="f31" fmla="val 2302"/>
                <a:gd name="f32" fmla="val 1334"/>
                <a:gd name="f33" fmla="val 2068"/>
                <a:gd name="f34" fmla="val 1067"/>
                <a:gd name="f35" fmla="val 1868"/>
                <a:gd name="f36" fmla="val 834"/>
                <a:gd name="f37" fmla="val 1601"/>
                <a:gd name="f38" fmla="val 600"/>
                <a:gd name="f39" fmla="val 434"/>
                <a:gd name="f40" fmla="val 968"/>
                <a:gd name="f41" fmla="val 100"/>
                <a:gd name="f42" fmla="*/ f0 1 2769"/>
                <a:gd name="f43" fmla="*/ f1 1 3236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769"/>
                <a:gd name="f50" fmla="*/ f47 1 3236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769" h="3236">
                  <a:moveTo>
                    <a:pt x="f5" y="f2"/>
                  </a:moveTo>
                  <a:cubicBezTo>
                    <a:pt x="f2" y="f6"/>
                    <a:pt x="f7" y="f8"/>
                    <a:pt x="f5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3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40" y="f10"/>
                    <a:pt x="f14" y="f41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433;p19">
              <a:extLst>
                <a:ext uri="{FF2B5EF4-FFF2-40B4-BE49-F238E27FC236}">
                  <a16:creationId xmlns:a16="http://schemas.microsoft.com/office/drawing/2014/main" id="{A5ED6100-72E0-49DC-8268-067F6D4FBD2C}"/>
                </a:ext>
              </a:extLst>
            </p:cNvPr>
            <p:cNvSpPr/>
            <p:nvPr/>
          </p:nvSpPr>
          <p:spPr>
            <a:xfrm rot="3043884">
              <a:off x="8483159" y="4141188"/>
              <a:ext cx="135587" cy="78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2247"/>
                <a:gd name="f5" fmla="val 3544"/>
                <a:gd name="f6" fmla="val 3451"/>
                <a:gd name="f7" fmla="val 3360"/>
                <a:gd name="f8" fmla="val 5"/>
                <a:gd name="f9" fmla="val 3270"/>
                <a:gd name="f10" fmla="val 11"/>
                <a:gd name="f11" fmla="val 2803"/>
                <a:gd name="f12" fmla="val 2403"/>
                <a:gd name="f13" fmla="val 112"/>
                <a:gd name="f14" fmla="val 2036"/>
                <a:gd name="f15" fmla="val 278"/>
                <a:gd name="f16" fmla="val 1635"/>
                <a:gd name="f17" fmla="val 412"/>
                <a:gd name="f18" fmla="val 1268"/>
                <a:gd name="f19" fmla="val 612"/>
                <a:gd name="f20" fmla="val 935"/>
                <a:gd name="f21" fmla="val 879"/>
                <a:gd name="f22" fmla="val 601"/>
                <a:gd name="f23" fmla="val 1146"/>
                <a:gd name="f24" fmla="val 301"/>
                <a:gd name="f25" fmla="val 1446"/>
                <a:gd name="f26" fmla="val 1"/>
                <a:gd name="f27" fmla="val 1913"/>
                <a:gd name="f28" fmla="val 468"/>
                <a:gd name="f29" fmla="val 2213"/>
                <a:gd name="f30" fmla="val 968"/>
                <a:gd name="f31" fmla="val 2246"/>
                <a:gd name="f32" fmla="val 1402"/>
                <a:gd name="f33" fmla="val 1869"/>
                <a:gd name="f34" fmla="val 2303"/>
                <a:gd name="f35" fmla="val 2146"/>
                <a:gd name="f36" fmla="val 2703"/>
                <a:gd name="f37" fmla="val 2013"/>
                <a:gd name="f38" fmla="val 3070"/>
                <a:gd name="f39" fmla="val 1846"/>
                <a:gd name="f40" fmla="val 3437"/>
                <a:gd name="f41" fmla="val 1646"/>
                <a:gd name="f42" fmla="val 3770"/>
                <a:gd name="f43" fmla="val 1346"/>
                <a:gd name="f44" fmla="val 4104"/>
                <a:gd name="f45" fmla="val 1079"/>
                <a:gd name="f46" fmla="val 4437"/>
                <a:gd name="f47" fmla="val 745"/>
                <a:gd name="f48" fmla="val 4704"/>
                <a:gd name="f49" fmla="val 245"/>
                <a:gd name="f50" fmla="val 4281"/>
                <a:gd name="f51" fmla="val 60"/>
                <a:gd name="f52" fmla="val 3900"/>
                <a:gd name="f53" fmla="*/ f0 1 4705"/>
                <a:gd name="f54" fmla="*/ f1 1 224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705"/>
                <a:gd name="f61" fmla="*/ f58 1 224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705" h="22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Google Shape;434;p19">
            <a:extLst>
              <a:ext uri="{FF2B5EF4-FFF2-40B4-BE49-F238E27FC236}">
                <a16:creationId xmlns:a16="http://schemas.microsoft.com/office/drawing/2014/main" id="{2D34E2CC-E9F9-42D0-AFE4-BBABADC88BD4}"/>
              </a:ext>
            </a:extLst>
          </p:cNvPr>
          <p:cNvSpPr/>
          <p:nvPr/>
        </p:nvSpPr>
        <p:spPr>
          <a:xfrm rot="1765558">
            <a:off x="762735" y="2663411"/>
            <a:ext cx="160340" cy="371548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435;p19">
            <a:extLst>
              <a:ext uri="{FF2B5EF4-FFF2-40B4-BE49-F238E27FC236}">
                <a16:creationId xmlns:a16="http://schemas.microsoft.com/office/drawing/2014/main" id="{A7E680F0-C8AE-473C-A73F-B4EF06D81F39}"/>
              </a:ext>
            </a:extLst>
          </p:cNvPr>
          <p:cNvGrpSpPr/>
          <p:nvPr/>
        </p:nvGrpSpPr>
        <p:grpSpPr>
          <a:xfrm>
            <a:off x="1240831" y="678163"/>
            <a:ext cx="315148" cy="175858"/>
            <a:chOff x="1240831" y="678163"/>
            <a:chExt cx="315148" cy="175858"/>
          </a:xfrm>
        </p:grpSpPr>
        <p:sp>
          <p:nvSpPr>
            <p:cNvPr id="26" name="Google Shape;436;p19">
              <a:extLst>
                <a:ext uri="{FF2B5EF4-FFF2-40B4-BE49-F238E27FC236}">
                  <a16:creationId xmlns:a16="http://schemas.microsoft.com/office/drawing/2014/main" id="{6F9A4AC7-F72E-40DA-97F4-1914F12FC900}"/>
                </a:ext>
              </a:extLst>
            </p:cNvPr>
            <p:cNvSpPr/>
            <p:nvPr/>
          </p:nvSpPr>
          <p:spPr>
            <a:xfrm rot="11461963">
              <a:off x="1327133" y="740077"/>
              <a:ext cx="228846" cy="41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9"/>
                <a:gd name="f4" fmla="val 1745"/>
                <a:gd name="f5" fmla="val 10242"/>
                <a:gd name="f6" fmla="val 10216"/>
                <a:gd name="f7" fmla="val 10187"/>
                <a:gd name="f8" fmla="val 5"/>
                <a:gd name="f9" fmla="val 10156"/>
                <a:gd name="f10" fmla="val 15"/>
                <a:gd name="f11" fmla="val 7848"/>
                <a:gd name="f12" fmla="val 737"/>
                <a:gd name="f13" fmla="val 5540"/>
                <a:gd name="f14" fmla="val 1285"/>
                <a:gd name="f15" fmla="val 3169"/>
                <a:gd name="f16" fmla="val 2251"/>
                <a:gd name="f17" fmla="val 1323"/>
                <a:gd name="f18" fmla="val 1202"/>
                <a:gd name="f19" fmla="val 382"/>
                <a:gd name="f20" fmla="val 1016"/>
                <a:gd name="f21" fmla="val 361"/>
                <a:gd name="f22" fmla="val 1011"/>
                <a:gd name="f23" fmla="val 341"/>
                <a:gd name="f24" fmla="val 1009"/>
                <a:gd name="f25" fmla="val 321"/>
                <a:gd name="f26" fmla="val 70"/>
                <a:gd name="f27" fmla="val 1"/>
                <a:gd name="f28" fmla="val 1388"/>
                <a:gd name="f29" fmla="val 249"/>
                <a:gd name="f30" fmla="val 1450"/>
                <a:gd name="f31" fmla="val 1259"/>
                <a:gd name="f32" fmla="val 1654"/>
                <a:gd name="f33" fmla="val 2252"/>
                <a:gd name="f34" fmla="val 1744"/>
                <a:gd name="f35" fmla="val 3233"/>
                <a:gd name="f36" fmla="val 5624"/>
                <a:gd name="f37" fmla="val 7948"/>
                <a:gd name="f38" fmla="val 1206"/>
                <a:gd name="f39" fmla="val 10289"/>
                <a:gd name="f40" fmla="val 449"/>
                <a:gd name="f41" fmla="val 359"/>
                <a:gd name="f42" fmla="val 10479"/>
                <a:gd name="f43" fmla="*/ f0 1 10559"/>
                <a:gd name="f44" fmla="*/ f1 1 17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559"/>
                <a:gd name="f51" fmla="*/ f48 1 17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559" h="17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437;p19">
              <a:extLst>
                <a:ext uri="{FF2B5EF4-FFF2-40B4-BE49-F238E27FC236}">
                  <a16:creationId xmlns:a16="http://schemas.microsoft.com/office/drawing/2014/main" id="{F4DA31FD-5B48-4E3D-9153-75EF7B2BABAC}"/>
                </a:ext>
              </a:extLst>
            </p:cNvPr>
            <p:cNvSpPr/>
            <p:nvPr/>
          </p:nvSpPr>
          <p:spPr>
            <a:xfrm rot="11461963">
              <a:off x="1341395" y="745875"/>
              <a:ext cx="49917" cy="100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4270"/>
                <a:gd name="f5" fmla="val 2035"/>
                <a:gd name="f6" fmla="val 1535"/>
                <a:gd name="f7" fmla="val 234"/>
                <a:gd name="f8" fmla="val 1201"/>
                <a:gd name="f9" fmla="val 501"/>
                <a:gd name="f10" fmla="val 934"/>
                <a:gd name="f11" fmla="val 801"/>
                <a:gd name="f12" fmla="val 668"/>
                <a:gd name="f13" fmla="val 1101"/>
                <a:gd name="f14" fmla="val 467"/>
                <a:gd name="f15" fmla="val 1435"/>
                <a:gd name="f16" fmla="val 334"/>
                <a:gd name="f17" fmla="val 1768"/>
                <a:gd name="f18" fmla="val 167"/>
                <a:gd name="f19" fmla="val 2135"/>
                <a:gd name="f20" fmla="val 67"/>
                <a:gd name="f21" fmla="val 2502"/>
                <a:gd name="f22" fmla="val 34"/>
                <a:gd name="f23" fmla="val 2902"/>
                <a:gd name="f24" fmla="val 3336"/>
                <a:gd name="f25" fmla="val 3736"/>
                <a:gd name="f26" fmla="val 734"/>
                <a:gd name="f27" fmla="val 4070"/>
                <a:gd name="f28" fmla="val 1068"/>
                <a:gd name="f29" fmla="val 3803"/>
                <a:gd name="f30" fmla="val 1368"/>
                <a:gd name="f31" fmla="val 3503"/>
                <a:gd name="f32" fmla="val 1635"/>
                <a:gd name="f33" fmla="val 3202"/>
                <a:gd name="f34" fmla="val 1868"/>
                <a:gd name="f35" fmla="val 2869"/>
                <a:gd name="f36" fmla="val 2169"/>
                <a:gd name="f37" fmla="val 2168"/>
                <a:gd name="f38" fmla="val 2269"/>
                <a:gd name="f39" fmla="val 2302"/>
                <a:gd name="f40" fmla="val 1334"/>
                <a:gd name="f41" fmla="*/ f0 1 2303"/>
                <a:gd name="f42" fmla="*/ f1 1 427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303"/>
                <a:gd name="f49" fmla="*/ f46 1 427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303" h="42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2" y="f25"/>
                    <a:pt x="f7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1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39" y="f10"/>
                    <a:pt x="f38" y="f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438;p19">
              <a:extLst>
                <a:ext uri="{FF2B5EF4-FFF2-40B4-BE49-F238E27FC236}">
                  <a16:creationId xmlns:a16="http://schemas.microsoft.com/office/drawing/2014/main" id="{0CCC830F-AF67-4BFE-BC45-EEB58BFCC709}"/>
                </a:ext>
              </a:extLst>
            </p:cNvPr>
            <p:cNvSpPr/>
            <p:nvPr/>
          </p:nvSpPr>
          <p:spPr>
            <a:xfrm rot="11461963">
              <a:off x="1344124" y="678163"/>
              <a:ext cx="94018" cy="61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2599"/>
                <a:gd name="f5" fmla="val 755"/>
                <a:gd name="f6" fmla="val 1"/>
                <a:gd name="f7" fmla="val 518"/>
                <a:gd name="f8" fmla="val 268"/>
                <a:gd name="f9" fmla="val 26"/>
                <a:gd name="f10" fmla="val 92"/>
                <a:gd name="f11" fmla="val 168"/>
                <a:gd name="f12" fmla="val 626"/>
                <a:gd name="f13" fmla="val 434"/>
                <a:gd name="f14" fmla="val 993"/>
                <a:gd name="f15" fmla="val 735"/>
                <a:gd name="f16" fmla="val 1326"/>
                <a:gd name="f17" fmla="val 1035"/>
                <a:gd name="f18" fmla="val 1660"/>
                <a:gd name="f19" fmla="val 1335"/>
                <a:gd name="f20" fmla="val 1894"/>
                <a:gd name="f21" fmla="val 1702"/>
                <a:gd name="f22" fmla="val 2094"/>
                <a:gd name="f23" fmla="val 2069"/>
                <a:gd name="f24" fmla="val 2294"/>
                <a:gd name="f25" fmla="val 2469"/>
                <a:gd name="f26" fmla="val 2461"/>
                <a:gd name="f27" fmla="val 2869"/>
                <a:gd name="f28" fmla="val 2527"/>
                <a:gd name="f29" fmla="val 3071"/>
                <a:gd name="f30" fmla="val 2574"/>
                <a:gd name="f31" fmla="val 3279"/>
                <a:gd name="f32" fmla="val 3501"/>
                <a:gd name="f33" fmla="val 3758"/>
                <a:gd name="f34" fmla="val 4033"/>
                <a:gd name="f35" fmla="val 2565"/>
                <a:gd name="f36" fmla="val 4337"/>
                <a:gd name="f37" fmla="val 2494"/>
                <a:gd name="f38" fmla="val 4137"/>
                <a:gd name="f39" fmla="val 1960"/>
                <a:gd name="f40" fmla="val 3904"/>
                <a:gd name="f41" fmla="val 1593"/>
                <a:gd name="f42" fmla="val 3603"/>
                <a:gd name="f43" fmla="val 1260"/>
                <a:gd name="f44" fmla="val 3303"/>
                <a:gd name="f45" fmla="val 926"/>
                <a:gd name="f46" fmla="val 2970"/>
                <a:gd name="f47" fmla="val 693"/>
                <a:gd name="f48" fmla="val 2603"/>
                <a:gd name="f49" fmla="val 493"/>
                <a:gd name="f50" fmla="val 2236"/>
                <a:gd name="f51" fmla="val 292"/>
                <a:gd name="f52" fmla="val 1835"/>
                <a:gd name="f53" fmla="val 126"/>
                <a:gd name="f54" fmla="val 1435"/>
                <a:gd name="f55" fmla="val 59"/>
                <a:gd name="f56" fmla="val 1218"/>
                <a:gd name="f57" fmla="*/ f0 1 4338"/>
                <a:gd name="f58" fmla="*/ f1 1 259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338"/>
                <a:gd name="f65" fmla="*/ f62 1 259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38" h="2599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439;p19">
              <a:extLst>
                <a:ext uri="{FF2B5EF4-FFF2-40B4-BE49-F238E27FC236}">
                  <a16:creationId xmlns:a16="http://schemas.microsoft.com/office/drawing/2014/main" id="{CEFCF173-FA43-4D1C-A467-A00F140250E0}"/>
                </a:ext>
              </a:extLst>
            </p:cNvPr>
            <p:cNvSpPr/>
            <p:nvPr/>
          </p:nvSpPr>
          <p:spPr>
            <a:xfrm rot="11461963">
              <a:off x="1435809" y="751846"/>
              <a:ext cx="45555" cy="10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"/>
                <a:gd name="f4" fmla="val 4338"/>
                <a:gd name="f5" fmla="val 1635"/>
                <a:gd name="f6" fmla="val 1"/>
                <a:gd name="f7" fmla="val 1201"/>
                <a:gd name="f8" fmla="val 301"/>
                <a:gd name="f9" fmla="val 901"/>
                <a:gd name="f10" fmla="val 568"/>
                <a:gd name="f11" fmla="val 667"/>
                <a:gd name="f12" fmla="val 868"/>
                <a:gd name="f13" fmla="val 434"/>
                <a:gd name="f14" fmla="val 1168"/>
                <a:gd name="f15" fmla="val 267"/>
                <a:gd name="f16" fmla="val 1502"/>
                <a:gd name="f17" fmla="val 134"/>
                <a:gd name="f18" fmla="val 1869"/>
                <a:gd name="f19" fmla="val 33"/>
                <a:gd name="f20" fmla="val 2236"/>
                <a:gd name="f21" fmla="val 2636"/>
                <a:gd name="f22" fmla="val 3070"/>
                <a:gd name="f23" fmla="val 100"/>
                <a:gd name="f24" fmla="val 3503"/>
                <a:gd name="f25" fmla="val 234"/>
                <a:gd name="f26" fmla="val 3970"/>
                <a:gd name="f27" fmla="val 634"/>
                <a:gd name="f28" fmla="val 4337"/>
                <a:gd name="f29" fmla="val 1034"/>
                <a:gd name="f30" fmla="val 3937"/>
                <a:gd name="f31" fmla="val 1268"/>
                <a:gd name="f32" fmla="val 3670"/>
                <a:gd name="f33" fmla="val 1468"/>
                <a:gd name="f34" fmla="val 3370"/>
                <a:gd name="f35" fmla="val 1668"/>
                <a:gd name="f36" fmla="val 1835"/>
                <a:gd name="f37" fmla="val 2736"/>
                <a:gd name="f38" fmla="val 1935"/>
                <a:gd name="f39" fmla="val 2403"/>
                <a:gd name="f40" fmla="val 2035"/>
                <a:gd name="f41" fmla="val 2069"/>
                <a:gd name="f42" fmla="val 1669"/>
                <a:gd name="f43" fmla="val 2068"/>
                <a:gd name="f44" fmla="*/ f0 1 2102"/>
                <a:gd name="f45" fmla="*/ f1 1 433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102"/>
                <a:gd name="f52" fmla="*/ f49 1 433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102" h="43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22"/>
                    <a:pt x="f36" y="f37"/>
                    <a:pt x="f38" y="f39"/>
                  </a:cubicBezTo>
                  <a:cubicBezTo>
                    <a:pt x="f40" y="f41"/>
                    <a:pt x="f3" y="f42"/>
                    <a:pt x="f43" y="f31"/>
                  </a:cubicBezTo>
                  <a:cubicBezTo>
                    <a:pt x="f40" y="f12"/>
                    <a:pt x="f38" y="f13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440;p19">
              <a:extLst>
                <a:ext uri="{FF2B5EF4-FFF2-40B4-BE49-F238E27FC236}">
                  <a16:creationId xmlns:a16="http://schemas.microsoft.com/office/drawing/2014/main" id="{30C316EB-65FE-4BC2-A440-0CDDABC3C6A1}"/>
                </a:ext>
              </a:extLst>
            </p:cNvPr>
            <p:cNvSpPr/>
            <p:nvPr/>
          </p:nvSpPr>
          <p:spPr>
            <a:xfrm rot="11461963">
              <a:off x="1476901" y="679380"/>
              <a:ext cx="60012" cy="762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9"/>
                <a:gd name="f4" fmla="val 3236"/>
                <a:gd name="f5" fmla="val 134"/>
                <a:gd name="f6" fmla="val 500"/>
                <a:gd name="f7" fmla="val 34"/>
                <a:gd name="f8" fmla="val 934"/>
                <a:gd name="f9" fmla="val 1301"/>
                <a:gd name="f10" fmla="val 234"/>
                <a:gd name="f11" fmla="val 1668"/>
                <a:gd name="f12" fmla="val 400"/>
                <a:gd name="f13" fmla="val 2001"/>
                <a:gd name="f14" fmla="val 634"/>
                <a:gd name="f15" fmla="val 2268"/>
                <a:gd name="f16" fmla="val 867"/>
                <a:gd name="f17" fmla="val 2535"/>
                <a:gd name="f18" fmla="val 1168"/>
                <a:gd name="f19" fmla="val 1501"/>
                <a:gd name="f20" fmla="val 2935"/>
                <a:gd name="f21" fmla="val 1835"/>
                <a:gd name="f22" fmla="val 3102"/>
                <a:gd name="f23" fmla="val 2202"/>
                <a:gd name="f24" fmla="val 2735"/>
                <a:gd name="f25" fmla="val 2702"/>
                <a:gd name="f26" fmla="val 2335"/>
                <a:gd name="f27" fmla="val 2569"/>
                <a:gd name="f28" fmla="val 1968"/>
                <a:gd name="f29" fmla="val 2469"/>
                <a:gd name="f30" fmla="val 1635"/>
                <a:gd name="f31" fmla="val 2302"/>
                <a:gd name="f32" fmla="val 1334"/>
                <a:gd name="f33" fmla="val 2068"/>
                <a:gd name="f34" fmla="val 1067"/>
                <a:gd name="f35" fmla="val 1868"/>
                <a:gd name="f36" fmla="val 834"/>
                <a:gd name="f37" fmla="val 1601"/>
                <a:gd name="f38" fmla="val 600"/>
                <a:gd name="f39" fmla="val 434"/>
                <a:gd name="f40" fmla="val 968"/>
                <a:gd name="f41" fmla="val 100"/>
                <a:gd name="f42" fmla="*/ f0 1 2769"/>
                <a:gd name="f43" fmla="*/ f1 1 3236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769"/>
                <a:gd name="f50" fmla="*/ f47 1 3236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769" h="3236">
                  <a:moveTo>
                    <a:pt x="f5" y="f2"/>
                  </a:moveTo>
                  <a:cubicBezTo>
                    <a:pt x="f2" y="f6"/>
                    <a:pt x="f7" y="f8"/>
                    <a:pt x="f5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3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40" y="f10"/>
                    <a:pt x="f14" y="f41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441;p19">
              <a:extLst>
                <a:ext uri="{FF2B5EF4-FFF2-40B4-BE49-F238E27FC236}">
                  <a16:creationId xmlns:a16="http://schemas.microsoft.com/office/drawing/2014/main" id="{2ABD4EBE-21D5-4F39-B49E-EE4EE4E4DDD9}"/>
                </a:ext>
              </a:extLst>
            </p:cNvPr>
            <p:cNvSpPr/>
            <p:nvPr/>
          </p:nvSpPr>
          <p:spPr>
            <a:xfrm rot="11461963">
              <a:off x="1240831" y="736484"/>
              <a:ext cx="101973" cy="52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2247"/>
                <a:gd name="f5" fmla="val 3544"/>
                <a:gd name="f6" fmla="val 3451"/>
                <a:gd name="f7" fmla="val 3360"/>
                <a:gd name="f8" fmla="val 5"/>
                <a:gd name="f9" fmla="val 3270"/>
                <a:gd name="f10" fmla="val 11"/>
                <a:gd name="f11" fmla="val 2803"/>
                <a:gd name="f12" fmla="val 2403"/>
                <a:gd name="f13" fmla="val 112"/>
                <a:gd name="f14" fmla="val 2036"/>
                <a:gd name="f15" fmla="val 278"/>
                <a:gd name="f16" fmla="val 1635"/>
                <a:gd name="f17" fmla="val 412"/>
                <a:gd name="f18" fmla="val 1268"/>
                <a:gd name="f19" fmla="val 612"/>
                <a:gd name="f20" fmla="val 935"/>
                <a:gd name="f21" fmla="val 879"/>
                <a:gd name="f22" fmla="val 601"/>
                <a:gd name="f23" fmla="val 1146"/>
                <a:gd name="f24" fmla="val 301"/>
                <a:gd name="f25" fmla="val 1446"/>
                <a:gd name="f26" fmla="val 1"/>
                <a:gd name="f27" fmla="val 1913"/>
                <a:gd name="f28" fmla="val 468"/>
                <a:gd name="f29" fmla="val 2213"/>
                <a:gd name="f30" fmla="val 968"/>
                <a:gd name="f31" fmla="val 2246"/>
                <a:gd name="f32" fmla="val 1402"/>
                <a:gd name="f33" fmla="val 1869"/>
                <a:gd name="f34" fmla="val 2303"/>
                <a:gd name="f35" fmla="val 2146"/>
                <a:gd name="f36" fmla="val 2703"/>
                <a:gd name="f37" fmla="val 2013"/>
                <a:gd name="f38" fmla="val 3070"/>
                <a:gd name="f39" fmla="val 1846"/>
                <a:gd name="f40" fmla="val 3437"/>
                <a:gd name="f41" fmla="val 1646"/>
                <a:gd name="f42" fmla="val 3770"/>
                <a:gd name="f43" fmla="val 1346"/>
                <a:gd name="f44" fmla="val 4104"/>
                <a:gd name="f45" fmla="val 1079"/>
                <a:gd name="f46" fmla="val 4437"/>
                <a:gd name="f47" fmla="val 745"/>
                <a:gd name="f48" fmla="val 4704"/>
                <a:gd name="f49" fmla="val 245"/>
                <a:gd name="f50" fmla="val 4281"/>
                <a:gd name="f51" fmla="val 60"/>
                <a:gd name="f52" fmla="val 3900"/>
                <a:gd name="f53" fmla="*/ f0 1 4705"/>
                <a:gd name="f54" fmla="*/ f1 1 224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705"/>
                <a:gd name="f61" fmla="*/ f58 1 224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705" h="22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83892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3;p20">
            <a:extLst>
              <a:ext uri="{FF2B5EF4-FFF2-40B4-BE49-F238E27FC236}">
                <a16:creationId xmlns:a16="http://schemas.microsoft.com/office/drawing/2014/main" id="{15C4F0C9-E8A2-47BE-92E8-CC5BAAFF956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72369" y="3005221"/>
            <a:ext cx="3273597" cy="317397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444;p20">
            <a:extLst>
              <a:ext uri="{FF2B5EF4-FFF2-40B4-BE49-F238E27FC236}">
                <a16:creationId xmlns:a16="http://schemas.microsoft.com/office/drawing/2014/main" id="{DE5EEC3A-64B6-4EC8-9DBC-A1B95139388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72369" y="1452122"/>
            <a:ext cx="3273597" cy="317397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445;p20">
            <a:extLst>
              <a:ext uri="{FF2B5EF4-FFF2-40B4-BE49-F238E27FC236}">
                <a16:creationId xmlns:a16="http://schemas.microsoft.com/office/drawing/2014/main" id="{8308A74A-BE36-4098-91CB-1DBAAF43342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72369" y="1666978"/>
            <a:ext cx="3238795" cy="1291800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446;p20">
            <a:extLst>
              <a:ext uri="{FF2B5EF4-FFF2-40B4-BE49-F238E27FC236}">
                <a16:creationId xmlns:a16="http://schemas.microsoft.com/office/drawing/2014/main" id="{1FA3D8F4-53D3-4315-8BAD-3838730D55C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72369" y="3218971"/>
            <a:ext cx="3238795" cy="1291800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6" name="Google Shape;447;p20">
            <a:extLst>
              <a:ext uri="{FF2B5EF4-FFF2-40B4-BE49-F238E27FC236}">
                <a16:creationId xmlns:a16="http://schemas.microsoft.com/office/drawing/2014/main" id="{EBC270ED-F03E-4FEA-91E3-D84B78DDA5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455" y="2064303"/>
            <a:ext cx="2772597" cy="1014901"/>
          </a:xfrm>
        </p:spPr>
        <p:txBody>
          <a:bodyPr anchor="ctr"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7" name="Google Shape;448;p20">
            <a:extLst>
              <a:ext uri="{FF2B5EF4-FFF2-40B4-BE49-F238E27FC236}">
                <a16:creationId xmlns:a16="http://schemas.microsoft.com/office/drawing/2014/main" id="{5A7782D0-C84B-4E2D-8BF6-94835028C558}"/>
              </a:ext>
            </a:extLst>
          </p:cNvPr>
          <p:cNvGrpSpPr/>
          <p:nvPr/>
        </p:nvGrpSpPr>
        <p:grpSpPr>
          <a:xfrm>
            <a:off x="7864379" y="4357198"/>
            <a:ext cx="255986" cy="204661"/>
            <a:chOff x="7864379" y="4357198"/>
            <a:chExt cx="255986" cy="204661"/>
          </a:xfrm>
        </p:grpSpPr>
        <p:sp>
          <p:nvSpPr>
            <p:cNvPr id="8" name="Google Shape;449;p20">
              <a:extLst>
                <a:ext uri="{FF2B5EF4-FFF2-40B4-BE49-F238E27FC236}">
                  <a16:creationId xmlns:a16="http://schemas.microsoft.com/office/drawing/2014/main" id="{B8E548B2-E4DB-4FBB-9A63-D51D0564D7A0}"/>
                </a:ext>
              </a:extLst>
            </p:cNvPr>
            <p:cNvSpPr/>
            <p:nvPr/>
          </p:nvSpPr>
          <p:spPr>
            <a:xfrm>
              <a:off x="7864379" y="4357198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450;p20">
              <a:extLst>
                <a:ext uri="{FF2B5EF4-FFF2-40B4-BE49-F238E27FC236}">
                  <a16:creationId xmlns:a16="http://schemas.microsoft.com/office/drawing/2014/main" id="{85CD8821-C8D0-4A70-8C81-F8A034B9A24A}"/>
                </a:ext>
              </a:extLst>
            </p:cNvPr>
            <p:cNvSpPr/>
            <p:nvPr/>
          </p:nvSpPr>
          <p:spPr>
            <a:xfrm>
              <a:off x="7941609" y="4429527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451;p20">
            <a:extLst>
              <a:ext uri="{FF2B5EF4-FFF2-40B4-BE49-F238E27FC236}">
                <a16:creationId xmlns:a16="http://schemas.microsoft.com/office/drawing/2014/main" id="{D1BDA0FA-5BA8-4E5F-8312-76ACF88E2994}"/>
              </a:ext>
            </a:extLst>
          </p:cNvPr>
          <p:cNvGrpSpPr/>
          <p:nvPr/>
        </p:nvGrpSpPr>
        <p:grpSpPr>
          <a:xfrm>
            <a:off x="373779" y="4209897"/>
            <a:ext cx="255986" cy="204661"/>
            <a:chOff x="373779" y="4209897"/>
            <a:chExt cx="255986" cy="204661"/>
          </a:xfrm>
        </p:grpSpPr>
        <p:sp>
          <p:nvSpPr>
            <p:cNvPr id="11" name="Google Shape;452;p20">
              <a:extLst>
                <a:ext uri="{FF2B5EF4-FFF2-40B4-BE49-F238E27FC236}">
                  <a16:creationId xmlns:a16="http://schemas.microsoft.com/office/drawing/2014/main" id="{E03FA1AB-170B-4433-86C8-1B72353B9C4C}"/>
                </a:ext>
              </a:extLst>
            </p:cNvPr>
            <p:cNvSpPr/>
            <p:nvPr/>
          </p:nvSpPr>
          <p:spPr>
            <a:xfrm>
              <a:off x="373779" y="4209897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453;p20">
              <a:extLst>
                <a:ext uri="{FF2B5EF4-FFF2-40B4-BE49-F238E27FC236}">
                  <a16:creationId xmlns:a16="http://schemas.microsoft.com/office/drawing/2014/main" id="{5D89D30F-65D4-4AD4-92B9-97896DDE4E0A}"/>
                </a:ext>
              </a:extLst>
            </p:cNvPr>
            <p:cNvSpPr/>
            <p:nvPr/>
          </p:nvSpPr>
          <p:spPr>
            <a:xfrm>
              <a:off x="451009" y="4282226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oogle Shape;454;p20">
            <a:extLst>
              <a:ext uri="{FF2B5EF4-FFF2-40B4-BE49-F238E27FC236}">
                <a16:creationId xmlns:a16="http://schemas.microsoft.com/office/drawing/2014/main" id="{E1309236-8C11-4DBE-A34C-38D00B7472DA}"/>
              </a:ext>
            </a:extLst>
          </p:cNvPr>
          <p:cNvGrpSpPr/>
          <p:nvPr/>
        </p:nvGrpSpPr>
        <p:grpSpPr>
          <a:xfrm>
            <a:off x="8006029" y="676171"/>
            <a:ext cx="368055" cy="294253"/>
            <a:chOff x="8006029" y="676171"/>
            <a:chExt cx="368055" cy="294253"/>
          </a:xfrm>
        </p:grpSpPr>
        <p:sp>
          <p:nvSpPr>
            <p:cNvPr id="14" name="Google Shape;455;p20">
              <a:extLst>
                <a:ext uri="{FF2B5EF4-FFF2-40B4-BE49-F238E27FC236}">
                  <a16:creationId xmlns:a16="http://schemas.microsoft.com/office/drawing/2014/main" id="{F137C432-5F3A-4A47-BA8D-02DE143AEC94}"/>
                </a:ext>
              </a:extLst>
            </p:cNvPr>
            <p:cNvSpPr/>
            <p:nvPr/>
          </p:nvSpPr>
          <p:spPr>
            <a:xfrm>
              <a:off x="8006029" y="676171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56;p20">
              <a:extLst>
                <a:ext uri="{FF2B5EF4-FFF2-40B4-BE49-F238E27FC236}">
                  <a16:creationId xmlns:a16="http://schemas.microsoft.com/office/drawing/2014/main" id="{E6644BFE-D16A-4E9B-AB88-64A97A25220C}"/>
                </a:ext>
              </a:extLst>
            </p:cNvPr>
            <p:cNvSpPr/>
            <p:nvPr/>
          </p:nvSpPr>
          <p:spPr>
            <a:xfrm>
              <a:off x="8117073" y="780156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457;p20">
            <a:extLst>
              <a:ext uri="{FF2B5EF4-FFF2-40B4-BE49-F238E27FC236}">
                <a16:creationId xmlns:a16="http://schemas.microsoft.com/office/drawing/2014/main" id="{A00FCAE7-8039-46B0-97EB-3B793595D904}"/>
              </a:ext>
            </a:extLst>
          </p:cNvPr>
          <p:cNvSpPr/>
          <p:nvPr/>
        </p:nvSpPr>
        <p:spPr>
          <a:xfrm rot="4343249">
            <a:off x="3933067" y="4361310"/>
            <a:ext cx="160330" cy="371529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7" name="Google Shape;458;p20">
            <a:extLst>
              <a:ext uri="{FF2B5EF4-FFF2-40B4-BE49-F238E27FC236}">
                <a16:creationId xmlns:a16="http://schemas.microsoft.com/office/drawing/2014/main" id="{A2DC07CC-3F12-4D71-8367-234B9625CD26}"/>
              </a:ext>
            </a:extLst>
          </p:cNvPr>
          <p:cNvGrpSpPr/>
          <p:nvPr/>
        </p:nvGrpSpPr>
        <p:grpSpPr>
          <a:xfrm>
            <a:off x="8126593" y="2158395"/>
            <a:ext cx="293312" cy="412897"/>
            <a:chOff x="8126593" y="2158395"/>
            <a:chExt cx="293312" cy="412897"/>
          </a:xfrm>
        </p:grpSpPr>
        <p:sp>
          <p:nvSpPr>
            <p:cNvPr id="18" name="Google Shape;459;p20">
              <a:extLst>
                <a:ext uri="{FF2B5EF4-FFF2-40B4-BE49-F238E27FC236}">
                  <a16:creationId xmlns:a16="http://schemas.microsoft.com/office/drawing/2014/main" id="{8620F67E-6ADA-400B-81B8-61CA21D22227}"/>
                </a:ext>
              </a:extLst>
            </p:cNvPr>
            <p:cNvSpPr/>
            <p:nvPr/>
          </p:nvSpPr>
          <p:spPr>
            <a:xfrm rot="16070229">
              <a:off x="8126296" y="2388481"/>
              <a:ext cx="304294" cy="61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9"/>
                <a:gd name="f4" fmla="val 1745"/>
                <a:gd name="f5" fmla="val 10242"/>
                <a:gd name="f6" fmla="val 10216"/>
                <a:gd name="f7" fmla="val 10187"/>
                <a:gd name="f8" fmla="val 5"/>
                <a:gd name="f9" fmla="val 10156"/>
                <a:gd name="f10" fmla="val 15"/>
                <a:gd name="f11" fmla="val 7848"/>
                <a:gd name="f12" fmla="val 737"/>
                <a:gd name="f13" fmla="val 5540"/>
                <a:gd name="f14" fmla="val 1285"/>
                <a:gd name="f15" fmla="val 3169"/>
                <a:gd name="f16" fmla="val 2251"/>
                <a:gd name="f17" fmla="val 1323"/>
                <a:gd name="f18" fmla="val 1202"/>
                <a:gd name="f19" fmla="val 382"/>
                <a:gd name="f20" fmla="val 1016"/>
                <a:gd name="f21" fmla="val 361"/>
                <a:gd name="f22" fmla="val 1011"/>
                <a:gd name="f23" fmla="val 341"/>
                <a:gd name="f24" fmla="val 1009"/>
                <a:gd name="f25" fmla="val 321"/>
                <a:gd name="f26" fmla="val 70"/>
                <a:gd name="f27" fmla="val 1"/>
                <a:gd name="f28" fmla="val 1388"/>
                <a:gd name="f29" fmla="val 249"/>
                <a:gd name="f30" fmla="val 1450"/>
                <a:gd name="f31" fmla="val 1259"/>
                <a:gd name="f32" fmla="val 1654"/>
                <a:gd name="f33" fmla="val 2252"/>
                <a:gd name="f34" fmla="val 1744"/>
                <a:gd name="f35" fmla="val 3233"/>
                <a:gd name="f36" fmla="val 5624"/>
                <a:gd name="f37" fmla="val 7948"/>
                <a:gd name="f38" fmla="val 1206"/>
                <a:gd name="f39" fmla="val 10289"/>
                <a:gd name="f40" fmla="val 449"/>
                <a:gd name="f41" fmla="val 359"/>
                <a:gd name="f42" fmla="val 10479"/>
                <a:gd name="f43" fmla="*/ f0 1 10559"/>
                <a:gd name="f44" fmla="*/ f1 1 17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559"/>
                <a:gd name="f51" fmla="*/ f48 1 17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559" h="17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460;p20">
              <a:extLst>
                <a:ext uri="{FF2B5EF4-FFF2-40B4-BE49-F238E27FC236}">
                  <a16:creationId xmlns:a16="http://schemas.microsoft.com/office/drawing/2014/main" id="{70F5AF8D-F5B1-4B66-9B07-B8526E4478BB}"/>
                </a:ext>
              </a:extLst>
            </p:cNvPr>
            <p:cNvSpPr/>
            <p:nvPr/>
          </p:nvSpPr>
          <p:spPr>
            <a:xfrm rot="16070229">
              <a:off x="8168445" y="2257836"/>
              <a:ext cx="66367" cy="150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4270"/>
                <a:gd name="f5" fmla="val 2035"/>
                <a:gd name="f6" fmla="val 1535"/>
                <a:gd name="f7" fmla="val 234"/>
                <a:gd name="f8" fmla="val 1201"/>
                <a:gd name="f9" fmla="val 501"/>
                <a:gd name="f10" fmla="val 934"/>
                <a:gd name="f11" fmla="val 801"/>
                <a:gd name="f12" fmla="val 668"/>
                <a:gd name="f13" fmla="val 1101"/>
                <a:gd name="f14" fmla="val 467"/>
                <a:gd name="f15" fmla="val 1435"/>
                <a:gd name="f16" fmla="val 334"/>
                <a:gd name="f17" fmla="val 1768"/>
                <a:gd name="f18" fmla="val 167"/>
                <a:gd name="f19" fmla="val 2135"/>
                <a:gd name="f20" fmla="val 67"/>
                <a:gd name="f21" fmla="val 2502"/>
                <a:gd name="f22" fmla="val 34"/>
                <a:gd name="f23" fmla="val 2902"/>
                <a:gd name="f24" fmla="val 3336"/>
                <a:gd name="f25" fmla="val 3736"/>
                <a:gd name="f26" fmla="val 734"/>
                <a:gd name="f27" fmla="val 4070"/>
                <a:gd name="f28" fmla="val 1068"/>
                <a:gd name="f29" fmla="val 3803"/>
                <a:gd name="f30" fmla="val 1368"/>
                <a:gd name="f31" fmla="val 3503"/>
                <a:gd name="f32" fmla="val 1635"/>
                <a:gd name="f33" fmla="val 3202"/>
                <a:gd name="f34" fmla="val 1868"/>
                <a:gd name="f35" fmla="val 2869"/>
                <a:gd name="f36" fmla="val 2169"/>
                <a:gd name="f37" fmla="val 2168"/>
                <a:gd name="f38" fmla="val 2269"/>
                <a:gd name="f39" fmla="val 2302"/>
                <a:gd name="f40" fmla="val 1334"/>
                <a:gd name="f41" fmla="*/ f0 1 2303"/>
                <a:gd name="f42" fmla="*/ f1 1 427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303"/>
                <a:gd name="f49" fmla="*/ f46 1 427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303" h="42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2" y="f25"/>
                    <a:pt x="f7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1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39" y="f10"/>
                    <a:pt x="f38" y="f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461;p20">
              <a:extLst>
                <a:ext uri="{FF2B5EF4-FFF2-40B4-BE49-F238E27FC236}">
                  <a16:creationId xmlns:a16="http://schemas.microsoft.com/office/drawing/2014/main" id="{D436C765-7AA5-42EC-B727-BE346507BC81}"/>
                </a:ext>
              </a:extLst>
            </p:cNvPr>
            <p:cNvSpPr/>
            <p:nvPr/>
          </p:nvSpPr>
          <p:spPr>
            <a:xfrm rot="16070229">
              <a:off x="8274460" y="2292199"/>
              <a:ext cx="125016" cy="91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2599"/>
                <a:gd name="f5" fmla="val 755"/>
                <a:gd name="f6" fmla="val 1"/>
                <a:gd name="f7" fmla="val 518"/>
                <a:gd name="f8" fmla="val 268"/>
                <a:gd name="f9" fmla="val 26"/>
                <a:gd name="f10" fmla="val 92"/>
                <a:gd name="f11" fmla="val 168"/>
                <a:gd name="f12" fmla="val 626"/>
                <a:gd name="f13" fmla="val 434"/>
                <a:gd name="f14" fmla="val 993"/>
                <a:gd name="f15" fmla="val 735"/>
                <a:gd name="f16" fmla="val 1326"/>
                <a:gd name="f17" fmla="val 1035"/>
                <a:gd name="f18" fmla="val 1660"/>
                <a:gd name="f19" fmla="val 1335"/>
                <a:gd name="f20" fmla="val 1894"/>
                <a:gd name="f21" fmla="val 1702"/>
                <a:gd name="f22" fmla="val 2094"/>
                <a:gd name="f23" fmla="val 2069"/>
                <a:gd name="f24" fmla="val 2294"/>
                <a:gd name="f25" fmla="val 2469"/>
                <a:gd name="f26" fmla="val 2461"/>
                <a:gd name="f27" fmla="val 2869"/>
                <a:gd name="f28" fmla="val 2527"/>
                <a:gd name="f29" fmla="val 3071"/>
                <a:gd name="f30" fmla="val 2574"/>
                <a:gd name="f31" fmla="val 3279"/>
                <a:gd name="f32" fmla="val 3501"/>
                <a:gd name="f33" fmla="val 3758"/>
                <a:gd name="f34" fmla="val 4033"/>
                <a:gd name="f35" fmla="val 2565"/>
                <a:gd name="f36" fmla="val 4337"/>
                <a:gd name="f37" fmla="val 2494"/>
                <a:gd name="f38" fmla="val 4137"/>
                <a:gd name="f39" fmla="val 1960"/>
                <a:gd name="f40" fmla="val 3904"/>
                <a:gd name="f41" fmla="val 1593"/>
                <a:gd name="f42" fmla="val 3603"/>
                <a:gd name="f43" fmla="val 1260"/>
                <a:gd name="f44" fmla="val 3303"/>
                <a:gd name="f45" fmla="val 926"/>
                <a:gd name="f46" fmla="val 2970"/>
                <a:gd name="f47" fmla="val 693"/>
                <a:gd name="f48" fmla="val 2603"/>
                <a:gd name="f49" fmla="val 493"/>
                <a:gd name="f50" fmla="val 2236"/>
                <a:gd name="f51" fmla="val 292"/>
                <a:gd name="f52" fmla="val 1835"/>
                <a:gd name="f53" fmla="val 126"/>
                <a:gd name="f54" fmla="val 1435"/>
                <a:gd name="f55" fmla="val 59"/>
                <a:gd name="f56" fmla="val 1218"/>
                <a:gd name="f57" fmla="*/ f0 1 4338"/>
                <a:gd name="f58" fmla="*/ f1 1 259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338"/>
                <a:gd name="f65" fmla="*/ f62 1 259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38" h="2599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462;p20">
              <a:extLst>
                <a:ext uri="{FF2B5EF4-FFF2-40B4-BE49-F238E27FC236}">
                  <a16:creationId xmlns:a16="http://schemas.microsoft.com/office/drawing/2014/main" id="{D2812F21-DF00-467F-95E4-D1A18ADF7A2E}"/>
                </a:ext>
              </a:extLst>
            </p:cNvPr>
            <p:cNvSpPr/>
            <p:nvPr/>
          </p:nvSpPr>
          <p:spPr>
            <a:xfrm rot="16070229">
              <a:off x="8192352" y="2378019"/>
              <a:ext cx="60579" cy="152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"/>
                <a:gd name="f4" fmla="val 4338"/>
                <a:gd name="f5" fmla="val 1635"/>
                <a:gd name="f6" fmla="val 1"/>
                <a:gd name="f7" fmla="val 1201"/>
                <a:gd name="f8" fmla="val 301"/>
                <a:gd name="f9" fmla="val 901"/>
                <a:gd name="f10" fmla="val 568"/>
                <a:gd name="f11" fmla="val 667"/>
                <a:gd name="f12" fmla="val 868"/>
                <a:gd name="f13" fmla="val 434"/>
                <a:gd name="f14" fmla="val 1168"/>
                <a:gd name="f15" fmla="val 267"/>
                <a:gd name="f16" fmla="val 1502"/>
                <a:gd name="f17" fmla="val 134"/>
                <a:gd name="f18" fmla="val 1869"/>
                <a:gd name="f19" fmla="val 33"/>
                <a:gd name="f20" fmla="val 2236"/>
                <a:gd name="f21" fmla="val 2636"/>
                <a:gd name="f22" fmla="val 3070"/>
                <a:gd name="f23" fmla="val 100"/>
                <a:gd name="f24" fmla="val 3503"/>
                <a:gd name="f25" fmla="val 234"/>
                <a:gd name="f26" fmla="val 3970"/>
                <a:gd name="f27" fmla="val 634"/>
                <a:gd name="f28" fmla="val 4337"/>
                <a:gd name="f29" fmla="val 1034"/>
                <a:gd name="f30" fmla="val 3937"/>
                <a:gd name="f31" fmla="val 1268"/>
                <a:gd name="f32" fmla="val 3670"/>
                <a:gd name="f33" fmla="val 1468"/>
                <a:gd name="f34" fmla="val 3370"/>
                <a:gd name="f35" fmla="val 1668"/>
                <a:gd name="f36" fmla="val 1835"/>
                <a:gd name="f37" fmla="val 2736"/>
                <a:gd name="f38" fmla="val 1935"/>
                <a:gd name="f39" fmla="val 2403"/>
                <a:gd name="f40" fmla="val 2035"/>
                <a:gd name="f41" fmla="val 2069"/>
                <a:gd name="f42" fmla="val 1669"/>
                <a:gd name="f43" fmla="val 2068"/>
                <a:gd name="f44" fmla="*/ f0 1 2102"/>
                <a:gd name="f45" fmla="*/ f1 1 433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102"/>
                <a:gd name="f52" fmla="*/ f49 1 433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102" h="43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22"/>
                    <a:pt x="f36" y="f37"/>
                    <a:pt x="f38" y="f39"/>
                  </a:cubicBezTo>
                  <a:cubicBezTo>
                    <a:pt x="f40" y="f41"/>
                    <a:pt x="f3" y="f42"/>
                    <a:pt x="f43" y="f31"/>
                  </a:cubicBezTo>
                  <a:cubicBezTo>
                    <a:pt x="f40" y="f12"/>
                    <a:pt x="f38" y="f13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463;p20">
              <a:extLst>
                <a:ext uri="{FF2B5EF4-FFF2-40B4-BE49-F238E27FC236}">
                  <a16:creationId xmlns:a16="http://schemas.microsoft.com/office/drawing/2014/main" id="{46D016F7-5AE3-4D57-8F36-5424DD2AE1F5}"/>
                </a:ext>
              </a:extLst>
            </p:cNvPr>
            <p:cNvSpPr/>
            <p:nvPr/>
          </p:nvSpPr>
          <p:spPr>
            <a:xfrm rot="16070229">
              <a:off x="8323139" y="2433451"/>
              <a:ext cx="79799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9"/>
                <a:gd name="f4" fmla="val 3236"/>
                <a:gd name="f5" fmla="val 134"/>
                <a:gd name="f6" fmla="val 500"/>
                <a:gd name="f7" fmla="val 34"/>
                <a:gd name="f8" fmla="val 934"/>
                <a:gd name="f9" fmla="val 1301"/>
                <a:gd name="f10" fmla="val 234"/>
                <a:gd name="f11" fmla="val 1668"/>
                <a:gd name="f12" fmla="val 400"/>
                <a:gd name="f13" fmla="val 2001"/>
                <a:gd name="f14" fmla="val 634"/>
                <a:gd name="f15" fmla="val 2268"/>
                <a:gd name="f16" fmla="val 867"/>
                <a:gd name="f17" fmla="val 2535"/>
                <a:gd name="f18" fmla="val 1168"/>
                <a:gd name="f19" fmla="val 1501"/>
                <a:gd name="f20" fmla="val 2935"/>
                <a:gd name="f21" fmla="val 1835"/>
                <a:gd name="f22" fmla="val 3102"/>
                <a:gd name="f23" fmla="val 2202"/>
                <a:gd name="f24" fmla="val 2735"/>
                <a:gd name="f25" fmla="val 2702"/>
                <a:gd name="f26" fmla="val 2335"/>
                <a:gd name="f27" fmla="val 2569"/>
                <a:gd name="f28" fmla="val 1968"/>
                <a:gd name="f29" fmla="val 2469"/>
                <a:gd name="f30" fmla="val 1635"/>
                <a:gd name="f31" fmla="val 2302"/>
                <a:gd name="f32" fmla="val 1334"/>
                <a:gd name="f33" fmla="val 2068"/>
                <a:gd name="f34" fmla="val 1067"/>
                <a:gd name="f35" fmla="val 1868"/>
                <a:gd name="f36" fmla="val 834"/>
                <a:gd name="f37" fmla="val 1601"/>
                <a:gd name="f38" fmla="val 600"/>
                <a:gd name="f39" fmla="val 434"/>
                <a:gd name="f40" fmla="val 968"/>
                <a:gd name="f41" fmla="val 100"/>
                <a:gd name="f42" fmla="*/ f0 1 2769"/>
                <a:gd name="f43" fmla="*/ f1 1 3236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769"/>
                <a:gd name="f50" fmla="*/ f47 1 3236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769" h="3236">
                  <a:moveTo>
                    <a:pt x="f5" y="f2"/>
                  </a:moveTo>
                  <a:cubicBezTo>
                    <a:pt x="f2" y="f6"/>
                    <a:pt x="f7" y="f8"/>
                    <a:pt x="f5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3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40" y="f10"/>
                    <a:pt x="f14" y="f41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464;p20">
              <a:extLst>
                <a:ext uri="{FF2B5EF4-FFF2-40B4-BE49-F238E27FC236}">
                  <a16:creationId xmlns:a16="http://schemas.microsoft.com/office/drawing/2014/main" id="{C1D170D6-83C4-4204-B998-A5051087AA6C}"/>
                </a:ext>
              </a:extLst>
            </p:cNvPr>
            <p:cNvSpPr/>
            <p:nvPr/>
          </p:nvSpPr>
          <p:spPr>
            <a:xfrm rot="16070229">
              <a:off x="8157194" y="2186701"/>
              <a:ext cx="135587" cy="78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2247"/>
                <a:gd name="f5" fmla="val 3544"/>
                <a:gd name="f6" fmla="val 3451"/>
                <a:gd name="f7" fmla="val 3360"/>
                <a:gd name="f8" fmla="val 5"/>
                <a:gd name="f9" fmla="val 3270"/>
                <a:gd name="f10" fmla="val 11"/>
                <a:gd name="f11" fmla="val 2803"/>
                <a:gd name="f12" fmla="val 2403"/>
                <a:gd name="f13" fmla="val 112"/>
                <a:gd name="f14" fmla="val 2036"/>
                <a:gd name="f15" fmla="val 278"/>
                <a:gd name="f16" fmla="val 1635"/>
                <a:gd name="f17" fmla="val 412"/>
                <a:gd name="f18" fmla="val 1268"/>
                <a:gd name="f19" fmla="val 612"/>
                <a:gd name="f20" fmla="val 935"/>
                <a:gd name="f21" fmla="val 879"/>
                <a:gd name="f22" fmla="val 601"/>
                <a:gd name="f23" fmla="val 1146"/>
                <a:gd name="f24" fmla="val 301"/>
                <a:gd name="f25" fmla="val 1446"/>
                <a:gd name="f26" fmla="val 1"/>
                <a:gd name="f27" fmla="val 1913"/>
                <a:gd name="f28" fmla="val 468"/>
                <a:gd name="f29" fmla="val 2213"/>
                <a:gd name="f30" fmla="val 968"/>
                <a:gd name="f31" fmla="val 2246"/>
                <a:gd name="f32" fmla="val 1402"/>
                <a:gd name="f33" fmla="val 1869"/>
                <a:gd name="f34" fmla="val 2303"/>
                <a:gd name="f35" fmla="val 2146"/>
                <a:gd name="f36" fmla="val 2703"/>
                <a:gd name="f37" fmla="val 2013"/>
                <a:gd name="f38" fmla="val 3070"/>
                <a:gd name="f39" fmla="val 1846"/>
                <a:gd name="f40" fmla="val 3437"/>
                <a:gd name="f41" fmla="val 1646"/>
                <a:gd name="f42" fmla="val 3770"/>
                <a:gd name="f43" fmla="val 1346"/>
                <a:gd name="f44" fmla="val 4104"/>
                <a:gd name="f45" fmla="val 1079"/>
                <a:gd name="f46" fmla="val 4437"/>
                <a:gd name="f47" fmla="val 745"/>
                <a:gd name="f48" fmla="val 4704"/>
                <a:gd name="f49" fmla="val 245"/>
                <a:gd name="f50" fmla="val 4281"/>
                <a:gd name="f51" fmla="val 60"/>
                <a:gd name="f52" fmla="val 3900"/>
                <a:gd name="f53" fmla="*/ f0 1 4705"/>
                <a:gd name="f54" fmla="*/ f1 1 224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705"/>
                <a:gd name="f61" fmla="*/ f58 1 224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705" h="22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465;p20">
            <a:extLst>
              <a:ext uri="{FF2B5EF4-FFF2-40B4-BE49-F238E27FC236}">
                <a16:creationId xmlns:a16="http://schemas.microsoft.com/office/drawing/2014/main" id="{F5A63835-A32C-4B0D-86C0-A2A56A7361AD}"/>
              </a:ext>
            </a:extLst>
          </p:cNvPr>
          <p:cNvGrpSpPr/>
          <p:nvPr/>
        </p:nvGrpSpPr>
        <p:grpSpPr>
          <a:xfrm>
            <a:off x="464021" y="1023033"/>
            <a:ext cx="283835" cy="404196"/>
            <a:chOff x="464021" y="1023033"/>
            <a:chExt cx="283835" cy="404196"/>
          </a:xfrm>
        </p:grpSpPr>
        <p:sp>
          <p:nvSpPr>
            <p:cNvPr id="25" name="Google Shape;466;p20">
              <a:extLst>
                <a:ext uri="{FF2B5EF4-FFF2-40B4-BE49-F238E27FC236}">
                  <a16:creationId xmlns:a16="http://schemas.microsoft.com/office/drawing/2014/main" id="{2F4EC793-7C1A-4687-AC5F-8B84F1E0CEA0}"/>
                </a:ext>
              </a:extLst>
            </p:cNvPr>
            <p:cNvSpPr/>
            <p:nvPr/>
          </p:nvSpPr>
          <p:spPr>
            <a:xfrm rot="7581607">
              <a:off x="453947" y="1144516"/>
              <a:ext cx="304294" cy="61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9"/>
                <a:gd name="f4" fmla="val 1745"/>
                <a:gd name="f5" fmla="val 10242"/>
                <a:gd name="f6" fmla="val 10216"/>
                <a:gd name="f7" fmla="val 10187"/>
                <a:gd name="f8" fmla="val 5"/>
                <a:gd name="f9" fmla="val 10156"/>
                <a:gd name="f10" fmla="val 15"/>
                <a:gd name="f11" fmla="val 7848"/>
                <a:gd name="f12" fmla="val 737"/>
                <a:gd name="f13" fmla="val 5540"/>
                <a:gd name="f14" fmla="val 1285"/>
                <a:gd name="f15" fmla="val 3169"/>
                <a:gd name="f16" fmla="val 2251"/>
                <a:gd name="f17" fmla="val 1323"/>
                <a:gd name="f18" fmla="val 1202"/>
                <a:gd name="f19" fmla="val 382"/>
                <a:gd name="f20" fmla="val 1016"/>
                <a:gd name="f21" fmla="val 361"/>
                <a:gd name="f22" fmla="val 1011"/>
                <a:gd name="f23" fmla="val 341"/>
                <a:gd name="f24" fmla="val 1009"/>
                <a:gd name="f25" fmla="val 321"/>
                <a:gd name="f26" fmla="val 70"/>
                <a:gd name="f27" fmla="val 1"/>
                <a:gd name="f28" fmla="val 1388"/>
                <a:gd name="f29" fmla="val 249"/>
                <a:gd name="f30" fmla="val 1450"/>
                <a:gd name="f31" fmla="val 1259"/>
                <a:gd name="f32" fmla="val 1654"/>
                <a:gd name="f33" fmla="val 2252"/>
                <a:gd name="f34" fmla="val 1744"/>
                <a:gd name="f35" fmla="val 3233"/>
                <a:gd name="f36" fmla="val 5624"/>
                <a:gd name="f37" fmla="val 7948"/>
                <a:gd name="f38" fmla="val 1206"/>
                <a:gd name="f39" fmla="val 10289"/>
                <a:gd name="f40" fmla="val 449"/>
                <a:gd name="f41" fmla="val 359"/>
                <a:gd name="f42" fmla="val 10479"/>
                <a:gd name="f43" fmla="*/ f0 1 10559"/>
                <a:gd name="f44" fmla="*/ f1 1 17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559"/>
                <a:gd name="f51" fmla="*/ f48 1 17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559" h="17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467;p20">
              <a:extLst>
                <a:ext uri="{FF2B5EF4-FFF2-40B4-BE49-F238E27FC236}">
                  <a16:creationId xmlns:a16="http://schemas.microsoft.com/office/drawing/2014/main" id="{70E5F163-B671-40D3-9F23-E3B0BD3636B6}"/>
                </a:ext>
              </a:extLst>
            </p:cNvPr>
            <p:cNvSpPr/>
            <p:nvPr/>
          </p:nvSpPr>
          <p:spPr>
            <a:xfrm rot="7581607">
              <a:off x="579281" y="1215476"/>
              <a:ext cx="66367" cy="150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4270"/>
                <a:gd name="f5" fmla="val 2035"/>
                <a:gd name="f6" fmla="val 1535"/>
                <a:gd name="f7" fmla="val 234"/>
                <a:gd name="f8" fmla="val 1201"/>
                <a:gd name="f9" fmla="val 501"/>
                <a:gd name="f10" fmla="val 934"/>
                <a:gd name="f11" fmla="val 801"/>
                <a:gd name="f12" fmla="val 668"/>
                <a:gd name="f13" fmla="val 1101"/>
                <a:gd name="f14" fmla="val 467"/>
                <a:gd name="f15" fmla="val 1435"/>
                <a:gd name="f16" fmla="val 334"/>
                <a:gd name="f17" fmla="val 1768"/>
                <a:gd name="f18" fmla="val 167"/>
                <a:gd name="f19" fmla="val 2135"/>
                <a:gd name="f20" fmla="val 67"/>
                <a:gd name="f21" fmla="val 2502"/>
                <a:gd name="f22" fmla="val 34"/>
                <a:gd name="f23" fmla="val 2902"/>
                <a:gd name="f24" fmla="val 3336"/>
                <a:gd name="f25" fmla="val 3736"/>
                <a:gd name="f26" fmla="val 734"/>
                <a:gd name="f27" fmla="val 4070"/>
                <a:gd name="f28" fmla="val 1068"/>
                <a:gd name="f29" fmla="val 3803"/>
                <a:gd name="f30" fmla="val 1368"/>
                <a:gd name="f31" fmla="val 3503"/>
                <a:gd name="f32" fmla="val 1635"/>
                <a:gd name="f33" fmla="val 3202"/>
                <a:gd name="f34" fmla="val 1868"/>
                <a:gd name="f35" fmla="val 2869"/>
                <a:gd name="f36" fmla="val 2169"/>
                <a:gd name="f37" fmla="val 2168"/>
                <a:gd name="f38" fmla="val 2269"/>
                <a:gd name="f39" fmla="val 2302"/>
                <a:gd name="f40" fmla="val 1334"/>
                <a:gd name="f41" fmla="*/ f0 1 2303"/>
                <a:gd name="f42" fmla="*/ f1 1 427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303"/>
                <a:gd name="f49" fmla="*/ f46 1 427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303" h="42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2" y="f25"/>
                    <a:pt x="f7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1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39" y="f10"/>
                    <a:pt x="f38" y="f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468;p20">
              <a:extLst>
                <a:ext uri="{FF2B5EF4-FFF2-40B4-BE49-F238E27FC236}">
                  <a16:creationId xmlns:a16="http://schemas.microsoft.com/office/drawing/2014/main" id="{CEF00856-AAF3-4AD9-848D-9F4075C71861}"/>
                </a:ext>
              </a:extLst>
            </p:cNvPr>
            <p:cNvSpPr/>
            <p:nvPr/>
          </p:nvSpPr>
          <p:spPr>
            <a:xfrm rot="7581607">
              <a:off x="447187" y="1156643"/>
              <a:ext cx="125016" cy="91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2599"/>
                <a:gd name="f5" fmla="val 755"/>
                <a:gd name="f6" fmla="val 1"/>
                <a:gd name="f7" fmla="val 518"/>
                <a:gd name="f8" fmla="val 268"/>
                <a:gd name="f9" fmla="val 26"/>
                <a:gd name="f10" fmla="val 92"/>
                <a:gd name="f11" fmla="val 168"/>
                <a:gd name="f12" fmla="val 626"/>
                <a:gd name="f13" fmla="val 434"/>
                <a:gd name="f14" fmla="val 993"/>
                <a:gd name="f15" fmla="val 735"/>
                <a:gd name="f16" fmla="val 1326"/>
                <a:gd name="f17" fmla="val 1035"/>
                <a:gd name="f18" fmla="val 1660"/>
                <a:gd name="f19" fmla="val 1335"/>
                <a:gd name="f20" fmla="val 1894"/>
                <a:gd name="f21" fmla="val 1702"/>
                <a:gd name="f22" fmla="val 2094"/>
                <a:gd name="f23" fmla="val 2069"/>
                <a:gd name="f24" fmla="val 2294"/>
                <a:gd name="f25" fmla="val 2469"/>
                <a:gd name="f26" fmla="val 2461"/>
                <a:gd name="f27" fmla="val 2869"/>
                <a:gd name="f28" fmla="val 2527"/>
                <a:gd name="f29" fmla="val 3071"/>
                <a:gd name="f30" fmla="val 2574"/>
                <a:gd name="f31" fmla="val 3279"/>
                <a:gd name="f32" fmla="val 3501"/>
                <a:gd name="f33" fmla="val 3758"/>
                <a:gd name="f34" fmla="val 4033"/>
                <a:gd name="f35" fmla="val 2565"/>
                <a:gd name="f36" fmla="val 4337"/>
                <a:gd name="f37" fmla="val 2494"/>
                <a:gd name="f38" fmla="val 4137"/>
                <a:gd name="f39" fmla="val 1960"/>
                <a:gd name="f40" fmla="val 3904"/>
                <a:gd name="f41" fmla="val 1593"/>
                <a:gd name="f42" fmla="val 3603"/>
                <a:gd name="f43" fmla="val 1260"/>
                <a:gd name="f44" fmla="val 3303"/>
                <a:gd name="f45" fmla="val 926"/>
                <a:gd name="f46" fmla="val 2970"/>
                <a:gd name="f47" fmla="val 693"/>
                <a:gd name="f48" fmla="val 2603"/>
                <a:gd name="f49" fmla="val 493"/>
                <a:gd name="f50" fmla="val 2236"/>
                <a:gd name="f51" fmla="val 292"/>
                <a:gd name="f52" fmla="val 1835"/>
                <a:gd name="f53" fmla="val 126"/>
                <a:gd name="f54" fmla="val 1435"/>
                <a:gd name="f55" fmla="val 59"/>
                <a:gd name="f56" fmla="val 1218"/>
                <a:gd name="f57" fmla="*/ f0 1 4338"/>
                <a:gd name="f58" fmla="*/ f1 1 259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338"/>
                <a:gd name="f65" fmla="*/ f62 1 259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38" h="2599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469;p20">
              <a:extLst>
                <a:ext uri="{FF2B5EF4-FFF2-40B4-BE49-F238E27FC236}">
                  <a16:creationId xmlns:a16="http://schemas.microsoft.com/office/drawing/2014/main" id="{FD6490D3-FC36-4DB9-A54E-552A959E8765}"/>
                </a:ext>
              </a:extLst>
            </p:cNvPr>
            <p:cNvSpPr/>
            <p:nvPr/>
          </p:nvSpPr>
          <p:spPr>
            <a:xfrm rot="7581607">
              <a:off x="641333" y="1106235"/>
              <a:ext cx="60579" cy="152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"/>
                <a:gd name="f4" fmla="val 4338"/>
                <a:gd name="f5" fmla="val 1635"/>
                <a:gd name="f6" fmla="val 1"/>
                <a:gd name="f7" fmla="val 1201"/>
                <a:gd name="f8" fmla="val 301"/>
                <a:gd name="f9" fmla="val 901"/>
                <a:gd name="f10" fmla="val 568"/>
                <a:gd name="f11" fmla="val 667"/>
                <a:gd name="f12" fmla="val 868"/>
                <a:gd name="f13" fmla="val 434"/>
                <a:gd name="f14" fmla="val 1168"/>
                <a:gd name="f15" fmla="val 267"/>
                <a:gd name="f16" fmla="val 1502"/>
                <a:gd name="f17" fmla="val 134"/>
                <a:gd name="f18" fmla="val 1869"/>
                <a:gd name="f19" fmla="val 33"/>
                <a:gd name="f20" fmla="val 2236"/>
                <a:gd name="f21" fmla="val 2636"/>
                <a:gd name="f22" fmla="val 3070"/>
                <a:gd name="f23" fmla="val 100"/>
                <a:gd name="f24" fmla="val 3503"/>
                <a:gd name="f25" fmla="val 234"/>
                <a:gd name="f26" fmla="val 3970"/>
                <a:gd name="f27" fmla="val 634"/>
                <a:gd name="f28" fmla="val 4337"/>
                <a:gd name="f29" fmla="val 1034"/>
                <a:gd name="f30" fmla="val 3937"/>
                <a:gd name="f31" fmla="val 1268"/>
                <a:gd name="f32" fmla="val 3670"/>
                <a:gd name="f33" fmla="val 1468"/>
                <a:gd name="f34" fmla="val 3370"/>
                <a:gd name="f35" fmla="val 1668"/>
                <a:gd name="f36" fmla="val 1835"/>
                <a:gd name="f37" fmla="val 2736"/>
                <a:gd name="f38" fmla="val 1935"/>
                <a:gd name="f39" fmla="val 2403"/>
                <a:gd name="f40" fmla="val 2035"/>
                <a:gd name="f41" fmla="val 2069"/>
                <a:gd name="f42" fmla="val 1669"/>
                <a:gd name="f43" fmla="val 2068"/>
                <a:gd name="f44" fmla="*/ f0 1 2102"/>
                <a:gd name="f45" fmla="*/ f1 1 433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102"/>
                <a:gd name="f52" fmla="*/ f49 1 433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102" h="43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22"/>
                    <a:pt x="f36" y="f37"/>
                    <a:pt x="f38" y="f39"/>
                  </a:cubicBezTo>
                  <a:cubicBezTo>
                    <a:pt x="f40" y="f41"/>
                    <a:pt x="f3" y="f42"/>
                    <a:pt x="f43" y="f31"/>
                  </a:cubicBezTo>
                  <a:cubicBezTo>
                    <a:pt x="f40" y="f12"/>
                    <a:pt x="f38" y="f13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470;p20">
              <a:extLst>
                <a:ext uri="{FF2B5EF4-FFF2-40B4-BE49-F238E27FC236}">
                  <a16:creationId xmlns:a16="http://schemas.microsoft.com/office/drawing/2014/main" id="{D09C4A0A-B3F4-47DA-9B7E-5E0C7360C1CE}"/>
                </a:ext>
              </a:extLst>
            </p:cNvPr>
            <p:cNvSpPr/>
            <p:nvPr/>
          </p:nvSpPr>
          <p:spPr>
            <a:xfrm rot="7581607">
              <a:off x="544344" y="1009940"/>
              <a:ext cx="79799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9"/>
                <a:gd name="f4" fmla="val 3236"/>
                <a:gd name="f5" fmla="val 134"/>
                <a:gd name="f6" fmla="val 500"/>
                <a:gd name="f7" fmla="val 34"/>
                <a:gd name="f8" fmla="val 934"/>
                <a:gd name="f9" fmla="val 1301"/>
                <a:gd name="f10" fmla="val 234"/>
                <a:gd name="f11" fmla="val 1668"/>
                <a:gd name="f12" fmla="val 400"/>
                <a:gd name="f13" fmla="val 2001"/>
                <a:gd name="f14" fmla="val 634"/>
                <a:gd name="f15" fmla="val 2268"/>
                <a:gd name="f16" fmla="val 867"/>
                <a:gd name="f17" fmla="val 2535"/>
                <a:gd name="f18" fmla="val 1168"/>
                <a:gd name="f19" fmla="val 1501"/>
                <a:gd name="f20" fmla="val 2935"/>
                <a:gd name="f21" fmla="val 1835"/>
                <a:gd name="f22" fmla="val 3102"/>
                <a:gd name="f23" fmla="val 2202"/>
                <a:gd name="f24" fmla="val 2735"/>
                <a:gd name="f25" fmla="val 2702"/>
                <a:gd name="f26" fmla="val 2335"/>
                <a:gd name="f27" fmla="val 2569"/>
                <a:gd name="f28" fmla="val 1968"/>
                <a:gd name="f29" fmla="val 2469"/>
                <a:gd name="f30" fmla="val 1635"/>
                <a:gd name="f31" fmla="val 2302"/>
                <a:gd name="f32" fmla="val 1334"/>
                <a:gd name="f33" fmla="val 2068"/>
                <a:gd name="f34" fmla="val 1067"/>
                <a:gd name="f35" fmla="val 1868"/>
                <a:gd name="f36" fmla="val 834"/>
                <a:gd name="f37" fmla="val 1601"/>
                <a:gd name="f38" fmla="val 600"/>
                <a:gd name="f39" fmla="val 434"/>
                <a:gd name="f40" fmla="val 968"/>
                <a:gd name="f41" fmla="val 100"/>
                <a:gd name="f42" fmla="*/ f0 1 2769"/>
                <a:gd name="f43" fmla="*/ f1 1 3236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769"/>
                <a:gd name="f50" fmla="*/ f47 1 3236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769" h="3236">
                  <a:moveTo>
                    <a:pt x="f5" y="f2"/>
                  </a:moveTo>
                  <a:cubicBezTo>
                    <a:pt x="f2" y="f6"/>
                    <a:pt x="f7" y="f8"/>
                    <a:pt x="f5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3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40" y="f10"/>
                    <a:pt x="f14" y="f41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471;p20">
              <a:extLst>
                <a:ext uri="{FF2B5EF4-FFF2-40B4-BE49-F238E27FC236}">
                  <a16:creationId xmlns:a16="http://schemas.microsoft.com/office/drawing/2014/main" id="{D6F0AA16-B3E7-4253-8E1B-33FCCD106328}"/>
                </a:ext>
              </a:extLst>
            </p:cNvPr>
            <p:cNvSpPr/>
            <p:nvPr/>
          </p:nvSpPr>
          <p:spPr>
            <a:xfrm rot="7581607">
              <a:off x="459948" y="1319948"/>
              <a:ext cx="135587" cy="78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2247"/>
                <a:gd name="f5" fmla="val 3544"/>
                <a:gd name="f6" fmla="val 3451"/>
                <a:gd name="f7" fmla="val 3360"/>
                <a:gd name="f8" fmla="val 5"/>
                <a:gd name="f9" fmla="val 3270"/>
                <a:gd name="f10" fmla="val 11"/>
                <a:gd name="f11" fmla="val 2803"/>
                <a:gd name="f12" fmla="val 2403"/>
                <a:gd name="f13" fmla="val 112"/>
                <a:gd name="f14" fmla="val 2036"/>
                <a:gd name="f15" fmla="val 278"/>
                <a:gd name="f16" fmla="val 1635"/>
                <a:gd name="f17" fmla="val 412"/>
                <a:gd name="f18" fmla="val 1268"/>
                <a:gd name="f19" fmla="val 612"/>
                <a:gd name="f20" fmla="val 935"/>
                <a:gd name="f21" fmla="val 879"/>
                <a:gd name="f22" fmla="val 601"/>
                <a:gd name="f23" fmla="val 1146"/>
                <a:gd name="f24" fmla="val 301"/>
                <a:gd name="f25" fmla="val 1446"/>
                <a:gd name="f26" fmla="val 1"/>
                <a:gd name="f27" fmla="val 1913"/>
                <a:gd name="f28" fmla="val 468"/>
                <a:gd name="f29" fmla="val 2213"/>
                <a:gd name="f30" fmla="val 968"/>
                <a:gd name="f31" fmla="val 2246"/>
                <a:gd name="f32" fmla="val 1402"/>
                <a:gd name="f33" fmla="val 1869"/>
                <a:gd name="f34" fmla="val 2303"/>
                <a:gd name="f35" fmla="val 2146"/>
                <a:gd name="f36" fmla="val 2703"/>
                <a:gd name="f37" fmla="val 2013"/>
                <a:gd name="f38" fmla="val 3070"/>
                <a:gd name="f39" fmla="val 1846"/>
                <a:gd name="f40" fmla="val 3437"/>
                <a:gd name="f41" fmla="val 1646"/>
                <a:gd name="f42" fmla="val 3770"/>
                <a:gd name="f43" fmla="val 1346"/>
                <a:gd name="f44" fmla="val 4104"/>
                <a:gd name="f45" fmla="val 1079"/>
                <a:gd name="f46" fmla="val 4437"/>
                <a:gd name="f47" fmla="val 745"/>
                <a:gd name="f48" fmla="val 4704"/>
                <a:gd name="f49" fmla="val 245"/>
                <a:gd name="f50" fmla="val 4281"/>
                <a:gd name="f51" fmla="val 60"/>
                <a:gd name="f52" fmla="val 3900"/>
                <a:gd name="f53" fmla="*/ f0 1 4705"/>
                <a:gd name="f54" fmla="*/ f1 1 224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705"/>
                <a:gd name="f61" fmla="*/ f58 1 224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705" h="22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472;p20">
            <a:extLst>
              <a:ext uri="{FF2B5EF4-FFF2-40B4-BE49-F238E27FC236}">
                <a16:creationId xmlns:a16="http://schemas.microsoft.com/office/drawing/2014/main" id="{D8010F60-1E58-4725-8AFC-914969ABF150}"/>
              </a:ext>
            </a:extLst>
          </p:cNvPr>
          <p:cNvGrpSpPr/>
          <p:nvPr/>
        </p:nvGrpSpPr>
        <p:grpSpPr>
          <a:xfrm>
            <a:off x="76379" y="2652893"/>
            <a:ext cx="207148" cy="165570"/>
            <a:chOff x="76379" y="2652893"/>
            <a:chExt cx="207148" cy="165570"/>
          </a:xfrm>
        </p:grpSpPr>
        <p:sp>
          <p:nvSpPr>
            <p:cNvPr id="32" name="Google Shape;473;p20">
              <a:extLst>
                <a:ext uri="{FF2B5EF4-FFF2-40B4-BE49-F238E27FC236}">
                  <a16:creationId xmlns:a16="http://schemas.microsoft.com/office/drawing/2014/main" id="{958E5A37-CEF5-4A56-908E-53B90D06F088}"/>
                </a:ext>
              </a:extLst>
            </p:cNvPr>
            <p:cNvSpPr/>
            <p:nvPr/>
          </p:nvSpPr>
          <p:spPr>
            <a:xfrm>
              <a:off x="76379" y="2652893"/>
              <a:ext cx="207148" cy="165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474;p20">
              <a:extLst>
                <a:ext uri="{FF2B5EF4-FFF2-40B4-BE49-F238E27FC236}">
                  <a16:creationId xmlns:a16="http://schemas.microsoft.com/office/drawing/2014/main" id="{E8673546-D75A-481D-9982-4C8FC3E057B1}"/>
                </a:ext>
              </a:extLst>
            </p:cNvPr>
            <p:cNvSpPr/>
            <p:nvPr/>
          </p:nvSpPr>
          <p:spPr>
            <a:xfrm>
              <a:off x="138879" y="2711406"/>
              <a:ext cx="78464" cy="60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61533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8;p24">
            <a:extLst>
              <a:ext uri="{FF2B5EF4-FFF2-40B4-BE49-F238E27FC236}">
                <a16:creationId xmlns:a16="http://schemas.microsoft.com/office/drawing/2014/main" id="{2DC351A6-37FA-4182-9603-355F3F855D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901" y="534997"/>
            <a:ext cx="4972196" cy="576602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grpSp>
        <p:nvGrpSpPr>
          <p:cNvPr id="3" name="Google Shape;529;p24">
            <a:extLst>
              <a:ext uri="{FF2B5EF4-FFF2-40B4-BE49-F238E27FC236}">
                <a16:creationId xmlns:a16="http://schemas.microsoft.com/office/drawing/2014/main" id="{EE6B0F34-03AE-462B-ADFF-FE5C15391537}"/>
              </a:ext>
            </a:extLst>
          </p:cNvPr>
          <p:cNvGrpSpPr/>
          <p:nvPr/>
        </p:nvGrpSpPr>
        <p:grpSpPr>
          <a:xfrm>
            <a:off x="8325840" y="836529"/>
            <a:ext cx="236655" cy="189198"/>
            <a:chOff x="8325840" y="836529"/>
            <a:chExt cx="236655" cy="189198"/>
          </a:xfrm>
        </p:grpSpPr>
        <p:sp>
          <p:nvSpPr>
            <p:cNvPr id="4" name="Google Shape;530;p24">
              <a:extLst>
                <a:ext uri="{FF2B5EF4-FFF2-40B4-BE49-F238E27FC236}">
                  <a16:creationId xmlns:a16="http://schemas.microsoft.com/office/drawing/2014/main" id="{727E4857-5083-47A5-BDB8-EA3DD628F8EA}"/>
                </a:ext>
              </a:extLst>
            </p:cNvPr>
            <p:cNvSpPr/>
            <p:nvPr/>
          </p:nvSpPr>
          <p:spPr>
            <a:xfrm>
              <a:off x="8325840" y="836529"/>
              <a:ext cx="236655" cy="189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531;p24">
              <a:extLst>
                <a:ext uri="{FF2B5EF4-FFF2-40B4-BE49-F238E27FC236}">
                  <a16:creationId xmlns:a16="http://schemas.microsoft.com/office/drawing/2014/main" id="{B34C8E2D-1D31-4853-A900-B3BCD63167ED}"/>
                </a:ext>
              </a:extLst>
            </p:cNvPr>
            <p:cNvSpPr/>
            <p:nvPr/>
          </p:nvSpPr>
          <p:spPr>
            <a:xfrm>
              <a:off x="8397246" y="903390"/>
              <a:ext cx="89638" cy="69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" name="Google Shape;532;p24">
            <a:extLst>
              <a:ext uri="{FF2B5EF4-FFF2-40B4-BE49-F238E27FC236}">
                <a16:creationId xmlns:a16="http://schemas.microsoft.com/office/drawing/2014/main" id="{AEAC61B7-654B-4377-B707-AD7B51D7CD98}"/>
              </a:ext>
            </a:extLst>
          </p:cNvPr>
          <p:cNvGrpSpPr/>
          <p:nvPr/>
        </p:nvGrpSpPr>
        <p:grpSpPr>
          <a:xfrm>
            <a:off x="374327" y="4468892"/>
            <a:ext cx="255986" cy="204661"/>
            <a:chOff x="374327" y="4468892"/>
            <a:chExt cx="255986" cy="204661"/>
          </a:xfrm>
        </p:grpSpPr>
        <p:sp>
          <p:nvSpPr>
            <p:cNvPr id="7" name="Google Shape;533;p24">
              <a:extLst>
                <a:ext uri="{FF2B5EF4-FFF2-40B4-BE49-F238E27FC236}">
                  <a16:creationId xmlns:a16="http://schemas.microsoft.com/office/drawing/2014/main" id="{D3472377-5706-4B6F-95C6-013731F9DA7E}"/>
                </a:ext>
              </a:extLst>
            </p:cNvPr>
            <p:cNvSpPr/>
            <p:nvPr/>
          </p:nvSpPr>
          <p:spPr>
            <a:xfrm>
              <a:off x="374327" y="4468892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534;p24">
              <a:extLst>
                <a:ext uri="{FF2B5EF4-FFF2-40B4-BE49-F238E27FC236}">
                  <a16:creationId xmlns:a16="http://schemas.microsoft.com/office/drawing/2014/main" id="{5F400DD3-B479-4F42-926F-D54017B01D13}"/>
                </a:ext>
              </a:extLst>
            </p:cNvPr>
            <p:cNvSpPr/>
            <p:nvPr/>
          </p:nvSpPr>
          <p:spPr>
            <a:xfrm>
              <a:off x="451558" y="4541221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535;p24">
            <a:extLst>
              <a:ext uri="{FF2B5EF4-FFF2-40B4-BE49-F238E27FC236}">
                <a16:creationId xmlns:a16="http://schemas.microsoft.com/office/drawing/2014/main" id="{A44F2B1C-BFBB-45D7-961B-52D1BA0635B0}"/>
              </a:ext>
            </a:extLst>
          </p:cNvPr>
          <p:cNvGrpSpPr/>
          <p:nvPr/>
        </p:nvGrpSpPr>
        <p:grpSpPr>
          <a:xfrm>
            <a:off x="522223" y="546865"/>
            <a:ext cx="293303" cy="412898"/>
            <a:chOff x="522223" y="546865"/>
            <a:chExt cx="293303" cy="412898"/>
          </a:xfrm>
        </p:grpSpPr>
        <p:sp>
          <p:nvSpPr>
            <p:cNvPr id="10" name="Google Shape;536;p24">
              <a:extLst>
                <a:ext uri="{FF2B5EF4-FFF2-40B4-BE49-F238E27FC236}">
                  <a16:creationId xmlns:a16="http://schemas.microsoft.com/office/drawing/2014/main" id="{CE4AD694-ECE8-4B68-85E8-46D48226B74A}"/>
                </a:ext>
              </a:extLst>
            </p:cNvPr>
            <p:cNvSpPr/>
            <p:nvPr/>
          </p:nvSpPr>
          <p:spPr>
            <a:xfrm rot="16070229">
              <a:off x="521926" y="776952"/>
              <a:ext cx="304294" cy="61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9"/>
                <a:gd name="f4" fmla="val 1745"/>
                <a:gd name="f5" fmla="val 10242"/>
                <a:gd name="f6" fmla="val 10216"/>
                <a:gd name="f7" fmla="val 10187"/>
                <a:gd name="f8" fmla="val 5"/>
                <a:gd name="f9" fmla="val 10156"/>
                <a:gd name="f10" fmla="val 15"/>
                <a:gd name="f11" fmla="val 7848"/>
                <a:gd name="f12" fmla="val 737"/>
                <a:gd name="f13" fmla="val 5540"/>
                <a:gd name="f14" fmla="val 1285"/>
                <a:gd name="f15" fmla="val 3169"/>
                <a:gd name="f16" fmla="val 2251"/>
                <a:gd name="f17" fmla="val 1323"/>
                <a:gd name="f18" fmla="val 1202"/>
                <a:gd name="f19" fmla="val 382"/>
                <a:gd name="f20" fmla="val 1016"/>
                <a:gd name="f21" fmla="val 361"/>
                <a:gd name="f22" fmla="val 1011"/>
                <a:gd name="f23" fmla="val 341"/>
                <a:gd name="f24" fmla="val 1009"/>
                <a:gd name="f25" fmla="val 321"/>
                <a:gd name="f26" fmla="val 70"/>
                <a:gd name="f27" fmla="val 1"/>
                <a:gd name="f28" fmla="val 1388"/>
                <a:gd name="f29" fmla="val 249"/>
                <a:gd name="f30" fmla="val 1450"/>
                <a:gd name="f31" fmla="val 1259"/>
                <a:gd name="f32" fmla="val 1654"/>
                <a:gd name="f33" fmla="val 2252"/>
                <a:gd name="f34" fmla="val 1744"/>
                <a:gd name="f35" fmla="val 3233"/>
                <a:gd name="f36" fmla="val 5624"/>
                <a:gd name="f37" fmla="val 7948"/>
                <a:gd name="f38" fmla="val 1206"/>
                <a:gd name="f39" fmla="val 10289"/>
                <a:gd name="f40" fmla="val 449"/>
                <a:gd name="f41" fmla="val 359"/>
                <a:gd name="f42" fmla="val 10479"/>
                <a:gd name="f43" fmla="*/ f0 1 10559"/>
                <a:gd name="f44" fmla="*/ f1 1 17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559"/>
                <a:gd name="f51" fmla="*/ f48 1 17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559" h="17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537;p24">
              <a:extLst>
                <a:ext uri="{FF2B5EF4-FFF2-40B4-BE49-F238E27FC236}">
                  <a16:creationId xmlns:a16="http://schemas.microsoft.com/office/drawing/2014/main" id="{B7508DF7-CAB1-4B49-B291-071561424F6B}"/>
                </a:ext>
              </a:extLst>
            </p:cNvPr>
            <p:cNvSpPr/>
            <p:nvPr/>
          </p:nvSpPr>
          <p:spPr>
            <a:xfrm rot="16070229">
              <a:off x="564075" y="646315"/>
              <a:ext cx="66367" cy="150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4270"/>
                <a:gd name="f5" fmla="val 2035"/>
                <a:gd name="f6" fmla="val 1535"/>
                <a:gd name="f7" fmla="val 234"/>
                <a:gd name="f8" fmla="val 1201"/>
                <a:gd name="f9" fmla="val 501"/>
                <a:gd name="f10" fmla="val 934"/>
                <a:gd name="f11" fmla="val 801"/>
                <a:gd name="f12" fmla="val 668"/>
                <a:gd name="f13" fmla="val 1101"/>
                <a:gd name="f14" fmla="val 467"/>
                <a:gd name="f15" fmla="val 1435"/>
                <a:gd name="f16" fmla="val 334"/>
                <a:gd name="f17" fmla="val 1768"/>
                <a:gd name="f18" fmla="val 167"/>
                <a:gd name="f19" fmla="val 2135"/>
                <a:gd name="f20" fmla="val 67"/>
                <a:gd name="f21" fmla="val 2502"/>
                <a:gd name="f22" fmla="val 34"/>
                <a:gd name="f23" fmla="val 2902"/>
                <a:gd name="f24" fmla="val 3336"/>
                <a:gd name="f25" fmla="val 3736"/>
                <a:gd name="f26" fmla="val 734"/>
                <a:gd name="f27" fmla="val 4070"/>
                <a:gd name="f28" fmla="val 1068"/>
                <a:gd name="f29" fmla="val 3803"/>
                <a:gd name="f30" fmla="val 1368"/>
                <a:gd name="f31" fmla="val 3503"/>
                <a:gd name="f32" fmla="val 1635"/>
                <a:gd name="f33" fmla="val 3202"/>
                <a:gd name="f34" fmla="val 1868"/>
                <a:gd name="f35" fmla="val 2869"/>
                <a:gd name="f36" fmla="val 2169"/>
                <a:gd name="f37" fmla="val 2168"/>
                <a:gd name="f38" fmla="val 2269"/>
                <a:gd name="f39" fmla="val 2302"/>
                <a:gd name="f40" fmla="val 1334"/>
                <a:gd name="f41" fmla="*/ f0 1 2303"/>
                <a:gd name="f42" fmla="*/ f1 1 427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303"/>
                <a:gd name="f49" fmla="*/ f46 1 427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303" h="42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2" y="f25"/>
                    <a:pt x="f7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1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39" y="f10"/>
                    <a:pt x="f38" y="f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538;p24">
              <a:extLst>
                <a:ext uri="{FF2B5EF4-FFF2-40B4-BE49-F238E27FC236}">
                  <a16:creationId xmlns:a16="http://schemas.microsoft.com/office/drawing/2014/main" id="{DD895D88-C5E4-41C8-ADA8-A6121FA1C313}"/>
                </a:ext>
              </a:extLst>
            </p:cNvPr>
            <p:cNvSpPr/>
            <p:nvPr/>
          </p:nvSpPr>
          <p:spPr>
            <a:xfrm rot="16070229">
              <a:off x="670081" y="680670"/>
              <a:ext cx="125016" cy="91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2599"/>
                <a:gd name="f5" fmla="val 755"/>
                <a:gd name="f6" fmla="val 1"/>
                <a:gd name="f7" fmla="val 518"/>
                <a:gd name="f8" fmla="val 268"/>
                <a:gd name="f9" fmla="val 26"/>
                <a:gd name="f10" fmla="val 92"/>
                <a:gd name="f11" fmla="val 168"/>
                <a:gd name="f12" fmla="val 626"/>
                <a:gd name="f13" fmla="val 434"/>
                <a:gd name="f14" fmla="val 993"/>
                <a:gd name="f15" fmla="val 735"/>
                <a:gd name="f16" fmla="val 1326"/>
                <a:gd name="f17" fmla="val 1035"/>
                <a:gd name="f18" fmla="val 1660"/>
                <a:gd name="f19" fmla="val 1335"/>
                <a:gd name="f20" fmla="val 1894"/>
                <a:gd name="f21" fmla="val 1702"/>
                <a:gd name="f22" fmla="val 2094"/>
                <a:gd name="f23" fmla="val 2069"/>
                <a:gd name="f24" fmla="val 2294"/>
                <a:gd name="f25" fmla="val 2469"/>
                <a:gd name="f26" fmla="val 2461"/>
                <a:gd name="f27" fmla="val 2869"/>
                <a:gd name="f28" fmla="val 2527"/>
                <a:gd name="f29" fmla="val 3071"/>
                <a:gd name="f30" fmla="val 2574"/>
                <a:gd name="f31" fmla="val 3279"/>
                <a:gd name="f32" fmla="val 3501"/>
                <a:gd name="f33" fmla="val 3758"/>
                <a:gd name="f34" fmla="val 4033"/>
                <a:gd name="f35" fmla="val 2565"/>
                <a:gd name="f36" fmla="val 4337"/>
                <a:gd name="f37" fmla="val 2494"/>
                <a:gd name="f38" fmla="val 4137"/>
                <a:gd name="f39" fmla="val 1960"/>
                <a:gd name="f40" fmla="val 3904"/>
                <a:gd name="f41" fmla="val 1593"/>
                <a:gd name="f42" fmla="val 3603"/>
                <a:gd name="f43" fmla="val 1260"/>
                <a:gd name="f44" fmla="val 3303"/>
                <a:gd name="f45" fmla="val 926"/>
                <a:gd name="f46" fmla="val 2970"/>
                <a:gd name="f47" fmla="val 693"/>
                <a:gd name="f48" fmla="val 2603"/>
                <a:gd name="f49" fmla="val 493"/>
                <a:gd name="f50" fmla="val 2236"/>
                <a:gd name="f51" fmla="val 292"/>
                <a:gd name="f52" fmla="val 1835"/>
                <a:gd name="f53" fmla="val 126"/>
                <a:gd name="f54" fmla="val 1435"/>
                <a:gd name="f55" fmla="val 59"/>
                <a:gd name="f56" fmla="val 1218"/>
                <a:gd name="f57" fmla="*/ f0 1 4338"/>
                <a:gd name="f58" fmla="*/ f1 1 259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338"/>
                <a:gd name="f65" fmla="*/ f62 1 259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38" h="2599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539;p24">
              <a:extLst>
                <a:ext uri="{FF2B5EF4-FFF2-40B4-BE49-F238E27FC236}">
                  <a16:creationId xmlns:a16="http://schemas.microsoft.com/office/drawing/2014/main" id="{B19BC83C-992F-4356-A018-B077D370B9B8}"/>
                </a:ext>
              </a:extLst>
            </p:cNvPr>
            <p:cNvSpPr/>
            <p:nvPr/>
          </p:nvSpPr>
          <p:spPr>
            <a:xfrm rot="16070229">
              <a:off x="587973" y="766490"/>
              <a:ext cx="60579" cy="152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"/>
                <a:gd name="f4" fmla="val 4338"/>
                <a:gd name="f5" fmla="val 1635"/>
                <a:gd name="f6" fmla="val 1"/>
                <a:gd name="f7" fmla="val 1201"/>
                <a:gd name="f8" fmla="val 301"/>
                <a:gd name="f9" fmla="val 901"/>
                <a:gd name="f10" fmla="val 568"/>
                <a:gd name="f11" fmla="val 667"/>
                <a:gd name="f12" fmla="val 868"/>
                <a:gd name="f13" fmla="val 434"/>
                <a:gd name="f14" fmla="val 1168"/>
                <a:gd name="f15" fmla="val 267"/>
                <a:gd name="f16" fmla="val 1502"/>
                <a:gd name="f17" fmla="val 134"/>
                <a:gd name="f18" fmla="val 1869"/>
                <a:gd name="f19" fmla="val 33"/>
                <a:gd name="f20" fmla="val 2236"/>
                <a:gd name="f21" fmla="val 2636"/>
                <a:gd name="f22" fmla="val 3070"/>
                <a:gd name="f23" fmla="val 100"/>
                <a:gd name="f24" fmla="val 3503"/>
                <a:gd name="f25" fmla="val 234"/>
                <a:gd name="f26" fmla="val 3970"/>
                <a:gd name="f27" fmla="val 634"/>
                <a:gd name="f28" fmla="val 4337"/>
                <a:gd name="f29" fmla="val 1034"/>
                <a:gd name="f30" fmla="val 3937"/>
                <a:gd name="f31" fmla="val 1268"/>
                <a:gd name="f32" fmla="val 3670"/>
                <a:gd name="f33" fmla="val 1468"/>
                <a:gd name="f34" fmla="val 3370"/>
                <a:gd name="f35" fmla="val 1668"/>
                <a:gd name="f36" fmla="val 1835"/>
                <a:gd name="f37" fmla="val 2736"/>
                <a:gd name="f38" fmla="val 1935"/>
                <a:gd name="f39" fmla="val 2403"/>
                <a:gd name="f40" fmla="val 2035"/>
                <a:gd name="f41" fmla="val 2069"/>
                <a:gd name="f42" fmla="val 1669"/>
                <a:gd name="f43" fmla="val 2068"/>
                <a:gd name="f44" fmla="*/ f0 1 2102"/>
                <a:gd name="f45" fmla="*/ f1 1 433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102"/>
                <a:gd name="f52" fmla="*/ f49 1 433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102" h="43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22"/>
                    <a:pt x="f36" y="f37"/>
                    <a:pt x="f38" y="f39"/>
                  </a:cubicBezTo>
                  <a:cubicBezTo>
                    <a:pt x="f40" y="f41"/>
                    <a:pt x="f3" y="f42"/>
                    <a:pt x="f43" y="f31"/>
                  </a:cubicBezTo>
                  <a:cubicBezTo>
                    <a:pt x="f40" y="f12"/>
                    <a:pt x="f38" y="f13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540;p24">
              <a:extLst>
                <a:ext uri="{FF2B5EF4-FFF2-40B4-BE49-F238E27FC236}">
                  <a16:creationId xmlns:a16="http://schemas.microsoft.com/office/drawing/2014/main" id="{CF3E6442-D89B-4B05-A758-76402B085319}"/>
                </a:ext>
              </a:extLst>
            </p:cNvPr>
            <p:cNvSpPr/>
            <p:nvPr/>
          </p:nvSpPr>
          <p:spPr>
            <a:xfrm rot="16070229">
              <a:off x="718760" y="821931"/>
              <a:ext cx="79799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9"/>
                <a:gd name="f4" fmla="val 3236"/>
                <a:gd name="f5" fmla="val 134"/>
                <a:gd name="f6" fmla="val 500"/>
                <a:gd name="f7" fmla="val 34"/>
                <a:gd name="f8" fmla="val 934"/>
                <a:gd name="f9" fmla="val 1301"/>
                <a:gd name="f10" fmla="val 234"/>
                <a:gd name="f11" fmla="val 1668"/>
                <a:gd name="f12" fmla="val 400"/>
                <a:gd name="f13" fmla="val 2001"/>
                <a:gd name="f14" fmla="val 634"/>
                <a:gd name="f15" fmla="val 2268"/>
                <a:gd name="f16" fmla="val 867"/>
                <a:gd name="f17" fmla="val 2535"/>
                <a:gd name="f18" fmla="val 1168"/>
                <a:gd name="f19" fmla="val 1501"/>
                <a:gd name="f20" fmla="val 2935"/>
                <a:gd name="f21" fmla="val 1835"/>
                <a:gd name="f22" fmla="val 3102"/>
                <a:gd name="f23" fmla="val 2202"/>
                <a:gd name="f24" fmla="val 2735"/>
                <a:gd name="f25" fmla="val 2702"/>
                <a:gd name="f26" fmla="val 2335"/>
                <a:gd name="f27" fmla="val 2569"/>
                <a:gd name="f28" fmla="val 1968"/>
                <a:gd name="f29" fmla="val 2469"/>
                <a:gd name="f30" fmla="val 1635"/>
                <a:gd name="f31" fmla="val 2302"/>
                <a:gd name="f32" fmla="val 1334"/>
                <a:gd name="f33" fmla="val 2068"/>
                <a:gd name="f34" fmla="val 1067"/>
                <a:gd name="f35" fmla="val 1868"/>
                <a:gd name="f36" fmla="val 834"/>
                <a:gd name="f37" fmla="val 1601"/>
                <a:gd name="f38" fmla="val 600"/>
                <a:gd name="f39" fmla="val 434"/>
                <a:gd name="f40" fmla="val 968"/>
                <a:gd name="f41" fmla="val 100"/>
                <a:gd name="f42" fmla="*/ f0 1 2769"/>
                <a:gd name="f43" fmla="*/ f1 1 3236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769"/>
                <a:gd name="f50" fmla="*/ f47 1 3236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769" h="3236">
                  <a:moveTo>
                    <a:pt x="f5" y="f2"/>
                  </a:moveTo>
                  <a:cubicBezTo>
                    <a:pt x="f2" y="f6"/>
                    <a:pt x="f7" y="f8"/>
                    <a:pt x="f5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3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40" y="f10"/>
                    <a:pt x="f14" y="f41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541;p24">
              <a:extLst>
                <a:ext uri="{FF2B5EF4-FFF2-40B4-BE49-F238E27FC236}">
                  <a16:creationId xmlns:a16="http://schemas.microsoft.com/office/drawing/2014/main" id="{2A81A1F0-EF5B-47E2-A146-0E69D5C6CFD8}"/>
                </a:ext>
              </a:extLst>
            </p:cNvPr>
            <p:cNvSpPr/>
            <p:nvPr/>
          </p:nvSpPr>
          <p:spPr>
            <a:xfrm rot="16070229">
              <a:off x="552815" y="575171"/>
              <a:ext cx="135587" cy="78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2247"/>
                <a:gd name="f5" fmla="val 3544"/>
                <a:gd name="f6" fmla="val 3451"/>
                <a:gd name="f7" fmla="val 3360"/>
                <a:gd name="f8" fmla="val 5"/>
                <a:gd name="f9" fmla="val 3270"/>
                <a:gd name="f10" fmla="val 11"/>
                <a:gd name="f11" fmla="val 2803"/>
                <a:gd name="f12" fmla="val 2403"/>
                <a:gd name="f13" fmla="val 112"/>
                <a:gd name="f14" fmla="val 2036"/>
                <a:gd name="f15" fmla="val 278"/>
                <a:gd name="f16" fmla="val 1635"/>
                <a:gd name="f17" fmla="val 412"/>
                <a:gd name="f18" fmla="val 1268"/>
                <a:gd name="f19" fmla="val 612"/>
                <a:gd name="f20" fmla="val 935"/>
                <a:gd name="f21" fmla="val 879"/>
                <a:gd name="f22" fmla="val 601"/>
                <a:gd name="f23" fmla="val 1146"/>
                <a:gd name="f24" fmla="val 301"/>
                <a:gd name="f25" fmla="val 1446"/>
                <a:gd name="f26" fmla="val 1"/>
                <a:gd name="f27" fmla="val 1913"/>
                <a:gd name="f28" fmla="val 468"/>
                <a:gd name="f29" fmla="val 2213"/>
                <a:gd name="f30" fmla="val 968"/>
                <a:gd name="f31" fmla="val 2246"/>
                <a:gd name="f32" fmla="val 1402"/>
                <a:gd name="f33" fmla="val 1869"/>
                <a:gd name="f34" fmla="val 2303"/>
                <a:gd name="f35" fmla="val 2146"/>
                <a:gd name="f36" fmla="val 2703"/>
                <a:gd name="f37" fmla="val 2013"/>
                <a:gd name="f38" fmla="val 3070"/>
                <a:gd name="f39" fmla="val 1846"/>
                <a:gd name="f40" fmla="val 3437"/>
                <a:gd name="f41" fmla="val 1646"/>
                <a:gd name="f42" fmla="val 3770"/>
                <a:gd name="f43" fmla="val 1346"/>
                <a:gd name="f44" fmla="val 4104"/>
                <a:gd name="f45" fmla="val 1079"/>
                <a:gd name="f46" fmla="val 4437"/>
                <a:gd name="f47" fmla="val 745"/>
                <a:gd name="f48" fmla="val 4704"/>
                <a:gd name="f49" fmla="val 245"/>
                <a:gd name="f50" fmla="val 4281"/>
                <a:gd name="f51" fmla="val 60"/>
                <a:gd name="f52" fmla="val 3900"/>
                <a:gd name="f53" fmla="*/ f0 1 4705"/>
                <a:gd name="f54" fmla="*/ f1 1 224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705"/>
                <a:gd name="f61" fmla="*/ f58 1 224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705" h="22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542;p24">
            <a:extLst>
              <a:ext uri="{FF2B5EF4-FFF2-40B4-BE49-F238E27FC236}">
                <a16:creationId xmlns:a16="http://schemas.microsoft.com/office/drawing/2014/main" id="{DE5E9B75-6F83-4959-87F1-B4FD50C7C3E8}"/>
              </a:ext>
            </a:extLst>
          </p:cNvPr>
          <p:cNvSpPr/>
          <p:nvPr/>
        </p:nvSpPr>
        <p:spPr>
          <a:xfrm rot="4500148">
            <a:off x="8363994" y="4067413"/>
            <a:ext cx="160349" cy="371566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12007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6;p27">
            <a:extLst>
              <a:ext uri="{FF2B5EF4-FFF2-40B4-BE49-F238E27FC236}">
                <a16:creationId xmlns:a16="http://schemas.microsoft.com/office/drawing/2014/main" id="{00CC0947-D885-4794-B98D-650B8CF3445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3695" y="2836377"/>
            <a:ext cx="2286603" cy="7529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3" name="Google Shape;577;p27">
            <a:extLst>
              <a:ext uri="{FF2B5EF4-FFF2-40B4-BE49-F238E27FC236}">
                <a16:creationId xmlns:a16="http://schemas.microsoft.com/office/drawing/2014/main" id="{38F9C353-A50D-4FB3-972D-690381A78C5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39671" y="2836377"/>
            <a:ext cx="2286603" cy="7529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4" name="Google Shape;578;p27">
            <a:extLst>
              <a:ext uri="{FF2B5EF4-FFF2-40B4-BE49-F238E27FC236}">
                <a16:creationId xmlns:a16="http://schemas.microsoft.com/office/drawing/2014/main" id="{FED5D38A-01B3-4264-9820-2FD976A4D72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03701" y="2836377"/>
            <a:ext cx="2286603" cy="7529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579;p27">
            <a:extLst>
              <a:ext uri="{FF2B5EF4-FFF2-40B4-BE49-F238E27FC236}">
                <a16:creationId xmlns:a16="http://schemas.microsoft.com/office/drawing/2014/main" id="{0874EA32-9FC0-4A3C-B0A2-045BBE2130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8297" y="2068071"/>
            <a:ext cx="2417399" cy="752999"/>
          </a:xfrm>
        </p:spPr>
        <p:txBody>
          <a:bodyPr anchor="ctr" anchorCtr="1"/>
          <a:lstStyle>
            <a:lvl1pPr algn="ctr"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580;p27">
            <a:extLst>
              <a:ext uri="{FF2B5EF4-FFF2-40B4-BE49-F238E27FC236}">
                <a16:creationId xmlns:a16="http://schemas.microsoft.com/office/drawing/2014/main" id="{33D23CDC-0829-498E-8C15-872B3D2857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63300" y="2068071"/>
            <a:ext cx="2417399" cy="752999"/>
          </a:xfrm>
        </p:spPr>
        <p:txBody>
          <a:bodyPr anchor="ctr" anchorCtr="1"/>
          <a:lstStyle>
            <a:lvl1pPr algn="ctr"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581;p27">
            <a:extLst>
              <a:ext uri="{FF2B5EF4-FFF2-40B4-BE49-F238E27FC236}">
                <a16:creationId xmlns:a16="http://schemas.microsoft.com/office/drawing/2014/main" id="{CBF32703-60B0-446B-B3DC-21C3A968BF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38303" y="2068071"/>
            <a:ext cx="2417399" cy="752999"/>
          </a:xfrm>
        </p:spPr>
        <p:txBody>
          <a:bodyPr anchor="ctr" anchorCtr="1"/>
          <a:lstStyle>
            <a:lvl1pPr algn="ctr"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595;p27">
            <a:extLst>
              <a:ext uri="{FF2B5EF4-FFF2-40B4-BE49-F238E27FC236}">
                <a16:creationId xmlns:a16="http://schemas.microsoft.com/office/drawing/2014/main" id="{C5F2D436-7C33-4244-A9CA-5F393A7B85DC}"/>
              </a:ext>
            </a:extLst>
          </p:cNvPr>
          <p:cNvSpPr/>
          <p:nvPr/>
        </p:nvSpPr>
        <p:spPr>
          <a:xfrm rot="1765558">
            <a:off x="7472986" y="3977359"/>
            <a:ext cx="160340" cy="371548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242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3">
            <a:extLst>
              <a:ext uri="{FF2B5EF4-FFF2-40B4-BE49-F238E27FC236}">
                <a16:creationId xmlns:a16="http://schemas.microsoft.com/office/drawing/2014/main" id="{CEA7FF3B-3AB2-457F-BF74-32E6EBA1FB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2920" y="3114373"/>
            <a:ext cx="4133700" cy="572697"/>
          </a:xfrm>
        </p:spPr>
        <p:txBody>
          <a:bodyPr anchor="b"/>
          <a:lstStyle>
            <a:lvl1pPr>
              <a:defRPr sz="5000"/>
            </a:lvl1pPr>
          </a:lstStyle>
          <a:p>
            <a:pPr lvl="0"/>
            <a:endParaRPr lang="es-PE"/>
          </a:p>
        </p:txBody>
      </p:sp>
      <p:sp>
        <p:nvSpPr>
          <p:cNvPr id="3" name="Google Shape;25;p3">
            <a:extLst>
              <a:ext uri="{FF2B5EF4-FFF2-40B4-BE49-F238E27FC236}">
                <a16:creationId xmlns:a16="http://schemas.microsoft.com/office/drawing/2014/main" id="{54649B20-5877-4366-8E1B-6CF1EF36F8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2920" y="2468075"/>
            <a:ext cx="1486796" cy="572697"/>
          </a:xfrm>
        </p:spPr>
        <p:txBody>
          <a:bodyPr anchor="b"/>
          <a:lstStyle>
            <a:lvl1pPr algn="r">
              <a:defRPr sz="8000">
                <a:solidFill>
                  <a:srgbClr val="DA0A8E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26;p3">
            <a:extLst>
              <a:ext uri="{FF2B5EF4-FFF2-40B4-BE49-F238E27FC236}">
                <a16:creationId xmlns:a16="http://schemas.microsoft.com/office/drawing/2014/main" id="{416D4134-C579-4F88-AD2C-7B5623A0E7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92920" y="3635700"/>
            <a:ext cx="3960897" cy="572697"/>
          </a:xfrm>
        </p:spPr>
        <p:txBody>
          <a:bodyPr/>
          <a:lstStyle>
            <a:lvl1pPr indent="-336554">
              <a:lnSpc>
                <a:spcPct val="100000"/>
              </a:lnSpc>
              <a:buClr>
                <a:srgbClr val="FFBB42"/>
              </a:buClr>
              <a:buSzPts val="1700"/>
              <a:defRPr sz="1700">
                <a:solidFill>
                  <a:srgbClr val="FFBB42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5" name="Google Shape;27;p3">
            <a:extLst>
              <a:ext uri="{FF2B5EF4-FFF2-40B4-BE49-F238E27FC236}">
                <a16:creationId xmlns:a16="http://schemas.microsoft.com/office/drawing/2014/main" id="{5A9219F7-B167-45FE-8925-D88817EF485B}"/>
              </a:ext>
            </a:extLst>
          </p:cNvPr>
          <p:cNvGrpSpPr/>
          <p:nvPr/>
        </p:nvGrpSpPr>
        <p:grpSpPr>
          <a:xfrm>
            <a:off x="3948406" y="2746519"/>
            <a:ext cx="368055" cy="294253"/>
            <a:chOff x="3948406" y="2746519"/>
            <a:chExt cx="368055" cy="294253"/>
          </a:xfrm>
        </p:grpSpPr>
        <p:sp>
          <p:nvSpPr>
            <p:cNvPr id="6" name="Google Shape;28;p3">
              <a:extLst>
                <a:ext uri="{FF2B5EF4-FFF2-40B4-BE49-F238E27FC236}">
                  <a16:creationId xmlns:a16="http://schemas.microsoft.com/office/drawing/2014/main" id="{CC94C001-DCC5-42D2-AC9E-6BAA7A641BEB}"/>
                </a:ext>
              </a:extLst>
            </p:cNvPr>
            <p:cNvSpPr/>
            <p:nvPr/>
          </p:nvSpPr>
          <p:spPr>
            <a:xfrm>
              <a:off x="3948406" y="2746519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9;p3">
              <a:extLst>
                <a:ext uri="{FF2B5EF4-FFF2-40B4-BE49-F238E27FC236}">
                  <a16:creationId xmlns:a16="http://schemas.microsoft.com/office/drawing/2014/main" id="{33085C8A-FCC8-442B-8D8E-9211B7B97272}"/>
                </a:ext>
              </a:extLst>
            </p:cNvPr>
            <p:cNvSpPr/>
            <p:nvPr/>
          </p:nvSpPr>
          <p:spPr>
            <a:xfrm>
              <a:off x="4059442" y="2850504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30;p3">
            <a:extLst>
              <a:ext uri="{FF2B5EF4-FFF2-40B4-BE49-F238E27FC236}">
                <a16:creationId xmlns:a16="http://schemas.microsoft.com/office/drawing/2014/main" id="{F40BC10A-E229-4639-BAA8-483ED8725BAC}"/>
              </a:ext>
            </a:extLst>
          </p:cNvPr>
          <p:cNvGrpSpPr/>
          <p:nvPr/>
        </p:nvGrpSpPr>
        <p:grpSpPr>
          <a:xfrm>
            <a:off x="7793732" y="3996065"/>
            <a:ext cx="368055" cy="294253"/>
            <a:chOff x="7793732" y="3996065"/>
            <a:chExt cx="368055" cy="294253"/>
          </a:xfrm>
        </p:grpSpPr>
        <p:sp>
          <p:nvSpPr>
            <p:cNvPr id="9" name="Google Shape;31;p3">
              <a:extLst>
                <a:ext uri="{FF2B5EF4-FFF2-40B4-BE49-F238E27FC236}">
                  <a16:creationId xmlns:a16="http://schemas.microsoft.com/office/drawing/2014/main" id="{1BFB7540-7E7C-4996-918E-0E2C90B81885}"/>
                </a:ext>
              </a:extLst>
            </p:cNvPr>
            <p:cNvSpPr/>
            <p:nvPr/>
          </p:nvSpPr>
          <p:spPr>
            <a:xfrm>
              <a:off x="7793732" y="3996065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2;p3">
              <a:extLst>
                <a:ext uri="{FF2B5EF4-FFF2-40B4-BE49-F238E27FC236}">
                  <a16:creationId xmlns:a16="http://schemas.microsoft.com/office/drawing/2014/main" id="{76838DDA-4834-473C-969E-2CC8BE507B2C}"/>
                </a:ext>
              </a:extLst>
            </p:cNvPr>
            <p:cNvSpPr/>
            <p:nvPr/>
          </p:nvSpPr>
          <p:spPr>
            <a:xfrm>
              <a:off x="7904768" y="4100059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oogle Shape;33;p3">
            <a:extLst>
              <a:ext uri="{FF2B5EF4-FFF2-40B4-BE49-F238E27FC236}">
                <a16:creationId xmlns:a16="http://schemas.microsoft.com/office/drawing/2014/main" id="{7A1BD468-D0A2-40A2-BB11-376EEF5DC9A1}"/>
              </a:ext>
            </a:extLst>
          </p:cNvPr>
          <p:cNvGrpSpPr/>
          <p:nvPr/>
        </p:nvGrpSpPr>
        <p:grpSpPr>
          <a:xfrm>
            <a:off x="2775752" y="1004139"/>
            <a:ext cx="368055" cy="294253"/>
            <a:chOff x="2775752" y="1004139"/>
            <a:chExt cx="368055" cy="294253"/>
          </a:xfrm>
        </p:grpSpPr>
        <p:sp>
          <p:nvSpPr>
            <p:cNvPr id="12" name="Google Shape;34;p3">
              <a:extLst>
                <a:ext uri="{FF2B5EF4-FFF2-40B4-BE49-F238E27FC236}">
                  <a16:creationId xmlns:a16="http://schemas.microsoft.com/office/drawing/2014/main" id="{C81B40A4-2C55-406C-B931-35C9DF505B37}"/>
                </a:ext>
              </a:extLst>
            </p:cNvPr>
            <p:cNvSpPr/>
            <p:nvPr/>
          </p:nvSpPr>
          <p:spPr>
            <a:xfrm>
              <a:off x="2775752" y="1004139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5;p3">
              <a:extLst>
                <a:ext uri="{FF2B5EF4-FFF2-40B4-BE49-F238E27FC236}">
                  <a16:creationId xmlns:a16="http://schemas.microsoft.com/office/drawing/2014/main" id="{2C50C8E6-801C-4EA1-A698-C69F93BE18CD}"/>
                </a:ext>
              </a:extLst>
            </p:cNvPr>
            <p:cNvSpPr/>
            <p:nvPr/>
          </p:nvSpPr>
          <p:spPr>
            <a:xfrm>
              <a:off x="2886797" y="1108133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36;p3">
            <a:extLst>
              <a:ext uri="{FF2B5EF4-FFF2-40B4-BE49-F238E27FC236}">
                <a16:creationId xmlns:a16="http://schemas.microsoft.com/office/drawing/2014/main" id="{7BC6E981-395C-42CB-A634-EFECF6991678}"/>
              </a:ext>
            </a:extLst>
          </p:cNvPr>
          <p:cNvGrpSpPr/>
          <p:nvPr/>
        </p:nvGrpSpPr>
        <p:grpSpPr>
          <a:xfrm>
            <a:off x="8266203" y="841540"/>
            <a:ext cx="368055" cy="294253"/>
            <a:chOff x="8266203" y="841540"/>
            <a:chExt cx="368055" cy="294253"/>
          </a:xfrm>
        </p:grpSpPr>
        <p:sp>
          <p:nvSpPr>
            <p:cNvPr id="15" name="Google Shape;37;p3">
              <a:extLst>
                <a:ext uri="{FF2B5EF4-FFF2-40B4-BE49-F238E27FC236}">
                  <a16:creationId xmlns:a16="http://schemas.microsoft.com/office/drawing/2014/main" id="{593082DA-6439-4A41-98F4-28377CF91589}"/>
                </a:ext>
              </a:extLst>
            </p:cNvPr>
            <p:cNvSpPr/>
            <p:nvPr/>
          </p:nvSpPr>
          <p:spPr>
            <a:xfrm>
              <a:off x="8266203" y="841540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8;p3">
              <a:extLst>
                <a:ext uri="{FF2B5EF4-FFF2-40B4-BE49-F238E27FC236}">
                  <a16:creationId xmlns:a16="http://schemas.microsoft.com/office/drawing/2014/main" id="{FB67CD58-1E79-4A47-AAF0-D6BB3D9F6B5B}"/>
                </a:ext>
              </a:extLst>
            </p:cNvPr>
            <p:cNvSpPr/>
            <p:nvPr/>
          </p:nvSpPr>
          <p:spPr>
            <a:xfrm>
              <a:off x="8377248" y="945535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" name="Google Shape;39;p3">
            <a:extLst>
              <a:ext uri="{FF2B5EF4-FFF2-40B4-BE49-F238E27FC236}">
                <a16:creationId xmlns:a16="http://schemas.microsoft.com/office/drawing/2014/main" id="{913D8E57-91DB-4795-ACE6-D4FB9F6674E5}"/>
              </a:ext>
            </a:extLst>
          </p:cNvPr>
          <p:cNvSpPr/>
          <p:nvPr/>
        </p:nvSpPr>
        <p:spPr>
          <a:xfrm rot="4343249">
            <a:off x="5849842" y="4153238"/>
            <a:ext cx="160330" cy="371529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40;p3">
            <a:extLst>
              <a:ext uri="{FF2B5EF4-FFF2-40B4-BE49-F238E27FC236}">
                <a16:creationId xmlns:a16="http://schemas.microsoft.com/office/drawing/2014/main" id="{B1F92BBD-2210-4EE4-A2B0-C90606D43ABC}"/>
              </a:ext>
            </a:extLst>
          </p:cNvPr>
          <p:cNvSpPr/>
          <p:nvPr/>
        </p:nvSpPr>
        <p:spPr>
          <a:xfrm rot="7581675">
            <a:off x="4181729" y="1287336"/>
            <a:ext cx="160330" cy="371529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20241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4;p29">
            <a:extLst>
              <a:ext uri="{FF2B5EF4-FFF2-40B4-BE49-F238E27FC236}">
                <a16:creationId xmlns:a16="http://schemas.microsoft.com/office/drawing/2014/main" id="{94C6C47E-51C1-4E08-B3ED-EA7C316639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7863" y="2586115"/>
            <a:ext cx="1711802" cy="1626900"/>
          </a:xfrm>
        </p:spPr>
        <p:txBody>
          <a:bodyPr/>
          <a:lstStyle>
            <a:lvl1pPr indent="-317497" algn="r"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3" name="Google Shape;635;p29">
            <a:extLst>
              <a:ext uri="{FF2B5EF4-FFF2-40B4-BE49-F238E27FC236}">
                <a16:creationId xmlns:a16="http://schemas.microsoft.com/office/drawing/2014/main" id="{AD236FD8-EB77-46EC-A815-B54374B758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9268" y="2368579"/>
            <a:ext cx="1850398" cy="317397"/>
          </a:xfrm>
        </p:spPr>
        <p:txBody>
          <a:bodyPr anchor="ctr"/>
          <a:lstStyle>
            <a:lvl1pPr algn="r"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636;p29">
            <a:extLst>
              <a:ext uri="{FF2B5EF4-FFF2-40B4-BE49-F238E27FC236}">
                <a16:creationId xmlns:a16="http://schemas.microsoft.com/office/drawing/2014/main" id="{0E8EFC4A-7203-4AE3-94DA-C60D25394B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65454" y="2586115"/>
            <a:ext cx="1711802" cy="1626900"/>
          </a:xfrm>
        </p:spPr>
        <p:txBody>
          <a:bodyPr/>
          <a:lstStyle>
            <a:lvl1pPr indent="-317497"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637;p29">
            <a:extLst>
              <a:ext uri="{FF2B5EF4-FFF2-40B4-BE49-F238E27FC236}">
                <a16:creationId xmlns:a16="http://schemas.microsoft.com/office/drawing/2014/main" id="{0639C6BA-667B-4098-876C-CFB9DACF405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65454" y="2368579"/>
            <a:ext cx="1850398" cy="317397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638;p29">
            <a:extLst>
              <a:ext uri="{FF2B5EF4-FFF2-40B4-BE49-F238E27FC236}">
                <a16:creationId xmlns:a16="http://schemas.microsoft.com/office/drawing/2014/main" id="{0E1083B1-08C3-45BD-A75A-FABCD3D5BE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901" y="534997"/>
            <a:ext cx="4972196" cy="576602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grpSp>
        <p:nvGrpSpPr>
          <p:cNvPr id="7" name="Google Shape;639;p29">
            <a:extLst>
              <a:ext uri="{FF2B5EF4-FFF2-40B4-BE49-F238E27FC236}">
                <a16:creationId xmlns:a16="http://schemas.microsoft.com/office/drawing/2014/main" id="{A382697B-9EF0-44D2-BA15-866C3368501B}"/>
              </a:ext>
            </a:extLst>
          </p:cNvPr>
          <p:cNvGrpSpPr/>
          <p:nvPr/>
        </p:nvGrpSpPr>
        <p:grpSpPr>
          <a:xfrm>
            <a:off x="1849245" y="1622054"/>
            <a:ext cx="236655" cy="189198"/>
            <a:chOff x="1849245" y="1622054"/>
            <a:chExt cx="236655" cy="189198"/>
          </a:xfrm>
        </p:grpSpPr>
        <p:sp>
          <p:nvSpPr>
            <p:cNvPr id="8" name="Google Shape;640;p29">
              <a:extLst>
                <a:ext uri="{FF2B5EF4-FFF2-40B4-BE49-F238E27FC236}">
                  <a16:creationId xmlns:a16="http://schemas.microsoft.com/office/drawing/2014/main" id="{CFCBF69F-F248-42FE-9332-047F036B4495}"/>
                </a:ext>
              </a:extLst>
            </p:cNvPr>
            <p:cNvSpPr/>
            <p:nvPr/>
          </p:nvSpPr>
          <p:spPr>
            <a:xfrm>
              <a:off x="1849245" y="1622054"/>
              <a:ext cx="236655" cy="189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641;p29">
              <a:extLst>
                <a:ext uri="{FF2B5EF4-FFF2-40B4-BE49-F238E27FC236}">
                  <a16:creationId xmlns:a16="http://schemas.microsoft.com/office/drawing/2014/main" id="{FD8D0DB9-EA3F-4080-BDE5-91D0E0FC2116}"/>
                </a:ext>
              </a:extLst>
            </p:cNvPr>
            <p:cNvSpPr/>
            <p:nvPr/>
          </p:nvSpPr>
          <p:spPr>
            <a:xfrm>
              <a:off x="1920642" y="1688915"/>
              <a:ext cx="89638" cy="69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642;p29">
            <a:extLst>
              <a:ext uri="{FF2B5EF4-FFF2-40B4-BE49-F238E27FC236}">
                <a16:creationId xmlns:a16="http://schemas.microsoft.com/office/drawing/2014/main" id="{C2181C35-2BD1-4D2F-AEE5-0C79E99FCD50}"/>
              </a:ext>
            </a:extLst>
          </p:cNvPr>
          <p:cNvGrpSpPr/>
          <p:nvPr/>
        </p:nvGrpSpPr>
        <p:grpSpPr>
          <a:xfrm>
            <a:off x="7521360" y="1758263"/>
            <a:ext cx="255986" cy="204661"/>
            <a:chOff x="7521360" y="1758263"/>
            <a:chExt cx="255986" cy="204661"/>
          </a:xfrm>
        </p:grpSpPr>
        <p:sp>
          <p:nvSpPr>
            <p:cNvPr id="11" name="Google Shape;643;p29">
              <a:extLst>
                <a:ext uri="{FF2B5EF4-FFF2-40B4-BE49-F238E27FC236}">
                  <a16:creationId xmlns:a16="http://schemas.microsoft.com/office/drawing/2014/main" id="{CFB21D1D-5ED5-498C-A279-2EA73DE1DB15}"/>
                </a:ext>
              </a:extLst>
            </p:cNvPr>
            <p:cNvSpPr/>
            <p:nvPr/>
          </p:nvSpPr>
          <p:spPr>
            <a:xfrm>
              <a:off x="7521360" y="1758263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644;p29">
              <a:extLst>
                <a:ext uri="{FF2B5EF4-FFF2-40B4-BE49-F238E27FC236}">
                  <a16:creationId xmlns:a16="http://schemas.microsoft.com/office/drawing/2014/main" id="{9D383E78-7B87-4038-ADF1-28F29BB81A80}"/>
                </a:ext>
              </a:extLst>
            </p:cNvPr>
            <p:cNvSpPr/>
            <p:nvPr/>
          </p:nvSpPr>
          <p:spPr>
            <a:xfrm>
              <a:off x="7598590" y="1830592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Google Shape;652;p29">
            <a:extLst>
              <a:ext uri="{FF2B5EF4-FFF2-40B4-BE49-F238E27FC236}">
                <a16:creationId xmlns:a16="http://schemas.microsoft.com/office/drawing/2014/main" id="{C376674E-3D1F-496F-A993-58B7E2C32D98}"/>
              </a:ext>
            </a:extLst>
          </p:cNvPr>
          <p:cNvSpPr/>
          <p:nvPr/>
        </p:nvSpPr>
        <p:spPr>
          <a:xfrm rot="1765558">
            <a:off x="471306" y="4298240"/>
            <a:ext cx="160340" cy="371548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48943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3;p33">
            <a:extLst>
              <a:ext uri="{FF2B5EF4-FFF2-40B4-BE49-F238E27FC236}">
                <a16:creationId xmlns:a16="http://schemas.microsoft.com/office/drawing/2014/main" id="{36E33A74-5E17-461F-B276-BB77EAF9BB5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70377" y="3500039"/>
            <a:ext cx="3263996" cy="690600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3" name="Google Shape;734;p33">
            <a:extLst>
              <a:ext uri="{FF2B5EF4-FFF2-40B4-BE49-F238E27FC236}">
                <a16:creationId xmlns:a16="http://schemas.microsoft.com/office/drawing/2014/main" id="{C84FE2BB-A0D8-41D6-86C9-5AEFEFE9916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70377" y="2230806"/>
            <a:ext cx="3263996" cy="690600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4" name="Google Shape;735;p33">
            <a:extLst>
              <a:ext uri="{FF2B5EF4-FFF2-40B4-BE49-F238E27FC236}">
                <a16:creationId xmlns:a16="http://schemas.microsoft.com/office/drawing/2014/main" id="{C596F6C5-F4E4-42E6-8891-C197001ABA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70377" y="1005858"/>
            <a:ext cx="3263996" cy="690600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736;p33">
            <a:extLst>
              <a:ext uri="{FF2B5EF4-FFF2-40B4-BE49-F238E27FC236}">
                <a16:creationId xmlns:a16="http://schemas.microsoft.com/office/drawing/2014/main" id="{C958EF40-BB21-4FF4-BE0C-D13EBB3862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455" y="2064303"/>
            <a:ext cx="2772597" cy="1014901"/>
          </a:xfrm>
        </p:spPr>
        <p:txBody>
          <a:bodyPr anchor="ctr"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6" name="Google Shape;737;p33">
            <a:extLst>
              <a:ext uri="{FF2B5EF4-FFF2-40B4-BE49-F238E27FC236}">
                <a16:creationId xmlns:a16="http://schemas.microsoft.com/office/drawing/2014/main" id="{3BD491E0-22F7-4D1C-9686-77C807D23766}"/>
              </a:ext>
            </a:extLst>
          </p:cNvPr>
          <p:cNvGrpSpPr/>
          <p:nvPr/>
        </p:nvGrpSpPr>
        <p:grpSpPr>
          <a:xfrm>
            <a:off x="3241301" y="961418"/>
            <a:ext cx="255986" cy="204661"/>
            <a:chOff x="3241301" y="961418"/>
            <a:chExt cx="255986" cy="204661"/>
          </a:xfrm>
        </p:grpSpPr>
        <p:sp>
          <p:nvSpPr>
            <p:cNvPr id="7" name="Google Shape;738;p33">
              <a:extLst>
                <a:ext uri="{FF2B5EF4-FFF2-40B4-BE49-F238E27FC236}">
                  <a16:creationId xmlns:a16="http://schemas.microsoft.com/office/drawing/2014/main" id="{81B74A0F-1A43-4C55-A820-C56EEE23D733}"/>
                </a:ext>
              </a:extLst>
            </p:cNvPr>
            <p:cNvSpPr/>
            <p:nvPr/>
          </p:nvSpPr>
          <p:spPr>
            <a:xfrm>
              <a:off x="3241301" y="961418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739;p33">
              <a:extLst>
                <a:ext uri="{FF2B5EF4-FFF2-40B4-BE49-F238E27FC236}">
                  <a16:creationId xmlns:a16="http://schemas.microsoft.com/office/drawing/2014/main" id="{F8EC1C65-3780-49D4-98AC-53236F7F74CF}"/>
                </a:ext>
              </a:extLst>
            </p:cNvPr>
            <p:cNvSpPr/>
            <p:nvPr/>
          </p:nvSpPr>
          <p:spPr>
            <a:xfrm>
              <a:off x="3318531" y="1033747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740;p33">
            <a:extLst>
              <a:ext uri="{FF2B5EF4-FFF2-40B4-BE49-F238E27FC236}">
                <a16:creationId xmlns:a16="http://schemas.microsoft.com/office/drawing/2014/main" id="{A765E25C-E8DE-47F6-ADCF-FB3C074345CE}"/>
              </a:ext>
            </a:extLst>
          </p:cNvPr>
          <p:cNvGrpSpPr/>
          <p:nvPr/>
        </p:nvGrpSpPr>
        <p:grpSpPr>
          <a:xfrm>
            <a:off x="8134365" y="4438552"/>
            <a:ext cx="236655" cy="189198"/>
            <a:chOff x="8134365" y="4438552"/>
            <a:chExt cx="236655" cy="189198"/>
          </a:xfrm>
        </p:grpSpPr>
        <p:sp>
          <p:nvSpPr>
            <p:cNvPr id="10" name="Google Shape;741;p33">
              <a:extLst>
                <a:ext uri="{FF2B5EF4-FFF2-40B4-BE49-F238E27FC236}">
                  <a16:creationId xmlns:a16="http://schemas.microsoft.com/office/drawing/2014/main" id="{EF213C20-2900-4866-B9B1-86F105032E86}"/>
                </a:ext>
              </a:extLst>
            </p:cNvPr>
            <p:cNvSpPr/>
            <p:nvPr/>
          </p:nvSpPr>
          <p:spPr>
            <a:xfrm>
              <a:off x="8134365" y="4438552"/>
              <a:ext cx="236655" cy="189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742;p33">
              <a:extLst>
                <a:ext uri="{FF2B5EF4-FFF2-40B4-BE49-F238E27FC236}">
                  <a16:creationId xmlns:a16="http://schemas.microsoft.com/office/drawing/2014/main" id="{3C0184C8-1451-409E-927A-AA5BBF79F640}"/>
                </a:ext>
              </a:extLst>
            </p:cNvPr>
            <p:cNvSpPr/>
            <p:nvPr/>
          </p:nvSpPr>
          <p:spPr>
            <a:xfrm>
              <a:off x="8205770" y="4505422"/>
              <a:ext cx="89638" cy="69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750;p33">
            <a:extLst>
              <a:ext uri="{FF2B5EF4-FFF2-40B4-BE49-F238E27FC236}">
                <a16:creationId xmlns:a16="http://schemas.microsoft.com/office/drawing/2014/main" id="{BB918BB7-9403-4504-936B-0BC65F328FA0}"/>
              </a:ext>
            </a:extLst>
          </p:cNvPr>
          <p:cNvSpPr/>
          <p:nvPr/>
        </p:nvSpPr>
        <p:spPr>
          <a:xfrm rot="1765558">
            <a:off x="8451961" y="452785"/>
            <a:ext cx="160340" cy="371548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789012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9;p34">
            <a:extLst>
              <a:ext uri="{FF2B5EF4-FFF2-40B4-BE49-F238E27FC236}">
                <a16:creationId xmlns:a16="http://schemas.microsoft.com/office/drawing/2014/main" id="{D39F897B-8D3C-4EB9-886F-65F913B0D5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3449" y="526346"/>
            <a:ext cx="5657100" cy="4090797"/>
          </a:xfrm>
        </p:spPr>
        <p:txBody>
          <a:bodyPr anchor="ctr" anchorCtr="1"/>
          <a:lstStyle>
            <a:lvl1pPr algn="ctr">
              <a:defRPr sz="4800"/>
            </a:lvl1pPr>
          </a:lstStyle>
          <a:p>
            <a:pPr lvl="0"/>
            <a:endParaRPr lang="es-PE"/>
          </a:p>
        </p:txBody>
      </p:sp>
      <p:grpSp>
        <p:nvGrpSpPr>
          <p:cNvPr id="3" name="Google Shape;760;p34">
            <a:extLst>
              <a:ext uri="{FF2B5EF4-FFF2-40B4-BE49-F238E27FC236}">
                <a16:creationId xmlns:a16="http://schemas.microsoft.com/office/drawing/2014/main" id="{5D76923C-E02E-48C3-ADC2-6DED3E819D29}"/>
              </a:ext>
            </a:extLst>
          </p:cNvPr>
          <p:cNvGrpSpPr/>
          <p:nvPr/>
        </p:nvGrpSpPr>
        <p:grpSpPr>
          <a:xfrm>
            <a:off x="7274902" y="824541"/>
            <a:ext cx="255986" cy="204661"/>
            <a:chOff x="7274902" y="824541"/>
            <a:chExt cx="255986" cy="204661"/>
          </a:xfrm>
        </p:grpSpPr>
        <p:sp>
          <p:nvSpPr>
            <p:cNvPr id="4" name="Google Shape;761;p34">
              <a:extLst>
                <a:ext uri="{FF2B5EF4-FFF2-40B4-BE49-F238E27FC236}">
                  <a16:creationId xmlns:a16="http://schemas.microsoft.com/office/drawing/2014/main" id="{369EB2A8-5F9B-45B8-8664-AC24DC441599}"/>
                </a:ext>
              </a:extLst>
            </p:cNvPr>
            <p:cNvSpPr/>
            <p:nvPr/>
          </p:nvSpPr>
          <p:spPr>
            <a:xfrm>
              <a:off x="7274902" y="824541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762;p34">
              <a:extLst>
                <a:ext uri="{FF2B5EF4-FFF2-40B4-BE49-F238E27FC236}">
                  <a16:creationId xmlns:a16="http://schemas.microsoft.com/office/drawing/2014/main" id="{EAA644F1-2CC6-4AE6-A3B6-5870B5D9AD28}"/>
                </a:ext>
              </a:extLst>
            </p:cNvPr>
            <p:cNvSpPr/>
            <p:nvPr/>
          </p:nvSpPr>
          <p:spPr>
            <a:xfrm>
              <a:off x="7352132" y="896870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" name="Google Shape;763;p34">
            <a:extLst>
              <a:ext uri="{FF2B5EF4-FFF2-40B4-BE49-F238E27FC236}">
                <a16:creationId xmlns:a16="http://schemas.microsoft.com/office/drawing/2014/main" id="{28FDAEBF-F8F2-44A6-B288-A7D78845D2AF}"/>
              </a:ext>
            </a:extLst>
          </p:cNvPr>
          <p:cNvGrpSpPr/>
          <p:nvPr/>
        </p:nvGrpSpPr>
        <p:grpSpPr>
          <a:xfrm>
            <a:off x="4301246" y="4427954"/>
            <a:ext cx="236655" cy="189198"/>
            <a:chOff x="4301246" y="4427954"/>
            <a:chExt cx="236655" cy="189198"/>
          </a:xfrm>
        </p:grpSpPr>
        <p:sp>
          <p:nvSpPr>
            <p:cNvPr id="7" name="Google Shape;764;p34">
              <a:extLst>
                <a:ext uri="{FF2B5EF4-FFF2-40B4-BE49-F238E27FC236}">
                  <a16:creationId xmlns:a16="http://schemas.microsoft.com/office/drawing/2014/main" id="{C4BAE7D0-FDFA-446D-A8DF-16ED3E76E0E4}"/>
                </a:ext>
              </a:extLst>
            </p:cNvPr>
            <p:cNvSpPr/>
            <p:nvPr/>
          </p:nvSpPr>
          <p:spPr>
            <a:xfrm>
              <a:off x="4301246" y="4427954"/>
              <a:ext cx="236655" cy="189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765;p34">
              <a:extLst>
                <a:ext uri="{FF2B5EF4-FFF2-40B4-BE49-F238E27FC236}">
                  <a16:creationId xmlns:a16="http://schemas.microsoft.com/office/drawing/2014/main" id="{7F9E26CC-6D5D-4AD1-BCA4-8DA4A5337797}"/>
                </a:ext>
              </a:extLst>
            </p:cNvPr>
            <p:cNvSpPr/>
            <p:nvPr/>
          </p:nvSpPr>
          <p:spPr>
            <a:xfrm>
              <a:off x="4372642" y="4494815"/>
              <a:ext cx="89638" cy="69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" name="Google Shape;766;p34">
            <a:extLst>
              <a:ext uri="{FF2B5EF4-FFF2-40B4-BE49-F238E27FC236}">
                <a16:creationId xmlns:a16="http://schemas.microsoft.com/office/drawing/2014/main" id="{61BBAFBC-94BF-4582-B39C-50095EAA3620}"/>
              </a:ext>
            </a:extLst>
          </p:cNvPr>
          <p:cNvSpPr/>
          <p:nvPr/>
        </p:nvSpPr>
        <p:spPr>
          <a:xfrm rot="1765558">
            <a:off x="8327986" y="1471957"/>
            <a:ext cx="160340" cy="371548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" name="Google Shape;767;p34">
            <a:extLst>
              <a:ext uri="{FF2B5EF4-FFF2-40B4-BE49-F238E27FC236}">
                <a16:creationId xmlns:a16="http://schemas.microsoft.com/office/drawing/2014/main" id="{BF0BC0C3-B9FF-4F02-BDF7-F08CBF61E713}"/>
              </a:ext>
            </a:extLst>
          </p:cNvPr>
          <p:cNvGrpSpPr/>
          <p:nvPr/>
        </p:nvGrpSpPr>
        <p:grpSpPr>
          <a:xfrm>
            <a:off x="2329790" y="749707"/>
            <a:ext cx="236655" cy="189198"/>
            <a:chOff x="2329790" y="749707"/>
            <a:chExt cx="236655" cy="189198"/>
          </a:xfrm>
        </p:grpSpPr>
        <p:sp>
          <p:nvSpPr>
            <p:cNvPr id="11" name="Google Shape;768;p34">
              <a:extLst>
                <a:ext uri="{FF2B5EF4-FFF2-40B4-BE49-F238E27FC236}">
                  <a16:creationId xmlns:a16="http://schemas.microsoft.com/office/drawing/2014/main" id="{0CB49777-6CEC-494F-BE56-D9BF822AF47E}"/>
                </a:ext>
              </a:extLst>
            </p:cNvPr>
            <p:cNvSpPr/>
            <p:nvPr/>
          </p:nvSpPr>
          <p:spPr>
            <a:xfrm>
              <a:off x="2329790" y="749707"/>
              <a:ext cx="236655" cy="189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769;p34">
              <a:extLst>
                <a:ext uri="{FF2B5EF4-FFF2-40B4-BE49-F238E27FC236}">
                  <a16:creationId xmlns:a16="http://schemas.microsoft.com/office/drawing/2014/main" id="{121287D3-01FE-458C-9591-16B13B8284D4}"/>
                </a:ext>
              </a:extLst>
            </p:cNvPr>
            <p:cNvSpPr/>
            <p:nvPr/>
          </p:nvSpPr>
          <p:spPr>
            <a:xfrm>
              <a:off x="2401196" y="816568"/>
              <a:ext cx="89638" cy="69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Google Shape;770;p34">
            <a:extLst>
              <a:ext uri="{FF2B5EF4-FFF2-40B4-BE49-F238E27FC236}">
                <a16:creationId xmlns:a16="http://schemas.microsoft.com/office/drawing/2014/main" id="{DE9721BA-CA97-450E-B758-DA1D14B0CC2D}"/>
              </a:ext>
            </a:extLst>
          </p:cNvPr>
          <p:cNvSpPr/>
          <p:nvPr/>
        </p:nvSpPr>
        <p:spPr>
          <a:xfrm rot="6333464">
            <a:off x="477079" y="658534"/>
            <a:ext cx="160340" cy="371548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4" name="Google Shape;771;p34">
            <a:extLst>
              <a:ext uri="{FF2B5EF4-FFF2-40B4-BE49-F238E27FC236}">
                <a16:creationId xmlns:a16="http://schemas.microsoft.com/office/drawing/2014/main" id="{F9CDB713-5B89-4A50-8630-3B4F09695D83}"/>
              </a:ext>
            </a:extLst>
          </p:cNvPr>
          <p:cNvGrpSpPr/>
          <p:nvPr/>
        </p:nvGrpSpPr>
        <p:grpSpPr>
          <a:xfrm>
            <a:off x="723628" y="4032092"/>
            <a:ext cx="255986" cy="204661"/>
            <a:chOff x="723628" y="4032092"/>
            <a:chExt cx="255986" cy="204661"/>
          </a:xfrm>
        </p:grpSpPr>
        <p:sp>
          <p:nvSpPr>
            <p:cNvPr id="15" name="Google Shape;772;p34">
              <a:extLst>
                <a:ext uri="{FF2B5EF4-FFF2-40B4-BE49-F238E27FC236}">
                  <a16:creationId xmlns:a16="http://schemas.microsoft.com/office/drawing/2014/main" id="{3D4412B2-F3B8-4CAD-80BB-CA9A1A019F7A}"/>
                </a:ext>
              </a:extLst>
            </p:cNvPr>
            <p:cNvSpPr/>
            <p:nvPr/>
          </p:nvSpPr>
          <p:spPr>
            <a:xfrm>
              <a:off x="723628" y="4032092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773;p34">
              <a:extLst>
                <a:ext uri="{FF2B5EF4-FFF2-40B4-BE49-F238E27FC236}">
                  <a16:creationId xmlns:a16="http://schemas.microsoft.com/office/drawing/2014/main" id="{FDD16C98-3335-496E-BC2D-AEF6519FD837}"/>
                </a:ext>
              </a:extLst>
            </p:cNvPr>
            <p:cNvSpPr/>
            <p:nvPr/>
          </p:nvSpPr>
          <p:spPr>
            <a:xfrm>
              <a:off x="800858" y="4104421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774;p34">
            <a:extLst>
              <a:ext uri="{FF2B5EF4-FFF2-40B4-BE49-F238E27FC236}">
                <a16:creationId xmlns:a16="http://schemas.microsoft.com/office/drawing/2014/main" id="{29D499B4-6FEB-4979-8DD4-021C7520879B}"/>
              </a:ext>
            </a:extLst>
          </p:cNvPr>
          <p:cNvGrpSpPr/>
          <p:nvPr/>
        </p:nvGrpSpPr>
        <p:grpSpPr>
          <a:xfrm>
            <a:off x="7542373" y="4084743"/>
            <a:ext cx="255986" cy="204661"/>
            <a:chOff x="7542373" y="4084743"/>
            <a:chExt cx="255986" cy="204661"/>
          </a:xfrm>
        </p:grpSpPr>
        <p:sp>
          <p:nvSpPr>
            <p:cNvPr id="18" name="Google Shape;775;p34">
              <a:extLst>
                <a:ext uri="{FF2B5EF4-FFF2-40B4-BE49-F238E27FC236}">
                  <a16:creationId xmlns:a16="http://schemas.microsoft.com/office/drawing/2014/main" id="{EA4CD4B4-E04B-4700-910C-4CD4C08FF61D}"/>
                </a:ext>
              </a:extLst>
            </p:cNvPr>
            <p:cNvSpPr/>
            <p:nvPr/>
          </p:nvSpPr>
          <p:spPr>
            <a:xfrm>
              <a:off x="7542373" y="4084743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776;p34">
              <a:extLst>
                <a:ext uri="{FF2B5EF4-FFF2-40B4-BE49-F238E27FC236}">
                  <a16:creationId xmlns:a16="http://schemas.microsoft.com/office/drawing/2014/main" id="{8F72B8D9-4D2A-4749-92B5-D6E8F750B308}"/>
                </a:ext>
              </a:extLst>
            </p:cNvPr>
            <p:cNvSpPr/>
            <p:nvPr/>
          </p:nvSpPr>
          <p:spPr>
            <a:xfrm>
              <a:off x="7619603" y="4157072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12462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8;p35">
            <a:extLst>
              <a:ext uri="{FF2B5EF4-FFF2-40B4-BE49-F238E27FC236}">
                <a16:creationId xmlns:a16="http://schemas.microsoft.com/office/drawing/2014/main" id="{598A7F2A-5DCB-4625-B2FA-5F4A8C0C2B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8546" y="1733976"/>
            <a:ext cx="7617299" cy="1288499"/>
          </a:xfrm>
        </p:spPr>
        <p:txBody>
          <a:bodyPr anchorCtr="1"/>
          <a:lstStyle>
            <a:lvl1pPr indent="-317497" algn="ctr"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3" name="Google Shape;780;p35">
            <a:extLst>
              <a:ext uri="{FF2B5EF4-FFF2-40B4-BE49-F238E27FC236}">
                <a16:creationId xmlns:a16="http://schemas.microsoft.com/office/drawing/2014/main" id="{E6AA5414-E152-44E6-A8A0-C8E715561F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901" y="534997"/>
            <a:ext cx="4972196" cy="576602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968174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_3">
    <p:bg>
      <p:bgPr>
        <a:solidFill>
          <a:srgbClr val="476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7;p27">
            <a:extLst>
              <a:ext uri="{FF2B5EF4-FFF2-40B4-BE49-F238E27FC236}">
                <a16:creationId xmlns:a16="http://schemas.microsoft.com/office/drawing/2014/main" id="{F4356B49-08F5-461C-86C0-66C1ADFF4F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3849" y="1295201"/>
            <a:ext cx="5876400" cy="1499396"/>
          </a:xfrm>
        </p:spPr>
        <p:txBody>
          <a:bodyPr anchorCtr="1"/>
          <a:lstStyle>
            <a:lvl1pPr algn="ctr">
              <a:defRPr sz="100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208;p27">
            <a:extLst>
              <a:ext uri="{FF2B5EF4-FFF2-40B4-BE49-F238E27FC236}">
                <a16:creationId xmlns:a16="http://schemas.microsoft.com/office/drawing/2014/main" id="{BB84018F-77B5-46C6-B345-859932991F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275612" y="2870749"/>
            <a:ext cx="4592702" cy="741596"/>
          </a:xfrm>
        </p:spPr>
        <p:txBody>
          <a:bodyPr anchor="ctr" anchorCtr="1"/>
          <a:lstStyle>
            <a:lvl1pPr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209;p27">
            <a:extLst>
              <a:ext uri="{FF2B5EF4-FFF2-40B4-BE49-F238E27FC236}">
                <a16:creationId xmlns:a16="http://schemas.microsoft.com/office/drawing/2014/main" id="{BD31C5C6-C90A-4FC4-B4B8-7548AE8EB12D}"/>
              </a:ext>
            </a:extLst>
          </p:cNvPr>
          <p:cNvSpPr/>
          <p:nvPr/>
        </p:nvSpPr>
        <p:spPr>
          <a:xfrm>
            <a:off x="8303776" y="280547"/>
            <a:ext cx="121496" cy="1214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5" name="Google Shape;210;p27">
            <a:extLst>
              <a:ext uri="{FF2B5EF4-FFF2-40B4-BE49-F238E27FC236}">
                <a16:creationId xmlns:a16="http://schemas.microsoft.com/office/drawing/2014/main" id="{FDA1A7BF-8604-4593-BA79-5D8C11B98A82}"/>
              </a:ext>
            </a:extLst>
          </p:cNvPr>
          <p:cNvCxnSpPr/>
          <p:nvPr/>
        </p:nvCxnSpPr>
        <p:spPr>
          <a:xfrm>
            <a:off x="719998" y="341299"/>
            <a:ext cx="7421398" cy="0"/>
          </a:xfrm>
          <a:prstGeom prst="straightConnector1">
            <a:avLst/>
          </a:prstGeom>
          <a:noFill/>
          <a:ln w="9528" cap="flat">
            <a:solidFill>
              <a:srgbClr val="FFFFFF"/>
            </a:solidFill>
            <a:prstDash val="solid"/>
            <a:round/>
          </a:ln>
        </p:spPr>
      </p:cxnSp>
      <p:cxnSp>
        <p:nvCxnSpPr>
          <p:cNvPr id="6" name="Google Shape;211;p27">
            <a:extLst>
              <a:ext uri="{FF2B5EF4-FFF2-40B4-BE49-F238E27FC236}">
                <a16:creationId xmlns:a16="http://schemas.microsoft.com/office/drawing/2014/main" id="{19FB4CBF-180A-4136-9975-2A92A0003116}"/>
              </a:ext>
            </a:extLst>
          </p:cNvPr>
          <p:cNvCxnSpPr/>
          <p:nvPr/>
        </p:nvCxnSpPr>
        <p:spPr>
          <a:xfrm>
            <a:off x="2619079" y="4794848"/>
            <a:ext cx="5806193" cy="0"/>
          </a:xfrm>
          <a:prstGeom prst="straightConnector1">
            <a:avLst/>
          </a:prstGeom>
          <a:noFill/>
          <a:ln w="9528" cap="flat">
            <a:solidFill>
              <a:srgbClr val="FFFFFF"/>
            </a:solidFill>
            <a:prstDash val="solid"/>
            <a:round/>
          </a:ln>
        </p:spPr>
      </p:cxnSp>
    </p:spTree>
    <p:extLst>
      <p:ext uri="{BB962C8B-B14F-4D97-AF65-F5344CB8AC3E}">
        <p14:creationId xmlns:p14="http://schemas.microsoft.com/office/powerpoint/2010/main" val="115113412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2CD196FD-82E7-46FE-8299-CE208F1B46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192817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5;p21">
            <a:extLst>
              <a:ext uri="{FF2B5EF4-FFF2-40B4-BE49-F238E27FC236}">
                <a16:creationId xmlns:a16="http://schemas.microsoft.com/office/drawing/2014/main" id="{56AA12E7-7A70-4B07-95BF-81BA99FA94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103" y="1505495"/>
            <a:ext cx="3858896" cy="3098700"/>
          </a:xfrm>
        </p:spPr>
        <p:txBody>
          <a:bodyPr anchor="b"/>
          <a:lstStyle>
            <a:lvl1pPr indent="-304796">
              <a:buClr>
                <a:srgbClr val="5B4B68"/>
              </a:buClr>
              <a:buSzPts val="1200"/>
              <a:defRPr sz="1250"/>
            </a:lvl1pPr>
          </a:lstStyle>
          <a:p>
            <a:pPr lvl="0"/>
            <a:endParaRPr lang="es-PE"/>
          </a:p>
        </p:txBody>
      </p:sp>
      <p:sp>
        <p:nvSpPr>
          <p:cNvPr id="3" name="Google Shape;986;p21">
            <a:extLst>
              <a:ext uri="{FF2B5EF4-FFF2-40B4-BE49-F238E27FC236}">
                <a16:creationId xmlns:a16="http://schemas.microsoft.com/office/drawing/2014/main" id="{6FB23B0F-3058-4739-BEE7-5D5B598B10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0" y="1505376"/>
            <a:ext cx="3858896" cy="3098700"/>
          </a:xfrm>
        </p:spPr>
        <p:txBody>
          <a:bodyPr anchor="b"/>
          <a:lstStyle>
            <a:lvl1pPr indent="-285750">
              <a:buClr>
                <a:srgbClr val="5B4B68"/>
              </a:buClr>
              <a:buSzPts val="900"/>
              <a:buFont typeface="Changa One"/>
              <a:defRPr sz="2200">
                <a:solidFill>
                  <a:srgbClr val="5B4B68"/>
                </a:solidFill>
                <a:latin typeface="Changa One"/>
                <a:ea typeface="Changa One"/>
                <a:cs typeface="Changa One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987;p21">
            <a:extLst>
              <a:ext uri="{FF2B5EF4-FFF2-40B4-BE49-F238E27FC236}">
                <a16:creationId xmlns:a16="http://schemas.microsoft.com/office/drawing/2014/main" id="{5900E5F1-0D87-480F-944E-EFC9AB05F9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45029"/>
            <a:ext cx="7704002" cy="57269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977704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D42C70D-17C9-4262-8B72-33D1B15940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Ctr="1"/>
          <a:lstStyle>
            <a:lvl1pPr marL="0" indent="0" algn="ctr">
              <a:buNone/>
              <a:defRPr lang="en-US" sz="4050">
                <a:solidFill>
                  <a:srgbClr val="A64CAA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EA9F22F-EA4C-4519-9153-4770FB83EE97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857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712FBF8-0EC7-4D8C-B7DE-C997EACEBD11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C6167C91-45E1-421B-A8B9-1F40C6FC98ED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D3464109-1A57-4A22-BBC9-20FA898EAB3B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B83F9DD2-0DFF-4473-9019-B3B4927FDC01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D623BBAA-C20F-4EA1-9D59-B99DC79CB5DB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00D9A282-6711-482D-80E9-29D7B0D83801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16">
            <a:extLst>
              <a:ext uri="{FF2B5EF4-FFF2-40B4-BE49-F238E27FC236}">
                <a16:creationId xmlns:a16="http://schemas.microsoft.com/office/drawing/2014/main" id="{25DF3222-FFC3-4775-81AF-6E905E82048C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7">
              <a:extLst>
                <a:ext uri="{FF2B5EF4-FFF2-40B4-BE49-F238E27FC236}">
                  <a16:creationId xmlns:a16="http://schemas.microsoft.com/office/drawing/2014/main" id="{ABEC97E2-52D1-4C12-948B-A12CDB4347D0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*/ f53 1 100000"/>
                <a:gd name="f58" fmla="*/ f54 1 100000"/>
                <a:gd name="f59" fmla="+- f55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7 1"/>
                <a:gd name="f69" fmla="*/ f67 f58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5F5F5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2" name="Grupo 18">
              <a:extLst>
                <a:ext uri="{FF2B5EF4-FFF2-40B4-BE49-F238E27FC236}">
                  <a16:creationId xmlns:a16="http://schemas.microsoft.com/office/drawing/2014/main" id="{568A9D2F-681F-45AF-B7A5-377D0CDD8EBC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BAF2CA67-056F-4D42-AE2F-C04D80CEE919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5F5F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27A5D2AB-DAF5-4B2C-A1E0-5202BE0AAC9B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5F5F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659A36F9-1D52-4FDD-9396-D194ED347B3B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5F5F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EFFC7C86-C1DD-4C58-991C-E9B8474A1D9E}"/>
              </a:ext>
            </a:extLst>
          </p:cNvPr>
          <p:cNvSpPr/>
          <p:nvPr/>
        </p:nvSpPr>
        <p:spPr>
          <a:xfrm rot="5400013">
            <a:off x="1948929" y="3912557"/>
            <a:ext cx="76233" cy="166846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rupo 23">
            <a:extLst>
              <a:ext uri="{FF2B5EF4-FFF2-40B4-BE49-F238E27FC236}">
                <a16:creationId xmlns:a16="http://schemas.microsoft.com/office/drawing/2014/main" id="{9AB382DE-6B29-4E5D-81FA-80E55D68F0D4}"/>
              </a:ext>
            </a:extLst>
          </p:cNvPr>
          <p:cNvGrpSpPr/>
          <p:nvPr/>
        </p:nvGrpSpPr>
        <p:grpSpPr>
          <a:xfrm>
            <a:off x="2141909" y="972510"/>
            <a:ext cx="679370" cy="682736"/>
            <a:chOff x="2141909" y="972510"/>
            <a:chExt cx="679370" cy="682736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8B9495AB-7B54-4B2E-A047-046CDB0D510E}"/>
                </a:ext>
              </a:extLst>
            </p:cNvPr>
            <p:cNvSpPr/>
            <p:nvPr/>
          </p:nvSpPr>
          <p:spPr>
            <a:xfrm rot="10799991">
              <a:off x="2724280" y="975911"/>
              <a:ext cx="96999" cy="67933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5F5F5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A234F0CE-ADA5-4347-A952-149C11C349E3}"/>
                </a:ext>
              </a:extLst>
            </p:cNvPr>
            <p:cNvSpPr/>
            <p:nvPr/>
          </p:nvSpPr>
          <p:spPr>
            <a:xfrm rot="5400013">
              <a:off x="2433077" y="681342"/>
              <a:ext cx="96999" cy="67933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5F5F5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0732AB14-C0D5-436C-AA00-475459140D58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27">
              <a:extLst>
                <a:ext uri="{FF2B5EF4-FFF2-40B4-BE49-F238E27FC236}">
                  <a16:creationId xmlns:a16="http://schemas.microsoft.com/office/drawing/2014/main" id="{26A68CC1-34C5-4574-8A81-3D882484702E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28">
              <a:extLst>
                <a:ext uri="{FF2B5EF4-FFF2-40B4-BE49-F238E27FC236}">
                  <a16:creationId xmlns:a16="http://schemas.microsoft.com/office/drawing/2014/main" id="{2F2EC0DB-F1A5-45A2-82B1-0D0D24CB32A2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3637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;p5">
            <a:extLst>
              <a:ext uri="{FF2B5EF4-FFF2-40B4-BE49-F238E27FC236}">
                <a16:creationId xmlns:a16="http://schemas.microsoft.com/office/drawing/2014/main" id="{9F65BC28-239B-42AC-BF0C-65D42D4D41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45497" y="3251487"/>
            <a:ext cx="2973601" cy="3173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70;p5">
            <a:extLst>
              <a:ext uri="{FF2B5EF4-FFF2-40B4-BE49-F238E27FC236}">
                <a16:creationId xmlns:a16="http://schemas.microsoft.com/office/drawing/2014/main" id="{044FEA23-C26D-47CA-A8E9-8C418E2CAE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38625" y="3416152"/>
            <a:ext cx="2656203" cy="1004697"/>
          </a:xfrm>
        </p:spPr>
        <p:txBody>
          <a:bodyPr anchorCtr="1"/>
          <a:lstStyle>
            <a:lvl1pPr indent="-317497" algn="ctr"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4" name="Google Shape;71;p5">
            <a:extLst>
              <a:ext uri="{FF2B5EF4-FFF2-40B4-BE49-F238E27FC236}">
                <a16:creationId xmlns:a16="http://schemas.microsoft.com/office/drawing/2014/main" id="{2C997F91-C45C-49FD-B2C3-28F91FEE9C1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04200" y="3417359"/>
            <a:ext cx="2656203" cy="1026304"/>
          </a:xfrm>
        </p:spPr>
        <p:txBody>
          <a:bodyPr anchorCtr="1"/>
          <a:lstStyle>
            <a:lvl1pPr indent="-317497" algn="ctr">
              <a:lnSpc>
                <a:spcPct val="100000"/>
              </a:lnSpc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72;p5">
            <a:extLst>
              <a:ext uri="{FF2B5EF4-FFF2-40B4-BE49-F238E27FC236}">
                <a16:creationId xmlns:a16="http://schemas.microsoft.com/office/drawing/2014/main" id="{25336231-65F9-4D09-8F79-AFCF882F0AA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31064" y="3251487"/>
            <a:ext cx="2871298" cy="3173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1700">
                <a:solidFill>
                  <a:srgbClr val="DA0A8E"/>
                </a:solidFill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73;p5">
            <a:extLst>
              <a:ext uri="{FF2B5EF4-FFF2-40B4-BE49-F238E27FC236}">
                <a16:creationId xmlns:a16="http://schemas.microsoft.com/office/drawing/2014/main" id="{36E74814-F302-4CCB-94CD-E48496125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901" y="534997"/>
            <a:ext cx="4972196" cy="576602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grpSp>
        <p:nvGrpSpPr>
          <p:cNvPr id="7" name="Google Shape;74;p5">
            <a:extLst>
              <a:ext uri="{FF2B5EF4-FFF2-40B4-BE49-F238E27FC236}">
                <a16:creationId xmlns:a16="http://schemas.microsoft.com/office/drawing/2014/main" id="{1EEB6FE8-C62E-4EC4-A2F6-61208F1DF95C}"/>
              </a:ext>
            </a:extLst>
          </p:cNvPr>
          <p:cNvGrpSpPr/>
          <p:nvPr/>
        </p:nvGrpSpPr>
        <p:grpSpPr>
          <a:xfrm>
            <a:off x="7514301" y="447699"/>
            <a:ext cx="255986" cy="204661"/>
            <a:chOff x="7514301" y="447699"/>
            <a:chExt cx="255986" cy="204661"/>
          </a:xfrm>
        </p:grpSpPr>
        <p:sp>
          <p:nvSpPr>
            <p:cNvPr id="8" name="Google Shape;75;p5">
              <a:extLst>
                <a:ext uri="{FF2B5EF4-FFF2-40B4-BE49-F238E27FC236}">
                  <a16:creationId xmlns:a16="http://schemas.microsoft.com/office/drawing/2014/main" id="{051B8205-6F34-4896-97AB-671C5D22284F}"/>
                </a:ext>
              </a:extLst>
            </p:cNvPr>
            <p:cNvSpPr/>
            <p:nvPr/>
          </p:nvSpPr>
          <p:spPr>
            <a:xfrm>
              <a:off x="7514301" y="447699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76;p5">
              <a:extLst>
                <a:ext uri="{FF2B5EF4-FFF2-40B4-BE49-F238E27FC236}">
                  <a16:creationId xmlns:a16="http://schemas.microsoft.com/office/drawing/2014/main" id="{50C0CCB8-8B28-4372-847A-38FD20FEFCAA}"/>
                </a:ext>
              </a:extLst>
            </p:cNvPr>
            <p:cNvSpPr/>
            <p:nvPr/>
          </p:nvSpPr>
          <p:spPr>
            <a:xfrm>
              <a:off x="7591531" y="520028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77;p5">
            <a:extLst>
              <a:ext uri="{FF2B5EF4-FFF2-40B4-BE49-F238E27FC236}">
                <a16:creationId xmlns:a16="http://schemas.microsoft.com/office/drawing/2014/main" id="{5C44016C-0440-45B6-B209-233E28A2BAA0}"/>
              </a:ext>
            </a:extLst>
          </p:cNvPr>
          <p:cNvGrpSpPr/>
          <p:nvPr/>
        </p:nvGrpSpPr>
        <p:grpSpPr>
          <a:xfrm>
            <a:off x="962552" y="4368966"/>
            <a:ext cx="255986" cy="204661"/>
            <a:chOff x="962552" y="4368966"/>
            <a:chExt cx="255986" cy="204661"/>
          </a:xfrm>
        </p:grpSpPr>
        <p:sp>
          <p:nvSpPr>
            <p:cNvPr id="11" name="Google Shape;78;p5">
              <a:extLst>
                <a:ext uri="{FF2B5EF4-FFF2-40B4-BE49-F238E27FC236}">
                  <a16:creationId xmlns:a16="http://schemas.microsoft.com/office/drawing/2014/main" id="{8D33F095-8820-4EA1-A36B-7560CAAF983B}"/>
                </a:ext>
              </a:extLst>
            </p:cNvPr>
            <p:cNvSpPr/>
            <p:nvPr/>
          </p:nvSpPr>
          <p:spPr>
            <a:xfrm>
              <a:off x="962552" y="4368966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79;p5">
              <a:extLst>
                <a:ext uri="{FF2B5EF4-FFF2-40B4-BE49-F238E27FC236}">
                  <a16:creationId xmlns:a16="http://schemas.microsoft.com/office/drawing/2014/main" id="{C85FB82D-FC22-424C-A22A-71E7D35ACC55}"/>
                </a:ext>
              </a:extLst>
            </p:cNvPr>
            <p:cNvSpPr/>
            <p:nvPr/>
          </p:nvSpPr>
          <p:spPr>
            <a:xfrm>
              <a:off x="1039782" y="4441295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oogle Shape;80;p5">
            <a:extLst>
              <a:ext uri="{FF2B5EF4-FFF2-40B4-BE49-F238E27FC236}">
                <a16:creationId xmlns:a16="http://schemas.microsoft.com/office/drawing/2014/main" id="{81375508-6528-4423-8A19-4007AC5B1E69}"/>
              </a:ext>
            </a:extLst>
          </p:cNvPr>
          <p:cNvGrpSpPr/>
          <p:nvPr/>
        </p:nvGrpSpPr>
        <p:grpSpPr>
          <a:xfrm>
            <a:off x="8144853" y="3934096"/>
            <a:ext cx="368055" cy="294253"/>
            <a:chOff x="8144853" y="3934096"/>
            <a:chExt cx="368055" cy="294253"/>
          </a:xfrm>
        </p:grpSpPr>
        <p:sp>
          <p:nvSpPr>
            <p:cNvPr id="14" name="Google Shape;81;p5">
              <a:extLst>
                <a:ext uri="{FF2B5EF4-FFF2-40B4-BE49-F238E27FC236}">
                  <a16:creationId xmlns:a16="http://schemas.microsoft.com/office/drawing/2014/main" id="{727C9968-E9BF-47A9-8E4A-DA5BCD7271AC}"/>
                </a:ext>
              </a:extLst>
            </p:cNvPr>
            <p:cNvSpPr/>
            <p:nvPr/>
          </p:nvSpPr>
          <p:spPr>
            <a:xfrm>
              <a:off x="8144853" y="3934096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82;p5">
              <a:extLst>
                <a:ext uri="{FF2B5EF4-FFF2-40B4-BE49-F238E27FC236}">
                  <a16:creationId xmlns:a16="http://schemas.microsoft.com/office/drawing/2014/main" id="{789CEE53-2E3F-44F4-9A22-C673FABF2149}"/>
                </a:ext>
              </a:extLst>
            </p:cNvPr>
            <p:cNvSpPr/>
            <p:nvPr/>
          </p:nvSpPr>
          <p:spPr>
            <a:xfrm>
              <a:off x="8255898" y="4038081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83;p5">
            <a:extLst>
              <a:ext uri="{FF2B5EF4-FFF2-40B4-BE49-F238E27FC236}">
                <a16:creationId xmlns:a16="http://schemas.microsoft.com/office/drawing/2014/main" id="{CD2F0530-3228-43EA-8CCB-17EC77072FE2}"/>
              </a:ext>
            </a:extLst>
          </p:cNvPr>
          <p:cNvSpPr/>
          <p:nvPr/>
        </p:nvSpPr>
        <p:spPr>
          <a:xfrm rot="4343249">
            <a:off x="920192" y="793211"/>
            <a:ext cx="160330" cy="371529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7" name="Google Shape;84;p5">
            <a:extLst>
              <a:ext uri="{FF2B5EF4-FFF2-40B4-BE49-F238E27FC236}">
                <a16:creationId xmlns:a16="http://schemas.microsoft.com/office/drawing/2014/main" id="{A40DEE40-53D4-4BF5-9939-0D3EECDB0742}"/>
              </a:ext>
            </a:extLst>
          </p:cNvPr>
          <p:cNvGrpSpPr/>
          <p:nvPr/>
        </p:nvGrpSpPr>
        <p:grpSpPr>
          <a:xfrm>
            <a:off x="8100798" y="1875141"/>
            <a:ext cx="293303" cy="412898"/>
            <a:chOff x="8100798" y="1875141"/>
            <a:chExt cx="293303" cy="412898"/>
          </a:xfrm>
        </p:grpSpPr>
        <p:sp>
          <p:nvSpPr>
            <p:cNvPr id="18" name="Google Shape;85;p5">
              <a:extLst>
                <a:ext uri="{FF2B5EF4-FFF2-40B4-BE49-F238E27FC236}">
                  <a16:creationId xmlns:a16="http://schemas.microsoft.com/office/drawing/2014/main" id="{B8FBD644-1F91-409F-B894-80AC34C93C64}"/>
                </a:ext>
              </a:extLst>
            </p:cNvPr>
            <p:cNvSpPr/>
            <p:nvPr/>
          </p:nvSpPr>
          <p:spPr>
            <a:xfrm rot="16070229">
              <a:off x="8100501" y="2105228"/>
              <a:ext cx="304294" cy="61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9"/>
                <a:gd name="f4" fmla="val 1745"/>
                <a:gd name="f5" fmla="val 10242"/>
                <a:gd name="f6" fmla="val 10216"/>
                <a:gd name="f7" fmla="val 10187"/>
                <a:gd name="f8" fmla="val 5"/>
                <a:gd name="f9" fmla="val 10156"/>
                <a:gd name="f10" fmla="val 15"/>
                <a:gd name="f11" fmla="val 7848"/>
                <a:gd name="f12" fmla="val 737"/>
                <a:gd name="f13" fmla="val 5540"/>
                <a:gd name="f14" fmla="val 1285"/>
                <a:gd name="f15" fmla="val 3169"/>
                <a:gd name="f16" fmla="val 2251"/>
                <a:gd name="f17" fmla="val 1323"/>
                <a:gd name="f18" fmla="val 1202"/>
                <a:gd name="f19" fmla="val 382"/>
                <a:gd name="f20" fmla="val 1016"/>
                <a:gd name="f21" fmla="val 361"/>
                <a:gd name="f22" fmla="val 1011"/>
                <a:gd name="f23" fmla="val 341"/>
                <a:gd name="f24" fmla="val 1009"/>
                <a:gd name="f25" fmla="val 321"/>
                <a:gd name="f26" fmla="val 70"/>
                <a:gd name="f27" fmla="val 1"/>
                <a:gd name="f28" fmla="val 1388"/>
                <a:gd name="f29" fmla="val 249"/>
                <a:gd name="f30" fmla="val 1450"/>
                <a:gd name="f31" fmla="val 1259"/>
                <a:gd name="f32" fmla="val 1654"/>
                <a:gd name="f33" fmla="val 2252"/>
                <a:gd name="f34" fmla="val 1744"/>
                <a:gd name="f35" fmla="val 3233"/>
                <a:gd name="f36" fmla="val 5624"/>
                <a:gd name="f37" fmla="val 7948"/>
                <a:gd name="f38" fmla="val 1206"/>
                <a:gd name="f39" fmla="val 10289"/>
                <a:gd name="f40" fmla="val 449"/>
                <a:gd name="f41" fmla="val 359"/>
                <a:gd name="f42" fmla="val 10479"/>
                <a:gd name="f43" fmla="*/ f0 1 10559"/>
                <a:gd name="f44" fmla="*/ f1 1 17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559"/>
                <a:gd name="f51" fmla="*/ f48 1 17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559" h="17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86;p5">
              <a:extLst>
                <a:ext uri="{FF2B5EF4-FFF2-40B4-BE49-F238E27FC236}">
                  <a16:creationId xmlns:a16="http://schemas.microsoft.com/office/drawing/2014/main" id="{3BB770A9-77A4-448A-BDF7-248D24055AC3}"/>
                </a:ext>
              </a:extLst>
            </p:cNvPr>
            <p:cNvSpPr/>
            <p:nvPr/>
          </p:nvSpPr>
          <p:spPr>
            <a:xfrm rot="16070229">
              <a:off x="8142650" y="1974591"/>
              <a:ext cx="66367" cy="150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4270"/>
                <a:gd name="f5" fmla="val 2035"/>
                <a:gd name="f6" fmla="val 1535"/>
                <a:gd name="f7" fmla="val 234"/>
                <a:gd name="f8" fmla="val 1201"/>
                <a:gd name="f9" fmla="val 501"/>
                <a:gd name="f10" fmla="val 934"/>
                <a:gd name="f11" fmla="val 801"/>
                <a:gd name="f12" fmla="val 668"/>
                <a:gd name="f13" fmla="val 1101"/>
                <a:gd name="f14" fmla="val 467"/>
                <a:gd name="f15" fmla="val 1435"/>
                <a:gd name="f16" fmla="val 334"/>
                <a:gd name="f17" fmla="val 1768"/>
                <a:gd name="f18" fmla="val 167"/>
                <a:gd name="f19" fmla="val 2135"/>
                <a:gd name="f20" fmla="val 67"/>
                <a:gd name="f21" fmla="val 2502"/>
                <a:gd name="f22" fmla="val 34"/>
                <a:gd name="f23" fmla="val 2902"/>
                <a:gd name="f24" fmla="val 3336"/>
                <a:gd name="f25" fmla="val 3736"/>
                <a:gd name="f26" fmla="val 734"/>
                <a:gd name="f27" fmla="val 4070"/>
                <a:gd name="f28" fmla="val 1068"/>
                <a:gd name="f29" fmla="val 3803"/>
                <a:gd name="f30" fmla="val 1368"/>
                <a:gd name="f31" fmla="val 3503"/>
                <a:gd name="f32" fmla="val 1635"/>
                <a:gd name="f33" fmla="val 3202"/>
                <a:gd name="f34" fmla="val 1868"/>
                <a:gd name="f35" fmla="val 2869"/>
                <a:gd name="f36" fmla="val 2169"/>
                <a:gd name="f37" fmla="val 2168"/>
                <a:gd name="f38" fmla="val 2269"/>
                <a:gd name="f39" fmla="val 2302"/>
                <a:gd name="f40" fmla="val 1334"/>
                <a:gd name="f41" fmla="*/ f0 1 2303"/>
                <a:gd name="f42" fmla="*/ f1 1 427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303"/>
                <a:gd name="f49" fmla="*/ f46 1 427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303" h="42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2" y="f25"/>
                    <a:pt x="f7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1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39" y="f10"/>
                    <a:pt x="f38" y="f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87;p5">
              <a:extLst>
                <a:ext uri="{FF2B5EF4-FFF2-40B4-BE49-F238E27FC236}">
                  <a16:creationId xmlns:a16="http://schemas.microsoft.com/office/drawing/2014/main" id="{49035505-55C8-46A6-9363-72B14AFE99FC}"/>
                </a:ext>
              </a:extLst>
            </p:cNvPr>
            <p:cNvSpPr/>
            <p:nvPr/>
          </p:nvSpPr>
          <p:spPr>
            <a:xfrm rot="16070229">
              <a:off x="8248656" y="2008946"/>
              <a:ext cx="125016" cy="91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2599"/>
                <a:gd name="f5" fmla="val 755"/>
                <a:gd name="f6" fmla="val 1"/>
                <a:gd name="f7" fmla="val 518"/>
                <a:gd name="f8" fmla="val 268"/>
                <a:gd name="f9" fmla="val 26"/>
                <a:gd name="f10" fmla="val 92"/>
                <a:gd name="f11" fmla="val 168"/>
                <a:gd name="f12" fmla="val 626"/>
                <a:gd name="f13" fmla="val 434"/>
                <a:gd name="f14" fmla="val 993"/>
                <a:gd name="f15" fmla="val 735"/>
                <a:gd name="f16" fmla="val 1326"/>
                <a:gd name="f17" fmla="val 1035"/>
                <a:gd name="f18" fmla="val 1660"/>
                <a:gd name="f19" fmla="val 1335"/>
                <a:gd name="f20" fmla="val 1894"/>
                <a:gd name="f21" fmla="val 1702"/>
                <a:gd name="f22" fmla="val 2094"/>
                <a:gd name="f23" fmla="val 2069"/>
                <a:gd name="f24" fmla="val 2294"/>
                <a:gd name="f25" fmla="val 2469"/>
                <a:gd name="f26" fmla="val 2461"/>
                <a:gd name="f27" fmla="val 2869"/>
                <a:gd name="f28" fmla="val 2527"/>
                <a:gd name="f29" fmla="val 3071"/>
                <a:gd name="f30" fmla="val 2574"/>
                <a:gd name="f31" fmla="val 3279"/>
                <a:gd name="f32" fmla="val 3501"/>
                <a:gd name="f33" fmla="val 3758"/>
                <a:gd name="f34" fmla="val 4033"/>
                <a:gd name="f35" fmla="val 2565"/>
                <a:gd name="f36" fmla="val 4337"/>
                <a:gd name="f37" fmla="val 2494"/>
                <a:gd name="f38" fmla="val 4137"/>
                <a:gd name="f39" fmla="val 1960"/>
                <a:gd name="f40" fmla="val 3904"/>
                <a:gd name="f41" fmla="val 1593"/>
                <a:gd name="f42" fmla="val 3603"/>
                <a:gd name="f43" fmla="val 1260"/>
                <a:gd name="f44" fmla="val 3303"/>
                <a:gd name="f45" fmla="val 926"/>
                <a:gd name="f46" fmla="val 2970"/>
                <a:gd name="f47" fmla="val 693"/>
                <a:gd name="f48" fmla="val 2603"/>
                <a:gd name="f49" fmla="val 493"/>
                <a:gd name="f50" fmla="val 2236"/>
                <a:gd name="f51" fmla="val 292"/>
                <a:gd name="f52" fmla="val 1835"/>
                <a:gd name="f53" fmla="val 126"/>
                <a:gd name="f54" fmla="val 1435"/>
                <a:gd name="f55" fmla="val 59"/>
                <a:gd name="f56" fmla="val 1218"/>
                <a:gd name="f57" fmla="*/ f0 1 4338"/>
                <a:gd name="f58" fmla="*/ f1 1 259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338"/>
                <a:gd name="f65" fmla="*/ f62 1 259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38" h="2599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88;p5">
              <a:extLst>
                <a:ext uri="{FF2B5EF4-FFF2-40B4-BE49-F238E27FC236}">
                  <a16:creationId xmlns:a16="http://schemas.microsoft.com/office/drawing/2014/main" id="{589413DA-4773-47B5-B211-AA6455E61229}"/>
                </a:ext>
              </a:extLst>
            </p:cNvPr>
            <p:cNvSpPr/>
            <p:nvPr/>
          </p:nvSpPr>
          <p:spPr>
            <a:xfrm rot="16070229">
              <a:off x="8166548" y="2094766"/>
              <a:ext cx="60579" cy="152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"/>
                <a:gd name="f4" fmla="val 4338"/>
                <a:gd name="f5" fmla="val 1635"/>
                <a:gd name="f6" fmla="val 1"/>
                <a:gd name="f7" fmla="val 1201"/>
                <a:gd name="f8" fmla="val 301"/>
                <a:gd name="f9" fmla="val 901"/>
                <a:gd name="f10" fmla="val 568"/>
                <a:gd name="f11" fmla="val 667"/>
                <a:gd name="f12" fmla="val 868"/>
                <a:gd name="f13" fmla="val 434"/>
                <a:gd name="f14" fmla="val 1168"/>
                <a:gd name="f15" fmla="val 267"/>
                <a:gd name="f16" fmla="val 1502"/>
                <a:gd name="f17" fmla="val 134"/>
                <a:gd name="f18" fmla="val 1869"/>
                <a:gd name="f19" fmla="val 33"/>
                <a:gd name="f20" fmla="val 2236"/>
                <a:gd name="f21" fmla="val 2636"/>
                <a:gd name="f22" fmla="val 3070"/>
                <a:gd name="f23" fmla="val 100"/>
                <a:gd name="f24" fmla="val 3503"/>
                <a:gd name="f25" fmla="val 234"/>
                <a:gd name="f26" fmla="val 3970"/>
                <a:gd name="f27" fmla="val 634"/>
                <a:gd name="f28" fmla="val 4337"/>
                <a:gd name="f29" fmla="val 1034"/>
                <a:gd name="f30" fmla="val 3937"/>
                <a:gd name="f31" fmla="val 1268"/>
                <a:gd name="f32" fmla="val 3670"/>
                <a:gd name="f33" fmla="val 1468"/>
                <a:gd name="f34" fmla="val 3370"/>
                <a:gd name="f35" fmla="val 1668"/>
                <a:gd name="f36" fmla="val 1835"/>
                <a:gd name="f37" fmla="val 2736"/>
                <a:gd name="f38" fmla="val 1935"/>
                <a:gd name="f39" fmla="val 2403"/>
                <a:gd name="f40" fmla="val 2035"/>
                <a:gd name="f41" fmla="val 2069"/>
                <a:gd name="f42" fmla="val 1669"/>
                <a:gd name="f43" fmla="val 2068"/>
                <a:gd name="f44" fmla="*/ f0 1 2102"/>
                <a:gd name="f45" fmla="*/ f1 1 433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102"/>
                <a:gd name="f52" fmla="*/ f49 1 433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102" h="43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22"/>
                    <a:pt x="f36" y="f37"/>
                    <a:pt x="f38" y="f39"/>
                  </a:cubicBezTo>
                  <a:cubicBezTo>
                    <a:pt x="f40" y="f41"/>
                    <a:pt x="f3" y="f42"/>
                    <a:pt x="f43" y="f31"/>
                  </a:cubicBezTo>
                  <a:cubicBezTo>
                    <a:pt x="f40" y="f12"/>
                    <a:pt x="f38" y="f13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89;p5">
              <a:extLst>
                <a:ext uri="{FF2B5EF4-FFF2-40B4-BE49-F238E27FC236}">
                  <a16:creationId xmlns:a16="http://schemas.microsoft.com/office/drawing/2014/main" id="{2FB82AEC-376E-4DA9-A445-ED06095A7F10}"/>
                </a:ext>
              </a:extLst>
            </p:cNvPr>
            <p:cNvSpPr/>
            <p:nvPr/>
          </p:nvSpPr>
          <p:spPr>
            <a:xfrm rot="16070229">
              <a:off x="8297335" y="2150207"/>
              <a:ext cx="79799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9"/>
                <a:gd name="f4" fmla="val 3236"/>
                <a:gd name="f5" fmla="val 134"/>
                <a:gd name="f6" fmla="val 500"/>
                <a:gd name="f7" fmla="val 34"/>
                <a:gd name="f8" fmla="val 934"/>
                <a:gd name="f9" fmla="val 1301"/>
                <a:gd name="f10" fmla="val 234"/>
                <a:gd name="f11" fmla="val 1668"/>
                <a:gd name="f12" fmla="val 400"/>
                <a:gd name="f13" fmla="val 2001"/>
                <a:gd name="f14" fmla="val 634"/>
                <a:gd name="f15" fmla="val 2268"/>
                <a:gd name="f16" fmla="val 867"/>
                <a:gd name="f17" fmla="val 2535"/>
                <a:gd name="f18" fmla="val 1168"/>
                <a:gd name="f19" fmla="val 1501"/>
                <a:gd name="f20" fmla="val 2935"/>
                <a:gd name="f21" fmla="val 1835"/>
                <a:gd name="f22" fmla="val 3102"/>
                <a:gd name="f23" fmla="val 2202"/>
                <a:gd name="f24" fmla="val 2735"/>
                <a:gd name="f25" fmla="val 2702"/>
                <a:gd name="f26" fmla="val 2335"/>
                <a:gd name="f27" fmla="val 2569"/>
                <a:gd name="f28" fmla="val 1968"/>
                <a:gd name="f29" fmla="val 2469"/>
                <a:gd name="f30" fmla="val 1635"/>
                <a:gd name="f31" fmla="val 2302"/>
                <a:gd name="f32" fmla="val 1334"/>
                <a:gd name="f33" fmla="val 2068"/>
                <a:gd name="f34" fmla="val 1067"/>
                <a:gd name="f35" fmla="val 1868"/>
                <a:gd name="f36" fmla="val 834"/>
                <a:gd name="f37" fmla="val 1601"/>
                <a:gd name="f38" fmla="val 600"/>
                <a:gd name="f39" fmla="val 434"/>
                <a:gd name="f40" fmla="val 968"/>
                <a:gd name="f41" fmla="val 100"/>
                <a:gd name="f42" fmla="*/ f0 1 2769"/>
                <a:gd name="f43" fmla="*/ f1 1 3236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769"/>
                <a:gd name="f50" fmla="*/ f47 1 3236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769" h="3236">
                  <a:moveTo>
                    <a:pt x="f5" y="f2"/>
                  </a:moveTo>
                  <a:cubicBezTo>
                    <a:pt x="f2" y="f6"/>
                    <a:pt x="f7" y="f8"/>
                    <a:pt x="f5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3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40" y="f10"/>
                    <a:pt x="f14" y="f41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90;p5">
              <a:extLst>
                <a:ext uri="{FF2B5EF4-FFF2-40B4-BE49-F238E27FC236}">
                  <a16:creationId xmlns:a16="http://schemas.microsoft.com/office/drawing/2014/main" id="{B15ABF23-017C-4A09-8978-76F1DE64A43D}"/>
                </a:ext>
              </a:extLst>
            </p:cNvPr>
            <p:cNvSpPr/>
            <p:nvPr/>
          </p:nvSpPr>
          <p:spPr>
            <a:xfrm rot="16070229">
              <a:off x="8131389" y="1903447"/>
              <a:ext cx="135587" cy="78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2247"/>
                <a:gd name="f5" fmla="val 3544"/>
                <a:gd name="f6" fmla="val 3451"/>
                <a:gd name="f7" fmla="val 3360"/>
                <a:gd name="f8" fmla="val 5"/>
                <a:gd name="f9" fmla="val 3270"/>
                <a:gd name="f10" fmla="val 11"/>
                <a:gd name="f11" fmla="val 2803"/>
                <a:gd name="f12" fmla="val 2403"/>
                <a:gd name="f13" fmla="val 112"/>
                <a:gd name="f14" fmla="val 2036"/>
                <a:gd name="f15" fmla="val 278"/>
                <a:gd name="f16" fmla="val 1635"/>
                <a:gd name="f17" fmla="val 412"/>
                <a:gd name="f18" fmla="val 1268"/>
                <a:gd name="f19" fmla="val 612"/>
                <a:gd name="f20" fmla="val 935"/>
                <a:gd name="f21" fmla="val 879"/>
                <a:gd name="f22" fmla="val 601"/>
                <a:gd name="f23" fmla="val 1146"/>
                <a:gd name="f24" fmla="val 301"/>
                <a:gd name="f25" fmla="val 1446"/>
                <a:gd name="f26" fmla="val 1"/>
                <a:gd name="f27" fmla="val 1913"/>
                <a:gd name="f28" fmla="val 468"/>
                <a:gd name="f29" fmla="val 2213"/>
                <a:gd name="f30" fmla="val 968"/>
                <a:gd name="f31" fmla="val 2246"/>
                <a:gd name="f32" fmla="val 1402"/>
                <a:gd name="f33" fmla="val 1869"/>
                <a:gd name="f34" fmla="val 2303"/>
                <a:gd name="f35" fmla="val 2146"/>
                <a:gd name="f36" fmla="val 2703"/>
                <a:gd name="f37" fmla="val 2013"/>
                <a:gd name="f38" fmla="val 3070"/>
                <a:gd name="f39" fmla="val 1846"/>
                <a:gd name="f40" fmla="val 3437"/>
                <a:gd name="f41" fmla="val 1646"/>
                <a:gd name="f42" fmla="val 3770"/>
                <a:gd name="f43" fmla="val 1346"/>
                <a:gd name="f44" fmla="val 4104"/>
                <a:gd name="f45" fmla="val 1079"/>
                <a:gd name="f46" fmla="val 4437"/>
                <a:gd name="f47" fmla="val 745"/>
                <a:gd name="f48" fmla="val 4704"/>
                <a:gd name="f49" fmla="val 245"/>
                <a:gd name="f50" fmla="val 4281"/>
                <a:gd name="f51" fmla="val 60"/>
                <a:gd name="f52" fmla="val 3900"/>
                <a:gd name="f53" fmla="*/ f0 1 4705"/>
                <a:gd name="f54" fmla="*/ f1 1 224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705"/>
                <a:gd name="f61" fmla="*/ f58 1 224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705" h="22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91;p5">
            <a:extLst>
              <a:ext uri="{FF2B5EF4-FFF2-40B4-BE49-F238E27FC236}">
                <a16:creationId xmlns:a16="http://schemas.microsoft.com/office/drawing/2014/main" id="{127ACA4B-4BCD-438D-B56D-302F98EC0184}"/>
              </a:ext>
            </a:extLst>
          </p:cNvPr>
          <p:cNvGrpSpPr/>
          <p:nvPr/>
        </p:nvGrpSpPr>
        <p:grpSpPr>
          <a:xfrm>
            <a:off x="607792" y="2430953"/>
            <a:ext cx="283835" cy="404205"/>
            <a:chOff x="607792" y="2430953"/>
            <a:chExt cx="283835" cy="404205"/>
          </a:xfrm>
        </p:grpSpPr>
        <p:sp>
          <p:nvSpPr>
            <p:cNvPr id="25" name="Google Shape;92;p5">
              <a:extLst>
                <a:ext uri="{FF2B5EF4-FFF2-40B4-BE49-F238E27FC236}">
                  <a16:creationId xmlns:a16="http://schemas.microsoft.com/office/drawing/2014/main" id="{EE4128AA-FCB7-4946-BFD5-F28DD180D6F1}"/>
                </a:ext>
              </a:extLst>
            </p:cNvPr>
            <p:cNvSpPr/>
            <p:nvPr/>
          </p:nvSpPr>
          <p:spPr>
            <a:xfrm rot="7581607">
              <a:off x="597718" y="2552436"/>
              <a:ext cx="304294" cy="61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9"/>
                <a:gd name="f4" fmla="val 1745"/>
                <a:gd name="f5" fmla="val 10242"/>
                <a:gd name="f6" fmla="val 10216"/>
                <a:gd name="f7" fmla="val 10187"/>
                <a:gd name="f8" fmla="val 5"/>
                <a:gd name="f9" fmla="val 10156"/>
                <a:gd name="f10" fmla="val 15"/>
                <a:gd name="f11" fmla="val 7848"/>
                <a:gd name="f12" fmla="val 737"/>
                <a:gd name="f13" fmla="val 5540"/>
                <a:gd name="f14" fmla="val 1285"/>
                <a:gd name="f15" fmla="val 3169"/>
                <a:gd name="f16" fmla="val 2251"/>
                <a:gd name="f17" fmla="val 1323"/>
                <a:gd name="f18" fmla="val 1202"/>
                <a:gd name="f19" fmla="val 382"/>
                <a:gd name="f20" fmla="val 1016"/>
                <a:gd name="f21" fmla="val 361"/>
                <a:gd name="f22" fmla="val 1011"/>
                <a:gd name="f23" fmla="val 341"/>
                <a:gd name="f24" fmla="val 1009"/>
                <a:gd name="f25" fmla="val 321"/>
                <a:gd name="f26" fmla="val 70"/>
                <a:gd name="f27" fmla="val 1"/>
                <a:gd name="f28" fmla="val 1388"/>
                <a:gd name="f29" fmla="val 249"/>
                <a:gd name="f30" fmla="val 1450"/>
                <a:gd name="f31" fmla="val 1259"/>
                <a:gd name="f32" fmla="val 1654"/>
                <a:gd name="f33" fmla="val 2252"/>
                <a:gd name="f34" fmla="val 1744"/>
                <a:gd name="f35" fmla="val 3233"/>
                <a:gd name="f36" fmla="val 5624"/>
                <a:gd name="f37" fmla="val 7948"/>
                <a:gd name="f38" fmla="val 1206"/>
                <a:gd name="f39" fmla="val 10289"/>
                <a:gd name="f40" fmla="val 449"/>
                <a:gd name="f41" fmla="val 359"/>
                <a:gd name="f42" fmla="val 10479"/>
                <a:gd name="f43" fmla="*/ f0 1 10559"/>
                <a:gd name="f44" fmla="*/ f1 1 17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559"/>
                <a:gd name="f51" fmla="*/ f48 1 17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559" h="17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93;p5">
              <a:extLst>
                <a:ext uri="{FF2B5EF4-FFF2-40B4-BE49-F238E27FC236}">
                  <a16:creationId xmlns:a16="http://schemas.microsoft.com/office/drawing/2014/main" id="{704C51A2-2D2D-4538-8BF9-0B791F9C8C39}"/>
                </a:ext>
              </a:extLst>
            </p:cNvPr>
            <p:cNvSpPr/>
            <p:nvPr/>
          </p:nvSpPr>
          <p:spPr>
            <a:xfrm rot="7581607">
              <a:off x="723052" y="2623405"/>
              <a:ext cx="66367" cy="150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4270"/>
                <a:gd name="f5" fmla="val 2035"/>
                <a:gd name="f6" fmla="val 1535"/>
                <a:gd name="f7" fmla="val 234"/>
                <a:gd name="f8" fmla="val 1201"/>
                <a:gd name="f9" fmla="val 501"/>
                <a:gd name="f10" fmla="val 934"/>
                <a:gd name="f11" fmla="val 801"/>
                <a:gd name="f12" fmla="val 668"/>
                <a:gd name="f13" fmla="val 1101"/>
                <a:gd name="f14" fmla="val 467"/>
                <a:gd name="f15" fmla="val 1435"/>
                <a:gd name="f16" fmla="val 334"/>
                <a:gd name="f17" fmla="val 1768"/>
                <a:gd name="f18" fmla="val 167"/>
                <a:gd name="f19" fmla="val 2135"/>
                <a:gd name="f20" fmla="val 67"/>
                <a:gd name="f21" fmla="val 2502"/>
                <a:gd name="f22" fmla="val 34"/>
                <a:gd name="f23" fmla="val 2902"/>
                <a:gd name="f24" fmla="val 3336"/>
                <a:gd name="f25" fmla="val 3736"/>
                <a:gd name="f26" fmla="val 734"/>
                <a:gd name="f27" fmla="val 4070"/>
                <a:gd name="f28" fmla="val 1068"/>
                <a:gd name="f29" fmla="val 3803"/>
                <a:gd name="f30" fmla="val 1368"/>
                <a:gd name="f31" fmla="val 3503"/>
                <a:gd name="f32" fmla="val 1635"/>
                <a:gd name="f33" fmla="val 3202"/>
                <a:gd name="f34" fmla="val 1868"/>
                <a:gd name="f35" fmla="val 2869"/>
                <a:gd name="f36" fmla="val 2169"/>
                <a:gd name="f37" fmla="val 2168"/>
                <a:gd name="f38" fmla="val 2269"/>
                <a:gd name="f39" fmla="val 2302"/>
                <a:gd name="f40" fmla="val 1334"/>
                <a:gd name="f41" fmla="*/ f0 1 2303"/>
                <a:gd name="f42" fmla="*/ f1 1 427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303"/>
                <a:gd name="f49" fmla="*/ f46 1 427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303" h="42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2" y="f25"/>
                    <a:pt x="f7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1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39" y="f10"/>
                    <a:pt x="f38" y="f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94;p5">
              <a:extLst>
                <a:ext uri="{FF2B5EF4-FFF2-40B4-BE49-F238E27FC236}">
                  <a16:creationId xmlns:a16="http://schemas.microsoft.com/office/drawing/2014/main" id="{F5E03804-AFDF-4E85-8104-C1A70BF56066}"/>
                </a:ext>
              </a:extLst>
            </p:cNvPr>
            <p:cNvSpPr/>
            <p:nvPr/>
          </p:nvSpPr>
          <p:spPr>
            <a:xfrm rot="7581607">
              <a:off x="590958" y="2564563"/>
              <a:ext cx="125016" cy="91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2599"/>
                <a:gd name="f5" fmla="val 755"/>
                <a:gd name="f6" fmla="val 1"/>
                <a:gd name="f7" fmla="val 518"/>
                <a:gd name="f8" fmla="val 268"/>
                <a:gd name="f9" fmla="val 26"/>
                <a:gd name="f10" fmla="val 92"/>
                <a:gd name="f11" fmla="val 168"/>
                <a:gd name="f12" fmla="val 626"/>
                <a:gd name="f13" fmla="val 434"/>
                <a:gd name="f14" fmla="val 993"/>
                <a:gd name="f15" fmla="val 735"/>
                <a:gd name="f16" fmla="val 1326"/>
                <a:gd name="f17" fmla="val 1035"/>
                <a:gd name="f18" fmla="val 1660"/>
                <a:gd name="f19" fmla="val 1335"/>
                <a:gd name="f20" fmla="val 1894"/>
                <a:gd name="f21" fmla="val 1702"/>
                <a:gd name="f22" fmla="val 2094"/>
                <a:gd name="f23" fmla="val 2069"/>
                <a:gd name="f24" fmla="val 2294"/>
                <a:gd name="f25" fmla="val 2469"/>
                <a:gd name="f26" fmla="val 2461"/>
                <a:gd name="f27" fmla="val 2869"/>
                <a:gd name="f28" fmla="val 2527"/>
                <a:gd name="f29" fmla="val 3071"/>
                <a:gd name="f30" fmla="val 2574"/>
                <a:gd name="f31" fmla="val 3279"/>
                <a:gd name="f32" fmla="val 3501"/>
                <a:gd name="f33" fmla="val 3758"/>
                <a:gd name="f34" fmla="val 4033"/>
                <a:gd name="f35" fmla="val 2565"/>
                <a:gd name="f36" fmla="val 4337"/>
                <a:gd name="f37" fmla="val 2494"/>
                <a:gd name="f38" fmla="val 4137"/>
                <a:gd name="f39" fmla="val 1960"/>
                <a:gd name="f40" fmla="val 3904"/>
                <a:gd name="f41" fmla="val 1593"/>
                <a:gd name="f42" fmla="val 3603"/>
                <a:gd name="f43" fmla="val 1260"/>
                <a:gd name="f44" fmla="val 3303"/>
                <a:gd name="f45" fmla="val 926"/>
                <a:gd name="f46" fmla="val 2970"/>
                <a:gd name="f47" fmla="val 693"/>
                <a:gd name="f48" fmla="val 2603"/>
                <a:gd name="f49" fmla="val 493"/>
                <a:gd name="f50" fmla="val 2236"/>
                <a:gd name="f51" fmla="val 292"/>
                <a:gd name="f52" fmla="val 1835"/>
                <a:gd name="f53" fmla="val 126"/>
                <a:gd name="f54" fmla="val 1435"/>
                <a:gd name="f55" fmla="val 59"/>
                <a:gd name="f56" fmla="val 1218"/>
                <a:gd name="f57" fmla="*/ f0 1 4338"/>
                <a:gd name="f58" fmla="*/ f1 1 259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338"/>
                <a:gd name="f65" fmla="*/ f62 1 259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38" h="2599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95;p5">
              <a:extLst>
                <a:ext uri="{FF2B5EF4-FFF2-40B4-BE49-F238E27FC236}">
                  <a16:creationId xmlns:a16="http://schemas.microsoft.com/office/drawing/2014/main" id="{7FD9855F-474D-4389-85C6-6EFF89552871}"/>
                </a:ext>
              </a:extLst>
            </p:cNvPr>
            <p:cNvSpPr/>
            <p:nvPr/>
          </p:nvSpPr>
          <p:spPr>
            <a:xfrm rot="7581607">
              <a:off x="785104" y="2514155"/>
              <a:ext cx="60579" cy="152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"/>
                <a:gd name="f4" fmla="val 4338"/>
                <a:gd name="f5" fmla="val 1635"/>
                <a:gd name="f6" fmla="val 1"/>
                <a:gd name="f7" fmla="val 1201"/>
                <a:gd name="f8" fmla="val 301"/>
                <a:gd name="f9" fmla="val 901"/>
                <a:gd name="f10" fmla="val 568"/>
                <a:gd name="f11" fmla="val 667"/>
                <a:gd name="f12" fmla="val 868"/>
                <a:gd name="f13" fmla="val 434"/>
                <a:gd name="f14" fmla="val 1168"/>
                <a:gd name="f15" fmla="val 267"/>
                <a:gd name="f16" fmla="val 1502"/>
                <a:gd name="f17" fmla="val 134"/>
                <a:gd name="f18" fmla="val 1869"/>
                <a:gd name="f19" fmla="val 33"/>
                <a:gd name="f20" fmla="val 2236"/>
                <a:gd name="f21" fmla="val 2636"/>
                <a:gd name="f22" fmla="val 3070"/>
                <a:gd name="f23" fmla="val 100"/>
                <a:gd name="f24" fmla="val 3503"/>
                <a:gd name="f25" fmla="val 234"/>
                <a:gd name="f26" fmla="val 3970"/>
                <a:gd name="f27" fmla="val 634"/>
                <a:gd name="f28" fmla="val 4337"/>
                <a:gd name="f29" fmla="val 1034"/>
                <a:gd name="f30" fmla="val 3937"/>
                <a:gd name="f31" fmla="val 1268"/>
                <a:gd name="f32" fmla="val 3670"/>
                <a:gd name="f33" fmla="val 1468"/>
                <a:gd name="f34" fmla="val 3370"/>
                <a:gd name="f35" fmla="val 1668"/>
                <a:gd name="f36" fmla="val 1835"/>
                <a:gd name="f37" fmla="val 2736"/>
                <a:gd name="f38" fmla="val 1935"/>
                <a:gd name="f39" fmla="val 2403"/>
                <a:gd name="f40" fmla="val 2035"/>
                <a:gd name="f41" fmla="val 2069"/>
                <a:gd name="f42" fmla="val 1669"/>
                <a:gd name="f43" fmla="val 2068"/>
                <a:gd name="f44" fmla="*/ f0 1 2102"/>
                <a:gd name="f45" fmla="*/ f1 1 433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102"/>
                <a:gd name="f52" fmla="*/ f49 1 433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102" h="43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22"/>
                    <a:pt x="f36" y="f37"/>
                    <a:pt x="f38" y="f39"/>
                  </a:cubicBezTo>
                  <a:cubicBezTo>
                    <a:pt x="f40" y="f41"/>
                    <a:pt x="f3" y="f42"/>
                    <a:pt x="f43" y="f31"/>
                  </a:cubicBezTo>
                  <a:cubicBezTo>
                    <a:pt x="f40" y="f12"/>
                    <a:pt x="f38" y="f13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96;p5">
              <a:extLst>
                <a:ext uri="{FF2B5EF4-FFF2-40B4-BE49-F238E27FC236}">
                  <a16:creationId xmlns:a16="http://schemas.microsoft.com/office/drawing/2014/main" id="{CD9676D4-2B4F-4B97-8F45-534863DEE11D}"/>
                </a:ext>
              </a:extLst>
            </p:cNvPr>
            <p:cNvSpPr/>
            <p:nvPr/>
          </p:nvSpPr>
          <p:spPr>
            <a:xfrm rot="7581607">
              <a:off x="688124" y="2417869"/>
              <a:ext cx="79799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9"/>
                <a:gd name="f4" fmla="val 3236"/>
                <a:gd name="f5" fmla="val 134"/>
                <a:gd name="f6" fmla="val 500"/>
                <a:gd name="f7" fmla="val 34"/>
                <a:gd name="f8" fmla="val 934"/>
                <a:gd name="f9" fmla="val 1301"/>
                <a:gd name="f10" fmla="val 234"/>
                <a:gd name="f11" fmla="val 1668"/>
                <a:gd name="f12" fmla="val 400"/>
                <a:gd name="f13" fmla="val 2001"/>
                <a:gd name="f14" fmla="val 634"/>
                <a:gd name="f15" fmla="val 2268"/>
                <a:gd name="f16" fmla="val 867"/>
                <a:gd name="f17" fmla="val 2535"/>
                <a:gd name="f18" fmla="val 1168"/>
                <a:gd name="f19" fmla="val 1501"/>
                <a:gd name="f20" fmla="val 2935"/>
                <a:gd name="f21" fmla="val 1835"/>
                <a:gd name="f22" fmla="val 3102"/>
                <a:gd name="f23" fmla="val 2202"/>
                <a:gd name="f24" fmla="val 2735"/>
                <a:gd name="f25" fmla="val 2702"/>
                <a:gd name="f26" fmla="val 2335"/>
                <a:gd name="f27" fmla="val 2569"/>
                <a:gd name="f28" fmla="val 1968"/>
                <a:gd name="f29" fmla="val 2469"/>
                <a:gd name="f30" fmla="val 1635"/>
                <a:gd name="f31" fmla="val 2302"/>
                <a:gd name="f32" fmla="val 1334"/>
                <a:gd name="f33" fmla="val 2068"/>
                <a:gd name="f34" fmla="val 1067"/>
                <a:gd name="f35" fmla="val 1868"/>
                <a:gd name="f36" fmla="val 834"/>
                <a:gd name="f37" fmla="val 1601"/>
                <a:gd name="f38" fmla="val 600"/>
                <a:gd name="f39" fmla="val 434"/>
                <a:gd name="f40" fmla="val 968"/>
                <a:gd name="f41" fmla="val 100"/>
                <a:gd name="f42" fmla="*/ f0 1 2769"/>
                <a:gd name="f43" fmla="*/ f1 1 3236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769"/>
                <a:gd name="f50" fmla="*/ f47 1 3236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769" h="3236">
                  <a:moveTo>
                    <a:pt x="f5" y="f2"/>
                  </a:moveTo>
                  <a:cubicBezTo>
                    <a:pt x="f2" y="f6"/>
                    <a:pt x="f7" y="f8"/>
                    <a:pt x="f5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3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40" y="f10"/>
                    <a:pt x="f14" y="f41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97;p5">
              <a:extLst>
                <a:ext uri="{FF2B5EF4-FFF2-40B4-BE49-F238E27FC236}">
                  <a16:creationId xmlns:a16="http://schemas.microsoft.com/office/drawing/2014/main" id="{588E083E-F166-454E-810E-D3C73B55F839}"/>
                </a:ext>
              </a:extLst>
            </p:cNvPr>
            <p:cNvSpPr/>
            <p:nvPr/>
          </p:nvSpPr>
          <p:spPr>
            <a:xfrm rot="7581607">
              <a:off x="603720" y="2727877"/>
              <a:ext cx="135587" cy="78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2247"/>
                <a:gd name="f5" fmla="val 3544"/>
                <a:gd name="f6" fmla="val 3451"/>
                <a:gd name="f7" fmla="val 3360"/>
                <a:gd name="f8" fmla="val 5"/>
                <a:gd name="f9" fmla="val 3270"/>
                <a:gd name="f10" fmla="val 11"/>
                <a:gd name="f11" fmla="val 2803"/>
                <a:gd name="f12" fmla="val 2403"/>
                <a:gd name="f13" fmla="val 112"/>
                <a:gd name="f14" fmla="val 2036"/>
                <a:gd name="f15" fmla="val 278"/>
                <a:gd name="f16" fmla="val 1635"/>
                <a:gd name="f17" fmla="val 412"/>
                <a:gd name="f18" fmla="val 1268"/>
                <a:gd name="f19" fmla="val 612"/>
                <a:gd name="f20" fmla="val 935"/>
                <a:gd name="f21" fmla="val 879"/>
                <a:gd name="f22" fmla="val 601"/>
                <a:gd name="f23" fmla="val 1146"/>
                <a:gd name="f24" fmla="val 301"/>
                <a:gd name="f25" fmla="val 1446"/>
                <a:gd name="f26" fmla="val 1"/>
                <a:gd name="f27" fmla="val 1913"/>
                <a:gd name="f28" fmla="val 468"/>
                <a:gd name="f29" fmla="val 2213"/>
                <a:gd name="f30" fmla="val 968"/>
                <a:gd name="f31" fmla="val 2246"/>
                <a:gd name="f32" fmla="val 1402"/>
                <a:gd name="f33" fmla="val 1869"/>
                <a:gd name="f34" fmla="val 2303"/>
                <a:gd name="f35" fmla="val 2146"/>
                <a:gd name="f36" fmla="val 2703"/>
                <a:gd name="f37" fmla="val 2013"/>
                <a:gd name="f38" fmla="val 3070"/>
                <a:gd name="f39" fmla="val 1846"/>
                <a:gd name="f40" fmla="val 3437"/>
                <a:gd name="f41" fmla="val 1646"/>
                <a:gd name="f42" fmla="val 3770"/>
                <a:gd name="f43" fmla="val 1346"/>
                <a:gd name="f44" fmla="val 4104"/>
                <a:gd name="f45" fmla="val 1079"/>
                <a:gd name="f46" fmla="val 4437"/>
                <a:gd name="f47" fmla="val 745"/>
                <a:gd name="f48" fmla="val 4704"/>
                <a:gd name="f49" fmla="val 245"/>
                <a:gd name="f50" fmla="val 4281"/>
                <a:gd name="f51" fmla="val 60"/>
                <a:gd name="f52" fmla="val 3900"/>
                <a:gd name="f53" fmla="*/ f0 1 4705"/>
                <a:gd name="f54" fmla="*/ f1 1 224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705"/>
                <a:gd name="f61" fmla="*/ f58 1 224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705" h="22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9953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5;p7">
            <a:extLst>
              <a:ext uri="{FF2B5EF4-FFF2-40B4-BE49-F238E27FC236}">
                <a16:creationId xmlns:a16="http://schemas.microsoft.com/office/drawing/2014/main" id="{EB39AF30-F7C5-4D3C-BCA5-44A9E102D9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9897" y="976048"/>
            <a:ext cx="3858896" cy="1912504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16;p7">
            <a:extLst>
              <a:ext uri="{FF2B5EF4-FFF2-40B4-BE49-F238E27FC236}">
                <a16:creationId xmlns:a16="http://schemas.microsoft.com/office/drawing/2014/main" id="{38D84871-9D97-4984-ABEE-EC4367DD8FC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33576" y="2978237"/>
            <a:ext cx="3844503" cy="959095"/>
          </a:xfrm>
        </p:spPr>
        <p:txBody>
          <a:bodyPr/>
          <a:lstStyle>
            <a:lvl1pPr algn="r">
              <a:buNone/>
              <a:defRPr sz="1400"/>
            </a:lvl1pPr>
          </a:lstStyle>
          <a:p>
            <a:pPr lvl="0"/>
            <a:endParaRPr lang="es-PE"/>
          </a:p>
        </p:txBody>
      </p:sp>
      <p:grpSp>
        <p:nvGrpSpPr>
          <p:cNvPr id="4" name="Google Shape;117;p7">
            <a:extLst>
              <a:ext uri="{FF2B5EF4-FFF2-40B4-BE49-F238E27FC236}">
                <a16:creationId xmlns:a16="http://schemas.microsoft.com/office/drawing/2014/main" id="{70EB90C8-6E6F-4A00-A75F-587C693B63F4}"/>
              </a:ext>
            </a:extLst>
          </p:cNvPr>
          <p:cNvGrpSpPr/>
          <p:nvPr/>
        </p:nvGrpSpPr>
        <p:grpSpPr>
          <a:xfrm>
            <a:off x="4278861" y="4632524"/>
            <a:ext cx="241035" cy="192709"/>
            <a:chOff x="4278861" y="4632524"/>
            <a:chExt cx="241035" cy="192709"/>
          </a:xfrm>
        </p:grpSpPr>
        <p:sp>
          <p:nvSpPr>
            <p:cNvPr id="5" name="Google Shape;118;p7">
              <a:extLst>
                <a:ext uri="{FF2B5EF4-FFF2-40B4-BE49-F238E27FC236}">
                  <a16:creationId xmlns:a16="http://schemas.microsoft.com/office/drawing/2014/main" id="{5FFA75C0-893D-42AD-BD2B-29D81B9072A8}"/>
                </a:ext>
              </a:extLst>
            </p:cNvPr>
            <p:cNvSpPr/>
            <p:nvPr/>
          </p:nvSpPr>
          <p:spPr>
            <a:xfrm>
              <a:off x="4278861" y="4632524"/>
              <a:ext cx="241035" cy="192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19;p7">
              <a:extLst>
                <a:ext uri="{FF2B5EF4-FFF2-40B4-BE49-F238E27FC236}">
                  <a16:creationId xmlns:a16="http://schemas.microsoft.com/office/drawing/2014/main" id="{E37AC29E-D33F-4328-80D9-3679150CD259}"/>
                </a:ext>
              </a:extLst>
            </p:cNvPr>
            <p:cNvSpPr/>
            <p:nvPr/>
          </p:nvSpPr>
          <p:spPr>
            <a:xfrm>
              <a:off x="4351583" y="4700628"/>
              <a:ext cx="91302" cy="70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120;p7">
            <a:extLst>
              <a:ext uri="{FF2B5EF4-FFF2-40B4-BE49-F238E27FC236}">
                <a16:creationId xmlns:a16="http://schemas.microsoft.com/office/drawing/2014/main" id="{5F56D485-81C0-48A0-AEE6-7482610D7231}"/>
              </a:ext>
            </a:extLst>
          </p:cNvPr>
          <p:cNvGrpSpPr/>
          <p:nvPr/>
        </p:nvGrpSpPr>
        <p:grpSpPr>
          <a:xfrm>
            <a:off x="736951" y="3947894"/>
            <a:ext cx="368055" cy="294253"/>
            <a:chOff x="736951" y="3947894"/>
            <a:chExt cx="368055" cy="294253"/>
          </a:xfrm>
        </p:grpSpPr>
        <p:sp>
          <p:nvSpPr>
            <p:cNvPr id="8" name="Google Shape;121;p7">
              <a:extLst>
                <a:ext uri="{FF2B5EF4-FFF2-40B4-BE49-F238E27FC236}">
                  <a16:creationId xmlns:a16="http://schemas.microsoft.com/office/drawing/2014/main" id="{7E1168C3-6EC2-4BA0-B769-C517349EEA3A}"/>
                </a:ext>
              </a:extLst>
            </p:cNvPr>
            <p:cNvSpPr/>
            <p:nvPr/>
          </p:nvSpPr>
          <p:spPr>
            <a:xfrm>
              <a:off x="736951" y="3947894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22;p7">
              <a:extLst>
                <a:ext uri="{FF2B5EF4-FFF2-40B4-BE49-F238E27FC236}">
                  <a16:creationId xmlns:a16="http://schemas.microsoft.com/office/drawing/2014/main" id="{6CEC1AFE-C6D6-4574-A304-1FF4B5DD670E}"/>
                </a:ext>
              </a:extLst>
            </p:cNvPr>
            <p:cNvSpPr/>
            <p:nvPr/>
          </p:nvSpPr>
          <p:spPr>
            <a:xfrm>
              <a:off x="847996" y="4051880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126;p7">
            <a:extLst>
              <a:ext uri="{FF2B5EF4-FFF2-40B4-BE49-F238E27FC236}">
                <a16:creationId xmlns:a16="http://schemas.microsoft.com/office/drawing/2014/main" id="{286F7765-34F7-44AB-8B79-11A7D2C4FB38}"/>
              </a:ext>
            </a:extLst>
          </p:cNvPr>
          <p:cNvSpPr/>
          <p:nvPr/>
        </p:nvSpPr>
        <p:spPr>
          <a:xfrm rot="8099710">
            <a:off x="8370050" y="4285195"/>
            <a:ext cx="160340" cy="340504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27;p7">
            <a:extLst>
              <a:ext uri="{FF2B5EF4-FFF2-40B4-BE49-F238E27FC236}">
                <a16:creationId xmlns:a16="http://schemas.microsoft.com/office/drawing/2014/main" id="{2DB4BEBF-93FC-440D-A834-169F9D4A47C6}"/>
              </a:ext>
            </a:extLst>
          </p:cNvPr>
          <p:cNvSpPr/>
          <p:nvPr/>
        </p:nvSpPr>
        <p:spPr>
          <a:xfrm rot="3601865">
            <a:off x="4710065" y="1406576"/>
            <a:ext cx="261939" cy="455224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2" name="Google Shape;120;p7">
            <a:extLst>
              <a:ext uri="{FF2B5EF4-FFF2-40B4-BE49-F238E27FC236}">
                <a16:creationId xmlns:a16="http://schemas.microsoft.com/office/drawing/2014/main" id="{E95904DB-9074-4C42-B8E1-452726CBBBF8}"/>
              </a:ext>
            </a:extLst>
          </p:cNvPr>
          <p:cNvGrpSpPr/>
          <p:nvPr/>
        </p:nvGrpSpPr>
        <p:grpSpPr>
          <a:xfrm>
            <a:off x="8156319" y="3958675"/>
            <a:ext cx="368055" cy="294253"/>
            <a:chOff x="8156319" y="3958675"/>
            <a:chExt cx="368055" cy="294253"/>
          </a:xfrm>
        </p:grpSpPr>
        <p:sp>
          <p:nvSpPr>
            <p:cNvPr id="13" name="Google Shape;121;p7">
              <a:extLst>
                <a:ext uri="{FF2B5EF4-FFF2-40B4-BE49-F238E27FC236}">
                  <a16:creationId xmlns:a16="http://schemas.microsoft.com/office/drawing/2014/main" id="{BEBCF94E-D4C3-4335-9134-DF2A0E4AA04D}"/>
                </a:ext>
              </a:extLst>
            </p:cNvPr>
            <p:cNvSpPr/>
            <p:nvPr/>
          </p:nvSpPr>
          <p:spPr>
            <a:xfrm>
              <a:off x="8156319" y="3958675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22;p7">
              <a:extLst>
                <a:ext uri="{FF2B5EF4-FFF2-40B4-BE49-F238E27FC236}">
                  <a16:creationId xmlns:a16="http://schemas.microsoft.com/office/drawing/2014/main" id="{85490B28-255D-47C1-A550-309FDD50D9DB}"/>
                </a:ext>
              </a:extLst>
            </p:cNvPr>
            <p:cNvSpPr/>
            <p:nvPr/>
          </p:nvSpPr>
          <p:spPr>
            <a:xfrm>
              <a:off x="8267355" y="4062670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4912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;p8">
            <a:extLst>
              <a:ext uri="{FF2B5EF4-FFF2-40B4-BE49-F238E27FC236}">
                <a16:creationId xmlns:a16="http://schemas.microsoft.com/office/drawing/2014/main" id="{C9FDE010-65BC-4E6A-BD50-C9C9CD5620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778" y="450149"/>
            <a:ext cx="4290300" cy="4090797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endParaRPr lang="es-PE"/>
          </a:p>
        </p:txBody>
      </p:sp>
      <p:grpSp>
        <p:nvGrpSpPr>
          <p:cNvPr id="3" name="Google Shape;133;p8">
            <a:extLst>
              <a:ext uri="{FF2B5EF4-FFF2-40B4-BE49-F238E27FC236}">
                <a16:creationId xmlns:a16="http://schemas.microsoft.com/office/drawing/2014/main" id="{29AD0D14-44D3-401A-9629-98461980D030}"/>
              </a:ext>
            </a:extLst>
          </p:cNvPr>
          <p:cNvGrpSpPr/>
          <p:nvPr/>
        </p:nvGrpSpPr>
        <p:grpSpPr>
          <a:xfrm>
            <a:off x="56253" y="97648"/>
            <a:ext cx="255986" cy="204661"/>
            <a:chOff x="56253" y="97648"/>
            <a:chExt cx="255986" cy="204661"/>
          </a:xfrm>
        </p:grpSpPr>
        <p:sp>
          <p:nvSpPr>
            <p:cNvPr id="4" name="Google Shape;134;p8">
              <a:extLst>
                <a:ext uri="{FF2B5EF4-FFF2-40B4-BE49-F238E27FC236}">
                  <a16:creationId xmlns:a16="http://schemas.microsoft.com/office/drawing/2014/main" id="{8F2825FE-99F0-427F-A152-248FE8706A6D}"/>
                </a:ext>
              </a:extLst>
            </p:cNvPr>
            <p:cNvSpPr/>
            <p:nvPr/>
          </p:nvSpPr>
          <p:spPr>
            <a:xfrm>
              <a:off x="56253" y="97648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35;p8">
              <a:extLst>
                <a:ext uri="{FF2B5EF4-FFF2-40B4-BE49-F238E27FC236}">
                  <a16:creationId xmlns:a16="http://schemas.microsoft.com/office/drawing/2014/main" id="{E4A5B8CA-10C8-4083-BBEA-971410FFA408}"/>
                </a:ext>
              </a:extLst>
            </p:cNvPr>
            <p:cNvSpPr/>
            <p:nvPr/>
          </p:nvSpPr>
          <p:spPr>
            <a:xfrm>
              <a:off x="133484" y="169977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" name="Google Shape;136;p8">
            <a:extLst>
              <a:ext uri="{FF2B5EF4-FFF2-40B4-BE49-F238E27FC236}">
                <a16:creationId xmlns:a16="http://schemas.microsoft.com/office/drawing/2014/main" id="{FC3CB07B-8ABE-444A-9E58-5B353B121444}"/>
              </a:ext>
            </a:extLst>
          </p:cNvPr>
          <p:cNvGrpSpPr/>
          <p:nvPr/>
        </p:nvGrpSpPr>
        <p:grpSpPr>
          <a:xfrm>
            <a:off x="46424" y="4751597"/>
            <a:ext cx="368055" cy="294253"/>
            <a:chOff x="46424" y="4751597"/>
            <a:chExt cx="368055" cy="294253"/>
          </a:xfrm>
        </p:grpSpPr>
        <p:sp>
          <p:nvSpPr>
            <p:cNvPr id="7" name="Google Shape;137;p8">
              <a:extLst>
                <a:ext uri="{FF2B5EF4-FFF2-40B4-BE49-F238E27FC236}">
                  <a16:creationId xmlns:a16="http://schemas.microsoft.com/office/drawing/2014/main" id="{699C0063-F75F-4836-A1B2-67A02D2D5FD2}"/>
                </a:ext>
              </a:extLst>
            </p:cNvPr>
            <p:cNvSpPr/>
            <p:nvPr/>
          </p:nvSpPr>
          <p:spPr>
            <a:xfrm>
              <a:off x="46424" y="4751597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38;p8">
              <a:extLst>
                <a:ext uri="{FF2B5EF4-FFF2-40B4-BE49-F238E27FC236}">
                  <a16:creationId xmlns:a16="http://schemas.microsoft.com/office/drawing/2014/main" id="{B68DE292-551F-4908-826B-6E73D8AD0667}"/>
                </a:ext>
              </a:extLst>
            </p:cNvPr>
            <p:cNvSpPr/>
            <p:nvPr/>
          </p:nvSpPr>
          <p:spPr>
            <a:xfrm>
              <a:off x="157459" y="4855582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" name="Google Shape;139;p8">
            <a:extLst>
              <a:ext uri="{FF2B5EF4-FFF2-40B4-BE49-F238E27FC236}">
                <a16:creationId xmlns:a16="http://schemas.microsoft.com/office/drawing/2014/main" id="{B5880613-7ED5-4392-B1E7-AD7B12BC009E}"/>
              </a:ext>
            </a:extLst>
          </p:cNvPr>
          <p:cNvSpPr/>
          <p:nvPr/>
        </p:nvSpPr>
        <p:spPr>
          <a:xfrm rot="4343249">
            <a:off x="920192" y="793211"/>
            <a:ext cx="160330" cy="371529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50;p8">
            <a:extLst>
              <a:ext uri="{FF2B5EF4-FFF2-40B4-BE49-F238E27FC236}">
                <a16:creationId xmlns:a16="http://schemas.microsoft.com/office/drawing/2014/main" id="{97DB581E-CCAF-4C8E-8399-5D67A3F46EE4}"/>
              </a:ext>
            </a:extLst>
          </p:cNvPr>
          <p:cNvSpPr/>
          <p:nvPr/>
        </p:nvSpPr>
        <p:spPr>
          <a:xfrm rot="3705032">
            <a:off x="3878900" y="3761428"/>
            <a:ext cx="160340" cy="371548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6418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2;p9">
            <a:extLst>
              <a:ext uri="{FF2B5EF4-FFF2-40B4-BE49-F238E27FC236}">
                <a16:creationId xmlns:a16="http://schemas.microsoft.com/office/drawing/2014/main" id="{331612B1-3DA7-48FE-946E-0DB146B9E80A}"/>
              </a:ext>
            </a:extLst>
          </p:cNvPr>
          <p:cNvGrpSpPr/>
          <p:nvPr/>
        </p:nvGrpSpPr>
        <p:grpSpPr>
          <a:xfrm>
            <a:off x="145307" y="117363"/>
            <a:ext cx="255986" cy="204661"/>
            <a:chOff x="145307" y="117363"/>
            <a:chExt cx="255986" cy="204661"/>
          </a:xfrm>
        </p:grpSpPr>
        <p:sp>
          <p:nvSpPr>
            <p:cNvPr id="3" name="Google Shape;153;p9">
              <a:extLst>
                <a:ext uri="{FF2B5EF4-FFF2-40B4-BE49-F238E27FC236}">
                  <a16:creationId xmlns:a16="http://schemas.microsoft.com/office/drawing/2014/main" id="{44F8F633-A000-49AF-AD96-3FC55096937E}"/>
                </a:ext>
              </a:extLst>
            </p:cNvPr>
            <p:cNvSpPr/>
            <p:nvPr/>
          </p:nvSpPr>
          <p:spPr>
            <a:xfrm>
              <a:off x="145307" y="117363"/>
              <a:ext cx="255986" cy="204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54;p9">
              <a:extLst>
                <a:ext uri="{FF2B5EF4-FFF2-40B4-BE49-F238E27FC236}">
                  <a16:creationId xmlns:a16="http://schemas.microsoft.com/office/drawing/2014/main" id="{05832014-EADC-4C8C-9B13-1AF974254945}"/>
                </a:ext>
              </a:extLst>
            </p:cNvPr>
            <p:cNvSpPr/>
            <p:nvPr/>
          </p:nvSpPr>
          <p:spPr>
            <a:xfrm>
              <a:off x="222537" y="189692"/>
              <a:ext cx="96962" cy="75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" name="Google Shape;155;p9">
            <a:extLst>
              <a:ext uri="{FF2B5EF4-FFF2-40B4-BE49-F238E27FC236}">
                <a16:creationId xmlns:a16="http://schemas.microsoft.com/office/drawing/2014/main" id="{9561E93E-2E54-422E-97D9-007BC40F050D}"/>
              </a:ext>
            </a:extLst>
          </p:cNvPr>
          <p:cNvSpPr/>
          <p:nvPr/>
        </p:nvSpPr>
        <p:spPr>
          <a:xfrm rot="4343249">
            <a:off x="865319" y="1239914"/>
            <a:ext cx="160330" cy="371529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63;p9">
            <a:extLst>
              <a:ext uri="{FF2B5EF4-FFF2-40B4-BE49-F238E27FC236}">
                <a16:creationId xmlns:a16="http://schemas.microsoft.com/office/drawing/2014/main" id="{CC1D9027-78C7-4210-9B0A-EA0FB110FB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1920" y="3114373"/>
            <a:ext cx="4133700" cy="572697"/>
          </a:xfrm>
        </p:spPr>
        <p:txBody>
          <a:bodyPr anchor="b"/>
          <a:lstStyle>
            <a:lvl1pPr algn="r">
              <a:defRPr sz="5000"/>
            </a:lvl1pPr>
          </a:lstStyle>
          <a:p>
            <a:pPr lvl="0"/>
            <a:endParaRPr lang="es-PE"/>
          </a:p>
        </p:txBody>
      </p:sp>
      <p:sp>
        <p:nvSpPr>
          <p:cNvPr id="7" name="Google Shape;164;p9">
            <a:extLst>
              <a:ext uri="{FF2B5EF4-FFF2-40B4-BE49-F238E27FC236}">
                <a16:creationId xmlns:a16="http://schemas.microsoft.com/office/drawing/2014/main" id="{C32688A3-344C-4818-863E-2A51632A65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68825" y="2468075"/>
            <a:ext cx="1486796" cy="572697"/>
          </a:xfrm>
        </p:spPr>
        <p:txBody>
          <a:bodyPr anchor="b"/>
          <a:lstStyle>
            <a:lvl1pPr algn="r">
              <a:defRPr sz="8000">
                <a:solidFill>
                  <a:srgbClr val="DA0A8E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165;p9">
            <a:extLst>
              <a:ext uri="{FF2B5EF4-FFF2-40B4-BE49-F238E27FC236}">
                <a16:creationId xmlns:a16="http://schemas.microsoft.com/office/drawing/2014/main" id="{80AB339A-59F6-472F-AADF-575033B070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94724" y="3635700"/>
            <a:ext cx="3960897" cy="572697"/>
          </a:xfrm>
        </p:spPr>
        <p:txBody>
          <a:bodyPr/>
          <a:lstStyle>
            <a:lvl1pPr indent="-336554" algn="r">
              <a:lnSpc>
                <a:spcPct val="100000"/>
              </a:lnSpc>
              <a:buClr>
                <a:srgbClr val="FFBB42"/>
              </a:buClr>
              <a:buSzPts val="1700"/>
              <a:defRPr sz="1700">
                <a:solidFill>
                  <a:srgbClr val="FFBB42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9" name="Google Shape;166;p9">
            <a:extLst>
              <a:ext uri="{FF2B5EF4-FFF2-40B4-BE49-F238E27FC236}">
                <a16:creationId xmlns:a16="http://schemas.microsoft.com/office/drawing/2014/main" id="{664080FC-5827-494C-BEB5-C6A0A03DBB28}"/>
              </a:ext>
            </a:extLst>
          </p:cNvPr>
          <p:cNvGrpSpPr/>
          <p:nvPr/>
        </p:nvGrpSpPr>
        <p:grpSpPr>
          <a:xfrm>
            <a:off x="8748247" y="4609636"/>
            <a:ext cx="368055" cy="294253"/>
            <a:chOff x="8748247" y="4609636"/>
            <a:chExt cx="368055" cy="294253"/>
          </a:xfrm>
        </p:grpSpPr>
        <p:sp>
          <p:nvSpPr>
            <p:cNvPr id="10" name="Google Shape;167;p9">
              <a:extLst>
                <a:ext uri="{FF2B5EF4-FFF2-40B4-BE49-F238E27FC236}">
                  <a16:creationId xmlns:a16="http://schemas.microsoft.com/office/drawing/2014/main" id="{E64F0D89-70AF-4F17-9CB2-7DDF07D66BB0}"/>
                </a:ext>
              </a:extLst>
            </p:cNvPr>
            <p:cNvSpPr/>
            <p:nvPr/>
          </p:nvSpPr>
          <p:spPr>
            <a:xfrm>
              <a:off x="8748247" y="4609636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68;p9">
              <a:extLst>
                <a:ext uri="{FF2B5EF4-FFF2-40B4-BE49-F238E27FC236}">
                  <a16:creationId xmlns:a16="http://schemas.microsoft.com/office/drawing/2014/main" id="{A3F22FA5-26A2-42EC-9EC0-9B01B9174E2C}"/>
                </a:ext>
              </a:extLst>
            </p:cNvPr>
            <p:cNvSpPr/>
            <p:nvPr/>
          </p:nvSpPr>
          <p:spPr>
            <a:xfrm>
              <a:off x="8859292" y="4713631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" name="Google Shape;169;p9">
            <a:extLst>
              <a:ext uri="{FF2B5EF4-FFF2-40B4-BE49-F238E27FC236}">
                <a16:creationId xmlns:a16="http://schemas.microsoft.com/office/drawing/2014/main" id="{8026E178-510B-44AC-BB51-D1C9B3E9BAA2}"/>
              </a:ext>
            </a:extLst>
          </p:cNvPr>
          <p:cNvGrpSpPr/>
          <p:nvPr/>
        </p:nvGrpSpPr>
        <p:grpSpPr>
          <a:xfrm>
            <a:off x="8630646" y="174897"/>
            <a:ext cx="368055" cy="294253"/>
            <a:chOff x="8630646" y="174897"/>
            <a:chExt cx="368055" cy="294253"/>
          </a:xfrm>
        </p:grpSpPr>
        <p:sp>
          <p:nvSpPr>
            <p:cNvPr id="13" name="Google Shape;170;p9">
              <a:extLst>
                <a:ext uri="{FF2B5EF4-FFF2-40B4-BE49-F238E27FC236}">
                  <a16:creationId xmlns:a16="http://schemas.microsoft.com/office/drawing/2014/main" id="{724C6E41-59B9-4D31-BA35-32BBA7E03602}"/>
                </a:ext>
              </a:extLst>
            </p:cNvPr>
            <p:cNvSpPr/>
            <p:nvPr/>
          </p:nvSpPr>
          <p:spPr>
            <a:xfrm>
              <a:off x="8630646" y="174897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71;p9">
              <a:extLst>
                <a:ext uri="{FF2B5EF4-FFF2-40B4-BE49-F238E27FC236}">
                  <a16:creationId xmlns:a16="http://schemas.microsoft.com/office/drawing/2014/main" id="{3BC04B8E-5B2C-447A-9A09-1D676EF0E96E}"/>
                </a:ext>
              </a:extLst>
            </p:cNvPr>
            <p:cNvSpPr/>
            <p:nvPr/>
          </p:nvSpPr>
          <p:spPr>
            <a:xfrm>
              <a:off x="8741682" y="278892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Google Shape;172;p9">
            <a:extLst>
              <a:ext uri="{FF2B5EF4-FFF2-40B4-BE49-F238E27FC236}">
                <a16:creationId xmlns:a16="http://schemas.microsoft.com/office/drawing/2014/main" id="{9A413B0F-05A4-465F-B343-3440F6B67959}"/>
              </a:ext>
            </a:extLst>
          </p:cNvPr>
          <p:cNvSpPr/>
          <p:nvPr/>
        </p:nvSpPr>
        <p:spPr>
          <a:xfrm rot="7581675">
            <a:off x="6223959" y="4432561"/>
            <a:ext cx="160330" cy="371529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28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4;p10">
            <a:extLst>
              <a:ext uri="{FF2B5EF4-FFF2-40B4-BE49-F238E27FC236}">
                <a16:creationId xmlns:a16="http://schemas.microsoft.com/office/drawing/2014/main" id="{75E3A47C-2F28-4FF6-8C4B-C9D1A2983C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39197" y="2495571"/>
            <a:ext cx="2741700" cy="605104"/>
          </a:xfrm>
        </p:spPr>
        <p:txBody>
          <a:bodyPr anchor="ctr"/>
          <a:lstStyle>
            <a:lvl1pPr indent="-228600">
              <a:lnSpc>
                <a:spcPct val="100000"/>
              </a:lnSpc>
              <a:buNone/>
              <a:defRPr sz="2500">
                <a:latin typeface="Londrina Solid"/>
                <a:ea typeface="Londrina Solid"/>
                <a:cs typeface="Londrina Solid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99216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11">
            <a:extLst>
              <a:ext uri="{FF2B5EF4-FFF2-40B4-BE49-F238E27FC236}">
                <a16:creationId xmlns:a16="http://schemas.microsoft.com/office/drawing/2014/main" id="{B85BB83C-1ECC-430D-880D-77D0B0F8EF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106122"/>
            <a:ext cx="8520598" cy="1963500"/>
          </a:xfrm>
        </p:spPr>
        <p:txBody>
          <a:bodyPr anchor="b" anchorCtr="1"/>
          <a:lstStyle>
            <a:lvl1pPr algn="ctr">
              <a:defRPr sz="9000">
                <a:solidFill>
                  <a:srgbClr val="DA0A8E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77;p11">
            <a:extLst>
              <a:ext uri="{FF2B5EF4-FFF2-40B4-BE49-F238E27FC236}">
                <a16:creationId xmlns:a16="http://schemas.microsoft.com/office/drawing/2014/main" id="{6568492C-3068-490A-A92F-EBE227A824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3152229"/>
            <a:ext cx="8520598" cy="1300798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grpSp>
        <p:nvGrpSpPr>
          <p:cNvPr id="4" name="Google Shape;185;p11">
            <a:extLst>
              <a:ext uri="{FF2B5EF4-FFF2-40B4-BE49-F238E27FC236}">
                <a16:creationId xmlns:a16="http://schemas.microsoft.com/office/drawing/2014/main" id="{570729FC-11A0-405F-B278-AB64B77EA2A8}"/>
              </a:ext>
            </a:extLst>
          </p:cNvPr>
          <p:cNvGrpSpPr/>
          <p:nvPr/>
        </p:nvGrpSpPr>
        <p:grpSpPr>
          <a:xfrm>
            <a:off x="8186632" y="4200195"/>
            <a:ext cx="910394" cy="727844"/>
            <a:chOff x="8186632" y="4200195"/>
            <a:chExt cx="910394" cy="727844"/>
          </a:xfrm>
        </p:grpSpPr>
        <p:sp>
          <p:nvSpPr>
            <p:cNvPr id="5" name="Google Shape;186;p11">
              <a:extLst>
                <a:ext uri="{FF2B5EF4-FFF2-40B4-BE49-F238E27FC236}">
                  <a16:creationId xmlns:a16="http://schemas.microsoft.com/office/drawing/2014/main" id="{B40DB3A6-DACC-4973-8A85-40084F694803}"/>
                </a:ext>
              </a:extLst>
            </p:cNvPr>
            <p:cNvSpPr/>
            <p:nvPr/>
          </p:nvSpPr>
          <p:spPr>
            <a:xfrm>
              <a:off x="8186632" y="4200195"/>
              <a:ext cx="910394" cy="72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87;p11">
              <a:extLst>
                <a:ext uri="{FF2B5EF4-FFF2-40B4-BE49-F238E27FC236}">
                  <a16:creationId xmlns:a16="http://schemas.microsoft.com/office/drawing/2014/main" id="{28F5557A-F4DB-4E54-89D9-273B99EE215A}"/>
                </a:ext>
              </a:extLst>
            </p:cNvPr>
            <p:cNvSpPr/>
            <p:nvPr/>
          </p:nvSpPr>
          <p:spPr>
            <a:xfrm>
              <a:off x="8461290" y="4457425"/>
              <a:ext cx="344829" cy="2667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188;p11">
            <a:extLst>
              <a:ext uri="{FF2B5EF4-FFF2-40B4-BE49-F238E27FC236}">
                <a16:creationId xmlns:a16="http://schemas.microsoft.com/office/drawing/2014/main" id="{A7994BC3-D7A8-4EE7-A2B6-40CA366D44AB}"/>
              </a:ext>
            </a:extLst>
          </p:cNvPr>
          <p:cNvGrpSpPr/>
          <p:nvPr/>
        </p:nvGrpSpPr>
        <p:grpSpPr>
          <a:xfrm>
            <a:off x="8532220" y="3448970"/>
            <a:ext cx="664293" cy="531092"/>
            <a:chOff x="8532220" y="3448970"/>
            <a:chExt cx="664293" cy="531092"/>
          </a:xfrm>
        </p:grpSpPr>
        <p:sp>
          <p:nvSpPr>
            <p:cNvPr id="8" name="Google Shape;189;p11">
              <a:extLst>
                <a:ext uri="{FF2B5EF4-FFF2-40B4-BE49-F238E27FC236}">
                  <a16:creationId xmlns:a16="http://schemas.microsoft.com/office/drawing/2014/main" id="{81EE2240-5925-490B-8731-59A3A9D30C7E}"/>
                </a:ext>
              </a:extLst>
            </p:cNvPr>
            <p:cNvSpPr/>
            <p:nvPr/>
          </p:nvSpPr>
          <p:spPr>
            <a:xfrm>
              <a:off x="8532220" y="3448970"/>
              <a:ext cx="664293" cy="5310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90;p11">
              <a:extLst>
                <a:ext uri="{FF2B5EF4-FFF2-40B4-BE49-F238E27FC236}">
                  <a16:creationId xmlns:a16="http://schemas.microsoft.com/office/drawing/2014/main" id="{D686BA3B-9B4F-44CF-8E5E-81DD11AC13C1}"/>
                </a:ext>
              </a:extLst>
            </p:cNvPr>
            <p:cNvSpPr/>
            <p:nvPr/>
          </p:nvSpPr>
          <p:spPr>
            <a:xfrm>
              <a:off x="8732638" y="3636669"/>
              <a:ext cx="251615" cy="194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191;p11">
            <a:extLst>
              <a:ext uri="{FF2B5EF4-FFF2-40B4-BE49-F238E27FC236}">
                <a16:creationId xmlns:a16="http://schemas.microsoft.com/office/drawing/2014/main" id="{BE73503E-5B53-43BF-8906-6371CE6A8C6B}"/>
              </a:ext>
            </a:extLst>
          </p:cNvPr>
          <p:cNvGrpSpPr/>
          <p:nvPr/>
        </p:nvGrpSpPr>
        <p:grpSpPr>
          <a:xfrm>
            <a:off x="138586" y="4172827"/>
            <a:ext cx="944620" cy="755212"/>
            <a:chOff x="138586" y="4172827"/>
            <a:chExt cx="944620" cy="755212"/>
          </a:xfrm>
        </p:grpSpPr>
        <p:sp>
          <p:nvSpPr>
            <p:cNvPr id="11" name="Google Shape;192;p11">
              <a:extLst>
                <a:ext uri="{FF2B5EF4-FFF2-40B4-BE49-F238E27FC236}">
                  <a16:creationId xmlns:a16="http://schemas.microsoft.com/office/drawing/2014/main" id="{4F467EBB-5F72-4201-8EE8-63779CBCDF92}"/>
                </a:ext>
              </a:extLst>
            </p:cNvPr>
            <p:cNvSpPr/>
            <p:nvPr/>
          </p:nvSpPr>
          <p:spPr>
            <a:xfrm>
              <a:off x="138586" y="4172827"/>
              <a:ext cx="944620" cy="75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93;p11">
              <a:extLst>
                <a:ext uri="{FF2B5EF4-FFF2-40B4-BE49-F238E27FC236}">
                  <a16:creationId xmlns:a16="http://schemas.microsoft.com/office/drawing/2014/main" id="{0A411FB4-E03F-477E-BA37-C7CF158EF729}"/>
                </a:ext>
              </a:extLst>
            </p:cNvPr>
            <p:cNvSpPr/>
            <p:nvPr/>
          </p:nvSpPr>
          <p:spPr>
            <a:xfrm>
              <a:off x="423577" y="4439722"/>
              <a:ext cx="357795" cy="2767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oogle Shape;201;p11">
            <a:extLst>
              <a:ext uri="{FF2B5EF4-FFF2-40B4-BE49-F238E27FC236}">
                <a16:creationId xmlns:a16="http://schemas.microsoft.com/office/drawing/2014/main" id="{130968C2-0C2C-4A10-99AC-91D1200B6A62}"/>
              </a:ext>
            </a:extLst>
          </p:cNvPr>
          <p:cNvGrpSpPr/>
          <p:nvPr/>
        </p:nvGrpSpPr>
        <p:grpSpPr>
          <a:xfrm>
            <a:off x="8294192" y="-21561"/>
            <a:ext cx="788498" cy="1078341"/>
            <a:chOff x="8294192" y="-21561"/>
            <a:chExt cx="788498" cy="1078341"/>
          </a:xfrm>
        </p:grpSpPr>
        <p:sp>
          <p:nvSpPr>
            <p:cNvPr id="14" name="Google Shape;202;p11">
              <a:extLst>
                <a:ext uri="{FF2B5EF4-FFF2-40B4-BE49-F238E27FC236}">
                  <a16:creationId xmlns:a16="http://schemas.microsoft.com/office/drawing/2014/main" id="{E9EB78C9-CDD5-4FA4-B6CF-49E4D7A4CF6D}"/>
                </a:ext>
              </a:extLst>
            </p:cNvPr>
            <p:cNvSpPr/>
            <p:nvPr/>
          </p:nvSpPr>
          <p:spPr>
            <a:xfrm rot="16990170">
              <a:off x="8294192" y="78810"/>
              <a:ext cx="27" cy="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03;p11">
              <a:extLst>
                <a:ext uri="{FF2B5EF4-FFF2-40B4-BE49-F238E27FC236}">
                  <a16:creationId xmlns:a16="http://schemas.microsoft.com/office/drawing/2014/main" id="{47DF58F8-1729-4F10-8D71-4E893DD8E324}"/>
                </a:ext>
              </a:extLst>
            </p:cNvPr>
            <p:cNvSpPr/>
            <p:nvPr/>
          </p:nvSpPr>
          <p:spPr>
            <a:xfrm rot="16990170">
              <a:off x="8432566" y="436676"/>
              <a:ext cx="48271" cy="47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69"/>
                <a:gd name="f4" fmla="val 1656"/>
                <a:gd name="f5" fmla="val 842"/>
                <a:gd name="f6" fmla="val 1"/>
                <a:gd name="f7" fmla="val 783"/>
                <a:gd name="f8" fmla="val 725"/>
                <a:gd name="f9" fmla="val 7"/>
                <a:gd name="f10" fmla="val 668"/>
                <a:gd name="f11" fmla="val 21"/>
                <a:gd name="f12" fmla="val 634"/>
                <a:gd name="f13" fmla="val 568"/>
                <a:gd name="f14" fmla="val 534"/>
                <a:gd name="f15" fmla="val 55"/>
                <a:gd name="f16" fmla="val 468"/>
                <a:gd name="f17" fmla="val 88"/>
                <a:gd name="f18" fmla="val 434"/>
                <a:gd name="f19" fmla="val 368"/>
                <a:gd name="f20" fmla="val 122"/>
                <a:gd name="f21" fmla="val 334"/>
                <a:gd name="f22" fmla="val 155"/>
                <a:gd name="f23" fmla="val 301"/>
                <a:gd name="f24" fmla="val 188"/>
                <a:gd name="f25" fmla="val 268"/>
                <a:gd name="f26" fmla="val 222"/>
                <a:gd name="f27" fmla="val 201"/>
                <a:gd name="f28" fmla="val 255"/>
                <a:gd name="f29" fmla="val 167"/>
                <a:gd name="f30" fmla="val 322"/>
                <a:gd name="f31" fmla="val 134"/>
                <a:gd name="f32" fmla="val 355"/>
                <a:gd name="f33" fmla="val 422"/>
                <a:gd name="f34" fmla="val 101"/>
                <a:gd name="f35" fmla="val 455"/>
                <a:gd name="f36" fmla="val 67"/>
                <a:gd name="f37" fmla="val 488"/>
                <a:gd name="f38" fmla="val 34"/>
                <a:gd name="f39" fmla="val 555"/>
                <a:gd name="f40" fmla="val 589"/>
                <a:gd name="f41" fmla="val 655"/>
                <a:gd name="f42" fmla="val 722"/>
                <a:gd name="f43" fmla="val 755"/>
                <a:gd name="f44" fmla="val 822"/>
                <a:gd name="f45" fmla="val 1022"/>
                <a:gd name="f46" fmla="val 1256"/>
                <a:gd name="f47" fmla="val 1389"/>
                <a:gd name="f48" fmla="val 1422"/>
                <a:gd name="f49" fmla="val 1489"/>
                <a:gd name="f50" fmla="val 1523"/>
                <a:gd name="f51" fmla="val 1556"/>
                <a:gd name="f52" fmla="val 1589"/>
                <a:gd name="f53" fmla="val 1623"/>
                <a:gd name="f54" fmla="val 735"/>
                <a:gd name="f55" fmla="val 768"/>
                <a:gd name="f56" fmla="val 835"/>
                <a:gd name="f57" fmla="val 1035"/>
                <a:gd name="f58" fmla="val 1268"/>
                <a:gd name="f59" fmla="val 1435"/>
                <a:gd name="f60" fmla="val 1568"/>
                <a:gd name="f61" fmla="val 1635"/>
                <a:gd name="f62" fmla="val 1602"/>
                <a:gd name="f63" fmla="val 388"/>
                <a:gd name="f64" fmla="val 1535"/>
                <a:gd name="f65" fmla="val 1502"/>
                <a:gd name="f66" fmla="val 1468"/>
                <a:gd name="f67" fmla="val 1278"/>
                <a:gd name="f68" fmla="val 90"/>
                <a:gd name="f69" fmla="val 1058"/>
                <a:gd name="f70" fmla="*/ f0 1 1669"/>
                <a:gd name="f71" fmla="*/ f1 1 1656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669"/>
                <a:gd name="f78" fmla="*/ f75 1 1656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669" h="16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1"/>
                    <a:pt x="f13" y="f11"/>
                    <a:pt x="f14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6" y="f37"/>
                  </a:cubicBezTo>
                  <a:cubicBezTo>
                    <a:pt x="f38" y="f39"/>
                    <a:pt x="f38" y="f40"/>
                    <a:pt x="f38" y="f41"/>
                  </a:cubicBezTo>
                  <a:cubicBezTo>
                    <a:pt x="f38" y="f42"/>
                    <a:pt x="f6" y="f43"/>
                    <a:pt x="f6" y="f44"/>
                  </a:cubicBezTo>
                  <a:cubicBezTo>
                    <a:pt x="f6" y="f45"/>
                    <a:pt x="f34" y="f46"/>
                    <a:pt x="f25" y="f47"/>
                  </a:cubicBezTo>
                  <a:cubicBezTo>
                    <a:pt x="f23" y="f48"/>
                    <a:pt x="f21" y="f49"/>
                    <a:pt x="f19" y="f49"/>
                  </a:cubicBezTo>
                  <a:cubicBezTo>
                    <a:pt x="f18" y="f50"/>
                    <a:pt x="f16" y="f51"/>
                    <a:pt x="f14" y="f52"/>
                  </a:cubicBezTo>
                  <a:cubicBezTo>
                    <a:pt x="f13" y="f52"/>
                    <a:pt x="f12" y="f53"/>
                    <a:pt x="f10" y="f53"/>
                  </a:cubicBezTo>
                  <a:cubicBezTo>
                    <a:pt x="f54" y="f4"/>
                    <a:pt x="f55" y="f4"/>
                    <a:pt x="f56" y="f4"/>
                  </a:cubicBezTo>
                  <a:cubicBezTo>
                    <a:pt x="f57" y="f4"/>
                    <a:pt x="f58" y="f51"/>
                    <a:pt x="f59" y="f47"/>
                  </a:cubicBezTo>
                  <a:cubicBezTo>
                    <a:pt x="f60" y="f46"/>
                    <a:pt x="f3" y="f45"/>
                    <a:pt x="f3" y="f44"/>
                  </a:cubicBezTo>
                  <a:cubicBezTo>
                    <a:pt x="f3" y="f43"/>
                    <a:pt x="f3" y="f42"/>
                    <a:pt x="f61" y="f41"/>
                  </a:cubicBezTo>
                  <a:cubicBezTo>
                    <a:pt x="f61" y="f40"/>
                    <a:pt x="f61" y="f39"/>
                    <a:pt x="f62" y="f37"/>
                  </a:cubicBezTo>
                  <a:cubicBezTo>
                    <a:pt x="f60" y="f35"/>
                    <a:pt x="f60" y="f63"/>
                    <a:pt x="f64" y="f32"/>
                  </a:cubicBezTo>
                  <a:cubicBezTo>
                    <a:pt x="f65" y="f30"/>
                    <a:pt x="f66" y="f28"/>
                    <a:pt x="f59" y="f26"/>
                  </a:cubicBezTo>
                  <a:cubicBezTo>
                    <a:pt x="f67" y="f68"/>
                    <a:pt x="f69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04;p11">
              <a:extLst>
                <a:ext uri="{FF2B5EF4-FFF2-40B4-BE49-F238E27FC236}">
                  <a16:creationId xmlns:a16="http://schemas.microsoft.com/office/drawing/2014/main" id="{AB8C96EC-68ED-4E28-8704-69C55C03113D}"/>
                </a:ext>
              </a:extLst>
            </p:cNvPr>
            <p:cNvSpPr/>
            <p:nvPr/>
          </p:nvSpPr>
          <p:spPr>
            <a:xfrm rot="16990170">
              <a:off x="8478293" y="182281"/>
              <a:ext cx="327053" cy="2698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09"/>
                <a:gd name="f4" fmla="val 9330"/>
                <a:gd name="f5" fmla="val 953"/>
                <a:gd name="f6" fmla="val 1"/>
                <a:gd name="f7" fmla="val 712"/>
                <a:gd name="f8" fmla="val 473"/>
                <a:gd name="f9" fmla="val 112"/>
                <a:gd name="f10" fmla="val 301"/>
                <a:gd name="f11" fmla="val 323"/>
                <a:gd name="f12" fmla="val 657"/>
                <a:gd name="f13" fmla="val 67"/>
                <a:gd name="f14" fmla="val 1191"/>
                <a:gd name="f15" fmla="val 434"/>
                <a:gd name="f16" fmla="val 1491"/>
                <a:gd name="f17" fmla="val 567"/>
                <a:gd name="f18" fmla="val 1591"/>
                <a:gd name="f19" fmla="val 768"/>
                <a:gd name="f20" fmla="val 1658"/>
                <a:gd name="f21" fmla="val 934"/>
                <a:gd name="f22" fmla="val 1168"/>
                <a:gd name="f23" fmla="val 1435"/>
                <a:gd name="f24" fmla="val 1557"/>
                <a:gd name="f25" fmla="val 1568"/>
                <a:gd name="f26" fmla="val 1357"/>
                <a:gd name="f27" fmla="val 1868"/>
                <a:gd name="f28" fmla="val 990"/>
                <a:gd name="f29" fmla="val 1802"/>
                <a:gd name="f30" fmla="val 490"/>
                <a:gd name="f31" fmla="val 1468"/>
                <a:gd name="f32" fmla="val 190"/>
                <a:gd name="f33" fmla="val 1312"/>
                <a:gd name="f34" fmla="val 62"/>
                <a:gd name="f35" fmla="val 1132"/>
                <a:gd name="f36" fmla="val 2510"/>
                <a:gd name="f37" fmla="val 1282"/>
                <a:gd name="f38" fmla="val 2272"/>
                <a:gd name="f39" fmla="val 2038"/>
                <a:gd name="f40" fmla="val 1383"/>
                <a:gd name="f41" fmla="val 1602"/>
                <a:gd name="f42" fmla="val 1958"/>
                <a:gd name="f43" fmla="val 1635"/>
                <a:gd name="f44" fmla="val 2458"/>
                <a:gd name="f45" fmla="val 2002"/>
                <a:gd name="f46" fmla="val 2758"/>
                <a:gd name="f47" fmla="val 2135"/>
                <a:gd name="f48" fmla="val 2858"/>
                <a:gd name="f49" fmla="val 2335"/>
                <a:gd name="f50" fmla="val 2925"/>
                <a:gd name="f51" fmla="val 2502"/>
                <a:gd name="f52" fmla="val 2769"/>
                <a:gd name="f53" fmla="val 3003"/>
                <a:gd name="f54" fmla="val 2825"/>
                <a:gd name="f55" fmla="val 3169"/>
                <a:gd name="f56" fmla="val 2625"/>
                <a:gd name="f57" fmla="val 3436"/>
                <a:gd name="f58" fmla="val 2291"/>
                <a:gd name="f59" fmla="val 3403"/>
                <a:gd name="f60" fmla="val 1758"/>
                <a:gd name="f61" fmla="val 3036"/>
                <a:gd name="f62" fmla="val 1457"/>
                <a:gd name="f63" fmla="val 2877"/>
                <a:gd name="f64" fmla="val 1342"/>
                <a:gd name="f65" fmla="val 2692"/>
                <a:gd name="f66" fmla="val 4091"/>
                <a:gd name="f67" fmla="val 2567"/>
                <a:gd name="f68" fmla="val 3850"/>
                <a:gd name="f69" fmla="val 3606"/>
                <a:gd name="f70" fmla="val 2670"/>
                <a:gd name="f71" fmla="val 3225"/>
                <a:gd name="f72" fmla="val 3203"/>
                <a:gd name="f73" fmla="val 3726"/>
                <a:gd name="f74" fmla="val 3570"/>
                <a:gd name="f75" fmla="val 4026"/>
                <a:gd name="f76" fmla="val 3736"/>
                <a:gd name="f77" fmla="val 4159"/>
                <a:gd name="f78" fmla="val 3903"/>
                <a:gd name="f79" fmla="val 4226"/>
                <a:gd name="f80" fmla="val 4103"/>
                <a:gd name="f81" fmla="val 4337"/>
                <a:gd name="f82" fmla="val 4570"/>
                <a:gd name="f83" fmla="val 4126"/>
                <a:gd name="f84" fmla="val 4737"/>
                <a:gd name="f85" fmla="val 3892"/>
                <a:gd name="f86" fmla="val 5004"/>
                <a:gd name="f87" fmla="val 3559"/>
                <a:gd name="f88" fmla="val 4971"/>
                <a:gd name="f89" fmla="val 3025"/>
                <a:gd name="f90" fmla="val 4604"/>
                <a:gd name="f91" fmla="val 4459"/>
                <a:gd name="f92" fmla="val 2628"/>
                <a:gd name="f93" fmla="val 4276"/>
                <a:gd name="f94" fmla="val 5661"/>
                <a:gd name="f95" fmla="val 3834"/>
                <a:gd name="f96" fmla="val 5424"/>
                <a:gd name="f97" fmla="val 5188"/>
                <a:gd name="f98" fmla="val 3937"/>
                <a:gd name="f99" fmla="val 5037"/>
                <a:gd name="f100" fmla="val 4493"/>
                <a:gd name="f101" fmla="val 4804"/>
                <a:gd name="f102" fmla="val 5027"/>
                <a:gd name="f103" fmla="val 5137"/>
                <a:gd name="f104" fmla="val 5293"/>
                <a:gd name="f105" fmla="val 5304"/>
                <a:gd name="f106" fmla="val 5427"/>
                <a:gd name="f107" fmla="val 5471"/>
                <a:gd name="f108" fmla="val 5494"/>
                <a:gd name="f109" fmla="val 5671"/>
                <a:gd name="f110" fmla="val 5905"/>
                <a:gd name="f111" fmla="val 6138"/>
                <a:gd name="f112" fmla="val 5394"/>
                <a:gd name="f113" fmla="val 6305"/>
                <a:gd name="f114" fmla="val 5193"/>
                <a:gd name="f115" fmla="val 6605"/>
                <a:gd name="f116" fmla="val 4826"/>
                <a:gd name="f117" fmla="val 6538"/>
                <a:gd name="f118" fmla="val 4293"/>
                <a:gd name="f119" fmla="val 6171"/>
                <a:gd name="f120" fmla="val 6026"/>
                <a:gd name="f121" fmla="val 3895"/>
                <a:gd name="f122" fmla="val 5843"/>
                <a:gd name="f123" fmla="val 7236"/>
                <a:gd name="f124" fmla="val 5118"/>
                <a:gd name="f125" fmla="val 6993"/>
                <a:gd name="f126" fmla="val 6756"/>
                <a:gd name="f127" fmla="val 5219"/>
                <a:gd name="f128" fmla="val 5760"/>
                <a:gd name="f129" fmla="val 6372"/>
                <a:gd name="f130" fmla="val 6294"/>
                <a:gd name="f131" fmla="val 6705"/>
                <a:gd name="f132" fmla="val 6594"/>
                <a:gd name="f133" fmla="val 6872"/>
                <a:gd name="f134" fmla="val 6694"/>
                <a:gd name="f135" fmla="val 7072"/>
                <a:gd name="f136" fmla="val 6761"/>
                <a:gd name="f137" fmla="val 7239"/>
                <a:gd name="f138" fmla="val 7472"/>
                <a:gd name="f139" fmla="val 7706"/>
                <a:gd name="f140" fmla="val 6661"/>
                <a:gd name="f141" fmla="val 7873"/>
                <a:gd name="f142" fmla="val 6461"/>
                <a:gd name="f143" fmla="val 8173"/>
                <a:gd name="f144" fmla="val 6094"/>
                <a:gd name="f145" fmla="val 8106"/>
                <a:gd name="f146" fmla="val 5594"/>
                <a:gd name="f147" fmla="val 7773"/>
                <a:gd name="f148" fmla="val 7613"/>
                <a:gd name="f149" fmla="val 5178"/>
                <a:gd name="f150" fmla="val 7423"/>
                <a:gd name="f151" fmla="val 8813"/>
                <a:gd name="f152" fmla="val 6403"/>
                <a:gd name="f153" fmla="val 8576"/>
                <a:gd name="f154" fmla="val 8343"/>
                <a:gd name="f155" fmla="val 6506"/>
                <a:gd name="f156" fmla="val 7061"/>
                <a:gd name="f157" fmla="val 7939"/>
                <a:gd name="f158" fmla="val 7562"/>
                <a:gd name="f159" fmla="val 8306"/>
                <a:gd name="f160" fmla="val 7862"/>
                <a:gd name="f161" fmla="val 8440"/>
                <a:gd name="f162" fmla="val 7995"/>
                <a:gd name="f163" fmla="val 8640"/>
                <a:gd name="f164" fmla="val 8062"/>
                <a:gd name="f165" fmla="val 8807"/>
                <a:gd name="f166" fmla="val 9040"/>
                <a:gd name="f167" fmla="val 9274"/>
                <a:gd name="f168" fmla="val 7929"/>
                <a:gd name="f169" fmla="val 9440"/>
                <a:gd name="f170" fmla="val 7729"/>
                <a:gd name="f171" fmla="val 9741"/>
                <a:gd name="f172" fmla="val 7395"/>
                <a:gd name="f173" fmla="val 9674"/>
                <a:gd name="f174" fmla="val 6861"/>
                <a:gd name="f175" fmla="val 9340"/>
                <a:gd name="f176" fmla="val 9181"/>
                <a:gd name="f177" fmla="val 6464"/>
                <a:gd name="f178" fmla="val 8996"/>
                <a:gd name="f179" fmla="val 10381"/>
                <a:gd name="f180" fmla="val 7670"/>
                <a:gd name="f181" fmla="val 10144"/>
                <a:gd name="f182" fmla="val 9910"/>
                <a:gd name="f183" fmla="val 7774"/>
                <a:gd name="f184" fmla="val 7962"/>
                <a:gd name="f185" fmla="val 9474"/>
                <a:gd name="f186" fmla="val 8329"/>
                <a:gd name="f187" fmla="val 9507"/>
                <a:gd name="f188" fmla="val 8863"/>
                <a:gd name="f189" fmla="val 9874"/>
                <a:gd name="f190" fmla="val 9130"/>
                <a:gd name="f191" fmla="val 10008"/>
                <a:gd name="f192" fmla="val 9263"/>
                <a:gd name="f193" fmla="val 10208"/>
                <a:gd name="f194" fmla="val 10374"/>
                <a:gd name="f195" fmla="val 10641"/>
                <a:gd name="f196" fmla="val 10875"/>
                <a:gd name="f197" fmla="val 9230"/>
                <a:gd name="f198" fmla="val 11042"/>
                <a:gd name="f199" fmla="val 9030"/>
                <a:gd name="f200" fmla="val 11308"/>
                <a:gd name="f201" fmla="val 8663"/>
                <a:gd name="f202" fmla="val 11275"/>
                <a:gd name="f203" fmla="val 8129"/>
                <a:gd name="f204" fmla="val 10908"/>
                <a:gd name="f205" fmla="val 10749"/>
                <a:gd name="f206" fmla="val 7731"/>
                <a:gd name="f207" fmla="val 10564"/>
                <a:gd name="f208" fmla="*/ f0 1 11309"/>
                <a:gd name="f209" fmla="*/ f1 1 9330"/>
                <a:gd name="f210" fmla="val f2"/>
                <a:gd name="f211" fmla="val f3"/>
                <a:gd name="f212" fmla="val f4"/>
                <a:gd name="f213" fmla="+- f212 0 f210"/>
                <a:gd name="f214" fmla="+- f211 0 f210"/>
                <a:gd name="f215" fmla="*/ f214 1 11309"/>
                <a:gd name="f216" fmla="*/ f213 1 9330"/>
                <a:gd name="f217" fmla="*/ f210 1 f215"/>
                <a:gd name="f218" fmla="*/ f211 1 f215"/>
                <a:gd name="f219" fmla="*/ f210 1 f216"/>
                <a:gd name="f220" fmla="*/ f212 1 f216"/>
                <a:gd name="f221" fmla="*/ f217 f208 1"/>
                <a:gd name="f222" fmla="*/ f218 f208 1"/>
                <a:gd name="f223" fmla="*/ f220 f209 1"/>
                <a:gd name="f224" fmla="*/ f219 f2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1" t="f224" r="f222" b="f223"/>
              <a:pathLst>
                <a:path w="11309" h="93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27" y="f18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37"/>
                    <a:pt x="f36" y="f37"/>
                  </a:cubicBezTo>
                  <a:close/>
                  <a:moveTo>
                    <a:pt x="f66" y="f67"/>
                  </a:moveTo>
                  <a:cubicBezTo>
                    <a:pt x="f68" y="f67"/>
                    <a:pt x="f69" y="f70"/>
                    <a:pt x="f57" y="f48"/>
                  </a:cubicBezTo>
                  <a:cubicBezTo>
                    <a:pt x="f55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46"/>
                  </a:cubicBezTo>
                  <a:cubicBezTo>
                    <a:pt x="f91" y="f92"/>
                    <a:pt x="f93" y="f67"/>
                    <a:pt x="f66" y="f67"/>
                  </a:cubicBezTo>
                  <a:close/>
                  <a:moveTo>
                    <a:pt x="f94" y="f95"/>
                  </a:moveTo>
                  <a:cubicBezTo>
                    <a:pt x="f96" y="f95"/>
                    <a:pt x="f97" y="f98"/>
                    <a:pt x="f99" y="f83"/>
                  </a:cubicBezTo>
                  <a:cubicBezTo>
                    <a:pt x="f84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75"/>
                  </a:cubicBezTo>
                  <a:cubicBezTo>
                    <a:pt x="f120" y="f121"/>
                    <a:pt x="f122" y="f95"/>
                    <a:pt x="f94" y="f95"/>
                  </a:cubicBezTo>
                  <a:close/>
                  <a:moveTo>
                    <a:pt x="f123" y="f124"/>
                  </a:moveTo>
                  <a:cubicBezTo>
                    <a:pt x="f125" y="f124"/>
                    <a:pt x="f126" y="f127"/>
                    <a:pt x="f115" y="f106"/>
                  </a:cubicBezTo>
                  <a:cubicBezTo>
                    <a:pt x="f113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6"/>
                  </a:cubicBezTo>
                  <a:cubicBezTo>
                    <a:pt x="f138" y="f136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04"/>
                  </a:cubicBezTo>
                  <a:cubicBezTo>
                    <a:pt x="f148" y="f149"/>
                    <a:pt x="f150" y="f124"/>
                    <a:pt x="f123" y="f124"/>
                  </a:cubicBezTo>
                  <a:close/>
                  <a:moveTo>
                    <a:pt x="f151" y="f152"/>
                  </a:moveTo>
                  <a:cubicBezTo>
                    <a:pt x="f153" y="f152"/>
                    <a:pt x="f154" y="f155"/>
                    <a:pt x="f143" y="f134"/>
                  </a:cubicBezTo>
                  <a:cubicBezTo>
                    <a:pt x="f141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32"/>
                  </a:cubicBezTo>
                  <a:cubicBezTo>
                    <a:pt x="f176" y="f177"/>
                    <a:pt x="f178" y="f152"/>
                    <a:pt x="f151" y="f152"/>
                  </a:cubicBezTo>
                  <a:close/>
                  <a:moveTo>
                    <a:pt x="f179" y="f180"/>
                  </a:moveTo>
                  <a:cubicBezTo>
                    <a:pt x="f181" y="f180"/>
                    <a:pt x="f182" y="f183"/>
                    <a:pt x="f171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4"/>
                    <a:pt x="f194" y="f4"/>
                  </a:cubicBezTo>
                  <a:cubicBezTo>
                    <a:pt x="f195" y="f4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160"/>
                  </a:cubicBezTo>
                  <a:cubicBezTo>
                    <a:pt x="f205" y="f206"/>
                    <a:pt x="f207" y="f180"/>
                    <a:pt x="f179" y="f180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05;p11">
              <a:extLst>
                <a:ext uri="{FF2B5EF4-FFF2-40B4-BE49-F238E27FC236}">
                  <a16:creationId xmlns:a16="http://schemas.microsoft.com/office/drawing/2014/main" id="{BA8A3813-C6C3-4AF2-BC88-191E6B004492}"/>
                </a:ext>
              </a:extLst>
            </p:cNvPr>
            <p:cNvSpPr/>
            <p:nvPr/>
          </p:nvSpPr>
          <p:spPr>
            <a:xfrm rot="16990170">
              <a:off x="8617247" y="591337"/>
              <a:ext cx="505526" cy="425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80"/>
                <a:gd name="f4" fmla="val 14708"/>
                <a:gd name="f5" fmla="val 15011"/>
                <a:gd name="f6" fmla="val 13009"/>
                <a:gd name="f7" fmla="val 2002"/>
                <a:gd name="f8" fmla="val 11575"/>
                <a:gd name="f9" fmla="val 2569"/>
                <a:gd name="f10" fmla="val 14177"/>
                <a:gd name="f11" fmla="val 2928"/>
                <a:gd name="f12" fmla="val 14544"/>
                <a:gd name="f13" fmla="val 3365"/>
                <a:gd name="f14" fmla="val 3863"/>
                <a:gd name="f15" fmla="val 7804"/>
                <a:gd name="f16" fmla="val 15495"/>
                <a:gd name="f17" fmla="val 4390"/>
                <a:gd name="f18" fmla="val 17479"/>
                <a:gd name="f19" fmla="val 2435"/>
                <a:gd name="f20" fmla="*/ f0 1 17480"/>
                <a:gd name="f21" fmla="*/ f1 1 14708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7480"/>
                <a:gd name="f28" fmla="*/ f25 1 14708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7480" h="14708">
                  <a:moveTo>
                    <a:pt x="f5" y="f2"/>
                  </a:moveTo>
                  <a:cubicBezTo>
                    <a:pt x="f6" y="f7"/>
                    <a:pt x="f2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06;p11">
              <a:extLst>
                <a:ext uri="{FF2B5EF4-FFF2-40B4-BE49-F238E27FC236}">
                  <a16:creationId xmlns:a16="http://schemas.microsoft.com/office/drawing/2014/main" id="{24C2F630-2431-4556-A09E-4EFD7F5A0F2D}"/>
                </a:ext>
              </a:extLst>
            </p:cNvPr>
            <p:cNvSpPr/>
            <p:nvPr/>
          </p:nvSpPr>
          <p:spPr>
            <a:xfrm rot="16990170">
              <a:off x="8287003" y="54211"/>
              <a:ext cx="677049" cy="5255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11"/>
                <a:gd name="f4" fmla="val 18171"/>
                <a:gd name="f5" fmla="val 11210"/>
                <a:gd name="f6" fmla="val 5122"/>
                <a:gd name="f7" fmla="val 7449"/>
                <a:gd name="f8" fmla="val 2470"/>
                <a:gd name="f9" fmla="val 14134"/>
                <a:gd name="f10" fmla="val 5105"/>
                <a:gd name="f11" fmla="val 16769"/>
                <a:gd name="f12" fmla="val 6415"/>
                <a:gd name="f13" fmla="val 17744"/>
                <a:gd name="f14" fmla="val 7871"/>
                <a:gd name="f15" fmla="val 18170"/>
                <a:gd name="f16" fmla="val 9341"/>
                <a:gd name="f17" fmla="val 16219"/>
                <a:gd name="f18" fmla="val 8850"/>
                <a:gd name="f19" fmla="val 17447"/>
                <a:gd name="f20" fmla="val 2859"/>
                <a:gd name="f21" fmla="val 15428"/>
                <a:gd name="f22" fmla="val 848"/>
                <a:gd name="f23" fmla="val 13264"/>
                <a:gd name="f24" fmla="*/ f0 1 23411"/>
                <a:gd name="f25" fmla="*/ f1 1 1817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3411"/>
                <a:gd name="f32" fmla="*/ f29 1 1817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3411" h="18171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3" y="f18"/>
                    <a:pt x="f19" y="f20"/>
                  </a:cubicBezTo>
                  <a:cubicBezTo>
                    <a:pt x="f21" y="f22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8736A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07;p11">
              <a:extLst>
                <a:ext uri="{FF2B5EF4-FFF2-40B4-BE49-F238E27FC236}">
                  <a16:creationId xmlns:a16="http://schemas.microsoft.com/office/drawing/2014/main" id="{CAE171EB-534F-4086-92A5-45AA2E725FCD}"/>
                </a:ext>
              </a:extLst>
            </p:cNvPr>
            <p:cNvSpPr/>
            <p:nvPr/>
          </p:nvSpPr>
          <p:spPr>
            <a:xfrm rot="16990170">
              <a:off x="8682329" y="511322"/>
              <a:ext cx="157011" cy="138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29"/>
                <a:gd name="f4" fmla="val 4788"/>
                <a:gd name="f5" fmla="val 1098"/>
                <a:gd name="f6" fmla="val 1"/>
                <a:gd name="f7" fmla="val 536"/>
                <a:gd name="f8" fmla="val 780"/>
                <a:gd name="f9" fmla="val 487"/>
                <a:gd name="f10" fmla="val 1344"/>
                <a:gd name="f11" fmla="val 1488"/>
                <a:gd name="f12" fmla="val 2511"/>
                <a:gd name="f13" fmla="val 2755"/>
                <a:gd name="f14" fmla="val 3412"/>
                <a:gd name="f15" fmla="val 3790"/>
                <a:gd name="f16" fmla="val 4546"/>
                <a:gd name="f17" fmla="val 3952"/>
                <a:gd name="f18" fmla="val 4716"/>
                <a:gd name="f19" fmla="val 4137"/>
                <a:gd name="f20" fmla="val 4315"/>
                <a:gd name="f21" fmla="val 4904"/>
                <a:gd name="f22" fmla="val 5428"/>
                <a:gd name="f23" fmla="val 4008"/>
                <a:gd name="f24" fmla="val 4890"/>
                <a:gd name="f25" fmla="val 3445"/>
                <a:gd name="f26" fmla="val 3856"/>
                <a:gd name="f27" fmla="val 2311"/>
                <a:gd name="f28" fmla="val 2589"/>
                <a:gd name="f29" fmla="val 1410"/>
                <a:gd name="f30" fmla="val 1588"/>
                <a:gd name="f31" fmla="val 243"/>
                <a:gd name="f32" fmla="val 1441"/>
                <a:gd name="f33" fmla="val 72"/>
                <a:gd name="f34" fmla="val 1268"/>
                <a:gd name="f35" fmla="*/ f0 1 5429"/>
                <a:gd name="f36" fmla="*/ f1 1 478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429"/>
                <a:gd name="f43" fmla="*/ f40 1 478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429" h="478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08;p11">
              <a:extLst>
                <a:ext uri="{FF2B5EF4-FFF2-40B4-BE49-F238E27FC236}">
                  <a16:creationId xmlns:a16="http://schemas.microsoft.com/office/drawing/2014/main" id="{576CA52C-30AF-41CC-A170-30E992B6154D}"/>
                </a:ext>
              </a:extLst>
            </p:cNvPr>
            <p:cNvSpPr/>
            <p:nvPr/>
          </p:nvSpPr>
          <p:spPr>
            <a:xfrm rot="16990170">
              <a:off x="8403602" y="454659"/>
              <a:ext cx="48271" cy="47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69"/>
                <a:gd name="f4" fmla="val 1657"/>
                <a:gd name="f5" fmla="val 842"/>
                <a:gd name="f6" fmla="val 1"/>
                <a:gd name="f7" fmla="val 783"/>
                <a:gd name="f8" fmla="val 725"/>
                <a:gd name="f9" fmla="val 7"/>
                <a:gd name="f10" fmla="val 668"/>
                <a:gd name="f11" fmla="val 22"/>
                <a:gd name="f12" fmla="val 635"/>
                <a:gd name="f13" fmla="val 568"/>
                <a:gd name="f14" fmla="val 534"/>
                <a:gd name="f15" fmla="val 55"/>
                <a:gd name="f16" fmla="val 468"/>
                <a:gd name="f17" fmla="val 88"/>
                <a:gd name="f18" fmla="val 434"/>
                <a:gd name="f19" fmla="val 368"/>
                <a:gd name="f20" fmla="val 122"/>
                <a:gd name="f21" fmla="val 334"/>
                <a:gd name="f22" fmla="val 155"/>
                <a:gd name="f23" fmla="val 301"/>
                <a:gd name="f24" fmla="val 188"/>
                <a:gd name="f25" fmla="val 268"/>
                <a:gd name="f26" fmla="val 222"/>
                <a:gd name="f27" fmla="val 201"/>
                <a:gd name="f28" fmla="val 255"/>
                <a:gd name="f29" fmla="val 168"/>
                <a:gd name="f30" fmla="val 322"/>
                <a:gd name="f31" fmla="val 134"/>
                <a:gd name="f32" fmla="val 355"/>
                <a:gd name="f33" fmla="val 422"/>
                <a:gd name="f34" fmla="val 101"/>
                <a:gd name="f35" fmla="val 455"/>
                <a:gd name="f36" fmla="val 67"/>
                <a:gd name="f37" fmla="val 489"/>
                <a:gd name="f38" fmla="val 34"/>
                <a:gd name="f39" fmla="val 555"/>
                <a:gd name="f40" fmla="val 589"/>
                <a:gd name="f41" fmla="val 655"/>
                <a:gd name="f42" fmla="val 722"/>
                <a:gd name="f43" fmla="val 755"/>
                <a:gd name="f44" fmla="val 822"/>
                <a:gd name="f45" fmla="val 1022"/>
                <a:gd name="f46" fmla="val 1256"/>
                <a:gd name="f47" fmla="val 1389"/>
                <a:gd name="f48" fmla="val 1423"/>
                <a:gd name="f49" fmla="val 1489"/>
                <a:gd name="f50" fmla="val 1523"/>
                <a:gd name="f51" fmla="val 1556"/>
                <a:gd name="f52" fmla="val 1589"/>
                <a:gd name="f53" fmla="val 1623"/>
                <a:gd name="f54" fmla="val 735"/>
                <a:gd name="f55" fmla="val 1656"/>
                <a:gd name="f56" fmla="val 768"/>
                <a:gd name="f57" fmla="val 835"/>
                <a:gd name="f58" fmla="val 1035"/>
                <a:gd name="f59" fmla="val 1268"/>
                <a:gd name="f60" fmla="val 1435"/>
                <a:gd name="f61" fmla="val 1569"/>
                <a:gd name="f62" fmla="val 1635"/>
                <a:gd name="f63" fmla="val 1602"/>
                <a:gd name="f64" fmla="val 388"/>
                <a:gd name="f65" fmla="val 1535"/>
                <a:gd name="f66" fmla="val 1502"/>
                <a:gd name="f67" fmla="val 1468"/>
                <a:gd name="f68" fmla="val 1278"/>
                <a:gd name="f69" fmla="val 91"/>
                <a:gd name="f70" fmla="val 1058"/>
                <a:gd name="f71" fmla="*/ f0 1 1669"/>
                <a:gd name="f72" fmla="*/ f1 1 1657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1669"/>
                <a:gd name="f79" fmla="*/ f76 1 1657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1669" h="1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1"/>
                    <a:pt x="f13" y="f11"/>
                    <a:pt x="f14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6" y="f37"/>
                  </a:cubicBezTo>
                  <a:cubicBezTo>
                    <a:pt x="f38" y="f39"/>
                    <a:pt x="f38" y="f40"/>
                    <a:pt x="f38" y="f41"/>
                  </a:cubicBezTo>
                  <a:cubicBezTo>
                    <a:pt x="f38" y="f42"/>
                    <a:pt x="f6" y="f43"/>
                    <a:pt x="f6" y="f44"/>
                  </a:cubicBezTo>
                  <a:cubicBezTo>
                    <a:pt x="f6" y="f45"/>
                    <a:pt x="f34" y="f46"/>
                    <a:pt x="f25" y="f47"/>
                  </a:cubicBezTo>
                  <a:cubicBezTo>
                    <a:pt x="f23" y="f48"/>
                    <a:pt x="f21" y="f49"/>
                    <a:pt x="f19" y="f49"/>
                  </a:cubicBezTo>
                  <a:cubicBezTo>
                    <a:pt x="f18" y="f50"/>
                    <a:pt x="f16" y="f51"/>
                    <a:pt x="f14" y="f52"/>
                  </a:cubicBezTo>
                  <a:cubicBezTo>
                    <a:pt x="f13" y="f52"/>
                    <a:pt x="f12" y="f53"/>
                    <a:pt x="f10" y="f53"/>
                  </a:cubicBezTo>
                  <a:cubicBezTo>
                    <a:pt x="f54" y="f55"/>
                    <a:pt x="f56" y="f55"/>
                    <a:pt x="f57" y="f55"/>
                  </a:cubicBezTo>
                  <a:cubicBezTo>
                    <a:pt x="f58" y="f55"/>
                    <a:pt x="f59" y="f51"/>
                    <a:pt x="f60" y="f47"/>
                  </a:cubicBezTo>
                  <a:cubicBezTo>
                    <a:pt x="f61" y="f46"/>
                    <a:pt x="f3" y="f45"/>
                    <a:pt x="f3" y="f44"/>
                  </a:cubicBezTo>
                  <a:cubicBezTo>
                    <a:pt x="f3" y="f43"/>
                    <a:pt x="f3" y="f42"/>
                    <a:pt x="f62" y="f41"/>
                  </a:cubicBezTo>
                  <a:cubicBezTo>
                    <a:pt x="f62" y="f40"/>
                    <a:pt x="f62" y="f39"/>
                    <a:pt x="f63" y="f37"/>
                  </a:cubicBezTo>
                  <a:cubicBezTo>
                    <a:pt x="f61" y="f35"/>
                    <a:pt x="f61" y="f64"/>
                    <a:pt x="f65" y="f32"/>
                  </a:cubicBezTo>
                  <a:cubicBezTo>
                    <a:pt x="f66" y="f30"/>
                    <a:pt x="f67" y="f28"/>
                    <a:pt x="f60" y="f26"/>
                  </a:cubicBezTo>
                  <a:cubicBezTo>
                    <a:pt x="f68" y="f69"/>
                    <a:pt x="f70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09;p11">
              <a:extLst>
                <a:ext uri="{FF2B5EF4-FFF2-40B4-BE49-F238E27FC236}">
                  <a16:creationId xmlns:a16="http://schemas.microsoft.com/office/drawing/2014/main" id="{A3AC8106-6F39-409C-9EDF-8E7AF6C533CC}"/>
                </a:ext>
              </a:extLst>
            </p:cNvPr>
            <p:cNvSpPr/>
            <p:nvPr/>
          </p:nvSpPr>
          <p:spPr>
            <a:xfrm rot="16990170">
              <a:off x="8449316" y="200267"/>
              <a:ext cx="327053" cy="2698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09"/>
                <a:gd name="f4" fmla="val 9330"/>
                <a:gd name="f5" fmla="val 953"/>
                <a:gd name="f6" fmla="val 1"/>
                <a:gd name="f7" fmla="val 712"/>
                <a:gd name="f8" fmla="val 473"/>
                <a:gd name="f9" fmla="val 113"/>
                <a:gd name="f10" fmla="val 301"/>
                <a:gd name="f11" fmla="val 323"/>
                <a:gd name="f12" fmla="val 657"/>
                <a:gd name="f13" fmla="val 67"/>
                <a:gd name="f14" fmla="val 1191"/>
                <a:gd name="f15" fmla="val 434"/>
                <a:gd name="f16" fmla="val 1491"/>
                <a:gd name="f17" fmla="val 568"/>
                <a:gd name="f18" fmla="val 1591"/>
                <a:gd name="f19" fmla="val 768"/>
                <a:gd name="f20" fmla="val 1658"/>
                <a:gd name="f21" fmla="val 934"/>
                <a:gd name="f22" fmla="val 1168"/>
                <a:gd name="f23" fmla="val 1435"/>
                <a:gd name="f24" fmla="val 1558"/>
                <a:gd name="f25" fmla="val 1568"/>
                <a:gd name="f26" fmla="val 1357"/>
                <a:gd name="f27" fmla="val 1868"/>
                <a:gd name="f28" fmla="val 990"/>
                <a:gd name="f29" fmla="val 1802"/>
                <a:gd name="f30" fmla="val 490"/>
                <a:gd name="f31" fmla="val 1468"/>
                <a:gd name="f32" fmla="val 190"/>
                <a:gd name="f33" fmla="val 1312"/>
                <a:gd name="f34" fmla="val 62"/>
                <a:gd name="f35" fmla="val 1132"/>
                <a:gd name="f36" fmla="val 2510"/>
                <a:gd name="f37" fmla="val 1282"/>
                <a:gd name="f38" fmla="val 2272"/>
                <a:gd name="f39" fmla="val 2038"/>
                <a:gd name="f40" fmla="val 1383"/>
                <a:gd name="f41" fmla="val 1602"/>
                <a:gd name="f42" fmla="val 1958"/>
                <a:gd name="f43" fmla="val 1635"/>
                <a:gd name="f44" fmla="val 2458"/>
                <a:gd name="f45" fmla="val 2002"/>
                <a:gd name="f46" fmla="val 2758"/>
                <a:gd name="f47" fmla="val 2135"/>
                <a:gd name="f48" fmla="val 2858"/>
                <a:gd name="f49" fmla="val 2335"/>
                <a:gd name="f50" fmla="val 2925"/>
                <a:gd name="f51" fmla="val 2502"/>
                <a:gd name="f52" fmla="val 2769"/>
                <a:gd name="f53" fmla="val 3003"/>
                <a:gd name="f54" fmla="val 2825"/>
                <a:gd name="f55" fmla="val 3169"/>
                <a:gd name="f56" fmla="val 2625"/>
                <a:gd name="f57" fmla="val 3436"/>
                <a:gd name="f58" fmla="val 2291"/>
                <a:gd name="f59" fmla="val 3403"/>
                <a:gd name="f60" fmla="val 1758"/>
                <a:gd name="f61" fmla="val 3036"/>
                <a:gd name="f62" fmla="val 1457"/>
                <a:gd name="f63" fmla="val 2877"/>
                <a:gd name="f64" fmla="val 1342"/>
                <a:gd name="f65" fmla="val 2692"/>
                <a:gd name="f66" fmla="val 4091"/>
                <a:gd name="f67" fmla="val 2567"/>
                <a:gd name="f68" fmla="val 3850"/>
                <a:gd name="f69" fmla="val 3606"/>
                <a:gd name="f70" fmla="val 2670"/>
                <a:gd name="f71" fmla="val 3225"/>
                <a:gd name="f72" fmla="val 3203"/>
                <a:gd name="f73" fmla="val 3726"/>
                <a:gd name="f74" fmla="val 3570"/>
                <a:gd name="f75" fmla="val 4026"/>
                <a:gd name="f76" fmla="val 3736"/>
                <a:gd name="f77" fmla="val 4159"/>
                <a:gd name="f78" fmla="val 3903"/>
                <a:gd name="f79" fmla="val 4226"/>
                <a:gd name="f80" fmla="val 4103"/>
                <a:gd name="f81" fmla="val 4337"/>
                <a:gd name="f82" fmla="val 4570"/>
                <a:gd name="f83" fmla="val 4126"/>
                <a:gd name="f84" fmla="val 4737"/>
                <a:gd name="f85" fmla="val 3893"/>
                <a:gd name="f86" fmla="val 5004"/>
                <a:gd name="f87" fmla="val 3559"/>
                <a:gd name="f88" fmla="val 4971"/>
                <a:gd name="f89" fmla="val 3025"/>
                <a:gd name="f90" fmla="val 4604"/>
                <a:gd name="f91" fmla="val 4459"/>
                <a:gd name="f92" fmla="val 2628"/>
                <a:gd name="f93" fmla="val 4276"/>
                <a:gd name="f94" fmla="val 5661"/>
                <a:gd name="f95" fmla="val 3834"/>
                <a:gd name="f96" fmla="val 5424"/>
                <a:gd name="f97" fmla="val 5188"/>
                <a:gd name="f98" fmla="val 3938"/>
                <a:gd name="f99" fmla="val 5037"/>
                <a:gd name="f100" fmla="val 4493"/>
                <a:gd name="f101" fmla="val 4804"/>
                <a:gd name="f102" fmla="val 5027"/>
                <a:gd name="f103" fmla="val 5137"/>
                <a:gd name="f104" fmla="val 5294"/>
                <a:gd name="f105" fmla="val 5304"/>
                <a:gd name="f106" fmla="val 5427"/>
                <a:gd name="f107" fmla="val 5471"/>
                <a:gd name="f108" fmla="val 5494"/>
                <a:gd name="f109" fmla="val 5671"/>
                <a:gd name="f110" fmla="val 5905"/>
                <a:gd name="f111" fmla="val 6138"/>
                <a:gd name="f112" fmla="val 5394"/>
                <a:gd name="f113" fmla="val 6305"/>
                <a:gd name="f114" fmla="val 5193"/>
                <a:gd name="f115" fmla="val 6605"/>
                <a:gd name="f116" fmla="val 4827"/>
                <a:gd name="f117" fmla="val 6538"/>
                <a:gd name="f118" fmla="val 4293"/>
                <a:gd name="f119" fmla="val 6172"/>
                <a:gd name="f120" fmla="val 6026"/>
                <a:gd name="f121" fmla="val 3895"/>
                <a:gd name="f122" fmla="val 5844"/>
                <a:gd name="f123" fmla="val 7236"/>
                <a:gd name="f124" fmla="val 5118"/>
                <a:gd name="f125" fmla="val 6993"/>
                <a:gd name="f126" fmla="val 6756"/>
                <a:gd name="f127" fmla="val 5219"/>
                <a:gd name="f128" fmla="val 5761"/>
                <a:gd name="f129" fmla="val 6372"/>
                <a:gd name="f130" fmla="val 6294"/>
                <a:gd name="f131" fmla="val 6705"/>
                <a:gd name="f132" fmla="val 6594"/>
                <a:gd name="f133" fmla="val 6872"/>
                <a:gd name="f134" fmla="val 6695"/>
                <a:gd name="f135" fmla="val 7072"/>
                <a:gd name="f136" fmla="val 6761"/>
                <a:gd name="f137" fmla="val 7239"/>
                <a:gd name="f138" fmla="val 7472"/>
                <a:gd name="f139" fmla="val 7706"/>
                <a:gd name="f140" fmla="val 6661"/>
                <a:gd name="f141" fmla="val 7873"/>
                <a:gd name="f142" fmla="val 6461"/>
                <a:gd name="f143" fmla="val 8173"/>
                <a:gd name="f144" fmla="val 6094"/>
                <a:gd name="f145" fmla="val 8106"/>
                <a:gd name="f146" fmla="val 5594"/>
                <a:gd name="f147" fmla="val 7773"/>
                <a:gd name="f148" fmla="val 7613"/>
                <a:gd name="f149" fmla="val 5178"/>
                <a:gd name="f150" fmla="val 7423"/>
                <a:gd name="f151" fmla="val 8813"/>
                <a:gd name="f152" fmla="val 6403"/>
                <a:gd name="f153" fmla="val 8576"/>
                <a:gd name="f154" fmla="val 8343"/>
                <a:gd name="f155" fmla="val 6506"/>
                <a:gd name="f156" fmla="val 7061"/>
                <a:gd name="f157" fmla="val 7939"/>
                <a:gd name="f158" fmla="val 7562"/>
                <a:gd name="f159" fmla="val 8306"/>
                <a:gd name="f160" fmla="val 7862"/>
                <a:gd name="f161" fmla="val 8440"/>
                <a:gd name="f162" fmla="val 7995"/>
                <a:gd name="f163" fmla="val 8640"/>
                <a:gd name="f164" fmla="val 8062"/>
                <a:gd name="f165" fmla="val 8807"/>
                <a:gd name="f166" fmla="val 9040"/>
                <a:gd name="f167" fmla="val 9274"/>
                <a:gd name="f168" fmla="val 7929"/>
                <a:gd name="f169" fmla="val 9441"/>
                <a:gd name="f170" fmla="val 7729"/>
                <a:gd name="f171" fmla="val 9741"/>
                <a:gd name="f172" fmla="val 7395"/>
                <a:gd name="f173" fmla="val 9674"/>
                <a:gd name="f174" fmla="val 6861"/>
                <a:gd name="f175" fmla="val 9340"/>
                <a:gd name="f176" fmla="val 9181"/>
                <a:gd name="f177" fmla="val 6464"/>
                <a:gd name="f178" fmla="val 8996"/>
                <a:gd name="f179" fmla="val 10381"/>
                <a:gd name="f180" fmla="val 7670"/>
                <a:gd name="f181" fmla="val 10144"/>
                <a:gd name="f182" fmla="val 9910"/>
                <a:gd name="f183" fmla="val 7774"/>
                <a:gd name="f184" fmla="val 7962"/>
                <a:gd name="f185" fmla="val 9474"/>
                <a:gd name="f186" fmla="val 8329"/>
                <a:gd name="f187" fmla="val 9507"/>
                <a:gd name="f188" fmla="val 8863"/>
                <a:gd name="f189" fmla="val 9874"/>
                <a:gd name="f190" fmla="val 9130"/>
                <a:gd name="f191" fmla="val 10008"/>
                <a:gd name="f192" fmla="val 9263"/>
                <a:gd name="f193" fmla="val 10208"/>
                <a:gd name="f194" fmla="val 10375"/>
                <a:gd name="f195" fmla="val 10641"/>
                <a:gd name="f196" fmla="val 10875"/>
                <a:gd name="f197" fmla="val 9230"/>
                <a:gd name="f198" fmla="val 11042"/>
                <a:gd name="f199" fmla="val 9030"/>
                <a:gd name="f200" fmla="val 8663"/>
                <a:gd name="f201" fmla="val 11275"/>
                <a:gd name="f202" fmla="val 8129"/>
                <a:gd name="f203" fmla="val 10908"/>
                <a:gd name="f204" fmla="val 10749"/>
                <a:gd name="f205" fmla="val 7732"/>
                <a:gd name="f206" fmla="val 10564"/>
                <a:gd name="f207" fmla="*/ f0 1 11309"/>
                <a:gd name="f208" fmla="*/ f1 1 9330"/>
                <a:gd name="f209" fmla="val f2"/>
                <a:gd name="f210" fmla="val f3"/>
                <a:gd name="f211" fmla="val f4"/>
                <a:gd name="f212" fmla="+- f211 0 f209"/>
                <a:gd name="f213" fmla="+- f210 0 f209"/>
                <a:gd name="f214" fmla="*/ f213 1 11309"/>
                <a:gd name="f215" fmla="*/ f212 1 9330"/>
                <a:gd name="f216" fmla="*/ f209 1 f214"/>
                <a:gd name="f217" fmla="*/ f210 1 f214"/>
                <a:gd name="f218" fmla="*/ f209 1 f215"/>
                <a:gd name="f219" fmla="*/ f211 1 f215"/>
                <a:gd name="f220" fmla="*/ f216 f207 1"/>
                <a:gd name="f221" fmla="*/ f217 f207 1"/>
                <a:gd name="f222" fmla="*/ f219 f208 1"/>
                <a:gd name="f223" fmla="*/ f218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0" t="f223" r="f221" b="f222"/>
              <a:pathLst>
                <a:path w="11309" h="93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27" y="f18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37"/>
                    <a:pt x="f36" y="f37"/>
                  </a:cubicBezTo>
                  <a:close/>
                  <a:moveTo>
                    <a:pt x="f66" y="f67"/>
                  </a:moveTo>
                  <a:cubicBezTo>
                    <a:pt x="f68" y="f67"/>
                    <a:pt x="f69" y="f70"/>
                    <a:pt x="f57" y="f48"/>
                  </a:cubicBezTo>
                  <a:cubicBezTo>
                    <a:pt x="f55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46"/>
                  </a:cubicBezTo>
                  <a:cubicBezTo>
                    <a:pt x="f91" y="f92"/>
                    <a:pt x="f93" y="f67"/>
                    <a:pt x="f66" y="f67"/>
                  </a:cubicBezTo>
                  <a:close/>
                  <a:moveTo>
                    <a:pt x="f94" y="f95"/>
                  </a:moveTo>
                  <a:cubicBezTo>
                    <a:pt x="f96" y="f95"/>
                    <a:pt x="f97" y="f98"/>
                    <a:pt x="f99" y="f83"/>
                  </a:cubicBezTo>
                  <a:cubicBezTo>
                    <a:pt x="f84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75"/>
                  </a:cubicBezTo>
                  <a:cubicBezTo>
                    <a:pt x="f120" y="f121"/>
                    <a:pt x="f122" y="f95"/>
                    <a:pt x="f94" y="f95"/>
                  </a:cubicBezTo>
                  <a:close/>
                  <a:moveTo>
                    <a:pt x="f123" y="f124"/>
                  </a:moveTo>
                  <a:cubicBezTo>
                    <a:pt x="f125" y="f124"/>
                    <a:pt x="f126" y="f127"/>
                    <a:pt x="f115" y="f106"/>
                  </a:cubicBezTo>
                  <a:cubicBezTo>
                    <a:pt x="f113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6"/>
                  </a:cubicBezTo>
                  <a:cubicBezTo>
                    <a:pt x="f138" y="f136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04"/>
                  </a:cubicBezTo>
                  <a:cubicBezTo>
                    <a:pt x="f148" y="f149"/>
                    <a:pt x="f150" y="f124"/>
                    <a:pt x="f123" y="f124"/>
                  </a:cubicBezTo>
                  <a:close/>
                  <a:moveTo>
                    <a:pt x="f151" y="f152"/>
                  </a:moveTo>
                  <a:cubicBezTo>
                    <a:pt x="f153" y="f152"/>
                    <a:pt x="f154" y="f155"/>
                    <a:pt x="f143" y="f134"/>
                  </a:cubicBezTo>
                  <a:cubicBezTo>
                    <a:pt x="f141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32"/>
                  </a:cubicBezTo>
                  <a:cubicBezTo>
                    <a:pt x="f176" y="f177"/>
                    <a:pt x="f178" y="f152"/>
                    <a:pt x="f151" y="f152"/>
                  </a:cubicBezTo>
                  <a:close/>
                  <a:moveTo>
                    <a:pt x="f179" y="f180"/>
                  </a:moveTo>
                  <a:cubicBezTo>
                    <a:pt x="f181" y="f180"/>
                    <a:pt x="f182" y="f183"/>
                    <a:pt x="f171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4"/>
                    <a:pt x="f194" y="f4"/>
                  </a:cubicBezTo>
                  <a:cubicBezTo>
                    <a:pt x="f195" y="f4"/>
                    <a:pt x="f196" y="f197"/>
                    <a:pt x="f198" y="f199"/>
                  </a:cubicBezTo>
                  <a:cubicBezTo>
                    <a:pt x="f3" y="f200"/>
                    <a:pt x="f201" y="f202"/>
                    <a:pt x="f203" y="f160"/>
                  </a:cubicBezTo>
                  <a:cubicBezTo>
                    <a:pt x="f204" y="f205"/>
                    <a:pt x="f206" y="f180"/>
                    <a:pt x="f179" y="f180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10;p11">
              <a:extLst>
                <a:ext uri="{FF2B5EF4-FFF2-40B4-BE49-F238E27FC236}">
                  <a16:creationId xmlns:a16="http://schemas.microsoft.com/office/drawing/2014/main" id="{DC2AE063-F68E-4509-B20C-2459216C124E}"/>
                </a:ext>
              </a:extLst>
            </p:cNvPr>
            <p:cNvSpPr/>
            <p:nvPr/>
          </p:nvSpPr>
          <p:spPr>
            <a:xfrm rot="16990170">
              <a:off x="8774481" y="167335"/>
              <a:ext cx="47311" cy="47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6"/>
                <a:gd name="f4" fmla="val 1656"/>
                <a:gd name="f5" fmla="val 802"/>
                <a:gd name="f6" fmla="val 593"/>
                <a:gd name="f7" fmla="val 393"/>
                <a:gd name="f8" fmla="val 96"/>
                <a:gd name="f9" fmla="val 234"/>
                <a:gd name="f10" fmla="val 254"/>
                <a:gd name="f11" fmla="val 67"/>
                <a:gd name="f12" fmla="val 388"/>
                <a:gd name="f13" fmla="val 1"/>
                <a:gd name="f14" fmla="val 621"/>
                <a:gd name="f15" fmla="val 821"/>
                <a:gd name="f16" fmla="val 1055"/>
                <a:gd name="f17" fmla="val 1255"/>
                <a:gd name="f18" fmla="val 1422"/>
                <a:gd name="f19" fmla="val 401"/>
                <a:gd name="f20" fmla="val 1555"/>
                <a:gd name="f21" fmla="val 601"/>
                <a:gd name="f22" fmla="val 1655"/>
                <a:gd name="f23" fmla="val 835"/>
                <a:gd name="f24" fmla="val 1035"/>
                <a:gd name="f25" fmla="val 1235"/>
                <a:gd name="f26" fmla="val 1402"/>
                <a:gd name="f27" fmla="val 1435"/>
                <a:gd name="f28" fmla="val 1389"/>
                <a:gd name="f29" fmla="val 1468"/>
                <a:gd name="f30" fmla="val 1322"/>
                <a:gd name="f31" fmla="val 1502"/>
                <a:gd name="f32" fmla="val 1288"/>
                <a:gd name="f33" fmla="val 1535"/>
                <a:gd name="f34" fmla="val 1222"/>
                <a:gd name="f35" fmla="val 1569"/>
                <a:gd name="f36" fmla="val 1188"/>
                <a:gd name="f37" fmla="val 1155"/>
                <a:gd name="f38" fmla="val 1602"/>
                <a:gd name="f39" fmla="val 1088"/>
                <a:gd name="f40" fmla="val 1635"/>
                <a:gd name="f41" fmla="val 988"/>
                <a:gd name="f42" fmla="val 922"/>
                <a:gd name="f43" fmla="val 888"/>
                <a:gd name="f44" fmla="val 788"/>
                <a:gd name="f45" fmla="val 721"/>
                <a:gd name="f46" fmla="val 655"/>
                <a:gd name="f47" fmla="val 555"/>
                <a:gd name="f48" fmla="val 521"/>
                <a:gd name="f49" fmla="val 455"/>
                <a:gd name="f50" fmla="val 421"/>
                <a:gd name="f51" fmla="val 354"/>
                <a:gd name="f52" fmla="val 321"/>
                <a:gd name="f53" fmla="val 288"/>
                <a:gd name="f54" fmla="val 1368"/>
                <a:gd name="f55" fmla="val 221"/>
                <a:gd name="f56" fmla="val 1335"/>
                <a:gd name="f57" fmla="val 188"/>
                <a:gd name="f58" fmla="val 1268"/>
                <a:gd name="f59" fmla="val 154"/>
                <a:gd name="f60" fmla="val 121"/>
                <a:gd name="f61" fmla="val 1168"/>
                <a:gd name="f62" fmla="val 88"/>
                <a:gd name="f63" fmla="val 1135"/>
                <a:gd name="f64" fmla="val 54"/>
                <a:gd name="f65" fmla="val 1068"/>
                <a:gd name="f66" fmla="val 21"/>
                <a:gd name="f67" fmla="val 968"/>
                <a:gd name="f68" fmla="val 912"/>
                <a:gd name="f69" fmla="val 7"/>
                <a:gd name="f70" fmla="val 857"/>
                <a:gd name="f71" fmla="*/ f0 1 1636"/>
                <a:gd name="f72" fmla="*/ f1 1 1656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1636"/>
                <a:gd name="f79" fmla="*/ f76 1 1656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1636" h="16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1" y="f17"/>
                    <a:pt x="f9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5" y="f37"/>
                  </a:cubicBezTo>
                  <a:cubicBezTo>
                    <a:pt x="f38" y="f39"/>
                    <a:pt x="f38" y="f16"/>
                    <a:pt x="f40" y="f41"/>
                  </a:cubicBezTo>
                  <a:cubicBezTo>
                    <a:pt x="f40" y="f42"/>
                    <a:pt x="f40" y="f43"/>
                    <a:pt x="f40" y="f15"/>
                  </a:cubicBezTo>
                  <a:cubicBezTo>
                    <a:pt x="f40" y="f44"/>
                    <a:pt x="f40" y="f45"/>
                    <a:pt x="f40" y="f46"/>
                  </a:cubicBezTo>
                  <a:cubicBezTo>
                    <a:pt x="f38" y="f14"/>
                    <a:pt x="f38" y="f47"/>
                    <a:pt x="f35" y="f48"/>
                  </a:cubicBezTo>
                  <a:cubicBezTo>
                    <a:pt x="f35" y="f49"/>
                    <a:pt x="f33" y="f50"/>
                    <a:pt x="f31" y="f51"/>
                  </a:cubicBezTo>
                  <a:cubicBezTo>
                    <a:pt x="f29" y="f52"/>
                    <a:pt x="f27" y="f53"/>
                    <a:pt x="f26" y="f10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25" y="f60"/>
                    <a:pt x="f61" y="f62"/>
                    <a:pt x="f63" y="f64"/>
                  </a:cubicBezTo>
                  <a:cubicBezTo>
                    <a:pt x="f65" y="f64"/>
                    <a:pt x="f24" y="f66"/>
                    <a:pt x="f67" y="f66"/>
                  </a:cubicBez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11;p11">
              <a:extLst>
                <a:ext uri="{FF2B5EF4-FFF2-40B4-BE49-F238E27FC236}">
                  <a16:creationId xmlns:a16="http://schemas.microsoft.com/office/drawing/2014/main" id="{E3949B56-BC5C-4DFF-8CDB-E33D0F5142AA}"/>
                </a:ext>
              </a:extLst>
            </p:cNvPr>
            <p:cNvSpPr/>
            <p:nvPr/>
          </p:nvSpPr>
          <p:spPr>
            <a:xfrm rot="16990170">
              <a:off x="8335913" y="69873"/>
              <a:ext cx="400690" cy="3428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56"/>
                <a:gd name="f5" fmla="val 505"/>
                <a:gd name="f6" fmla="val 1"/>
                <a:gd name="f7" fmla="val 251"/>
                <a:gd name="f8" fmla="val 168"/>
                <a:gd name="f9" fmla="val 17"/>
                <a:gd name="f10" fmla="val 501"/>
                <a:gd name="f11" fmla="val 1569"/>
                <a:gd name="f12" fmla="val 2636"/>
                <a:gd name="f13" fmla="val 3703"/>
                <a:gd name="f14" fmla="val 3999"/>
                <a:gd name="f15" fmla="val 278"/>
                <a:gd name="f16" fmla="val 4215"/>
                <a:gd name="f17" fmla="val 569"/>
                <a:gd name="f18" fmla="val 607"/>
                <a:gd name="f19" fmla="val 646"/>
                <a:gd name="f20" fmla="val 4212"/>
                <a:gd name="f21" fmla="val 685"/>
                <a:gd name="f22" fmla="val 4204"/>
                <a:gd name="f23" fmla="val 1502"/>
                <a:gd name="f24" fmla="val 4019"/>
                <a:gd name="f25" fmla="val 2319"/>
                <a:gd name="f26" fmla="val 3856"/>
                <a:gd name="f27" fmla="val 3153"/>
                <a:gd name="f28" fmla="val 3680"/>
                <a:gd name="f29" fmla="val 4533"/>
                <a:gd name="f30" fmla="val 5386"/>
                <a:gd name="f31" fmla="val 6239"/>
                <a:gd name="f32" fmla="val 6559"/>
                <a:gd name="f33" fmla="val 3407"/>
                <a:gd name="f34" fmla="val 6752"/>
                <a:gd name="f35" fmla="val 3693"/>
                <a:gd name="f36" fmla="val 3735"/>
                <a:gd name="f37" fmla="val 3777"/>
                <a:gd name="f38" fmla="val 6748"/>
                <a:gd name="f39" fmla="val 3820"/>
                <a:gd name="f40" fmla="val 6739"/>
                <a:gd name="f41" fmla="val 4633"/>
                <a:gd name="f42" fmla="val 6582"/>
                <a:gd name="f43" fmla="val 5467"/>
                <a:gd name="f44" fmla="val 6404"/>
                <a:gd name="f45" fmla="val 6289"/>
                <a:gd name="f46" fmla="val 6237"/>
                <a:gd name="f47" fmla="val 6290"/>
                <a:gd name="f48" fmla="val 7094"/>
                <a:gd name="f49" fmla="val 6295"/>
                <a:gd name="f50" fmla="val 7951"/>
                <a:gd name="f51" fmla="val 6322"/>
                <a:gd name="f52" fmla="val 8807"/>
                <a:gd name="f53" fmla="val 9102"/>
                <a:gd name="f54" fmla="val 6557"/>
                <a:gd name="f55" fmla="val 9319"/>
                <a:gd name="f56" fmla="val 6842"/>
                <a:gd name="f57" fmla="val 6879"/>
                <a:gd name="f58" fmla="val 6917"/>
                <a:gd name="f59" fmla="val 9315"/>
                <a:gd name="f60" fmla="val 6956"/>
                <a:gd name="f61" fmla="val 9307"/>
                <a:gd name="f62" fmla="val 7805"/>
                <a:gd name="f63" fmla="val 9122"/>
                <a:gd name="f64" fmla="val 8633"/>
                <a:gd name="f65" fmla="val 8957"/>
                <a:gd name="f66" fmla="val 9457"/>
                <a:gd name="f67" fmla="val 8780"/>
                <a:gd name="f68" fmla="val 9634"/>
                <a:gd name="f69" fmla="val 10488"/>
                <a:gd name="f70" fmla="val 11342"/>
                <a:gd name="f71" fmla="val 11662"/>
                <a:gd name="f72" fmla="val 9711"/>
                <a:gd name="f73" fmla="val 11855"/>
                <a:gd name="f74" fmla="val 9997"/>
                <a:gd name="f75" fmla="val 10039"/>
                <a:gd name="f76" fmla="val 10082"/>
                <a:gd name="f77" fmla="val 11851"/>
                <a:gd name="f78" fmla="val 10125"/>
                <a:gd name="f79" fmla="val 11843"/>
                <a:gd name="f80" fmla="val 11159"/>
                <a:gd name="f81" fmla="val 11642"/>
                <a:gd name="f82" fmla="val 12193"/>
                <a:gd name="f83" fmla="val 11409"/>
                <a:gd name="f84" fmla="val 13260"/>
                <a:gd name="f85" fmla="val 11209"/>
                <a:gd name="f86" fmla="val 11084"/>
                <a:gd name="f87" fmla="val 13657"/>
                <a:gd name="f88" fmla="val 10196"/>
                <a:gd name="f89" fmla="val 13080"/>
                <a:gd name="f90" fmla="val 13041"/>
                <a:gd name="f91" fmla="val 13001"/>
                <a:gd name="f92" fmla="val 10200"/>
                <a:gd name="f93" fmla="val 12960"/>
                <a:gd name="f94" fmla="val 10208"/>
                <a:gd name="f95" fmla="val 12143"/>
                <a:gd name="f96" fmla="val 10393"/>
                <a:gd name="f97" fmla="val 11325"/>
                <a:gd name="f98" fmla="val 10556"/>
                <a:gd name="f99" fmla="val 10492"/>
                <a:gd name="f100" fmla="val 10716"/>
                <a:gd name="f101" fmla="val 9857"/>
                <a:gd name="f102" fmla="val 8999"/>
                <a:gd name="f103" fmla="val 8140"/>
                <a:gd name="f104" fmla="val 7845"/>
                <a:gd name="f105" fmla="val 10231"/>
                <a:gd name="f106" fmla="val 7628"/>
                <a:gd name="f107" fmla="val 9940"/>
                <a:gd name="f108" fmla="val 9901"/>
                <a:gd name="f109" fmla="val 9863"/>
                <a:gd name="f110" fmla="val 7632"/>
                <a:gd name="f111" fmla="val 9824"/>
                <a:gd name="f112" fmla="val 7640"/>
                <a:gd name="f113" fmla="val 9006"/>
                <a:gd name="f114" fmla="val 7824"/>
                <a:gd name="f115" fmla="val 8167"/>
                <a:gd name="f116" fmla="val 7988"/>
                <a:gd name="f117" fmla="val 7340"/>
                <a:gd name="f118" fmla="val 8164"/>
                <a:gd name="f119" fmla="val 7323"/>
                <a:gd name="f120" fmla="val 7311"/>
                <a:gd name="f121" fmla="val 6458"/>
                <a:gd name="f122" fmla="val 5605"/>
                <a:gd name="f123" fmla="val 5285"/>
                <a:gd name="f124" fmla="val 7069"/>
                <a:gd name="f125" fmla="val 5092"/>
                <a:gd name="f126" fmla="val 6805"/>
                <a:gd name="f127" fmla="val 6766"/>
                <a:gd name="f128" fmla="val 6727"/>
                <a:gd name="f129" fmla="val 5096"/>
                <a:gd name="f130" fmla="val 6689"/>
                <a:gd name="f131" fmla="val 5104"/>
                <a:gd name="f132" fmla="val 5839"/>
                <a:gd name="f133" fmla="val 5264"/>
                <a:gd name="f134" fmla="val 5011"/>
                <a:gd name="f135" fmla="val 5444"/>
                <a:gd name="f136" fmla="val 4187"/>
                <a:gd name="f137" fmla="val 5612"/>
                <a:gd name="f138" fmla="val 4753"/>
                <a:gd name="f139" fmla="val 3895"/>
                <a:gd name="f140" fmla="val 3036"/>
                <a:gd name="f141" fmla="val 2727"/>
                <a:gd name="f142" fmla="val 3900"/>
                <a:gd name="f143" fmla="val 2532"/>
                <a:gd name="f144" fmla="val 3592"/>
                <a:gd name="f145" fmla="val 3568"/>
                <a:gd name="f146" fmla="val 3544"/>
                <a:gd name="f147" fmla="val 2534"/>
                <a:gd name="f148" fmla="val 3520"/>
                <a:gd name="f149" fmla="val 2536"/>
                <a:gd name="f150" fmla="val 2702"/>
                <a:gd name="f151" fmla="val 2721"/>
                <a:gd name="f152" fmla="val 1885"/>
                <a:gd name="f153" fmla="val 2884"/>
                <a:gd name="f154" fmla="val 1051"/>
                <a:gd name="f155" fmla="val 3060"/>
                <a:gd name="f156" fmla="val 1050"/>
                <a:gd name="f157" fmla="val 2207"/>
                <a:gd name="f158" fmla="val 1045"/>
                <a:gd name="f159" fmla="val 1354"/>
                <a:gd name="f160" fmla="val 1018"/>
                <a:gd name="f161" fmla="val 760"/>
                <a:gd name="f162" fmla="*/ f0 1 13855"/>
                <a:gd name="f163" fmla="*/ f1 1 11856"/>
                <a:gd name="f164" fmla="val f2"/>
                <a:gd name="f165" fmla="val f3"/>
                <a:gd name="f166" fmla="val f4"/>
                <a:gd name="f167" fmla="+- f166 0 f164"/>
                <a:gd name="f168" fmla="+- f165 0 f164"/>
                <a:gd name="f169" fmla="*/ f168 1 13855"/>
                <a:gd name="f170" fmla="*/ f167 1 11856"/>
                <a:gd name="f171" fmla="*/ f164 1 f169"/>
                <a:gd name="f172" fmla="*/ f165 1 f169"/>
                <a:gd name="f173" fmla="*/ f164 1 f170"/>
                <a:gd name="f174" fmla="*/ f166 1 f170"/>
                <a:gd name="f175" fmla="*/ f171 f162 1"/>
                <a:gd name="f176" fmla="*/ f172 f162 1"/>
                <a:gd name="f177" fmla="*/ f174 f163 1"/>
                <a:gd name="f178" fmla="*/ f173 f1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5" t="f178" r="f176" b="f177"/>
              <a:pathLst>
                <a:path w="13855" h="11856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9" y="f12"/>
                    <a:pt x="f9" y="f13"/>
                  </a:cubicBezTo>
                  <a:cubicBezTo>
                    <a:pt x="f9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7" y="f29"/>
                    <a:pt x="f27" y="f30"/>
                    <a:pt x="f27" y="f31"/>
                  </a:cubicBezTo>
                  <a:cubicBezTo>
                    <a:pt x="f27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1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lnTo>
                    <a:pt x="f66" y="f67"/>
                  </a:lnTo>
                  <a:cubicBezTo>
                    <a:pt x="f66" y="f68"/>
                    <a:pt x="f66" y="f69"/>
                    <a:pt x="f66" y="f70"/>
                  </a:cubicBezTo>
                  <a:cubicBezTo>
                    <a:pt x="f66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3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lnTo>
                    <a:pt x="f99" y="f100"/>
                  </a:lnTo>
                  <a:cubicBezTo>
                    <a:pt x="f99" y="f101"/>
                    <a:pt x="f99" y="f102"/>
                    <a:pt x="f99" y="f103"/>
                  </a:cubicBezTo>
                  <a:cubicBezTo>
                    <a:pt x="f99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lnTo>
                    <a:pt x="f117" y="f118"/>
                  </a:lnTo>
                  <a:cubicBezTo>
                    <a:pt x="f119" y="f120"/>
                    <a:pt x="f119" y="f121"/>
                    <a:pt x="f119" y="f122"/>
                  </a:cubicBezTo>
                  <a:cubicBezTo>
                    <a:pt x="f119" y="f123"/>
                    <a:pt x="f124" y="f125"/>
                    <a:pt x="f126" y="f125"/>
                  </a:cubicBezTo>
                  <a:cubicBezTo>
                    <a:pt x="f127" y="f125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lnTo>
                    <a:pt x="f136" y="f137"/>
                  </a:lnTo>
                  <a:cubicBezTo>
                    <a:pt x="f136" y="f138"/>
                    <a:pt x="f136" y="f139"/>
                    <a:pt x="f136" y="f140"/>
                  </a:cubicBezTo>
                  <a:cubicBezTo>
                    <a:pt x="f136" y="f141"/>
                    <a:pt x="f142" y="f143"/>
                    <a:pt x="f144" y="f143"/>
                  </a:cubicBezTo>
                  <a:cubicBezTo>
                    <a:pt x="f145" y="f143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lnTo>
                    <a:pt x="f154" y="f155"/>
                  </a:lnTo>
                  <a:cubicBezTo>
                    <a:pt x="f156" y="f157"/>
                    <a:pt x="f158" y="f159"/>
                    <a:pt x="f160" y="f10"/>
                  </a:cubicBezTo>
                  <a:cubicBezTo>
                    <a:pt x="f160" y="f8"/>
                    <a:pt x="f161" y="f6"/>
                    <a:pt x="f5" y="f6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12;p11">
              <a:extLst>
                <a:ext uri="{FF2B5EF4-FFF2-40B4-BE49-F238E27FC236}">
                  <a16:creationId xmlns:a16="http://schemas.microsoft.com/office/drawing/2014/main" id="{DE3E6F23-1662-46C3-BB9C-DC00E7AE0AE5}"/>
                </a:ext>
              </a:extLst>
            </p:cNvPr>
            <p:cNvSpPr/>
            <p:nvPr/>
          </p:nvSpPr>
          <p:spPr>
            <a:xfrm rot="16990170">
              <a:off x="8451166" y="207089"/>
              <a:ext cx="401064" cy="3429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68"/>
                <a:gd name="f4" fmla="val 11860"/>
                <a:gd name="f5" fmla="val 527"/>
                <a:gd name="f6" fmla="val 1"/>
                <a:gd name="f7" fmla="val 266"/>
                <a:gd name="f8" fmla="val 168"/>
                <a:gd name="f9" fmla="val 505"/>
                <a:gd name="f10" fmla="val 1573"/>
                <a:gd name="f11" fmla="val 2640"/>
                <a:gd name="f12" fmla="val 34"/>
                <a:gd name="f13" fmla="val 3674"/>
                <a:gd name="f14" fmla="val 3994"/>
                <a:gd name="f15" fmla="val 262"/>
                <a:gd name="f16" fmla="val 4187"/>
                <a:gd name="f17" fmla="val 542"/>
                <a:gd name="f18" fmla="val 583"/>
                <a:gd name="f19" fmla="val 625"/>
                <a:gd name="f20" fmla="val 4183"/>
                <a:gd name="f21" fmla="val 668"/>
                <a:gd name="f22" fmla="val 4175"/>
                <a:gd name="f23" fmla="val 1492"/>
                <a:gd name="f24" fmla="val 4015"/>
                <a:gd name="f25" fmla="val 2337"/>
                <a:gd name="f26" fmla="val 3835"/>
                <a:gd name="f27" fmla="val 3169"/>
                <a:gd name="f28" fmla="val 3666"/>
                <a:gd name="f29" fmla="val 4525"/>
                <a:gd name="f30" fmla="val 5384"/>
                <a:gd name="f31" fmla="val 6243"/>
                <a:gd name="f32" fmla="val 6538"/>
                <a:gd name="f33" fmla="val 3430"/>
                <a:gd name="f34" fmla="val 6755"/>
                <a:gd name="f35" fmla="val 3721"/>
                <a:gd name="f36" fmla="val 3759"/>
                <a:gd name="f37" fmla="val 3798"/>
                <a:gd name="f38" fmla="val 6751"/>
                <a:gd name="f39" fmla="val 3836"/>
                <a:gd name="f40" fmla="val 6743"/>
                <a:gd name="f41" fmla="val 4659"/>
                <a:gd name="f42" fmla="val 6557"/>
                <a:gd name="f43" fmla="val 5482"/>
                <a:gd name="f44" fmla="val 6393"/>
                <a:gd name="f45" fmla="val 6305"/>
                <a:gd name="f46" fmla="val 6216"/>
                <a:gd name="f47" fmla="val 7070"/>
                <a:gd name="f48" fmla="val 7924"/>
                <a:gd name="f49" fmla="val 8778"/>
                <a:gd name="f50" fmla="val 9098"/>
                <a:gd name="f51" fmla="val 6558"/>
                <a:gd name="f52" fmla="val 9291"/>
                <a:gd name="f53" fmla="val 6845"/>
                <a:gd name="f54" fmla="val 6887"/>
                <a:gd name="f55" fmla="val 6929"/>
                <a:gd name="f56" fmla="val 9287"/>
                <a:gd name="f57" fmla="val 6972"/>
                <a:gd name="f58" fmla="val 9278"/>
                <a:gd name="f59" fmla="val 7789"/>
                <a:gd name="f60" fmla="val 9120"/>
                <a:gd name="f61" fmla="val 8607"/>
                <a:gd name="f62" fmla="val 8941"/>
                <a:gd name="f63" fmla="val 9441"/>
                <a:gd name="f64" fmla="val 8774"/>
                <a:gd name="f65" fmla="val 9442"/>
                <a:gd name="f66" fmla="val 9632"/>
                <a:gd name="f67" fmla="val 9447"/>
                <a:gd name="f68" fmla="val 10489"/>
                <a:gd name="f69" fmla="val 9474"/>
                <a:gd name="f70" fmla="val 11347"/>
                <a:gd name="f71" fmla="val 11666"/>
                <a:gd name="f72" fmla="val 9702"/>
                <a:gd name="f73" fmla="val 9982"/>
                <a:gd name="f74" fmla="val 10023"/>
                <a:gd name="f75" fmla="val 10065"/>
                <a:gd name="f76" fmla="val 11855"/>
                <a:gd name="f77" fmla="val 10108"/>
                <a:gd name="f78" fmla="val 11847"/>
                <a:gd name="f79" fmla="val 11175"/>
                <a:gd name="f80" fmla="val 11613"/>
                <a:gd name="f81" fmla="val 12209"/>
                <a:gd name="f82" fmla="val 11413"/>
                <a:gd name="f83" fmla="val 13243"/>
                <a:gd name="f84" fmla="val 11180"/>
                <a:gd name="f85" fmla="val 13867"/>
                <a:gd name="f86" fmla="val 11055"/>
                <a:gd name="f87" fmla="val 13674"/>
                <a:gd name="f88" fmla="val 10200"/>
                <a:gd name="f89" fmla="val 13100"/>
                <a:gd name="f90" fmla="val 13060"/>
                <a:gd name="f91" fmla="val 13019"/>
                <a:gd name="f92" fmla="val 10204"/>
                <a:gd name="f93" fmla="val 12976"/>
                <a:gd name="f94" fmla="val 10212"/>
                <a:gd name="f95" fmla="val 12162"/>
                <a:gd name="f96" fmla="val 10370"/>
                <a:gd name="f97" fmla="val 11327"/>
                <a:gd name="f98" fmla="val 10528"/>
                <a:gd name="f99" fmla="val 10504"/>
                <a:gd name="f100" fmla="val 10701"/>
                <a:gd name="f101" fmla="val 10496"/>
                <a:gd name="f102" fmla="val 9849"/>
                <a:gd name="f103" fmla="val 10475"/>
                <a:gd name="f104" fmla="val 8997"/>
                <a:gd name="f105" fmla="val 8144"/>
                <a:gd name="f106" fmla="val 7824"/>
                <a:gd name="f107" fmla="val 10221"/>
                <a:gd name="f108" fmla="val 7631"/>
                <a:gd name="f109" fmla="val 9957"/>
                <a:gd name="f110" fmla="val 9918"/>
                <a:gd name="f111" fmla="val 9879"/>
                <a:gd name="f112" fmla="val 7635"/>
                <a:gd name="f113" fmla="val 9841"/>
                <a:gd name="f114" fmla="val 7644"/>
                <a:gd name="f115" fmla="val 8991"/>
                <a:gd name="f116" fmla="val 7803"/>
                <a:gd name="f117" fmla="val 8163"/>
                <a:gd name="f118" fmla="val 7984"/>
                <a:gd name="f119" fmla="val 7339"/>
                <a:gd name="f120" fmla="val 8151"/>
                <a:gd name="f121" fmla="val 7293"/>
                <a:gd name="f122" fmla="val 6434"/>
                <a:gd name="f123" fmla="val 5576"/>
                <a:gd name="f124" fmla="val 5281"/>
                <a:gd name="f125" fmla="val 7078"/>
                <a:gd name="f126" fmla="val 5064"/>
                <a:gd name="f127" fmla="val 6787"/>
                <a:gd name="f128" fmla="val 6749"/>
                <a:gd name="f129" fmla="val 6710"/>
                <a:gd name="f130" fmla="val 5068"/>
                <a:gd name="f131" fmla="val 6672"/>
                <a:gd name="f132" fmla="val 5075"/>
                <a:gd name="f133" fmla="val 5854"/>
                <a:gd name="f134" fmla="val 5260"/>
                <a:gd name="f135" fmla="val 5037"/>
                <a:gd name="f136" fmla="val 5424"/>
                <a:gd name="f137" fmla="val 4203"/>
                <a:gd name="f138" fmla="val 5599"/>
                <a:gd name="f139" fmla="val 4746"/>
                <a:gd name="f140" fmla="val 3894"/>
                <a:gd name="f141" fmla="val 3041"/>
                <a:gd name="f142" fmla="val 2721"/>
                <a:gd name="f143" fmla="val 3950"/>
                <a:gd name="f144" fmla="val 2527"/>
                <a:gd name="f145" fmla="val 3664"/>
                <a:gd name="f146" fmla="val 3622"/>
                <a:gd name="f147" fmla="val 3579"/>
                <a:gd name="f148" fmla="val 2532"/>
                <a:gd name="f149" fmla="val 3536"/>
                <a:gd name="f150" fmla="val 2540"/>
                <a:gd name="f151" fmla="val 2718"/>
                <a:gd name="f152" fmla="val 2725"/>
                <a:gd name="f153" fmla="val 1879"/>
                <a:gd name="f154" fmla="val 2889"/>
                <a:gd name="f155" fmla="val 1052"/>
                <a:gd name="f156" fmla="val 3048"/>
                <a:gd name="f157" fmla="val 1034"/>
                <a:gd name="f158" fmla="val 2190"/>
                <a:gd name="f159" fmla="val 1331"/>
                <a:gd name="f160" fmla="val 472"/>
                <a:gd name="f161" fmla="val 159"/>
                <a:gd name="f162" fmla="val 783"/>
                <a:gd name="f163" fmla="*/ f0 1 13868"/>
                <a:gd name="f164" fmla="*/ f1 1 11860"/>
                <a:gd name="f165" fmla="val f2"/>
                <a:gd name="f166" fmla="val f3"/>
                <a:gd name="f167" fmla="val f4"/>
                <a:gd name="f168" fmla="+- f167 0 f165"/>
                <a:gd name="f169" fmla="+- f166 0 f165"/>
                <a:gd name="f170" fmla="*/ f169 1 13868"/>
                <a:gd name="f171" fmla="*/ f168 1 11860"/>
                <a:gd name="f172" fmla="*/ f165 1 f170"/>
                <a:gd name="f173" fmla="*/ f166 1 f170"/>
                <a:gd name="f174" fmla="*/ f165 1 f171"/>
                <a:gd name="f175" fmla="*/ f167 1 f171"/>
                <a:gd name="f176" fmla="*/ f172 f163 1"/>
                <a:gd name="f177" fmla="*/ f173 f163 1"/>
                <a:gd name="f178" fmla="*/ f175 f164 1"/>
                <a:gd name="f179" fmla="*/ f174 f1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6" t="f179" r="f177" b="f178"/>
              <a:pathLst>
                <a:path w="13868" h="1186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2" y="f11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7" y="f29"/>
                    <a:pt x="f27" y="f30"/>
                    <a:pt x="f27" y="f31"/>
                  </a:cubicBezTo>
                  <a:cubicBezTo>
                    <a:pt x="f27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6"/>
                  </a:lnTo>
                  <a:cubicBezTo>
                    <a:pt x="f45" y="f47"/>
                    <a:pt x="f45" y="f48"/>
                    <a:pt x="f45" y="f49"/>
                  </a:cubicBezTo>
                  <a:cubicBezTo>
                    <a:pt x="f45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3" y="f64"/>
                  </a:lnTo>
                  <a:cubicBezTo>
                    <a:pt x="f65" y="f66"/>
                    <a:pt x="f67" y="f68"/>
                    <a:pt x="f69" y="f70"/>
                  </a:cubicBezTo>
                  <a:cubicBezTo>
                    <a:pt x="f69" y="f71"/>
                    <a:pt x="f72" y="f4"/>
                    <a:pt x="f73" y="f4"/>
                  </a:cubicBezTo>
                  <a:cubicBezTo>
                    <a:pt x="f74" y="f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lnTo>
                    <a:pt x="f99" y="f100"/>
                  </a:lnTo>
                  <a:cubicBezTo>
                    <a:pt x="f101" y="f102"/>
                    <a:pt x="f103" y="f104"/>
                    <a:pt x="f103" y="f105"/>
                  </a:cubicBezTo>
                  <a:cubicBezTo>
                    <a:pt x="f103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lnTo>
                    <a:pt x="f119" y="f120"/>
                  </a:lnTo>
                  <a:cubicBezTo>
                    <a:pt x="f119" y="f121"/>
                    <a:pt x="f119" y="f122"/>
                    <a:pt x="f119" y="f123"/>
                  </a:cubicBezTo>
                  <a:cubicBezTo>
                    <a:pt x="f119" y="f124"/>
                    <a:pt x="f125" y="f126"/>
                    <a:pt x="f127" y="f126"/>
                  </a:cubicBezTo>
                  <a:cubicBezTo>
                    <a:pt x="f128" y="f126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lnTo>
                    <a:pt x="f137" y="f138"/>
                  </a:lnTo>
                  <a:cubicBezTo>
                    <a:pt x="f137" y="f139"/>
                    <a:pt x="f137" y="f140"/>
                    <a:pt x="f137" y="f141"/>
                  </a:cubicBezTo>
                  <a:cubicBezTo>
                    <a:pt x="f137" y="f142"/>
                    <a:pt x="f143" y="f144"/>
                    <a:pt x="f145" y="f144"/>
                  </a:cubicBezTo>
                  <a:cubicBezTo>
                    <a:pt x="f146" y="f144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lnTo>
                    <a:pt x="f155" y="f156"/>
                  </a:lnTo>
                  <a:cubicBezTo>
                    <a:pt x="f157" y="f158"/>
                    <a:pt x="f157" y="f159"/>
                    <a:pt x="f157" y="f160"/>
                  </a:cubicBezTo>
                  <a:cubicBezTo>
                    <a:pt x="f157" y="f161"/>
                    <a:pt x="f162" y="f6"/>
                    <a:pt x="f5" y="f6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5" name="Google Shape;213;p11">
            <a:extLst>
              <a:ext uri="{FF2B5EF4-FFF2-40B4-BE49-F238E27FC236}">
                <a16:creationId xmlns:a16="http://schemas.microsoft.com/office/drawing/2014/main" id="{62D2D886-351F-4DF5-B193-5AFA3A920661}"/>
              </a:ext>
            </a:extLst>
          </p:cNvPr>
          <p:cNvGrpSpPr/>
          <p:nvPr/>
        </p:nvGrpSpPr>
        <p:grpSpPr>
          <a:xfrm>
            <a:off x="15279" y="46069"/>
            <a:ext cx="1004852" cy="997279"/>
            <a:chOff x="15279" y="46069"/>
            <a:chExt cx="1004852" cy="997279"/>
          </a:xfrm>
        </p:grpSpPr>
        <p:sp>
          <p:nvSpPr>
            <p:cNvPr id="26" name="Google Shape;214;p11">
              <a:extLst>
                <a:ext uri="{FF2B5EF4-FFF2-40B4-BE49-F238E27FC236}">
                  <a16:creationId xmlns:a16="http://schemas.microsoft.com/office/drawing/2014/main" id="{CA626E42-4B7C-4BF3-A940-A53BA4E72830}"/>
                </a:ext>
              </a:extLst>
            </p:cNvPr>
            <p:cNvSpPr/>
            <p:nvPr/>
          </p:nvSpPr>
          <p:spPr>
            <a:xfrm rot="20809834" flipH="1">
              <a:off x="416053" y="238602"/>
              <a:ext cx="364571" cy="291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43"/>
                <a:gd name="f4" fmla="val 9237"/>
                <a:gd name="f5" fmla="val 10585"/>
                <a:gd name="f6" fmla="val 1"/>
                <a:gd name="f7" fmla="val 10414"/>
                <a:gd name="f8" fmla="val 10244"/>
                <a:gd name="f9" fmla="val 54"/>
                <a:gd name="f10" fmla="val 10108"/>
                <a:gd name="f11" fmla="val 163"/>
                <a:gd name="f12" fmla="val 9741"/>
                <a:gd name="f13" fmla="val 463"/>
                <a:gd name="f14" fmla="val 9674"/>
                <a:gd name="f15" fmla="val 964"/>
                <a:gd name="f16" fmla="val 9975"/>
                <a:gd name="f17" fmla="val 1331"/>
                <a:gd name="f18" fmla="val 1531"/>
                <a:gd name="f19" fmla="val 10375"/>
                <a:gd name="f20" fmla="val 1631"/>
                <a:gd name="f21" fmla="val 10608"/>
                <a:gd name="f22" fmla="val 1664"/>
                <a:gd name="f23" fmla="val 10775"/>
                <a:gd name="f24" fmla="val 10975"/>
                <a:gd name="f25" fmla="val 1598"/>
                <a:gd name="f26" fmla="val 11109"/>
                <a:gd name="f27" fmla="val 1464"/>
                <a:gd name="f28" fmla="val 11476"/>
                <a:gd name="f29" fmla="val 1197"/>
                <a:gd name="f30" fmla="val 11542"/>
                <a:gd name="f31" fmla="val 664"/>
                <a:gd name="f32" fmla="val 11242"/>
                <a:gd name="f33" fmla="val 330"/>
                <a:gd name="f34" fmla="val 11084"/>
                <a:gd name="f35" fmla="val 113"/>
                <a:gd name="f36" fmla="val 10833"/>
                <a:gd name="f37" fmla="val 9010"/>
                <a:gd name="f38" fmla="val 1256"/>
                <a:gd name="f39" fmla="val 8823"/>
                <a:gd name="f40" fmla="val 8633"/>
                <a:gd name="f41" fmla="val 1315"/>
                <a:gd name="f42" fmla="val 8474"/>
                <a:gd name="f43" fmla="val 1431"/>
                <a:gd name="f44" fmla="val 8140"/>
                <a:gd name="f45" fmla="val 1731"/>
                <a:gd name="f46" fmla="val 8073"/>
                <a:gd name="f47" fmla="val 2231"/>
                <a:gd name="f48" fmla="val 8340"/>
                <a:gd name="f49" fmla="val 2598"/>
                <a:gd name="f50" fmla="val 8507"/>
                <a:gd name="f51" fmla="val 2798"/>
                <a:gd name="f52" fmla="val 8740"/>
                <a:gd name="f53" fmla="val 2899"/>
                <a:gd name="f54" fmla="val 9007"/>
                <a:gd name="f55" fmla="val 9174"/>
                <a:gd name="f56" fmla="val 9341"/>
                <a:gd name="f57" fmla="val 2865"/>
                <a:gd name="f58" fmla="val 9508"/>
                <a:gd name="f59" fmla="val 2732"/>
                <a:gd name="f60" fmla="val 9875"/>
                <a:gd name="f61" fmla="val 2465"/>
                <a:gd name="f62" fmla="val 9941"/>
                <a:gd name="f63" fmla="val 1931"/>
                <a:gd name="f64" fmla="val 9641"/>
                <a:gd name="f65" fmla="val 1564"/>
                <a:gd name="f66" fmla="val 9490"/>
                <a:gd name="f67" fmla="val 1357"/>
                <a:gd name="f68" fmla="val 9254"/>
                <a:gd name="f69" fmla="val 7398"/>
                <a:gd name="f70" fmla="val 2523"/>
                <a:gd name="f71" fmla="val 7216"/>
                <a:gd name="f72" fmla="val 7032"/>
                <a:gd name="f73" fmla="val 2583"/>
                <a:gd name="f74" fmla="val 6872"/>
                <a:gd name="f75" fmla="val 2698"/>
                <a:gd name="f76" fmla="val 6506"/>
                <a:gd name="f77" fmla="val 2965"/>
                <a:gd name="f78" fmla="val 6439"/>
                <a:gd name="f79" fmla="val 3499"/>
                <a:gd name="f80" fmla="val 6739"/>
                <a:gd name="f81" fmla="val 3866"/>
                <a:gd name="f82" fmla="val 6906"/>
                <a:gd name="f83" fmla="val 4066"/>
                <a:gd name="f84" fmla="val 7139"/>
                <a:gd name="f85" fmla="val 4166"/>
                <a:gd name="f86" fmla="val 7373"/>
                <a:gd name="f87" fmla="val 7573"/>
                <a:gd name="f88" fmla="val 7740"/>
                <a:gd name="f89" fmla="val 4133"/>
                <a:gd name="f90" fmla="val 7907"/>
                <a:gd name="f91" fmla="val 3999"/>
                <a:gd name="f92" fmla="val 8240"/>
                <a:gd name="f93" fmla="val 3732"/>
                <a:gd name="f94" fmla="val 8307"/>
                <a:gd name="f95" fmla="val 3199"/>
                <a:gd name="f96" fmla="val 8040"/>
                <a:gd name="f97" fmla="val 2832"/>
                <a:gd name="f98" fmla="val 7870"/>
                <a:gd name="f99" fmla="val 2624"/>
                <a:gd name="f100" fmla="val 7636"/>
                <a:gd name="f101" fmla="val 5781"/>
                <a:gd name="f102" fmla="val 3791"/>
                <a:gd name="f103" fmla="val 5599"/>
                <a:gd name="f104" fmla="val 5416"/>
                <a:gd name="f105" fmla="val 3850"/>
                <a:gd name="f106" fmla="val 5271"/>
                <a:gd name="f107" fmla="val 3966"/>
                <a:gd name="f108" fmla="val 4904"/>
                <a:gd name="f109" fmla="val 4233"/>
                <a:gd name="f110" fmla="val 4838"/>
                <a:gd name="f111" fmla="val 4767"/>
                <a:gd name="f112" fmla="val 5138"/>
                <a:gd name="f113" fmla="val 5133"/>
                <a:gd name="f114" fmla="val 5334"/>
                <a:gd name="f115" fmla="val 5538"/>
                <a:gd name="f116" fmla="val 5434"/>
                <a:gd name="f117" fmla="val 5772"/>
                <a:gd name="f118" fmla="val 5938"/>
                <a:gd name="f119" fmla="val 6139"/>
                <a:gd name="f120" fmla="val 5400"/>
                <a:gd name="f121" fmla="val 6272"/>
                <a:gd name="f122" fmla="val 5267"/>
                <a:gd name="f123" fmla="val 6639"/>
                <a:gd name="f124" fmla="val 5000"/>
                <a:gd name="f125" fmla="val 6706"/>
                <a:gd name="f126" fmla="val 4466"/>
                <a:gd name="f127" fmla="val 6405"/>
                <a:gd name="f128" fmla="val 4099"/>
                <a:gd name="f129" fmla="val 6254"/>
                <a:gd name="f130" fmla="val 3892"/>
                <a:gd name="f131" fmla="val 6018"/>
                <a:gd name="f132" fmla="val 4173"/>
                <a:gd name="f133" fmla="val 5058"/>
                <a:gd name="f134" fmla="val 3987"/>
                <a:gd name="f135" fmla="val 3796"/>
                <a:gd name="f136" fmla="val 5118"/>
                <a:gd name="f137" fmla="val 3637"/>
                <a:gd name="f138" fmla="val 5234"/>
                <a:gd name="f139" fmla="val 3303"/>
                <a:gd name="f140" fmla="val 5500"/>
                <a:gd name="f141" fmla="val 3237"/>
                <a:gd name="f142" fmla="val 6034"/>
                <a:gd name="f143" fmla="val 3503"/>
                <a:gd name="f144" fmla="val 6401"/>
                <a:gd name="f145" fmla="val 3670"/>
                <a:gd name="f146" fmla="val 6601"/>
                <a:gd name="f147" fmla="val 3904"/>
                <a:gd name="f148" fmla="val 6701"/>
                <a:gd name="f149" fmla="val 4171"/>
                <a:gd name="f150" fmla="val 4337"/>
                <a:gd name="f151" fmla="val 4504"/>
                <a:gd name="f152" fmla="val 6635"/>
                <a:gd name="f153" fmla="val 4671"/>
                <a:gd name="f154" fmla="val 6534"/>
                <a:gd name="f155" fmla="val 5038"/>
                <a:gd name="f156" fmla="val 6234"/>
                <a:gd name="f157" fmla="val 5105"/>
                <a:gd name="f158" fmla="val 5734"/>
                <a:gd name="f159" fmla="val 4804"/>
                <a:gd name="f160" fmla="val 5367"/>
                <a:gd name="f161" fmla="val 4653"/>
                <a:gd name="f162" fmla="val 5159"/>
                <a:gd name="f163" fmla="val 4417"/>
                <a:gd name="f164" fmla="val 2551"/>
                <a:gd name="f165" fmla="val 6312"/>
                <a:gd name="f166" fmla="val 2372"/>
                <a:gd name="f167" fmla="val 2192"/>
                <a:gd name="f168" fmla="val 6373"/>
                <a:gd name="f169" fmla="val 2036"/>
                <a:gd name="f170" fmla="val 6501"/>
                <a:gd name="f171" fmla="val 1669"/>
                <a:gd name="f172" fmla="val 6768"/>
                <a:gd name="f173" fmla="val 1602"/>
                <a:gd name="f174" fmla="val 7302"/>
                <a:gd name="f175" fmla="val 1902"/>
                <a:gd name="f176" fmla="val 7635"/>
                <a:gd name="f177" fmla="val 2069"/>
                <a:gd name="f178" fmla="val 7869"/>
                <a:gd name="f179" fmla="val 2303"/>
                <a:gd name="f180" fmla="val 7969"/>
                <a:gd name="f181" fmla="val 2536"/>
                <a:gd name="f182" fmla="val 2736"/>
                <a:gd name="f183" fmla="val 2903"/>
                <a:gd name="f184" fmla="val 7902"/>
                <a:gd name="f185" fmla="val 3070"/>
                <a:gd name="f186" fmla="val 7802"/>
                <a:gd name="f187" fmla="val 3403"/>
                <a:gd name="f188" fmla="val 7502"/>
                <a:gd name="f189" fmla="val 3470"/>
                <a:gd name="f190" fmla="val 7001"/>
                <a:gd name="f191" fmla="val 3203"/>
                <a:gd name="f192" fmla="val 3031"/>
                <a:gd name="f193" fmla="val 6424"/>
                <a:gd name="f194" fmla="val 2792"/>
                <a:gd name="f195" fmla="val 933"/>
                <a:gd name="f196" fmla="val 7580"/>
                <a:gd name="f197" fmla="val 755"/>
                <a:gd name="f198" fmla="val 576"/>
                <a:gd name="f199" fmla="val 7641"/>
                <a:gd name="f200" fmla="val 435"/>
                <a:gd name="f201" fmla="val 7769"/>
                <a:gd name="f202" fmla="val 68"/>
                <a:gd name="f203" fmla="val 8036"/>
                <a:gd name="f204" fmla="val 8569"/>
                <a:gd name="f205" fmla="val 268"/>
                <a:gd name="f206" fmla="val 8903"/>
                <a:gd name="f207" fmla="val 9136"/>
                <a:gd name="f208" fmla="val 701"/>
                <a:gd name="f209" fmla="val 9236"/>
                <a:gd name="f210" fmla="val 935"/>
                <a:gd name="f211" fmla="val 1102"/>
                <a:gd name="f212" fmla="val 1302"/>
                <a:gd name="f213" fmla="val 9170"/>
                <a:gd name="f214" fmla="val 1435"/>
                <a:gd name="f215" fmla="val 9070"/>
                <a:gd name="f216" fmla="val 1802"/>
                <a:gd name="f217" fmla="val 8769"/>
                <a:gd name="f218" fmla="val 1869"/>
                <a:gd name="f219" fmla="val 8269"/>
                <a:gd name="f220" fmla="val 1569"/>
                <a:gd name="f221" fmla="val 1415"/>
                <a:gd name="f222" fmla="val 7691"/>
                <a:gd name="f223" fmla="val 1174"/>
                <a:gd name="f224" fmla="*/ f0 1 11543"/>
                <a:gd name="f225" fmla="*/ f1 1 9237"/>
                <a:gd name="f226" fmla="val f2"/>
                <a:gd name="f227" fmla="val f3"/>
                <a:gd name="f228" fmla="val f4"/>
                <a:gd name="f229" fmla="+- f228 0 f226"/>
                <a:gd name="f230" fmla="+- f227 0 f226"/>
                <a:gd name="f231" fmla="*/ f230 1 11543"/>
                <a:gd name="f232" fmla="*/ f229 1 9237"/>
                <a:gd name="f233" fmla="*/ f226 1 f231"/>
                <a:gd name="f234" fmla="*/ f227 1 f231"/>
                <a:gd name="f235" fmla="*/ f226 1 f232"/>
                <a:gd name="f236" fmla="*/ f228 1 f232"/>
                <a:gd name="f237" fmla="*/ f233 f224 1"/>
                <a:gd name="f238" fmla="*/ f234 f224 1"/>
                <a:gd name="f239" fmla="*/ f236 f225 1"/>
                <a:gd name="f240" fmla="*/ f235 f2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7" t="f240" r="f238" b="f239"/>
              <a:pathLst>
                <a:path w="11543" h="923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0" y="f18"/>
                    <a:pt x="f19" y="f20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38"/>
                  </a:moveTo>
                  <a:cubicBezTo>
                    <a:pt x="f39" y="f38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38"/>
                    <a:pt x="f37" y="f38"/>
                  </a:cubicBezTo>
                  <a:close/>
                  <a:moveTo>
                    <a:pt x="f69" y="f70"/>
                  </a:moveTo>
                  <a:cubicBezTo>
                    <a:pt x="f71" y="f70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70"/>
                    <a:pt x="f69" y="f70"/>
                  </a:cubicBezTo>
                  <a:close/>
                  <a:moveTo>
                    <a:pt x="f101" y="f102"/>
                  </a:moveTo>
                  <a:cubicBezTo>
                    <a:pt x="f103" y="f102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06" y="f114"/>
                    <a:pt x="f115" y="f116"/>
                    <a:pt x="f117" y="f116"/>
                  </a:cubicBezTo>
                  <a:cubicBezTo>
                    <a:pt x="f118" y="f116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02"/>
                    <a:pt x="f101" y="f102"/>
                  </a:cubicBezTo>
                  <a:close/>
                  <a:moveTo>
                    <a:pt x="f132" y="f133"/>
                  </a:moveTo>
                  <a:cubicBezTo>
                    <a:pt x="f134" y="f133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48"/>
                  </a:cubicBezTo>
                  <a:cubicBezTo>
                    <a:pt x="f150" y="f148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33"/>
                    <a:pt x="f132" y="f133"/>
                  </a:cubicBezTo>
                  <a:close/>
                  <a:moveTo>
                    <a:pt x="f164" y="f165"/>
                  </a:moveTo>
                  <a:cubicBezTo>
                    <a:pt x="f166" y="f165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0"/>
                  </a:cubicBezTo>
                  <a:cubicBezTo>
                    <a:pt x="f182" y="f180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52"/>
                  </a:cubicBezTo>
                  <a:cubicBezTo>
                    <a:pt x="f192" y="f193"/>
                    <a:pt x="f194" y="f165"/>
                    <a:pt x="f164" y="f165"/>
                  </a:cubicBezTo>
                  <a:close/>
                  <a:moveTo>
                    <a:pt x="f195" y="f196"/>
                  </a:moveTo>
                  <a:cubicBezTo>
                    <a:pt x="f197" y="f196"/>
                    <a:pt x="f198" y="f199"/>
                    <a:pt x="f200" y="f201"/>
                  </a:cubicBezTo>
                  <a:cubicBezTo>
                    <a:pt x="f202" y="f203"/>
                    <a:pt x="f6" y="f204"/>
                    <a:pt x="f205" y="f206"/>
                  </a:cubicBezTo>
                  <a:cubicBezTo>
                    <a:pt x="f200" y="f207"/>
                    <a:pt x="f208" y="f209"/>
                    <a:pt x="f210" y="f209"/>
                  </a:cubicBezTo>
                  <a:cubicBezTo>
                    <a:pt x="f211" y="f209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184"/>
                  </a:cubicBezTo>
                  <a:cubicBezTo>
                    <a:pt x="f221" y="f222"/>
                    <a:pt x="f223" y="f196"/>
                    <a:pt x="f195" y="f19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15;p11">
              <a:extLst>
                <a:ext uri="{FF2B5EF4-FFF2-40B4-BE49-F238E27FC236}">
                  <a16:creationId xmlns:a16="http://schemas.microsoft.com/office/drawing/2014/main" id="{2C1589F1-9897-4945-9471-49296B5D3451}"/>
                </a:ext>
              </a:extLst>
            </p:cNvPr>
            <p:cNvSpPr/>
            <p:nvPr/>
          </p:nvSpPr>
          <p:spPr>
            <a:xfrm rot="20809834" flipH="1">
              <a:off x="15279" y="578815"/>
              <a:ext cx="552078" cy="4645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80"/>
                <a:gd name="f4" fmla="val 14708"/>
                <a:gd name="f5" fmla="val 2469"/>
                <a:gd name="f6" fmla="val 2435"/>
                <a:gd name="f7" fmla="val 1985"/>
                <a:gd name="f8" fmla="val 4390"/>
                <a:gd name="f9" fmla="val 9676"/>
                <a:gd name="f10" fmla="val 13617"/>
                <a:gd name="f11" fmla="val 14114"/>
                <a:gd name="f12" fmla="val 14552"/>
                <a:gd name="f13" fmla="val 14544"/>
                <a:gd name="f14" fmla="val 14911"/>
                <a:gd name="f15" fmla="val 14177"/>
                <a:gd name="f16" fmla="val 11575"/>
                <a:gd name="f17" fmla="val 4470"/>
                <a:gd name="f18" fmla="val 2002"/>
                <a:gd name="f19" fmla="*/ f0 1 17480"/>
                <a:gd name="f20" fmla="*/ f1 1 1470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7480"/>
                <a:gd name="f27" fmla="*/ f24 1 1470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7480" h="14708">
                  <a:moveTo>
                    <a:pt x="f5" y="f2"/>
                  </a:moveTo>
                  <a:lnTo>
                    <a:pt x="f2" y="f6"/>
                  </a:lnTo>
                  <a:cubicBezTo>
                    <a:pt x="f7" y="f8"/>
                    <a:pt x="f9" y="f4"/>
                    <a:pt x="f10" y="f4"/>
                  </a:cubicBezTo>
                  <a:cubicBezTo>
                    <a:pt x="f11" y="f4"/>
                    <a:pt x="f12" y="f13"/>
                    <a:pt x="f14" y="f15"/>
                  </a:cubicBezTo>
                  <a:cubicBezTo>
                    <a:pt x="f3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16;p11">
              <a:extLst>
                <a:ext uri="{FF2B5EF4-FFF2-40B4-BE49-F238E27FC236}">
                  <a16:creationId xmlns:a16="http://schemas.microsoft.com/office/drawing/2014/main" id="{96C03842-852C-44D9-8AF8-88D429D6FCA8}"/>
                </a:ext>
              </a:extLst>
            </p:cNvPr>
            <p:cNvSpPr/>
            <p:nvPr/>
          </p:nvSpPr>
          <p:spPr>
            <a:xfrm rot="20809834" flipH="1">
              <a:off x="279842" y="48736"/>
              <a:ext cx="740289" cy="5739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39"/>
                <a:gd name="f4" fmla="val 18171"/>
                <a:gd name="f5" fmla="val 12215"/>
                <a:gd name="f6" fmla="val 10162"/>
                <a:gd name="f7" fmla="val 8003"/>
                <a:gd name="f8" fmla="val 848"/>
                <a:gd name="f9" fmla="val 5992"/>
                <a:gd name="f10" fmla="val 2859"/>
                <a:gd name="f11" fmla="val 8850"/>
                <a:gd name="f12" fmla="val 7210"/>
                <a:gd name="f13" fmla="val 18170"/>
                <a:gd name="f14" fmla="val 14095"/>
                <a:gd name="f15" fmla="val 15567"/>
                <a:gd name="f16" fmla="val 17024"/>
                <a:gd name="f17" fmla="val 17744"/>
                <a:gd name="f18" fmla="val 18334"/>
                <a:gd name="f19" fmla="val 16769"/>
                <a:gd name="f20" fmla="val 20969"/>
                <a:gd name="f21" fmla="val 14134"/>
                <a:gd name="f22" fmla="val 23438"/>
                <a:gd name="f23" fmla="val 7449"/>
                <a:gd name="f24" fmla="val 18298"/>
                <a:gd name="f25" fmla="*/ f0 1 23439"/>
                <a:gd name="f26" fmla="*/ f1 1 181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23439"/>
                <a:gd name="f33" fmla="*/ f30 1 181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3439" h="1817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lnTo>
                    <a:pt x="f20" y="f21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17;p11">
              <a:extLst>
                <a:ext uri="{FF2B5EF4-FFF2-40B4-BE49-F238E27FC236}">
                  <a16:creationId xmlns:a16="http://schemas.microsoft.com/office/drawing/2014/main" id="{F8BAEF4B-5C26-480D-AC59-8B4713ED7BED}"/>
                </a:ext>
              </a:extLst>
            </p:cNvPr>
            <p:cNvSpPr/>
            <p:nvPr/>
          </p:nvSpPr>
          <p:spPr>
            <a:xfrm rot="20809834" flipH="1">
              <a:off x="387138" y="530233"/>
              <a:ext cx="160440" cy="133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80"/>
                <a:gd name="f4" fmla="val 4231"/>
                <a:gd name="f5" fmla="val 3883"/>
                <a:gd name="f6" fmla="val 3712"/>
                <a:gd name="f7" fmla="val 3535"/>
                <a:gd name="f8" fmla="val 57"/>
                <a:gd name="f9" fmla="val 3373"/>
                <a:gd name="f10" fmla="val 190"/>
                <a:gd name="f11" fmla="val 2406"/>
                <a:gd name="f12" fmla="val 958"/>
                <a:gd name="f13" fmla="val 1639"/>
                <a:gd name="f14" fmla="val 1992"/>
                <a:gd name="f15" fmla="val 638"/>
                <a:gd name="f16" fmla="val 2726"/>
                <a:gd name="f17" fmla="val 3225"/>
                <a:gd name="f18" fmla="val 423"/>
                <a:gd name="f19" fmla="val 1043"/>
                <a:gd name="f20" fmla="val 1169"/>
                <a:gd name="f21" fmla="val 1303"/>
                <a:gd name="f22" fmla="val 4189"/>
                <a:gd name="f23" fmla="val 1439"/>
                <a:gd name="f24" fmla="val 4093"/>
                <a:gd name="f25" fmla="val 2539"/>
                <a:gd name="f26" fmla="val 3259"/>
                <a:gd name="f27" fmla="val 3407"/>
                <a:gd name="f28" fmla="val 2159"/>
                <a:gd name="f29" fmla="val 4474"/>
                <a:gd name="f30" fmla="val 1291"/>
                <a:gd name="f31" fmla="val 5079"/>
                <a:gd name="f32" fmla="val 791"/>
                <a:gd name="f33" fmla="val 4522"/>
                <a:gd name="f34" fmla="*/ f0 1 5080"/>
                <a:gd name="f35" fmla="*/ f1 1 4231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080"/>
                <a:gd name="f42" fmla="*/ f39 1 4231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080" h="423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18;p11">
              <a:extLst>
                <a:ext uri="{FF2B5EF4-FFF2-40B4-BE49-F238E27FC236}">
                  <a16:creationId xmlns:a16="http://schemas.microsoft.com/office/drawing/2014/main" id="{FA783BE4-EEF3-4C03-97BB-0107284CE2A2}"/>
                </a:ext>
              </a:extLst>
            </p:cNvPr>
            <p:cNvSpPr/>
            <p:nvPr/>
          </p:nvSpPr>
          <p:spPr>
            <a:xfrm rot="20809834" flipH="1">
              <a:off x="827027" y="435628"/>
              <a:ext cx="51672" cy="52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6"/>
                <a:gd name="f4" fmla="val 1661"/>
                <a:gd name="f5" fmla="val 818"/>
                <a:gd name="f6" fmla="val 1"/>
                <a:gd name="f7" fmla="val 601"/>
                <a:gd name="f8" fmla="val 384"/>
                <a:gd name="f9" fmla="val 76"/>
                <a:gd name="f10" fmla="val 234"/>
                <a:gd name="f11" fmla="val 226"/>
                <a:gd name="f12" fmla="val 101"/>
                <a:gd name="f13" fmla="val 393"/>
                <a:gd name="f14" fmla="val 593"/>
                <a:gd name="f15" fmla="val 826"/>
                <a:gd name="f16" fmla="val 1026"/>
                <a:gd name="f17" fmla="val 1260"/>
                <a:gd name="f18" fmla="val 1427"/>
                <a:gd name="f19" fmla="val 401"/>
                <a:gd name="f20" fmla="val 1560"/>
                <a:gd name="f21" fmla="val 1660"/>
                <a:gd name="f22" fmla="val 835"/>
                <a:gd name="f23" fmla="val 1035"/>
                <a:gd name="f24" fmla="val 1268"/>
                <a:gd name="f25" fmla="val 1402"/>
                <a:gd name="f26" fmla="val 1569"/>
                <a:gd name="f27" fmla="val 1635"/>
                <a:gd name="f28" fmla="val 1252"/>
                <a:gd name="f29" fmla="*/ f0 1 1636"/>
                <a:gd name="f30" fmla="*/ f1 1 166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636"/>
                <a:gd name="f37" fmla="*/ f34 1 166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636" h="166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2" y="f17"/>
                    <a:pt x="f10" y="f18"/>
                  </a:cubicBezTo>
                  <a:cubicBezTo>
                    <a:pt x="f19" y="f20"/>
                    <a:pt x="f7" y="f21"/>
                    <a:pt x="f22" y="f21"/>
                  </a:cubicBezTo>
                  <a:cubicBezTo>
                    <a:pt x="f23" y="f21"/>
                    <a:pt x="f24" y="f20"/>
                    <a:pt x="f25" y="f18"/>
                  </a:cubicBezTo>
                  <a:cubicBezTo>
                    <a:pt x="f26" y="f17"/>
                    <a:pt x="f27" y="f16"/>
                    <a:pt x="f27" y="f15"/>
                  </a:cubicBezTo>
                  <a:cubicBezTo>
                    <a:pt x="f27" y="f14"/>
                    <a:pt x="f26" y="f13"/>
                    <a:pt x="f25" y="f11"/>
                  </a:cubicBezTo>
                  <a:cubicBezTo>
                    <a:pt x="f28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19;p11">
              <a:extLst>
                <a:ext uri="{FF2B5EF4-FFF2-40B4-BE49-F238E27FC236}">
                  <a16:creationId xmlns:a16="http://schemas.microsoft.com/office/drawing/2014/main" id="{B77EEB58-6998-4803-B9EC-69D69F167589}"/>
                </a:ext>
              </a:extLst>
            </p:cNvPr>
            <p:cNvSpPr/>
            <p:nvPr/>
          </p:nvSpPr>
          <p:spPr>
            <a:xfrm rot="20809834" flipH="1">
              <a:off x="435702" y="206975"/>
              <a:ext cx="364571" cy="2917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43"/>
                <a:gd name="f4" fmla="val 9236"/>
                <a:gd name="f5" fmla="val 10585"/>
                <a:gd name="f6" fmla="val 10414"/>
                <a:gd name="f7" fmla="val 10244"/>
                <a:gd name="f8" fmla="val 53"/>
                <a:gd name="f9" fmla="val 10108"/>
                <a:gd name="f10" fmla="val 162"/>
                <a:gd name="f11" fmla="val 9741"/>
                <a:gd name="f12" fmla="val 463"/>
                <a:gd name="f13" fmla="val 9675"/>
                <a:gd name="f14" fmla="val 963"/>
                <a:gd name="f15" fmla="val 9975"/>
                <a:gd name="f16" fmla="val 1330"/>
                <a:gd name="f17" fmla="val 1530"/>
                <a:gd name="f18" fmla="val 10375"/>
                <a:gd name="f19" fmla="val 1630"/>
                <a:gd name="f20" fmla="val 10609"/>
                <a:gd name="f21" fmla="val 1663"/>
                <a:gd name="f22" fmla="val 10775"/>
                <a:gd name="f23" fmla="val 10975"/>
                <a:gd name="f24" fmla="val 1597"/>
                <a:gd name="f25" fmla="val 11109"/>
                <a:gd name="f26" fmla="val 1463"/>
                <a:gd name="f27" fmla="val 11476"/>
                <a:gd name="f28" fmla="val 1196"/>
                <a:gd name="f29" fmla="val 663"/>
                <a:gd name="f30" fmla="val 11242"/>
                <a:gd name="f31" fmla="val 329"/>
                <a:gd name="f32" fmla="val 11084"/>
                <a:gd name="f33" fmla="val 112"/>
                <a:gd name="f34" fmla="val 10833"/>
                <a:gd name="f35" fmla="val 9010"/>
                <a:gd name="f36" fmla="val 1255"/>
                <a:gd name="f37" fmla="val 8824"/>
                <a:gd name="f38" fmla="val 8633"/>
                <a:gd name="f39" fmla="val 1314"/>
                <a:gd name="f40" fmla="val 8474"/>
                <a:gd name="f41" fmla="val 1430"/>
                <a:gd name="f42" fmla="val 8140"/>
                <a:gd name="f43" fmla="val 1730"/>
                <a:gd name="f44" fmla="val 8073"/>
                <a:gd name="f45" fmla="val 2230"/>
                <a:gd name="f46" fmla="val 8340"/>
                <a:gd name="f47" fmla="val 2597"/>
                <a:gd name="f48" fmla="val 8507"/>
                <a:gd name="f49" fmla="val 2798"/>
                <a:gd name="f50" fmla="val 8741"/>
                <a:gd name="f51" fmla="val 2898"/>
                <a:gd name="f52" fmla="val 9007"/>
                <a:gd name="f53" fmla="val 9174"/>
                <a:gd name="f54" fmla="val 9341"/>
                <a:gd name="f55" fmla="val 2864"/>
                <a:gd name="f56" fmla="val 9508"/>
                <a:gd name="f57" fmla="val 2731"/>
                <a:gd name="f58" fmla="val 9875"/>
                <a:gd name="f59" fmla="val 2464"/>
                <a:gd name="f60" fmla="val 9941"/>
                <a:gd name="f61" fmla="val 1930"/>
                <a:gd name="f62" fmla="val 9641"/>
                <a:gd name="f63" fmla="val 1563"/>
                <a:gd name="f64" fmla="val 9490"/>
                <a:gd name="f65" fmla="val 1356"/>
                <a:gd name="f66" fmla="val 9254"/>
                <a:gd name="f67" fmla="val 7398"/>
                <a:gd name="f68" fmla="val 2522"/>
                <a:gd name="f69" fmla="val 7216"/>
                <a:gd name="f70" fmla="val 7032"/>
                <a:gd name="f71" fmla="val 2582"/>
                <a:gd name="f72" fmla="val 6873"/>
                <a:gd name="f73" fmla="val 2697"/>
                <a:gd name="f74" fmla="val 6506"/>
                <a:gd name="f75" fmla="val 2964"/>
                <a:gd name="f76" fmla="val 6439"/>
                <a:gd name="f77" fmla="val 3498"/>
                <a:gd name="f78" fmla="val 6739"/>
                <a:gd name="f79" fmla="val 3865"/>
                <a:gd name="f80" fmla="val 6906"/>
                <a:gd name="f81" fmla="val 4065"/>
                <a:gd name="f82" fmla="val 7139"/>
                <a:gd name="f83" fmla="val 4165"/>
                <a:gd name="f84" fmla="val 7373"/>
                <a:gd name="f85" fmla="val 7573"/>
                <a:gd name="f86" fmla="val 7740"/>
                <a:gd name="f87" fmla="val 4132"/>
                <a:gd name="f88" fmla="val 7907"/>
                <a:gd name="f89" fmla="val 3998"/>
                <a:gd name="f90" fmla="val 8240"/>
                <a:gd name="f91" fmla="val 3732"/>
                <a:gd name="f92" fmla="val 8307"/>
                <a:gd name="f93" fmla="val 3198"/>
                <a:gd name="f94" fmla="val 8040"/>
                <a:gd name="f95" fmla="val 2831"/>
                <a:gd name="f96" fmla="val 7870"/>
                <a:gd name="f97" fmla="val 2623"/>
                <a:gd name="f98" fmla="val 7636"/>
                <a:gd name="f99" fmla="val 5781"/>
                <a:gd name="f100" fmla="val 3790"/>
                <a:gd name="f101" fmla="val 5599"/>
                <a:gd name="f102" fmla="val 5416"/>
                <a:gd name="f103" fmla="val 3849"/>
                <a:gd name="f104" fmla="val 5271"/>
                <a:gd name="f105" fmla="val 3965"/>
                <a:gd name="f106" fmla="val 4904"/>
                <a:gd name="f107" fmla="val 4232"/>
                <a:gd name="f108" fmla="val 4838"/>
                <a:gd name="f109" fmla="val 4766"/>
                <a:gd name="f110" fmla="val 5138"/>
                <a:gd name="f111" fmla="val 5133"/>
                <a:gd name="f112" fmla="val 5333"/>
                <a:gd name="f113" fmla="val 5538"/>
                <a:gd name="f114" fmla="val 5433"/>
                <a:gd name="f115" fmla="val 5772"/>
                <a:gd name="f116" fmla="val 5939"/>
                <a:gd name="f117" fmla="val 6139"/>
                <a:gd name="f118" fmla="val 5399"/>
                <a:gd name="f119" fmla="val 6272"/>
                <a:gd name="f120" fmla="val 5266"/>
                <a:gd name="f121" fmla="val 6639"/>
                <a:gd name="f122" fmla="val 4999"/>
                <a:gd name="f123" fmla="val 6706"/>
                <a:gd name="f124" fmla="val 4465"/>
                <a:gd name="f125" fmla="val 6406"/>
                <a:gd name="f126" fmla="val 4098"/>
                <a:gd name="f127" fmla="val 6254"/>
                <a:gd name="f128" fmla="val 3891"/>
                <a:gd name="f129" fmla="val 6018"/>
                <a:gd name="f130" fmla="val 4173"/>
                <a:gd name="f131" fmla="val 5058"/>
                <a:gd name="f132" fmla="val 3987"/>
                <a:gd name="f133" fmla="val 3796"/>
                <a:gd name="f134" fmla="val 5117"/>
                <a:gd name="f135" fmla="val 3637"/>
                <a:gd name="f136" fmla="val 5233"/>
                <a:gd name="f137" fmla="val 3303"/>
                <a:gd name="f138" fmla="val 5499"/>
                <a:gd name="f139" fmla="val 3237"/>
                <a:gd name="f140" fmla="val 6033"/>
                <a:gd name="f141" fmla="val 3503"/>
                <a:gd name="f142" fmla="val 6400"/>
                <a:gd name="f143" fmla="val 3670"/>
                <a:gd name="f144" fmla="val 6600"/>
                <a:gd name="f145" fmla="val 3904"/>
                <a:gd name="f146" fmla="val 6700"/>
                <a:gd name="f147" fmla="val 4171"/>
                <a:gd name="f148" fmla="val 4337"/>
                <a:gd name="f149" fmla="val 4504"/>
                <a:gd name="f150" fmla="val 6634"/>
                <a:gd name="f151" fmla="val 4671"/>
                <a:gd name="f152" fmla="val 6534"/>
                <a:gd name="f153" fmla="val 5038"/>
                <a:gd name="f154" fmla="val 6233"/>
                <a:gd name="f155" fmla="val 5105"/>
                <a:gd name="f156" fmla="val 5733"/>
                <a:gd name="f157" fmla="val 4804"/>
                <a:gd name="f158" fmla="val 5366"/>
                <a:gd name="f159" fmla="val 4653"/>
                <a:gd name="f160" fmla="val 5158"/>
                <a:gd name="f161" fmla="val 4417"/>
                <a:gd name="f162" fmla="val 2551"/>
                <a:gd name="f163" fmla="val 6311"/>
                <a:gd name="f164" fmla="val 2372"/>
                <a:gd name="f165" fmla="val 2192"/>
                <a:gd name="f166" fmla="val 6372"/>
                <a:gd name="f167" fmla="val 2036"/>
                <a:gd name="f168" fmla="val 6500"/>
                <a:gd name="f169" fmla="val 1669"/>
                <a:gd name="f170" fmla="val 6767"/>
                <a:gd name="f171" fmla="val 1602"/>
                <a:gd name="f172" fmla="val 7301"/>
                <a:gd name="f173" fmla="val 1902"/>
                <a:gd name="f174" fmla="val 7634"/>
                <a:gd name="f175" fmla="val 2069"/>
                <a:gd name="f176" fmla="val 7868"/>
                <a:gd name="f177" fmla="val 2303"/>
                <a:gd name="f178" fmla="val 7968"/>
                <a:gd name="f179" fmla="val 2536"/>
                <a:gd name="f180" fmla="val 2736"/>
                <a:gd name="f181" fmla="val 2903"/>
                <a:gd name="f182" fmla="val 7901"/>
                <a:gd name="f183" fmla="val 3070"/>
                <a:gd name="f184" fmla="val 7801"/>
                <a:gd name="f185" fmla="val 3403"/>
                <a:gd name="f186" fmla="val 7501"/>
                <a:gd name="f187" fmla="val 3470"/>
                <a:gd name="f188" fmla="val 7001"/>
                <a:gd name="f189" fmla="val 3203"/>
                <a:gd name="f190" fmla="val 3031"/>
                <a:gd name="f191" fmla="val 6423"/>
                <a:gd name="f192" fmla="val 2792"/>
                <a:gd name="f193" fmla="val 933"/>
                <a:gd name="f194" fmla="val 7579"/>
                <a:gd name="f195" fmla="val 755"/>
                <a:gd name="f196" fmla="val 577"/>
                <a:gd name="f197" fmla="val 7640"/>
                <a:gd name="f198" fmla="val 435"/>
                <a:gd name="f199" fmla="val 7768"/>
                <a:gd name="f200" fmla="val 68"/>
                <a:gd name="f201" fmla="val 8035"/>
                <a:gd name="f202" fmla="val 1"/>
                <a:gd name="f203" fmla="val 8568"/>
                <a:gd name="f204" fmla="val 268"/>
                <a:gd name="f205" fmla="val 8902"/>
                <a:gd name="f206" fmla="val 9135"/>
                <a:gd name="f207" fmla="val 701"/>
                <a:gd name="f208" fmla="val 935"/>
                <a:gd name="f209" fmla="val 1102"/>
                <a:gd name="f210" fmla="val 1302"/>
                <a:gd name="f211" fmla="val 9169"/>
                <a:gd name="f212" fmla="val 1435"/>
                <a:gd name="f213" fmla="val 9069"/>
                <a:gd name="f214" fmla="val 1802"/>
                <a:gd name="f215" fmla="val 8769"/>
                <a:gd name="f216" fmla="val 1869"/>
                <a:gd name="f217" fmla="val 8268"/>
                <a:gd name="f218" fmla="val 1569"/>
                <a:gd name="f219" fmla="val 1415"/>
                <a:gd name="f220" fmla="val 7690"/>
                <a:gd name="f221" fmla="val 1174"/>
                <a:gd name="f222" fmla="*/ f0 1 11543"/>
                <a:gd name="f223" fmla="*/ f1 1 9236"/>
                <a:gd name="f224" fmla="val f2"/>
                <a:gd name="f225" fmla="val f3"/>
                <a:gd name="f226" fmla="val f4"/>
                <a:gd name="f227" fmla="+- f226 0 f224"/>
                <a:gd name="f228" fmla="+- f225 0 f224"/>
                <a:gd name="f229" fmla="*/ f228 1 11543"/>
                <a:gd name="f230" fmla="*/ f227 1 9236"/>
                <a:gd name="f231" fmla="*/ f224 1 f229"/>
                <a:gd name="f232" fmla="*/ f225 1 f229"/>
                <a:gd name="f233" fmla="*/ f224 1 f230"/>
                <a:gd name="f234" fmla="*/ f226 1 f230"/>
                <a:gd name="f235" fmla="*/ f231 f222 1"/>
                <a:gd name="f236" fmla="*/ f232 f222 1"/>
                <a:gd name="f237" fmla="*/ f234 f223 1"/>
                <a:gd name="f238" fmla="*/ f233 f2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5" t="f238" r="f236" b="f237"/>
              <a:pathLst>
                <a:path w="11543" h="92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9" y="f17"/>
                    <a:pt x="f18" y="f19"/>
                    <a:pt x="f20" y="f21"/>
                  </a:cubicBezTo>
                  <a:cubicBezTo>
                    <a:pt x="f22" y="f21"/>
                    <a:pt x="f23" y="f24"/>
                    <a:pt x="f25" y="f26"/>
                  </a:cubicBezTo>
                  <a:cubicBezTo>
                    <a:pt x="f27" y="f28"/>
                    <a:pt x="f3" y="f29"/>
                    <a:pt x="f30" y="f31"/>
                  </a:cubicBezTo>
                  <a:cubicBezTo>
                    <a:pt x="f32" y="f33"/>
                    <a:pt x="f34" y="f2"/>
                    <a:pt x="f5" y="f2"/>
                  </a:cubicBezTo>
                  <a:close/>
                  <a:moveTo>
                    <a:pt x="f35" y="f36"/>
                  </a:moveTo>
                  <a:cubicBezTo>
                    <a:pt x="f37" y="f36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36"/>
                    <a:pt x="f35" y="f36"/>
                  </a:cubicBezTo>
                  <a:close/>
                  <a:moveTo>
                    <a:pt x="f67" y="f68"/>
                  </a:moveTo>
                  <a:cubicBezTo>
                    <a:pt x="f69" y="f68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68"/>
                    <a:pt x="f67" y="f68"/>
                  </a:cubicBezTo>
                  <a:close/>
                  <a:moveTo>
                    <a:pt x="f99" y="f100"/>
                  </a:moveTo>
                  <a:cubicBezTo>
                    <a:pt x="f101" y="f100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4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00"/>
                    <a:pt x="f99" y="f100"/>
                  </a:cubicBezTo>
                  <a:close/>
                  <a:moveTo>
                    <a:pt x="f130" y="f131"/>
                  </a:moveTo>
                  <a:cubicBezTo>
                    <a:pt x="f132" y="f131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6"/>
                  </a:cubicBezTo>
                  <a:cubicBezTo>
                    <a:pt x="f148" y="f146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31"/>
                    <a:pt x="f130" y="f131"/>
                  </a:cubicBezTo>
                  <a:close/>
                  <a:moveTo>
                    <a:pt x="f162" y="f163"/>
                  </a:moveTo>
                  <a:cubicBezTo>
                    <a:pt x="f164" y="f163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8"/>
                  </a:cubicBezTo>
                  <a:cubicBezTo>
                    <a:pt x="f180" y="f178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50"/>
                  </a:cubicBezTo>
                  <a:cubicBezTo>
                    <a:pt x="f190" y="f191"/>
                    <a:pt x="f192" y="f163"/>
                    <a:pt x="f162" y="f163"/>
                  </a:cubicBezTo>
                  <a:close/>
                  <a:moveTo>
                    <a:pt x="f193" y="f194"/>
                  </a:moveTo>
                  <a:cubicBezTo>
                    <a:pt x="f195" y="f194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198" y="f206"/>
                    <a:pt x="f207" y="f4"/>
                    <a:pt x="f208" y="f4"/>
                  </a:cubicBezTo>
                  <a:cubicBezTo>
                    <a:pt x="f209" y="f4"/>
                    <a:pt x="f210" y="f211"/>
                    <a:pt x="f212" y="f213"/>
                  </a:cubicBezTo>
                  <a:cubicBezTo>
                    <a:pt x="f214" y="f215"/>
                    <a:pt x="f216" y="f217"/>
                    <a:pt x="f218" y="f182"/>
                  </a:cubicBezTo>
                  <a:cubicBezTo>
                    <a:pt x="f219" y="f220"/>
                    <a:pt x="f221" y="f194"/>
                    <a:pt x="f193" y="f194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20;p11">
              <a:extLst>
                <a:ext uri="{FF2B5EF4-FFF2-40B4-BE49-F238E27FC236}">
                  <a16:creationId xmlns:a16="http://schemas.microsoft.com/office/drawing/2014/main" id="{4E02377F-E39A-420E-959A-01B9352C640F}"/>
                </a:ext>
              </a:extLst>
            </p:cNvPr>
            <p:cNvSpPr/>
            <p:nvPr/>
          </p:nvSpPr>
          <p:spPr>
            <a:xfrm rot="20809834" flipH="1">
              <a:off x="357320" y="217830"/>
              <a:ext cx="51636" cy="52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5"/>
                <a:gd name="f4" fmla="val 1656"/>
                <a:gd name="f5" fmla="val 797"/>
                <a:gd name="f6" fmla="val 590"/>
                <a:gd name="f7" fmla="val 391"/>
                <a:gd name="f8" fmla="val 90"/>
                <a:gd name="f9" fmla="val 234"/>
                <a:gd name="f10" fmla="val 221"/>
                <a:gd name="f11" fmla="val 67"/>
                <a:gd name="f12" fmla="val 388"/>
                <a:gd name="f13" fmla="val 588"/>
                <a:gd name="f14" fmla="val 822"/>
                <a:gd name="f15" fmla="val 1022"/>
                <a:gd name="f16" fmla="val 1256"/>
                <a:gd name="f17" fmla="val 1389"/>
                <a:gd name="f18" fmla="val 267"/>
                <a:gd name="f19" fmla="val 1456"/>
                <a:gd name="f20" fmla="val 300"/>
                <a:gd name="f21" fmla="val 367"/>
                <a:gd name="f22" fmla="val 1522"/>
                <a:gd name="f23" fmla="val 400"/>
                <a:gd name="f24" fmla="val 434"/>
                <a:gd name="f25" fmla="val 1556"/>
                <a:gd name="f26" fmla="val 500"/>
                <a:gd name="f27" fmla="val 1589"/>
                <a:gd name="f28" fmla="val 534"/>
                <a:gd name="f29" fmla="val 601"/>
                <a:gd name="f30" fmla="val 1622"/>
                <a:gd name="f31" fmla="val 667"/>
                <a:gd name="f32" fmla="val 701"/>
                <a:gd name="f33" fmla="val 767"/>
                <a:gd name="f34" fmla="val 801"/>
                <a:gd name="f35" fmla="val 867"/>
                <a:gd name="f36" fmla="val 934"/>
                <a:gd name="f37" fmla="val 967"/>
                <a:gd name="f38" fmla="val 1034"/>
                <a:gd name="f39" fmla="val 1068"/>
                <a:gd name="f40" fmla="val 1134"/>
                <a:gd name="f41" fmla="val 1168"/>
                <a:gd name="f42" fmla="val 1234"/>
                <a:gd name="f43" fmla="val 1268"/>
                <a:gd name="f44" fmla="val 1301"/>
                <a:gd name="f45" fmla="val 1489"/>
                <a:gd name="f46" fmla="val 1368"/>
                <a:gd name="f47" fmla="val 1401"/>
                <a:gd name="f48" fmla="val 1535"/>
                <a:gd name="f49" fmla="val 188"/>
                <a:gd name="f50" fmla="val 155"/>
                <a:gd name="f51" fmla="val 121"/>
                <a:gd name="f52" fmla="val 88"/>
                <a:gd name="f53" fmla="val 55"/>
                <a:gd name="f54" fmla="val 21"/>
                <a:gd name="f55" fmla="val 910"/>
                <a:gd name="f56" fmla="val 7"/>
                <a:gd name="f57" fmla="val 853"/>
                <a:gd name="f58" fmla="*/ f0 1 1635"/>
                <a:gd name="f59" fmla="*/ f1 1 1656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1635"/>
                <a:gd name="f66" fmla="*/ f63 1 1656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1635" h="16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7"/>
                    <a:pt x="f29" y="f30"/>
                    <a:pt x="f31" y="f30"/>
                  </a:cubicBezTo>
                  <a:cubicBezTo>
                    <a:pt x="f32" y="f4"/>
                    <a:pt x="f33" y="f4"/>
                    <a:pt x="f34" y="f4"/>
                  </a:cubicBezTo>
                  <a:cubicBezTo>
                    <a:pt x="f35" y="f4"/>
                    <a:pt x="f36" y="f30"/>
                    <a:pt x="f37" y="f30"/>
                  </a:cubicBezTo>
                  <a:cubicBezTo>
                    <a:pt x="f38" y="f30"/>
                    <a:pt x="f39" y="f27"/>
                    <a:pt x="f40" y="f27"/>
                  </a:cubicBezTo>
                  <a:cubicBezTo>
                    <a:pt x="f41" y="f25"/>
                    <a:pt x="f42" y="f22"/>
                    <a:pt x="f43" y="f22"/>
                  </a:cubicBezTo>
                  <a:cubicBezTo>
                    <a:pt x="f44" y="f45"/>
                    <a:pt x="f46" y="f19"/>
                    <a:pt x="f47" y="f17"/>
                  </a:cubicBezTo>
                  <a:cubicBezTo>
                    <a:pt x="f48" y="f16"/>
                    <a:pt x="f3" y="f15"/>
                    <a:pt x="f3" y="f14"/>
                  </a:cubicBezTo>
                  <a:cubicBezTo>
                    <a:pt x="f3" y="f13"/>
                    <a:pt x="f48" y="f12"/>
                    <a:pt x="f47" y="f10"/>
                  </a:cubicBezTo>
                  <a:cubicBezTo>
                    <a:pt x="f46" y="f49"/>
                    <a:pt x="f44" y="f50"/>
                    <a:pt x="f43" y="f51"/>
                  </a:cubicBezTo>
                  <a:cubicBezTo>
                    <a:pt x="f42" y="f52"/>
                    <a:pt x="f41" y="f52"/>
                    <a:pt x="f40" y="f53"/>
                  </a:cubicBezTo>
                  <a:cubicBezTo>
                    <a:pt x="f39" y="f54"/>
                    <a:pt x="f38" y="f54"/>
                    <a:pt x="f37" y="f54"/>
                  </a:cubicBezTo>
                  <a:cubicBezTo>
                    <a:pt x="f55" y="f56"/>
                    <a:pt x="f57" y="f2"/>
                    <a:pt x="f5" y="f2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221;p11">
              <a:extLst>
                <a:ext uri="{FF2B5EF4-FFF2-40B4-BE49-F238E27FC236}">
                  <a16:creationId xmlns:a16="http://schemas.microsoft.com/office/drawing/2014/main" id="{1E29C398-CFD5-431C-9CDC-84D63BF17649}"/>
                </a:ext>
              </a:extLst>
            </p:cNvPr>
            <p:cNvSpPr/>
            <p:nvPr/>
          </p:nvSpPr>
          <p:spPr>
            <a:xfrm rot="20809834" flipH="1">
              <a:off x="369435" y="225345"/>
              <a:ext cx="447598" cy="3725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72"/>
                <a:gd name="f4" fmla="val 11797"/>
                <a:gd name="f5" fmla="val 13654"/>
                <a:gd name="f6" fmla="val 13396"/>
                <a:gd name="f7" fmla="val 13137"/>
                <a:gd name="f8" fmla="val 159"/>
                <a:gd name="f9" fmla="val 475"/>
                <a:gd name="f10" fmla="val 13057"/>
                <a:gd name="f11" fmla="val 3065"/>
                <a:gd name="f12" fmla="val 12229"/>
                <a:gd name="f13" fmla="val 2880"/>
                <a:gd name="f14" fmla="val 11388"/>
                <a:gd name="f15" fmla="val 2695"/>
                <a:gd name="f16" fmla="val 10569"/>
                <a:gd name="f17" fmla="val 2510"/>
                <a:gd name="f18" fmla="val 10530"/>
                <a:gd name="f19" fmla="val 2503"/>
                <a:gd name="f20" fmla="val 10492"/>
                <a:gd name="f21" fmla="val 2499"/>
                <a:gd name="f22" fmla="val 10454"/>
                <a:gd name="f23" fmla="val 10163"/>
                <a:gd name="f24" fmla="val 9902"/>
                <a:gd name="f25" fmla="val 2716"/>
                <a:gd name="f26" fmla="val 3011"/>
                <a:gd name="f27" fmla="val 9875"/>
                <a:gd name="f28" fmla="val 3865"/>
                <a:gd name="f29" fmla="val 9848"/>
                <a:gd name="f30" fmla="val 4741"/>
                <a:gd name="f31" fmla="val 9839"/>
                <a:gd name="f32" fmla="val 5604"/>
                <a:gd name="f33" fmla="val 9005"/>
                <a:gd name="f34" fmla="val 5418"/>
                <a:gd name="f35" fmla="val 8158"/>
                <a:gd name="f36" fmla="val 5232"/>
                <a:gd name="f37" fmla="val 7333"/>
                <a:gd name="f38" fmla="val 5045"/>
                <a:gd name="f39" fmla="val 7295"/>
                <a:gd name="f40" fmla="val 5038"/>
                <a:gd name="f41" fmla="val 7256"/>
                <a:gd name="f42" fmla="val 5034"/>
                <a:gd name="f43" fmla="val 7219"/>
                <a:gd name="f44" fmla="val 6934"/>
                <a:gd name="f45" fmla="val 6695"/>
                <a:gd name="f46" fmla="val 5251"/>
                <a:gd name="f47" fmla="val 6666"/>
                <a:gd name="f48" fmla="val 5546"/>
                <a:gd name="f49" fmla="val 6410"/>
                <a:gd name="f50" fmla="val 6644"/>
                <a:gd name="f51" fmla="val 7274"/>
                <a:gd name="f52" fmla="val 6618"/>
                <a:gd name="f53" fmla="val 8138"/>
                <a:gd name="f54" fmla="val 5777"/>
                <a:gd name="f55" fmla="val 7953"/>
                <a:gd name="f56" fmla="val 4948"/>
                <a:gd name="f57" fmla="val 7767"/>
                <a:gd name="f58" fmla="val 4097"/>
                <a:gd name="f59" fmla="val 7581"/>
                <a:gd name="f60" fmla="val 4059"/>
                <a:gd name="f61" fmla="val 7573"/>
                <a:gd name="f62" fmla="val 4021"/>
                <a:gd name="f63" fmla="val 7569"/>
                <a:gd name="f64" fmla="val 3984"/>
                <a:gd name="f65" fmla="val 3698"/>
                <a:gd name="f66" fmla="val 3464"/>
                <a:gd name="f67" fmla="val 7786"/>
                <a:gd name="f68" fmla="val 8081"/>
                <a:gd name="f69" fmla="val 3437"/>
                <a:gd name="f70" fmla="val 8944"/>
                <a:gd name="f71" fmla="val 3410"/>
                <a:gd name="f72" fmla="val 9807"/>
                <a:gd name="f73" fmla="val 3383"/>
                <a:gd name="f74" fmla="val 10671"/>
                <a:gd name="f75" fmla="val 2555"/>
                <a:gd name="f76" fmla="val 10486"/>
                <a:gd name="f77" fmla="val 1714"/>
                <a:gd name="f78" fmla="val 10301"/>
                <a:gd name="f79" fmla="val 895"/>
                <a:gd name="f80" fmla="val 10116"/>
                <a:gd name="f81" fmla="val 854"/>
                <a:gd name="f82" fmla="val 10107"/>
                <a:gd name="f83" fmla="val 814"/>
                <a:gd name="f84" fmla="val 10104"/>
                <a:gd name="f85" fmla="val 775"/>
                <a:gd name="f86" fmla="val 198"/>
                <a:gd name="f87" fmla="val 1"/>
                <a:gd name="f88" fmla="val 10991"/>
                <a:gd name="f89" fmla="val 595"/>
                <a:gd name="f90" fmla="val 11116"/>
                <a:gd name="f91" fmla="val 1662"/>
                <a:gd name="f92" fmla="val 11350"/>
                <a:gd name="f93" fmla="val 2696"/>
                <a:gd name="f94" fmla="val 11583"/>
                <a:gd name="f95" fmla="val 3764"/>
                <a:gd name="f96" fmla="val 11784"/>
                <a:gd name="f97" fmla="val 3807"/>
                <a:gd name="f98" fmla="val 11792"/>
                <a:gd name="f99" fmla="val 3849"/>
                <a:gd name="f100" fmla="val 11796"/>
                <a:gd name="f101" fmla="val 3890"/>
                <a:gd name="f102" fmla="val 4169"/>
                <a:gd name="f103" fmla="val 4398"/>
                <a:gd name="f104" fmla="val 11603"/>
                <a:gd name="f105" fmla="val 11283"/>
                <a:gd name="f106" fmla="val 4424"/>
                <a:gd name="f107" fmla="val 10431"/>
                <a:gd name="f108" fmla="val 4451"/>
                <a:gd name="f109" fmla="val 9579"/>
                <a:gd name="f110" fmla="val 4478"/>
                <a:gd name="f111" fmla="val 8726"/>
                <a:gd name="f112" fmla="val 5306"/>
                <a:gd name="f113" fmla="val 8910"/>
                <a:gd name="f114" fmla="val 6147"/>
                <a:gd name="f115" fmla="val 9090"/>
                <a:gd name="f116" fmla="val 6966"/>
                <a:gd name="f117" fmla="val 9248"/>
                <a:gd name="f118" fmla="val 7009"/>
                <a:gd name="f119" fmla="val 9257"/>
                <a:gd name="f120" fmla="val 7051"/>
                <a:gd name="f121" fmla="val 9261"/>
                <a:gd name="f122" fmla="val 7092"/>
                <a:gd name="f123" fmla="val 7372"/>
                <a:gd name="f124" fmla="val 7604"/>
                <a:gd name="f125" fmla="val 9068"/>
                <a:gd name="f126" fmla="val 7633"/>
                <a:gd name="f127" fmla="val 8748"/>
                <a:gd name="f128" fmla="val 7660"/>
                <a:gd name="f129" fmla="val 7894"/>
                <a:gd name="f130" fmla="val 7665"/>
                <a:gd name="f131" fmla="val 7040"/>
                <a:gd name="f132" fmla="val 7683"/>
                <a:gd name="f133" fmla="val 6185"/>
                <a:gd name="f134" fmla="val 8513"/>
                <a:gd name="f135" fmla="val 6373"/>
                <a:gd name="f136" fmla="val 9347"/>
                <a:gd name="f137" fmla="val 6560"/>
                <a:gd name="f138" fmla="val 10202"/>
                <a:gd name="f139" fmla="val 6747"/>
                <a:gd name="f140" fmla="val 10240"/>
                <a:gd name="f141" fmla="val 6754"/>
                <a:gd name="f142" fmla="val 10278"/>
                <a:gd name="f143" fmla="val 6758"/>
                <a:gd name="f144" fmla="val 10316"/>
                <a:gd name="f145" fmla="val 10601"/>
                <a:gd name="f146" fmla="val 10836"/>
                <a:gd name="f147" fmla="val 6541"/>
                <a:gd name="f148" fmla="val 6246"/>
                <a:gd name="f149" fmla="val 10862"/>
                <a:gd name="f150" fmla="val 5392"/>
                <a:gd name="f151" fmla="val 10889"/>
                <a:gd name="f152" fmla="val 4516"/>
                <a:gd name="f153" fmla="val 10916"/>
                <a:gd name="f154" fmla="val 3653"/>
                <a:gd name="f155" fmla="val 11758"/>
                <a:gd name="f156" fmla="val 3839"/>
                <a:gd name="f157" fmla="val 12587"/>
                <a:gd name="f158" fmla="val 4025"/>
                <a:gd name="f159" fmla="val 13437"/>
                <a:gd name="f160" fmla="val 4211"/>
                <a:gd name="f161" fmla="val 13476"/>
                <a:gd name="f162" fmla="val 4219"/>
                <a:gd name="f163" fmla="val 13514"/>
                <a:gd name="f164" fmla="val 4223"/>
                <a:gd name="f165" fmla="val 13551"/>
                <a:gd name="f166" fmla="val 13836"/>
                <a:gd name="f167" fmla="val 14071"/>
                <a:gd name="f168" fmla="val 4006"/>
                <a:gd name="f169" fmla="val 3711"/>
                <a:gd name="f170" fmla="val 14171"/>
                <a:gd name="f171" fmla="val 13913"/>
                <a:gd name="f172" fmla="*/ f0 1 14172"/>
                <a:gd name="f173" fmla="*/ f1 1 11797"/>
                <a:gd name="f174" fmla="val f2"/>
                <a:gd name="f175" fmla="val f3"/>
                <a:gd name="f176" fmla="val f4"/>
                <a:gd name="f177" fmla="+- f176 0 f174"/>
                <a:gd name="f178" fmla="+- f175 0 f174"/>
                <a:gd name="f179" fmla="*/ f178 1 14172"/>
                <a:gd name="f180" fmla="*/ f177 1 11797"/>
                <a:gd name="f181" fmla="*/ f174 1 f179"/>
                <a:gd name="f182" fmla="*/ f175 1 f179"/>
                <a:gd name="f183" fmla="*/ f174 1 f180"/>
                <a:gd name="f184" fmla="*/ f176 1 f180"/>
                <a:gd name="f185" fmla="*/ f181 f172 1"/>
                <a:gd name="f186" fmla="*/ f182 f172 1"/>
                <a:gd name="f187" fmla="*/ f184 f173 1"/>
                <a:gd name="f188" fmla="*/ f183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5" t="f188" r="f186" b="f187"/>
              <a:pathLst>
                <a:path w="14172" h="117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10" y="f11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7" y="f49"/>
                    <a:pt x="f50" y="f51"/>
                    <a:pt x="f52" y="f53"/>
                  </a:cubicBez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6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3" y="f74"/>
                  </a:ln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3" y="f105"/>
                  </a:cubicBezTo>
                  <a:cubicBezTo>
                    <a:pt x="f106" y="f107"/>
                    <a:pt x="f108" y="f109"/>
                    <a:pt x="f110" y="f111"/>
                  </a:cubicBezTo>
                  <a:lnTo>
                    <a:pt x="f110" y="f111"/>
                  </a:ln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1"/>
                  </a:cubicBezTo>
                  <a:cubicBezTo>
                    <a:pt x="f123" y="f121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lnTo>
                    <a:pt x="f132" y="f133"/>
                  </a:ln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3"/>
                  </a:cubicBezTo>
                  <a:cubicBezTo>
                    <a:pt x="f145" y="f143"/>
                    <a:pt x="f146" y="f147"/>
                    <a:pt x="f146" y="f148"/>
                  </a:cubicBezTo>
                  <a:cubicBezTo>
                    <a:pt x="f149" y="f150"/>
                    <a:pt x="f151" y="f152"/>
                    <a:pt x="f153" y="f154"/>
                  </a:cubicBezTo>
                  <a:lnTo>
                    <a:pt x="f153" y="f154"/>
                  </a:ln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7" y="f169"/>
                  </a:cubicBezTo>
                  <a:lnTo>
                    <a:pt x="f170" y="f9"/>
                  </a:lnTo>
                  <a:cubicBezTo>
                    <a:pt x="f170" y="f8"/>
                    <a:pt x="f17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22;p11">
              <a:extLst>
                <a:ext uri="{FF2B5EF4-FFF2-40B4-BE49-F238E27FC236}">
                  <a16:creationId xmlns:a16="http://schemas.microsoft.com/office/drawing/2014/main" id="{F16A2BEC-71AC-4095-B98C-6977AE6E7F4C}"/>
                </a:ext>
              </a:extLst>
            </p:cNvPr>
            <p:cNvSpPr/>
            <p:nvPr/>
          </p:nvSpPr>
          <p:spPr>
            <a:xfrm rot="20809834" flipH="1">
              <a:off x="448222" y="46069"/>
              <a:ext cx="446748" cy="3733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45"/>
                <a:gd name="f4" fmla="val 11821"/>
                <a:gd name="f5" fmla="val 13640"/>
                <a:gd name="f6" fmla="val 13386"/>
                <a:gd name="f7" fmla="val 13128"/>
                <a:gd name="f8" fmla="val 167"/>
                <a:gd name="f9" fmla="val 501"/>
                <a:gd name="f10" fmla="val 13047"/>
                <a:gd name="f11" fmla="val 3077"/>
                <a:gd name="f12" fmla="val 12205"/>
                <a:gd name="f13" fmla="val 2907"/>
                <a:gd name="f14" fmla="val 11376"/>
                <a:gd name="f15" fmla="val 2721"/>
                <a:gd name="f16" fmla="val 10526"/>
                <a:gd name="f17" fmla="val 2535"/>
                <a:gd name="f18" fmla="val 10483"/>
                <a:gd name="f19" fmla="val 2527"/>
                <a:gd name="f20" fmla="val 10441"/>
                <a:gd name="f21" fmla="val 2523"/>
                <a:gd name="f22" fmla="val 10400"/>
                <a:gd name="f23" fmla="val 10120"/>
                <a:gd name="f24" fmla="val 9892"/>
                <a:gd name="f25" fmla="val 2716"/>
                <a:gd name="f26" fmla="val 3036"/>
                <a:gd name="f27" fmla="val 9865"/>
                <a:gd name="f28" fmla="val 3890"/>
                <a:gd name="f29" fmla="val 9839"/>
                <a:gd name="f30" fmla="val 4744"/>
                <a:gd name="f31" fmla="val 9812"/>
                <a:gd name="f32" fmla="val 5599"/>
                <a:gd name="f33" fmla="val 8971"/>
                <a:gd name="f34" fmla="val 5421"/>
                <a:gd name="f35" fmla="val 8147"/>
                <a:gd name="f36" fmla="val 5257"/>
                <a:gd name="f37" fmla="val 7323"/>
                <a:gd name="f38" fmla="val 5071"/>
                <a:gd name="f39" fmla="val 7281"/>
                <a:gd name="f40" fmla="val 5062"/>
                <a:gd name="f41" fmla="val 7238"/>
                <a:gd name="f42" fmla="val 5058"/>
                <a:gd name="f43" fmla="val 7196"/>
                <a:gd name="f44" fmla="val 6910"/>
                <a:gd name="f45" fmla="val 6656"/>
                <a:gd name="f46" fmla="val 5251"/>
                <a:gd name="f47" fmla="val 5571"/>
                <a:gd name="f48" fmla="val 6630"/>
                <a:gd name="f49" fmla="val 6424"/>
                <a:gd name="f50" fmla="val 6603"/>
                <a:gd name="f51" fmla="val 7278"/>
                <a:gd name="f52" fmla="val 6593"/>
                <a:gd name="f53" fmla="val 8132"/>
                <a:gd name="f54" fmla="val 5760"/>
                <a:gd name="f55" fmla="val 7946"/>
                <a:gd name="f56" fmla="val 4913"/>
                <a:gd name="f57" fmla="val 7765"/>
                <a:gd name="f58" fmla="val 4088"/>
                <a:gd name="f59" fmla="val 7606"/>
                <a:gd name="f60" fmla="val 4045"/>
                <a:gd name="f61" fmla="val 7597"/>
                <a:gd name="f62" fmla="val 4002"/>
                <a:gd name="f63" fmla="val 7593"/>
                <a:gd name="f64" fmla="val 3961"/>
                <a:gd name="f65" fmla="val 3681"/>
                <a:gd name="f66" fmla="val 3450"/>
                <a:gd name="f67" fmla="val 7782"/>
                <a:gd name="f68" fmla="val 3421"/>
                <a:gd name="f69" fmla="val 8073"/>
                <a:gd name="f70" fmla="val 8954"/>
                <a:gd name="f71" fmla="val 3399"/>
                <a:gd name="f72" fmla="val 9814"/>
                <a:gd name="f73" fmla="val 3374"/>
                <a:gd name="f74" fmla="val 10670"/>
                <a:gd name="f75" fmla="val 2543"/>
                <a:gd name="f76" fmla="val 1708"/>
                <a:gd name="f77" fmla="val 10301"/>
                <a:gd name="f78" fmla="val 852"/>
                <a:gd name="f79" fmla="val 10141"/>
                <a:gd name="f80" fmla="val 804"/>
                <a:gd name="f81" fmla="val 10128"/>
                <a:gd name="f82" fmla="val 757"/>
                <a:gd name="f83" fmla="val 10122"/>
                <a:gd name="f84" fmla="val 713"/>
                <a:gd name="f85" fmla="val 183"/>
                <a:gd name="f86" fmla="val 10985"/>
                <a:gd name="f87" fmla="val 585"/>
                <a:gd name="f88" fmla="val 11108"/>
                <a:gd name="f89" fmla="val 1619"/>
                <a:gd name="f90" fmla="val 11342"/>
                <a:gd name="f91" fmla="val 2687"/>
                <a:gd name="f92" fmla="val 11575"/>
                <a:gd name="f93" fmla="val 3721"/>
                <a:gd name="f94" fmla="val 11809"/>
                <a:gd name="f95" fmla="val 3759"/>
                <a:gd name="f96" fmla="val 11816"/>
                <a:gd name="f97" fmla="val 3798"/>
                <a:gd name="f98" fmla="val 11820"/>
                <a:gd name="f99" fmla="val 3835"/>
                <a:gd name="f100" fmla="val 4120"/>
                <a:gd name="f101" fmla="val 4359"/>
                <a:gd name="f102" fmla="val 11603"/>
                <a:gd name="f103" fmla="val 4388"/>
                <a:gd name="f104" fmla="val 11308"/>
                <a:gd name="f105" fmla="val 4415"/>
                <a:gd name="f106" fmla="val 10449"/>
                <a:gd name="f107" fmla="val 4420"/>
                <a:gd name="f108" fmla="val 9589"/>
                <a:gd name="f109" fmla="val 4439"/>
                <a:gd name="f110" fmla="val 8712"/>
                <a:gd name="f111" fmla="val 5268"/>
                <a:gd name="f112" fmla="val 8899"/>
                <a:gd name="f113" fmla="val 6102"/>
                <a:gd name="f114" fmla="val 9087"/>
                <a:gd name="f115" fmla="val 6957"/>
                <a:gd name="f116" fmla="val 9274"/>
                <a:gd name="f117" fmla="val 6995"/>
                <a:gd name="f118" fmla="val 9281"/>
                <a:gd name="f119" fmla="val 7033"/>
                <a:gd name="f120" fmla="val 9285"/>
                <a:gd name="f121" fmla="val 7070"/>
                <a:gd name="f122" fmla="val 7355"/>
                <a:gd name="f123" fmla="val 7590"/>
                <a:gd name="f124" fmla="val 9068"/>
                <a:gd name="f125" fmla="val 8773"/>
                <a:gd name="f126" fmla="val 7617"/>
                <a:gd name="f127" fmla="val 7919"/>
                <a:gd name="f128" fmla="val 7644"/>
                <a:gd name="f129" fmla="val 7064"/>
                <a:gd name="f130" fmla="val 7670"/>
                <a:gd name="f131" fmla="val 6210"/>
                <a:gd name="f132" fmla="val 8511"/>
                <a:gd name="f133" fmla="val 6388"/>
                <a:gd name="f134" fmla="val 9335"/>
                <a:gd name="f135" fmla="val 6552"/>
                <a:gd name="f136" fmla="val 10159"/>
                <a:gd name="f137" fmla="val 6738"/>
                <a:gd name="f138" fmla="val 10202"/>
                <a:gd name="f139" fmla="val 6747"/>
                <a:gd name="f140" fmla="val 10244"/>
                <a:gd name="f141" fmla="val 6751"/>
                <a:gd name="f142" fmla="val 10286"/>
                <a:gd name="f143" fmla="val 10572"/>
                <a:gd name="f144" fmla="val 10826"/>
                <a:gd name="f145" fmla="val 6558"/>
                <a:gd name="f146" fmla="val 6238"/>
                <a:gd name="f147" fmla="val 10853"/>
                <a:gd name="f148" fmla="val 5385"/>
                <a:gd name="f149" fmla="val 10879"/>
                <a:gd name="f150" fmla="val 4531"/>
                <a:gd name="f151" fmla="val 10906"/>
                <a:gd name="f152" fmla="val 3678"/>
                <a:gd name="f153" fmla="val 11734"/>
                <a:gd name="f154" fmla="val 3854"/>
                <a:gd name="f155" fmla="val 12575"/>
                <a:gd name="f156" fmla="val 4018"/>
                <a:gd name="f157" fmla="val 13394"/>
                <a:gd name="f158" fmla="val 4203"/>
                <a:gd name="f159" fmla="val 13437"/>
                <a:gd name="f160" fmla="val 4212"/>
                <a:gd name="f161" fmla="val 13479"/>
                <a:gd name="f162" fmla="val 4216"/>
                <a:gd name="f163" fmla="val 13520"/>
                <a:gd name="f164" fmla="val 13801"/>
                <a:gd name="f165" fmla="val 14033"/>
                <a:gd name="f166" fmla="val 4023"/>
                <a:gd name="f167" fmla="val 14062"/>
                <a:gd name="f168" fmla="val 3703"/>
                <a:gd name="f169" fmla="val 14128"/>
                <a:gd name="f170" fmla="val 13895"/>
                <a:gd name="f171" fmla="*/ f0 1 14145"/>
                <a:gd name="f172" fmla="*/ f1 1 11821"/>
                <a:gd name="f173" fmla="val f2"/>
                <a:gd name="f174" fmla="val f3"/>
                <a:gd name="f175" fmla="val f4"/>
                <a:gd name="f176" fmla="+- f175 0 f173"/>
                <a:gd name="f177" fmla="+- f174 0 f173"/>
                <a:gd name="f178" fmla="*/ f177 1 14145"/>
                <a:gd name="f179" fmla="*/ f176 1 11821"/>
                <a:gd name="f180" fmla="*/ f173 1 f178"/>
                <a:gd name="f181" fmla="*/ f174 1 f178"/>
                <a:gd name="f182" fmla="*/ f173 1 f179"/>
                <a:gd name="f183" fmla="*/ f175 1 f179"/>
                <a:gd name="f184" fmla="*/ f180 f171 1"/>
                <a:gd name="f185" fmla="*/ f181 f171 1"/>
                <a:gd name="f186" fmla="*/ f183 f172 1"/>
                <a:gd name="f187" fmla="*/ f182 f1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4" t="f187" r="f185" b="f186"/>
              <a:pathLst>
                <a:path w="14145" h="1182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10" y="f11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5" y="f47"/>
                  </a:cubicBezTo>
                  <a:cubicBezTo>
                    <a:pt x="f48" y="f49"/>
                    <a:pt x="f50" y="f51"/>
                    <a:pt x="f52" y="f53"/>
                  </a:cubicBez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68" y="f70"/>
                    <a:pt x="f71" y="f72"/>
                    <a:pt x="f73" y="f74"/>
                  </a:cubicBezTo>
                  <a:lnTo>
                    <a:pt x="f73" y="f74"/>
                  </a:lnTo>
                  <a:cubicBezTo>
                    <a:pt x="f75" y="f18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2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98"/>
                  </a:cubicBezTo>
                  <a:cubicBezTo>
                    <a:pt x="f100" y="f98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lnTo>
                    <a:pt x="f109" y="f110"/>
                  </a:ln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3" y="f125"/>
                  </a:cubicBezTo>
                  <a:cubicBezTo>
                    <a:pt x="f126" y="f127"/>
                    <a:pt x="f128" y="f129"/>
                    <a:pt x="f130" y="f131"/>
                  </a:cubicBezTo>
                  <a:lnTo>
                    <a:pt x="f130" y="f131"/>
                  </a:ln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1"/>
                  </a:cubicBezTo>
                  <a:cubicBezTo>
                    <a:pt x="f143" y="f141"/>
                    <a:pt x="f144" y="f145"/>
                    <a:pt x="f144" y="f146"/>
                  </a:cubicBezTo>
                  <a:cubicBezTo>
                    <a:pt x="f147" y="f148"/>
                    <a:pt x="f149" y="f150"/>
                    <a:pt x="f151" y="f152"/>
                  </a:cubicBezTo>
                  <a:lnTo>
                    <a:pt x="f151" y="f152"/>
                  </a:ln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2"/>
                  </a:cubicBezTo>
                  <a:cubicBezTo>
                    <a:pt x="f164" y="f162"/>
                    <a:pt x="f165" y="f166"/>
                    <a:pt x="f167" y="f168"/>
                  </a:cubicBezTo>
                  <a:lnTo>
                    <a:pt x="f169" y="f9"/>
                  </a:lnTo>
                  <a:cubicBezTo>
                    <a:pt x="f3" y="f8"/>
                    <a:pt x="f170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5" name="Google Shape;185;p11">
            <a:extLst>
              <a:ext uri="{FF2B5EF4-FFF2-40B4-BE49-F238E27FC236}">
                <a16:creationId xmlns:a16="http://schemas.microsoft.com/office/drawing/2014/main" id="{0A0FABDD-E82D-4F81-B6C8-CBA71E749FA2}"/>
              </a:ext>
            </a:extLst>
          </p:cNvPr>
          <p:cNvGrpSpPr/>
          <p:nvPr/>
        </p:nvGrpSpPr>
        <p:grpSpPr>
          <a:xfrm>
            <a:off x="63633" y="3568510"/>
            <a:ext cx="585664" cy="468227"/>
            <a:chOff x="63633" y="3568510"/>
            <a:chExt cx="585664" cy="468227"/>
          </a:xfrm>
        </p:grpSpPr>
        <p:sp>
          <p:nvSpPr>
            <p:cNvPr id="36" name="Google Shape;186;p11">
              <a:extLst>
                <a:ext uri="{FF2B5EF4-FFF2-40B4-BE49-F238E27FC236}">
                  <a16:creationId xmlns:a16="http://schemas.microsoft.com/office/drawing/2014/main" id="{201E64E0-16EA-4A3B-8A28-B1EE1EA81963}"/>
                </a:ext>
              </a:extLst>
            </p:cNvPr>
            <p:cNvSpPr/>
            <p:nvPr/>
          </p:nvSpPr>
          <p:spPr>
            <a:xfrm>
              <a:off x="63633" y="3568510"/>
              <a:ext cx="585664" cy="468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87;p11">
              <a:extLst>
                <a:ext uri="{FF2B5EF4-FFF2-40B4-BE49-F238E27FC236}">
                  <a16:creationId xmlns:a16="http://schemas.microsoft.com/office/drawing/2014/main" id="{DA302ED9-7089-4978-98D2-EB1AD1626D1C}"/>
                </a:ext>
              </a:extLst>
            </p:cNvPr>
            <p:cNvSpPr/>
            <p:nvPr/>
          </p:nvSpPr>
          <p:spPr>
            <a:xfrm>
              <a:off x="240322" y="3733988"/>
              <a:ext cx="221833" cy="1716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4705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6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B139039B-111B-4F6E-944D-4A6851A0E2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9"/>
            <a:ext cx="8520598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178EC5E7-BDC6-4CA2-9E63-91C6A79C77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598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2800" b="0" i="0" u="none" strike="noStrike" kern="0" cap="none" spc="0" baseline="0">
          <a:solidFill>
            <a:srgbClr val="4BC879"/>
          </a:solidFill>
          <a:uFillTx/>
          <a:latin typeface="Londrina Solid"/>
          <a:ea typeface="Londrina Solid"/>
          <a:cs typeface="Londrina Solid"/>
        </a:defRPr>
      </a:lvl1pPr>
    </p:titleStyle>
    <p:bodyStyle>
      <a:lvl1pPr marL="457200" marR="0" lvl="0" indent="-342900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F0911B"/>
        </a:buClr>
        <a:buSzPts val="1800"/>
        <a:buFont typeface="Manjari"/>
        <a:buChar char="●"/>
        <a:tabLst/>
        <a:defRPr lang="es-PE" sz="1800" b="0" i="0" u="none" strike="noStrike" kern="0" cap="none" spc="0" baseline="0">
          <a:solidFill>
            <a:srgbClr val="F0911B"/>
          </a:solidFill>
          <a:uFillTx/>
          <a:latin typeface="Manjari"/>
          <a:ea typeface="Manjari"/>
          <a:cs typeface="Manja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;p2">
            <a:extLst>
              <a:ext uri="{FF2B5EF4-FFF2-40B4-BE49-F238E27FC236}">
                <a16:creationId xmlns:a16="http://schemas.microsoft.com/office/drawing/2014/main" id="{97AE4FFD-DB85-4D86-BF57-F4EC296B7451}"/>
              </a:ext>
            </a:extLst>
          </p:cNvPr>
          <p:cNvGrpSpPr/>
          <p:nvPr/>
        </p:nvGrpSpPr>
        <p:grpSpPr>
          <a:xfrm>
            <a:off x="1000344" y="289224"/>
            <a:ext cx="2449357" cy="1958233"/>
            <a:chOff x="1000344" y="289224"/>
            <a:chExt cx="2449357" cy="1958233"/>
          </a:xfrm>
        </p:grpSpPr>
        <p:sp>
          <p:nvSpPr>
            <p:cNvPr id="3" name="Google Shape;12;p2">
              <a:extLst>
                <a:ext uri="{FF2B5EF4-FFF2-40B4-BE49-F238E27FC236}">
                  <a16:creationId xmlns:a16="http://schemas.microsoft.com/office/drawing/2014/main" id="{8A0EFC38-7D05-4375-A01C-5A4B87ADAA55}"/>
                </a:ext>
              </a:extLst>
            </p:cNvPr>
            <p:cNvSpPr/>
            <p:nvPr/>
          </p:nvSpPr>
          <p:spPr>
            <a:xfrm>
              <a:off x="1000344" y="289224"/>
              <a:ext cx="2449357" cy="19582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3;p2">
              <a:extLst>
                <a:ext uri="{FF2B5EF4-FFF2-40B4-BE49-F238E27FC236}">
                  <a16:creationId xmlns:a16="http://schemas.microsoft.com/office/drawing/2014/main" id="{18B0D38F-4FDF-4DAF-9591-EA5CA144DB6C}"/>
                </a:ext>
              </a:extLst>
            </p:cNvPr>
            <p:cNvSpPr/>
            <p:nvPr/>
          </p:nvSpPr>
          <p:spPr>
            <a:xfrm>
              <a:off x="1739316" y="981270"/>
              <a:ext cx="927741" cy="717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" name="Google Shape;815;p38">
            <a:extLst>
              <a:ext uri="{FF2B5EF4-FFF2-40B4-BE49-F238E27FC236}">
                <a16:creationId xmlns:a16="http://schemas.microsoft.com/office/drawing/2014/main" id="{A7B0F6E0-45F6-411F-96A8-A47A6C14B47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1216" y="2920813"/>
            <a:ext cx="3775420" cy="1104695"/>
          </a:xfrm>
        </p:spPr>
        <p:txBody>
          <a:bodyPr anchorCtr="1"/>
          <a:lstStyle/>
          <a:p>
            <a:pPr lvl="0" algn="ctr">
              <a:lnSpc>
                <a:spcPct val="80000"/>
              </a:lnSpc>
            </a:pPr>
            <a:r>
              <a:rPr lang="de-CH" sz="6100" dirty="0">
                <a:latin typeface="Aharoni" panose="02010803020104030203" pitchFamily="2" charset="-79"/>
                <a:cs typeface="Aharoni" panose="02010803020104030203" pitchFamily="2" charset="-79"/>
              </a:rPr>
              <a:t>THE CATRINA</a:t>
            </a:r>
          </a:p>
        </p:txBody>
      </p:sp>
      <p:sp>
        <p:nvSpPr>
          <p:cNvPr id="6" name="Google Shape;816;p38">
            <a:extLst>
              <a:ext uri="{FF2B5EF4-FFF2-40B4-BE49-F238E27FC236}">
                <a16:creationId xmlns:a16="http://schemas.microsoft.com/office/drawing/2014/main" id="{432E6A89-E05A-423A-95C5-B76A4EA7701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5632" y="4103251"/>
            <a:ext cx="2982937" cy="424784"/>
          </a:xfrm>
        </p:spPr>
        <p:txBody>
          <a:bodyPr/>
          <a:lstStyle/>
          <a:p>
            <a:pPr marL="0" lvl="0" indent="0"/>
            <a:r>
              <a:rPr lang="de-CH" sz="1900">
                <a:solidFill>
                  <a:srgbClr val="E96CBB"/>
                </a:solidFill>
              </a:rPr>
              <a:t>Here starts the presentation</a:t>
            </a:r>
          </a:p>
        </p:txBody>
      </p:sp>
      <p:grpSp>
        <p:nvGrpSpPr>
          <p:cNvPr id="7" name="Grupo 1">
            <a:extLst>
              <a:ext uri="{FF2B5EF4-FFF2-40B4-BE49-F238E27FC236}">
                <a16:creationId xmlns:a16="http://schemas.microsoft.com/office/drawing/2014/main" id="{5401B162-2434-4979-B57B-BC22DE3B7BDE}"/>
              </a:ext>
            </a:extLst>
          </p:cNvPr>
          <p:cNvGrpSpPr/>
          <p:nvPr/>
        </p:nvGrpSpPr>
        <p:grpSpPr>
          <a:xfrm>
            <a:off x="1" y="-33037"/>
            <a:ext cx="923104" cy="698618"/>
            <a:chOff x="1" y="-33037"/>
            <a:chExt cx="923104" cy="698618"/>
          </a:xfrm>
        </p:grpSpPr>
        <p:sp>
          <p:nvSpPr>
            <p:cNvPr id="8" name="Google Shape;860;p38">
              <a:extLst>
                <a:ext uri="{FF2B5EF4-FFF2-40B4-BE49-F238E27FC236}">
                  <a16:creationId xmlns:a16="http://schemas.microsoft.com/office/drawing/2014/main" id="{36446233-D344-4645-8E6F-CE0545616DDF}"/>
                </a:ext>
              </a:extLst>
            </p:cNvPr>
            <p:cNvSpPr/>
            <p:nvPr/>
          </p:nvSpPr>
          <p:spPr>
            <a:xfrm rot="21061871">
              <a:off x="308737" y="372882"/>
              <a:ext cx="316665" cy="285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80"/>
                <a:gd name="f4" fmla="val 14708"/>
                <a:gd name="f5" fmla="val 15011"/>
                <a:gd name="f6" fmla="val 13009"/>
                <a:gd name="f7" fmla="val 2002"/>
                <a:gd name="f8" fmla="val 11575"/>
                <a:gd name="f9" fmla="val 2569"/>
                <a:gd name="f10" fmla="val 14177"/>
                <a:gd name="f11" fmla="val 2927"/>
                <a:gd name="f12" fmla="val 14544"/>
                <a:gd name="f13" fmla="val 3365"/>
                <a:gd name="f14" fmla="val 3863"/>
                <a:gd name="f15" fmla="val 7804"/>
                <a:gd name="f16" fmla="val 15495"/>
                <a:gd name="f17" fmla="val 4390"/>
                <a:gd name="f18" fmla="val 17479"/>
                <a:gd name="f19" fmla="val 2435"/>
                <a:gd name="f20" fmla="*/ f0 1 17480"/>
                <a:gd name="f21" fmla="*/ f1 1 14708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7480"/>
                <a:gd name="f28" fmla="*/ f25 1 14708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7480" h="14708">
                  <a:moveTo>
                    <a:pt x="f5" y="f2"/>
                  </a:moveTo>
                  <a:cubicBezTo>
                    <a:pt x="f6" y="f7"/>
                    <a:pt x="f2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861;p38">
              <a:extLst>
                <a:ext uri="{FF2B5EF4-FFF2-40B4-BE49-F238E27FC236}">
                  <a16:creationId xmlns:a16="http://schemas.microsoft.com/office/drawing/2014/main" id="{4CBBFBBD-D766-438C-9598-D8D049B7091D}"/>
                </a:ext>
              </a:extLst>
            </p:cNvPr>
            <p:cNvSpPr/>
            <p:nvPr/>
          </p:nvSpPr>
          <p:spPr>
            <a:xfrm rot="21061871">
              <a:off x="333107" y="359340"/>
              <a:ext cx="305162" cy="306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45"/>
                <a:gd name="f4" fmla="val 15765"/>
                <a:gd name="f5" fmla="val 13631"/>
                <a:gd name="f6" fmla="val 13514"/>
                <a:gd name="f7" fmla="val 13393"/>
                <a:gd name="f8" fmla="val 43"/>
                <a:gd name="f9" fmla="val 13283"/>
                <a:gd name="f10" fmla="val 146"/>
                <a:gd name="f11" fmla="val 11248"/>
                <a:gd name="f12" fmla="val 2147"/>
                <a:gd name="f13" fmla="val 8946"/>
                <a:gd name="f14" fmla="val 3815"/>
                <a:gd name="f15" fmla="val 6812"/>
                <a:gd name="f16" fmla="val 5683"/>
                <a:gd name="f17" fmla="val 4677"/>
                <a:gd name="f18" fmla="val 7618"/>
                <a:gd name="f19" fmla="val 1808"/>
                <a:gd name="f20" fmla="val 9853"/>
                <a:gd name="f21" fmla="val 674"/>
                <a:gd name="f22" fmla="val 12622"/>
                <a:gd name="f23" fmla="val 14193"/>
                <a:gd name="f24" fmla="val 745"/>
                <a:gd name="f25" fmla="val 2524"/>
                <a:gd name="f26" fmla="val 2595"/>
                <a:gd name="f27" fmla="val 2668"/>
                <a:gd name="f28" fmla="val 15762"/>
                <a:gd name="f29" fmla="val 2742"/>
                <a:gd name="f30" fmla="val 15757"/>
                <a:gd name="f31" fmla="val 5377"/>
                <a:gd name="f32" fmla="val 15590"/>
                <a:gd name="f33" fmla="val 7846"/>
                <a:gd name="f34" fmla="val 12855"/>
                <a:gd name="f35" fmla="val 9547"/>
                <a:gd name="f36" fmla="val 11121"/>
                <a:gd name="f37" fmla="val 11982"/>
                <a:gd name="f38" fmla="val 8652"/>
                <a:gd name="f39" fmla="val 14050"/>
                <a:gd name="f40" fmla="val 5817"/>
                <a:gd name="f41" fmla="val 16485"/>
                <a:gd name="f42" fmla="val 3348"/>
                <a:gd name="f43" fmla="val 2989"/>
                <a:gd name="f44" fmla="val 16492"/>
                <a:gd name="f45" fmla="val 2451"/>
                <a:gd name="f46" fmla="val 16098"/>
                <a:gd name="f47" fmla="val 15980"/>
                <a:gd name="f48" fmla="val 15859"/>
                <a:gd name="f49" fmla="val 2499"/>
                <a:gd name="f50" fmla="val 15751"/>
                <a:gd name="f51" fmla="val 2614"/>
                <a:gd name="f52" fmla="val 14447"/>
                <a:gd name="f53" fmla="val 3948"/>
                <a:gd name="f54" fmla="val 5746"/>
                <a:gd name="f55" fmla="val 14811"/>
                <a:gd name="f56" fmla="val 2463"/>
                <a:gd name="f57" fmla="val 2051"/>
                <a:gd name="f58" fmla="val 1724"/>
                <a:gd name="f59" fmla="val 14640"/>
                <a:gd name="f60" fmla="val 1508"/>
                <a:gd name="f61" fmla="val 14256"/>
                <a:gd name="f62" fmla="val 374"/>
                <a:gd name="f63" fmla="val 12255"/>
                <a:gd name="f64" fmla="val 5878"/>
                <a:gd name="f65" fmla="val 7952"/>
                <a:gd name="f66" fmla="val 7078"/>
                <a:gd name="f67" fmla="val 6884"/>
                <a:gd name="f68" fmla="val 9347"/>
                <a:gd name="f69" fmla="val 4816"/>
                <a:gd name="f70" fmla="val 11848"/>
                <a:gd name="f71" fmla="val 3015"/>
                <a:gd name="f72" fmla="val 14017"/>
                <a:gd name="f73" fmla="val 880"/>
                <a:gd name="f74" fmla="val 14407"/>
                <a:gd name="f75" fmla="val 542"/>
                <a:gd name="f76" fmla="val 14046"/>
                <a:gd name="f77" fmla="*/ f0 1 16845"/>
                <a:gd name="f78" fmla="*/ f1 1 15765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6845"/>
                <a:gd name="f85" fmla="*/ f82 1 15765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6845" h="157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3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862;p38">
              <a:extLst>
                <a:ext uri="{FF2B5EF4-FFF2-40B4-BE49-F238E27FC236}">
                  <a16:creationId xmlns:a16="http://schemas.microsoft.com/office/drawing/2014/main" id="{C249B4EB-BD0E-4600-B4D0-5AF1A1FFC7FC}"/>
                </a:ext>
              </a:extLst>
            </p:cNvPr>
            <p:cNvSpPr/>
            <p:nvPr/>
          </p:nvSpPr>
          <p:spPr>
            <a:xfrm rot="21061871">
              <a:off x="477436" y="66815"/>
              <a:ext cx="424107" cy="352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11"/>
                <a:gd name="f4" fmla="val 18171"/>
                <a:gd name="f5" fmla="val 11210"/>
                <a:gd name="f6" fmla="val 5122"/>
                <a:gd name="f7" fmla="val 7449"/>
                <a:gd name="f8" fmla="val 2470"/>
                <a:gd name="f9" fmla="val 14134"/>
                <a:gd name="f10" fmla="val 5105"/>
                <a:gd name="f11" fmla="val 16769"/>
                <a:gd name="f12" fmla="val 6415"/>
                <a:gd name="f13" fmla="val 17744"/>
                <a:gd name="f14" fmla="val 7871"/>
                <a:gd name="f15" fmla="val 18170"/>
                <a:gd name="f16" fmla="val 9341"/>
                <a:gd name="f17" fmla="val 16219"/>
                <a:gd name="f18" fmla="val 8850"/>
                <a:gd name="f19" fmla="val 17447"/>
                <a:gd name="f20" fmla="val 2859"/>
                <a:gd name="f21" fmla="val 15427"/>
                <a:gd name="f22" fmla="val 848"/>
                <a:gd name="f23" fmla="val 13264"/>
                <a:gd name="f24" fmla="*/ f0 1 23411"/>
                <a:gd name="f25" fmla="*/ f1 1 1817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3411"/>
                <a:gd name="f32" fmla="*/ f29 1 1817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3411" h="18171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3" y="f18"/>
                    <a:pt x="f19" y="f20"/>
                  </a:cubicBezTo>
                  <a:cubicBezTo>
                    <a:pt x="f21" y="f22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863;p38">
              <a:extLst>
                <a:ext uri="{FF2B5EF4-FFF2-40B4-BE49-F238E27FC236}">
                  <a16:creationId xmlns:a16="http://schemas.microsoft.com/office/drawing/2014/main" id="{712791E4-E3D8-4DDD-83AF-F094B31625B7}"/>
                </a:ext>
              </a:extLst>
            </p:cNvPr>
            <p:cNvSpPr/>
            <p:nvPr/>
          </p:nvSpPr>
          <p:spPr>
            <a:xfrm rot="21061871">
              <a:off x="486689" y="59492"/>
              <a:ext cx="379265" cy="3720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36"/>
                <a:gd name="f4" fmla="val 19151"/>
                <a:gd name="f5" fmla="val 10754"/>
                <a:gd name="f6" fmla="val 1"/>
                <a:gd name="f7" fmla="val 8562"/>
                <a:gd name="f8" fmla="val 6401"/>
                <a:gd name="f9" fmla="val 866"/>
                <a:gd name="f10" fmla="val 4671"/>
                <a:gd name="f11" fmla="val 2409"/>
                <a:gd name="f12" fmla="val 1235"/>
                <a:gd name="f13" fmla="val 5511"/>
                <a:gd name="f14" fmla="val 10448"/>
                <a:gd name="f15" fmla="val 1468"/>
                <a:gd name="f16" fmla="val 14785"/>
                <a:gd name="f17" fmla="val 1546"/>
                <a:gd name="f18" fmla="val 15030"/>
                <a:gd name="f19" fmla="val 1744"/>
                <a:gd name="f20" fmla="val 15136"/>
                <a:gd name="f21" fmla="val 1945"/>
                <a:gd name="f22" fmla="val 2264"/>
                <a:gd name="f23" fmla="val 2592"/>
                <a:gd name="f24" fmla="val 14873"/>
                <a:gd name="f25" fmla="val 2469"/>
                <a:gd name="f26" fmla="val 14484"/>
                <a:gd name="f27" fmla="val 1035"/>
                <a:gd name="f28" fmla="val 10215"/>
                <a:gd name="f29" fmla="val 2402"/>
                <a:gd name="f30" fmla="val 5345"/>
                <a:gd name="f31" fmla="val 6072"/>
                <a:gd name="f32" fmla="val 2609"/>
                <a:gd name="f33" fmla="val 7474"/>
                <a:gd name="f34" fmla="val 1587"/>
                <a:gd name="f35" fmla="val 9079"/>
                <a:gd name="f36" fmla="val 1107"/>
                <a:gd name="f37" fmla="val 10671"/>
                <a:gd name="f38" fmla="val 13547"/>
                <a:gd name="f39" fmla="val 16377"/>
                <a:gd name="f40" fmla="val 2675"/>
                <a:gd name="f41" fmla="val 17880"/>
                <a:gd name="f42" fmla="val 5445"/>
                <a:gd name="f43" fmla="val 20935"/>
                <a:gd name="f44" fmla="val 11177"/>
                <a:gd name="f45" fmla="val 14720"/>
                <a:gd name="f46" fmla="val 18048"/>
                <a:gd name="f47" fmla="val 8810"/>
                <a:gd name="f48" fmla="val 7428"/>
                <a:gd name="f49" fmla="val 6063"/>
                <a:gd name="f50" fmla="val 17673"/>
                <a:gd name="f51" fmla="val 4837"/>
                <a:gd name="f52" fmla="val 16819"/>
                <a:gd name="f53" fmla="val 4744"/>
                <a:gd name="f54" fmla="val 16749"/>
                <a:gd name="f55" fmla="val 4651"/>
                <a:gd name="f56" fmla="val 16719"/>
                <a:gd name="f57" fmla="val 4563"/>
                <a:gd name="f58" fmla="val 4151"/>
                <a:gd name="f59" fmla="val 3869"/>
                <a:gd name="f60" fmla="val 17390"/>
                <a:gd name="f61" fmla="val 4337"/>
                <a:gd name="f62" fmla="val 17720"/>
                <a:gd name="f63" fmla="val 5760"/>
                <a:gd name="f64" fmla="val 18714"/>
                <a:gd name="f65" fmla="val 7317"/>
                <a:gd name="f66" fmla="val 8874"/>
                <a:gd name="f67" fmla="val 13851"/>
                <a:gd name="f68" fmla="val 18844"/>
                <a:gd name="f69" fmla="val 14694"/>
                <a:gd name="f70" fmla="val 19581"/>
                <a:gd name="f71" fmla="val 9714"/>
                <a:gd name="f72" fmla="val 20148"/>
                <a:gd name="f73" fmla="val 5978"/>
                <a:gd name="f74" fmla="val 2709"/>
                <a:gd name="f75" fmla="val 14644"/>
                <a:gd name="f76" fmla="val 975"/>
                <a:gd name="f77" fmla="val 13394"/>
                <a:gd name="f78" fmla="val 312"/>
                <a:gd name="f79" fmla="val 12068"/>
                <a:gd name="f80" fmla="*/ f0 1 20936"/>
                <a:gd name="f81" fmla="*/ f1 1 19151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20936"/>
                <a:gd name="f88" fmla="*/ f85 1 19151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20936" h="1915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65" y="f4"/>
                    <a:pt x="f66" y="f4"/>
                  </a:cubicBezTo>
                  <a:cubicBezTo>
                    <a:pt x="f67" y="f4"/>
                    <a:pt x="f68" y="f69"/>
                    <a:pt x="f70" y="f71"/>
                  </a:cubicBezTo>
                  <a:cubicBezTo>
                    <a:pt x="f72" y="f73"/>
                    <a:pt x="f41" y="f74"/>
                    <a:pt x="f75" y="f76"/>
                  </a:cubicBezTo>
                  <a:cubicBezTo>
                    <a:pt x="f77" y="f78"/>
                    <a:pt x="f79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864;p38">
              <a:extLst>
                <a:ext uri="{FF2B5EF4-FFF2-40B4-BE49-F238E27FC236}">
                  <a16:creationId xmlns:a16="http://schemas.microsoft.com/office/drawing/2014/main" id="{9D461EA3-0CD3-4155-955C-FE3F5BFD9C60}"/>
                </a:ext>
              </a:extLst>
            </p:cNvPr>
            <p:cNvSpPr/>
            <p:nvPr/>
          </p:nvSpPr>
          <p:spPr>
            <a:xfrm rot="21061871">
              <a:off x="520659" y="346109"/>
              <a:ext cx="98334" cy="930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28"/>
                <a:gd name="f4" fmla="val 4788"/>
                <a:gd name="f5" fmla="val 1098"/>
                <a:gd name="f6" fmla="val 1"/>
                <a:gd name="f7" fmla="val 536"/>
                <a:gd name="f8" fmla="val 780"/>
                <a:gd name="f9" fmla="val 487"/>
                <a:gd name="f10" fmla="val 1344"/>
                <a:gd name="f11" fmla="val 1488"/>
                <a:gd name="f12" fmla="val 2511"/>
                <a:gd name="f13" fmla="val 2755"/>
                <a:gd name="f14" fmla="val 3412"/>
                <a:gd name="f15" fmla="val 3789"/>
                <a:gd name="f16" fmla="val 4546"/>
                <a:gd name="f17" fmla="val 3952"/>
                <a:gd name="f18" fmla="val 4716"/>
                <a:gd name="f19" fmla="val 4137"/>
                <a:gd name="f20" fmla="val 4315"/>
                <a:gd name="f21" fmla="val 4904"/>
                <a:gd name="f22" fmla="val 4008"/>
                <a:gd name="f23" fmla="val 4890"/>
                <a:gd name="f24" fmla="val 3445"/>
                <a:gd name="f25" fmla="val 3856"/>
                <a:gd name="f26" fmla="val 2311"/>
                <a:gd name="f27" fmla="val 2589"/>
                <a:gd name="f28" fmla="val 1410"/>
                <a:gd name="f29" fmla="val 1588"/>
                <a:gd name="f30" fmla="val 243"/>
                <a:gd name="f31" fmla="val 1441"/>
                <a:gd name="f32" fmla="val 72"/>
                <a:gd name="f33" fmla="val 1268"/>
                <a:gd name="f34" fmla="*/ f0 1 5428"/>
                <a:gd name="f35" fmla="*/ f1 1 478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428"/>
                <a:gd name="f42" fmla="*/ f39 1 478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428" h="478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865;p38">
              <a:extLst>
                <a:ext uri="{FF2B5EF4-FFF2-40B4-BE49-F238E27FC236}">
                  <a16:creationId xmlns:a16="http://schemas.microsoft.com/office/drawing/2014/main" id="{8A9BDCE2-B34B-4BE8-A073-A572C2E87215}"/>
                </a:ext>
              </a:extLst>
            </p:cNvPr>
            <p:cNvSpPr/>
            <p:nvPr/>
          </p:nvSpPr>
          <p:spPr>
            <a:xfrm rot="21061871">
              <a:off x="477436" y="66815"/>
              <a:ext cx="424107" cy="352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11"/>
                <a:gd name="f4" fmla="val 18171"/>
                <a:gd name="f5" fmla="val 11210"/>
                <a:gd name="f6" fmla="val 5122"/>
                <a:gd name="f7" fmla="val 7449"/>
                <a:gd name="f8" fmla="val 2470"/>
                <a:gd name="f9" fmla="val 14134"/>
                <a:gd name="f10" fmla="val 5105"/>
                <a:gd name="f11" fmla="val 16769"/>
                <a:gd name="f12" fmla="val 6415"/>
                <a:gd name="f13" fmla="val 17744"/>
                <a:gd name="f14" fmla="val 7871"/>
                <a:gd name="f15" fmla="val 18170"/>
                <a:gd name="f16" fmla="val 9341"/>
                <a:gd name="f17" fmla="val 16219"/>
                <a:gd name="f18" fmla="val 8850"/>
                <a:gd name="f19" fmla="val 17447"/>
                <a:gd name="f20" fmla="val 2859"/>
                <a:gd name="f21" fmla="val 15427"/>
                <a:gd name="f22" fmla="val 848"/>
                <a:gd name="f23" fmla="val 13264"/>
                <a:gd name="f24" fmla="*/ f0 1 23411"/>
                <a:gd name="f25" fmla="*/ f1 1 1817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3411"/>
                <a:gd name="f32" fmla="*/ f29 1 1817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3411" h="18171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3" y="f18"/>
                    <a:pt x="f19" y="f20"/>
                  </a:cubicBezTo>
                  <a:cubicBezTo>
                    <a:pt x="f21" y="f22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866;p38">
              <a:extLst>
                <a:ext uri="{FF2B5EF4-FFF2-40B4-BE49-F238E27FC236}">
                  <a16:creationId xmlns:a16="http://schemas.microsoft.com/office/drawing/2014/main" id="{F4C1BF86-7ABF-4F54-93A3-32E73001A842}"/>
                </a:ext>
              </a:extLst>
            </p:cNvPr>
            <p:cNvSpPr/>
            <p:nvPr/>
          </p:nvSpPr>
          <p:spPr>
            <a:xfrm rot="21061871">
              <a:off x="532784" y="143633"/>
              <a:ext cx="30239" cy="32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69"/>
                <a:gd name="f4" fmla="val 1656"/>
                <a:gd name="f5" fmla="val 842"/>
                <a:gd name="f6" fmla="val 1"/>
                <a:gd name="f7" fmla="val 783"/>
                <a:gd name="f8" fmla="val 725"/>
                <a:gd name="f9" fmla="val 7"/>
                <a:gd name="f10" fmla="val 668"/>
                <a:gd name="f11" fmla="val 21"/>
                <a:gd name="f12" fmla="val 634"/>
                <a:gd name="f13" fmla="val 568"/>
                <a:gd name="f14" fmla="val 534"/>
                <a:gd name="f15" fmla="val 55"/>
                <a:gd name="f16" fmla="val 468"/>
                <a:gd name="f17" fmla="val 88"/>
                <a:gd name="f18" fmla="val 434"/>
                <a:gd name="f19" fmla="val 368"/>
                <a:gd name="f20" fmla="val 122"/>
                <a:gd name="f21" fmla="val 334"/>
                <a:gd name="f22" fmla="val 155"/>
                <a:gd name="f23" fmla="val 301"/>
                <a:gd name="f24" fmla="val 188"/>
                <a:gd name="f25" fmla="val 268"/>
                <a:gd name="f26" fmla="val 222"/>
                <a:gd name="f27" fmla="val 201"/>
                <a:gd name="f28" fmla="val 255"/>
                <a:gd name="f29" fmla="val 167"/>
                <a:gd name="f30" fmla="val 322"/>
                <a:gd name="f31" fmla="val 134"/>
                <a:gd name="f32" fmla="val 355"/>
                <a:gd name="f33" fmla="val 422"/>
                <a:gd name="f34" fmla="val 101"/>
                <a:gd name="f35" fmla="val 455"/>
                <a:gd name="f36" fmla="val 67"/>
                <a:gd name="f37" fmla="val 488"/>
                <a:gd name="f38" fmla="val 34"/>
                <a:gd name="f39" fmla="val 555"/>
                <a:gd name="f40" fmla="val 589"/>
                <a:gd name="f41" fmla="val 655"/>
                <a:gd name="f42" fmla="val 722"/>
                <a:gd name="f43" fmla="val 755"/>
                <a:gd name="f44" fmla="val 822"/>
                <a:gd name="f45" fmla="val 1022"/>
                <a:gd name="f46" fmla="val 1256"/>
                <a:gd name="f47" fmla="val 1389"/>
                <a:gd name="f48" fmla="val 1422"/>
                <a:gd name="f49" fmla="val 1489"/>
                <a:gd name="f50" fmla="val 1523"/>
                <a:gd name="f51" fmla="val 1556"/>
                <a:gd name="f52" fmla="val 1589"/>
                <a:gd name="f53" fmla="val 1623"/>
                <a:gd name="f54" fmla="val 735"/>
                <a:gd name="f55" fmla="val 768"/>
                <a:gd name="f56" fmla="val 835"/>
                <a:gd name="f57" fmla="val 1035"/>
                <a:gd name="f58" fmla="val 1268"/>
                <a:gd name="f59" fmla="val 1435"/>
                <a:gd name="f60" fmla="val 1568"/>
                <a:gd name="f61" fmla="val 1635"/>
                <a:gd name="f62" fmla="val 1602"/>
                <a:gd name="f63" fmla="val 388"/>
                <a:gd name="f64" fmla="val 1535"/>
                <a:gd name="f65" fmla="val 1502"/>
                <a:gd name="f66" fmla="val 1468"/>
                <a:gd name="f67" fmla="val 1278"/>
                <a:gd name="f68" fmla="val 90"/>
                <a:gd name="f69" fmla="val 1058"/>
                <a:gd name="f70" fmla="*/ f0 1 1669"/>
                <a:gd name="f71" fmla="*/ f1 1 1656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669"/>
                <a:gd name="f78" fmla="*/ f75 1 1656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669" h="16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1"/>
                    <a:pt x="f13" y="f11"/>
                    <a:pt x="f14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6" y="f37"/>
                  </a:cubicBezTo>
                  <a:cubicBezTo>
                    <a:pt x="f38" y="f39"/>
                    <a:pt x="f38" y="f40"/>
                    <a:pt x="f38" y="f41"/>
                  </a:cubicBezTo>
                  <a:cubicBezTo>
                    <a:pt x="f38" y="f42"/>
                    <a:pt x="f6" y="f43"/>
                    <a:pt x="f6" y="f44"/>
                  </a:cubicBezTo>
                  <a:cubicBezTo>
                    <a:pt x="f6" y="f45"/>
                    <a:pt x="f34" y="f46"/>
                    <a:pt x="f25" y="f47"/>
                  </a:cubicBezTo>
                  <a:cubicBezTo>
                    <a:pt x="f23" y="f48"/>
                    <a:pt x="f21" y="f49"/>
                    <a:pt x="f19" y="f49"/>
                  </a:cubicBezTo>
                  <a:cubicBezTo>
                    <a:pt x="f18" y="f50"/>
                    <a:pt x="f16" y="f51"/>
                    <a:pt x="f14" y="f52"/>
                  </a:cubicBezTo>
                  <a:cubicBezTo>
                    <a:pt x="f13" y="f52"/>
                    <a:pt x="f12" y="f53"/>
                    <a:pt x="f10" y="f53"/>
                  </a:cubicBezTo>
                  <a:cubicBezTo>
                    <a:pt x="f54" y="f4"/>
                    <a:pt x="f55" y="f4"/>
                    <a:pt x="f56" y="f4"/>
                  </a:cubicBezTo>
                  <a:cubicBezTo>
                    <a:pt x="f57" y="f4"/>
                    <a:pt x="f58" y="f51"/>
                    <a:pt x="f59" y="f47"/>
                  </a:cubicBezTo>
                  <a:cubicBezTo>
                    <a:pt x="f60" y="f46"/>
                    <a:pt x="f3" y="f45"/>
                    <a:pt x="f3" y="f44"/>
                  </a:cubicBezTo>
                  <a:cubicBezTo>
                    <a:pt x="f3" y="f43"/>
                    <a:pt x="f3" y="f42"/>
                    <a:pt x="f61" y="f41"/>
                  </a:cubicBezTo>
                  <a:cubicBezTo>
                    <a:pt x="f61" y="f40"/>
                    <a:pt x="f61" y="f39"/>
                    <a:pt x="f62" y="f37"/>
                  </a:cubicBezTo>
                  <a:cubicBezTo>
                    <a:pt x="f60" y="f35"/>
                    <a:pt x="f60" y="f63"/>
                    <a:pt x="f64" y="f32"/>
                  </a:cubicBezTo>
                  <a:cubicBezTo>
                    <a:pt x="f65" y="f30"/>
                    <a:pt x="f66" y="f28"/>
                    <a:pt x="f59" y="f26"/>
                  </a:cubicBezTo>
                  <a:cubicBezTo>
                    <a:pt x="f67" y="f68"/>
                    <a:pt x="f69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867;p38">
              <a:extLst>
                <a:ext uri="{FF2B5EF4-FFF2-40B4-BE49-F238E27FC236}">
                  <a16:creationId xmlns:a16="http://schemas.microsoft.com/office/drawing/2014/main" id="{36E61798-5D53-4482-A4ED-6FADCE8DE62B}"/>
                </a:ext>
              </a:extLst>
            </p:cNvPr>
            <p:cNvSpPr/>
            <p:nvPr/>
          </p:nvSpPr>
          <p:spPr>
            <a:xfrm rot="21061871">
              <a:off x="573438" y="149257"/>
              <a:ext cx="204871" cy="181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09"/>
                <a:gd name="f4" fmla="val 9330"/>
                <a:gd name="f5" fmla="val 953"/>
                <a:gd name="f6" fmla="val 1"/>
                <a:gd name="f7" fmla="val 712"/>
                <a:gd name="f8" fmla="val 473"/>
                <a:gd name="f9" fmla="val 112"/>
                <a:gd name="f10" fmla="val 301"/>
                <a:gd name="f11" fmla="val 323"/>
                <a:gd name="f12" fmla="val 657"/>
                <a:gd name="f13" fmla="val 67"/>
                <a:gd name="f14" fmla="val 1191"/>
                <a:gd name="f15" fmla="val 434"/>
                <a:gd name="f16" fmla="val 1491"/>
                <a:gd name="f17" fmla="val 567"/>
                <a:gd name="f18" fmla="val 1591"/>
                <a:gd name="f19" fmla="val 768"/>
                <a:gd name="f20" fmla="val 1658"/>
                <a:gd name="f21" fmla="val 934"/>
                <a:gd name="f22" fmla="val 1168"/>
                <a:gd name="f23" fmla="val 1435"/>
                <a:gd name="f24" fmla="val 1557"/>
                <a:gd name="f25" fmla="val 1568"/>
                <a:gd name="f26" fmla="val 1357"/>
                <a:gd name="f27" fmla="val 1868"/>
                <a:gd name="f28" fmla="val 990"/>
                <a:gd name="f29" fmla="val 1802"/>
                <a:gd name="f30" fmla="val 490"/>
                <a:gd name="f31" fmla="val 1468"/>
                <a:gd name="f32" fmla="val 190"/>
                <a:gd name="f33" fmla="val 1312"/>
                <a:gd name="f34" fmla="val 62"/>
                <a:gd name="f35" fmla="val 1132"/>
                <a:gd name="f36" fmla="val 2510"/>
                <a:gd name="f37" fmla="val 1282"/>
                <a:gd name="f38" fmla="val 2272"/>
                <a:gd name="f39" fmla="val 2038"/>
                <a:gd name="f40" fmla="val 1383"/>
                <a:gd name="f41" fmla="val 1602"/>
                <a:gd name="f42" fmla="val 1958"/>
                <a:gd name="f43" fmla="val 1635"/>
                <a:gd name="f44" fmla="val 2458"/>
                <a:gd name="f45" fmla="val 2002"/>
                <a:gd name="f46" fmla="val 2758"/>
                <a:gd name="f47" fmla="val 2135"/>
                <a:gd name="f48" fmla="val 2858"/>
                <a:gd name="f49" fmla="val 2335"/>
                <a:gd name="f50" fmla="val 2925"/>
                <a:gd name="f51" fmla="val 2502"/>
                <a:gd name="f52" fmla="val 2769"/>
                <a:gd name="f53" fmla="val 3003"/>
                <a:gd name="f54" fmla="val 2825"/>
                <a:gd name="f55" fmla="val 3169"/>
                <a:gd name="f56" fmla="val 2625"/>
                <a:gd name="f57" fmla="val 3436"/>
                <a:gd name="f58" fmla="val 2291"/>
                <a:gd name="f59" fmla="val 3403"/>
                <a:gd name="f60" fmla="val 1758"/>
                <a:gd name="f61" fmla="val 3036"/>
                <a:gd name="f62" fmla="val 1457"/>
                <a:gd name="f63" fmla="val 2877"/>
                <a:gd name="f64" fmla="val 1342"/>
                <a:gd name="f65" fmla="val 2692"/>
                <a:gd name="f66" fmla="val 4091"/>
                <a:gd name="f67" fmla="val 2567"/>
                <a:gd name="f68" fmla="val 3850"/>
                <a:gd name="f69" fmla="val 3606"/>
                <a:gd name="f70" fmla="val 2670"/>
                <a:gd name="f71" fmla="val 3225"/>
                <a:gd name="f72" fmla="val 3203"/>
                <a:gd name="f73" fmla="val 3726"/>
                <a:gd name="f74" fmla="val 3570"/>
                <a:gd name="f75" fmla="val 4026"/>
                <a:gd name="f76" fmla="val 3736"/>
                <a:gd name="f77" fmla="val 4159"/>
                <a:gd name="f78" fmla="val 3903"/>
                <a:gd name="f79" fmla="val 4226"/>
                <a:gd name="f80" fmla="val 4103"/>
                <a:gd name="f81" fmla="val 4337"/>
                <a:gd name="f82" fmla="val 4570"/>
                <a:gd name="f83" fmla="val 4126"/>
                <a:gd name="f84" fmla="val 4737"/>
                <a:gd name="f85" fmla="val 3892"/>
                <a:gd name="f86" fmla="val 5004"/>
                <a:gd name="f87" fmla="val 3559"/>
                <a:gd name="f88" fmla="val 4971"/>
                <a:gd name="f89" fmla="val 3025"/>
                <a:gd name="f90" fmla="val 4604"/>
                <a:gd name="f91" fmla="val 4459"/>
                <a:gd name="f92" fmla="val 2628"/>
                <a:gd name="f93" fmla="val 4276"/>
                <a:gd name="f94" fmla="val 5661"/>
                <a:gd name="f95" fmla="val 3834"/>
                <a:gd name="f96" fmla="val 5424"/>
                <a:gd name="f97" fmla="val 5188"/>
                <a:gd name="f98" fmla="val 3937"/>
                <a:gd name="f99" fmla="val 5037"/>
                <a:gd name="f100" fmla="val 4493"/>
                <a:gd name="f101" fmla="val 4804"/>
                <a:gd name="f102" fmla="val 5027"/>
                <a:gd name="f103" fmla="val 5137"/>
                <a:gd name="f104" fmla="val 5293"/>
                <a:gd name="f105" fmla="val 5304"/>
                <a:gd name="f106" fmla="val 5427"/>
                <a:gd name="f107" fmla="val 5471"/>
                <a:gd name="f108" fmla="val 5494"/>
                <a:gd name="f109" fmla="val 5671"/>
                <a:gd name="f110" fmla="val 5905"/>
                <a:gd name="f111" fmla="val 6138"/>
                <a:gd name="f112" fmla="val 5394"/>
                <a:gd name="f113" fmla="val 6305"/>
                <a:gd name="f114" fmla="val 5193"/>
                <a:gd name="f115" fmla="val 6605"/>
                <a:gd name="f116" fmla="val 4826"/>
                <a:gd name="f117" fmla="val 6538"/>
                <a:gd name="f118" fmla="val 4293"/>
                <a:gd name="f119" fmla="val 6171"/>
                <a:gd name="f120" fmla="val 6026"/>
                <a:gd name="f121" fmla="val 3895"/>
                <a:gd name="f122" fmla="val 5843"/>
                <a:gd name="f123" fmla="val 7236"/>
                <a:gd name="f124" fmla="val 5118"/>
                <a:gd name="f125" fmla="val 6993"/>
                <a:gd name="f126" fmla="val 6756"/>
                <a:gd name="f127" fmla="val 5219"/>
                <a:gd name="f128" fmla="val 5760"/>
                <a:gd name="f129" fmla="val 6372"/>
                <a:gd name="f130" fmla="val 6294"/>
                <a:gd name="f131" fmla="val 6705"/>
                <a:gd name="f132" fmla="val 6594"/>
                <a:gd name="f133" fmla="val 6872"/>
                <a:gd name="f134" fmla="val 6694"/>
                <a:gd name="f135" fmla="val 7072"/>
                <a:gd name="f136" fmla="val 6761"/>
                <a:gd name="f137" fmla="val 7239"/>
                <a:gd name="f138" fmla="val 7472"/>
                <a:gd name="f139" fmla="val 7706"/>
                <a:gd name="f140" fmla="val 6661"/>
                <a:gd name="f141" fmla="val 7873"/>
                <a:gd name="f142" fmla="val 6461"/>
                <a:gd name="f143" fmla="val 8173"/>
                <a:gd name="f144" fmla="val 6094"/>
                <a:gd name="f145" fmla="val 8106"/>
                <a:gd name="f146" fmla="val 5594"/>
                <a:gd name="f147" fmla="val 7773"/>
                <a:gd name="f148" fmla="val 7613"/>
                <a:gd name="f149" fmla="val 5178"/>
                <a:gd name="f150" fmla="val 7423"/>
                <a:gd name="f151" fmla="val 8813"/>
                <a:gd name="f152" fmla="val 6403"/>
                <a:gd name="f153" fmla="val 8576"/>
                <a:gd name="f154" fmla="val 8343"/>
                <a:gd name="f155" fmla="val 6506"/>
                <a:gd name="f156" fmla="val 7061"/>
                <a:gd name="f157" fmla="val 7939"/>
                <a:gd name="f158" fmla="val 7562"/>
                <a:gd name="f159" fmla="val 8306"/>
                <a:gd name="f160" fmla="val 7862"/>
                <a:gd name="f161" fmla="val 8440"/>
                <a:gd name="f162" fmla="val 7995"/>
                <a:gd name="f163" fmla="val 8640"/>
                <a:gd name="f164" fmla="val 8062"/>
                <a:gd name="f165" fmla="val 8807"/>
                <a:gd name="f166" fmla="val 9040"/>
                <a:gd name="f167" fmla="val 9274"/>
                <a:gd name="f168" fmla="val 7929"/>
                <a:gd name="f169" fmla="val 9440"/>
                <a:gd name="f170" fmla="val 7729"/>
                <a:gd name="f171" fmla="val 9741"/>
                <a:gd name="f172" fmla="val 7395"/>
                <a:gd name="f173" fmla="val 9674"/>
                <a:gd name="f174" fmla="val 6861"/>
                <a:gd name="f175" fmla="val 9340"/>
                <a:gd name="f176" fmla="val 9181"/>
                <a:gd name="f177" fmla="val 6464"/>
                <a:gd name="f178" fmla="val 8996"/>
                <a:gd name="f179" fmla="val 10381"/>
                <a:gd name="f180" fmla="val 7670"/>
                <a:gd name="f181" fmla="val 10144"/>
                <a:gd name="f182" fmla="val 9910"/>
                <a:gd name="f183" fmla="val 7774"/>
                <a:gd name="f184" fmla="val 7962"/>
                <a:gd name="f185" fmla="val 9474"/>
                <a:gd name="f186" fmla="val 8329"/>
                <a:gd name="f187" fmla="val 9507"/>
                <a:gd name="f188" fmla="val 8863"/>
                <a:gd name="f189" fmla="val 9874"/>
                <a:gd name="f190" fmla="val 9130"/>
                <a:gd name="f191" fmla="val 10008"/>
                <a:gd name="f192" fmla="val 9263"/>
                <a:gd name="f193" fmla="val 10208"/>
                <a:gd name="f194" fmla="val 10374"/>
                <a:gd name="f195" fmla="val 10641"/>
                <a:gd name="f196" fmla="val 10875"/>
                <a:gd name="f197" fmla="val 9230"/>
                <a:gd name="f198" fmla="val 11042"/>
                <a:gd name="f199" fmla="val 9030"/>
                <a:gd name="f200" fmla="val 11308"/>
                <a:gd name="f201" fmla="val 8663"/>
                <a:gd name="f202" fmla="val 11275"/>
                <a:gd name="f203" fmla="val 8129"/>
                <a:gd name="f204" fmla="val 10908"/>
                <a:gd name="f205" fmla="val 10749"/>
                <a:gd name="f206" fmla="val 7731"/>
                <a:gd name="f207" fmla="val 10564"/>
                <a:gd name="f208" fmla="*/ f0 1 11309"/>
                <a:gd name="f209" fmla="*/ f1 1 9330"/>
                <a:gd name="f210" fmla="val f2"/>
                <a:gd name="f211" fmla="val f3"/>
                <a:gd name="f212" fmla="val f4"/>
                <a:gd name="f213" fmla="+- f212 0 f210"/>
                <a:gd name="f214" fmla="+- f211 0 f210"/>
                <a:gd name="f215" fmla="*/ f214 1 11309"/>
                <a:gd name="f216" fmla="*/ f213 1 9330"/>
                <a:gd name="f217" fmla="*/ f210 1 f215"/>
                <a:gd name="f218" fmla="*/ f211 1 f215"/>
                <a:gd name="f219" fmla="*/ f210 1 f216"/>
                <a:gd name="f220" fmla="*/ f212 1 f216"/>
                <a:gd name="f221" fmla="*/ f217 f208 1"/>
                <a:gd name="f222" fmla="*/ f218 f208 1"/>
                <a:gd name="f223" fmla="*/ f220 f209 1"/>
                <a:gd name="f224" fmla="*/ f219 f2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1" t="f224" r="f222" b="f223"/>
              <a:pathLst>
                <a:path w="11309" h="93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27" y="f18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37"/>
                    <a:pt x="f36" y="f37"/>
                  </a:cubicBezTo>
                  <a:close/>
                  <a:moveTo>
                    <a:pt x="f66" y="f67"/>
                  </a:moveTo>
                  <a:cubicBezTo>
                    <a:pt x="f68" y="f67"/>
                    <a:pt x="f69" y="f70"/>
                    <a:pt x="f57" y="f48"/>
                  </a:cubicBezTo>
                  <a:cubicBezTo>
                    <a:pt x="f55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46"/>
                  </a:cubicBezTo>
                  <a:cubicBezTo>
                    <a:pt x="f91" y="f92"/>
                    <a:pt x="f93" y="f67"/>
                    <a:pt x="f66" y="f67"/>
                  </a:cubicBezTo>
                  <a:close/>
                  <a:moveTo>
                    <a:pt x="f94" y="f95"/>
                  </a:moveTo>
                  <a:cubicBezTo>
                    <a:pt x="f96" y="f95"/>
                    <a:pt x="f97" y="f98"/>
                    <a:pt x="f99" y="f83"/>
                  </a:cubicBezTo>
                  <a:cubicBezTo>
                    <a:pt x="f84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75"/>
                  </a:cubicBezTo>
                  <a:cubicBezTo>
                    <a:pt x="f120" y="f121"/>
                    <a:pt x="f122" y="f95"/>
                    <a:pt x="f94" y="f95"/>
                  </a:cubicBezTo>
                  <a:close/>
                  <a:moveTo>
                    <a:pt x="f123" y="f124"/>
                  </a:moveTo>
                  <a:cubicBezTo>
                    <a:pt x="f125" y="f124"/>
                    <a:pt x="f126" y="f127"/>
                    <a:pt x="f115" y="f106"/>
                  </a:cubicBezTo>
                  <a:cubicBezTo>
                    <a:pt x="f113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6"/>
                  </a:cubicBezTo>
                  <a:cubicBezTo>
                    <a:pt x="f138" y="f136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04"/>
                  </a:cubicBezTo>
                  <a:cubicBezTo>
                    <a:pt x="f148" y="f149"/>
                    <a:pt x="f150" y="f124"/>
                    <a:pt x="f123" y="f124"/>
                  </a:cubicBezTo>
                  <a:close/>
                  <a:moveTo>
                    <a:pt x="f151" y="f152"/>
                  </a:moveTo>
                  <a:cubicBezTo>
                    <a:pt x="f153" y="f152"/>
                    <a:pt x="f154" y="f155"/>
                    <a:pt x="f143" y="f134"/>
                  </a:cubicBezTo>
                  <a:cubicBezTo>
                    <a:pt x="f141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32"/>
                  </a:cubicBezTo>
                  <a:cubicBezTo>
                    <a:pt x="f176" y="f177"/>
                    <a:pt x="f178" y="f152"/>
                    <a:pt x="f151" y="f152"/>
                  </a:cubicBezTo>
                  <a:close/>
                  <a:moveTo>
                    <a:pt x="f179" y="f180"/>
                  </a:moveTo>
                  <a:cubicBezTo>
                    <a:pt x="f181" y="f180"/>
                    <a:pt x="f182" y="f183"/>
                    <a:pt x="f171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4"/>
                    <a:pt x="f194" y="f4"/>
                  </a:cubicBezTo>
                  <a:cubicBezTo>
                    <a:pt x="f195" y="f4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160"/>
                  </a:cubicBezTo>
                  <a:cubicBezTo>
                    <a:pt x="f205" y="f206"/>
                    <a:pt x="f207" y="f180"/>
                    <a:pt x="f179" y="f180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869;p38">
              <a:extLst>
                <a:ext uri="{FF2B5EF4-FFF2-40B4-BE49-F238E27FC236}">
                  <a16:creationId xmlns:a16="http://schemas.microsoft.com/office/drawing/2014/main" id="{1D3C1A4E-2727-4526-B95C-E19DAE9AE84A}"/>
                </a:ext>
              </a:extLst>
            </p:cNvPr>
            <p:cNvSpPr/>
            <p:nvPr/>
          </p:nvSpPr>
          <p:spPr>
            <a:xfrm rot="21061871">
              <a:off x="586085" y="53840"/>
              <a:ext cx="250993" cy="2303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56"/>
                <a:gd name="f5" fmla="val 505"/>
                <a:gd name="f6" fmla="val 1"/>
                <a:gd name="f7" fmla="val 251"/>
                <a:gd name="f8" fmla="val 168"/>
                <a:gd name="f9" fmla="val 17"/>
                <a:gd name="f10" fmla="val 501"/>
                <a:gd name="f11" fmla="val 1569"/>
                <a:gd name="f12" fmla="val 2636"/>
                <a:gd name="f13" fmla="val 3703"/>
                <a:gd name="f14" fmla="val 3998"/>
                <a:gd name="f15" fmla="val 278"/>
                <a:gd name="f16" fmla="val 4215"/>
                <a:gd name="f17" fmla="val 569"/>
                <a:gd name="f18" fmla="val 607"/>
                <a:gd name="f19" fmla="val 646"/>
                <a:gd name="f20" fmla="val 4211"/>
                <a:gd name="f21" fmla="val 684"/>
                <a:gd name="f22" fmla="val 4204"/>
                <a:gd name="f23" fmla="val 1502"/>
                <a:gd name="f24" fmla="val 4019"/>
                <a:gd name="f25" fmla="val 2319"/>
                <a:gd name="f26" fmla="val 3855"/>
                <a:gd name="f27" fmla="val 3153"/>
                <a:gd name="f28" fmla="val 3680"/>
                <a:gd name="f29" fmla="val 4533"/>
                <a:gd name="f30" fmla="val 5386"/>
                <a:gd name="f31" fmla="val 6239"/>
                <a:gd name="f32" fmla="val 6558"/>
                <a:gd name="f33" fmla="val 3406"/>
                <a:gd name="f34" fmla="val 6752"/>
                <a:gd name="f35" fmla="val 3693"/>
                <a:gd name="f36" fmla="val 3735"/>
                <a:gd name="f37" fmla="val 3777"/>
                <a:gd name="f38" fmla="val 6747"/>
                <a:gd name="f39" fmla="val 3820"/>
                <a:gd name="f40" fmla="val 6739"/>
                <a:gd name="f41" fmla="val 4633"/>
                <a:gd name="f42" fmla="val 6582"/>
                <a:gd name="f43" fmla="val 5467"/>
                <a:gd name="f44" fmla="val 6404"/>
                <a:gd name="f45" fmla="val 6289"/>
                <a:gd name="f46" fmla="val 6237"/>
                <a:gd name="f47" fmla="val 6290"/>
                <a:gd name="f48" fmla="val 7094"/>
                <a:gd name="f49" fmla="val 6295"/>
                <a:gd name="f50" fmla="val 7950"/>
                <a:gd name="f51" fmla="val 6322"/>
                <a:gd name="f52" fmla="val 8807"/>
                <a:gd name="f53" fmla="val 9102"/>
                <a:gd name="f54" fmla="val 6557"/>
                <a:gd name="f55" fmla="val 9319"/>
                <a:gd name="f56" fmla="val 6842"/>
                <a:gd name="f57" fmla="val 6879"/>
                <a:gd name="f58" fmla="val 6917"/>
                <a:gd name="f59" fmla="val 9315"/>
                <a:gd name="f60" fmla="val 6956"/>
                <a:gd name="f61" fmla="val 9307"/>
                <a:gd name="f62" fmla="val 7805"/>
                <a:gd name="f63" fmla="val 9122"/>
                <a:gd name="f64" fmla="val 8633"/>
                <a:gd name="f65" fmla="val 8957"/>
                <a:gd name="f66" fmla="val 9457"/>
                <a:gd name="f67" fmla="val 8780"/>
                <a:gd name="f68" fmla="val 9634"/>
                <a:gd name="f69" fmla="val 10488"/>
                <a:gd name="f70" fmla="val 11342"/>
                <a:gd name="f71" fmla="val 11662"/>
                <a:gd name="f72" fmla="val 9711"/>
                <a:gd name="f73" fmla="val 11855"/>
                <a:gd name="f74" fmla="val 9997"/>
                <a:gd name="f75" fmla="val 10039"/>
                <a:gd name="f76" fmla="val 10082"/>
                <a:gd name="f77" fmla="val 11851"/>
                <a:gd name="f78" fmla="val 10125"/>
                <a:gd name="f79" fmla="val 11843"/>
                <a:gd name="f80" fmla="val 11159"/>
                <a:gd name="f81" fmla="val 11642"/>
                <a:gd name="f82" fmla="val 12193"/>
                <a:gd name="f83" fmla="val 11409"/>
                <a:gd name="f84" fmla="val 13260"/>
                <a:gd name="f85" fmla="val 11209"/>
                <a:gd name="f86" fmla="val 13854"/>
                <a:gd name="f87" fmla="val 11084"/>
                <a:gd name="f88" fmla="val 13657"/>
                <a:gd name="f89" fmla="val 10196"/>
                <a:gd name="f90" fmla="val 13080"/>
                <a:gd name="f91" fmla="val 13041"/>
                <a:gd name="f92" fmla="val 13001"/>
                <a:gd name="f93" fmla="val 10200"/>
                <a:gd name="f94" fmla="val 12960"/>
                <a:gd name="f95" fmla="val 10208"/>
                <a:gd name="f96" fmla="val 12143"/>
                <a:gd name="f97" fmla="val 10393"/>
                <a:gd name="f98" fmla="val 11325"/>
                <a:gd name="f99" fmla="val 10556"/>
                <a:gd name="f100" fmla="val 10491"/>
                <a:gd name="f101" fmla="val 10716"/>
                <a:gd name="f102" fmla="val 9857"/>
                <a:gd name="f103" fmla="val 8999"/>
                <a:gd name="f104" fmla="val 8140"/>
                <a:gd name="f105" fmla="val 7845"/>
                <a:gd name="f106" fmla="val 10231"/>
                <a:gd name="f107" fmla="val 7628"/>
                <a:gd name="f108" fmla="val 9939"/>
                <a:gd name="f109" fmla="val 9901"/>
                <a:gd name="f110" fmla="val 9863"/>
                <a:gd name="f111" fmla="val 7632"/>
                <a:gd name="f112" fmla="val 9824"/>
                <a:gd name="f113" fmla="val 7640"/>
                <a:gd name="f114" fmla="val 9006"/>
                <a:gd name="f115" fmla="val 7824"/>
                <a:gd name="f116" fmla="val 8167"/>
                <a:gd name="f117" fmla="val 7988"/>
                <a:gd name="f118" fmla="val 7340"/>
                <a:gd name="f119" fmla="val 8164"/>
                <a:gd name="f120" fmla="val 7323"/>
                <a:gd name="f121" fmla="val 7311"/>
                <a:gd name="f122" fmla="val 6458"/>
                <a:gd name="f123" fmla="val 5605"/>
                <a:gd name="f124" fmla="val 5285"/>
                <a:gd name="f125" fmla="val 7069"/>
                <a:gd name="f126" fmla="val 5092"/>
                <a:gd name="f127" fmla="val 6805"/>
                <a:gd name="f128" fmla="val 6766"/>
                <a:gd name="f129" fmla="val 6727"/>
                <a:gd name="f130" fmla="val 5096"/>
                <a:gd name="f131" fmla="val 6689"/>
                <a:gd name="f132" fmla="val 5104"/>
                <a:gd name="f133" fmla="val 5839"/>
                <a:gd name="f134" fmla="val 5264"/>
                <a:gd name="f135" fmla="val 5011"/>
                <a:gd name="f136" fmla="val 5444"/>
                <a:gd name="f137" fmla="val 4187"/>
                <a:gd name="f138" fmla="val 5612"/>
                <a:gd name="f139" fmla="val 4753"/>
                <a:gd name="f140" fmla="val 3895"/>
                <a:gd name="f141" fmla="val 3036"/>
                <a:gd name="f142" fmla="val 2727"/>
                <a:gd name="f143" fmla="val 3900"/>
                <a:gd name="f144" fmla="val 2532"/>
                <a:gd name="f145" fmla="val 3592"/>
                <a:gd name="f146" fmla="val 3568"/>
                <a:gd name="f147" fmla="val 3544"/>
                <a:gd name="f148" fmla="val 2533"/>
                <a:gd name="f149" fmla="val 3520"/>
                <a:gd name="f150" fmla="val 2536"/>
                <a:gd name="f151" fmla="val 2702"/>
                <a:gd name="f152" fmla="val 2720"/>
                <a:gd name="f153" fmla="val 1885"/>
                <a:gd name="f154" fmla="val 2884"/>
                <a:gd name="f155" fmla="val 1051"/>
                <a:gd name="f156" fmla="val 3060"/>
                <a:gd name="f157" fmla="val 1050"/>
                <a:gd name="f158" fmla="val 2207"/>
                <a:gd name="f159" fmla="val 1045"/>
                <a:gd name="f160" fmla="val 1354"/>
                <a:gd name="f161" fmla="val 1018"/>
                <a:gd name="f162" fmla="val 760"/>
                <a:gd name="f163" fmla="*/ f0 1 13855"/>
                <a:gd name="f164" fmla="*/ f1 1 11856"/>
                <a:gd name="f165" fmla="val f2"/>
                <a:gd name="f166" fmla="val f3"/>
                <a:gd name="f167" fmla="val f4"/>
                <a:gd name="f168" fmla="+- f167 0 f165"/>
                <a:gd name="f169" fmla="+- f166 0 f165"/>
                <a:gd name="f170" fmla="*/ f169 1 13855"/>
                <a:gd name="f171" fmla="*/ f168 1 11856"/>
                <a:gd name="f172" fmla="*/ f165 1 f170"/>
                <a:gd name="f173" fmla="*/ f166 1 f170"/>
                <a:gd name="f174" fmla="*/ f165 1 f171"/>
                <a:gd name="f175" fmla="*/ f167 1 f171"/>
                <a:gd name="f176" fmla="*/ f172 f163 1"/>
                <a:gd name="f177" fmla="*/ f173 f163 1"/>
                <a:gd name="f178" fmla="*/ f175 f164 1"/>
                <a:gd name="f179" fmla="*/ f174 f1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6" t="f179" r="f177" b="f178"/>
              <a:pathLst>
                <a:path w="13855" h="11856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9" y="f12"/>
                    <a:pt x="f9" y="f13"/>
                  </a:cubicBezTo>
                  <a:cubicBezTo>
                    <a:pt x="f9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7" y="f29"/>
                    <a:pt x="f27" y="f30"/>
                    <a:pt x="f27" y="f31"/>
                  </a:cubicBezTo>
                  <a:cubicBezTo>
                    <a:pt x="f27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1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lnTo>
                    <a:pt x="f66" y="f67"/>
                  </a:lnTo>
                  <a:cubicBezTo>
                    <a:pt x="f66" y="f68"/>
                    <a:pt x="f66" y="f69"/>
                    <a:pt x="f66" y="f70"/>
                  </a:cubicBezTo>
                  <a:cubicBezTo>
                    <a:pt x="f66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89"/>
                  </a:cubicBezTo>
                  <a:cubicBezTo>
                    <a:pt x="f91" y="f89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lnTo>
                    <a:pt x="f100" y="f101"/>
                  </a:lnTo>
                  <a:cubicBezTo>
                    <a:pt x="f100" y="f102"/>
                    <a:pt x="f100" y="f103"/>
                    <a:pt x="f100" y="f104"/>
                  </a:cubicBezTo>
                  <a:cubicBezTo>
                    <a:pt x="f100" y="f105"/>
                    <a:pt x="f106" y="f107"/>
                    <a:pt x="f108" y="f107"/>
                  </a:cubicBezTo>
                  <a:cubicBezTo>
                    <a:pt x="f109" y="f107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lnTo>
                    <a:pt x="f118" y="f119"/>
                  </a:lnTo>
                  <a:cubicBezTo>
                    <a:pt x="f120" y="f121"/>
                    <a:pt x="f120" y="f122"/>
                    <a:pt x="f120" y="f123"/>
                  </a:cubicBezTo>
                  <a:cubicBezTo>
                    <a:pt x="f120" y="f124"/>
                    <a:pt x="f125" y="f126"/>
                    <a:pt x="f127" y="f126"/>
                  </a:cubicBezTo>
                  <a:cubicBezTo>
                    <a:pt x="f128" y="f126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lnTo>
                    <a:pt x="f137" y="f138"/>
                  </a:lnTo>
                  <a:cubicBezTo>
                    <a:pt x="f137" y="f139"/>
                    <a:pt x="f137" y="f140"/>
                    <a:pt x="f137" y="f141"/>
                  </a:cubicBezTo>
                  <a:cubicBezTo>
                    <a:pt x="f137" y="f142"/>
                    <a:pt x="f143" y="f144"/>
                    <a:pt x="f145" y="f144"/>
                  </a:cubicBezTo>
                  <a:cubicBezTo>
                    <a:pt x="f146" y="f144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lnTo>
                    <a:pt x="f155" y="f156"/>
                  </a:lnTo>
                  <a:cubicBezTo>
                    <a:pt x="f157" y="f158"/>
                    <a:pt x="f159" y="f160"/>
                    <a:pt x="f161" y="f10"/>
                  </a:cubicBezTo>
                  <a:cubicBezTo>
                    <a:pt x="f161" y="f8"/>
                    <a:pt x="f162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870;p38">
              <a:extLst>
                <a:ext uri="{FF2B5EF4-FFF2-40B4-BE49-F238E27FC236}">
                  <a16:creationId xmlns:a16="http://schemas.microsoft.com/office/drawing/2014/main" id="{F2506296-0205-4000-AA78-D94DD5A62A10}"/>
                </a:ext>
              </a:extLst>
            </p:cNvPr>
            <p:cNvSpPr/>
            <p:nvPr/>
          </p:nvSpPr>
          <p:spPr>
            <a:xfrm rot="21061871">
              <a:off x="534575" y="159599"/>
              <a:ext cx="251231" cy="230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68"/>
                <a:gd name="f4" fmla="val 11860"/>
                <a:gd name="f5" fmla="val 527"/>
                <a:gd name="f6" fmla="val 1"/>
                <a:gd name="f7" fmla="val 266"/>
                <a:gd name="f8" fmla="val 167"/>
                <a:gd name="f9" fmla="val 505"/>
                <a:gd name="f10" fmla="val 1573"/>
                <a:gd name="f11" fmla="val 2640"/>
                <a:gd name="f12" fmla="val 34"/>
                <a:gd name="f13" fmla="val 3674"/>
                <a:gd name="f14" fmla="val 3994"/>
                <a:gd name="f15" fmla="val 262"/>
                <a:gd name="f16" fmla="val 4187"/>
                <a:gd name="f17" fmla="val 541"/>
                <a:gd name="f18" fmla="val 583"/>
                <a:gd name="f19" fmla="val 625"/>
                <a:gd name="f20" fmla="val 4183"/>
                <a:gd name="f21" fmla="val 667"/>
                <a:gd name="f22" fmla="val 4175"/>
                <a:gd name="f23" fmla="val 1491"/>
                <a:gd name="f24" fmla="val 4015"/>
                <a:gd name="f25" fmla="val 2337"/>
                <a:gd name="f26" fmla="val 3834"/>
                <a:gd name="f27" fmla="val 3169"/>
                <a:gd name="f28" fmla="val 3666"/>
                <a:gd name="f29" fmla="val 4525"/>
                <a:gd name="f30" fmla="val 5384"/>
                <a:gd name="f31" fmla="val 6243"/>
                <a:gd name="f32" fmla="val 6538"/>
                <a:gd name="f33" fmla="val 3430"/>
                <a:gd name="f34" fmla="val 6755"/>
                <a:gd name="f35" fmla="val 3721"/>
                <a:gd name="f36" fmla="val 3759"/>
                <a:gd name="f37" fmla="val 3798"/>
                <a:gd name="f38" fmla="val 6751"/>
                <a:gd name="f39" fmla="val 3836"/>
                <a:gd name="f40" fmla="val 6743"/>
                <a:gd name="f41" fmla="val 4659"/>
                <a:gd name="f42" fmla="val 6557"/>
                <a:gd name="f43" fmla="val 5482"/>
                <a:gd name="f44" fmla="val 6393"/>
                <a:gd name="f45" fmla="val 6305"/>
                <a:gd name="f46" fmla="val 6216"/>
                <a:gd name="f47" fmla="val 7070"/>
                <a:gd name="f48" fmla="val 7924"/>
                <a:gd name="f49" fmla="val 8778"/>
                <a:gd name="f50" fmla="val 9098"/>
                <a:gd name="f51" fmla="val 6558"/>
                <a:gd name="f52" fmla="val 9291"/>
                <a:gd name="f53" fmla="val 6844"/>
                <a:gd name="f54" fmla="val 6887"/>
                <a:gd name="f55" fmla="val 6929"/>
                <a:gd name="f56" fmla="val 9287"/>
                <a:gd name="f57" fmla="val 6972"/>
                <a:gd name="f58" fmla="val 9278"/>
                <a:gd name="f59" fmla="val 7789"/>
                <a:gd name="f60" fmla="val 9120"/>
                <a:gd name="f61" fmla="val 8607"/>
                <a:gd name="f62" fmla="val 8941"/>
                <a:gd name="f63" fmla="val 9441"/>
                <a:gd name="f64" fmla="val 8774"/>
                <a:gd name="f65" fmla="val 9442"/>
                <a:gd name="f66" fmla="val 9632"/>
                <a:gd name="f67" fmla="val 9447"/>
                <a:gd name="f68" fmla="val 10489"/>
                <a:gd name="f69" fmla="val 9474"/>
                <a:gd name="f70" fmla="val 11346"/>
                <a:gd name="f71" fmla="val 11666"/>
                <a:gd name="f72" fmla="val 9702"/>
                <a:gd name="f73" fmla="val 9982"/>
                <a:gd name="f74" fmla="val 10023"/>
                <a:gd name="f75" fmla="val 10065"/>
                <a:gd name="f76" fmla="val 11855"/>
                <a:gd name="f77" fmla="val 10108"/>
                <a:gd name="f78" fmla="val 11847"/>
                <a:gd name="f79" fmla="val 11175"/>
                <a:gd name="f80" fmla="val 11613"/>
                <a:gd name="f81" fmla="val 12209"/>
                <a:gd name="f82" fmla="val 11413"/>
                <a:gd name="f83" fmla="val 13243"/>
                <a:gd name="f84" fmla="val 11180"/>
                <a:gd name="f85" fmla="val 13867"/>
                <a:gd name="f86" fmla="val 11055"/>
                <a:gd name="f87" fmla="val 13674"/>
                <a:gd name="f88" fmla="val 10200"/>
                <a:gd name="f89" fmla="val 13100"/>
                <a:gd name="f90" fmla="val 13060"/>
                <a:gd name="f91" fmla="val 13019"/>
                <a:gd name="f92" fmla="val 10204"/>
                <a:gd name="f93" fmla="val 12976"/>
                <a:gd name="f94" fmla="val 10212"/>
                <a:gd name="f95" fmla="val 12162"/>
                <a:gd name="f96" fmla="val 10370"/>
                <a:gd name="f97" fmla="val 11327"/>
                <a:gd name="f98" fmla="val 10527"/>
                <a:gd name="f99" fmla="val 10504"/>
                <a:gd name="f100" fmla="val 10701"/>
                <a:gd name="f101" fmla="val 10496"/>
                <a:gd name="f102" fmla="val 9849"/>
                <a:gd name="f103" fmla="val 10474"/>
                <a:gd name="f104" fmla="val 8997"/>
                <a:gd name="f105" fmla="val 8144"/>
                <a:gd name="f106" fmla="val 7824"/>
                <a:gd name="f107" fmla="val 10221"/>
                <a:gd name="f108" fmla="val 7631"/>
                <a:gd name="f109" fmla="val 9957"/>
                <a:gd name="f110" fmla="val 9918"/>
                <a:gd name="f111" fmla="val 9879"/>
                <a:gd name="f112" fmla="val 7635"/>
                <a:gd name="f113" fmla="val 9841"/>
                <a:gd name="f114" fmla="val 7644"/>
                <a:gd name="f115" fmla="val 8991"/>
                <a:gd name="f116" fmla="val 7803"/>
                <a:gd name="f117" fmla="val 8163"/>
                <a:gd name="f118" fmla="val 7983"/>
                <a:gd name="f119" fmla="val 7339"/>
                <a:gd name="f120" fmla="val 8151"/>
                <a:gd name="f121" fmla="val 7293"/>
                <a:gd name="f122" fmla="val 6434"/>
                <a:gd name="f123" fmla="val 5576"/>
                <a:gd name="f124" fmla="val 5281"/>
                <a:gd name="f125" fmla="val 7078"/>
                <a:gd name="f126" fmla="val 5064"/>
                <a:gd name="f127" fmla="val 6787"/>
                <a:gd name="f128" fmla="val 6749"/>
                <a:gd name="f129" fmla="val 6710"/>
                <a:gd name="f130" fmla="val 5068"/>
                <a:gd name="f131" fmla="val 6672"/>
                <a:gd name="f132" fmla="val 5075"/>
                <a:gd name="f133" fmla="val 5854"/>
                <a:gd name="f134" fmla="val 5260"/>
                <a:gd name="f135" fmla="val 5037"/>
                <a:gd name="f136" fmla="val 5424"/>
                <a:gd name="f137" fmla="val 4203"/>
                <a:gd name="f138" fmla="val 5599"/>
                <a:gd name="f139" fmla="val 4746"/>
                <a:gd name="f140" fmla="val 3893"/>
                <a:gd name="f141" fmla="val 3040"/>
                <a:gd name="f142" fmla="val 2721"/>
                <a:gd name="f143" fmla="val 3950"/>
                <a:gd name="f144" fmla="val 2527"/>
                <a:gd name="f145" fmla="val 3664"/>
                <a:gd name="f146" fmla="val 3622"/>
                <a:gd name="f147" fmla="val 3579"/>
                <a:gd name="f148" fmla="val 2532"/>
                <a:gd name="f149" fmla="val 3536"/>
                <a:gd name="f150" fmla="val 2540"/>
                <a:gd name="f151" fmla="val 2718"/>
                <a:gd name="f152" fmla="val 2725"/>
                <a:gd name="f153" fmla="val 1879"/>
                <a:gd name="f154" fmla="val 2889"/>
                <a:gd name="f155" fmla="val 1052"/>
                <a:gd name="f156" fmla="val 3048"/>
                <a:gd name="f157" fmla="val 1034"/>
                <a:gd name="f158" fmla="val 2190"/>
                <a:gd name="f159" fmla="val 1331"/>
                <a:gd name="f160" fmla="val 472"/>
                <a:gd name="f161" fmla="val 159"/>
                <a:gd name="f162" fmla="val 782"/>
                <a:gd name="f163" fmla="*/ f0 1 13868"/>
                <a:gd name="f164" fmla="*/ f1 1 11860"/>
                <a:gd name="f165" fmla="val f2"/>
                <a:gd name="f166" fmla="val f3"/>
                <a:gd name="f167" fmla="val f4"/>
                <a:gd name="f168" fmla="+- f167 0 f165"/>
                <a:gd name="f169" fmla="+- f166 0 f165"/>
                <a:gd name="f170" fmla="*/ f169 1 13868"/>
                <a:gd name="f171" fmla="*/ f168 1 11860"/>
                <a:gd name="f172" fmla="*/ f165 1 f170"/>
                <a:gd name="f173" fmla="*/ f166 1 f170"/>
                <a:gd name="f174" fmla="*/ f165 1 f171"/>
                <a:gd name="f175" fmla="*/ f167 1 f171"/>
                <a:gd name="f176" fmla="*/ f172 f163 1"/>
                <a:gd name="f177" fmla="*/ f173 f163 1"/>
                <a:gd name="f178" fmla="*/ f175 f164 1"/>
                <a:gd name="f179" fmla="*/ f174 f1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6" t="f179" r="f177" b="f178"/>
              <a:pathLst>
                <a:path w="13868" h="1186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2" y="f11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7" y="f29"/>
                    <a:pt x="f27" y="f30"/>
                    <a:pt x="f27" y="f31"/>
                  </a:cubicBezTo>
                  <a:cubicBezTo>
                    <a:pt x="f27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6"/>
                  </a:lnTo>
                  <a:cubicBezTo>
                    <a:pt x="f45" y="f47"/>
                    <a:pt x="f45" y="f48"/>
                    <a:pt x="f45" y="f49"/>
                  </a:cubicBezTo>
                  <a:cubicBezTo>
                    <a:pt x="f45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3" y="f64"/>
                  </a:lnTo>
                  <a:cubicBezTo>
                    <a:pt x="f65" y="f66"/>
                    <a:pt x="f67" y="f68"/>
                    <a:pt x="f69" y="f70"/>
                  </a:cubicBezTo>
                  <a:cubicBezTo>
                    <a:pt x="f69" y="f71"/>
                    <a:pt x="f72" y="f4"/>
                    <a:pt x="f73" y="f4"/>
                  </a:cubicBezTo>
                  <a:cubicBezTo>
                    <a:pt x="f74" y="f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lnTo>
                    <a:pt x="f99" y="f100"/>
                  </a:lnTo>
                  <a:cubicBezTo>
                    <a:pt x="f101" y="f102"/>
                    <a:pt x="f103" y="f104"/>
                    <a:pt x="f103" y="f105"/>
                  </a:cubicBezTo>
                  <a:cubicBezTo>
                    <a:pt x="f103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lnTo>
                    <a:pt x="f119" y="f120"/>
                  </a:lnTo>
                  <a:cubicBezTo>
                    <a:pt x="f119" y="f121"/>
                    <a:pt x="f119" y="f122"/>
                    <a:pt x="f119" y="f123"/>
                  </a:cubicBezTo>
                  <a:cubicBezTo>
                    <a:pt x="f119" y="f124"/>
                    <a:pt x="f125" y="f126"/>
                    <a:pt x="f127" y="f126"/>
                  </a:cubicBezTo>
                  <a:cubicBezTo>
                    <a:pt x="f128" y="f126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lnTo>
                    <a:pt x="f137" y="f138"/>
                  </a:lnTo>
                  <a:cubicBezTo>
                    <a:pt x="f137" y="f139"/>
                    <a:pt x="f137" y="f140"/>
                    <a:pt x="f137" y="f141"/>
                  </a:cubicBezTo>
                  <a:cubicBezTo>
                    <a:pt x="f137" y="f142"/>
                    <a:pt x="f143" y="f144"/>
                    <a:pt x="f145" y="f144"/>
                  </a:cubicBezTo>
                  <a:cubicBezTo>
                    <a:pt x="f146" y="f144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lnTo>
                    <a:pt x="f155" y="f156"/>
                  </a:lnTo>
                  <a:cubicBezTo>
                    <a:pt x="f157" y="f158"/>
                    <a:pt x="f157" y="f159"/>
                    <a:pt x="f157" y="f160"/>
                  </a:cubicBezTo>
                  <a:cubicBezTo>
                    <a:pt x="f157" y="f161"/>
                    <a:pt x="f162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871;p38">
              <a:extLst>
                <a:ext uri="{FF2B5EF4-FFF2-40B4-BE49-F238E27FC236}">
                  <a16:creationId xmlns:a16="http://schemas.microsoft.com/office/drawing/2014/main" id="{0CBC170F-972F-4D0A-9F2D-320E9D7FE33A}"/>
                </a:ext>
              </a:extLst>
            </p:cNvPr>
            <p:cNvSpPr/>
            <p:nvPr/>
          </p:nvSpPr>
          <p:spPr>
            <a:xfrm rot="21061871">
              <a:off x="460812" y="-33037"/>
              <a:ext cx="462293" cy="532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519"/>
                <a:gd name="f4" fmla="val 27421"/>
                <a:gd name="f5" fmla="val 3303"/>
                <a:gd name="f6" fmla="val 19248"/>
                <a:gd name="f7" fmla="val 10308"/>
                <a:gd name="f8" fmla="val 10274"/>
                <a:gd name="f9" fmla="val 1"/>
                <a:gd name="f10" fmla="val 18280"/>
                <a:gd name="f11" fmla="val 7973"/>
                <a:gd name="f12" fmla="val 15245"/>
                <a:gd name="f13" fmla="val 13377"/>
                <a:gd name="f14" fmla="val 27420"/>
                <a:gd name="f15" fmla="val 5938"/>
                <a:gd name="f16" fmla="val 21883"/>
                <a:gd name="f17" fmla="*/ f0 1 25519"/>
                <a:gd name="f18" fmla="*/ f1 1 274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5519"/>
                <a:gd name="f25" fmla="*/ f22 1 274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5519" h="27421" fill="none">
                  <a:moveTo>
                    <a:pt x="f5" y="f6"/>
                  </a:moveTo>
                  <a:cubicBezTo>
                    <a:pt x="f2" y="f7"/>
                    <a:pt x="f8" y="f9"/>
                    <a:pt x="f10" y="f11"/>
                  </a:cubicBezTo>
                  <a:cubicBezTo>
                    <a:pt x="f3" y="f12"/>
                    <a:pt x="f13" y="f14"/>
                    <a:pt x="f15" y="f16"/>
                  </a:cubicBezTo>
                </a:path>
              </a:pathLst>
            </a:custGeom>
            <a:noFill/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872;p38">
              <a:extLst>
                <a:ext uri="{FF2B5EF4-FFF2-40B4-BE49-F238E27FC236}">
                  <a16:creationId xmlns:a16="http://schemas.microsoft.com/office/drawing/2014/main" id="{8B4C380B-9F46-434A-91B2-9ADB3317FAB9}"/>
                </a:ext>
              </a:extLst>
            </p:cNvPr>
            <p:cNvSpPr/>
            <p:nvPr/>
          </p:nvSpPr>
          <p:spPr>
            <a:xfrm rot="21061871">
              <a:off x="374391" y="362522"/>
              <a:ext cx="316665" cy="285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80"/>
                <a:gd name="f4" fmla="val 14708"/>
                <a:gd name="f5" fmla="val 2435"/>
                <a:gd name="f6" fmla="val 1955"/>
                <a:gd name="f7" fmla="val 4390"/>
                <a:gd name="f8" fmla="val 9669"/>
                <a:gd name="f9" fmla="val 13616"/>
                <a:gd name="f10" fmla="val 14114"/>
                <a:gd name="f11" fmla="val 14552"/>
                <a:gd name="f12" fmla="val 14544"/>
                <a:gd name="f13" fmla="val 14911"/>
                <a:gd name="f14" fmla="val 14177"/>
                <a:gd name="f15" fmla="val 17479"/>
                <a:gd name="f16" fmla="val 11575"/>
                <a:gd name="f17" fmla="val 4470"/>
                <a:gd name="f18" fmla="val 2002"/>
                <a:gd name="f19" fmla="*/ f0 1 17480"/>
                <a:gd name="f20" fmla="*/ f1 1 1470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7480"/>
                <a:gd name="f27" fmla="*/ f24 1 1470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7480" h="14708">
                  <a:moveTo>
                    <a:pt x="f5" y="f2"/>
                  </a:moveTo>
                  <a:lnTo>
                    <a:pt x="f2" y="f5"/>
                  </a:lnTo>
                  <a:cubicBezTo>
                    <a:pt x="f6" y="f7"/>
                    <a:pt x="f8" y="f4"/>
                    <a:pt x="f9" y="f4"/>
                  </a:cubicBezTo>
                  <a:cubicBezTo>
                    <a:pt x="f10" y="f4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873;p38">
              <a:extLst>
                <a:ext uri="{FF2B5EF4-FFF2-40B4-BE49-F238E27FC236}">
                  <a16:creationId xmlns:a16="http://schemas.microsoft.com/office/drawing/2014/main" id="{4A4985E2-7D06-44A8-8770-A387391B9372}"/>
                </a:ext>
              </a:extLst>
            </p:cNvPr>
            <p:cNvSpPr/>
            <p:nvPr/>
          </p:nvSpPr>
          <p:spPr>
            <a:xfrm rot="21061871">
              <a:off x="361344" y="355033"/>
              <a:ext cx="303224" cy="305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38"/>
                <a:gd name="f4" fmla="val 15746"/>
                <a:gd name="f5" fmla="val 3202"/>
                <a:gd name="f6" fmla="val 1"/>
                <a:gd name="f7" fmla="val 2800"/>
                <a:gd name="f8" fmla="val 2433"/>
                <a:gd name="f9" fmla="val 548"/>
                <a:gd name="f10" fmla="val 2797"/>
                <a:gd name="f11" fmla="val 913"/>
                <a:gd name="f12" fmla="val 4932"/>
                <a:gd name="f13" fmla="val 2981"/>
                <a:gd name="f14" fmla="val 7401"/>
                <a:gd name="f15" fmla="val 4749"/>
                <a:gd name="f16" fmla="val 9602"/>
                <a:gd name="f17" fmla="val 6717"/>
                <a:gd name="f18" fmla="val 10803"/>
                <a:gd name="f19" fmla="val 7785"/>
                <a:gd name="f20" fmla="val 16507"/>
                <a:gd name="f21" fmla="val 12255"/>
                <a:gd name="f22" fmla="val 15340"/>
                <a:gd name="f23" fmla="val 14256"/>
                <a:gd name="f24" fmla="val 15112"/>
                <a:gd name="f25" fmla="val 14640"/>
                <a:gd name="f26" fmla="val 14776"/>
                <a:gd name="f27" fmla="val 14812"/>
                <a:gd name="f28" fmla="val 14356"/>
                <a:gd name="f29" fmla="val 11025"/>
                <a:gd name="f30" fmla="val 2429"/>
                <a:gd name="f31" fmla="val 3977"/>
                <a:gd name="f32" fmla="val 1096"/>
                <a:gd name="f33" fmla="val 2614"/>
                <a:gd name="f34" fmla="val 991"/>
                <a:gd name="f35" fmla="val 2509"/>
                <a:gd name="f36" fmla="val 872"/>
                <a:gd name="f37" fmla="val 2465"/>
                <a:gd name="f38" fmla="val 756"/>
                <a:gd name="f39" fmla="val 359"/>
                <a:gd name="f40" fmla="val 2987"/>
                <a:gd name="f41" fmla="val 362"/>
                <a:gd name="f42" fmla="val 3348"/>
                <a:gd name="f43" fmla="val 2397"/>
                <a:gd name="f44" fmla="val 5450"/>
                <a:gd name="f45" fmla="val 4198"/>
                <a:gd name="f46" fmla="val 7818"/>
                <a:gd name="f47" fmla="val 6200"/>
                <a:gd name="f48" fmla="val 9986"/>
                <a:gd name="f49" fmla="val 8101"/>
                <a:gd name="f50" fmla="val 12021"/>
                <a:gd name="f51" fmla="val 10503"/>
                <a:gd name="f52" fmla="val 14823"/>
                <a:gd name="f53" fmla="val 13338"/>
                <a:gd name="f54" fmla="val 15624"/>
                <a:gd name="f55" fmla="val 13624"/>
                <a:gd name="f56" fmla="val 15705"/>
                <a:gd name="f57" fmla="val 13916"/>
                <a:gd name="f58" fmla="val 15745"/>
                <a:gd name="f59" fmla="val 14201"/>
                <a:gd name="f60" fmla="val 15546"/>
                <a:gd name="f61" fmla="val 16737"/>
                <a:gd name="f62" fmla="val 14858"/>
                <a:gd name="f63" fmla="val 16407"/>
                <a:gd name="f64" fmla="val 13289"/>
                <a:gd name="f65" fmla="val 15873"/>
                <a:gd name="f66" fmla="val 10720"/>
                <a:gd name="f67" fmla="val 12971"/>
                <a:gd name="f68" fmla="val 8385"/>
                <a:gd name="f69" fmla="val 11170"/>
                <a:gd name="f70" fmla="val 8702"/>
                <a:gd name="f71" fmla="val 4449"/>
                <a:gd name="f72" fmla="val 5933"/>
                <a:gd name="f73" fmla="val 2481"/>
                <a:gd name="f74" fmla="val 3531"/>
                <a:gd name="f75" fmla="val 146"/>
                <a:gd name="f76" fmla="val 3429"/>
                <a:gd name="f77" fmla="val 44"/>
                <a:gd name="f78" fmla="val 3314"/>
                <a:gd name="f79" fmla="*/ f0 1 16738"/>
                <a:gd name="f80" fmla="*/ f1 1 15746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16738"/>
                <a:gd name="f87" fmla="*/ f84 1 15746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16738" h="1574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6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17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874;p38">
              <a:extLst>
                <a:ext uri="{FF2B5EF4-FFF2-40B4-BE49-F238E27FC236}">
                  <a16:creationId xmlns:a16="http://schemas.microsoft.com/office/drawing/2014/main" id="{C4EE2F67-8734-4CE4-B0B8-C303A65ED753}"/>
                </a:ext>
              </a:extLst>
            </p:cNvPr>
            <p:cNvSpPr/>
            <p:nvPr/>
          </p:nvSpPr>
          <p:spPr>
            <a:xfrm rot="21061871">
              <a:off x="24643" y="138239"/>
              <a:ext cx="424610" cy="352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39"/>
                <a:gd name="f4" fmla="val 18171"/>
                <a:gd name="f5" fmla="val 12215"/>
                <a:gd name="f6" fmla="val 10162"/>
                <a:gd name="f7" fmla="val 8003"/>
                <a:gd name="f8" fmla="val 848"/>
                <a:gd name="f9" fmla="val 5991"/>
                <a:gd name="f10" fmla="val 2859"/>
                <a:gd name="f11" fmla="val 8850"/>
                <a:gd name="f12" fmla="val 7210"/>
                <a:gd name="f13" fmla="val 18170"/>
                <a:gd name="f14" fmla="val 14095"/>
                <a:gd name="f15" fmla="val 15567"/>
                <a:gd name="f16" fmla="val 17024"/>
                <a:gd name="f17" fmla="val 17744"/>
                <a:gd name="f18" fmla="val 18334"/>
                <a:gd name="f19" fmla="val 16769"/>
                <a:gd name="f20" fmla="val 20969"/>
                <a:gd name="f21" fmla="val 14134"/>
                <a:gd name="f22" fmla="val 23438"/>
                <a:gd name="f23" fmla="val 7449"/>
                <a:gd name="f24" fmla="val 18298"/>
                <a:gd name="f25" fmla="*/ f0 1 23439"/>
                <a:gd name="f26" fmla="*/ f1 1 181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23439"/>
                <a:gd name="f33" fmla="*/ f30 1 181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3439" h="1817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lnTo>
                    <a:pt x="f20" y="f21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875;p38">
              <a:extLst>
                <a:ext uri="{FF2B5EF4-FFF2-40B4-BE49-F238E27FC236}">
                  <a16:creationId xmlns:a16="http://schemas.microsoft.com/office/drawing/2014/main" id="{9A50682C-2648-45B5-A644-4616EE6178B6}"/>
                </a:ext>
              </a:extLst>
            </p:cNvPr>
            <p:cNvSpPr/>
            <p:nvPr/>
          </p:nvSpPr>
          <p:spPr>
            <a:xfrm rot="21061871">
              <a:off x="60523" y="124102"/>
              <a:ext cx="390485" cy="3734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555"/>
                <a:gd name="f4" fmla="val 19223"/>
                <a:gd name="f5" fmla="val 10430"/>
                <a:gd name="f6" fmla="val 9523"/>
                <a:gd name="f7" fmla="val 8574"/>
                <a:gd name="f8" fmla="val 157"/>
                <a:gd name="f9" fmla="val 7592"/>
                <a:gd name="f10" fmla="val 498"/>
                <a:gd name="f11" fmla="val 4156"/>
                <a:gd name="f12" fmla="val 1699"/>
                <a:gd name="f13" fmla="val 1221"/>
                <a:gd name="f14" fmla="val 4901"/>
                <a:gd name="f15" fmla="val 1254"/>
                <a:gd name="f16" fmla="val 8637"/>
                <a:gd name="f17" fmla="val 12006"/>
                <a:gd name="f18" fmla="val 3389"/>
                <a:gd name="f19" fmla="val 15142"/>
                <a:gd name="f20" fmla="val 6024"/>
                <a:gd name="f21" fmla="val 17076"/>
                <a:gd name="f22" fmla="val 7810"/>
                <a:gd name="f23" fmla="val 18420"/>
                <a:gd name="f24" fmla="val 9950"/>
                <a:gd name="f25" fmla="val 12074"/>
                <a:gd name="f26" fmla="val 13640"/>
                <a:gd name="f27" fmla="val 15197"/>
                <a:gd name="f28" fmla="val 18787"/>
                <a:gd name="f29" fmla="val 16598"/>
                <a:gd name="f30" fmla="val 17810"/>
                <a:gd name="f31" fmla="val 17066"/>
                <a:gd name="f32" fmla="val 17480"/>
                <a:gd name="f33" fmla="val 16785"/>
                <a:gd name="f34" fmla="val 16809"/>
                <a:gd name="f35" fmla="val 16354"/>
                <a:gd name="f36" fmla="val 16262"/>
                <a:gd name="f37" fmla="val 16164"/>
                <a:gd name="f38" fmla="val 16839"/>
                <a:gd name="f39" fmla="val 16065"/>
                <a:gd name="f40" fmla="val 16909"/>
                <a:gd name="f41" fmla="val 14845"/>
                <a:gd name="f42" fmla="val 17763"/>
                <a:gd name="f43" fmla="val 13485"/>
                <a:gd name="f44" fmla="val 18138"/>
                <a:gd name="f45" fmla="val 12108"/>
                <a:gd name="f46" fmla="val 6215"/>
                <a:gd name="f47" fmla="val 11267"/>
                <a:gd name="f48" fmla="val 3055"/>
                <a:gd name="f49" fmla="val 5535"/>
                <a:gd name="f50" fmla="val 4541"/>
                <a:gd name="f51" fmla="val 2785"/>
                <a:gd name="f52" fmla="val 7397"/>
                <a:gd name="f53" fmla="val 1171"/>
                <a:gd name="f54" fmla="val 10291"/>
                <a:gd name="f55" fmla="val 11751"/>
                <a:gd name="f56" fmla="val 13221"/>
                <a:gd name="f57" fmla="val 1582"/>
                <a:gd name="f58" fmla="val 14530"/>
                <a:gd name="f59" fmla="val 2466"/>
                <a:gd name="f60" fmla="val 18433"/>
                <a:gd name="f61" fmla="val 5101"/>
                <a:gd name="f62" fmla="val 19968"/>
                <a:gd name="f63" fmla="val 10205"/>
                <a:gd name="f64" fmla="val 18466"/>
                <a:gd name="f65" fmla="val 14574"/>
                <a:gd name="f66" fmla="val 18323"/>
                <a:gd name="f67" fmla="val 14963"/>
                <a:gd name="f68" fmla="val 18656"/>
                <a:gd name="f69" fmla="val 15226"/>
                <a:gd name="f70" fmla="val 18981"/>
                <a:gd name="f71" fmla="val 19187"/>
                <a:gd name="f72" fmla="val 19390"/>
                <a:gd name="f73" fmla="val 15120"/>
                <a:gd name="f74" fmla="val 19467"/>
                <a:gd name="f75" fmla="val 14875"/>
                <a:gd name="f76" fmla="val 21554"/>
                <a:gd name="f77" fmla="val 8642"/>
                <a:gd name="f78" fmla="val 17165"/>
                <a:gd name="f79" fmla="*/ f0 1 21555"/>
                <a:gd name="f80" fmla="*/ f1 1 19223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21555"/>
                <a:gd name="f87" fmla="*/ f84 1 19223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21555" h="1922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8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2" y="f47"/>
                    <a:pt x="f48" y="f49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876;p38">
              <a:extLst>
                <a:ext uri="{FF2B5EF4-FFF2-40B4-BE49-F238E27FC236}">
                  <a16:creationId xmlns:a16="http://schemas.microsoft.com/office/drawing/2014/main" id="{9D9CDE7C-B2EE-4D33-A54B-BC7CE6B1142B}"/>
                </a:ext>
              </a:extLst>
            </p:cNvPr>
            <p:cNvSpPr/>
            <p:nvPr/>
          </p:nvSpPr>
          <p:spPr>
            <a:xfrm rot="21061871">
              <a:off x="345826" y="381734"/>
              <a:ext cx="92025" cy="82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80"/>
                <a:gd name="f4" fmla="val 4231"/>
                <a:gd name="f5" fmla="val 3883"/>
                <a:gd name="f6" fmla="val 3712"/>
                <a:gd name="f7" fmla="val 3535"/>
                <a:gd name="f8" fmla="val 57"/>
                <a:gd name="f9" fmla="val 3373"/>
                <a:gd name="f10" fmla="val 190"/>
                <a:gd name="f11" fmla="val 2406"/>
                <a:gd name="f12" fmla="val 958"/>
                <a:gd name="f13" fmla="val 1639"/>
                <a:gd name="f14" fmla="val 1992"/>
                <a:gd name="f15" fmla="val 638"/>
                <a:gd name="f16" fmla="val 2726"/>
                <a:gd name="f17" fmla="val 3225"/>
                <a:gd name="f18" fmla="val 422"/>
                <a:gd name="f19" fmla="val 4230"/>
                <a:gd name="f20" fmla="val 1043"/>
                <a:gd name="f21" fmla="val 1169"/>
                <a:gd name="f22" fmla="val 1303"/>
                <a:gd name="f23" fmla="val 4189"/>
                <a:gd name="f24" fmla="val 1438"/>
                <a:gd name="f25" fmla="val 4093"/>
                <a:gd name="f26" fmla="val 2539"/>
                <a:gd name="f27" fmla="val 3259"/>
                <a:gd name="f28" fmla="val 3407"/>
                <a:gd name="f29" fmla="val 2158"/>
                <a:gd name="f30" fmla="val 4474"/>
                <a:gd name="f31" fmla="val 1291"/>
                <a:gd name="f32" fmla="val 5079"/>
                <a:gd name="f33" fmla="val 791"/>
                <a:gd name="f34" fmla="val 4522"/>
                <a:gd name="f35" fmla="*/ f0 1 5080"/>
                <a:gd name="f36" fmla="*/ f1 1 4231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080"/>
                <a:gd name="f43" fmla="*/ f40 1 4231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080" h="423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877;p38">
              <a:extLst>
                <a:ext uri="{FF2B5EF4-FFF2-40B4-BE49-F238E27FC236}">
                  <a16:creationId xmlns:a16="http://schemas.microsoft.com/office/drawing/2014/main" id="{6CE78C6B-2154-4169-BF1F-E0CA51A16D20}"/>
                </a:ext>
              </a:extLst>
            </p:cNvPr>
            <p:cNvSpPr/>
            <p:nvPr/>
          </p:nvSpPr>
          <p:spPr>
            <a:xfrm rot="21061871">
              <a:off x="24643" y="138239"/>
              <a:ext cx="424610" cy="352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39"/>
                <a:gd name="f4" fmla="val 18171"/>
                <a:gd name="f5" fmla="val 12215"/>
                <a:gd name="f6" fmla="val 10162"/>
                <a:gd name="f7" fmla="val 8003"/>
                <a:gd name="f8" fmla="val 848"/>
                <a:gd name="f9" fmla="val 5991"/>
                <a:gd name="f10" fmla="val 2859"/>
                <a:gd name="f11" fmla="val 8850"/>
                <a:gd name="f12" fmla="val 7210"/>
                <a:gd name="f13" fmla="val 18170"/>
                <a:gd name="f14" fmla="val 14095"/>
                <a:gd name="f15" fmla="val 15567"/>
                <a:gd name="f16" fmla="val 17024"/>
                <a:gd name="f17" fmla="val 17744"/>
                <a:gd name="f18" fmla="val 18334"/>
                <a:gd name="f19" fmla="val 16769"/>
                <a:gd name="f20" fmla="val 20969"/>
                <a:gd name="f21" fmla="val 14134"/>
                <a:gd name="f22" fmla="val 23438"/>
                <a:gd name="f23" fmla="val 7449"/>
                <a:gd name="f24" fmla="val 18298"/>
                <a:gd name="f25" fmla="*/ f0 1 23439"/>
                <a:gd name="f26" fmla="*/ f1 1 181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23439"/>
                <a:gd name="f33" fmla="*/ f30 1 181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3439" h="1817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lnTo>
                    <a:pt x="f20" y="f21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878;p38">
              <a:extLst>
                <a:ext uri="{FF2B5EF4-FFF2-40B4-BE49-F238E27FC236}">
                  <a16:creationId xmlns:a16="http://schemas.microsoft.com/office/drawing/2014/main" id="{4B15A9C8-661B-4480-8C7E-D3E5054254DB}"/>
                </a:ext>
              </a:extLst>
            </p:cNvPr>
            <p:cNvSpPr/>
            <p:nvPr/>
          </p:nvSpPr>
          <p:spPr>
            <a:xfrm rot="21061871">
              <a:off x="142692" y="416401"/>
              <a:ext cx="29635" cy="32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6"/>
                <a:gd name="f4" fmla="val 1660"/>
                <a:gd name="f5" fmla="val 818"/>
                <a:gd name="f6" fmla="val 601"/>
                <a:gd name="f7" fmla="val 384"/>
                <a:gd name="f8" fmla="val 76"/>
                <a:gd name="f9" fmla="val 234"/>
                <a:gd name="f10" fmla="val 226"/>
                <a:gd name="f11" fmla="val 101"/>
                <a:gd name="f12" fmla="val 392"/>
                <a:gd name="f13" fmla="val 1"/>
                <a:gd name="f14" fmla="val 593"/>
                <a:gd name="f15" fmla="val 826"/>
                <a:gd name="f16" fmla="val 1026"/>
                <a:gd name="f17" fmla="val 1260"/>
                <a:gd name="f18" fmla="val 1427"/>
                <a:gd name="f19" fmla="val 401"/>
                <a:gd name="f20" fmla="val 1560"/>
                <a:gd name="f21" fmla="val 835"/>
                <a:gd name="f22" fmla="val 1035"/>
                <a:gd name="f23" fmla="val 1268"/>
                <a:gd name="f24" fmla="val 1402"/>
                <a:gd name="f25" fmla="val 1569"/>
                <a:gd name="f26" fmla="val 1635"/>
                <a:gd name="f27" fmla="val 1252"/>
                <a:gd name="f28" fmla="*/ f0 1 1636"/>
                <a:gd name="f29" fmla="*/ f1 1 1660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636"/>
                <a:gd name="f36" fmla="*/ f33 1 1660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636" h="16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1" y="f17"/>
                    <a:pt x="f9" y="f18"/>
                  </a:cubicBezTo>
                  <a:cubicBezTo>
                    <a:pt x="f19" y="f20"/>
                    <a:pt x="f6" y="f4"/>
                    <a:pt x="f21" y="f4"/>
                  </a:cubicBezTo>
                  <a:cubicBezTo>
                    <a:pt x="f22" y="f4"/>
                    <a:pt x="f23" y="f20"/>
                    <a:pt x="f24" y="f18"/>
                  </a:cubicBezTo>
                  <a:cubicBezTo>
                    <a:pt x="f25" y="f17"/>
                    <a:pt x="f26" y="f16"/>
                    <a:pt x="f26" y="f15"/>
                  </a:cubicBezTo>
                  <a:cubicBezTo>
                    <a:pt x="f26" y="f14"/>
                    <a:pt x="f25" y="f12"/>
                    <a:pt x="f24" y="f10"/>
                  </a:cubicBezTo>
                  <a:cubicBezTo>
                    <a:pt x="f27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879;p38">
              <a:extLst>
                <a:ext uri="{FF2B5EF4-FFF2-40B4-BE49-F238E27FC236}">
                  <a16:creationId xmlns:a16="http://schemas.microsoft.com/office/drawing/2014/main" id="{329358DE-FCC4-4E64-9C48-F818C94F0E67}"/>
                </a:ext>
              </a:extLst>
            </p:cNvPr>
            <p:cNvSpPr/>
            <p:nvPr/>
          </p:nvSpPr>
          <p:spPr>
            <a:xfrm rot="21061871">
              <a:off x="153154" y="227576"/>
              <a:ext cx="209104" cy="179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43"/>
                <a:gd name="f4" fmla="val 9237"/>
                <a:gd name="f5" fmla="val 10585"/>
                <a:gd name="f6" fmla="val 1"/>
                <a:gd name="f7" fmla="val 10414"/>
                <a:gd name="f8" fmla="val 10244"/>
                <a:gd name="f9" fmla="val 54"/>
                <a:gd name="f10" fmla="val 10108"/>
                <a:gd name="f11" fmla="val 163"/>
                <a:gd name="f12" fmla="val 9741"/>
                <a:gd name="f13" fmla="val 463"/>
                <a:gd name="f14" fmla="val 9674"/>
                <a:gd name="f15" fmla="val 964"/>
                <a:gd name="f16" fmla="val 9975"/>
                <a:gd name="f17" fmla="val 1331"/>
                <a:gd name="f18" fmla="val 1531"/>
                <a:gd name="f19" fmla="val 10375"/>
                <a:gd name="f20" fmla="val 1631"/>
                <a:gd name="f21" fmla="val 10608"/>
                <a:gd name="f22" fmla="val 1664"/>
                <a:gd name="f23" fmla="val 10775"/>
                <a:gd name="f24" fmla="val 10975"/>
                <a:gd name="f25" fmla="val 1598"/>
                <a:gd name="f26" fmla="val 11109"/>
                <a:gd name="f27" fmla="val 1464"/>
                <a:gd name="f28" fmla="val 11476"/>
                <a:gd name="f29" fmla="val 1197"/>
                <a:gd name="f30" fmla="val 11542"/>
                <a:gd name="f31" fmla="val 664"/>
                <a:gd name="f32" fmla="val 11242"/>
                <a:gd name="f33" fmla="val 330"/>
                <a:gd name="f34" fmla="val 11084"/>
                <a:gd name="f35" fmla="val 113"/>
                <a:gd name="f36" fmla="val 10833"/>
                <a:gd name="f37" fmla="val 9010"/>
                <a:gd name="f38" fmla="val 1256"/>
                <a:gd name="f39" fmla="val 8823"/>
                <a:gd name="f40" fmla="val 8633"/>
                <a:gd name="f41" fmla="val 1315"/>
                <a:gd name="f42" fmla="val 8474"/>
                <a:gd name="f43" fmla="val 1431"/>
                <a:gd name="f44" fmla="val 8140"/>
                <a:gd name="f45" fmla="val 1731"/>
                <a:gd name="f46" fmla="val 8073"/>
                <a:gd name="f47" fmla="val 2231"/>
                <a:gd name="f48" fmla="val 8340"/>
                <a:gd name="f49" fmla="val 2598"/>
                <a:gd name="f50" fmla="val 8507"/>
                <a:gd name="f51" fmla="val 2798"/>
                <a:gd name="f52" fmla="val 8740"/>
                <a:gd name="f53" fmla="val 2899"/>
                <a:gd name="f54" fmla="val 9007"/>
                <a:gd name="f55" fmla="val 9174"/>
                <a:gd name="f56" fmla="val 9341"/>
                <a:gd name="f57" fmla="val 2865"/>
                <a:gd name="f58" fmla="val 9508"/>
                <a:gd name="f59" fmla="val 2732"/>
                <a:gd name="f60" fmla="val 9875"/>
                <a:gd name="f61" fmla="val 2465"/>
                <a:gd name="f62" fmla="val 9941"/>
                <a:gd name="f63" fmla="val 1931"/>
                <a:gd name="f64" fmla="val 9641"/>
                <a:gd name="f65" fmla="val 1564"/>
                <a:gd name="f66" fmla="val 9490"/>
                <a:gd name="f67" fmla="val 1357"/>
                <a:gd name="f68" fmla="val 9254"/>
                <a:gd name="f69" fmla="val 7398"/>
                <a:gd name="f70" fmla="val 2523"/>
                <a:gd name="f71" fmla="val 7216"/>
                <a:gd name="f72" fmla="val 7032"/>
                <a:gd name="f73" fmla="val 2583"/>
                <a:gd name="f74" fmla="val 6872"/>
                <a:gd name="f75" fmla="val 2698"/>
                <a:gd name="f76" fmla="val 6506"/>
                <a:gd name="f77" fmla="val 2965"/>
                <a:gd name="f78" fmla="val 6439"/>
                <a:gd name="f79" fmla="val 3499"/>
                <a:gd name="f80" fmla="val 6739"/>
                <a:gd name="f81" fmla="val 3866"/>
                <a:gd name="f82" fmla="val 6906"/>
                <a:gd name="f83" fmla="val 4066"/>
                <a:gd name="f84" fmla="val 7139"/>
                <a:gd name="f85" fmla="val 4166"/>
                <a:gd name="f86" fmla="val 7373"/>
                <a:gd name="f87" fmla="val 7573"/>
                <a:gd name="f88" fmla="val 7740"/>
                <a:gd name="f89" fmla="val 4133"/>
                <a:gd name="f90" fmla="val 7907"/>
                <a:gd name="f91" fmla="val 3999"/>
                <a:gd name="f92" fmla="val 8240"/>
                <a:gd name="f93" fmla="val 3732"/>
                <a:gd name="f94" fmla="val 8307"/>
                <a:gd name="f95" fmla="val 3199"/>
                <a:gd name="f96" fmla="val 8040"/>
                <a:gd name="f97" fmla="val 2832"/>
                <a:gd name="f98" fmla="val 7870"/>
                <a:gd name="f99" fmla="val 2624"/>
                <a:gd name="f100" fmla="val 7636"/>
                <a:gd name="f101" fmla="val 5781"/>
                <a:gd name="f102" fmla="val 3791"/>
                <a:gd name="f103" fmla="val 5599"/>
                <a:gd name="f104" fmla="val 5416"/>
                <a:gd name="f105" fmla="val 3850"/>
                <a:gd name="f106" fmla="val 5271"/>
                <a:gd name="f107" fmla="val 3966"/>
                <a:gd name="f108" fmla="val 4904"/>
                <a:gd name="f109" fmla="val 4233"/>
                <a:gd name="f110" fmla="val 4838"/>
                <a:gd name="f111" fmla="val 4767"/>
                <a:gd name="f112" fmla="val 5138"/>
                <a:gd name="f113" fmla="val 5133"/>
                <a:gd name="f114" fmla="val 5334"/>
                <a:gd name="f115" fmla="val 5538"/>
                <a:gd name="f116" fmla="val 5434"/>
                <a:gd name="f117" fmla="val 5772"/>
                <a:gd name="f118" fmla="val 5938"/>
                <a:gd name="f119" fmla="val 6139"/>
                <a:gd name="f120" fmla="val 5400"/>
                <a:gd name="f121" fmla="val 6272"/>
                <a:gd name="f122" fmla="val 5267"/>
                <a:gd name="f123" fmla="val 6639"/>
                <a:gd name="f124" fmla="val 5000"/>
                <a:gd name="f125" fmla="val 6706"/>
                <a:gd name="f126" fmla="val 4466"/>
                <a:gd name="f127" fmla="val 6405"/>
                <a:gd name="f128" fmla="val 4099"/>
                <a:gd name="f129" fmla="val 6254"/>
                <a:gd name="f130" fmla="val 3892"/>
                <a:gd name="f131" fmla="val 6018"/>
                <a:gd name="f132" fmla="val 4173"/>
                <a:gd name="f133" fmla="val 5058"/>
                <a:gd name="f134" fmla="val 3987"/>
                <a:gd name="f135" fmla="val 3796"/>
                <a:gd name="f136" fmla="val 5118"/>
                <a:gd name="f137" fmla="val 3637"/>
                <a:gd name="f138" fmla="val 5234"/>
                <a:gd name="f139" fmla="val 3303"/>
                <a:gd name="f140" fmla="val 5500"/>
                <a:gd name="f141" fmla="val 3237"/>
                <a:gd name="f142" fmla="val 6034"/>
                <a:gd name="f143" fmla="val 3503"/>
                <a:gd name="f144" fmla="val 6401"/>
                <a:gd name="f145" fmla="val 3670"/>
                <a:gd name="f146" fmla="val 6601"/>
                <a:gd name="f147" fmla="val 3904"/>
                <a:gd name="f148" fmla="val 6701"/>
                <a:gd name="f149" fmla="val 4171"/>
                <a:gd name="f150" fmla="val 4337"/>
                <a:gd name="f151" fmla="val 4504"/>
                <a:gd name="f152" fmla="val 6635"/>
                <a:gd name="f153" fmla="val 4671"/>
                <a:gd name="f154" fmla="val 6534"/>
                <a:gd name="f155" fmla="val 5038"/>
                <a:gd name="f156" fmla="val 6234"/>
                <a:gd name="f157" fmla="val 5105"/>
                <a:gd name="f158" fmla="val 5734"/>
                <a:gd name="f159" fmla="val 4804"/>
                <a:gd name="f160" fmla="val 5367"/>
                <a:gd name="f161" fmla="val 4653"/>
                <a:gd name="f162" fmla="val 5159"/>
                <a:gd name="f163" fmla="val 4417"/>
                <a:gd name="f164" fmla="val 2551"/>
                <a:gd name="f165" fmla="val 6312"/>
                <a:gd name="f166" fmla="val 2372"/>
                <a:gd name="f167" fmla="val 2192"/>
                <a:gd name="f168" fmla="val 6373"/>
                <a:gd name="f169" fmla="val 2036"/>
                <a:gd name="f170" fmla="val 6501"/>
                <a:gd name="f171" fmla="val 1669"/>
                <a:gd name="f172" fmla="val 6768"/>
                <a:gd name="f173" fmla="val 1602"/>
                <a:gd name="f174" fmla="val 7302"/>
                <a:gd name="f175" fmla="val 1902"/>
                <a:gd name="f176" fmla="val 7635"/>
                <a:gd name="f177" fmla="val 2069"/>
                <a:gd name="f178" fmla="val 7869"/>
                <a:gd name="f179" fmla="val 2303"/>
                <a:gd name="f180" fmla="val 7969"/>
                <a:gd name="f181" fmla="val 2536"/>
                <a:gd name="f182" fmla="val 2736"/>
                <a:gd name="f183" fmla="val 2903"/>
                <a:gd name="f184" fmla="val 7902"/>
                <a:gd name="f185" fmla="val 3070"/>
                <a:gd name="f186" fmla="val 7802"/>
                <a:gd name="f187" fmla="val 3403"/>
                <a:gd name="f188" fmla="val 7502"/>
                <a:gd name="f189" fmla="val 3470"/>
                <a:gd name="f190" fmla="val 7001"/>
                <a:gd name="f191" fmla="val 3203"/>
                <a:gd name="f192" fmla="val 3031"/>
                <a:gd name="f193" fmla="val 6424"/>
                <a:gd name="f194" fmla="val 2792"/>
                <a:gd name="f195" fmla="val 933"/>
                <a:gd name="f196" fmla="val 7580"/>
                <a:gd name="f197" fmla="val 755"/>
                <a:gd name="f198" fmla="val 576"/>
                <a:gd name="f199" fmla="val 7641"/>
                <a:gd name="f200" fmla="val 435"/>
                <a:gd name="f201" fmla="val 7769"/>
                <a:gd name="f202" fmla="val 68"/>
                <a:gd name="f203" fmla="val 8036"/>
                <a:gd name="f204" fmla="val 8569"/>
                <a:gd name="f205" fmla="val 268"/>
                <a:gd name="f206" fmla="val 8903"/>
                <a:gd name="f207" fmla="val 9136"/>
                <a:gd name="f208" fmla="val 701"/>
                <a:gd name="f209" fmla="val 9236"/>
                <a:gd name="f210" fmla="val 935"/>
                <a:gd name="f211" fmla="val 1102"/>
                <a:gd name="f212" fmla="val 1302"/>
                <a:gd name="f213" fmla="val 9170"/>
                <a:gd name="f214" fmla="val 1435"/>
                <a:gd name="f215" fmla="val 9070"/>
                <a:gd name="f216" fmla="val 1802"/>
                <a:gd name="f217" fmla="val 8769"/>
                <a:gd name="f218" fmla="val 1869"/>
                <a:gd name="f219" fmla="val 8269"/>
                <a:gd name="f220" fmla="val 1569"/>
                <a:gd name="f221" fmla="val 1415"/>
                <a:gd name="f222" fmla="val 7691"/>
                <a:gd name="f223" fmla="val 1174"/>
                <a:gd name="f224" fmla="*/ f0 1 11543"/>
                <a:gd name="f225" fmla="*/ f1 1 9237"/>
                <a:gd name="f226" fmla="val f2"/>
                <a:gd name="f227" fmla="val f3"/>
                <a:gd name="f228" fmla="val f4"/>
                <a:gd name="f229" fmla="+- f228 0 f226"/>
                <a:gd name="f230" fmla="+- f227 0 f226"/>
                <a:gd name="f231" fmla="*/ f230 1 11543"/>
                <a:gd name="f232" fmla="*/ f229 1 9237"/>
                <a:gd name="f233" fmla="*/ f226 1 f231"/>
                <a:gd name="f234" fmla="*/ f227 1 f231"/>
                <a:gd name="f235" fmla="*/ f226 1 f232"/>
                <a:gd name="f236" fmla="*/ f228 1 f232"/>
                <a:gd name="f237" fmla="*/ f233 f224 1"/>
                <a:gd name="f238" fmla="*/ f234 f224 1"/>
                <a:gd name="f239" fmla="*/ f236 f225 1"/>
                <a:gd name="f240" fmla="*/ f235 f2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7" t="f240" r="f238" b="f239"/>
              <a:pathLst>
                <a:path w="11543" h="923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0" y="f18"/>
                    <a:pt x="f19" y="f20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38"/>
                  </a:moveTo>
                  <a:cubicBezTo>
                    <a:pt x="f39" y="f38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38"/>
                    <a:pt x="f37" y="f38"/>
                  </a:cubicBezTo>
                  <a:close/>
                  <a:moveTo>
                    <a:pt x="f69" y="f70"/>
                  </a:moveTo>
                  <a:cubicBezTo>
                    <a:pt x="f71" y="f70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70"/>
                    <a:pt x="f69" y="f70"/>
                  </a:cubicBezTo>
                  <a:close/>
                  <a:moveTo>
                    <a:pt x="f101" y="f102"/>
                  </a:moveTo>
                  <a:cubicBezTo>
                    <a:pt x="f103" y="f102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06" y="f114"/>
                    <a:pt x="f115" y="f116"/>
                    <a:pt x="f117" y="f116"/>
                  </a:cubicBezTo>
                  <a:cubicBezTo>
                    <a:pt x="f118" y="f116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02"/>
                    <a:pt x="f101" y="f102"/>
                  </a:cubicBezTo>
                  <a:close/>
                  <a:moveTo>
                    <a:pt x="f132" y="f133"/>
                  </a:moveTo>
                  <a:cubicBezTo>
                    <a:pt x="f134" y="f133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48"/>
                  </a:cubicBezTo>
                  <a:cubicBezTo>
                    <a:pt x="f150" y="f148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33"/>
                    <a:pt x="f132" y="f133"/>
                  </a:cubicBezTo>
                  <a:close/>
                  <a:moveTo>
                    <a:pt x="f164" y="f165"/>
                  </a:moveTo>
                  <a:cubicBezTo>
                    <a:pt x="f166" y="f165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0"/>
                  </a:cubicBezTo>
                  <a:cubicBezTo>
                    <a:pt x="f182" y="f180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52"/>
                  </a:cubicBezTo>
                  <a:cubicBezTo>
                    <a:pt x="f192" y="f193"/>
                    <a:pt x="f194" y="f165"/>
                    <a:pt x="f164" y="f165"/>
                  </a:cubicBezTo>
                  <a:close/>
                  <a:moveTo>
                    <a:pt x="f195" y="f196"/>
                  </a:moveTo>
                  <a:cubicBezTo>
                    <a:pt x="f197" y="f196"/>
                    <a:pt x="f198" y="f199"/>
                    <a:pt x="f200" y="f201"/>
                  </a:cubicBezTo>
                  <a:cubicBezTo>
                    <a:pt x="f202" y="f203"/>
                    <a:pt x="f6" y="f204"/>
                    <a:pt x="f205" y="f206"/>
                  </a:cubicBezTo>
                  <a:cubicBezTo>
                    <a:pt x="f200" y="f207"/>
                    <a:pt x="f208" y="f209"/>
                    <a:pt x="f210" y="f209"/>
                  </a:cubicBezTo>
                  <a:cubicBezTo>
                    <a:pt x="f211" y="f209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184"/>
                  </a:cubicBezTo>
                  <a:cubicBezTo>
                    <a:pt x="f221" y="f222"/>
                    <a:pt x="f223" y="f196"/>
                    <a:pt x="f195" y="f19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880;p38">
              <a:extLst>
                <a:ext uri="{FF2B5EF4-FFF2-40B4-BE49-F238E27FC236}">
                  <a16:creationId xmlns:a16="http://schemas.microsoft.com/office/drawing/2014/main" id="{8F475EDC-49FC-46D2-BC06-598D24A16522}"/>
                </a:ext>
              </a:extLst>
            </p:cNvPr>
            <p:cNvSpPr/>
            <p:nvPr/>
          </p:nvSpPr>
          <p:spPr>
            <a:xfrm rot="21061871">
              <a:off x="343110" y="186081"/>
              <a:ext cx="29617" cy="32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5"/>
                <a:gd name="f4" fmla="val 1656"/>
                <a:gd name="f5" fmla="val 797"/>
                <a:gd name="f6" fmla="val 590"/>
                <a:gd name="f7" fmla="val 391"/>
                <a:gd name="f8" fmla="val 90"/>
                <a:gd name="f9" fmla="val 234"/>
                <a:gd name="f10" fmla="val 221"/>
                <a:gd name="f11" fmla="val 67"/>
                <a:gd name="f12" fmla="val 388"/>
                <a:gd name="f13" fmla="val 588"/>
                <a:gd name="f14" fmla="val 822"/>
                <a:gd name="f15" fmla="val 1022"/>
                <a:gd name="f16" fmla="val 1255"/>
                <a:gd name="f17" fmla="val 1389"/>
                <a:gd name="f18" fmla="val 267"/>
                <a:gd name="f19" fmla="val 1456"/>
                <a:gd name="f20" fmla="val 300"/>
                <a:gd name="f21" fmla="val 367"/>
                <a:gd name="f22" fmla="val 1522"/>
                <a:gd name="f23" fmla="val 400"/>
                <a:gd name="f24" fmla="val 434"/>
                <a:gd name="f25" fmla="val 1556"/>
                <a:gd name="f26" fmla="val 500"/>
                <a:gd name="f27" fmla="val 1589"/>
                <a:gd name="f28" fmla="val 534"/>
                <a:gd name="f29" fmla="val 600"/>
                <a:gd name="f30" fmla="val 1622"/>
                <a:gd name="f31" fmla="val 667"/>
                <a:gd name="f32" fmla="val 701"/>
                <a:gd name="f33" fmla="val 767"/>
                <a:gd name="f34" fmla="val 801"/>
                <a:gd name="f35" fmla="val 867"/>
                <a:gd name="f36" fmla="val 934"/>
                <a:gd name="f37" fmla="val 967"/>
                <a:gd name="f38" fmla="val 1034"/>
                <a:gd name="f39" fmla="val 1067"/>
                <a:gd name="f40" fmla="val 1134"/>
                <a:gd name="f41" fmla="val 1168"/>
                <a:gd name="f42" fmla="val 1234"/>
                <a:gd name="f43" fmla="val 1268"/>
                <a:gd name="f44" fmla="val 1301"/>
                <a:gd name="f45" fmla="val 1489"/>
                <a:gd name="f46" fmla="val 1368"/>
                <a:gd name="f47" fmla="val 1401"/>
                <a:gd name="f48" fmla="val 1534"/>
                <a:gd name="f49" fmla="val 188"/>
                <a:gd name="f50" fmla="val 155"/>
                <a:gd name="f51" fmla="val 121"/>
                <a:gd name="f52" fmla="val 88"/>
                <a:gd name="f53" fmla="val 55"/>
                <a:gd name="f54" fmla="val 21"/>
                <a:gd name="f55" fmla="val 910"/>
                <a:gd name="f56" fmla="val 7"/>
                <a:gd name="f57" fmla="val 853"/>
                <a:gd name="f58" fmla="*/ f0 1 1635"/>
                <a:gd name="f59" fmla="*/ f1 1 1656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1635"/>
                <a:gd name="f66" fmla="*/ f63 1 1656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1635" h="16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7"/>
                    <a:pt x="f29" y="f30"/>
                    <a:pt x="f31" y="f30"/>
                  </a:cubicBezTo>
                  <a:cubicBezTo>
                    <a:pt x="f32" y="f4"/>
                    <a:pt x="f33" y="f4"/>
                    <a:pt x="f34" y="f4"/>
                  </a:cubicBezTo>
                  <a:cubicBezTo>
                    <a:pt x="f35" y="f4"/>
                    <a:pt x="f36" y="f30"/>
                    <a:pt x="f37" y="f30"/>
                  </a:cubicBezTo>
                  <a:cubicBezTo>
                    <a:pt x="f38" y="f30"/>
                    <a:pt x="f39" y="f27"/>
                    <a:pt x="f40" y="f27"/>
                  </a:cubicBezTo>
                  <a:cubicBezTo>
                    <a:pt x="f41" y="f25"/>
                    <a:pt x="f42" y="f22"/>
                    <a:pt x="f43" y="f22"/>
                  </a:cubicBezTo>
                  <a:cubicBezTo>
                    <a:pt x="f44" y="f45"/>
                    <a:pt x="f46" y="f19"/>
                    <a:pt x="f47" y="f17"/>
                  </a:cubicBezTo>
                  <a:cubicBezTo>
                    <a:pt x="f48" y="f16"/>
                    <a:pt x="f3" y="f15"/>
                    <a:pt x="f3" y="f14"/>
                  </a:cubicBezTo>
                  <a:cubicBezTo>
                    <a:pt x="f3" y="f13"/>
                    <a:pt x="f48" y="f12"/>
                    <a:pt x="f47" y="f10"/>
                  </a:cubicBezTo>
                  <a:cubicBezTo>
                    <a:pt x="f46" y="f49"/>
                    <a:pt x="f44" y="f50"/>
                    <a:pt x="f43" y="f51"/>
                  </a:cubicBezTo>
                  <a:cubicBezTo>
                    <a:pt x="f42" y="f52"/>
                    <a:pt x="f41" y="f52"/>
                    <a:pt x="f40" y="f53"/>
                  </a:cubicBezTo>
                  <a:cubicBezTo>
                    <a:pt x="f39" y="f54"/>
                    <a:pt x="f38" y="f54"/>
                    <a:pt x="f37" y="f54"/>
                  </a:cubicBezTo>
                  <a:cubicBezTo>
                    <a:pt x="f55" y="f56"/>
                    <a:pt x="f57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881;p38">
              <a:extLst>
                <a:ext uri="{FF2B5EF4-FFF2-40B4-BE49-F238E27FC236}">
                  <a16:creationId xmlns:a16="http://schemas.microsoft.com/office/drawing/2014/main" id="{7D8F2F89-12E9-4063-B27C-DFC42E650269}"/>
                </a:ext>
              </a:extLst>
            </p:cNvPr>
            <p:cNvSpPr/>
            <p:nvPr/>
          </p:nvSpPr>
          <p:spPr>
            <a:xfrm rot="21061871">
              <a:off x="155538" y="230720"/>
              <a:ext cx="256736" cy="229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72"/>
                <a:gd name="f4" fmla="val 11797"/>
                <a:gd name="f5" fmla="val 13654"/>
                <a:gd name="f6" fmla="val 13396"/>
                <a:gd name="f7" fmla="val 13137"/>
                <a:gd name="f8" fmla="val 159"/>
                <a:gd name="f9" fmla="val 475"/>
                <a:gd name="f10" fmla="val 13057"/>
                <a:gd name="f11" fmla="val 3065"/>
                <a:gd name="f12" fmla="val 12229"/>
                <a:gd name="f13" fmla="val 2880"/>
                <a:gd name="f14" fmla="val 11388"/>
                <a:gd name="f15" fmla="val 2695"/>
                <a:gd name="f16" fmla="val 10569"/>
                <a:gd name="f17" fmla="val 2510"/>
                <a:gd name="f18" fmla="val 10530"/>
                <a:gd name="f19" fmla="val 2502"/>
                <a:gd name="f20" fmla="val 10492"/>
                <a:gd name="f21" fmla="val 2499"/>
                <a:gd name="f22" fmla="val 10454"/>
                <a:gd name="f23" fmla="val 10162"/>
                <a:gd name="f24" fmla="val 9902"/>
                <a:gd name="f25" fmla="val 2716"/>
                <a:gd name="f26" fmla="val 3011"/>
                <a:gd name="f27" fmla="val 9875"/>
                <a:gd name="f28" fmla="val 3865"/>
                <a:gd name="f29" fmla="val 9848"/>
                <a:gd name="f30" fmla="val 4741"/>
                <a:gd name="f31" fmla="val 9839"/>
                <a:gd name="f32" fmla="val 5604"/>
                <a:gd name="f33" fmla="val 9005"/>
                <a:gd name="f34" fmla="val 5418"/>
                <a:gd name="f35" fmla="val 8158"/>
                <a:gd name="f36" fmla="val 5232"/>
                <a:gd name="f37" fmla="val 7333"/>
                <a:gd name="f38" fmla="val 5045"/>
                <a:gd name="f39" fmla="val 7294"/>
                <a:gd name="f40" fmla="val 5038"/>
                <a:gd name="f41" fmla="val 7256"/>
                <a:gd name="f42" fmla="val 5034"/>
                <a:gd name="f43" fmla="val 7219"/>
                <a:gd name="f44" fmla="val 6934"/>
                <a:gd name="f45" fmla="val 6695"/>
                <a:gd name="f46" fmla="val 5251"/>
                <a:gd name="f47" fmla="val 6666"/>
                <a:gd name="f48" fmla="val 5546"/>
                <a:gd name="f49" fmla="val 6411"/>
                <a:gd name="f50" fmla="val 6644"/>
                <a:gd name="f51" fmla="val 7277"/>
                <a:gd name="f52" fmla="val 6618"/>
                <a:gd name="f53" fmla="val 8142"/>
                <a:gd name="f54" fmla="val 5788"/>
                <a:gd name="f55" fmla="val 7955"/>
                <a:gd name="f56" fmla="val 4953"/>
                <a:gd name="f57" fmla="val 7768"/>
                <a:gd name="f58" fmla="val 4097"/>
                <a:gd name="f59" fmla="val 7581"/>
                <a:gd name="f60" fmla="val 4059"/>
                <a:gd name="f61" fmla="val 7573"/>
                <a:gd name="f62" fmla="val 4021"/>
                <a:gd name="f63" fmla="val 7569"/>
                <a:gd name="f64" fmla="val 3983"/>
                <a:gd name="f65" fmla="val 3698"/>
                <a:gd name="f66" fmla="val 3464"/>
                <a:gd name="f67" fmla="val 7786"/>
                <a:gd name="f68" fmla="val 8081"/>
                <a:gd name="f69" fmla="val 3437"/>
                <a:gd name="f70" fmla="val 8945"/>
                <a:gd name="f71" fmla="val 3410"/>
                <a:gd name="f72" fmla="val 9809"/>
                <a:gd name="f73" fmla="val 3383"/>
                <a:gd name="f74" fmla="val 10674"/>
                <a:gd name="f75" fmla="val 2542"/>
                <a:gd name="f76" fmla="val 10488"/>
                <a:gd name="f77" fmla="val 1719"/>
                <a:gd name="f78" fmla="val 10302"/>
                <a:gd name="f79" fmla="val 895"/>
                <a:gd name="f80" fmla="val 10116"/>
                <a:gd name="f81" fmla="val 854"/>
                <a:gd name="f82" fmla="val 10107"/>
                <a:gd name="f83" fmla="val 814"/>
                <a:gd name="f84" fmla="val 10103"/>
                <a:gd name="f85" fmla="val 775"/>
                <a:gd name="f86" fmla="val 198"/>
                <a:gd name="f87" fmla="val 1"/>
                <a:gd name="f88" fmla="val 10991"/>
                <a:gd name="f89" fmla="val 595"/>
                <a:gd name="f90" fmla="val 11116"/>
                <a:gd name="f91" fmla="val 1662"/>
                <a:gd name="f92" fmla="val 11350"/>
                <a:gd name="f93" fmla="val 2696"/>
                <a:gd name="f94" fmla="val 11583"/>
                <a:gd name="f95" fmla="val 3764"/>
                <a:gd name="f96" fmla="val 11784"/>
                <a:gd name="f97" fmla="val 3807"/>
                <a:gd name="f98" fmla="val 11792"/>
                <a:gd name="f99" fmla="val 3849"/>
                <a:gd name="f100" fmla="val 11796"/>
                <a:gd name="f101" fmla="val 3890"/>
                <a:gd name="f102" fmla="val 4169"/>
                <a:gd name="f103" fmla="val 4398"/>
                <a:gd name="f104" fmla="val 11603"/>
                <a:gd name="f105" fmla="val 11283"/>
                <a:gd name="f106" fmla="val 4424"/>
                <a:gd name="f107" fmla="val 10431"/>
                <a:gd name="f108" fmla="val 4451"/>
                <a:gd name="f109" fmla="val 9578"/>
                <a:gd name="f110" fmla="val 4477"/>
                <a:gd name="f111" fmla="val 8726"/>
                <a:gd name="f112" fmla="val 5306"/>
                <a:gd name="f113" fmla="val 8910"/>
                <a:gd name="f114" fmla="val 6146"/>
                <a:gd name="f115" fmla="val 9090"/>
                <a:gd name="f116" fmla="val 6966"/>
                <a:gd name="f117" fmla="val 9248"/>
                <a:gd name="f118" fmla="val 7009"/>
                <a:gd name="f119" fmla="val 9257"/>
                <a:gd name="f120" fmla="val 7051"/>
                <a:gd name="f121" fmla="val 9261"/>
                <a:gd name="f122" fmla="val 7092"/>
                <a:gd name="f123" fmla="val 7372"/>
                <a:gd name="f124" fmla="val 7604"/>
                <a:gd name="f125" fmla="val 9068"/>
                <a:gd name="f126" fmla="val 7633"/>
                <a:gd name="f127" fmla="val 8748"/>
                <a:gd name="f128" fmla="val 7660"/>
                <a:gd name="f129" fmla="val 7894"/>
                <a:gd name="f130" fmla="val 7665"/>
                <a:gd name="f131" fmla="val 7040"/>
                <a:gd name="f132" fmla="val 7683"/>
                <a:gd name="f133" fmla="val 6185"/>
                <a:gd name="f134" fmla="val 8513"/>
                <a:gd name="f135" fmla="val 6372"/>
                <a:gd name="f136" fmla="val 9347"/>
                <a:gd name="f137" fmla="val 6560"/>
                <a:gd name="f138" fmla="val 10202"/>
                <a:gd name="f139" fmla="val 6747"/>
                <a:gd name="f140" fmla="val 10240"/>
                <a:gd name="f141" fmla="val 6754"/>
                <a:gd name="f142" fmla="val 10278"/>
                <a:gd name="f143" fmla="val 6758"/>
                <a:gd name="f144" fmla="val 10316"/>
                <a:gd name="f145" fmla="val 10601"/>
                <a:gd name="f146" fmla="val 10836"/>
                <a:gd name="f147" fmla="val 6541"/>
                <a:gd name="f148" fmla="val 6246"/>
                <a:gd name="f149" fmla="val 10862"/>
                <a:gd name="f150" fmla="val 5392"/>
                <a:gd name="f151" fmla="val 10889"/>
                <a:gd name="f152" fmla="val 4516"/>
                <a:gd name="f153" fmla="val 10916"/>
                <a:gd name="f154" fmla="val 3653"/>
                <a:gd name="f155" fmla="val 11758"/>
                <a:gd name="f156" fmla="val 3839"/>
                <a:gd name="f157" fmla="val 12587"/>
                <a:gd name="f158" fmla="val 4025"/>
                <a:gd name="f159" fmla="val 13437"/>
                <a:gd name="f160" fmla="val 4211"/>
                <a:gd name="f161" fmla="val 13476"/>
                <a:gd name="f162" fmla="val 4219"/>
                <a:gd name="f163" fmla="val 13514"/>
                <a:gd name="f164" fmla="val 4223"/>
                <a:gd name="f165" fmla="val 13551"/>
                <a:gd name="f166" fmla="val 13836"/>
                <a:gd name="f167" fmla="val 14071"/>
                <a:gd name="f168" fmla="val 4006"/>
                <a:gd name="f169" fmla="val 3711"/>
                <a:gd name="f170" fmla="val 14171"/>
                <a:gd name="f171" fmla="val 13913"/>
                <a:gd name="f172" fmla="*/ f0 1 14172"/>
                <a:gd name="f173" fmla="*/ f1 1 11797"/>
                <a:gd name="f174" fmla="val f2"/>
                <a:gd name="f175" fmla="val f3"/>
                <a:gd name="f176" fmla="val f4"/>
                <a:gd name="f177" fmla="+- f176 0 f174"/>
                <a:gd name="f178" fmla="+- f175 0 f174"/>
                <a:gd name="f179" fmla="*/ f178 1 14172"/>
                <a:gd name="f180" fmla="*/ f177 1 11797"/>
                <a:gd name="f181" fmla="*/ f174 1 f179"/>
                <a:gd name="f182" fmla="*/ f175 1 f179"/>
                <a:gd name="f183" fmla="*/ f174 1 f180"/>
                <a:gd name="f184" fmla="*/ f176 1 f180"/>
                <a:gd name="f185" fmla="*/ f181 f172 1"/>
                <a:gd name="f186" fmla="*/ f182 f172 1"/>
                <a:gd name="f187" fmla="*/ f184 f173 1"/>
                <a:gd name="f188" fmla="*/ f183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5" t="f188" r="f186" b="f187"/>
              <a:pathLst>
                <a:path w="14172" h="117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10" y="f11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7" y="f49"/>
                    <a:pt x="f50" y="f51"/>
                    <a:pt x="f52" y="f53"/>
                  </a:cubicBez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6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3" y="f74"/>
                  </a:ln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3" y="f105"/>
                  </a:cubicBezTo>
                  <a:cubicBezTo>
                    <a:pt x="f106" y="f107"/>
                    <a:pt x="f108" y="f109"/>
                    <a:pt x="f110" y="f111"/>
                  </a:cubicBezTo>
                  <a:lnTo>
                    <a:pt x="f110" y="f111"/>
                  </a:ln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1"/>
                  </a:cubicBezTo>
                  <a:cubicBezTo>
                    <a:pt x="f123" y="f121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lnTo>
                    <a:pt x="f132" y="f133"/>
                  </a:ln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3"/>
                  </a:cubicBezTo>
                  <a:cubicBezTo>
                    <a:pt x="f145" y="f143"/>
                    <a:pt x="f146" y="f147"/>
                    <a:pt x="f146" y="f148"/>
                  </a:cubicBezTo>
                  <a:cubicBezTo>
                    <a:pt x="f149" y="f150"/>
                    <a:pt x="f151" y="f152"/>
                    <a:pt x="f153" y="f154"/>
                  </a:cubicBezTo>
                  <a:lnTo>
                    <a:pt x="f153" y="f154"/>
                  </a:ln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7" y="f169"/>
                  </a:cubicBezTo>
                  <a:lnTo>
                    <a:pt x="f170" y="f9"/>
                  </a:lnTo>
                  <a:cubicBezTo>
                    <a:pt x="f170" y="f8"/>
                    <a:pt x="f171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882;p38">
              <a:extLst>
                <a:ext uri="{FF2B5EF4-FFF2-40B4-BE49-F238E27FC236}">
                  <a16:creationId xmlns:a16="http://schemas.microsoft.com/office/drawing/2014/main" id="{19CA482D-FA78-4014-BDDC-EF3973B3CC35}"/>
                </a:ext>
              </a:extLst>
            </p:cNvPr>
            <p:cNvSpPr/>
            <p:nvPr/>
          </p:nvSpPr>
          <p:spPr>
            <a:xfrm rot="21061871">
              <a:off x="74451" y="145984"/>
              <a:ext cx="256260" cy="229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46"/>
                <a:gd name="f4" fmla="val 11821"/>
                <a:gd name="f5" fmla="val 13641"/>
                <a:gd name="f6" fmla="val 13387"/>
                <a:gd name="f7" fmla="val 13129"/>
                <a:gd name="f8" fmla="val 167"/>
                <a:gd name="f9" fmla="val 501"/>
                <a:gd name="f10" fmla="val 13048"/>
                <a:gd name="f11" fmla="val 3077"/>
                <a:gd name="f12" fmla="val 12206"/>
                <a:gd name="f13" fmla="val 2907"/>
                <a:gd name="f14" fmla="val 11377"/>
                <a:gd name="f15" fmla="val 2721"/>
                <a:gd name="f16" fmla="val 10527"/>
                <a:gd name="f17" fmla="val 2535"/>
                <a:gd name="f18" fmla="val 10484"/>
                <a:gd name="f19" fmla="val 2527"/>
                <a:gd name="f20" fmla="val 10442"/>
                <a:gd name="f21" fmla="val 2523"/>
                <a:gd name="f22" fmla="val 10401"/>
                <a:gd name="f23" fmla="val 10121"/>
                <a:gd name="f24" fmla="val 9893"/>
                <a:gd name="f25" fmla="val 2716"/>
                <a:gd name="f26" fmla="val 3036"/>
                <a:gd name="f27" fmla="val 9866"/>
                <a:gd name="f28" fmla="val 3890"/>
                <a:gd name="f29" fmla="val 9839"/>
                <a:gd name="f30" fmla="val 4744"/>
                <a:gd name="f31" fmla="val 9813"/>
                <a:gd name="f32" fmla="val 5599"/>
                <a:gd name="f33" fmla="val 8972"/>
                <a:gd name="f34" fmla="val 5421"/>
                <a:gd name="f35" fmla="val 8148"/>
                <a:gd name="f36" fmla="val 5257"/>
                <a:gd name="f37" fmla="val 7324"/>
                <a:gd name="f38" fmla="val 5070"/>
                <a:gd name="f39" fmla="val 7282"/>
                <a:gd name="f40" fmla="val 5062"/>
                <a:gd name="f41" fmla="val 7239"/>
                <a:gd name="f42" fmla="val 5058"/>
                <a:gd name="f43" fmla="val 7197"/>
                <a:gd name="f44" fmla="val 6911"/>
                <a:gd name="f45" fmla="val 6657"/>
                <a:gd name="f46" fmla="val 5251"/>
                <a:gd name="f47" fmla="val 5571"/>
                <a:gd name="f48" fmla="val 6631"/>
                <a:gd name="f49" fmla="val 6424"/>
                <a:gd name="f50" fmla="val 6604"/>
                <a:gd name="f51" fmla="val 7278"/>
                <a:gd name="f52" fmla="val 6594"/>
                <a:gd name="f53" fmla="val 8132"/>
                <a:gd name="f54" fmla="val 5760"/>
                <a:gd name="f55" fmla="val 7946"/>
                <a:gd name="f56" fmla="val 4914"/>
                <a:gd name="f57" fmla="val 7765"/>
                <a:gd name="f58" fmla="val 4089"/>
                <a:gd name="f59" fmla="val 7606"/>
                <a:gd name="f60" fmla="val 4046"/>
                <a:gd name="f61" fmla="val 7597"/>
                <a:gd name="f62" fmla="val 4003"/>
                <a:gd name="f63" fmla="val 7593"/>
                <a:gd name="f64" fmla="val 3962"/>
                <a:gd name="f65" fmla="val 3682"/>
                <a:gd name="f66" fmla="val 3451"/>
                <a:gd name="f67" fmla="val 7782"/>
                <a:gd name="f68" fmla="val 3422"/>
                <a:gd name="f69" fmla="val 8073"/>
                <a:gd name="f70" fmla="val 8954"/>
                <a:gd name="f71" fmla="val 3400"/>
                <a:gd name="f72" fmla="val 9814"/>
                <a:gd name="f73" fmla="val 3375"/>
                <a:gd name="f74" fmla="val 10670"/>
                <a:gd name="f75" fmla="val 2544"/>
                <a:gd name="f76" fmla="val 10483"/>
                <a:gd name="f77" fmla="val 1709"/>
                <a:gd name="f78" fmla="val 10301"/>
                <a:gd name="f79" fmla="val 853"/>
                <a:gd name="f80" fmla="val 10141"/>
                <a:gd name="f81" fmla="val 805"/>
                <a:gd name="f82" fmla="val 10128"/>
                <a:gd name="f83" fmla="val 758"/>
                <a:gd name="f84" fmla="val 10122"/>
                <a:gd name="f85" fmla="val 714"/>
                <a:gd name="f86" fmla="val 184"/>
                <a:gd name="f87" fmla="val 1"/>
                <a:gd name="f88" fmla="val 10985"/>
                <a:gd name="f89" fmla="val 586"/>
                <a:gd name="f90" fmla="val 11108"/>
                <a:gd name="f91" fmla="val 1620"/>
                <a:gd name="f92" fmla="val 11342"/>
                <a:gd name="f93" fmla="val 2688"/>
                <a:gd name="f94" fmla="val 11575"/>
                <a:gd name="f95" fmla="val 3722"/>
                <a:gd name="f96" fmla="val 11809"/>
                <a:gd name="f97" fmla="val 3760"/>
                <a:gd name="f98" fmla="val 11816"/>
                <a:gd name="f99" fmla="val 3798"/>
                <a:gd name="f100" fmla="val 11820"/>
                <a:gd name="f101" fmla="val 3836"/>
                <a:gd name="f102" fmla="val 4121"/>
                <a:gd name="f103" fmla="val 4359"/>
                <a:gd name="f104" fmla="val 11603"/>
                <a:gd name="f105" fmla="val 4389"/>
                <a:gd name="f106" fmla="val 11308"/>
                <a:gd name="f107" fmla="val 4416"/>
                <a:gd name="f108" fmla="val 10449"/>
                <a:gd name="f109" fmla="val 4421"/>
                <a:gd name="f110" fmla="val 9589"/>
                <a:gd name="f111" fmla="val 4439"/>
                <a:gd name="f112" fmla="val 8712"/>
                <a:gd name="f113" fmla="val 5269"/>
                <a:gd name="f114" fmla="val 8899"/>
                <a:gd name="f115" fmla="val 6102"/>
                <a:gd name="f116" fmla="val 9086"/>
                <a:gd name="f117" fmla="val 6957"/>
                <a:gd name="f118" fmla="val 9273"/>
                <a:gd name="f119" fmla="val 6996"/>
                <a:gd name="f120" fmla="val 9281"/>
                <a:gd name="f121" fmla="val 7034"/>
                <a:gd name="f122" fmla="val 9285"/>
                <a:gd name="f123" fmla="val 7071"/>
                <a:gd name="f124" fmla="val 7356"/>
                <a:gd name="f125" fmla="val 7591"/>
                <a:gd name="f126" fmla="val 9068"/>
                <a:gd name="f127" fmla="val 8773"/>
                <a:gd name="f128" fmla="val 7618"/>
                <a:gd name="f129" fmla="val 7919"/>
                <a:gd name="f130" fmla="val 7645"/>
                <a:gd name="f131" fmla="val 7064"/>
                <a:gd name="f132" fmla="val 7671"/>
                <a:gd name="f133" fmla="val 6210"/>
                <a:gd name="f134" fmla="val 8512"/>
                <a:gd name="f135" fmla="val 6387"/>
                <a:gd name="f136" fmla="val 9336"/>
                <a:gd name="f137" fmla="val 6552"/>
                <a:gd name="f138" fmla="val 10160"/>
                <a:gd name="f139" fmla="val 6738"/>
                <a:gd name="f140" fmla="val 10202"/>
                <a:gd name="f141" fmla="val 6747"/>
                <a:gd name="f142" fmla="val 10245"/>
                <a:gd name="f143" fmla="val 6751"/>
                <a:gd name="f144" fmla="val 10287"/>
                <a:gd name="f145" fmla="val 10573"/>
                <a:gd name="f146" fmla="val 10827"/>
                <a:gd name="f147" fmla="val 6558"/>
                <a:gd name="f148" fmla="val 6238"/>
                <a:gd name="f149" fmla="val 10854"/>
                <a:gd name="f150" fmla="val 5385"/>
                <a:gd name="f151" fmla="val 10880"/>
                <a:gd name="f152" fmla="val 4531"/>
                <a:gd name="f153" fmla="val 10907"/>
                <a:gd name="f154" fmla="val 3678"/>
                <a:gd name="f155" fmla="val 11735"/>
                <a:gd name="f156" fmla="val 3854"/>
                <a:gd name="f157" fmla="val 12576"/>
                <a:gd name="f158" fmla="val 4018"/>
                <a:gd name="f159" fmla="val 13395"/>
                <a:gd name="f160" fmla="val 4203"/>
                <a:gd name="f161" fmla="val 13438"/>
                <a:gd name="f162" fmla="val 4212"/>
                <a:gd name="f163" fmla="val 13480"/>
                <a:gd name="f164" fmla="val 4216"/>
                <a:gd name="f165" fmla="val 13521"/>
                <a:gd name="f166" fmla="val 13801"/>
                <a:gd name="f167" fmla="val 14033"/>
                <a:gd name="f168" fmla="val 4023"/>
                <a:gd name="f169" fmla="val 14063"/>
                <a:gd name="f170" fmla="val 3703"/>
                <a:gd name="f171" fmla="val 14129"/>
                <a:gd name="f172" fmla="val 13896"/>
                <a:gd name="f173" fmla="*/ f0 1 14146"/>
                <a:gd name="f174" fmla="*/ f1 1 11821"/>
                <a:gd name="f175" fmla="val f2"/>
                <a:gd name="f176" fmla="val f3"/>
                <a:gd name="f177" fmla="val f4"/>
                <a:gd name="f178" fmla="+- f177 0 f175"/>
                <a:gd name="f179" fmla="+- f176 0 f175"/>
                <a:gd name="f180" fmla="*/ f179 1 14146"/>
                <a:gd name="f181" fmla="*/ f178 1 11821"/>
                <a:gd name="f182" fmla="*/ f175 1 f180"/>
                <a:gd name="f183" fmla="*/ f176 1 f180"/>
                <a:gd name="f184" fmla="*/ f175 1 f181"/>
                <a:gd name="f185" fmla="*/ f177 1 f181"/>
                <a:gd name="f186" fmla="*/ f182 f173 1"/>
                <a:gd name="f187" fmla="*/ f183 f173 1"/>
                <a:gd name="f188" fmla="*/ f185 f174 1"/>
                <a:gd name="f189" fmla="*/ f184 f1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6" t="f189" r="f187" b="f188"/>
              <a:pathLst>
                <a:path w="14146" h="1182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10" y="f11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5" y="f47"/>
                  </a:cubicBezTo>
                  <a:cubicBezTo>
                    <a:pt x="f48" y="f49"/>
                    <a:pt x="f50" y="f51"/>
                    <a:pt x="f52" y="f53"/>
                  </a:cubicBez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68" y="f70"/>
                    <a:pt x="f71" y="f72"/>
                    <a:pt x="f73" y="f74"/>
                  </a:cubicBezTo>
                  <a:lnTo>
                    <a:pt x="f73" y="f74"/>
                  </a:ln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lnTo>
                    <a:pt x="f111" y="f112"/>
                  </a:ln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2"/>
                  </a:cubicBezTo>
                  <a:cubicBezTo>
                    <a:pt x="f124" y="f122"/>
                    <a:pt x="f125" y="f126"/>
                    <a:pt x="f125" y="f127"/>
                  </a:cubicBezTo>
                  <a:cubicBezTo>
                    <a:pt x="f128" y="f129"/>
                    <a:pt x="f130" y="f131"/>
                    <a:pt x="f132" y="f133"/>
                  </a:cubicBezTo>
                  <a:lnTo>
                    <a:pt x="f132" y="f133"/>
                  </a:ln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3"/>
                  </a:cubicBezTo>
                  <a:cubicBezTo>
                    <a:pt x="f145" y="f143"/>
                    <a:pt x="f146" y="f147"/>
                    <a:pt x="f146" y="f148"/>
                  </a:cubicBezTo>
                  <a:cubicBezTo>
                    <a:pt x="f149" y="f150"/>
                    <a:pt x="f151" y="f152"/>
                    <a:pt x="f153" y="f154"/>
                  </a:cubicBezTo>
                  <a:lnTo>
                    <a:pt x="f153" y="f154"/>
                  </a:ln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9" y="f170"/>
                  </a:cubicBezTo>
                  <a:lnTo>
                    <a:pt x="f171" y="f9"/>
                  </a:lnTo>
                  <a:cubicBezTo>
                    <a:pt x="f3" y="f8"/>
                    <a:pt x="f172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883;p38">
              <a:extLst>
                <a:ext uri="{FF2B5EF4-FFF2-40B4-BE49-F238E27FC236}">
                  <a16:creationId xmlns:a16="http://schemas.microsoft.com/office/drawing/2014/main" id="{DAE4CF1E-A04B-4DF0-AC98-410D9B66A755}"/>
                </a:ext>
              </a:extLst>
            </p:cNvPr>
            <p:cNvSpPr/>
            <p:nvPr/>
          </p:nvSpPr>
          <p:spPr>
            <a:xfrm rot="21061871">
              <a:off x="1" y="39648"/>
              <a:ext cx="462905" cy="532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553"/>
                <a:gd name="f4" fmla="val 27421"/>
                <a:gd name="f5" fmla="val 22250"/>
                <a:gd name="f6" fmla="val 19248"/>
                <a:gd name="f7" fmla="val 25552"/>
                <a:gd name="f8" fmla="val 10308"/>
                <a:gd name="f9" fmla="val 15245"/>
                <a:gd name="f10" fmla="val 1"/>
                <a:gd name="f11" fmla="val 7272"/>
                <a:gd name="f12" fmla="val 7973"/>
                <a:gd name="f13" fmla="val 12176"/>
                <a:gd name="f14" fmla="val 27420"/>
                <a:gd name="f15" fmla="val 19615"/>
                <a:gd name="f16" fmla="val 21883"/>
                <a:gd name="f17" fmla="*/ f0 1 25553"/>
                <a:gd name="f18" fmla="*/ f1 1 274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5553"/>
                <a:gd name="f25" fmla="*/ f22 1 274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5553" h="27421" fill="none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0" y="f9"/>
                    <a:pt x="f13" y="f14"/>
                    <a:pt x="f15" y="f16"/>
                  </a:cubicBezTo>
                </a:path>
              </a:pathLst>
            </a:custGeom>
            <a:noFill/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924;p38">
              <a:extLst>
                <a:ext uri="{FF2B5EF4-FFF2-40B4-BE49-F238E27FC236}">
                  <a16:creationId xmlns:a16="http://schemas.microsoft.com/office/drawing/2014/main" id="{7E6198E2-C558-4BE2-A509-22394A73FE70}"/>
                </a:ext>
              </a:extLst>
            </p:cNvPr>
            <p:cNvSpPr/>
            <p:nvPr/>
          </p:nvSpPr>
          <p:spPr>
            <a:xfrm rot="21061871">
              <a:off x="291281" y="359240"/>
              <a:ext cx="316665" cy="285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80"/>
                <a:gd name="f4" fmla="val 14708"/>
                <a:gd name="f5" fmla="val 15011"/>
                <a:gd name="f6" fmla="val 13009"/>
                <a:gd name="f7" fmla="val 2002"/>
                <a:gd name="f8" fmla="val 11575"/>
                <a:gd name="f9" fmla="val 2569"/>
                <a:gd name="f10" fmla="val 14177"/>
                <a:gd name="f11" fmla="val 2928"/>
                <a:gd name="f12" fmla="val 14544"/>
                <a:gd name="f13" fmla="val 3365"/>
                <a:gd name="f14" fmla="val 3863"/>
                <a:gd name="f15" fmla="val 7804"/>
                <a:gd name="f16" fmla="val 15495"/>
                <a:gd name="f17" fmla="val 4390"/>
                <a:gd name="f18" fmla="val 17479"/>
                <a:gd name="f19" fmla="val 2435"/>
                <a:gd name="f20" fmla="*/ f0 1 17480"/>
                <a:gd name="f21" fmla="*/ f1 1 14708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7480"/>
                <a:gd name="f28" fmla="*/ f25 1 14708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7480" h="14708">
                  <a:moveTo>
                    <a:pt x="f5" y="f2"/>
                  </a:moveTo>
                  <a:cubicBezTo>
                    <a:pt x="f6" y="f7"/>
                    <a:pt x="f2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925;p38">
              <a:extLst>
                <a:ext uri="{FF2B5EF4-FFF2-40B4-BE49-F238E27FC236}">
                  <a16:creationId xmlns:a16="http://schemas.microsoft.com/office/drawing/2014/main" id="{A8E1CA5D-0A34-4F0E-B34F-B9975AD0B2E4}"/>
                </a:ext>
              </a:extLst>
            </p:cNvPr>
            <p:cNvSpPr/>
            <p:nvPr/>
          </p:nvSpPr>
          <p:spPr>
            <a:xfrm rot="21061871">
              <a:off x="459989" y="53163"/>
              <a:ext cx="424107" cy="352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11"/>
                <a:gd name="f4" fmla="val 18171"/>
                <a:gd name="f5" fmla="val 11210"/>
                <a:gd name="f6" fmla="val 5122"/>
                <a:gd name="f7" fmla="val 7449"/>
                <a:gd name="f8" fmla="val 2470"/>
                <a:gd name="f9" fmla="val 14134"/>
                <a:gd name="f10" fmla="val 5105"/>
                <a:gd name="f11" fmla="val 16769"/>
                <a:gd name="f12" fmla="val 6415"/>
                <a:gd name="f13" fmla="val 17744"/>
                <a:gd name="f14" fmla="val 7871"/>
                <a:gd name="f15" fmla="val 18170"/>
                <a:gd name="f16" fmla="val 9341"/>
                <a:gd name="f17" fmla="val 16219"/>
                <a:gd name="f18" fmla="val 8850"/>
                <a:gd name="f19" fmla="val 17447"/>
                <a:gd name="f20" fmla="val 2859"/>
                <a:gd name="f21" fmla="val 15428"/>
                <a:gd name="f22" fmla="val 848"/>
                <a:gd name="f23" fmla="val 13264"/>
                <a:gd name="f24" fmla="*/ f0 1 23411"/>
                <a:gd name="f25" fmla="*/ f1 1 1817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3411"/>
                <a:gd name="f32" fmla="*/ f29 1 1817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3411" h="18171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3" y="f18"/>
                    <a:pt x="f19" y="f20"/>
                  </a:cubicBezTo>
                  <a:cubicBezTo>
                    <a:pt x="f21" y="f22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8736A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926;p38">
              <a:extLst>
                <a:ext uri="{FF2B5EF4-FFF2-40B4-BE49-F238E27FC236}">
                  <a16:creationId xmlns:a16="http://schemas.microsoft.com/office/drawing/2014/main" id="{2033ADE8-F0C0-43EE-902E-FCAC09EA52AA}"/>
                </a:ext>
              </a:extLst>
            </p:cNvPr>
            <p:cNvSpPr/>
            <p:nvPr/>
          </p:nvSpPr>
          <p:spPr>
            <a:xfrm rot="21061871">
              <a:off x="503213" y="332467"/>
              <a:ext cx="98352" cy="930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29"/>
                <a:gd name="f4" fmla="val 4788"/>
                <a:gd name="f5" fmla="val 1098"/>
                <a:gd name="f6" fmla="val 1"/>
                <a:gd name="f7" fmla="val 536"/>
                <a:gd name="f8" fmla="val 780"/>
                <a:gd name="f9" fmla="val 487"/>
                <a:gd name="f10" fmla="val 1344"/>
                <a:gd name="f11" fmla="val 1488"/>
                <a:gd name="f12" fmla="val 2511"/>
                <a:gd name="f13" fmla="val 2755"/>
                <a:gd name="f14" fmla="val 3412"/>
                <a:gd name="f15" fmla="val 3790"/>
                <a:gd name="f16" fmla="val 4546"/>
                <a:gd name="f17" fmla="val 3952"/>
                <a:gd name="f18" fmla="val 4716"/>
                <a:gd name="f19" fmla="val 4137"/>
                <a:gd name="f20" fmla="val 4315"/>
                <a:gd name="f21" fmla="val 4904"/>
                <a:gd name="f22" fmla="val 5428"/>
                <a:gd name="f23" fmla="val 4008"/>
                <a:gd name="f24" fmla="val 4890"/>
                <a:gd name="f25" fmla="val 3445"/>
                <a:gd name="f26" fmla="val 3856"/>
                <a:gd name="f27" fmla="val 2311"/>
                <a:gd name="f28" fmla="val 2589"/>
                <a:gd name="f29" fmla="val 1410"/>
                <a:gd name="f30" fmla="val 1588"/>
                <a:gd name="f31" fmla="val 243"/>
                <a:gd name="f32" fmla="val 1441"/>
                <a:gd name="f33" fmla="val 72"/>
                <a:gd name="f34" fmla="val 1268"/>
                <a:gd name="f35" fmla="*/ f0 1 5429"/>
                <a:gd name="f36" fmla="*/ f1 1 478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429"/>
                <a:gd name="f43" fmla="*/ f40 1 478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429" h="478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927;p38">
              <a:extLst>
                <a:ext uri="{FF2B5EF4-FFF2-40B4-BE49-F238E27FC236}">
                  <a16:creationId xmlns:a16="http://schemas.microsoft.com/office/drawing/2014/main" id="{52258475-7671-4F5E-96BA-798B58A6833C}"/>
                </a:ext>
              </a:extLst>
            </p:cNvPr>
            <p:cNvSpPr/>
            <p:nvPr/>
          </p:nvSpPr>
          <p:spPr>
            <a:xfrm rot="21061871">
              <a:off x="515337" y="129990"/>
              <a:ext cx="30239" cy="32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69"/>
                <a:gd name="f4" fmla="val 1657"/>
                <a:gd name="f5" fmla="val 842"/>
                <a:gd name="f6" fmla="val 1"/>
                <a:gd name="f7" fmla="val 783"/>
                <a:gd name="f8" fmla="val 725"/>
                <a:gd name="f9" fmla="val 7"/>
                <a:gd name="f10" fmla="val 668"/>
                <a:gd name="f11" fmla="val 22"/>
                <a:gd name="f12" fmla="val 635"/>
                <a:gd name="f13" fmla="val 568"/>
                <a:gd name="f14" fmla="val 534"/>
                <a:gd name="f15" fmla="val 55"/>
                <a:gd name="f16" fmla="val 468"/>
                <a:gd name="f17" fmla="val 88"/>
                <a:gd name="f18" fmla="val 434"/>
                <a:gd name="f19" fmla="val 368"/>
                <a:gd name="f20" fmla="val 122"/>
                <a:gd name="f21" fmla="val 334"/>
                <a:gd name="f22" fmla="val 155"/>
                <a:gd name="f23" fmla="val 301"/>
                <a:gd name="f24" fmla="val 188"/>
                <a:gd name="f25" fmla="val 268"/>
                <a:gd name="f26" fmla="val 222"/>
                <a:gd name="f27" fmla="val 201"/>
                <a:gd name="f28" fmla="val 255"/>
                <a:gd name="f29" fmla="val 168"/>
                <a:gd name="f30" fmla="val 322"/>
                <a:gd name="f31" fmla="val 134"/>
                <a:gd name="f32" fmla="val 355"/>
                <a:gd name="f33" fmla="val 422"/>
                <a:gd name="f34" fmla="val 101"/>
                <a:gd name="f35" fmla="val 455"/>
                <a:gd name="f36" fmla="val 67"/>
                <a:gd name="f37" fmla="val 489"/>
                <a:gd name="f38" fmla="val 34"/>
                <a:gd name="f39" fmla="val 555"/>
                <a:gd name="f40" fmla="val 589"/>
                <a:gd name="f41" fmla="val 655"/>
                <a:gd name="f42" fmla="val 722"/>
                <a:gd name="f43" fmla="val 755"/>
                <a:gd name="f44" fmla="val 822"/>
                <a:gd name="f45" fmla="val 1022"/>
                <a:gd name="f46" fmla="val 1256"/>
                <a:gd name="f47" fmla="val 1389"/>
                <a:gd name="f48" fmla="val 1423"/>
                <a:gd name="f49" fmla="val 1489"/>
                <a:gd name="f50" fmla="val 1523"/>
                <a:gd name="f51" fmla="val 1556"/>
                <a:gd name="f52" fmla="val 1589"/>
                <a:gd name="f53" fmla="val 1623"/>
                <a:gd name="f54" fmla="val 735"/>
                <a:gd name="f55" fmla="val 1656"/>
                <a:gd name="f56" fmla="val 768"/>
                <a:gd name="f57" fmla="val 835"/>
                <a:gd name="f58" fmla="val 1035"/>
                <a:gd name="f59" fmla="val 1268"/>
                <a:gd name="f60" fmla="val 1435"/>
                <a:gd name="f61" fmla="val 1569"/>
                <a:gd name="f62" fmla="val 1635"/>
                <a:gd name="f63" fmla="val 1602"/>
                <a:gd name="f64" fmla="val 388"/>
                <a:gd name="f65" fmla="val 1535"/>
                <a:gd name="f66" fmla="val 1502"/>
                <a:gd name="f67" fmla="val 1468"/>
                <a:gd name="f68" fmla="val 1278"/>
                <a:gd name="f69" fmla="val 91"/>
                <a:gd name="f70" fmla="val 1058"/>
                <a:gd name="f71" fmla="*/ f0 1 1669"/>
                <a:gd name="f72" fmla="*/ f1 1 1657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1669"/>
                <a:gd name="f79" fmla="*/ f76 1 1657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1669" h="1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1"/>
                    <a:pt x="f13" y="f11"/>
                    <a:pt x="f14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6" y="f37"/>
                  </a:cubicBezTo>
                  <a:cubicBezTo>
                    <a:pt x="f38" y="f39"/>
                    <a:pt x="f38" y="f40"/>
                    <a:pt x="f38" y="f41"/>
                  </a:cubicBezTo>
                  <a:cubicBezTo>
                    <a:pt x="f38" y="f42"/>
                    <a:pt x="f6" y="f43"/>
                    <a:pt x="f6" y="f44"/>
                  </a:cubicBezTo>
                  <a:cubicBezTo>
                    <a:pt x="f6" y="f45"/>
                    <a:pt x="f34" y="f46"/>
                    <a:pt x="f25" y="f47"/>
                  </a:cubicBezTo>
                  <a:cubicBezTo>
                    <a:pt x="f23" y="f48"/>
                    <a:pt x="f21" y="f49"/>
                    <a:pt x="f19" y="f49"/>
                  </a:cubicBezTo>
                  <a:cubicBezTo>
                    <a:pt x="f18" y="f50"/>
                    <a:pt x="f16" y="f51"/>
                    <a:pt x="f14" y="f52"/>
                  </a:cubicBezTo>
                  <a:cubicBezTo>
                    <a:pt x="f13" y="f52"/>
                    <a:pt x="f12" y="f53"/>
                    <a:pt x="f10" y="f53"/>
                  </a:cubicBezTo>
                  <a:cubicBezTo>
                    <a:pt x="f54" y="f55"/>
                    <a:pt x="f56" y="f55"/>
                    <a:pt x="f57" y="f55"/>
                  </a:cubicBezTo>
                  <a:cubicBezTo>
                    <a:pt x="f58" y="f55"/>
                    <a:pt x="f59" y="f51"/>
                    <a:pt x="f60" y="f47"/>
                  </a:cubicBezTo>
                  <a:cubicBezTo>
                    <a:pt x="f61" y="f46"/>
                    <a:pt x="f3" y="f45"/>
                    <a:pt x="f3" y="f44"/>
                  </a:cubicBezTo>
                  <a:cubicBezTo>
                    <a:pt x="f3" y="f43"/>
                    <a:pt x="f3" y="f42"/>
                    <a:pt x="f62" y="f41"/>
                  </a:cubicBezTo>
                  <a:cubicBezTo>
                    <a:pt x="f62" y="f40"/>
                    <a:pt x="f62" y="f39"/>
                    <a:pt x="f63" y="f37"/>
                  </a:cubicBezTo>
                  <a:cubicBezTo>
                    <a:pt x="f61" y="f35"/>
                    <a:pt x="f61" y="f64"/>
                    <a:pt x="f65" y="f32"/>
                  </a:cubicBezTo>
                  <a:cubicBezTo>
                    <a:pt x="f66" y="f30"/>
                    <a:pt x="f67" y="f28"/>
                    <a:pt x="f60" y="f26"/>
                  </a:cubicBezTo>
                  <a:cubicBezTo>
                    <a:pt x="f68" y="f69"/>
                    <a:pt x="f70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928;p38">
              <a:extLst>
                <a:ext uri="{FF2B5EF4-FFF2-40B4-BE49-F238E27FC236}">
                  <a16:creationId xmlns:a16="http://schemas.microsoft.com/office/drawing/2014/main" id="{EC8B4096-0DF6-421D-B57F-C79937B558DD}"/>
                </a:ext>
              </a:extLst>
            </p:cNvPr>
            <p:cNvSpPr/>
            <p:nvPr/>
          </p:nvSpPr>
          <p:spPr>
            <a:xfrm rot="21061871">
              <a:off x="555991" y="135605"/>
              <a:ext cx="204871" cy="181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09"/>
                <a:gd name="f4" fmla="val 9330"/>
                <a:gd name="f5" fmla="val 953"/>
                <a:gd name="f6" fmla="val 1"/>
                <a:gd name="f7" fmla="val 712"/>
                <a:gd name="f8" fmla="val 473"/>
                <a:gd name="f9" fmla="val 113"/>
                <a:gd name="f10" fmla="val 301"/>
                <a:gd name="f11" fmla="val 323"/>
                <a:gd name="f12" fmla="val 657"/>
                <a:gd name="f13" fmla="val 67"/>
                <a:gd name="f14" fmla="val 1191"/>
                <a:gd name="f15" fmla="val 434"/>
                <a:gd name="f16" fmla="val 1491"/>
                <a:gd name="f17" fmla="val 568"/>
                <a:gd name="f18" fmla="val 1591"/>
                <a:gd name="f19" fmla="val 768"/>
                <a:gd name="f20" fmla="val 1658"/>
                <a:gd name="f21" fmla="val 934"/>
                <a:gd name="f22" fmla="val 1168"/>
                <a:gd name="f23" fmla="val 1435"/>
                <a:gd name="f24" fmla="val 1558"/>
                <a:gd name="f25" fmla="val 1568"/>
                <a:gd name="f26" fmla="val 1357"/>
                <a:gd name="f27" fmla="val 1868"/>
                <a:gd name="f28" fmla="val 990"/>
                <a:gd name="f29" fmla="val 1802"/>
                <a:gd name="f30" fmla="val 490"/>
                <a:gd name="f31" fmla="val 1468"/>
                <a:gd name="f32" fmla="val 190"/>
                <a:gd name="f33" fmla="val 1312"/>
                <a:gd name="f34" fmla="val 62"/>
                <a:gd name="f35" fmla="val 1132"/>
                <a:gd name="f36" fmla="val 2510"/>
                <a:gd name="f37" fmla="val 1282"/>
                <a:gd name="f38" fmla="val 2272"/>
                <a:gd name="f39" fmla="val 2038"/>
                <a:gd name="f40" fmla="val 1383"/>
                <a:gd name="f41" fmla="val 1602"/>
                <a:gd name="f42" fmla="val 1958"/>
                <a:gd name="f43" fmla="val 1635"/>
                <a:gd name="f44" fmla="val 2458"/>
                <a:gd name="f45" fmla="val 2002"/>
                <a:gd name="f46" fmla="val 2758"/>
                <a:gd name="f47" fmla="val 2135"/>
                <a:gd name="f48" fmla="val 2858"/>
                <a:gd name="f49" fmla="val 2335"/>
                <a:gd name="f50" fmla="val 2925"/>
                <a:gd name="f51" fmla="val 2502"/>
                <a:gd name="f52" fmla="val 2769"/>
                <a:gd name="f53" fmla="val 3003"/>
                <a:gd name="f54" fmla="val 2825"/>
                <a:gd name="f55" fmla="val 3169"/>
                <a:gd name="f56" fmla="val 2625"/>
                <a:gd name="f57" fmla="val 3436"/>
                <a:gd name="f58" fmla="val 2291"/>
                <a:gd name="f59" fmla="val 3403"/>
                <a:gd name="f60" fmla="val 1758"/>
                <a:gd name="f61" fmla="val 3036"/>
                <a:gd name="f62" fmla="val 1457"/>
                <a:gd name="f63" fmla="val 2877"/>
                <a:gd name="f64" fmla="val 1342"/>
                <a:gd name="f65" fmla="val 2692"/>
                <a:gd name="f66" fmla="val 4091"/>
                <a:gd name="f67" fmla="val 2567"/>
                <a:gd name="f68" fmla="val 3850"/>
                <a:gd name="f69" fmla="val 3606"/>
                <a:gd name="f70" fmla="val 2670"/>
                <a:gd name="f71" fmla="val 3225"/>
                <a:gd name="f72" fmla="val 3203"/>
                <a:gd name="f73" fmla="val 3726"/>
                <a:gd name="f74" fmla="val 3570"/>
                <a:gd name="f75" fmla="val 4026"/>
                <a:gd name="f76" fmla="val 3736"/>
                <a:gd name="f77" fmla="val 4159"/>
                <a:gd name="f78" fmla="val 3903"/>
                <a:gd name="f79" fmla="val 4226"/>
                <a:gd name="f80" fmla="val 4103"/>
                <a:gd name="f81" fmla="val 4337"/>
                <a:gd name="f82" fmla="val 4570"/>
                <a:gd name="f83" fmla="val 4126"/>
                <a:gd name="f84" fmla="val 4737"/>
                <a:gd name="f85" fmla="val 3893"/>
                <a:gd name="f86" fmla="val 5004"/>
                <a:gd name="f87" fmla="val 3559"/>
                <a:gd name="f88" fmla="val 4971"/>
                <a:gd name="f89" fmla="val 3025"/>
                <a:gd name="f90" fmla="val 4604"/>
                <a:gd name="f91" fmla="val 4459"/>
                <a:gd name="f92" fmla="val 2628"/>
                <a:gd name="f93" fmla="val 4276"/>
                <a:gd name="f94" fmla="val 5661"/>
                <a:gd name="f95" fmla="val 3834"/>
                <a:gd name="f96" fmla="val 5424"/>
                <a:gd name="f97" fmla="val 5188"/>
                <a:gd name="f98" fmla="val 3938"/>
                <a:gd name="f99" fmla="val 5037"/>
                <a:gd name="f100" fmla="val 4493"/>
                <a:gd name="f101" fmla="val 4804"/>
                <a:gd name="f102" fmla="val 5027"/>
                <a:gd name="f103" fmla="val 5137"/>
                <a:gd name="f104" fmla="val 5294"/>
                <a:gd name="f105" fmla="val 5304"/>
                <a:gd name="f106" fmla="val 5427"/>
                <a:gd name="f107" fmla="val 5471"/>
                <a:gd name="f108" fmla="val 5494"/>
                <a:gd name="f109" fmla="val 5671"/>
                <a:gd name="f110" fmla="val 5905"/>
                <a:gd name="f111" fmla="val 6138"/>
                <a:gd name="f112" fmla="val 5394"/>
                <a:gd name="f113" fmla="val 6305"/>
                <a:gd name="f114" fmla="val 5193"/>
                <a:gd name="f115" fmla="val 6605"/>
                <a:gd name="f116" fmla="val 4827"/>
                <a:gd name="f117" fmla="val 6538"/>
                <a:gd name="f118" fmla="val 4293"/>
                <a:gd name="f119" fmla="val 6172"/>
                <a:gd name="f120" fmla="val 6026"/>
                <a:gd name="f121" fmla="val 3895"/>
                <a:gd name="f122" fmla="val 5844"/>
                <a:gd name="f123" fmla="val 7236"/>
                <a:gd name="f124" fmla="val 5118"/>
                <a:gd name="f125" fmla="val 6993"/>
                <a:gd name="f126" fmla="val 6756"/>
                <a:gd name="f127" fmla="val 5219"/>
                <a:gd name="f128" fmla="val 5761"/>
                <a:gd name="f129" fmla="val 6372"/>
                <a:gd name="f130" fmla="val 6294"/>
                <a:gd name="f131" fmla="val 6705"/>
                <a:gd name="f132" fmla="val 6594"/>
                <a:gd name="f133" fmla="val 6872"/>
                <a:gd name="f134" fmla="val 6695"/>
                <a:gd name="f135" fmla="val 7072"/>
                <a:gd name="f136" fmla="val 6761"/>
                <a:gd name="f137" fmla="val 7239"/>
                <a:gd name="f138" fmla="val 7472"/>
                <a:gd name="f139" fmla="val 7706"/>
                <a:gd name="f140" fmla="val 6661"/>
                <a:gd name="f141" fmla="val 7873"/>
                <a:gd name="f142" fmla="val 6461"/>
                <a:gd name="f143" fmla="val 8173"/>
                <a:gd name="f144" fmla="val 6094"/>
                <a:gd name="f145" fmla="val 8106"/>
                <a:gd name="f146" fmla="val 5594"/>
                <a:gd name="f147" fmla="val 7773"/>
                <a:gd name="f148" fmla="val 7613"/>
                <a:gd name="f149" fmla="val 5178"/>
                <a:gd name="f150" fmla="val 7423"/>
                <a:gd name="f151" fmla="val 8813"/>
                <a:gd name="f152" fmla="val 6403"/>
                <a:gd name="f153" fmla="val 8576"/>
                <a:gd name="f154" fmla="val 8343"/>
                <a:gd name="f155" fmla="val 6506"/>
                <a:gd name="f156" fmla="val 7061"/>
                <a:gd name="f157" fmla="val 7939"/>
                <a:gd name="f158" fmla="val 7562"/>
                <a:gd name="f159" fmla="val 8306"/>
                <a:gd name="f160" fmla="val 7862"/>
                <a:gd name="f161" fmla="val 8440"/>
                <a:gd name="f162" fmla="val 7995"/>
                <a:gd name="f163" fmla="val 8640"/>
                <a:gd name="f164" fmla="val 8062"/>
                <a:gd name="f165" fmla="val 8807"/>
                <a:gd name="f166" fmla="val 9040"/>
                <a:gd name="f167" fmla="val 9274"/>
                <a:gd name="f168" fmla="val 7929"/>
                <a:gd name="f169" fmla="val 9441"/>
                <a:gd name="f170" fmla="val 7729"/>
                <a:gd name="f171" fmla="val 9741"/>
                <a:gd name="f172" fmla="val 7395"/>
                <a:gd name="f173" fmla="val 9674"/>
                <a:gd name="f174" fmla="val 6861"/>
                <a:gd name="f175" fmla="val 9340"/>
                <a:gd name="f176" fmla="val 9181"/>
                <a:gd name="f177" fmla="val 6464"/>
                <a:gd name="f178" fmla="val 8996"/>
                <a:gd name="f179" fmla="val 10381"/>
                <a:gd name="f180" fmla="val 7670"/>
                <a:gd name="f181" fmla="val 10144"/>
                <a:gd name="f182" fmla="val 9910"/>
                <a:gd name="f183" fmla="val 7774"/>
                <a:gd name="f184" fmla="val 7962"/>
                <a:gd name="f185" fmla="val 9474"/>
                <a:gd name="f186" fmla="val 8329"/>
                <a:gd name="f187" fmla="val 9507"/>
                <a:gd name="f188" fmla="val 8863"/>
                <a:gd name="f189" fmla="val 9874"/>
                <a:gd name="f190" fmla="val 9130"/>
                <a:gd name="f191" fmla="val 10008"/>
                <a:gd name="f192" fmla="val 9263"/>
                <a:gd name="f193" fmla="val 10208"/>
                <a:gd name="f194" fmla="val 10375"/>
                <a:gd name="f195" fmla="val 10641"/>
                <a:gd name="f196" fmla="val 10875"/>
                <a:gd name="f197" fmla="val 9230"/>
                <a:gd name="f198" fmla="val 11042"/>
                <a:gd name="f199" fmla="val 9030"/>
                <a:gd name="f200" fmla="val 8663"/>
                <a:gd name="f201" fmla="val 11275"/>
                <a:gd name="f202" fmla="val 8129"/>
                <a:gd name="f203" fmla="val 10908"/>
                <a:gd name="f204" fmla="val 10749"/>
                <a:gd name="f205" fmla="val 7732"/>
                <a:gd name="f206" fmla="val 10564"/>
                <a:gd name="f207" fmla="*/ f0 1 11309"/>
                <a:gd name="f208" fmla="*/ f1 1 9330"/>
                <a:gd name="f209" fmla="val f2"/>
                <a:gd name="f210" fmla="val f3"/>
                <a:gd name="f211" fmla="val f4"/>
                <a:gd name="f212" fmla="+- f211 0 f209"/>
                <a:gd name="f213" fmla="+- f210 0 f209"/>
                <a:gd name="f214" fmla="*/ f213 1 11309"/>
                <a:gd name="f215" fmla="*/ f212 1 9330"/>
                <a:gd name="f216" fmla="*/ f209 1 f214"/>
                <a:gd name="f217" fmla="*/ f210 1 f214"/>
                <a:gd name="f218" fmla="*/ f209 1 f215"/>
                <a:gd name="f219" fmla="*/ f211 1 f215"/>
                <a:gd name="f220" fmla="*/ f216 f207 1"/>
                <a:gd name="f221" fmla="*/ f217 f207 1"/>
                <a:gd name="f222" fmla="*/ f219 f208 1"/>
                <a:gd name="f223" fmla="*/ f218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0" t="f223" r="f221" b="f222"/>
              <a:pathLst>
                <a:path w="11309" h="93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27" y="f18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37"/>
                    <a:pt x="f36" y="f37"/>
                  </a:cubicBezTo>
                  <a:close/>
                  <a:moveTo>
                    <a:pt x="f66" y="f67"/>
                  </a:moveTo>
                  <a:cubicBezTo>
                    <a:pt x="f68" y="f67"/>
                    <a:pt x="f69" y="f70"/>
                    <a:pt x="f57" y="f48"/>
                  </a:cubicBezTo>
                  <a:cubicBezTo>
                    <a:pt x="f55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46"/>
                  </a:cubicBezTo>
                  <a:cubicBezTo>
                    <a:pt x="f91" y="f92"/>
                    <a:pt x="f93" y="f67"/>
                    <a:pt x="f66" y="f67"/>
                  </a:cubicBezTo>
                  <a:close/>
                  <a:moveTo>
                    <a:pt x="f94" y="f95"/>
                  </a:moveTo>
                  <a:cubicBezTo>
                    <a:pt x="f96" y="f95"/>
                    <a:pt x="f97" y="f98"/>
                    <a:pt x="f99" y="f83"/>
                  </a:cubicBezTo>
                  <a:cubicBezTo>
                    <a:pt x="f84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75"/>
                  </a:cubicBezTo>
                  <a:cubicBezTo>
                    <a:pt x="f120" y="f121"/>
                    <a:pt x="f122" y="f95"/>
                    <a:pt x="f94" y="f95"/>
                  </a:cubicBezTo>
                  <a:close/>
                  <a:moveTo>
                    <a:pt x="f123" y="f124"/>
                  </a:moveTo>
                  <a:cubicBezTo>
                    <a:pt x="f125" y="f124"/>
                    <a:pt x="f126" y="f127"/>
                    <a:pt x="f115" y="f106"/>
                  </a:cubicBezTo>
                  <a:cubicBezTo>
                    <a:pt x="f113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6"/>
                  </a:cubicBezTo>
                  <a:cubicBezTo>
                    <a:pt x="f138" y="f136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04"/>
                  </a:cubicBezTo>
                  <a:cubicBezTo>
                    <a:pt x="f148" y="f149"/>
                    <a:pt x="f150" y="f124"/>
                    <a:pt x="f123" y="f124"/>
                  </a:cubicBezTo>
                  <a:close/>
                  <a:moveTo>
                    <a:pt x="f151" y="f152"/>
                  </a:moveTo>
                  <a:cubicBezTo>
                    <a:pt x="f153" y="f152"/>
                    <a:pt x="f154" y="f155"/>
                    <a:pt x="f143" y="f134"/>
                  </a:cubicBezTo>
                  <a:cubicBezTo>
                    <a:pt x="f141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32"/>
                  </a:cubicBezTo>
                  <a:cubicBezTo>
                    <a:pt x="f176" y="f177"/>
                    <a:pt x="f178" y="f152"/>
                    <a:pt x="f151" y="f152"/>
                  </a:cubicBezTo>
                  <a:close/>
                  <a:moveTo>
                    <a:pt x="f179" y="f180"/>
                  </a:moveTo>
                  <a:cubicBezTo>
                    <a:pt x="f181" y="f180"/>
                    <a:pt x="f182" y="f183"/>
                    <a:pt x="f171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4"/>
                    <a:pt x="f194" y="f4"/>
                  </a:cubicBezTo>
                  <a:cubicBezTo>
                    <a:pt x="f195" y="f4"/>
                    <a:pt x="f196" y="f197"/>
                    <a:pt x="f198" y="f199"/>
                  </a:cubicBezTo>
                  <a:cubicBezTo>
                    <a:pt x="f3" y="f200"/>
                    <a:pt x="f201" y="f202"/>
                    <a:pt x="f203" y="f160"/>
                  </a:cubicBezTo>
                  <a:cubicBezTo>
                    <a:pt x="f204" y="f205"/>
                    <a:pt x="f206" y="f180"/>
                    <a:pt x="f179" y="f180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930;p38">
              <a:extLst>
                <a:ext uri="{FF2B5EF4-FFF2-40B4-BE49-F238E27FC236}">
                  <a16:creationId xmlns:a16="http://schemas.microsoft.com/office/drawing/2014/main" id="{3BD6803F-2927-4B88-8D62-24F894D80B34}"/>
                </a:ext>
              </a:extLst>
            </p:cNvPr>
            <p:cNvSpPr/>
            <p:nvPr/>
          </p:nvSpPr>
          <p:spPr>
            <a:xfrm rot="21061871">
              <a:off x="568639" y="40188"/>
              <a:ext cx="250993" cy="2303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56"/>
                <a:gd name="f5" fmla="val 505"/>
                <a:gd name="f6" fmla="val 1"/>
                <a:gd name="f7" fmla="val 251"/>
                <a:gd name="f8" fmla="val 168"/>
                <a:gd name="f9" fmla="val 17"/>
                <a:gd name="f10" fmla="val 501"/>
                <a:gd name="f11" fmla="val 1569"/>
                <a:gd name="f12" fmla="val 2636"/>
                <a:gd name="f13" fmla="val 3703"/>
                <a:gd name="f14" fmla="val 3999"/>
                <a:gd name="f15" fmla="val 278"/>
                <a:gd name="f16" fmla="val 4215"/>
                <a:gd name="f17" fmla="val 569"/>
                <a:gd name="f18" fmla="val 607"/>
                <a:gd name="f19" fmla="val 646"/>
                <a:gd name="f20" fmla="val 4212"/>
                <a:gd name="f21" fmla="val 685"/>
                <a:gd name="f22" fmla="val 4204"/>
                <a:gd name="f23" fmla="val 1502"/>
                <a:gd name="f24" fmla="val 4019"/>
                <a:gd name="f25" fmla="val 2319"/>
                <a:gd name="f26" fmla="val 3856"/>
                <a:gd name="f27" fmla="val 3153"/>
                <a:gd name="f28" fmla="val 3680"/>
                <a:gd name="f29" fmla="val 4533"/>
                <a:gd name="f30" fmla="val 5386"/>
                <a:gd name="f31" fmla="val 6239"/>
                <a:gd name="f32" fmla="val 6559"/>
                <a:gd name="f33" fmla="val 3407"/>
                <a:gd name="f34" fmla="val 6752"/>
                <a:gd name="f35" fmla="val 3693"/>
                <a:gd name="f36" fmla="val 3735"/>
                <a:gd name="f37" fmla="val 3777"/>
                <a:gd name="f38" fmla="val 6748"/>
                <a:gd name="f39" fmla="val 3820"/>
                <a:gd name="f40" fmla="val 6739"/>
                <a:gd name="f41" fmla="val 4633"/>
                <a:gd name="f42" fmla="val 6582"/>
                <a:gd name="f43" fmla="val 5467"/>
                <a:gd name="f44" fmla="val 6404"/>
                <a:gd name="f45" fmla="val 6289"/>
                <a:gd name="f46" fmla="val 6237"/>
                <a:gd name="f47" fmla="val 6290"/>
                <a:gd name="f48" fmla="val 7094"/>
                <a:gd name="f49" fmla="val 6295"/>
                <a:gd name="f50" fmla="val 7951"/>
                <a:gd name="f51" fmla="val 6322"/>
                <a:gd name="f52" fmla="val 8807"/>
                <a:gd name="f53" fmla="val 9102"/>
                <a:gd name="f54" fmla="val 6557"/>
                <a:gd name="f55" fmla="val 9319"/>
                <a:gd name="f56" fmla="val 6842"/>
                <a:gd name="f57" fmla="val 6879"/>
                <a:gd name="f58" fmla="val 6917"/>
                <a:gd name="f59" fmla="val 9315"/>
                <a:gd name="f60" fmla="val 6956"/>
                <a:gd name="f61" fmla="val 9307"/>
                <a:gd name="f62" fmla="val 7805"/>
                <a:gd name="f63" fmla="val 9122"/>
                <a:gd name="f64" fmla="val 8633"/>
                <a:gd name="f65" fmla="val 8957"/>
                <a:gd name="f66" fmla="val 9457"/>
                <a:gd name="f67" fmla="val 8780"/>
                <a:gd name="f68" fmla="val 9634"/>
                <a:gd name="f69" fmla="val 10488"/>
                <a:gd name="f70" fmla="val 11342"/>
                <a:gd name="f71" fmla="val 11662"/>
                <a:gd name="f72" fmla="val 9711"/>
                <a:gd name="f73" fmla="val 11855"/>
                <a:gd name="f74" fmla="val 9997"/>
                <a:gd name="f75" fmla="val 10039"/>
                <a:gd name="f76" fmla="val 10082"/>
                <a:gd name="f77" fmla="val 11851"/>
                <a:gd name="f78" fmla="val 10125"/>
                <a:gd name="f79" fmla="val 11843"/>
                <a:gd name="f80" fmla="val 11159"/>
                <a:gd name="f81" fmla="val 11642"/>
                <a:gd name="f82" fmla="val 12193"/>
                <a:gd name="f83" fmla="val 11409"/>
                <a:gd name="f84" fmla="val 13260"/>
                <a:gd name="f85" fmla="val 11209"/>
                <a:gd name="f86" fmla="val 11084"/>
                <a:gd name="f87" fmla="val 13657"/>
                <a:gd name="f88" fmla="val 10196"/>
                <a:gd name="f89" fmla="val 13080"/>
                <a:gd name="f90" fmla="val 13041"/>
                <a:gd name="f91" fmla="val 13001"/>
                <a:gd name="f92" fmla="val 10200"/>
                <a:gd name="f93" fmla="val 12960"/>
                <a:gd name="f94" fmla="val 10208"/>
                <a:gd name="f95" fmla="val 12143"/>
                <a:gd name="f96" fmla="val 10393"/>
                <a:gd name="f97" fmla="val 11325"/>
                <a:gd name="f98" fmla="val 10556"/>
                <a:gd name="f99" fmla="val 10492"/>
                <a:gd name="f100" fmla="val 10716"/>
                <a:gd name="f101" fmla="val 9857"/>
                <a:gd name="f102" fmla="val 8999"/>
                <a:gd name="f103" fmla="val 8140"/>
                <a:gd name="f104" fmla="val 7845"/>
                <a:gd name="f105" fmla="val 10231"/>
                <a:gd name="f106" fmla="val 7628"/>
                <a:gd name="f107" fmla="val 9940"/>
                <a:gd name="f108" fmla="val 9901"/>
                <a:gd name="f109" fmla="val 9863"/>
                <a:gd name="f110" fmla="val 7632"/>
                <a:gd name="f111" fmla="val 9824"/>
                <a:gd name="f112" fmla="val 7640"/>
                <a:gd name="f113" fmla="val 9006"/>
                <a:gd name="f114" fmla="val 7824"/>
                <a:gd name="f115" fmla="val 8167"/>
                <a:gd name="f116" fmla="val 7988"/>
                <a:gd name="f117" fmla="val 7340"/>
                <a:gd name="f118" fmla="val 8164"/>
                <a:gd name="f119" fmla="val 7323"/>
                <a:gd name="f120" fmla="val 7311"/>
                <a:gd name="f121" fmla="val 6458"/>
                <a:gd name="f122" fmla="val 5605"/>
                <a:gd name="f123" fmla="val 5285"/>
                <a:gd name="f124" fmla="val 7069"/>
                <a:gd name="f125" fmla="val 5092"/>
                <a:gd name="f126" fmla="val 6805"/>
                <a:gd name="f127" fmla="val 6766"/>
                <a:gd name="f128" fmla="val 6727"/>
                <a:gd name="f129" fmla="val 5096"/>
                <a:gd name="f130" fmla="val 6689"/>
                <a:gd name="f131" fmla="val 5104"/>
                <a:gd name="f132" fmla="val 5839"/>
                <a:gd name="f133" fmla="val 5264"/>
                <a:gd name="f134" fmla="val 5011"/>
                <a:gd name="f135" fmla="val 5444"/>
                <a:gd name="f136" fmla="val 4187"/>
                <a:gd name="f137" fmla="val 5612"/>
                <a:gd name="f138" fmla="val 4753"/>
                <a:gd name="f139" fmla="val 3895"/>
                <a:gd name="f140" fmla="val 3036"/>
                <a:gd name="f141" fmla="val 2727"/>
                <a:gd name="f142" fmla="val 3900"/>
                <a:gd name="f143" fmla="val 2532"/>
                <a:gd name="f144" fmla="val 3592"/>
                <a:gd name="f145" fmla="val 3568"/>
                <a:gd name="f146" fmla="val 3544"/>
                <a:gd name="f147" fmla="val 2534"/>
                <a:gd name="f148" fmla="val 3520"/>
                <a:gd name="f149" fmla="val 2536"/>
                <a:gd name="f150" fmla="val 2702"/>
                <a:gd name="f151" fmla="val 2721"/>
                <a:gd name="f152" fmla="val 1885"/>
                <a:gd name="f153" fmla="val 2884"/>
                <a:gd name="f154" fmla="val 1051"/>
                <a:gd name="f155" fmla="val 3060"/>
                <a:gd name="f156" fmla="val 1050"/>
                <a:gd name="f157" fmla="val 2207"/>
                <a:gd name="f158" fmla="val 1045"/>
                <a:gd name="f159" fmla="val 1354"/>
                <a:gd name="f160" fmla="val 1018"/>
                <a:gd name="f161" fmla="val 760"/>
                <a:gd name="f162" fmla="*/ f0 1 13855"/>
                <a:gd name="f163" fmla="*/ f1 1 11856"/>
                <a:gd name="f164" fmla="val f2"/>
                <a:gd name="f165" fmla="val f3"/>
                <a:gd name="f166" fmla="val f4"/>
                <a:gd name="f167" fmla="+- f166 0 f164"/>
                <a:gd name="f168" fmla="+- f165 0 f164"/>
                <a:gd name="f169" fmla="*/ f168 1 13855"/>
                <a:gd name="f170" fmla="*/ f167 1 11856"/>
                <a:gd name="f171" fmla="*/ f164 1 f169"/>
                <a:gd name="f172" fmla="*/ f165 1 f169"/>
                <a:gd name="f173" fmla="*/ f164 1 f170"/>
                <a:gd name="f174" fmla="*/ f166 1 f170"/>
                <a:gd name="f175" fmla="*/ f171 f162 1"/>
                <a:gd name="f176" fmla="*/ f172 f162 1"/>
                <a:gd name="f177" fmla="*/ f174 f163 1"/>
                <a:gd name="f178" fmla="*/ f173 f1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5" t="f178" r="f176" b="f177"/>
              <a:pathLst>
                <a:path w="13855" h="11856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9" y="f12"/>
                    <a:pt x="f9" y="f13"/>
                  </a:cubicBezTo>
                  <a:cubicBezTo>
                    <a:pt x="f9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7" y="f29"/>
                    <a:pt x="f27" y="f30"/>
                    <a:pt x="f27" y="f31"/>
                  </a:cubicBezTo>
                  <a:cubicBezTo>
                    <a:pt x="f27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1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lnTo>
                    <a:pt x="f66" y="f67"/>
                  </a:lnTo>
                  <a:cubicBezTo>
                    <a:pt x="f66" y="f68"/>
                    <a:pt x="f66" y="f69"/>
                    <a:pt x="f66" y="f70"/>
                  </a:cubicBezTo>
                  <a:cubicBezTo>
                    <a:pt x="f66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3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lnTo>
                    <a:pt x="f99" y="f100"/>
                  </a:lnTo>
                  <a:cubicBezTo>
                    <a:pt x="f99" y="f101"/>
                    <a:pt x="f99" y="f102"/>
                    <a:pt x="f99" y="f103"/>
                  </a:cubicBezTo>
                  <a:cubicBezTo>
                    <a:pt x="f99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lnTo>
                    <a:pt x="f117" y="f118"/>
                  </a:lnTo>
                  <a:cubicBezTo>
                    <a:pt x="f119" y="f120"/>
                    <a:pt x="f119" y="f121"/>
                    <a:pt x="f119" y="f122"/>
                  </a:cubicBezTo>
                  <a:cubicBezTo>
                    <a:pt x="f119" y="f123"/>
                    <a:pt x="f124" y="f125"/>
                    <a:pt x="f126" y="f125"/>
                  </a:cubicBezTo>
                  <a:cubicBezTo>
                    <a:pt x="f127" y="f125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lnTo>
                    <a:pt x="f136" y="f137"/>
                  </a:lnTo>
                  <a:cubicBezTo>
                    <a:pt x="f136" y="f138"/>
                    <a:pt x="f136" y="f139"/>
                    <a:pt x="f136" y="f140"/>
                  </a:cubicBezTo>
                  <a:cubicBezTo>
                    <a:pt x="f136" y="f141"/>
                    <a:pt x="f142" y="f143"/>
                    <a:pt x="f144" y="f143"/>
                  </a:cubicBezTo>
                  <a:cubicBezTo>
                    <a:pt x="f145" y="f143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lnTo>
                    <a:pt x="f154" y="f155"/>
                  </a:lnTo>
                  <a:cubicBezTo>
                    <a:pt x="f156" y="f157"/>
                    <a:pt x="f158" y="f159"/>
                    <a:pt x="f160" y="f10"/>
                  </a:cubicBezTo>
                  <a:cubicBezTo>
                    <a:pt x="f160" y="f8"/>
                    <a:pt x="f161" y="f6"/>
                    <a:pt x="f5" y="f6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931;p38">
              <a:extLst>
                <a:ext uri="{FF2B5EF4-FFF2-40B4-BE49-F238E27FC236}">
                  <a16:creationId xmlns:a16="http://schemas.microsoft.com/office/drawing/2014/main" id="{F6CD1686-1838-4FF7-9DC5-B5609ADE6D71}"/>
                </a:ext>
              </a:extLst>
            </p:cNvPr>
            <p:cNvSpPr/>
            <p:nvPr/>
          </p:nvSpPr>
          <p:spPr>
            <a:xfrm rot="21061871">
              <a:off x="517128" y="145956"/>
              <a:ext cx="251231" cy="230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68"/>
                <a:gd name="f4" fmla="val 11860"/>
                <a:gd name="f5" fmla="val 527"/>
                <a:gd name="f6" fmla="val 1"/>
                <a:gd name="f7" fmla="val 266"/>
                <a:gd name="f8" fmla="val 168"/>
                <a:gd name="f9" fmla="val 505"/>
                <a:gd name="f10" fmla="val 1573"/>
                <a:gd name="f11" fmla="val 2640"/>
                <a:gd name="f12" fmla="val 34"/>
                <a:gd name="f13" fmla="val 3674"/>
                <a:gd name="f14" fmla="val 3994"/>
                <a:gd name="f15" fmla="val 262"/>
                <a:gd name="f16" fmla="val 4187"/>
                <a:gd name="f17" fmla="val 542"/>
                <a:gd name="f18" fmla="val 583"/>
                <a:gd name="f19" fmla="val 625"/>
                <a:gd name="f20" fmla="val 4183"/>
                <a:gd name="f21" fmla="val 668"/>
                <a:gd name="f22" fmla="val 4175"/>
                <a:gd name="f23" fmla="val 1492"/>
                <a:gd name="f24" fmla="val 4015"/>
                <a:gd name="f25" fmla="val 2337"/>
                <a:gd name="f26" fmla="val 3835"/>
                <a:gd name="f27" fmla="val 3169"/>
                <a:gd name="f28" fmla="val 3666"/>
                <a:gd name="f29" fmla="val 4525"/>
                <a:gd name="f30" fmla="val 5384"/>
                <a:gd name="f31" fmla="val 6243"/>
                <a:gd name="f32" fmla="val 6538"/>
                <a:gd name="f33" fmla="val 3430"/>
                <a:gd name="f34" fmla="val 6755"/>
                <a:gd name="f35" fmla="val 3721"/>
                <a:gd name="f36" fmla="val 3759"/>
                <a:gd name="f37" fmla="val 3798"/>
                <a:gd name="f38" fmla="val 6751"/>
                <a:gd name="f39" fmla="val 3836"/>
                <a:gd name="f40" fmla="val 6743"/>
                <a:gd name="f41" fmla="val 4659"/>
                <a:gd name="f42" fmla="val 6557"/>
                <a:gd name="f43" fmla="val 5482"/>
                <a:gd name="f44" fmla="val 6393"/>
                <a:gd name="f45" fmla="val 6305"/>
                <a:gd name="f46" fmla="val 6216"/>
                <a:gd name="f47" fmla="val 7070"/>
                <a:gd name="f48" fmla="val 7924"/>
                <a:gd name="f49" fmla="val 8778"/>
                <a:gd name="f50" fmla="val 9098"/>
                <a:gd name="f51" fmla="val 6558"/>
                <a:gd name="f52" fmla="val 9291"/>
                <a:gd name="f53" fmla="val 6845"/>
                <a:gd name="f54" fmla="val 6887"/>
                <a:gd name="f55" fmla="val 6929"/>
                <a:gd name="f56" fmla="val 9287"/>
                <a:gd name="f57" fmla="val 6972"/>
                <a:gd name="f58" fmla="val 9278"/>
                <a:gd name="f59" fmla="val 7789"/>
                <a:gd name="f60" fmla="val 9120"/>
                <a:gd name="f61" fmla="val 8607"/>
                <a:gd name="f62" fmla="val 8941"/>
                <a:gd name="f63" fmla="val 9441"/>
                <a:gd name="f64" fmla="val 8774"/>
                <a:gd name="f65" fmla="val 9442"/>
                <a:gd name="f66" fmla="val 9632"/>
                <a:gd name="f67" fmla="val 9447"/>
                <a:gd name="f68" fmla="val 10489"/>
                <a:gd name="f69" fmla="val 9474"/>
                <a:gd name="f70" fmla="val 11347"/>
                <a:gd name="f71" fmla="val 11666"/>
                <a:gd name="f72" fmla="val 9702"/>
                <a:gd name="f73" fmla="val 9982"/>
                <a:gd name="f74" fmla="val 10023"/>
                <a:gd name="f75" fmla="val 10065"/>
                <a:gd name="f76" fmla="val 11855"/>
                <a:gd name="f77" fmla="val 10108"/>
                <a:gd name="f78" fmla="val 11847"/>
                <a:gd name="f79" fmla="val 11175"/>
                <a:gd name="f80" fmla="val 11613"/>
                <a:gd name="f81" fmla="val 12209"/>
                <a:gd name="f82" fmla="val 11413"/>
                <a:gd name="f83" fmla="val 13243"/>
                <a:gd name="f84" fmla="val 11180"/>
                <a:gd name="f85" fmla="val 13867"/>
                <a:gd name="f86" fmla="val 11055"/>
                <a:gd name="f87" fmla="val 13674"/>
                <a:gd name="f88" fmla="val 10200"/>
                <a:gd name="f89" fmla="val 13100"/>
                <a:gd name="f90" fmla="val 13060"/>
                <a:gd name="f91" fmla="val 13019"/>
                <a:gd name="f92" fmla="val 10204"/>
                <a:gd name="f93" fmla="val 12976"/>
                <a:gd name="f94" fmla="val 10212"/>
                <a:gd name="f95" fmla="val 12162"/>
                <a:gd name="f96" fmla="val 10370"/>
                <a:gd name="f97" fmla="val 11327"/>
                <a:gd name="f98" fmla="val 10528"/>
                <a:gd name="f99" fmla="val 10504"/>
                <a:gd name="f100" fmla="val 10701"/>
                <a:gd name="f101" fmla="val 10496"/>
                <a:gd name="f102" fmla="val 9849"/>
                <a:gd name="f103" fmla="val 10475"/>
                <a:gd name="f104" fmla="val 8997"/>
                <a:gd name="f105" fmla="val 8144"/>
                <a:gd name="f106" fmla="val 7824"/>
                <a:gd name="f107" fmla="val 10221"/>
                <a:gd name="f108" fmla="val 7631"/>
                <a:gd name="f109" fmla="val 9957"/>
                <a:gd name="f110" fmla="val 9918"/>
                <a:gd name="f111" fmla="val 9879"/>
                <a:gd name="f112" fmla="val 7635"/>
                <a:gd name="f113" fmla="val 9841"/>
                <a:gd name="f114" fmla="val 7644"/>
                <a:gd name="f115" fmla="val 8991"/>
                <a:gd name="f116" fmla="val 7803"/>
                <a:gd name="f117" fmla="val 8163"/>
                <a:gd name="f118" fmla="val 7984"/>
                <a:gd name="f119" fmla="val 7339"/>
                <a:gd name="f120" fmla="val 8151"/>
                <a:gd name="f121" fmla="val 7293"/>
                <a:gd name="f122" fmla="val 6434"/>
                <a:gd name="f123" fmla="val 5576"/>
                <a:gd name="f124" fmla="val 5281"/>
                <a:gd name="f125" fmla="val 7078"/>
                <a:gd name="f126" fmla="val 5064"/>
                <a:gd name="f127" fmla="val 6787"/>
                <a:gd name="f128" fmla="val 6749"/>
                <a:gd name="f129" fmla="val 6710"/>
                <a:gd name="f130" fmla="val 5068"/>
                <a:gd name="f131" fmla="val 6672"/>
                <a:gd name="f132" fmla="val 5075"/>
                <a:gd name="f133" fmla="val 5854"/>
                <a:gd name="f134" fmla="val 5260"/>
                <a:gd name="f135" fmla="val 5037"/>
                <a:gd name="f136" fmla="val 5424"/>
                <a:gd name="f137" fmla="val 4203"/>
                <a:gd name="f138" fmla="val 5599"/>
                <a:gd name="f139" fmla="val 4746"/>
                <a:gd name="f140" fmla="val 3894"/>
                <a:gd name="f141" fmla="val 3041"/>
                <a:gd name="f142" fmla="val 2721"/>
                <a:gd name="f143" fmla="val 3950"/>
                <a:gd name="f144" fmla="val 2527"/>
                <a:gd name="f145" fmla="val 3664"/>
                <a:gd name="f146" fmla="val 3622"/>
                <a:gd name="f147" fmla="val 3579"/>
                <a:gd name="f148" fmla="val 2532"/>
                <a:gd name="f149" fmla="val 3536"/>
                <a:gd name="f150" fmla="val 2540"/>
                <a:gd name="f151" fmla="val 2718"/>
                <a:gd name="f152" fmla="val 2725"/>
                <a:gd name="f153" fmla="val 1879"/>
                <a:gd name="f154" fmla="val 2889"/>
                <a:gd name="f155" fmla="val 1052"/>
                <a:gd name="f156" fmla="val 3048"/>
                <a:gd name="f157" fmla="val 1034"/>
                <a:gd name="f158" fmla="val 2190"/>
                <a:gd name="f159" fmla="val 1331"/>
                <a:gd name="f160" fmla="val 472"/>
                <a:gd name="f161" fmla="val 159"/>
                <a:gd name="f162" fmla="val 783"/>
                <a:gd name="f163" fmla="*/ f0 1 13868"/>
                <a:gd name="f164" fmla="*/ f1 1 11860"/>
                <a:gd name="f165" fmla="val f2"/>
                <a:gd name="f166" fmla="val f3"/>
                <a:gd name="f167" fmla="val f4"/>
                <a:gd name="f168" fmla="+- f167 0 f165"/>
                <a:gd name="f169" fmla="+- f166 0 f165"/>
                <a:gd name="f170" fmla="*/ f169 1 13868"/>
                <a:gd name="f171" fmla="*/ f168 1 11860"/>
                <a:gd name="f172" fmla="*/ f165 1 f170"/>
                <a:gd name="f173" fmla="*/ f166 1 f170"/>
                <a:gd name="f174" fmla="*/ f165 1 f171"/>
                <a:gd name="f175" fmla="*/ f167 1 f171"/>
                <a:gd name="f176" fmla="*/ f172 f163 1"/>
                <a:gd name="f177" fmla="*/ f173 f163 1"/>
                <a:gd name="f178" fmla="*/ f175 f164 1"/>
                <a:gd name="f179" fmla="*/ f174 f1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6" t="f179" r="f177" b="f178"/>
              <a:pathLst>
                <a:path w="13868" h="1186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2" y="f11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7" y="f29"/>
                    <a:pt x="f27" y="f30"/>
                    <a:pt x="f27" y="f31"/>
                  </a:cubicBezTo>
                  <a:cubicBezTo>
                    <a:pt x="f27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6"/>
                  </a:lnTo>
                  <a:cubicBezTo>
                    <a:pt x="f45" y="f47"/>
                    <a:pt x="f45" y="f48"/>
                    <a:pt x="f45" y="f49"/>
                  </a:cubicBezTo>
                  <a:cubicBezTo>
                    <a:pt x="f45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3" y="f64"/>
                  </a:lnTo>
                  <a:cubicBezTo>
                    <a:pt x="f65" y="f66"/>
                    <a:pt x="f67" y="f68"/>
                    <a:pt x="f69" y="f70"/>
                  </a:cubicBezTo>
                  <a:cubicBezTo>
                    <a:pt x="f69" y="f71"/>
                    <a:pt x="f72" y="f4"/>
                    <a:pt x="f73" y="f4"/>
                  </a:cubicBezTo>
                  <a:cubicBezTo>
                    <a:pt x="f74" y="f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lnTo>
                    <a:pt x="f99" y="f100"/>
                  </a:lnTo>
                  <a:cubicBezTo>
                    <a:pt x="f101" y="f102"/>
                    <a:pt x="f103" y="f104"/>
                    <a:pt x="f103" y="f105"/>
                  </a:cubicBezTo>
                  <a:cubicBezTo>
                    <a:pt x="f103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lnTo>
                    <a:pt x="f119" y="f120"/>
                  </a:lnTo>
                  <a:cubicBezTo>
                    <a:pt x="f119" y="f121"/>
                    <a:pt x="f119" y="f122"/>
                    <a:pt x="f119" y="f123"/>
                  </a:cubicBezTo>
                  <a:cubicBezTo>
                    <a:pt x="f119" y="f124"/>
                    <a:pt x="f125" y="f126"/>
                    <a:pt x="f127" y="f126"/>
                  </a:cubicBezTo>
                  <a:cubicBezTo>
                    <a:pt x="f128" y="f126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lnTo>
                    <a:pt x="f137" y="f138"/>
                  </a:lnTo>
                  <a:cubicBezTo>
                    <a:pt x="f137" y="f139"/>
                    <a:pt x="f137" y="f140"/>
                    <a:pt x="f137" y="f141"/>
                  </a:cubicBezTo>
                  <a:cubicBezTo>
                    <a:pt x="f137" y="f142"/>
                    <a:pt x="f143" y="f144"/>
                    <a:pt x="f145" y="f144"/>
                  </a:cubicBezTo>
                  <a:cubicBezTo>
                    <a:pt x="f146" y="f144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lnTo>
                    <a:pt x="f155" y="f156"/>
                  </a:lnTo>
                  <a:cubicBezTo>
                    <a:pt x="f157" y="f158"/>
                    <a:pt x="f157" y="f159"/>
                    <a:pt x="f157" y="f160"/>
                  </a:cubicBezTo>
                  <a:cubicBezTo>
                    <a:pt x="f157" y="f161"/>
                    <a:pt x="f162" y="f6"/>
                    <a:pt x="f5" y="f6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932;p38">
              <a:extLst>
                <a:ext uri="{FF2B5EF4-FFF2-40B4-BE49-F238E27FC236}">
                  <a16:creationId xmlns:a16="http://schemas.microsoft.com/office/drawing/2014/main" id="{4B749AC2-1CF0-4E8F-85F3-4C8A04C8FF5E}"/>
                </a:ext>
              </a:extLst>
            </p:cNvPr>
            <p:cNvSpPr/>
            <p:nvPr/>
          </p:nvSpPr>
          <p:spPr>
            <a:xfrm rot="21061871">
              <a:off x="356935" y="348879"/>
              <a:ext cx="316665" cy="285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80"/>
                <a:gd name="f4" fmla="val 14708"/>
                <a:gd name="f5" fmla="val 2469"/>
                <a:gd name="f6" fmla="val 2435"/>
                <a:gd name="f7" fmla="val 1985"/>
                <a:gd name="f8" fmla="val 4390"/>
                <a:gd name="f9" fmla="val 9676"/>
                <a:gd name="f10" fmla="val 13617"/>
                <a:gd name="f11" fmla="val 14114"/>
                <a:gd name="f12" fmla="val 14552"/>
                <a:gd name="f13" fmla="val 14544"/>
                <a:gd name="f14" fmla="val 14911"/>
                <a:gd name="f15" fmla="val 14177"/>
                <a:gd name="f16" fmla="val 11575"/>
                <a:gd name="f17" fmla="val 4470"/>
                <a:gd name="f18" fmla="val 2002"/>
                <a:gd name="f19" fmla="*/ f0 1 17480"/>
                <a:gd name="f20" fmla="*/ f1 1 1470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7480"/>
                <a:gd name="f27" fmla="*/ f24 1 1470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7480" h="14708">
                  <a:moveTo>
                    <a:pt x="f5" y="f2"/>
                  </a:moveTo>
                  <a:lnTo>
                    <a:pt x="f2" y="f6"/>
                  </a:lnTo>
                  <a:cubicBezTo>
                    <a:pt x="f7" y="f8"/>
                    <a:pt x="f9" y="f4"/>
                    <a:pt x="f10" y="f4"/>
                  </a:cubicBezTo>
                  <a:cubicBezTo>
                    <a:pt x="f11" y="f4"/>
                    <a:pt x="f12" y="f13"/>
                    <a:pt x="f14" y="f15"/>
                  </a:cubicBezTo>
                  <a:cubicBezTo>
                    <a:pt x="f3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933;p38">
              <a:extLst>
                <a:ext uri="{FF2B5EF4-FFF2-40B4-BE49-F238E27FC236}">
                  <a16:creationId xmlns:a16="http://schemas.microsoft.com/office/drawing/2014/main" id="{5DA82576-7A53-4AB3-87AC-1778CACCA92B}"/>
                </a:ext>
              </a:extLst>
            </p:cNvPr>
            <p:cNvSpPr/>
            <p:nvPr/>
          </p:nvSpPr>
          <p:spPr>
            <a:xfrm rot="21061871">
              <a:off x="7187" y="124587"/>
              <a:ext cx="424610" cy="352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39"/>
                <a:gd name="f4" fmla="val 18171"/>
                <a:gd name="f5" fmla="val 12215"/>
                <a:gd name="f6" fmla="val 10162"/>
                <a:gd name="f7" fmla="val 8003"/>
                <a:gd name="f8" fmla="val 848"/>
                <a:gd name="f9" fmla="val 5992"/>
                <a:gd name="f10" fmla="val 2859"/>
                <a:gd name="f11" fmla="val 8850"/>
                <a:gd name="f12" fmla="val 7210"/>
                <a:gd name="f13" fmla="val 18170"/>
                <a:gd name="f14" fmla="val 14095"/>
                <a:gd name="f15" fmla="val 15567"/>
                <a:gd name="f16" fmla="val 17024"/>
                <a:gd name="f17" fmla="val 17744"/>
                <a:gd name="f18" fmla="val 18334"/>
                <a:gd name="f19" fmla="val 16769"/>
                <a:gd name="f20" fmla="val 20969"/>
                <a:gd name="f21" fmla="val 14134"/>
                <a:gd name="f22" fmla="val 23438"/>
                <a:gd name="f23" fmla="val 7449"/>
                <a:gd name="f24" fmla="val 18298"/>
                <a:gd name="f25" fmla="*/ f0 1 23439"/>
                <a:gd name="f26" fmla="*/ f1 1 181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23439"/>
                <a:gd name="f33" fmla="*/ f30 1 181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3439" h="1817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lnTo>
                    <a:pt x="f20" y="f21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934;p38">
              <a:extLst>
                <a:ext uri="{FF2B5EF4-FFF2-40B4-BE49-F238E27FC236}">
                  <a16:creationId xmlns:a16="http://schemas.microsoft.com/office/drawing/2014/main" id="{CABE1F11-82D4-4822-BE13-7791FDE1C1C5}"/>
                </a:ext>
              </a:extLst>
            </p:cNvPr>
            <p:cNvSpPr/>
            <p:nvPr/>
          </p:nvSpPr>
          <p:spPr>
            <a:xfrm rot="21061871">
              <a:off x="328379" y="368082"/>
              <a:ext cx="92025" cy="82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80"/>
                <a:gd name="f4" fmla="val 4231"/>
                <a:gd name="f5" fmla="val 3883"/>
                <a:gd name="f6" fmla="val 3712"/>
                <a:gd name="f7" fmla="val 3535"/>
                <a:gd name="f8" fmla="val 57"/>
                <a:gd name="f9" fmla="val 3373"/>
                <a:gd name="f10" fmla="val 190"/>
                <a:gd name="f11" fmla="val 2406"/>
                <a:gd name="f12" fmla="val 958"/>
                <a:gd name="f13" fmla="val 1639"/>
                <a:gd name="f14" fmla="val 1992"/>
                <a:gd name="f15" fmla="val 638"/>
                <a:gd name="f16" fmla="val 2726"/>
                <a:gd name="f17" fmla="val 3225"/>
                <a:gd name="f18" fmla="val 423"/>
                <a:gd name="f19" fmla="val 1043"/>
                <a:gd name="f20" fmla="val 1169"/>
                <a:gd name="f21" fmla="val 1303"/>
                <a:gd name="f22" fmla="val 4189"/>
                <a:gd name="f23" fmla="val 1439"/>
                <a:gd name="f24" fmla="val 4093"/>
                <a:gd name="f25" fmla="val 2539"/>
                <a:gd name="f26" fmla="val 3259"/>
                <a:gd name="f27" fmla="val 3407"/>
                <a:gd name="f28" fmla="val 2159"/>
                <a:gd name="f29" fmla="val 4474"/>
                <a:gd name="f30" fmla="val 1291"/>
                <a:gd name="f31" fmla="val 5079"/>
                <a:gd name="f32" fmla="val 791"/>
                <a:gd name="f33" fmla="val 4522"/>
                <a:gd name="f34" fmla="*/ f0 1 5080"/>
                <a:gd name="f35" fmla="*/ f1 1 4231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080"/>
                <a:gd name="f42" fmla="*/ f39 1 4231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080" h="423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935;p38">
              <a:extLst>
                <a:ext uri="{FF2B5EF4-FFF2-40B4-BE49-F238E27FC236}">
                  <a16:creationId xmlns:a16="http://schemas.microsoft.com/office/drawing/2014/main" id="{3CCFE2DF-A347-4566-BB43-A3E2347C858A}"/>
                </a:ext>
              </a:extLst>
            </p:cNvPr>
            <p:cNvSpPr/>
            <p:nvPr/>
          </p:nvSpPr>
          <p:spPr>
            <a:xfrm rot="21061871">
              <a:off x="125246" y="402757"/>
              <a:ext cx="29635" cy="3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6"/>
                <a:gd name="f4" fmla="val 1661"/>
                <a:gd name="f5" fmla="val 818"/>
                <a:gd name="f6" fmla="val 1"/>
                <a:gd name="f7" fmla="val 601"/>
                <a:gd name="f8" fmla="val 384"/>
                <a:gd name="f9" fmla="val 76"/>
                <a:gd name="f10" fmla="val 234"/>
                <a:gd name="f11" fmla="val 226"/>
                <a:gd name="f12" fmla="val 101"/>
                <a:gd name="f13" fmla="val 393"/>
                <a:gd name="f14" fmla="val 593"/>
                <a:gd name="f15" fmla="val 826"/>
                <a:gd name="f16" fmla="val 1026"/>
                <a:gd name="f17" fmla="val 1260"/>
                <a:gd name="f18" fmla="val 1427"/>
                <a:gd name="f19" fmla="val 401"/>
                <a:gd name="f20" fmla="val 1560"/>
                <a:gd name="f21" fmla="val 1660"/>
                <a:gd name="f22" fmla="val 835"/>
                <a:gd name="f23" fmla="val 1035"/>
                <a:gd name="f24" fmla="val 1268"/>
                <a:gd name="f25" fmla="val 1402"/>
                <a:gd name="f26" fmla="val 1569"/>
                <a:gd name="f27" fmla="val 1635"/>
                <a:gd name="f28" fmla="val 1252"/>
                <a:gd name="f29" fmla="*/ f0 1 1636"/>
                <a:gd name="f30" fmla="*/ f1 1 166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636"/>
                <a:gd name="f37" fmla="*/ f34 1 166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636" h="166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2" y="f17"/>
                    <a:pt x="f10" y="f18"/>
                  </a:cubicBezTo>
                  <a:cubicBezTo>
                    <a:pt x="f19" y="f20"/>
                    <a:pt x="f7" y="f21"/>
                    <a:pt x="f22" y="f21"/>
                  </a:cubicBezTo>
                  <a:cubicBezTo>
                    <a:pt x="f23" y="f21"/>
                    <a:pt x="f24" y="f20"/>
                    <a:pt x="f25" y="f18"/>
                  </a:cubicBezTo>
                  <a:cubicBezTo>
                    <a:pt x="f26" y="f17"/>
                    <a:pt x="f27" y="f16"/>
                    <a:pt x="f27" y="f15"/>
                  </a:cubicBezTo>
                  <a:cubicBezTo>
                    <a:pt x="f27" y="f14"/>
                    <a:pt x="f26" y="f13"/>
                    <a:pt x="f25" y="f11"/>
                  </a:cubicBezTo>
                  <a:cubicBezTo>
                    <a:pt x="f28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936;p38">
              <a:extLst>
                <a:ext uri="{FF2B5EF4-FFF2-40B4-BE49-F238E27FC236}">
                  <a16:creationId xmlns:a16="http://schemas.microsoft.com/office/drawing/2014/main" id="{73EADF3A-B9D1-457A-9428-218255629C96}"/>
                </a:ext>
              </a:extLst>
            </p:cNvPr>
            <p:cNvSpPr/>
            <p:nvPr/>
          </p:nvSpPr>
          <p:spPr>
            <a:xfrm rot="21061871">
              <a:off x="135707" y="213951"/>
              <a:ext cx="209104" cy="1794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43"/>
                <a:gd name="f4" fmla="val 9236"/>
                <a:gd name="f5" fmla="val 10585"/>
                <a:gd name="f6" fmla="val 10414"/>
                <a:gd name="f7" fmla="val 10244"/>
                <a:gd name="f8" fmla="val 53"/>
                <a:gd name="f9" fmla="val 10108"/>
                <a:gd name="f10" fmla="val 162"/>
                <a:gd name="f11" fmla="val 9741"/>
                <a:gd name="f12" fmla="val 463"/>
                <a:gd name="f13" fmla="val 9675"/>
                <a:gd name="f14" fmla="val 963"/>
                <a:gd name="f15" fmla="val 9975"/>
                <a:gd name="f16" fmla="val 1330"/>
                <a:gd name="f17" fmla="val 1530"/>
                <a:gd name="f18" fmla="val 10375"/>
                <a:gd name="f19" fmla="val 1630"/>
                <a:gd name="f20" fmla="val 10609"/>
                <a:gd name="f21" fmla="val 1663"/>
                <a:gd name="f22" fmla="val 10775"/>
                <a:gd name="f23" fmla="val 10975"/>
                <a:gd name="f24" fmla="val 1597"/>
                <a:gd name="f25" fmla="val 11109"/>
                <a:gd name="f26" fmla="val 1463"/>
                <a:gd name="f27" fmla="val 11476"/>
                <a:gd name="f28" fmla="val 1196"/>
                <a:gd name="f29" fmla="val 663"/>
                <a:gd name="f30" fmla="val 11242"/>
                <a:gd name="f31" fmla="val 329"/>
                <a:gd name="f32" fmla="val 11084"/>
                <a:gd name="f33" fmla="val 112"/>
                <a:gd name="f34" fmla="val 10833"/>
                <a:gd name="f35" fmla="val 9010"/>
                <a:gd name="f36" fmla="val 1255"/>
                <a:gd name="f37" fmla="val 8824"/>
                <a:gd name="f38" fmla="val 8633"/>
                <a:gd name="f39" fmla="val 1314"/>
                <a:gd name="f40" fmla="val 8474"/>
                <a:gd name="f41" fmla="val 1430"/>
                <a:gd name="f42" fmla="val 8140"/>
                <a:gd name="f43" fmla="val 1730"/>
                <a:gd name="f44" fmla="val 8073"/>
                <a:gd name="f45" fmla="val 2230"/>
                <a:gd name="f46" fmla="val 8340"/>
                <a:gd name="f47" fmla="val 2597"/>
                <a:gd name="f48" fmla="val 8507"/>
                <a:gd name="f49" fmla="val 2798"/>
                <a:gd name="f50" fmla="val 8741"/>
                <a:gd name="f51" fmla="val 2898"/>
                <a:gd name="f52" fmla="val 9007"/>
                <a:gd name="f53" fmla="val 9174"/>
                <a:gd name="f54" fmla="val 9341"/>
                <a:gd name="f55" fmla="val 2864"/>
                <a:gd name="f56" fmla="val 9508"/>
                <a:gd name="f57" fmla="val 2731"/>
                <a:gd name="f58" fmla="val 9875"/>
                <a:gd name="f59" fmla="val 2464"/>
                <a:gd name="f60" fmla="val 9941"/>
                <a:gd name="f61" fmla="val 1930"/>
                <a:gd name="f62" fmla="val 9641"/>
                <a:gd name="f63" fmla="val 1563"/>
                <a:gd name="f64" fmla="val 9490"/>
                <a:gd name="f65" fmla="val 1356"/>
                <a:gd name="f66" fmla="val 9254"/>
                <a:gd name="f67" fmla="val 7398"/>
                <a:gd name="f68" fmla="val 2522"/>
                <a:gd name="f69" fmla="val 7216"/>
                <a:gd name="f70" fmla="val 7032"/>
                <a:gd name="f71" fmla="val 2582"/>
                <a:gd name="f72" fmla="val 6873"/>
                <a:gd name="f73" fmla="val 2697"/>
                <a:gd name="f74" fmla="val 6506"/>
                <a:gd name="f75" fmla="val 2964"/>
                <a:gd name="f76" fmla="val 6439"/>
                <a:gd name="f77" fmla="val 3498"/>
                <a:gd name="f78" fmla="val 6739"/>
                <a:gd name="f79" fmla="val 3865"/>
                <a:gd name="f80" fmla="val 6906"/>
                <a:gd name="f81" fmla="val 4065"/>
                <a:gd name="f82" fmla="val 7139"/>
                <a:gd name="f83" fmla="val 4165"/>
                <a:gd name="f84" fmla="val 7373"/>
                <a:gd name="f85" fmla="val 7573"/>
                <a:gd name="f86" fmla="val 7740"/>
                <a:gd name="f87" fmla="val 4132"/>
                <a:gd name="f88" fmla="val 7907"/>
                <a:gd name="f89" fmla="val 3998"/>
                <a:gd name="f90" fmla="val 8240"/>
                <a:gd name="f91" fmla="val 3732"/>
                <a:gd name="f92" fmla="val 8307"/>
                <a:gd name="f93" fmla="val 3198"/>
                <a:gd name="f94" fmla="val 8040"/>
                <a:gd name="f95" fmla="val 2831"/>
                <a:gd name="f96" fmla="val 7870"/>
                <a:gd name="f97" fmla="val 2623"/>
                <a:gd name="f98" fmla="val 7636"/>
                <a:gd name="f99" fmla="val 5781"/>
                <a:gd name="f100" fmla="val 3790"/>
                <a:gd name="f101" fmla="val 5599"/>
                <a:gd name="f102" fmla="val 5416"/>
                <a:gd name="f103" fmla="val 3849"/>
                <a:gd name="f104" fmla="val 5271"/>
                <a:gd name="f105" fmla="val 3965"/>
                <a:gd name="f106" fmla="val 4904"/>
                <a:gd name="f107" fmla="val 4232"/>
                <a:gd name="f108" fmla="val 4838"/>
                <a:gd name="f109" fmla="val 4766"/>
                <a:gd name="f110" fmla="val 5138"/>
                <a:gd name="f111" fmla="val 5133"/>
                <a:gd name="f112" fmla="val 5333"/>
                <a:gd name="f113" fmla="val 5538"/>
                <a:gd name="f114" fmla="val 5433"/>
                <a:gd name="f115" fmla="val 5772"/>
                <a:gd name="f116" fmla="val 5939"/>
                <a:gd name="f117" fmla="val 6139"/>
                <a:gd name="f118" fmla="val 5399"/>
                <a:gd name="f119" fmla="val 6272"/>
                <a:gd name="f120" fmla="val 5266"/>
                <a:gd name="f121" fmla="val 6639"/>
                <a:gd name="f122" fmla="val 4999"/>
                <a:gd name="f123" fmla="val 6706"/>
                <a:gd name="f124" fmla="val 4465"/>
                <a:gd name="f125" fmla="val 6406"/>
                <a:gd name="f126" fmla="val 4098"/>
                <a:gd name="f127" fmla="val 6254"/>
                <a:gd name="f128" fmla="val 3891"/>
                <a:gd name="f129" fmla="val 6018"/>
                <a:gd name="f130" fmla="val 4173"/>
                <a:gd name="f131" fmla="val 5058"/>
                <a:gd name="f132" fmla="val 3987"/>
                <a:gd name="f133" fmla="val 3796"/>
                <a:gd name="f134" fmla="val 5117"/>
                <a:gd name="f135" fmla="val 3637"/>
                <a:gd name="f136" fmla="val 5233"/>
                <a:gd name="f137" fmla="val 3303"/>
                <a:gd name="f138" fmla="val 5499"/>
                <a:gd name="f139" fmla="val 3237"/>
                <a:gd name="f140" fmla="val 6033"/>
                <a:gd name="f141" fmla="val 3503"/>
                <a:gd name="f142" fmla="val 6400"/>
                <a:gd name="f143" fmla="val 3670"/>
                <a:gd name="f144" fmla="val 6600"/>
                <a:gd name="f145" fmla="val 3904"/>
                <a:gd name="f146" fmla="val 6700"/>
                <a:gd name="f147" fmla="val 4171"/>
                <a:gd name="f148" fmla="val 4337"/>
                <a:gd name="f149" fmla="val 4504"/>
                <a:gd name="f150" fmla="val 6634"/>
                <a:gd name="f151" fmla="val 4671"/>
                <a:gd name="f152" fmla="val 6534"/>
                <a:gd name="f153" fmla="val 5038"/>
                <a:gd name="f154" fmla="val 6233"/>
                <a:gd name="f155" fmla="val 5105"/>
                <a:gd name="f156" fmla="val 5733"/>
                <a:gd name="f157" fmla="val 4804"/>
                <a:gd name="f158" fmla="val 5366"/>
                <a:gd name="f159" fmla="val 4653"/>
                <a:gd name="f160" fmla="val 5158"/>
                <a:gd name="f161" fmla="val 4417"/>
                <a:gd name="f162" fmla="val 2551"/>
                <a:gd name="f163" fmla="val 6311"/>
                <a:gd name="f164" fmla="val 2372"/>
                <a:gd name="f165" fmla="val 2192"/>
                <a:gd name="f166" fmla="val 6372"/>
                <a:gd name="f167" fmla="val 2036"/>
                <a:gd name="f168" fmla="val 6500"/>
                <a:gd name="f169" fmla="val 1669"/>
                <a:gd name="f170" fmla="val 6767"/>
                <a:gd name="f171" fmla="val 1602"/>
                <a:gd name="f172" fmla="val 7301"/>
                <a:gd name="f173" fmla="val 1902"/>
                <a:gd name="f174" fmla="val 7634"/>
                <a:gd name="f175" fmla="val 2069"/>
                <a:gd name="f176" fmla="val 7868"/>
                <a:gd name="f177" fmla="val 2303"/>
                <a:gd name="f178" fmla="val 7968"/>
                <a:gd name="f179" fmla="val 2536"/>
                <a:gd name="f180" fmla="val 2736"/>
                <a:gd name="f181" fmla="val 2903"/>
                <a:gd name="f182" fmla="val 7901"/>
                <a:gd name="f183" fmla="val 3070"/>
                <a:gd name="f184" fmla="val 7801"/>
                <a:gd name="f185" fmla="val 3403"/>
                <a:gd name="f186" fmla="val 7501"/>
                <a:gd name="f187" fmla="val 3470"/>
                <a:gd name="f188" fmla="val 7001"/>
                <a:gd name="f189" fmla="val 3203"/>
                <a:gd name="f190" fmla="val 3031"/>
                <a:gd name="f191" fmla="val 6423"/>
                <a:gd name="f192" fmla="val 2792"/>
                <a:gd name="f193" fmla="val 933"/>
                <a:gd name="f194" fmla="val 7579"/>
                <a:gd name="f195" fmla="val 755"/>
                <a:gd name="f196" fmla="val 577"/>
                <a:gd name="f197" fmla="val 7640"/>
                <a:gd name="f198" fmla="val 435"/>
                <a:gd name="f199" fmla="val 7768"/>
                <a:gd name="f200" fmla="val 68"/>
                <a:gd name="f201" fmla="val 8035"/>
                <a:gd name="f202" fmla="val 1"/>
                <a:gd name="f203" fmla="val 8568"/>
                <a:gd name="f204" fmla="val 268"/>
                <a:gd name="f205" fmla="val 8902"/>
                <a:gd name="f206" fmla="val 9135"/>
                <a:gd name="f207" fmla="val 701"/>
                <a:gd name="f208" fmla="val 935"/>
                <a:gd name="f209" fmla="val 1102"/>
                <a:gd name="f210" fmla="val 1302"/>
                <a:gd name="f211" fmla="val 9169"/>
                <a:gd name="f212" fmla="val 1435"/>
                <a:gd name="f213" fmla="val 9069"/>
                <a:gd name="f214" fmla="val 1802"/>
                <a:gd name="f215" fmla="val 8769"/>
                <a:gd name="f216" fmla="val 1869"/>
                <a:gd name="f217" fmla="val 8268"/>
                <a:gd name="f218" fmla="val 1569"/>
                <a:gd name="f219" fmla="val 1415"/>
                <a:gd name="f220" fmla="val 7690"/>
                <a:gd name="f221" fmla="val 1174"/>
                <a:gd name="f222" fmla="*/ f0 1 11543"/>
                <a:gd name="f223" fmla="*/ f1 1 9236"/>
                <a:gd name="f224" fmla="val f2"/>
                <a:gd name="f225" fmla="val f3"/>
                <a:gd name="f226" fmla="val f4"/>
                <a:gd name="f227" fmla="+- f226 0 f224"/>
                <a:gd name="f228" fmla="+- f225 0 f224"/>
                <a:gd name="f229" fmla="*/ f228 1 11543"/>
                <a:gd name="f230" fmla="*/ f227 1 9236"/>
                <a:gd name="f231" fmla="*/ f224 1 f229"/>
                <a:gd name="f232" fmla="*/ f225 1 f229"/>
                <a:gd name="f233" fmla="*/ f224 1 f230"/>
                <a:gd name="f234" fmla="*/ f226 1 f230"/>
                <a:gd name="f235" fmla="*/ f231 f222 1"/>
                <a:gd name="f236" fmla="*/ f232 f222 1"/>
                <a:gd name="f237" fmla="*/ f234 f223 1"/>
                <a:gd name="f238" fmla="*/ f233 f2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5" t="f238" r="f236" b="f237"/>
              <a:pathLst>
                <a:path w="11543" h="92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9" y="f17"/>
                    <a:pt x="f18" y="f19"/>
                    <a:pt x="f20" y="f21"/>
                  </a:cubicBezTo>
                  <a:cubicBezTo>
                    <a:pt x="f22" y="f21"/>
                    <a:pt x="f23" y="f24"/>
                    <a:pt x="f25" y="f26"/>
                  </a:cubicBezTo>
                  <a:cubicBezTo>
                    <a:pt x="f27" y="f28"/>
                    <a:pt x="f3" y="f29"/>
                    <a:pt x="f30" y="f31"/>
                  </a:cubicBezTo>
                  <a:cubicBezTo>
                    <a:pt x="f32" y="f33"/>
                    <a:pt x="f34" y="f2"/>
                    <a:pt x="f5" y="f2"/>
                  </a:cubicBezTo>
                  <a:close/>
                  <a:moveTo>
                    <a:pt x="f35" y="f36"/>
                  </a:moveTo>
                  <a:cubicBezTo>
                    <a:pt x="f37" y="f36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36"/>
                    <a:pt x="f35" y="f36"/>
                  </a:cubicBezTo>
                  <a:close/>
                  <a:moveTo>
                    <a:pt x="f67" y="f68"/>
                  </a:moveTo>
                  <a:cubicBezTo>
                    <a:pt x="f69" y="f68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68"/>
                    <a:pt x="f67" y="f68"/>
                  </a:cubicBezTo>
                  <a:close/>
                  <a:moveTo>
                    <a:pt x="f99" y="f100"/>
                  </a:moveTo>
                  <a:cubicBezTo>
                    <a:pt x="f101" y="f100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4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00"/>
                    <a:pt x="f99" y="f100"/>
                  </a:cubicBezTo>
                  <a:close/>
                  <a:moveTo>
                    <a:pt x="f130" y="f131"/>
                  </a:moveTo>
                  <a:cubicBezTo>
                    <a:pt x="f132" y="f131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6"/>
                  </a:cubicBezTo>
                  <a:cubicBezTo>
                    <a:pt x="f148" y="f146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31"/>
                    <a:pt x="f130" y="f131"/>
                  </a:cubicBezTo>
                  <a:close/>
                  <a:moveTo>
                    <a:pt x="f162" y="f163"/>
                  </a:moveTo>
                  <a:cubicBezTo>
                    <a:pt x="f164" y="f163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8"/>
                  </a:cubicBezTo>
                  <a:cubicBezTo>
                    <a:pt x="f180" y="f178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50"/>
                  </a:cubicBezTo>
                  <a:cubicBezTo>
                    <a:pt x="f190" y="f191"/>
                    <a:pt x="f192" y="f163"/>
                    <a:pt x="f162" y="f163"/>
                  </a:cubicBezTo>
                  <a:close/>
                  <a:moveTo>
                    <a:pt x="f193" y="f194"/>
                  </a:moveTo>
                  <a:cubicBezTo>
                    <a:pt x="f195" y="f194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198" y="f206"/>
                    <a:pt x="f207" y="f4"/>
                    <a:pt x="f208" y="f4"/>
                  </a:cubicBezTo>
                  <a:cubicBezTo>
                    <a:pt x="f209" y="f4"/>
                    <a:pt x="f210" y="f211"/>
                    <a:pt x="f212" y="f213"/>
                  </a:cubicBezTo>
                  <a:cubicBezTo>
                    <a:pt x="f214" y="f215"/>
                    <a:pt x="f216" y="f217"/>
                    <a:pt x="f218" y="f182"/>
                  </a:cubicBezTo>
                  <a:cubicBezTo>
                    <a:pt x="f219" y="f220"/>
                    <a:pt x="f221" y="f194"/>
                    <a:pt x="f193" y="f194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937;p38">
              <a:extLst>
                <a:ext uri="{FF2B5EF4-FFF2-40B4-BE49-F238E27FC236}">
                  <a16:creationId xmlns:a16="http://schemas.microsoft.com/office/drawing/2014/main" id="{1DAC4030-5887-42A5-B639-37DEAE8ADCC4}"/>
                </a:ext>
              </a:extLst>
            </p:cNvPr>
            <p:cNvSpPr/>
            <p:nvPr/>
          </p:nvSpPr>
          <p:spPr>
            <a:xfrm rot="21061871">
              <a:off x="325654" y="172438"/>
              <a:ext cx="29617" cy="32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5"/>
                <a:gd name="f4" fmla="val 1656"/>
                <a:gd name="f5" fmla="val 797"/>
                <a:gd name="f6" fmla="val 590"/>
                <a:gd name="f7" fmla="val 391"/>
                <a:gd name="f8" fmla="val 90"/>
                <a:gd name="f9" fmla="val 234"/>
                <a:gd name="f10" fmla="val 221"/>
                <a:gd name="f11" fmla="val 67"/>
                <a:gd name="f12" fmla="val 388"/>
                <a:gd name="f13" fmla="val 588"/>
                <a:gd name="f14" fmla="val 822"/>
                <a:gd name="f15" fmla="val 1022"/>
                <a:gd name="f16" fmla="val 1256"/>
                <a:gd name="f17" fmla="val 1389"/>
                <a:gd name="f18" fmla="val 267"/>
                <a:gd name="f19" fmla="val 1456"/>
                <a:gd name="f20" fmla="val 300"/>
                <a:gd name="f21" fmla="val 367"/>
                <a:gd name="f22" fmla="val 1522"/>
                <a:gd name="f23" fmla="val 400"/>
                <a:gd name="f24" fmla="val 434"/>
                <a:gd name="f25" fmla="val 1556"/>
                <a:gd name="f26" fmla="val 500"/>
                <a:gd name="f27" fmla="val 1589"/>
                <a:gd name="f28" fmla="val 534"/>
                <a:gd name="f29" fmla="val 601"/>
                <a:gd name="f30" fmla="val 1622"/>
                <a:gd name="f31" fmla="val 667"/>
                <a:gd name="f32" fmla="val 701"/>
                <a:gd name="f33" fmla="val 767"/>
                <a:gd name="f34" fmla="val 801"/>
                <a:gd name="f35" fmla="val 867"/>
                <a:gd name="f36" fmla="val 934"/>
                <a:gd name="f37" fmla="val 967"/>
                <a:gd name="f38" fmla="val 1034"/>
                <a:gd name="f39" fmla="val 1068"/>
                <a:gd name="f40" fmla="val 1134"/>
                <a:gd name="f41" fmla="val 1168"/>
                <a:gd name="f42" fmla="val 1234"/>
                <a:gd name="f43" fmla="val 1268"/>
                <a:gd name="f44" fmla="val 1301"/>
                <a:gd name="f45" fmla="val 1489"/>
                <a:gd name="f46" fmla="val 1368"/>
                <a:gd name="f47" fmla="val 1401"/>
                <a:gd name="f48" fmla="val 1535"/>
                <a:gd name="f49" fmla="val 188"/>
                <a:gd name="f50" fmla="val 155"/>
                <a:gd name="f51" fmla="val 121"/>
                <a:gd name="f52" fmla="val 88"/>
                <a:gd name="f53" fmla="val 55"/>
                <a:gd name="f54" fmla="val 21"/>
                <a:gd name="f55" fmla="val 910"/>
                <a:gd name="f56" fmla="val 7"/>
                <a:gd name="f57" fmla="val 853"/>
                <a:gd name="f58" fmla="*/ f0 1 1635"/>
                <a:gd name="f59" fmla="*/ f1 1 1656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1635"/>
                <a:gd name="f66" fmla="*/ f63 1 1656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1635" h="16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7"/>
                    <a:pt x="f29" y="f30"/>
                    <a:pt x="f31" y="f30"/>
                  </a:cubicBezTo>
                  <a:cubicBezTo>
                    <a:pt x="f32" y="f4"/>
                    <a:pt x="f33" y="f4"/>
                    <a:pt x="f34" y="f4"/>
                  </a:cubicBezTo>
                  <a:cubicBezTo>
                    <a:pt x="f35" y="f4"/>
                    <a:pt x="f36" y="f30"/>
                    <a:pt x="f37" y="f30"/>
                  </a:cubicBezTo>
                  <a:cubicBezTo>
                    <a:pt x="f38" y="f30"/>
                    <a:pt x="f39" y="f27"/>
                    <a:pt x="f40" y="f27"/>
                  </a:cubicBezTo>
                  <a:cubicBezTo>
                    <a:pt x="f41" y="f25"/>
                    <a:pt x="f42" y="f22"/>
                    <a:pt x="f43" y="f22"/>
                  </a:cubicBezTo>
                  <a:cubicBezTo>
                    <a:pt x="f44" y="f45"/>
                    <a:pt x="f46" y="f19"/>
                    <a:pt x="f47" y="f17"/>
                  </a:cubicBezTo>
                  <a:cubicBezTo>
                    <a:pt x="f48" y="f16"/>
                    <a:pt x="f3" y="f15"/>
                    <a:pt x="f3" y="f14"/>
                  </a:cubicBezTo>
                  <a:cubicBezTo>
                    <a:pt x="f3" y="f13"/>
                    <a:pt x="f48" y="f12"/>
                    <a:pt x="f47" y="f10"/>
                  </a:cubicBezTo>
                  <a:cubicBezTo>
                    <a:pt x="f46" y="f49"/>
                    <a:pt x="f44" y="f50"/>
                    <a:pt x="f43" y="f51"/>
                  </a:cubicBezTo>
                  <a:cubicBezTo>
                    <a:pt x="f42" y="f52"/>
                    <a:pt x="f41" y="f52"/>
                    <a:pt x="f40" y="f53"/>
                  </a:cubicBezTo>
                  <a:cubicBezTo>
                    <a:pt x="f39" y="f54"/>
                    <a:pt x="f38" y="f54"/>
                    <a:pt x="f37" y="f54"/>
                  </a:cubicBezTo>
                  <a:cubicBezTo>
                    <a:pt x="f55" y="f56"/>
                    <a:pt x="f57" y="f2"/>
                    <a:pt x="f5" y="f2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938;p38">
              <a:extLst>
                <a:ext uri="{FF2B5EF4-FFF2-40B4-BE49-F238E27FC236}">
                  <a16:creationId xmlns:a16="http://schemas.microsoft.com/office/drawing/2014/main" id="{39872258-9F19-4671-B733-AFDAE3EE2C66}"/>
                </a:ext>
              </a:extLst>
            </p:cNvPr>
            <p:cNvSpPr/>
            <p:nvPr/>
          </p:nvSpPr>
          <p:spPr>
            <a:xfrm rot="21061871">
              <a:off x="138092" y="217078"/>
              <a:ext cx="256736" cy="229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72"/>
                <a:gd name="f4" fmla="val 11797"/>
                <a:gd name="f5" fmla="val 13654"/>
                <a:gd name="f6" fmla="val 13396"/>
                <a:gd name="f7" fmla="val 13137"/>
                <a:gd name="f8" fmla="val 159"/>
                <a:gd name="f9" fmla="val 475"/>
                <a:gd name="f10" fmla="val 13057"/>
                <a:gd name="f11" fmla="val 3065"/>
                <a:gd name="f12" fmla="val 12229"/>
                <a:gd name="f13" fmla="val 2880"/>
                <a:gd name="f14" fmla="val 11388"/>
                <a:gd name="f15" fmla="val 2695"/>
                <a:gd name="f16" fmla="val 10569"/>
                <a:gd name="f17" fmla="val 2510"/>
                <a:gd name="f18" fmla="val 10530"/>
                <a:gd name="f19" fmla="val 2503"/>
                <a:gd name="f20" fmla="val 10492"/>
                <a:gd name="f21" fmla="val 2499"/>
                <a:gd name="f22" fmla="val 10454"/>
                <a:gd name="f23" fmla="val 10163"/>
                <a:gd name="f24" fmla="val 9902"/>
                <a:gd name="f25" fmla="val 2716"/>
                <a:gd name="f26" fmla="val 3011"/>
                <a:gd name="f27" fmla="val 9875"/>
                <a:gd name="f28" fmla="val 3865"/>
                <a:gd name="f29" fmla="val 9848"/>
                <a:gd name="f30" fmla="val 4741"/>
                <a:gd name="f31" fmla="val 9839"/>
                <a:gd name="f32" fmla="val 5604"/>
                <a:gd name="f33" fmla="val 9005"/>
                <a:gd name="f34" fmla="val 5418"/>
                <a:gd name="f35" fmla="val 8158"/>
                <a:gd name="f36" fmla="val 5232"/>
                <a:gd name="f37" fmla="val 7333"/>
                <a:gd name="f38" fmla="val 5045"/>
                <a:gd name="f39" fmla="val 7295"/>
                <a:gd name="f40" fmla="val 5038"/>
                <a:gd name="f41" fmla="val 7256"/>
                <a:gd name="f42" fmla="val 5034"/>
                <a:gd name="f43" fmla="val 7219"/>
                <a:gd name="f44" fmla="val 6934"/>
                <a:gd name="f45" fmla="val 6695"/>
                <a:gd name="f46" fmla="val 5251"/>
                <a:gd name="f47" fmla="val 6666"/>
                <a:gd name="f48" fmla="val 5546"/>
                <a:gd name="f49" fmla="val 6410"/>
                <a:gd name="f50" fmla="val 6644"/>
                <a:gd name="f51" fmla="val 7274"/>
                <a:gd name="f52" fmla="val 6618"/>
                <a:gd name="f53" fmla="val 8138"/>
                <a:gd name="f54" fmla="val 5777"/>
                <a:gd name="f55" fmla="val 7953"/>
                <a:gd name="f56" fmla="val 4948"/>
                <a:gd name="f57" fmla="val 7767"/>
                <a:gd name="f58" fmla="val 4097"/>
                <a:gd name="f59" fmla="val 7581"/>
                <a:gd name="f60" fmla="val 4059"/>
                <a:gd name="f61" fmla="val 7573"/>
                <a:gd name="f62" fmla="val 4021"/>
                <a:gd name="f63" fmla="val 7569"/>
                <a:gd name="f64" fmla="val 3984"/>
                <a:gd name="f65" fmla="val 3698"/>
                <a:gd name="f66" fmla="val 3464"/>
                <a:gd name="f67" fmla="val 7786"/>
                <a:gd name="f68" fmla="val 8081"/>
                <a:gd name="f69" fmla="val 3437"/>
                <a:gd name="f70" fmla="val 8944"/>
                <a:gd name="f71" fmla="val 3410"/>
                <a:gd name="f72" fmla="val 9807"/>
                <a:gd name="f73" fmla="val 3383"/>
                <a:gd name="f74" fmla="val 10671"/>
                <a:gd name="f75" fmla="val 2555"/>
                <a:gd name="f76" fmla="val 10486"/>
                <a:gd name="f77" fmla="val 1714"/>
                <a:gd name="f78" fmla="val 10301"/>
                <a:gd name="f79" fmla="val 895"/>
                <a:gd name="f80" fmla="val 10116"/>
                <a:gd name="f81" fmla="val 854"/>
                <a:gd name="f82" fmla="val 10107"/>
                <a:gd name="f83" fmla="val 814"/>
                <a:gd name="f84" fmla="val 10104"/>
                <a:gd name="f85" fmla="val 775"/>
                <a:gd name="f86" fmla="val 198"/>
                <a:gd name="f87" fmla="val 1"/>
                <a:gd name="f88" fmla="val 10991"/>
                <a:gd name="f89" fmla="val 595"/>
                <a:gd name="f90" fmla="val 11116"/>
                <a:gd name="f91" fmla="val 1662"/>
                <a:gd name="f92" fmla="val 11350"/>
                <a:gd name="f93" fmla="val 2696"/>
                <a:gd name="f94" fmla="val 11583"/>
                <a:gd name="f95" fmla="val 3764"/>
                <a:gd name="f96" fmla="val 11784"/>
                <a:gd name="f97" fmla="val 3807"/>
                <a:gd name="f98" fmla="val 11792"/>
                <a:gd name="f99" fmla="val 3849"/>
                <a:gd name="f100" fmla="val 11796"/>
                <a:gd name="f101" fmla="val 3890"/>
                <a:gd name="f102" fmla="val 4169"/>
                <a:gd name="f103" fmla="val 4398"/>
                <a:gd name="f104" fmla="val 11603"/>
                <a:gd name="f105" fmla="val 11283"/>
                <a:gd name="f106" fmla="val 4424"/>
                <a:gd name="f107" fmla="val 10431"/>
                <a:gd name="f108" fmla="val 4451"/>
                <a:gd name="f109" fmla="val 9579"/>
                <a:gd name="f110" fmla="val 4478"/>
                <a:gd name="f111" fmla="val 8726"/>
                <a:gd name="f112" fmla="val 5306"/>
                <a:gd name="f113" fmla="val 8910"/>
                <a:gd name="f114" fmla="val 6147"/>
                <a:gd name="f115" fmla="val 9090"/>
                <a:gd name="f116" fmla="val 6966"/>
                <a:gd name="f117" fmla="val 9248"/>
                <a:gd name="f118" fmla="val 7009"/>
                <a:gd name="f119" fmla="val 9257"/>
                <a:gd name="f120" fmla="val 7051"/>
                <a:gd name="f121" fmla="val 9261"/>
                <a:gd name="f122" fmla="val 7092"/>
                <a:gd name="f123" fmla="val 7372"/>
                <a:gd name="f124" fmla="val 7604"/>
                <a:gd name="f125" fmla="val 9068"/>
                <a:gd name="f126" fmla="val 7633"/>
                <a:gd name="f127" fmla="val 8748"/>
                <a:gd name="f128" fmla="val 7660"/>
                <a:gd name="f129" fmla="val 7894"/>
                <a:gd name="f130" fmla="val 7665"/>
                <a:gd name="f131" fmla="val 7040"/>
                <a:gd name="f132" fmla="val 7683"/>
                <a:gd name="f133" fmla="val 6185"/>
                <a:gd name="f134" fmla="val 8513"/>
                <a:gd name="f135" fmla="val 6373"/>
                <a:gd name="f136" fmla="val 9347"/>
                <a:gd name="f137" fmla="val 6560"/>
                <a:gd name="f138" fmla="val 10202"/>
                <a:gd name="f139" fmla="val 6747"/>
                <a:gd name="f140" fmla="val 10240"/>
                <a:gd name="f141" fmla="val 6754"/>
                <a:gd name="f142" fmla="val 10278"/>
                <a:gd name="f143" fmla="val 6758"/>
                <a:gd name="f144" fmla="val 10316"/>
                <a:gd name="f145" fmla="val 10601"/>
                <a:gd name="f146" fmla="val 10836"/>
                <a:gd name="f147" fmla="val 6541"/>
                <a:gd name="f148" fmla="val 6246"/>
                <a:gd name="f149" fmla="val 10862"/>
                <a:gd name="f150" fmla="val 5392"/>
                <a:gd name="f151" fmla="val 10889"/>
                <a:gd name="f152" fmla="val 4516"/>
                <a:gd name="f153" fmla="val 10916"/>
                <a:gd name="f154" fmla="val 3653"/>
                <a:gd name="f155" fmla="val 11758"/>
                <a:gd name="f156" fmla="val 3839"/>
                <a:gd name="f157" fmla="val 12587"/>
                <a:gd name="f158" fmla="val 4025"/>
                <a:gd name="f159" fmla="val 13437"/>
                <a:gd name="f160" fmla="val 4211"/>
                <a:gd name="f161" fmla="val 13476"/>
                <a:gd name="f162" fmla="val 4219"/>
                <a:gd name="f163" fmla="val 13514"/>
                <a:gd name="f164" fmla="val 4223"/>
                <a:gd name="f165" fmla="val 13551"/>
                <a:gd name="f166" fmla="val 13836"/>
                <a:gd name="f167" fmla="val 14071"/>
                <a:gd name="f168" fmla="val 4006"/>
                <a:gd name="f169" fmla="val 3711"/>
                <a:gd name="f170" fmla="val 14171"/>
                <a:gd name="f171" fmla="val 13913"/>
                <a:gd name="f172" fmla="*/ f0 1 14172"/>
                <a:gd name="f173" fmla="*/ f1 1 11797"/>
                <a:gd name="f174" fmla="val f2"/>
                <a:gd name="f175" fmla="val f3"/>
                <a:gd name="f176" fmla="val f4"/>
                <a:gd name="f177" fmla="+- f176 0 f174"/>
                <a:gd name="f178" fmla="+- f175 0 f174"/>
                <a:gd name="f179" fmla="*/ f178 1 14172"/>
                <a:gd name="f180" fmla="*/ f177 1 11797"/>
                <a:gd name="f181" fmla="*/ f174 1 f179"/>
                <a:gd name="f182" fmla="*/ f175 1 f179"/>
                <a:gd name="f183" fmla="*/ f174 1 f180"/>
                <a:gd name="f184" fmla="*/ f176 1 f180"/>
                <a:gd name="f185" fmla="*/ f181 f172 1"/>
                <a:gd name="f186" fmla="*/ f182 f172 1"/>
                <a:gd name="f187" fmla="*/ f184 f173 1"/>
                <a:gd name="f188" fmla="*/ f183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5" t="f188" r="f186" b="f187"/>
              <a:pathLst>
                <a:path w="14172" h="117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10" y="f11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7" y="f49"/>
                    <a:pt x="f50" y="f51"/>
                    <a:pt x="f52" y="f53"/>
                  </a:cubicBez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6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3" y="f74"/>
                  </a:ln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3" y="f105"/>
                  </a:cubicBezTo>
                  <a:cubicBezTo>
                    <a:pt x="f106" y="f107"/>
                    <a:pt x="f108" y="f109"/>
                    <a:pt x="f110" y="f111"/>
                  </a:cubicBezTo>
                  <a:lnTo>
                    <a:pt x="f110" y="f111"/>
                  </a:ln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1"/>
                  </a:cubicBezTo>
                  <a:cubicBezTo>
                    <a:pt x="f123" y="f121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lnTo>
                    <a:pt x="f132" y="f133"/>
                  </a:ln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3"/>
                  </a:cubicBezTo>
                  <a:cubicBezTo>
                    <a:pt x="f145" y="f143"/>
                    <a:pt x="f146" y="f147"/>
                    <a:pt x="f146" y="f148"/>
                  </a:cubicBezTo>
                  <a:cubicBezTo>
                    <a:pt x="f149" y="f150"/>
                    <a:pt x="f151" y="f152"/>
                    <a:pt x="f153" y="f154"/>
                  </a:cubicBezTo>
                  <a:lnTo>
                    <a:pt x="f153" y="f154"/>
                  </a:ln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7" y="f169"/>
                  </a:cubicBezTo>
                  <a:lnTo>
                    <a:pt x="f170" y="f9"/>
                  </a:lnTo>
                  <a:cubicBezTo>
                    <a:pt x="f170" y="f8"/>
                    <a:pt x="f17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939;p38">
              <a:extLst>
                <a:ext uri="{FF2B5EF4-FFF2-40B4-BE49-F238E27FC236}">
                  <a16:creationId xmlns:a16="http://schemas.microsoft.com/office/drawing/2014/main" id="{606E74D0-2733-470F-B5F8-3EFB928D5ED0}"/>
                </a:ext>
              </a:extLst>
            </p:cNvPr>
            <p:cNvSpPr/>
            <p:nvPr/>
          </p:nvSpPr>
          <p:spPr>
            <a:xfrm rot="21061871">
              <a:off x="57013" y="132333"/>
              <a:ext cx="256242" cy="229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45"/>
                <a:gd name="f4" fmla="val 11821"/>
                <a:gd name="f5" fmla="val 13640"/>
                <a:gd name="f6" fmla="val 13386"/>
                <a:gd name="f7" fmla="val 13128"/>
                <a:gd name="f8" fmla="val 167"/>
                <a:gd name="f9" fmla="val 501"/>
                <a:gd name="f10" fmla="val 13047"/>
                <a:gd name="f11" fmla="val 3077"/>
                <a:gd name="f12" fmla="val 12205"/>
                <a:gd name="f13" fmla="val 2907"/>
                <a:gd name="f14" fmla="val 11376"/>
                <a:gd name="f15" fmla="val 2721"/>
                <a:gd name="f16" fmla="val 10526"/>
                <a:gd name="f17" fmla="val 2535"/>
                <a:gd name="f18" fmla="val 10483"/>
                <a:gd name="f19" fmla="val 2527"/>
                <a:gd name="f20" fmla="val 10441"/>
                <a:gd name="f21" fmla="val 2523"/>
                <a:gd name="f22" fmla="val 10400"/>
                <a:gd name="f23" fmla="val 10120"/>
                <a:gd name="f24" fmla="val 9892"/>
                <a:gd name="f25" fmla="val 2716"/>
                <a:gd name="f26" fmla="val 3036"/>
                <a:gd name="f27" fmla="val 9865"/>
                <a:gd name="f28" fmla="val 3890"/>
                <a:gd name="f29" fmla="val 9839"/>
                <a:gd name="f30" fmla="val 4744"/>
                <a:gd name="f31" fmla="val 9812"/>
                <a:gd name="f32" fmla="val 5599"/>
                <a:gd name="f33" fmla="val 8971"/>
                <a:gd name="f34" fmla="val 5421"/>
                <a:gd name="f35" fmla="val 8147"/>
                <a:gd name="f36" fmla="val 5257"/>
                <a:gd name="f37" fmla="val 7323"/>
                <a:gd name="f38" fmla="val 5071"/>
                <a:gd name="f39" fmla="val 7281"/>
                <a:gd name="f40" fmla="val 5062"/>
                <a:gd name="f41" fmla="val 7238"/>
                <a:gd name="f42" fmla="val 5058"/>
                <a:gd name="f43" fmla="val 7196"/>
                <a:gd name="f44" fmla="val 6910"/>
                <a:gd name="f45" fmla="val 6656"/>
                <a:gd name="f46" fmla="val 5251"/>
                <a:gd name="f47" fmla="val 5571"/>
                <a:gd name="f48" fmla="val 6630"/>
                <a:gd name="f49" fmla="val 6424"/>
                <a:gd name="f50" fmla="val 6603"/>
                <a:gd name="f51" fmla="val 7278"/>
                <a:gd name="f52" fmla="val 6593"/>
                <a:gd name="f53" fmla="val 8132"/>
                <a:gd name="f54" fmla="val 5760"/>
                <a:gd name="f55" fmla="val 7946"/>
                <a:gd name="f56" fmla="val 4913"/>
                <a:gd name="f57" fmla="val 7765"/>
                <a:gd name="f58" fmla="val 4088"/>
                <a:gd name="f59" fmla="val 7606"/>
                <a:gd name="f60" fmla="val 4045"/>
                <a:gd name="f61" fmla="val 7597"/>
                <a:gd name="f62" fmla="val 4002"/>
                <a:gd name="f63" fmla="val 7593"/>
                <a:gd name="f64" fmla="val 3961"/>
                <a:gd name="f65" fmla="val 3681"/>
                <a:gd name="f66" fmla="val 3450"/>
                <a:gd name="f67" fmla="val 7782"/>
                <a:gd name="f68" fmla="val 3421"/>
                <a:gd name="f69" fmla="val 8073"/>
                <a:gd name="f70" fmla="val 8954"/>
                <a:gd name="f71" fmla="val 3399"/>
                <a:gd name="f72" fmla="val 9814"/>
                <a:gd name="f73" fmla="val 3374"/>
                <a:gd name="f74" fmla="val 10670"/>
                <a:gd name="f75" fmla="val 2543"/>
                <a:gd name="f76" fmla="val 1708"/>
                <a:gd name="f77" fmla="val 10301"/>
                <a:gd name="f78" fmla="val 852"/>
                <a:gd name="f79" fmla="val 10141"/>
                <a:gd name="f80" fmla="val 804"/>
                <a:gd name="f81" fmla="val 10128"/>
                <a:gd name="f82" fmla="val 757"/>
                <a:gd name="f83" fmla="val 10122"/>
                <a:gd name="f84" fmla="val 713"/>
                <a:gd name="f85" fmla="val 183"/>
                <a:gd name="f86" fmla="val 10985"/>
                <a:gd name="f87" fmla="val 585"/>
                <a:gd name="f88" fmla="val 11108"/>
                <a:gd name="f89" fmla="val 1619"/>
                <a:gd name="f90" fmla="val 11342"/>
                <a:gd name="f91" fmla="val 2687"/>
                <a:gd name="f92" fmla="val 11575"/>
                <a:gd name="f93" fmla="val 3721"/>
                <a:gd name="f94" fmla="val 11809"/>
                <a:gd name="f95" fmla="val 3759"/>
                <a:gd name="f96" fmla="val 11816"/>
                <a:gd name="f97" fmla="val 3798"/>
                <a:gd name="f98" fmla="val 11820"/>
                <a:gd name="f99" fmla="val 3835"/>
                <a:gd name="f100" fmla="val 4120"/>
                <a:gd name="f101" fmla="val 4359"/>
                <a:gd name="f102" fmla="val 11603"/>
                <a:gd name="f103" fmla="val 4388"/>
                <a:gd name="f104" fmla="val 11308"/>
                <a:gd name="f105" fmla="val 4415"/>
                <a:gd name="f106" fmla="val 10449"/>
                <a:gd name="f107" fmla="val 4420"/>
                <a:gd name="f108" fmla="val 9589"/>
                <a:gd name="f109" fmla="val 4439"/>
                <a:gd name="f110" fmla="val 8712"/>
                <a:gd name="f111" fmla="val 5268"/>
                <a:gd name="f112" fmla="val 8899"/>
                <a:gd name="f113" fmla="val 6102"/>
                <a:gd name="f114" fmla="val 9087"/>
                <a:gd name="f115" fmla="val 6957"/>
                <a:gd name="f116" fmla="val 9274"/>
                <a:gd name="f117" fmla="val 6995"/>
                <a:gd name="f118" fmla="val 9281"/>
                <a:gd name="f119" fmla="val 7033"/>
                <a:gd name="f120" fmla="val 9285"/>
                <a:gd name="f121" fmla="val 7070"/>
                <a:gd name="f122" fmla="val 7355"/>
                <a:gd name="f123" fmla="val 7590"/>
                <a:gd name="f124" fmla="val 9068"/>
                <a:gd name="f125" fmla="val 8773"/>
                <a:gd name="f126" fmla="val 7617"/>
                <a:gd name="f127" fmla="val 7919"/>
                <a:gd name="f128" fmla="val 7644"/>
                <a:gd name="f129" fmla="val 7064"/>
                <a:gd name="f130" fmla="val 7670"/>
                <a:gd name="f131" fmla="val 6210"/>
                <a:gd name="f132" fmla="val 8511"/>
                <a:gd name="f133" fmla="val 6388"/>
                <a:gd name="f134" fmla="val 9335"/>
                <a:gd name="f135" fmla="val 6552"/>
                <a:gd name="f136" fmla="val 10159"/>
                <a:gd name="f137" fmla="val 6738"/>
                <a:gd name="f138" fmla="val 10202"/>
                <a:gd name="f139" fmla="val 6747"/>
                <a:gd name="f140" fmla="val 10244"/>
                <a:gd name="f141" fmla="val 6751"/>
                <a:gd name="f142" fmla="val 10286"/>
                <a:gd name="f143" fmla="val 10572"/>
                <a:gd name="f144" fmla="val 10826"/>
                <a:gd name="f145" fmla="val 6558"/>
                <a:gd name="f146" fmla="val 6238"/>
                <a:gd name="f147" fmla="val 10853"/>
                <a:gd name="f148" fmla="val 5385"/>
                <a:gd name="f149" fmla="val 10879"/>
                <a:gd name="f150" fmla="val 4531"/>
                <a:gd name="f151" fmla="val 10906"/>
                <a:gd name="f152" fmla="val 3678"/>
                <a:gd name="f153" fmla="val 11734"/>
                <a:gd name="f154" fmla="val 3854"/>
                <a:gd name="f155" fmla="val 12575"/>
                <a:gd name="f156" fmla="val 4018"/>
                <a:gd name="f157" fmla="val 13394"/>
                <a:gd name="f158" fmla="val 4203"/>
                <a:gd name="f159" fmla="val 13437"/>
                <a:gd name="f160" fmla="val 4212"/>
                <a:gd name="f161" fmla="val 13479"/>
                <a:gd name="f162" fmla="val 4216"/>
                <a:gd name="f163" fmla="val 13520"/>
                <a:gd name="f164" fmla="val 13801"/>
                <a:gd name="f165" fmla="val 14033"/>
                <a:gd name="f166" fmla="val 4023"/>
                <a:gd name="f167" fmla="val 14062"/>
                <a:gd name="f168" fmla="val 3703"/>
                <a:gd name="f169" fmla="val 14128"/>
                <a:gd name="f170" fmla="val 13895"/>
                <a:gd name="f171" fmla="*/ f0 1 14145"/>
                <a:gd name="f172" fmla="*/ f1 1 11821"/>
                <a:gd name="f173" fmla="val f2"/>
                <a:gd name="f174" fmla="val f3"/>
                <a:gd name="f175" fmla="val f4"/>
                <a:gd name="f176" fmla="+- f175 0 f173"/>
                <a:gd name="f177" fmla="+- f174 0 f173"/>
                <a:gd name="f178" fmla="*/ f177 1 14145"/>
                <a:gd name="f179" fmla="*/ f176 1 11821"/>
                <a:gd name="f180" fmla="*/ f173 1 f178"/>
                <a:gd name="f181" fmla="*/ f174 1 f178"/>
                <a:gd name="f182" fmla="*/ f173 1 f179"/>
                <a:gd name="f183" fmla="*/ f175 1 f179"/>
                <a:gd name="f184" fmla="*/ f180 f171 1"/>
                <a:gd name="f185" fmla="*/ f181 f171 1"/>
                <a:gd name="f186" fmla="*/ f183 f172 1"/>
                <a:gd name="f187" fmla="*/ f182 f1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4" t="f187" r="f185" b="f186"/>
              <a:pathLst>
                <a:path w="14145" h="1182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10" y="f11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5" y="f47"/>
                  </a:cubicBezTo>
                  <a:cubicBezTo>
                    <a:pt x="f48" y="f49"/>
                    <a:pt x="f50" y="f51"/>
                    <a:pt x="f52" y="f53"/>
                  </a:cubicBez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68" y="f70"/>
                    <a:pt x="f71" y="f72"/>
                    <a:pt x="f73" y="f74"/>
                  </a:cubicBezTo>
                  <a:lnTo>
                    <a:pt x="f73" y="f74"/>
                  </a:lnTo>
                  <a:cubicBezTo>
                    <a:pt x="f75" y="f18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2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98"/>
                  </a:cubicBezTo>
                  <a:cubicBezTo>
                    <a:pt x="f100" y="f98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lnTo>
                    <a:pt x="f109" y="f110"/>
                  </a:ln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3" y="f125"/>
                  </a:cubicBezTo>
                  <a:cubicBezTo>
                    <a:pt x="f126" y="f127"/>
                    <a:pt x="f128" y="f129"/>
                    <a:pt x="f130" y="f131"/>
                  </a:cubicBezTo>
                  <a:lnTo>
                    <a:pt x="f130" y="f131"/>
                  </a:ln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1"/>
                  </a:cubicBezTo>
                  <a:cubicBezTo>
                    <a:pt x="f143" y="f141"/>
                    <a:pt x="f144" y="f145"/>
                    <a:pt x="f144" y="f146"/>
                  </a:cubicBezTo>
                  <a:cubicBezTo>
                    <a:pt x="f147" y="f148"/>
                    <a:pt x="f149" y="f150"/>
                    <a:pt x="f151" y="f152"/>
                  </a:cubicBezTo>
                  <a:lnTo>
                    <a:pt x="f151" y="f152"/>
                  </a:ln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2"/>
                  </a:cubicBezTo>
                  <a:cubicBezTo>
                    <a:pt x="f164" y="f162"/>
                    <a:pt x="f165" y="f166"/>
                    <a:pt x="f167" y="f168"/>
                  </a:cubicBezTo>
                  <a:lnTo>
                    <a:pt x="f169" y="f9"/>
                  </a:lnTo>
                  <a:cubicBezTo>
                    <a:pt x="f3" y="f8"/>
                    <a:pt x="f170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rupo 5">
            <a:extLst>
              <a:ext uri="{FF2B5EF4-FFF2-40B4-BE49-F238E27FC236}">
                <a16:creationId xmlns:a16="http://schemas.microsoft.com/office/drawing/2014/main" id="{B97EAE9B-7380-4C56-AB97-73A375C575CB}"/>
              </a:ext>
            </a:extLst>
          </p:cNvPr>
          <p:cNvGrpSpPr/>
          <p:nvPr/>
        </p:nvGrpSpPr>
        <p:grpSpPr>
          <a:xfrm>
            <a:off x="582728" y="4004751"/>
            <a:ext cx="3095345" cy="294253"/>
            <a:chOff x="582728" y="4004751"/>
            <a:chExt cx="3095345" cy="294253"/>
          </a:xfrm>
        </p:grpSpPr>
        <p:grpSp>
          <p:nvGrpSpPr>
            <p:cNvPr id="47" name="Google Shape;14;p2">
              <a:extLst>
                <a:ext uri="{FF2B5EF4-FFF2-40B4-BE49-F238E27FC236}">
                  <a16:creationId xmlns:a16="http://schemas.microsoft.com/office/drawing/2014/main" id="{28A22B03-1D06-437F-B278-06984732BA01}"/>
                </a:ext>
              </a:extLst>
            </p:cNvPr>
            <p:cNvGrpSpPr/>
            <p:nvPr/>
          </p:nvGrpSpPr>
          <p:grpSpPr>
            <a:xfrm>
              <a:off x="582728" y="4004751"/>
              <a:ext cx="368055" cy="294253"/>
              <a:chOff x="582728" y="4004751"/>
              <a:chExt cx="368055" cy="294253"/>
            </a:xfrm>
          </p:grpSpPr>
          <p:sp>
            <p:nvSpPr>
              <p:cNvPr id="48" name="Google Shape;15;p2">
                <a:extLst>
                  <a:ext uri="{FF2B5EF4-FFF2-40B4-BE49-F238E27FC236}">
                    <a16:creationId xmlns:a16="http://schemas.microsoft.com/office/drawing/2014/main" id="{3D50972D-1E76-445C-B2C1-5951FE40746B}"/>
                  </a:ext>
                </a:extLst>
              </p:cNvPr>
              <p:cNvSpPr/>
              <p:nvPr/>
            </p:nvSpPr>
            <p:spPr>
              <a:xfrm>
                <a:off x="582728" y="4004751"/>
                <a:ext cx="368055" cy="2942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76"/>
                  <a:gd name="f4" fmla="val 9015"/>
                  <a:gd name="f5" fmla="val 5552"/>
                  <a:gd name="f6" fmla="val 5494"/>
                  <a:gd name="f7" fmla="val 5434"/>
                  <a:gd name="f8" fmla="val 6"/>
                  <a:gd name="f9" fmla="val 5371"/>
                  <a:gd name="f10" fmla="val 18"/>
                  <a:gd name="f11" fmla="val 4137"/>
                  <a:gd name="f12" fmla="val 285"/>
                  <a:gd name="f13" fmla="val 4337"/>
                  <a:gd name="f14" fmla="val 2320"/>
                  <a:gd name="f15" fmla="val 4370"/>
                  <a:gd name="f16" fmla="val 3787"/>
                  <a:gd name="f17" fmla="val 3960"/>
                  <a:gd name="f18" fmla="val 3161"/>
                  <a:gd name="f19" fmla="val 2879"/>
                  <a:gd name="f20" fmla="val 2409"/>
                  <a:gd name="f21" fmla="val 1977"/>
                  <a:gd name="f22" fmla="val 1486"/>
                  <a:gd name="f23" fmla="val 1048"/>
                  <a:gd name="f24" fmla="val 2632"/>
                  <a:gd name="f25" fmla="val 801"/>
                  <a:gd name="f26" fmla="val 3220"/>
                  <a:gd name="f27" fmla="val 4788"/>
                  <a:gd name="f28" fmla="val 2602"/>
                  <a:gd name="f29" fmla="val 4988"/>
                  <a:gd name="f30" fmla="val 3670"/>
                  <a:gd name="f31" fmla="val 5155"/>
                  <a:gd name="f32" fmla="val 2769"/>
                  <a:gd name="f33" fmla="val 5689"/>
                  <a:gd name="f34" fmla="val 1768"/>
                  <a:gd name="f35" fmla="val 8357"/>
                  <a:gd name="f36" fmla="val 2902"/>
                  <a:gd name="f37" fmla="val 8891"/>
                  <a:gd name="f38" fmla="val 3097"/>
                  <a:gd name="f39" fmla="val 8976"/>
                  <a:gd name="f40" fmla="val 3282"/>
                  <a:gd name="f41" fmla="val 9014"/>
                  <a:gd name="f42" fmla="val 3457"/>
                  <a:gd name="f43" fmla="val 4724"/>
                  <a:gd name="f44" fmla="val 5471"/>
                  <a:gd name="f45" fmla="val 7006"/>
                  <a:gd name="f46" fmla="val 6156"/>
                  <a:gd name="f47" fmla="val 6082"/>
                  <a:gd name="f48" fmla="val 6942"/>
                  <a:gd name="f49" fmla="val 6668"/>
                  <a:gd name="f50" fmla="val 8999"/>
                  <a:gd name="f51" fmla="val 7784"/>
                  <a:gd name="f52" fmla="val 7946"/>
                  <a:gd name="f53" fmla="val 8120"/>
                  <a:gd name="f54" fmla="val 8955"/>
                  <a:gd name="f55" fmla="val 8306"/>
                  <a:gd name="f56" fmla="val 8858"/>
                  <a:gd name="f57" fmla="val 10508"/>
                  <a:gd name="f58" fmla="val 7790"/>
                  <a:gd name="f59" fmla="val 7839"/>
                  <a:gd name="f60" fmla="val 5889"/>
                  <a:gd name="f61" fmla="val 7139"/>
                  <a:gd name="f62" fmla="val 5288"/>
                  <a:gd name="f63" fmla="val 8106"/>
                  <a:gd name="f64" fmla="val 5122"/>
                  <a:gd name="f65" fmla="val 11275"/>
                  <a:gd name="f66" fmla="val 5022"/>
                  <a:gd name="f67" fmla="val 10108"/>
                  <a:gd name="f68" fmla="val 3187"/>
                  <a:gd name="f69" fmla="val 9854"/>
                  <a:gd name="f70" fmla="val 2849"/>
                  <a:gd name="f71" fmla="val 9467"/>
                  <a:gd name="f72" fmla="val 2715"/>
                  <a:gd name="f73" fmla="val 9034"/>
                  <a:gd name="f74" fmla="val 8099"/>
                  <a:gd name="f75" fmla="val 6950"/>
                  <a:gd name="f76" fmla="val 3340"/>
                  <a:gd name="f77" fmla="val 6472"/>
                  <a:gd name="f78" fmla="val 3887"/>
                  <a:gd name="f79" fmla="val 6854"/>
                  <a:gd name="f80" fmla="val 2613"/>
                  <a:gd name="f81" fmla="val 6780"/>
                  <a:gd name="f82" fmla="*/ f0 1 11276"/>
                  <a:gd name="f83" fmla="*/ f1 1 9015"/>
                  <a:gd name="f84" fmla="val f2"/>
                  <a:gd name="f85" fmla="val f3"/>
                  <a:gd name="f86" fmla="val f4"/>
                  <a:gd name="f87" fmla="+- f86 0 f84"/>
                  <a:gd name="f88" fmla="+- f85 0 f84"/>
                  <a:gd name="f89" fmla="*/ f88 1 11276"/>
                  <a:gd name="f90" fmla="*/ f87 1 9015"/>
                  <a:gd name="f91" fmla="*/ f84 1 f89"/>
                  <a:gd name="f92" fmla="*/ f85 1 f89"/>
                  <a:gd name="f93" fmla="*/ f84 1 f90"/>
                  <a:gd name="f94" fmla="*/ f86 1 f90"/>
                  <a:gd name="f95" fmla="*/ f91 f82 1"/>
                  <a:gd name="f96" fmla="*/ f92 f82 1"/>
                  <a:gd name="f97" fmla="*/ f94 f83 1"/>
                  <a:gd name="f98" fmla="*/ f93 f8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5" t="f98" r="f96" b="f97"/>
                <a:pathLst>
                  <a:path w="11276" h="901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24"/>
                      <a:pt x="f25" y="f26"/>
                    </a:cubicBezTo>
                    <a:cubicBezTo>
                      <a:pt x="f2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4" y="f46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2"/>
                    </a:cubicBezTo>
                    <a:cubicBezTo>
                      <a:pt x="f74" y="f72"/>
                      <a:pt x="f75" y="f76"/>
                      <a:pt x="f77" y="f78"/>
                    </a:cubicBezTo>
                    <a:cubicBezTo>
                      <a:pt x="f79" y="f80"/>
                      <a:pt x="f81" y="f2"/>
                      <a:pt x="f5" y="f2"/>
                    </a:cubicBezTo>
                    <a:close/>
                  </a:path>
                </a:pathLst>
              </a:custGeom>
              <a:solidFill>
                <a:srgbClr val="5E89E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9" name="Google Shape;16;p2">
                <a:extLst>
                  <a:ext uri="{FF2B5EF4-FFF2-40B4-BE49-F238E27FC236}">
                    <a16:creationId xmlns:a16="http://schemas.microsoft.com/office/drawing/2014/main" id="{F503E2F6-385C-414B-9BEF-FFC81B3832D1}"/>
                  </a:ext>
                </a:extLst>
              </p:cNvPr>
              <p:cNvSpPr/>
              <p:nvPr/>
            </p:nvSpPr>
            <p:spPr>
              <a:xfrm>
                <a:off x="693773" y="4108746"/>
                <a:ext cx="139409" cy="1078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71"/>
                  <a:gd name="f4" fmla="val 3304"/>
                  <a:gd name="f5" fmla="val 2136"/>
                  <a:gd name="f6" fmla="val 1"/>
                  <a:gd name="f7" fmla="val 34"/>
                  <a:gd name="f8" fmla="val 3303"/>
                  <a:gd name="f9" fmla="*/ f0 1 4271"/>
                  <a:gd name="f10" fmla="*/ f1 1 3304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4271"/>
                  <a:gd name="f17" fmla="*/ f14 1 3304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271" h="3304">
                    <a:moveTo>
                      <a:pt x="f5" y="f6"/>
                    </a:moveTo>
                    <a:cubicBezTo>
                      <a:pt x="f7" y="f6"/>
                      <a:pt x="f6" y="f8"/>
                      <a:pt x="f5" y="f8"/>
                    </a:cubicBezTo>
                    <a:cubicBezTo>
                      <a:pt x="f3" y="f8"/>
                      <a:pt x="f3" y="f6"/>
                      <a:pt x="f5" y="f6"/>
                    </a:cubicBezTo>
                    <a:close/>
                  </a:path>
                </a:pathLst>
              </a:custGeom>
              <a:solidFill>
                <a:srgbClr val="FFBB4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50" name="Google Shape;17;p2">
              <a:extLst>
                <a:ext uri="{FF2B5EF4-FFF2-40B4-BE49-F238E27FC236}">
                  <a16:creationId xmlns:a16="http://schemas.microsoft.com/office/drawing/2014/main" id="{81742A56-1600-4378-AF67-4927ACF1760C}"/>
                </a:ext>
              </a:extLst>
            </p:cNvPr>
            <p:cNvGrpSpPr/>
            <p:nvPr/>
          </p:nvGrpSpPr>
          <p:grpSpPr>
            <a:xfrm>
              <a:off x="3310018" y="4004751"/>
              <a:ext cx="368055" cy="294253"/>
              <a:chOff x="3310018" y="4004751"/>
              <a:chExt cx="368055" cy="294253"/>
            </a:xfrm>
          </p:grpSpPr>
          <p:sp>
            <p:nvSpPr>
              <p:cNvPr id="51" name="Google Shape;18;p2">
                <a:extLst>
                  <a:ext uri="{FF2B5EF4-FFF2-40B4-BE49-F238E27FC236}">
                    <a16:creationId xmlns:a16="http://schemas.microsoft.com/office/drawing/2014/main" id="{28E0B92D-F9FD-41B5-BF3C-E8AF4CA2193F}"/>
                  </a:ext>
                </a:extLst>
              </p:cNvPr>
              <p:cNvSpPr/>
              <p:nvPr/>
            </p:nvSpPr>
            <p:spPr>
              <a:xfrm>
                <a:off x="3310018" y="4004751"/>
                <a:ext cx="368055" cy="2942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76"/>
                  <a:gd name="f4" fmla="val 9015"/>
                  <a:gd name="f5" fmla="val 5552"/>
                  <a:gd name="f6" fmla="val 5494"/>
                  <a:gd name="f7" fmla="val 5434"/>
                  <a:gd name="f8" fmla="val 6"/>
                  <a:gd name="f9" fmla="val 5371"/>
                  <a:gd name="f10" fmla="val 18"/>
                  <a:gd name="f11" fmla="val 4137"/>
                  <a:gd name="f12" fmla="val 285"/>
                  <a:gd name="f13" fmla="val 4337"/>
                  <a:gd name="f14" fmla="val 2320"/>
                  <a:gd name="f15" fmla="val 4370"/>
                  <a:gd name="f16" fmla="val 3787"/>
                  <a:gd name="f17" fmla="val 3960"/>
                  <a:gd name="f18" fmla="val 3161"/>
                  <a:gd name="f19" fmla="val 2879"/>
                  <a:gd name="f20" fmla="val 2409"/>
                  <a:gd name="f21" fmla="val 1977"/>
                  <a:gd name="f22" fmla="val 1486"/>
                  <a:gd name="f23" fmla="val 1048"/>
                  <a:gd name="f24" fmla="val 2632"/>
                  <a:gd name="f25" fmla="val 801"/>
                  <a:gd name="f26" fmla="val 3220"/>
                  <a:gd name="f27" fmla="val 4788"/>
                  <a:gd name="f28" fmla="val 2602"/>
                  <a:gd name="f29" fmla="val 4988"/>
                  <a:gd name="f30" fmla="val 3670"/>
                  <a:gd name="f31" fmla="val 5155"/>
                  <a:gd name="f32" fmla="val 2769"/>
                  <a:gd name="f33" fmla="val 5689"/>
                  <a:gd name="f34" fmla="val 1768"/>
                  <a:gd name="f35" fmla="val 8357"/>
                  <a:gd name="f36" fmla="val 2902"/>
                  <a:gd name="f37" fmla="val 8891"/>
                  <a:gd name="f38" fmla="val 3097"/>
                  <a:gd name="f39" fmla="val 8976"/>
                  <a:gd name="f40" fmla="val 3282"/>
                  <a:gd name="f41" fmla="val 9014"/>
                  <a:gd name="f42" fmla="val 3457"/>
                  <a:gd name="f43" fmla="val 4724"/>
                  <a:gd name="f44" fmla="val 5471"/>
                  <a:gd name="f45" fmla="val 7006"/>
                  <a:gd name="f46" fmla="val 6156"/>
                  <a:gd name="f47" fmla="val 6082"/>
                  <a:gd name="f48" fmla="val 6942"/>
                  <a:gd name="f49" fmla="val 6668"/>
                  <a:gd name="f50" fmla="val 8999"/>
                  <a:gd name="f51" fmla="val 7784"/>
                  <a:gd name="f52" fmla="val 7946"/>
                  <a:gd name="f53" fmla="val 8120"/>
                  <a:gd name="f54" fmla="val 8955"/>
                  <a:gd name="f55" fmla="val 8306"/>
                  <a:gd name="f56" fmla="val 8858"/>
                  <a:gd name="f57" fmla="val 10508"/>
                  <a:gd name="f58" fmla="val 7790"/>
                  <a:gd name="f59" fmla="val 7839"/>
                  <a:gd name="f60" fmla="val 5889"/>
                  <a:gd name="f61" fmla="val 7139"/>
                  <a:gd name="f62" fmla="val 5288"/>
                  <a:gd name="f63" fmla="val 8106"/>
                  <a:gd name="f64" fmla="val 5122"/>
                  <a:gd name="f65" fmla="val 11275"/>
                  <a:gd name="f66" fmla="val 5022"/>
                  <a:gd name="f67" fmla="val 10108"/>
                  <a:gd name="f68" fmla="val 3187"/>
                  <a:gd name="f69" fmla="val 9854"/>
                  <a:gd name="f70" fmla="val 2849"/>
                  <a:gd name="f71" fmla="val 9467"/>
                  <a:gd name="f72" fmla="val 2715"/>
                  <a:gd name="f73" fmla="val 9034"/>
                  <a:gd name="f74" fmla="val 8099"/>
                  <a:gd name="f75" fmla="val 6950"/>
                  <a:gd name="f76" fmla="val 3340"/>
                  <a:gd name="f77" fmla="val 6472"/>
                  <a:gd name="f78" fmla="val 3887"/>
                  <a:gd name="f79" fmla="val 6854"/>
                  <a:gd name="f80" fmla="val 2613"/>
                  <a:gd name="f81" fmla="val 6780"/>
                  <a:gd name="f82" fmla="*/ f0 1 11276"/>
                  <a:gd name="f83" fmla="*/ f1 1 9015"/>
                  <a:gd name="f84" fmla="val f2"/>
                  <a:gd name="f85" fmla="val f3"/>
                  <a:gd name="f86" fmla="val f4"/>
                  <a:gd name="f87" fmla="+- f86 0 f84"/>
                  <a:gd name="f88" fmla="+- f85 0 f84"/>
                  <a:gd name="f89" fmla="*/ f88 1 11276"/>
                  <a:gd name="f90" fmla="*/ f87 1 9015"/>
                  <a:gd name="f91" fmla="*/ f84 1 f89"/>
                  <a:gd name="f92" fmla="*/ f85 1 f89"/>
                  <a:gd name="f93" fmla="*/ f84 1 f90"/>
                  <a:gd name="f94" fmla="*/ f86 1 f90"/>
                  <a:gd name="f95" fmla="*/ f91 f82 1"/>
                  <a:gd name="f96" fmla="*/ f92 f82 1"/>
                  <a:gd name="f97" fmla="*/ f94 f83 1"/>
                  <a:gd name="f98" fmla="*/ f93 f8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5" t="f98" r="f96" b="f97"/>
                <a:pathLst>
                  <a:path w="11276" h="901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24"/>
                      <a:pt x="f25" y="f26"/>
                    </a:cubicBezTo>
                    <a:cubicBezTo>
                      <a:pt x="f2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4" y="f46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2"/>
                    </a:cubicBezTo>
                    <a:cubicBezTo>
                      <a:pt x="f74" y="f72"/>
                      <a:pt x="f75" y="f76"/>
                      <a:pt x="f77" y="f78"/>
                    </a:cubicBezTo>
                    <a:cubicBezTo>
                      <a:pt x="f79" y="f80"/>
                      <a:pt x="f81" y="f2"/>
                      <a:pt x="f5" y="f2"/>
                    </a:cubicBezTo>
                    <a:close/>
                  </a:path>
                </a:pathLst>
              </a:custGeom>
              <a:solidFill>
                <a:srgbClr val="DA0A8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2" name="Google Shape;19;p2">
                <a:extLst>
                  <a:ext uri="{FF2B5EF4-FFF2-40B4-BE49-F238E27FC236}">
                    <a16:creationId xmlns:a16="http://schemas.microsoft.com/office/drawing/2014/main" id="{6177DB67-DAC3-4473-A845-81F1206EC648}"/>
                  </a:ext>
                </a:extLst>
              </p:cNvPr>
              <p:cNvSpPr/>
              <p:nvPr/>
            </p:nvSpPr>
            <p:spPr>
              <a:xfrm>
                <a:off x="3421063" y="4108746"/>
                <a:ext cx="139409" cy="1078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71"/>
                  <a:gd name="f4" fmla="val 3304"/>
                  <a:gd name="f5" fmla="val 2136"/>
                  <a:gd name="f6" fmla="val 1"/>
                  <a:gd name="f7" fmla="val 34"/>
                  <a:gd name="f8" fmla="val 3303"/>
                  <a:gd name="f9" fmla="*/ f0 1 4271"/>
                  <a:gd name="f10" fmla="*/ f1 1 3304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4271"/>
                  <a:gd name="f17" fmla="*/ f14 1 3304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271" h="3304">
                    <a:moveTo>
                      <a:pt x="f5" y="f6"/>
                    </a:moveTo>
                    <a:cubicBezTo>
                      <a:pt x="f7" y="f6"/>
                      <a:pt x="f6" y="f8"/>
                      <a:pt x="f5" y="f8"/>
                    </a:cubicBezTo>
                    <a:cubicBezTo>
                      <a:pt x="f3" y="f8"/>
                      <a:pt x="f3" y="f6"/>
                      <a:pt x="f5" y="f6"/>
                    </a:cubicBezTo>
                    <a:close/>
                  </a:path>
                </a:pathLst>
              </a:custGeom>
              <a:solidFill>
                <a:srgbClr val="FFBB4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pic>
        <p:nvPicPr>
          <p:cNvPr id="53" name="Picture 2" descr="Catrina - Iconos gratis de culturas">
            <a:extLst>
              <a:ext uri="{FF2B5EF4-FFF2-40B4-BE49-F238E27FC236}">
                <a16:creationId xmlns:a16="http://schemas.microsoft.com/office/drawing/2014/main" id="{05784D57-318D-4DFB-B739-87CC900FAC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2476" y="790709"/>
            <a:ext cx="1446379" cy="14463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4" name="Google Shape;815;p38">
            <a:extLst>
              <a:ext uri="{FF2B5EF4-FFF2-40B4-BE49-F238E27FC236}">
                <a16:creationId xmlns:a16="http://schemas.microsoft.com/office/drawing/2014/main" id="{436FE44E-5050-4525-BE39-6FB9A613EDB9}"/>
              </a:ext>
            </a:extLst>
          </p:cNvPr>
          <p:cNvSpPr txBox="1"/>
          <p:nvPr/>
        </p:nvSpPr>
        <p:spPr>
          <a:xfrm>
            <a:off x="1402177" y="3838861"/>
            <a:ext cx="1526316" cy="4247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1800" b="0" i="0" u="none" strike="noStrike" kern="0" cap="none" spc="0" baseline="0" dirty="0">
                <a:solidFill>
                  <a:srgbClr val="4BC879"/>
                </a:solidFill>
                <a:uFillTx/>
                <a:latin typeface="Aharoni" panose="02010803020104030203" pitchFamily="2" charset="-79"/>
                <a:ea typeface="Londrina Solid"/>
                <a:cs typeface="Aharoni" panose="02010803020104030203" pitchFamily="2" charset="-79"/>
              </a:rPr>
              <a:t>Free Template</a:t>
            </a:r>
          </a:p>
        </p:txBody>
      </p:sp>
      <p:sp>
        <p:nvSpPr>
          <p:cNvPr id="55" name="Rectángulo 3">
            <a:extLst>
              <a:ext uri="{FF2B5EF4-FFF2-40B4-BE49-F238E27FC236}">
                <a16:creationId xmlns:a16="http://schemas.microsoft.com/office/drawing/2014/main" id="{49BC1427-F7EE-4941-B712-E9680F4E36A2}"/>
              </a:ext>
            </a:extLst>
          </p:cNvPr>
          <p:cNvSpPr/>
          <p:nvPr/>
        </p:nvSpPr>
        <p:spPr>
          <a:xfrm>
            <a:off x="5431362" y="0"/>
            <a:ext cx="3712637" cy="5143499"/>
          </a:xfrm>
          <a:prstGeom prst="rect">
            <a:avLst/>
          </a:pr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pic>
        <p:nvPicPr>
          <p:cNvPr id="56" name="Picture 4" descr="dia de los muertos. halloween sugar calavera creativa maquillaje. - catrina fotografías e imágenes de stock">
            <a:extLst>
              <a:ext uri="{FF2B5EF4-FFF2-40B4-BE49-F238E27FC236}">
                <a16:creationId xmlns:a16="http://schemas.microsoft.com/office/drawing/2014/main" id="{67FEC4F2-521A-4BC1-967F-1C1E2BA414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90570" y="0"/>
            <a:ext cx="3429000" cy="514349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7" name="Grupo 291">
            <a:extLst>
              <a:ext uri="{FF2B5EF4-FFF2-40B4-BE49-F238E27FC236}">
                <a16:creationId xmlns:a16="http://schemas.microsoft.com/office/drawing/2014/main" id="{1EFC30B5-6666-4077-AB0B-8E73B21E8BDA}"/>
              </a:ext>
            </a:extLst>
          </p:cNvPr>
          <p:cNvGrpSpPr/>
          <p:nvPr/>
        </p:nvGrpSpPr>
        <p:grpSpPr>
          <a:xfrm>
            <a:off x="1287685" y="3063349"/>
            <a:ext cx="1581884" cy="150382"/>
            <a:chOff x="1287685" y="3063349"/>
            <a:chExt cx="1581884" cy="150382"/>
          </a:xfrm>
        </p:grpSpPr>
        <p:grpSp>
          <p:nvGrpSpPr>
            <p:cNvPr id="58" name="Google Shape;14;p2">
              <a:extLst>
                <a:ext uri="{FF2B5EF4-FFF2-40B4-BE49-F238E27FC236}">
                  <a16:creationId xmlns:a16="http://schemas.microsoft.com/office/drawing/2014/main" id="{C520C64C-7B03-4275-A8FA-C6C0966E1B77}"/>
                </a:ext>
              </a:extLst>
            </p:cNvPr>
            <p:cNvGrpSpPr/>
            <p:nvPr/>
          </p:nvGrpSpPr>
          <p:grpSpPr>
            <a:xfrm>
              <a:off x="1287685" y="3063349"/>
              <a:ext cx="188092" cy="150382"/>
              <a:chOff x="1287685" y="3063349"/>
              <a:chExt cx="188092" cy="150382"/>
            </a:xfrm>
          </p:grpSpPr>
          <p:sp>
            <p:nvSpPr>
              <p:cNvPr id="59" name="Google Shape;15;p2">
                <a:extLst>
                  <a:ext uri="{FF2B5EF4-FFF2-40B4-BE49-F238E27FC236}">
                    <a16:creationId xmlns:a16="http://schemas.microsoft.com/office/drawing/2014/main" id="{91A70DB4-55DA-4FD1-AC56-B142CF33173A}"/>
                  </a:ext>
                </a:extLst>
              </p:cNvPr>
              <p:cNvSpPr/>
              <p:nvPr/>
            </p:nvSpPr>
            <p:spPr>
              <a:xfrm>
                <a:off x="1287685" y="3063349"/>
                <a:ext cx="188092" cy="1503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76"/>
                  <a:gd name="f4" fmla="val 9015"/>
                  <a:gd name="f5" fmla="val 5552"/>
                  <a:gd name="f6" fmla="val 5494"/>
                  <a:gd name="f7" fmla="val 5434"/>
                  <a:gd name="f8" fmla="val 6"/>
                  <a:gd name="f9" fmla="val 5371"/>
                  <a:gd name="f10" fmla="val 18"/>
                  <a:gd name="f11" fmla="val 4137"/>
                  <a:gd name="f12" fmla="val 285"/>
                  <a:gd name="f13" fmla="val 4337"/>
                  <a:gd name="f14" fmla="val 2320"/>
                  <a:gd name="f15" fmla="val 4370"/>
                  <a:gd name="f16" fmla="val 3787"/>
                  <a:gd name="f17" fmla="val 3960"/>
                  <a:gd name="f18" fmla="val 3161"/>
                  <a:gd name="f19" fmla="val 2879"/>
                  <a:gd name="f20" fmla="val 2409"/>
                  <a:gd name="f21" fmla="val 1977"/>
                  <a:gd name="f22" fmla="val 1486"/>
                  <a:gd name="f23" fmla="val 1048"/>
                  <a:gd name="f24" fmla="val 2632"/>
                  <a:gd name="f25" fmla="val 801"/>
                  <a:gd name="f26" fmla="val 3220"/>
                  <a:gd name="f27" fmla="val 4788"/>
                  <a:gd name="f28" fmla="val 2602"/>
                  <a:gd name="f29" fmla="val 4988"/>
                  <a:gd name="f30" fmla="val 3670"/>
                  <a:gd name="f31" fmla="val 5155"/>
                  <a:gd name="f32" fmla="val 2769"/>
                  <a:gd name="f33" fmla="val 5689"/>
                  <a:gd name="f34" fmla="val 1768"/>
                  <a:gd name="f35" fmla="val 8357"/>
                  <a:gd name="f36" fmla="val 2902"/>
                  <a:gd name="f37" fmla="val 8891"/>
                  <a:gd name="f38" fmla="val 3097"/>
                  <a:gd name="f39" fmla="val 8976"/>
                  <a:gd name="f40" fmla="val 3282"/>
                  <a:gd name="f41" fmla="val 9014"/>
                  <a:gd name="f42" fmla="val 3457"/>
                  <a:gd name="f43" fmla="val 4724"/>
                  <a:gd name="f44" fmla="val 5471"/>
                  <a:gd name="f45" fmla="val 7006"/>
                  <a:gd name="f46" fmla="val 6156"/>
                  <a:gd name="f47" fmla="val 6082"/>
                  <a:gd name="f48" fmla="val 6942"/>
                  <a:gd name="f49" fmla="val 6668"/>
                  <a:gd name="f50" fmla="val 8999"/>
                  <a:gd name="f51" fmla="val 7784"/>
                  <a:gd name="f52" fmla="val 7946"/>
                  <a:gd name="f53" fmla="val 8120"/>
                  <a:gd name="f54" fmla="val 8955"/>
                  <a:gd name="f55" fmla="val 8306"/>
                  <a:gd name="f56" fmla="val 8858"/>
                  <a:gd name="f57" fmla="val 10508"/>
                  <a:gd name="f58" fmla="val 7790"/>
                  <a:gd name="f59" fmla="val 7839"/>
                  <a:gd name="f60" fmla="val 5889"/>
                  <a:gd name="f61" fmla="val 7139"/>
                  <a:gd name="f62" fmla="val 5288"/>
                  <a:gd name="f63" fmla="val 8106"/>
                  <a:gd name="f64" fmla="val 5122"/>
                  <a:gd name="f65" fmla="val 11275"/>
                  <a:gd name="f66" fmla="val 5022"/>
                  <a:gd name="f67" fmla="val 10108"/>
                  <a:gd name="f68" fmla="val 3187"/>
                  <a:gd name="f69" fmla="val 9854"/>
                  <a:gd name="f70" fmla="val 2849"/>
                  <a:gd name="f71" fmla="val 9467"/>
                  <a:gd name="f72" fmla="val 2715"/>
                  <a:gd name="f73" fmla="val 9034"/>
                  <a:gd name="f74" fmla="val 8099"/>
                  <a:gd name="f75" fmla="val 6950"/>
                  <a:gd name="f76" fmla="val 3340"/>
                  <a:gd name="f77" fmla="val 6472"/>
                  <a:gd name="f78" fmla="val 3887"/>
                  <a:gd name="f79" fmla="val 6854"/>
                  <a:gd name="f80" fmla="val 2613"/>
                  <a:gd name="f81" fmla="val 6780"/>
                  <a:gd name="f82" fmla="*/ f0 1 11276"/>
                  <a:gd name="f83" fmla="*/ f1 1 9015"/>
                  <a:gd name="f84" fmla="val f2"/>
                  <a:gd name="f85" fmla="val f3"/>
                  <a:gd name="f86" fmla="val f4"/>
                  <a:gd name="f87" fmla="+- f86 0 f84"/>
                  <a:gd name="f88" fmla="+- f85 0 f84"/>
                  <a:gd name="f89" fmla="*/ f88 1 11276"/>
                  <a:gd name="f90" fmla="*/ f87 1 9015"/>
                  <a:gd name="f91" fmla="*/ f84 1 f89"/>
                  <a:gd name="f92" fmla="*/ f85 1 f89"/>
                  <a:gd name="f93" fmla="*/ f84 1 f90"/>
                  <a:gd name="f94" fmla="*/ f86 1 f90"/>
                  <a:gd name="f95" fmla="*/ f91 f82 1"/>
                  <a:gd name="f96" fmla="*/ f92 f82 1"/>
                  <a:gd name="f97" fmla="*/ f94 f83 1"/>
                  <a:gd name="f98" fmla="*/ f93 f8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5" t="f98" r="f96" b="f97"/>
                <a:pathLst>
                  <a:path w="11276" h="901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24"/>
                      <a:pt x="f25" y="f26"/>
                    </a:cubicBezTo>
                    <a:cubicBezTo>
                      <a:pt x="f2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4" y="f46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2"/>
                    </a:cubicBezTo>
                    <a:cubicBezTo>
                      <a:pt x="f74" y="f72"/>
                      <a:pt x="f75" y="f76"/>
                      <a:pt x="f77" y="f78"/>
                    </a:cubicBezTo>
                    <a:cubicBezTo>
                      <a:pt x="f79" y="f80"/>
                      <a:pt x="f81" y="f2"/>
                      <a:pt x="f5" y="f2"/>
                    </a:cubicBezTo>
                    <a:close/>
                  </a:path>
                </a:pathLst>
              </a:custGeom>
              <a:solidFill>
                <a:srgbClr val="5E89E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0" name="Google Shape;16;p2">
                <a:extLst>
                  <a:ext uri="{FF2B5EF4-FFF2-40B4-BE49-F238E27FC236}">
                    <a16:creationId xmlns:a16="http://schemas.microsoft.com/office/drawing/2014/main" id="{DEB2991E-5FEC-4B9B-89A5-342429723BC6}"/>
                  </a:ext>
                </a:extLst>
              </p:cNvPr>
              <p:cNvSpPr/>
              <p:nvPr/>
            </p:nvSpPr>
            <p:spPr>
              <a:xfrm>
                <a:off x="1344433" y="3116494"/>
                <a:ext cx="71240" cy="551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71"/>
                  <a:gd name="f4" fmla="val 3304"/>
                  <a:gd name="f5" fmla="val 2136"/>
                  <a:gd name="f6" fmla="val 1"/>
                  <a:gd name="f7" fmla="val 34"/>
                  <a:gd name="f8" fmla="val 3303"/>
                  <a:gd name="f9" fmla="*/ f0 1 4271"/>
                  <a:gd name="f10" fmla="*/ f1 1 3304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4271"/>
                  <a:gd name="f17" fmla="*/ f14 1 3304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271" h="3304">
                    <a:moveTo>
                      <a:pt x="f5" y="f6"/>
                    </a:moveTo>
                    <a:cubicBezTo>
                      <a:pt x="f7" y="f6"/>
                      <a:pt x="f6" y="f8"/>
                      <a:pt x="f5" y="f8"/>
                    </a:cubicBezTo>
                    <a:cubicBezTo>
                      <a:pt x="f3" y="f8"/>
                      <a:pt x="f3" y="f6"/>
                      <a:pt x="f5" y="f6"/>
                    </a:cubicBezTo>
                    <a:close/>
                  </a:path>
                </a:pathLst>
              </a:custGeom>
              <a:solidFill>
                <a:srgbClr val="FFBB4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61" name="Google Shape;17;p2">
              <a:extLst>
                <a:ext uri="{FF2B5EF4-FFF2-40B4-BE49-F238E27FC236}">
                  <a16:creationId xmlns:a16="http://schemas.microsoft.com/office/drawing/2014/main" id="{ACB4B549-A878-4747-AC04-228898AC08B0}"/>
                </a:ext>
              </a:extLst>
            </p:cNvPr>
            <p:cNvGrpSpPr/>
            <p:nvPr/>
          </p:nvGrpSpPr>
          <p:grpSpPr>
            <a:xfrm>
              <a:off x="2681477" y="3063349"/>
              <a:ext cx="188092" cy="150382"/>
              <a:chOff x="2681477" y="3063349"/>
              <a:chExt cx="188092" cy="150382"/>
            </a:xfrm>
          </p:grpSpPr>
          <p:sp>
            <p:nvSpPr>
              <p:cNvPr id="62" name="Google Shape;18;p2">
                <a:extLst>
                  <a:ext uri="{FF2B5EF4-FFF2-40B4-BE49-F238E27FC236}">
                    <a16:creationId xmlns:a16="http://schemas.microsoft.com/office/drawing/2014/main" id="{7BC303AA-5039-44BE-A954-A7EB9736FDC6}"/>
                  </a:ext>
                </a:extLst>
              </p:cNvPr>
              <p:cNvSpPr/>
              <p:nvPr/>
            </p:nvSpPr>
            <p:spPr>
              <a:xfrm>
                <a:off x="2681477" y="3063349"/>
                <a:ext cx="188092" cy="1503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76"/>
                  <a:gd name="f4" fmla="val 9015"/>
                  <a:gd name="f5" fmla="val 5552"/>
                  <a:gd name="f6" fmla="val 5494"/>
                  <a:gd name="f7" fmla="val 5434"/>
                  <a:gd name="f8" fmla="val 6"/>
                  <a:gd name="f9" fmla="val 5371"/>
                  <a:gd name="f10" fmla="val 18"/>
                  <a:gd name="f11" fmla="val 4137"/>
                  <a:gd name="f12" fmla="val 285"/>
                  <a:gd name="f13" fmla="val 4337"/>
                  <a:gd name="f14" fmla="val 2320"/>
                  <a:gd name="f15" fmla="val 4370"/>
                  <a:gd name="f16" fmla="val 3787"/>
                  <a:gd name="f17" fmla="val 3960"/>
                  <a:gd name="f18" fmla="val 3161"/>
                  <a:gd name="f19" fmla="val 2879"/>
                  <a:gd name="f20" fmla="val 2409"/>
                  <a:gd name="f21" fmla="val 1977"/>
                  <a:gd name="f22" fmla="val 1486"/>
                  <a:gd name="f23" fmla="val 1048"/>
                  <a:gd name="f24" fmla="val 2632"/>
                  <a:gd name="f25" fmla="val 801"/>
                  <a:gd name="f26" fmla="val 3220"/>
                  <a:gd name="f27" fmla="val 4788"/>
                  <a:gd name="f28" fmla="val 2602"/>
                  <a:gd name="f29" fmla="val 4988"/>
                  <a:gd name="f30" fmla="val 3670"/>
                  <a:gd name="f31" fmla="val 5155"/>
                  <a:gd name="f32" fmla="val 2769"/>
                  <a:gd name="f33" fmla="val 5689"/>
                  <a:gd name="f34" fmla="val 1768"/>
                  <a:gd name="f35" fmla="val 8357"/>
                  <a:gd name="f36" fmla="val 2902"/>
                  <a:gd name="f37" fmla="val 8891"/>
                  <a:gd name="f38" fmla="val 3097"/>
                  <a:gd name="f39" fmla="val 8976"/>
                  <a:gd name="f40" fmla="val 3282"/>
                  <a:gd name="f41" fmla="val 9014"/>
                  <a:gd name="f42" fmla="val 3457"/>
                  <a:gd name="f43" fmla="val 4724"/>
                  <a:gd name="f44" fmla="val 5471"/>
                  <a:gd name="f45" fmla="val 7006"/>
                  <a:gd name="f46" fmla="val 6156"/>
                  <a:gd name="f47" fmla="val 6082"/>
                  <a:gd name="f48" fmla="val 6942"/>
                  <a:gd name="f49" fmla="val 6668"/>
                  <a:gd name="f50" fmla="val 8999"/>
                  <a:gd name="f51" fmla="val 7784"/>
                  <a:gd name="f52" fmla="val 7946"/>
                  <a:gd name="f53" fmla="val 8120"/>
                  <a:gd name="f54" fmla="val 8955"/>
                  <a:gd name="f55" fmla="val 8306"/>
                  <a:gd name="f56" fmla="val 8858"/>
                  <a:gd name="f57" fmla="val 10508"/>
                  <a:gd name="f58" fmla="val 7790"/>
                  <a:gd name="f59" fmla="val 7839"/>
                  <a:gd name="f60" fmla="val 5889"/>
                  <a:gd name="f61" fmla="val 7139"/>
                  <a:gd name="f62" fmla="val 5288"/>
                  <a:gd name="f63" fmla="val 8106"/>
                  <a:gd name="f64" fmla="val 5122"/>
                  <a:gd name="f65" fmla="val 11275"/>
                  <a:gd name="f66" fmla="val 5022"/>
                  <a:gd name="f67" fmla="val 10108"/>
                  <a:gd name="f68" fmla="val 3187"/>
                  <a:gd name="f69" fmla="val 9854"/>
                  <a:gd name="f70" fmla="val 2849"/>
                  <a:gd name="f71" fmla="val 9467"/>
                  <a:gd name="f72" fmla="val 2715"/>
                  <a:gd name="f73" fmla="val 9034"/>
                  <a:gd name="f74" fmla="val 8099"/>
                  <a:gd name="f75" fmla="val 6950"/>
                  <a:gd name="f76" fmla="val 3340"/>
                  <a:gd name="f77" fmla="val 6472"/>
                  <a:gd name="f78" fmla="val 3887"/>
                  <a:gd name="f79" fmla="val 6854"/>
                  <a:gd name="f80" fmla="val 2613"/>
                  <a:gd name="f81" fmla="val 6780"/>
                  <a:gd name="f82" fmla="*/ f0 1 11276"/>
                  <a:gd name="f83" fmla="*/ f1 1 9015"/>
                  <a:gd name="f84" fmla="val f2"/>
                  <a:gd name="f85" fmla="val f3"/>
                  <a:gd name="f86" fmla="val f4"/>
                  <a:gd name="f87" fmla="+- f86 0 f84"/>
                  <a:gd name="f88" fmla="+- f85 0 f84"/>
                  <a:gd name="f89" fmla="*/ f88 1 11276"/>
                  <a:gd name="f90" fmla="*/ f87 1 9015"/>
                  <a:gd name="f91" fmla="*/ f84 1 f89"/>
                  <a:gd name="f92" fmla="*/ f85 1 f89"/>
                  <a:gd name="f93" fmla="*/ f84 1 f90"/>
                  <a:gd name="f94" fmla="*/ f86 1 f90"/>
                  <a:gd name="f95" fmla="*/ f91 f82 1"/>
                  <a:gd name="f96" fmla="*/ f92 f82 1"/>
                  <a:gd name="f97" fmla="*/ f94 f83 1"/>
                  <a:gd name="f98" fmla="*/ f93 f8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5" t="f98" r="f96" b="f97"/>
                <a:pathLst>
                  <a:path w="11276" h="901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24"/>
                      <a:pt x="f25" y="f26"/>
                    </a:cubicBezTo>
                    <a:cubicBezTo>
                      <a:pt x="f2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4" y="f46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2"/>
                    </a:cubicBezTo>
                    <a:cubicBezTo>
                      <a:pt x="f74" y="f72"/>
                      <a:pt x="f75" y="f76"/>
                      <a:pt x="f77" y="f78"/>
                    </a:cubicBezTo>
                    <a:cubicBezTo>
                      <a:pt x="f79" y="f80"/>
                      <a:pt x="f81" y="f2"/>
                      <a:pt x="f5" y="f2"/>
                    </a:cubicBezTo>
                    <a:close/>
                  </a:path>
                </a:pathLst>
              </a:custGeom>
              <a:solidFill>
                <a:srgbClr val="DA0A8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3" name="Google Shape;19;p2">
                <a:extLst>
                  <a:ext uri="{FF2B5EF4-FFF2-40B4-BE49-F238E27FC236}">
                    <a16:creationId xmlns:a16="http://schemas.microsoft.com/office/drawing/2014/main" id="{0F493FF4-C4D8-405D-BEB0-274C038D3CAD}"/>
                  </a:ext>
                </a:extLst>
              </p:cNvPr>
              <p:cNvSpPr/>
              <p:nvPr/>
            </p:nvSpPr>
            <p:spPr>
              <a:xfrm>
                <a:off x="2738225" y="3116494"/>
                <a:ext cx="71240" cy="551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71"/>
                  <a:gd name="f4" fmla="val 3304"/>
                  <a:gd name="f5" fmla="val 2136"/>
                  <a:gd name="f6" fmla="val 1"/>
                  <a:gd name="f7" fmla="val 34"/>
                  <a:gd name="f8" fmla="val 3303"/>
                  <a:gd name="f9" fmla="*/ f0 1 4271"/>
                  <a:gd name="f10" fmla="*/ f1 1 3304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4271"/>
                  <a:gd name="f17" fmla="*/ f14 1 3304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271" h="3304">
                    <a:moveTo>
                      <a:pt x="f5" y="f6"/>
                    </a:moveTo>
                    <a:cubicBezTo>
                      <a:pt x="f7" y="f6"/>
                      <a:pt x="f6" y="f8"/>
                      <a:pt x="f5" y="f8"/>
                    </a:cubicBezTo>
                    <a:cubicBezTo>
                      <a:pt x="f3" y="f8"/>
                      <a:pt x="f3" y="f6"/>
                      <a:pt x="f5" y="f6"/>
                    </a:cubicBezTo>
                    <a:close/>
                  </a:path>
                </a:pathLst>
              </a:custGeom>
              <a:solidFill>
                <a:srgbClr val="FFBB4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64" name="Grupo 298">
            <a:extLst>
              <a:ext uri="{FF2B5EF4-FFF2-40B4-BE49-F238E27FC236}">
                <a16:creationId xmlns:a16="http://schemas.microsoft.com/office/drawing/2014/main" id="{7AF08741-4FF0-447A-9FC7-52A37681C1F7}"/>
              </a:ext>
            </a:extLst>
          </p:cNvPr>
          <p:cNvGrpSpPr/>
          <p:nvPr/>
        </p:nvGrpSpPr>
        <p:grpSpPr>
          <a:xfrm>
            <a:off x="3705388" y="4333123"/>
            <a:ext cx="923094" cy="698617"/>
            <a:chOff x="3705388" y="4333123"/>
            <a:chExt cx="923094" cy="698617"/>
          </a:xfrm>
        </p:grpSpPr>
        <p:sp>
          <p:nvSpPr>
            <p:cNvPr id="65" name="Google Shape;860;p38">
              <a:extLst>
                <a:ext uri="{FF2B5EF4-FFF2-40B4-BE49-F238E27FC236}">
                  <a16:creationId xmlns:a16="http://schemas.microsoft.com/office/drawing/2014/main" id="{803FDCCA-A71F-4EE9-A8D2-BC8BE4565A4E}"/>
                </a:ext>
              </a:extLst>
            </p:cNvPr>
            <p:cNvSpPr/>
            <p:nvPr/>
          </p:nvSpPr>
          <p:spPr>
            <a:xfrm rot="21061871">
              <a:off x="4014114" y="4739042"/>
              <a:ext cx="316665" cy="285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80"/>
                <a:gd name="f4" fmla="val 14708"/>
                <a:gd name="f5" fmla="val 15011"/>
                <a:gd name="f6" fmla="val 13009"/>
                <a:gd name="f7" fmla="val 2002"/>
                <a:gd name="f8" fmla="val 11575"/>
                <a:gd name="f9" fmla="val 2569"/>
                <a:gd name="f10" fmla="val 14177"/>
                <a:gd name="f11" fmla="val 2927"/>
                <a:gd name="f12" fmla="val 14544"/>
                <a:gd name="f13" fmla="val 3365"/>
                <a:gd name="f14" fmla="val 3863"/>
                <a:gd name="f15" fmla="val 7804"/>
                <a:gd name="f16" fmla="val 15495"/>
                <a:gd name="f17" fmla="val 4390"/>
                <a:gd name="f18" fmla="val 17479"/>
                <a:gd name="f19" fmla="val 2435"/>
                <a:gd name="f20" fmla="*/ f0 1 17480"/>
                <a:gd name="f21" fmla="*/ f1 1 14708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7480"/>
                <a:gd name="f28" fmla="*/ f25 1 14708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7480" h="14708">
                  <a:moveTo>
                    <a:pt x="f5" y="f2"/>
                  </a:moveTo>
                  <a:cubicBezTo>
                    <a:pt x="f6" y="f7"/>
                    <a:pt x="f2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861;p38">
              <a:extLst>
                <a:ext uri="{FF2B5EF4-FFF2-40B4-BE49-F238E27FC236}">
                  <a16:creationId xmlns:a16="http://schemas.microsoft.com/office/drawing/2014/main" id="{71802470-ADCE-4CE8-9E0B-B84FFCFDAFEB}"/>
                </a:ext>
              </a:extLst>
            </p:cNvPr>
            <p:cNvSpPr/>
            <p:nvPr/>
          </p:nvSpPr>
          <p:spPr>
            <a:xfrm rot="21061871">
              <a:off x="4038484" y="4725499"/>
              <a:ext cx="305162" cy="306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45"/>
                <a:gd name="f4" fmla="val 15765"/>
                <a:gd name="f5" fmla="val 13631"/>
                <a:gd name="f6" fmla="val 13514"/>
                <a:gd name="f7" fmla="val 13393"/>
                <a:gd name="f8" fmla="val 43"/>
                <a:gd name="f9" fmla="val 13283"/>
                <a:gd name="f10" fmla="val 146"/>
                <a:gd name="f11" fmla="val 11248"/>
                <a:gd name="f12" fmla="val 2147"/>
                <a:gd name="f13" fmla="val 8946"/>
                <a:gd name="f14" fmla="val 3815"/>
                <a:gd name="f15" fmla="val 6812"/>
                <a:gd name="f16" fmla="val 5683"/>
                <a:gd name="f17" fmla="val 4677"/>
                <a:gd name="f18" fmla="val 7618"/>
                <a:gd name="f19" fmla="val 1808"/>
                <a:gd name="f20" fmla="val 9853"/>
                <a:gd name="f21" fmla="val 674"/>
                <a:gd name="f22" fmla="val 12622"/>
                <a:gd name="f23" fmla="val 14193"/>
                <a:gd name="f24" fmla="val 745"/>
                <a:gd name="f25" fmla="val 2524"/>
                <a:gd name="f26" fmla="val 2595"/>
                <a:gd name="f27" fmla="val 2668"/>
                <a:gd name="f28" fmla="val 15762"/>
                <a:gd name="f29" fmla="val 2742"/>
                <a:gd name="f30" fmla="val 15757"/>
                <a:gd name="f31" fmla="val 5377"/>
                <a:gd name="f32" fmla="val 15590"/>
                <a:gd name="f33" fmla="val 7846"/>
                <a:gd name="f34" fmla="val 12855"/>
                <a:gd name="f35" fmla="val 9547"/>
                <a:gd name="f36" fmla="val 11121"/>
                <a:gd name="f37" fmla="val 11982"/>
                <a:gd name="f38" fmla="val 8652"/>
                <a:gd name="f39" fmla="val 14050"/>
                <a:gd name="f40" fmla="val 5817"/>
                <a:gd name="f41" fmla="val 16485"/>
                <a:gd name="f42" fmla="val 3348"/>
                <a:gd name="f43" fmla="val 2989"/>
                <a:gd name="f44" fmla="val 16492"/>
                <a:gd name="f45" fmla="val 2451"/>
                <a:gd name="f46" fmla="val 16098"/>
                <a:gd name="f47" fmla="val 15980"/>
                <a:gd name="f48" fmla="val 15859"/>
                <a:gd name="f49" fmla="val 2499"/>
                <a:gd name="f50" fmla="val 15751"/>
                <a:gd name="f51" fmla="val 2614"/>
                <a:gd name="f52" fmla="val 14447"/>
                <a:gd name="f53" fmla="val 3948"/>
                <a:gd name="f54" fmla="val 5746"/>
                <a:gd name="f55" fmla="val 14811"/>
                <a:gd name="f56" fmla="val 2463"/>
                <a:gd name="f57" fmla="val 2051"/>
                <a:gd name="f58" fmla="val 1724"/>
                <a:gd name="f59" fmla="val 14640"/>
                <a:gd name="f60" fmla="val 1508"/>
                <a:gd name="f61" fmla="val 14256"/>
                <a:gd name="f62" fmla="val 374"/>
                <a:gd name="f63" fmla="val 12255"/>
                <a:gd name="f64" fmla="val 5878"/>
                <a:gd name="f65" fmla="val 7952"/>
                <a:gd name="f66" fmla="val 7078"/>
                <a:gd name="f67" fmla="val 6884"/>
                <a:gd name="f68" fmla="val 9347"/>
                <a:gd name="f69" fmla="val 4816"/>
                <a:gd name="f70" fmla="val 11848"/>
                <a:gd name="f71" fmla="val 3015"/>
                <a:gd name="f72" fmla="val 14017"/>
                <a:gd name="f73" fmla="val 880"/>
                <a:gd name="f74" fmla="val 14407"/>
                <a:gd name="f75" fmla="val 542"/>
                <a:gd name="f76" fmla="val 14046"/>
                <a:gd name="f77" fmla="*/ f0 1 16845"/>
                <a:gd name="f78" fmla="*/ f1 1 15765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6845"/>
                <a:gd name="f85" fmla="*/ f82 1 15765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6845" h="1576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3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862;p38">
              <a:extLst>
                <a:ext uri="{FF2B5EF4-FFF2-40B4-BE49-F238E27FC236}">
                  <a16:creationId xmlns:a16="http://schemas.microsoft.com/office/drawing/2014/main" id="{EA9AAB17-0946-45F7-B2B9-81ECD92122B3}"/>
                </a:ext>
              </a:extLst>
            </p:cNvPr>
            <p:cNvSpPr/>
            <p:nvPr/>
          </p:nvSpPr>
          <p:spPr>
            <a:xfrm rot="21061871">
              <a:off x="4182822" y="4432965"/>
              <a:ext cx="424107" cy="352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11"/>
                <a:gd name="f4" fmla="val 18171"/>
                <a:gd name="f5" fmla="val 11210"/>
                <a:gd name="f6" fmla="val 5122"/>
                <a:gd name="f7" fmla="val 7449"/>
                <a:gd name="f8" fmla="val 2470"/>
                <a:gd name="f9" fmla="val 14134"/>
                <a:gd name="f10" fmla="val 5105"/>
                <a:gd name="f11" fmla="val 16769"/>
                <a:gd name="f12" fmla="val 6415"/>
                <a:gd name="f13" fmla="val 17744"/>
                <a:gd name="f14" fmla="val 7871"/>
                <a:gd name="f15" fmla="val 18170"/>
                <a:gd name="f16" fmla="val 9341"/>
                <a:gd name="f17" fmla="val 16219"/>
                <a:gd name="f18" fmla="val 8850"/>
                <a:gd name="f19" fmla="val 17447"/>
                <a:gd name="f20" fmla="val 2859"/>
                <a:gd name="f21" fmla="val 15427"/>
                <a:gd name="f22" fmla="val 848"/>
                <a:gd name="f23" fmla="val 13264"/>
                <a:gd name="f24" fmla="*/ f0 1 23411"/>
                <a:gd name="f25" fmla="*/ f1 1 1817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3411"/>
                <a:gd name="f32" fmla="*/ f29 1 1817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3411" h="18171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3" y="f18"/>
                    <a:pt x="f19" y="f20"/>
                  </a:cubicBezTo>
                  <a:cubicBezTo>
                    <a:pt x="f21" y="f22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863;p38">
              <a:extLst>
                <a:ext uri="{FF2B5EF4-FFF2-40B4-BE49-F238E27FC236}">
                  <a16:creationId xmlns:a16="http://schemas.microsoft.com/office/drawing/2014/main" id="{45C71A29-F09C-4520-8170-0CB9A0373BDC}"/>
                </a:ext>
              </a:extLst>
            </p:cNvPr>
            <p:cNvSpPr/>
            <p:nvPr/>
          </p:nvSpPr>
          <p:spPr>
            <a:xfrm rot="21061871">
              <a:off x="4192067" y="4425642"/>
              <a:ext cx="379265" cy="3720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36"/>
                <a:gd name="f4" fmla="val 19151"/>
                <a:gd name="f5" fmla="val 10754"/>
                <a:gd name="f6" fmla="val 1"/>
                <a:gd name="f7" fmla="val 8562"/>
                <a:gd name="f8" fmla="val 6401"/>
                <a:gd name="f9" fmla="val 866"/>
                <a:gd name="f10" fmla="val 4671"/>
                <a:gd name="f11" fmla="val 2409"/>
                <a:gd name="f12" fmla="val 1235"/>
                <a:gd name="f13" fmla="val 5511"/>
                <a:gd name="f14" fmla="val 10448"/>
                <a:gd name="f15" fmla="val 1468"/>
                <a:gd name="f16" fmla="val 14785"/>
                <a:gd name="f17" fmla="val 1546"/>
                <a:gd name="f18" fmla="val 15030"/>
                <a:gd name="f19" fmla="val 1744"/>
                <a:gd name="f20" fmla="val 15136"/>
                <a:gd name="f21" fmla="val 1945"/>
                <a:gd name="f22" fmla="val 2264"/>
                <a:gd name="f23" fmla="val 2592"/>
                <a:gd name="f24" fmla="val 14873"/>
                <a:gd name="f25" fmla="val 2469"/>
                <a:gd name="f26" fmla="val 14484"/>
                <a:gd name="f27" fmla="val 1035"/>
                <a:gd name="f28" fmla="val 10215"/>
                <a:gd name="f29" fmla="val 2402"/>
                <a:gd name="f30" fmla="val 5345"/>
                <a:gd name="f31" fmla="val 6072"/>
                <a:gd name="f32" fmla="val 2609"/>
                <a:gd name="f33" fmla="val 7474"/>
                <a:gd name="f34" fmla="val 1587"/>
                <a:gd name="f35" fmla="val 9079"/>
                <a:gd name="f36" fmla="val 1107"/>
                <a:gd name="f37" fmla="val 10671"/>
                <a:gd name="f38" fmla="val 13547"/>
                <a:gd name="f39" fmla="val 16377"/>
                <a:gd name="f40" fmla="val 2675"/>
                <a:gd name="f41" fmla="val 17880"/>
                <a:gd name="f42" fmla="val 5445"/>
                <a:gd name="f43" fmla="val 20935"/>
                <a:gd name="f44" fmla="val 11177"/>
                <a:gd name="f45" fmla="val 14720"/>
                <a:gd name="f46" fmla="val 18048"/>
                <a:gd name="f47" fmla="val 8810"/>
                <a:gd name="f48" fmla="val 7428"/>
                <a:gd name="f49" fmla="val 6063"/>
                <a:gd name="f50" fmla="val 17673"/>
                <a:gd name="f51" fmla="val 4837"/>
                <a:gd name="f52" fmla="val 16819"/>
                <a:gd name="f53" fmla="val 4744"/>
                <a:gd name="f54" fmla="val 16749"/>
                <a:gd name="f55" fmla="val 4651"/>
                <a:gd name="f56" fmla="val 16719"/>
                <a:gd name="f57" fmla="val 4563"/>
                <a:gd name="f58" fmla="val 4151"/>
                <a:gd name="f59" fmla="val 3869"/>
                <a:gd name="f60" fmla="val 17390"/>
                <a:gd name="f61" fmla="val 4337"/>
                <a:gd name="f62" fmla="val 17720"/>
                <a:gd name="f63" fmla="val 5760"/>
                <a:gd name="f64" fmla="val 18714"/>
                <a:gd name="f65" fmla="val 7317"/>
                <a:gd name="f66" fmla="val 8874"/>
                <a:gd name="f67" fmla="val 13851"/>
                <a:gd name="f68" fmla="val 18844"/>
                <a:gd name="f69" fmla="val 14694"/>
                <a:gd name="f70" fmla="val 19581"/>
                <a:gd name="f71" fmla="val 9714"/>
                <a:gd name="f72" fmla="val 20148"/>
                <a:gd name="f73" fmla="val 5978"/>
                <a:gd name="f74" fmla="val 2709"/>
                <a:gd name="f75" fmla="val 14644"/>
                <a:gd name="f76" fmla="val 975"/>
                <a:gd name="f77" fmla="val 13394"/>
                <a:gd name="f78" fmla="val 312"/>
                <a:gd name="f79" fmla="val 12068"/>
                <a:gd name="f80" fmla="*/ f0 1 20936"/>
                <a:gd name="f81" fmla="*/ f1 1 19151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20936"/>
                <a:gd name="f88" fmla="*/ f85 1 19151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20936" h="1915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65" y="f4"/>
                    <a:pt x="f66" y="f4"/>
                  </a:cubicBezTo>
                  <a:cubicBezTo>
                    <a:pt x="f67" y="f4"/>
                    <a:pt x="f68" y="f69"/>
                    <a:pt x="f70" y="f71"/>
                  </a:cubicBezTo>
                  <a:cubicBezTo>
                    <a:pt x="f72" y="f73"/>
                    <a:pt x="f41" y="f74"/>
                    <a:pt x="f75" y="f76"/>
                  </a:cubicBezTo>
                  <a:cubicBezTo>
                    <a:pt x="f77" y="f78"/>
                    <a:pt x="f79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864;p38">
              <a:extLst>
                <a:ext uri="{FF2B5EF4-FFF2-40B4-BE49-F238E27FC236}">
                  <a16:creationId xmlns:a16="http://schemas.microsoft.com/office/drawing/2014/main" id="{1500F8FF-0818-4DCC-A40D-B3BEAE927988}"/>
                </a:ext>
              </a:extLst>
            </p:cNvPr>
            <p:cNvSpPr/>
            <p:nvPr/>
          </p:nvSpPr>
          <p:spPr>
            <a:xfrm rot="21061871">
              <a:off x="4226046" y="4712269"/>
              <a:ext cx="98334" cy="930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28"/>
                <a:gd name="f4" fmla="val 4788"/>
                <a:gd name="f5" fmla="val 1098"/>
                <a:gd name="f6" fmla="val 1"/>
                <a:gd name="f7" fmla="val 536"/>
                <a:gd name="f8" fmla="val 780"/>
                <a:gd name="f9" fmla="val 487"/>
                <a:gd name="f10" fmla="val 1344"/>
                <a:gd name="f11" fmla="val 1488"/>
                <a:gd name="f12" fmla="val 2511"/>
                <a:gd name="f13" fmla="val 2755"/>
                <a:gd name="f14" fmla="val 3412"/>
                <a:gd name="f15" fmla="val 3789"/>
                <a:gd name="f16" fmla="val 4546"/>
                <a:gd name="f17" fmla="val 3952"/>
                <a:gd name="f18" fmla="val 4716"/>
                <a:gd name="f19" fmla="val 4137"/>
                <a:gd name="f20" fmla="val 4315"/>
                <a:gd name="f21" fmla="val 4904"/>
                <a:gd name="f22" fmla="val 4008"/>
                <a:gd name="f23" fmla="val 4890"/>
                <a:gd name="f24" fmla="val 3445"/>
                <a:gd name="f25" fmla="val 3856"/>
                <a:gd name="f26" fmla="val 2311"/>
                <a:gd name="f27" fmla="val 2589"/>
                <a:gd name="f28" fmla="val 1410"/>
                <a:gd name="f29" fmla="val 1588"/>
                <a:gd name="f30" fmla="val 243"/>
                <a:gd name="f31" fmla="val 1441"/>
                <a:gd name="f32" fmla="val 72"/>
                <a:gd name="f33" fmla="val 1268"/>
                <a:gd name="f34" fmla="*/ f0 1 5428"/>
                <a:gd name="f35" fmla="*/ f1 1 478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428"/>
                <a:gd name="f42" fmla="*/ f39 1 478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428" h="478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865;p38">
              <a:extLst>
                <a:ext uri="{FF2B5EF4-FFF2-40B4-BE49-F238E27FC236}">
                  <a16:creationId xmlns:a16="http://schemas.microsoft.com/office/drawing/2014/main" id="{339DF312-4170-4858-8D95-508A51A6DAD0}"/>
                </a:ext>
              </a:extLst>
            </p:cNvPr>
            <p:cNvSpPr/>
            <p:nvPr/>
          </p:nvSpPr>
          <p:spPr>
            <a:xfrm rot="21061871">
              <a:off x="4182822" y="4432965"/>
              <a:ext cx="424107" cy="352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11"/>
                <a:gd name="f4" fmla="val 18171"/>
                <a:gd name="f5" fmla="val 11210"/>
                <a:gd name="f6" fmla="val 5122"/>
                <a:gd name="f7" fmla="val 7449"/>
                <a:gd name="f8" fmla="val 2470"/>
                <a:gd name="f9" fmla="val 14134"/>
                <a:gd name="f10" fmla="val 5105"/>
                <a:gd name="f11" fmla="val 16769"/>
                <a:gd name="f12" fmla="val 6415"/>
                <a:gd name="f13" fmla="val 17744"/>
                <a:gd name="f14" fmla="val 7871"/>
                <a:gd name="f15" fmla="val 18170"/>
                <a:gd name="f16" fmla="val 9341"/>
                <a:gd name="f17" fmla="val 16219"/>
                <a:gd name="f18" fmla="val 8850"/>
                <a:gd name="f19" fmla="val 17447"/>
                <a:gd name="f20" fmla="val 2859"/>
                <a:gd name="f21" fmla="val 15427"/>
                <a:gd name="f22" fmla="val 848"/>
                <a:gd name="f23" fmla="val 13264"/>
                <a:gd name="f24" fmla="*/ f0 1 23411"/>
                <a:gd name="f25" fmla="*/ f1 1 1817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3411"/>
                <a:gd name="f32" fmla="*/ f29 1 1817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3411" h="18171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3" y="f18"/>
                    <a:pt x="f19" y="f20"/>
                  </a:cubicBezTo>
                  <a:cubicBezTo>
                    <a:pt x="f21" y="f22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866;p38">
              <a:extLst>
                <a:ext uri="{FF2B5EF4-FFF2-40B4-BE49-F238E27FC236}">
                  <a16:creationId xmlns:a16="http://schemas.microsoft.com/office/drawing/2014/main" id="{4B60D6B1-5CB0-421D-BEBC-6F18359DDB96}"/>
                </a:ext>
              </a:extLst>
            </p:cNvPr>
            <p:cNvSpPr/>
            <p:nvPr/>
          </p:nvSpPr>
          <p:spPr>
            <a:xfrm rot="21061871">
              <a:off x="4238161" y="4509783"/>
              <a:ext cx="30239" cy="32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69"/>
                <a:gd name="f4" fmla="val 1656"/>
                <a:gd name="f5" fmla="val 842"/>
                <a:gd name="f6" fmla="val 1"/>
                <a:gd name="f7" fmla="val 783"/>
                <a:gd name="f8" fmla="val 725"/>
                <a:gd name="f9" fmla="val 7"/>
                <a:gd name="f10" fmla="val 668"/>
                <a:gd name="f11" fmla="val 21"/>
                <a:gd name="f12" fmla="val 634"/>
                <a:gd name="f13" fmla="val 568"/>
                <a:gd name="f14" fmla="val 534"/>
                <a:gd name="f15" fmla="val 55"/>
                <a:gd name="f16" fmla="val 468"/>
                <a:gd name="f17" fmla="val 88"/>
                <a:gd name="f18" fmla="val 434"/>
                <a:gd name="f19" fmla="val 368"/>
                <a:gd name="f20" fmla="val 122"/>
                <a:gd name="f21" fmla="val 334"/>
                <a:gd name="f22" fmla="val 155"/>
                <a:gd name="f23" fmla="val 301"/>
                <a:gd name="f24" fmla="val 188"/>
                <a:gd name="f25" fmla="val 268"/>
                <a:gd name="f26" fmla="val 222"/>
                <a:gd name="f27" fmla="val 201"/>
                <a:gd name="f28" fmla="val 255"/>
                <a:gd name="f29" fmla="val 167"/>
                <a:gd name="f30" fmla="val 322"/>
                <a:gd name="f31" fmla="val 134"/>
                <a:gd name="f32" fmla="val 355"/>
                <a:gd name="f33" fmla="val 422"/>
                <a:gd name="f34" fmla="val 101"/>
                <a:gd name="f35" fmla="val 455"/>
                <a:gd name="f36" fmla="val 67"/>
                <a:gd name="f37" fmla="val 488"/>
                <a:gd name="f38" fmla="val 34"/>
                <a:gd name="f39" fmla="val 555"/>
                <a:gd name="f40" fmla="val 589"/>
                <a:gd name="f41" fmla="val 655"/>
                <a:gd name="f42" fmla="val 722"/>
                <a:gd name="f43" fmla="val 755"/>
                <a:gd name="f44" fmla="val 822"/>
                <a:gd name="f45" fmla="val 1022"/>
                <a:gd name="f46" fmla="val 1256"/>
                <a:gd name="f47" fmla="val 1389"/>
                <a:gd name="f48" fmla="val 1422"/>
                <a:gd name="f49" fmla="val 1489"/>
                <a:gd name="f50" fmla="val 1523"/>
                <a:gd name="f51" fmla="val 1556"/>
                <a:gd name="f52" fmla="val 1589"/>
                <a:gd name="f53" fmla="val 1623"/>
                <a:gd name="f54" fmla="val 735"/>
                <a:gd name="f55" fmla="val 768"/>
                <a:gd name="f56" fmla="val 835"/>
                <a:gd name="f57" fmla="val 1035"/>
                <a:gd name="f58" fmla="val 1268"/>
                <a:gd name="f59" fmla="val 1435"/>
                <a:gd name="f60" fmla="val 1568"/>
                <a:gd name="f61" fmla="val 1635"/>
                <a:gd name="f62" fmla="val 1602"/>
                <a:gd name="f63" fmla="val 388"/>
                <a:gd name="f64" fmla="val 1535"/>
                <a:gd name="f65" fmla="val 1502"/>
                <a:gd name="f66" fmla="val 1468"/>
                <a:gd name="f67" fmla="val 1278"/>
                <a:gd name="f68" fmla="val 90"/>
                <a:gd name="f69" fmla="val 1058"/>
                <a:gd name="f70" fmla="*/ f0 1 1669"/>
                <a:gd name="f71" fmla="*/ f1 1 1656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669"/>
                <a:gd name="f78" fmla="*/ f75 1 1656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669" h="16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1"/>
                    <a:pt x="f13" y="f11"/>
                    <a:pt x="f14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6" y="f37"/>
                  </a:cubicBezTo>
                  <a:cubicBezTo>
                    <a:pt x="f38" y="f39"/>
                    <a:pt x="f38" y="f40"/>
                    <a:pt x="f38" y="f41"/>
                  </a:cubicBezTo>
                  <a:cubicBezTo>
                    <a:pt x="f38" y="f42"/>
                    <a:pt x="f6" y="f43"/>
                    <a:pt x="f6" y="f44"/>
                  </a:cubicBezTo>
                  <a:cubicBezTo>
                    <a:pt x="f6" y="f45"/>
                    <a:pt x="f34" y="f46"/>
                    <a:pt x="f25" y="f47"/>
                  </a:cubicBezTo>
                  <a:cubicBezTo>
                    <a:pt x="f23" y="f48"/>
                    <a:pt x="f21" y="f49"/>
                    <a:pt x="f19" y="f49"/>
                  </a:cubicBezTo>
                  <a:cubicBezTo>
                    <a:pt x="f18" y="f50"/>
                    <a:pt x="f16" y="f51"/>
                    <a:pt x="f14" y="f52"/>
                  </a:cubicBezTo>
                  <a:cubicBezTo>
                    <a:pt x="f13" y="f52"/>
                    <a:pt x="f12" y="f53"/>
                    <a:pt x="f10" y="f53"/>
                  </a:cubicBezTo>
                  <a:cubicBezTo>
                    <a:pt x="f54" y="f4"/>
                    <a:pt x="f55" y="f4"/>
                    <a:pt x="f56" y="f4"/>
                  </a:cubicBezTo>
                  <a:cubicBezTo>
                    <a:pt x="f57" y="f4"/>
                    <a:pt x="f58" y="f51"/>
                    <a:pt x="f59" y="f47"/>
                  </a:cubicBezTo>
                  <a:cubicBezTo>
                    <a:pt x="f60" y="f46"/>
                    <a:pt x="f3" y="f45"/>
                    <a:pt x="f3" y="f44"/>
                  </a:cubicBezTo>
                  <a:cubicBezTo>
                    <a:pt x="f3" y="f43"/>
                    <a:pt x="f3" y="f42"/>
                    <a:pt x="f61" y="f41"/>
                  </a:cubicBezTo>
                  <a:cubicBezTo>
                    <a:pt x="f61" y="f40"/>
                    <a:pt x="f61" y="f39"/>
                    <a:pt x="f62" y="f37"/>
                  </a:cubicBezTo>
                  <a:cubicBezTo>
                    <a:pt x="f60" y="f35"/>
                    <a:pt x="f60" y="f63"/>
                    <a:pt x="f64" y="f32"/>
                  </a:cubicBezTo>
                  <a:cubicBezTo>
                    <a:pt x="f65" y="f30"/>
                    <a:pt x="f66" y="f28"/>
                    <a:pt x="f59" y="f26"/>
                  </a:cubicBezTo>
                  <a:cubicBezTo>
                    <a:pt x="f67" y="f68"/>
                    <a:pt x="f69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867;p38">
              <a:extLst>
                <a:ext uri="{FF2B5EF4-FFF2-40B4-BE49-F238E27FC236}">
                  <a16:creationId xmlns:a16="http://schemas.microsoft.com/office/drawing/2014/main" id="{3563009C-E235-4B3F-B5DB-DFCB80B23716}"/>
                </a:ext>
              </a:extLst>
            </p:cNvPr>
            <p:cNvSpPr/>
            <p:nvPr/>
          </p:nvSpPr>
          <p:spPr>
            <a:xfrm rot="21061871">
              <a:off x="4278825" y="4515407"/>
              <a:ext cx="204871" cy="181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09"/>
                <a:gd name="f4" fmla="val 9330"/>
                <a:gd name="f5" fmla="val 953"/>
                <a:gd name="f6" fmla="val 1"/>
                <a:gd name="f7" fmla="val 712"/>
                <a:gd name="f8" fmla="val 473"/>
                <a:gd name="f9" fmla="val 112"/>
                <a:gd name="f10" fmla="val 301"/>
                <a:gd name="f11" fmla="val 323"/>
                <a:gd name="f12" fmla="val 657"/>
                <a:gd name="f13" fmla="val 67"/>
                <a:gd name="f14" fmla="val 1191"/>
                <a:gd name="f15" fmla="val 434"/>
                <a:gd name="f16" fmla="val 1491"/>
                <a:gd name="f17" fmla="val 567"/>
                <a:gd name="f18" fmla="val 1591"/>
                <a:gd name="f19" fmla="val 768"/>
                <a:gd name="f20" fmla="val 1658"/>
                <a:gd name="f21" fmla="val 934"/>
                <a:gd name="f22" fmla="val 1168"/>
                <a:gd name="f23" fmla="val 1435"/>
                <a:gd name="f24" fmla="val 1557"/>
                <a:gd name="f25" fmla="val 1568"/>
                <a:gd name="f26" fmla="val 1357"/>
                <a:gd name="f27" fmla="val 1868"/>
                <a:gd name="f28" fmla="val 990"/>
                <a:gd name="f29" fmla="val 1802"/>
                <a:gd name="f30" fmla="val 490"/>
                <a:gd name="f31" fmla="val 1468"/>
                <a:gd name="f32" fmla="val 190"/>
                <a:gd name="f33" fmla="val 1312"/>
                <a:gd name="f34" fmla="val 62"/>
                <a:gd name="f35" fmla="val 1132"/>
                <a:gd name="f36" fmla="val 2510"/>
                <a:gd name="f37" fmla="val 1282"/>
                <a:gd name="f38" fmla="val 2272"/>
                <a:gd name="f39" fmla="val 2038"/>
                <a:gd name="f40" fmla="val 1383"/>
                <a:gd name="f41" fmla="val 1602"/>
                <a:gd name="f42" fmla="val 1958"/>
                <a:gd name="f43" fmla="val 1635"/>
                <a:gd name="f44" fmla="val 2458"/>
                <a:gd name="f45" fmla="val 2002"/>
                <a:gd name="f46" fmla="val 2758"/>
                <a:gd name="f47" fmla="val 2135"/>
                <a:gd name="f48" fmla="val 2858"/>
                <a:gd name="f49" fmla="val 2335"/>
                <a:gd name="f50" fmla="val 2925"/>
                <a:gd name="f51" fmla="val 2502"/>
                <a:gd name="f52" fmla="val 2769"/>
                <a:gd name="f53" fmla="val 3003"/>
                <a:gd name="f54" fmla="val 2825"/>
                <a:gd name="f55" fmla="val 3169"/>
                <a:gd name="f56" fmla="val 2625"/>
                <a:gd name="f57" fmla="val 3436"/>
                <a:gd name="f58" fmla="val 2291"/>
                <a:gd name="f59" fmla="val 3403"/>
                <a:gd name="f60" fmla="val 1758"/>
                <a:gd name="f61" fmla="val 3036"/>
                <a:gd name="f62" fmla="val 1457"/>
                <a:gd name="f63" fmla="val 2877"/>
                <a:gd name="f64" fmla="val 1342"/>
                <a:gd name="f65" fmla="val 2692"/>
                <a:gd name="f66" fmla="val 4091"/>
                <a:gd name="f67" fmla="val 2567"/>
                <a:gd name="f68" fmla="val 3850"/>
                <a:gd name="f69" fmla="val 3606"/>
                <a:gd name="f70" fmla="val 2670"/>
                <a:gd name="f71" fmla="val 3225"/>
                <a:gd name="f72" fmla="val 3203"/>
                <a:gd name="f73" fmla="val 3726"/>
                <a:gd name="f74" fmla="val 3570"/>
                <a:gd name="f75" fmla="val 4026"/>
                <a:gd name="f76" fmla="val 3736"/>
                <a:gd name="f77" fmla="val 4159"/>
                <a:gd name="f78" fmla="val 3903"/>
                <a:gd name="f79" fmla="val 4226"/>
                <a:gd name="f80" fmla="val 4103"/>
                <a:gd name="f81" fmla="val 4337"/>
                <a:gd name="f82" fmla="val 4570"/>
                <a:gd name="f83" fmla="val 4126"/>
                <a:gd name="f84" fmla="val 4737"/>
                <a:gd name="f85" fmla="val 3892"/>
                <a:gd name="f86" fmla="val 5004"/>
                <a:gd name="f87" fmla="val 3559"/>
                <a:gd name="f88" fmla="val 4971"/>
                <a:gd name="f89" fmla="val 3025"/>
                <a:gd name="f90" fmla="val 4604"/>
                <a:gd name="f91" fmla="val 4459"/>
                <a:gd name="f92" fmla="val 2628"/>
                <a:gd name="f93" fmla="val 4276"/>
                <a:gd name="f94" fmla="val 5661"/>
                <a:gd name="f95" fmla="val 3834"/>
                <a:gd name="f96" fmla="val 5424"/>
                <a:gd name="f97" fmla="val 5188"/>
                <a:gd name="f98" fmla="val 3937"/>
                <a:gd name="f99" fmla="val 5037"/>
                <a:gd name="f100" fmla="val 4493"/>
                <a:gd name="f101" fmla="val 4804"/>
                <a:gd name="f102" fmla="val 5027"/>
                <a:gd name="f103" fmla="val 5137"/>
                <a:gd name="f104" fmla="val 5293"/>
                <a:gd name="f105" fmla="val 5304"/>
                <a:gd name="f106" fmla="val 5427"/>
                <a:gd name="f107" fmla="val 5471"/>
                <a:gd name="f108" fmla="val 5494"/>
                <a:gd name="f109" fmla="val 5671"/>
                <a:gd name="f110" fmla="val 5905"/>
                <a:gd name="f111" fmla="val 6138"/>
                <a:gd name="f112" fmla="val 5394"/>
                <a:gd name="f113" fmla="val 6305"/>
                <a:gd name="f114" fmla="val 5193"/>
                <a:gd name="f115" fmla="val 6605"/>
                <a:gd name="f116" fmla="val 4826"/>
                <a:gd name="f117" fmla="val 6538"/>
                <a:gd name="f118" fmla="val 4293"/>
                <a:gd name="f119" fmla="val 6171"/>
                <a:gd name="f120" fmla="val 6026"/>
                <a:gd name="f121" fmla="val 3895"/>
                <a:gd name="f122" fmla="val 5843"/>
                <a:gd name="f123" fmla="val 7236"/>
                <a:gd name="f124" fmla="val 5118"/>
                <a:gd name="f125" fmla="val 6993"/>
                <a:gd name="f126" fmla="val 6756"/>
                <a:gd name="f127" fmla="val 5219"/>
                <a:gd name="f128" fmla="val 5760"/>
                <a:gd name="f129" fmla="val 6372"/>
                <a:gd name="f130" fmla="val 6294"/>
                <a:gd name="f131" fmla="val 6705"/>
                <a:gd name="f132" fmla="val 6594"/>
                <a:gd name="f133" fmla="val 6872"/>
                <a:gd name="f134" fmla="val 6694"/>
                <a:gd name="f135" fmla="val 7072"/>
                <a:gd name="f136" fmla="val 6761"/>
                <a:gd name="f137" fmla="val 7239"/>
                <a:gd name="f138" fmla="val 7472"/>
                <a:gd name="f139" fmla="val 7706"/>
                <a:gd name="f140" fmla="val 6661"/>
                <a:gd name="f141" fmla="val 7873"/>
                <a:gd name="f142" fmla="val 6461"/>
                <a:gd name="f143" fmla="val 8173"/>
                <a:gd name="f144" fmla="val 6094"/>
                <a:gd name="f145" fmla="val 8106"/>
                <a:gd name="f146" fmla="val 5594"/>
                <a:gd name="f147" fmla="val 7773"/>
                <a:gd name="f148" fmla="val 7613"/>
                <a:gd name="f149" fmla="val 5178"/>
                <a:gd name="f150" fmla="val 7423"/>
                <a:gd name="f151" fmla="val 8813"/>
                <a:gd name="f152" fmla="val 6403"/>
                <a:gd name="f153" fmla="val 8576"/>
                <a:gd name="f154" fmla="val 8343"/>
                <a:gd name="f155" fmla="val 6506"/>
                <a:gd name="f156" fmla="val 7061"/>
                <a:gd name="f157" fmla="val 7939"/>
                <a:gd name="f158" fmla="val 7562"/>
                <a:gd name="f159" fmla="val 8306"/>
                <a:gd name="f160" fmla="val 7862"/>
                <a:gd name="f161" fmla="val 8440"/>
                <a:gd name="f162" fmla="val 7995"/>
                <a:gd name="f163" fmla="val 8640"/>
                <a:gd name="f164" fmla="val 8062"/>
                <a:gd name="f165" fmla="val 8807"/>
                <a:gd name="f166" fmla="val 9040"/>
                <a:gd name="f167" fmla="val 9274"/>
                <a:gd name="f168" fmla="val 7929"/>
                <a:gd name="f169" fmla="val 9440"/>
                <a:gd name="f170" fmla="val 7729"/>
                <a:gd name="f171" fmla="val 9741"/>
                <a:gd name="f172" fmla="val 7395"/>
                <a:gd name="f173" fmla="val 9674"/>
                <a:gd name="f174" fmla="val 6861"/>
                <a:gd name="f175" fmla="val 9340"/>
                <a:gd name="f176" fmla="val 9181"/>
                <a:gd name="f177" fmla="val 6464"/>
                <a:gd name="f178" fmla="val 8996"/>
                <a:gd name="f179" fmla="val 10381"/>
                <a:gd name="f180" fmla="val 7670"/>
                <a:gd name="f181" fmla="val 10144"/>
                <a:gd name="f182" fmla="val 9910"/>
                <a:gd name="f183" fmla="val 7774"/>
                <a:gd name="f184" fmla="val 7962"/>
                <a:gd name="f185" fmla="val 9474"/>
                <a:gd name="f186" fmla="val 8329"/>
                <a:gd name="f187" fmla="val 9507"/>
                <a:gd name="f188" fmla="val 8863"/>
                <a:gd name="f189" fmla="val 9874"/>
                <a:gd name="f190" fmla="val 9130"/>
                <a:gd name="f191" fmla="val 10008"/>
                <a:gd name="f192" fmla="val 9263"/>
                <a:gd name="f193" fmla="val 10208"/>
                <a:gd name="f194" fmla="val 10374"/>
                <a:gd name="f195" fmla="val 10641"/>
                <a:gd name="f196" fmla="val 10875"/>
                <a:gd name="f197" fmla="val 9230"/>
                <a:gd name="f198" fmla="val 11042"/>
                <a:gd name="f199" fmla="val 9030"/>
                <a:gd name="f200" fmla="val 11308"/>
                <a:gd name="f201" fmla="val 8663"/>
                <a:gd name="f202" fmla="val 11275"/>
                <a:gd name="f203" fmla="val 8129"/>
                <a:gd name="f204" fmla="val 10908"/>
                <a:gd name="f205" fmla="val 10749"/>
                <a:gd name="f206" fmla="val 7731"/>
                <a:gd name="f207" fmla="val 10564"/>
                <a:gd name="f208" fmla="*/ f0 1 11309"/>
                <a:gd name="f209" fmla="*/ f1 1 9330"/>
                <a:gd name="f210" fmla="val f2"/>
                <a:gd name="f211" fmla="val f3"/>
                <a:gd name="f212" fmla="val f4"/>
                <a:gd name="f213" fmla="+- f212 0 f210"/>
                <a:gd name="f214" fmla="+- f211 0 f210"/>
                <a:gd name="f215" fmla="*/ f214 1 11309"/>
                <a:gd name="f216" fmla="*/ f213 1 9330"/>
                <a:gd name="f217" fmla="*/ f210 1 f215"/>
                <a:gd name="f218" fmla="*/ f211 1 f215"/>
                <a:gd name="f219" fmla="*/ f210 1 f216"/>
                <a:gd name="f220" fmla="*/ f212 1 f216"/>
                <a:gd name="f221" fmla="*/ f217 f208 1"/>
                <a:gd name="f222" fmla="*/ f218 f208 1"/>
                <a:gd name="f223" fmla="*/ f220 f209 1"/>
                <a:gd name="f224" fmla="*/ f219 f2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1" t="f224" r="f222" b="f223"/>
              <a:pathLst>
                <a:path w="11309" h="93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27" y="f18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37"/>
                    <a:pt x="f36" y="f37"/>
                  </a:cubicBezTo>
                  <a:close/>
                  <a:moveTo>
                    <a:pt x="f66" y="f67"/>
                  </a:moveTo>
                  <a:cubicBezTo>
                    <a:pt x="f68" y="f67"/>
                    <a:pt x="f69" y="f70"/>
                    <a:pt x="f57" y="f48"/>
                  </a:cubicBezTo>
                  <a:cubicBezTo>
                    <a:pt x="f55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46"/>
                  </a:cubicBezTo>
                  <a:cubicBezTo>
                    <a:pt x="f91" y="f92"/>
                    <a:pt x="f93" y="f67"/>
                    <a:pt x="f66" y="f67"/>
                  </a:cubicBezTo>
                  <a:close/>
                  <a:moveTo>
                    <a:pt x="f94" y="f95"/>
                  </a:moveTo>
                  <a:cubicBezTo>
                    <a:pt x="f96" y="f95"/>
                    <a:pt x="f97" y="f98"/>
                    <a:pt x="f99" y="f83"/>
                  </a:cubicBezTo>
                  <a:cubicBezTo>
                    <a:pt x="f84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75"/>
                  </a:cubicBezTo>
                  <a:cubicBezTo>
                    <a:pt x="f120" y="f121"/>
                    <a:pt x="f122" y="f95"/>
                    <a:pt x="f94" y="f95"/>
                  </a:cubicBezTo>
                  <a:close/>
                  <a:moveTo>
                    <a:pt x="f123" y="f124"/>
                  </a:moveTo>
                  <a:cubicBezTo>
                    <a:pt x="f125" y="f124"/>
                    <a:pt x="f126" y="f127"/>
                    <a:pt x="f115" y="f106"/>
                  </a:cubicBezTo>
                  <a:cubicBezTo>
                    <a:pt x="f113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6"/>
                  </a:cubicBezTo>
                  <a:cubicBezTo>
                    <a:pt x="f138" y="f136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04"/>
                  </a:cubicBezTo>
                  <a:cubicBezTo>
                    <a:pt x="f148" y="f149"/>
                    <a:pt x="f150" y="f124"/>
                    <a:pt x="f123" y="f124"/>
                  </a:cubicBezTo>
                  <a:close/>
                  <a:moveTo>
                    <a:pt x="f151" y="f152"/>
                  </a:moveTo>
                  <a:cubicBezTo>
                    <a:pt x="f153" y="f152"/>
                    <a:pt x="f154" y="f155"/>
                    <a:pt x="f143" y="f134"/>
                  </a:cubicBezTo>
                  <a:cubicBezTo>
                    <a:pt x="f141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32"/>
                  </a:cubicBezTo>
                  <a:cubicBezTo>
                    <a:pt x="f176" y="f177"/>
                    <a:pt x="f178" y="f152"/>
                    <a:pt x="f151" y="f152"/>
                  </a:cubicBezTo>
                  <a:close/>
                  <a:moveTo>
                    <a:pt x="f179" y="f180"/>
                  </a:moveTo>
                  <a:cubicBezTo>
                    <a:pt x="f181" y="f180"/>
                    <a:pt x="f182" y="f183"/>
                    <a:pt x="f171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4"/>
                    <a:pt x="f194" y="f4"/>
                  </a:cubicBezTo>
                  <a:cubicBezTo>
                    <a:pt x="f195" y="f4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160"/>
                  </a:cubicBezTo>
                  <a:cubicBezTo>
                    <a:pt x="f205" y="f206"/>
                    <a:pt x="f207" y="f180"/>
                    <a:pt x="f179" y="f180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869;p38">
              <a:extLst>
                <a:ext uri="{FF2B5EF4-FFF2-40B4-BE49-F238E27FC236}">
                  <a16:creationId xmlns:a16="http://schemas.microsoft.com/office/drawing/2014/main" id="{9120B52C-4ECD-44AB-8817-FD3EDCBE6C1E}"/>
                </a:ext>
              </a:extLst>
            </p:cNvPr>
            <p:cNvSpPr/>
            <p:nvPr/>
          </p:nvSpPr>
          <p:spPr>
            <a:xfrm rot="21061871">
              <a:off x="4291472" y="4419990"/>
              <a:ext cx="250993" cy="2303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56"/>
                <a:gd name="f5" fmla="val 505"/>
                <a:gd name="f6" fmla="val 1"/>
                <a:gd name="f7" fmla="val 251"/>
                <a:gd name="f8" fmla="val 168"/>
                <a:gd name="f9" fmla="val 17"/>
                <a:gd name="f10" fmla="val 501"/>
                <a:gd name="f11" fmla="val 1569"/>
                <a:gd name="f12" fmla="val 2636"/>
                <a:gd name="f13" fmla="val 3703"/>
                <a:gd name="f14" fmla="val 3998"/>
                <a:gd name="f15" fmla="val 278"/>
                <a:gd name="f16" fmla="val 4215"/>
                <a:gd name="f17" fmla="val 569"/>
                <a:gd name="f18" fmla="val 607"/>
                <a:gd name="f19" fmla="val 646"/>
                <a:gd name="f20" fmla="val 4211"/>
                <a:gd name="f21" fmla="val 684"/>
                <a:gd name="f22" fmla="val 4204"/>
                <a:gd name="f23" fmla="val 1502"/>
                <a:gd name="f24" fmla="val 4019"/>
                <a:gd name="f25" fmla="val 2319"/>
                <a:gd name="f26" fmla="val 3855"/>
                <a:gd name="f27" fmla="val 3153"/>
                <a:gd name="f28" fmla="val 3680"/>
                <a:gd name="f29" fmla="val 4533"/>
                <a:gd name="f30" fmla="val 5386"/>
                <a:gd name="f31" fmla="val 6239"/>
                <a:gd name="f32" fmla="val 6558"/>
                <a:gd name="f33" fmla="val 3406"/>
                <a:gd name="f34" fmla="val 6752"/>
                <a:gd name="f35" fmla="val 3693"/>
                <a:gd name="f36" fmla="val 3735"/>
                <a:gd name="f37" fmla="val 3777"/>
                <a:gd name="f38" fmla="val 6747"/>
                <a:gd name="f39" fmla="val 3820"/>
                <a:gd name="f40" fmla="val 6739"/>
                <a:gd name="f41" fmla="val 4633"/>
                <a:gd name="f42" fmla="val 6582"/>
                <a:gd name="f43" fmla="val 5467"/>
                <a:gd name="f44" fmla="val 6404"/>
                <a:gd name="f45" fmla="val 6289"/>
                <a:gd name="f46" fmla="val 6237"/>
                <a:gd name="f47" fmla="val 6290"/>
                <a:gd name="f48" fmla="val 7094"/>
                <a:gd name="f49" fmla="val 6295"/>
                <a:gd name="f50" fmla="val 7950"/>
                <a:gd name="f51" fmla="val 6322"/>
                <a:gd name="f52" fmla="val 8807"/>
                <a:gd name="f53" fmla="val 9102"/>
                <a:gd name="f54" fmla="val 6557"/>
                <a:gd name="f55" fmla="val 9319"/>
                <a:gd name="f56" fmla="val 6842"/>
                <a:gd name="f57" fmla="val 6879"/>
                <a:gd name="f58" fmla="val 6917"/>
                <a:gd name="f59" fmla="val 9315"/>
                <a:gd name="f60" fmla="val 6956"/>
                <a:gd name="f61" fmla="val 9307"/>
                <a:gd name="f62" fmla="val 7805"/>
                <a:gd name="f63" fmla="val 9122"/>
                <a:gd name="f64" fmla="val 8633"/>
                <a:gd name="f65" fmla="val 8957"/>
                <a:gd name="f66" fmla="val 9457"/>
                <a:gd name="f67" fmla="val 8780"/>
                <a:gd name="f68" fmla="val 9634"/>
                <a:gd name="f69" fmla="val 10488"/>
                <a:gd name="f70" fmla="val 11342"/>
                <a:gd name="f71" fmla="val 11662"/>
                <a:gd name="f72" fmla="val 9711"/>
                <a:gd name="f73" fmla="val 11855"/>
                <a:gd name="f74" fmla="val 9997"/>
                <a:gd name="f75" fmla="val 10039"/>
                <a:gd name="f76" fmla="val 10082"/>
                <a:gd name="f77" fmla="val 11851"/>
                <a:gd name="f78" fmla="val 10125"/>
                <a:gd name="f79" fmla="val 11843"/>
                <a:gd name="f80" fmla="val 11159"/>
                <a:gd name="f81" fmla="val 11642"/>
                <a:gd name="f82" fmla="val 12193"/>
                <a:gd name="f83" fmla="val 11409"/>
                <a:gd name="f84" fmla="val 13260"/>
                <a:gd name="f85" fmla="val 11209"/>
                <a:gd name="f86" fmla="val 13854"/>
                <a:gd name="f87" fmla="val 11084"/>
                <a:gd name="f88" fmla="val 13657"/>
                <a:gd name="f89" fmla="val 10196"/>
                <a:gd name="f90" fmla="val 13080"/>
                <a:gd name="f91" fmla="val 13041"/>
                <a:gd name="f92" fmla="val 13001"/>
                <a:gd name="f93" fmla="val 10200"/>
                <a:gd name="f94" fmla="val 12960"/>
                <a:gd name="f95" fmla="val 10208"/>
                <a:gd name="f96" fmla="val 12143"/>
                <a:gd name="f97" fmla="val 10393"/>
                <a:gd name="f98" fmla="val 11325"/>
                <a:gd name="f99" fmla="val 10556"/>
                <a:gd name="f100" fmla="val 10491"/>
                <a:gd name="f101" fmla="val 10716"/>
                <a:gd name="f102" fmla="val 9857"/>
                <a:gd name="f103" fmla="val 8999"/>
                <a:gd name="f104" fmla="val 8140"/>
                <a:gd name="f105" fmla="val 7845"/>
                <a:gd name="f106" fmla="val 10231"/>
                <a:gd name="f107" fmla="val 7628"/>
                <a:gd name="f108" fmla="val 9939"/>
                <a:gd name="f109" fmla="val 9901"/>
                <a:gd name="f110" fmla="val 9863"/>
                <a:gd name="f111" fmla="val 7632"/>
                <a:gd name="f112" fmla="val 9824"/>
                <a:gd name="f113" fmla="val 7640"/>
                <a:gd name="f114" fmla="val 9006"/>
                <a:gd name="f115" fmla="val 7824"/>
                <a:gd name="f116" fmla="val 8167"/>
                <a:gd name="f117" fmla="val 7988"/>
                <a:gd name="f118" fmla="val 7340"/>
                <a:gd name="f119" fmla="val 8164"/>
                <a:gd name="f120" fmla="val 7323"/>
                <a:gd name="f121" fmla="val 7311"/>
                <a:gd name="f122" fmla="val 6458"/>
                <a:gd name="f123" fmla="val 5605"/>
                <a:gd name="f124" fmla="val 5285"/>
                <a:gd name="f125" fmla="val 7069"/>
                <a:gd name="f126" fmla="val 5092"/>
                <a:gd name="f127" fmla="val 6805"/>
                <a:gd name="f128" fmla="val 6766"/>
                <a:gd name="f129" fmla="val 6727"/>
                <a:gd name="f130" fmla="val 5096"/>
                <a:gd name="f131" fmla="val 6689"/>
                <a:gd name="f132" fmla="val 5104"/>
                <a:gd name="f133" fmla="val 5839"/>
                <a:gd name="f134" fmla="val 5264"/>
                <a:gd name="f135" fmla="val 5011"/>
                <a:gd name="f136" fmla="val 5444"/>
                <a:gd name="f137" fmla="val 4187"/>
                <a:gd name="f138" fmla="val 5612"/>
                <a:gd name="f139" fmla="val 4753"/>
                <a:gd name="f140" fmla="val 3895"/>
                <a:gd name="f141" fmla="val 3036"/>
                <a:gd name="f142" fmla="val 2727"/>
                <a:gd name="f143" fmla="val 3900"/>
                <a:gd name="f144" fmla="val 2532"/>
                <a:gd name="f145" fmla="val 3592"/>
                <a:gd name="f146" fmla="val 3568"/>
                <a:gd name="f147" fmla="val 3544"/>
                <a:gd name="f148" fmla="val 2533"/>
                <a:gd name="f149" fmla="val 3520"/>
                <a:gd name="f150" fmla="val 2536"/>
                <a:gd name="f151" fmla="val 2702"/>
                <a:gd name="f152" fmla="val 2720"/>
                <a:gd name="f153" fmla="val 1885"/>
                <a:gd name="f154" fmla="val 2884"/>
                <a:gd name="f155" fmla="val 1051"/>
                <a:gd name="f156" fmla="val 3060"/>
                <a:gd name="f157" fmla="val 1050"/>
                <a:gd name="f158" fmla="val 2207"/>
                <a:gd name="f159" fmla="val 1045"/>
                <a:gd name="f160" fmla="val 1354"/>
                <a:gd name="f161" fmla="val 1018"/>
                <a:gd name="f162" fmla="val 760"/>
                <a:gd name="f163" fmla="*/ f0 1 13855"/>
                <a:gd name="f164" fmla="*/ f1 1 11856"/>
                <a:gd name="f165" fmla="val f2"/>
                <a:gd name="f166" fmla="val f3"/>
                <a:gd name="f167" fmla="val f4"/>
                <a:gd name="f168" fmla="+- f167 0 f165"/>
                <a:gd name="f169" fmla="+- f166 0 f165"/>
                <a:gd name="f170" fmla="*/ f169 1 13855"/>
                <a:gd name="f171" fmla="*/ f168 1 11856"/>
                <a:gd name="f172" fmla="*/ f165 1 f170"/>
                <a:gd name="f173" fmla="*/ f166 1 f170"/>
                <a:gd name="f174" fmla="*/ f165 1 f171"/>
                <a:gd name="f175" fmla="*/ f167 1 f171"/>
                <a:gd name="f176" fmla="*/ f172 f163 1"/>
                <a:gd name="f177" fmla="*/ f173 f163 1"/>
                <a:gd name="f178" fmla="*/ f175 f164 1"/>
                <a:gd name="f179" fmla="*/ f174 f1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6" t="f179" r="f177" b="f178"/>
              <a:pathLst>
                <a:path w="13855" h="11856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9" y="f12"/>
                    <a:pt x="f9" y="f13"/>
                  </a:cubicBezTo>
                  <a:cubicBezTo>
                    <a:pt x="f9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7" y="f29"/>
                    <a:pt x="f27" y="f30"/>
                    <a:pt x="f27" y="f31"/>
                  </a:cubicBezTo>
                  <a:cubicBezTo>
                    <a:pt x="f27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1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lnTo>
                    <a:pt x="f66" y="f67"/>
                  </a:lnTo>
                  <a:cubicBezTo>
                    <a:pt x="f66" y="f68"/>
                    <a:pt x="f66" y="f69"/>
                    <a:pt x="f66" y="f70"/>
                  </a:cubicBezTo>
                  <a:cubicBezTo>
                    <a:pt x="f66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89"/>
                  </a:cubicBezTo>
                  <a:cubicBezTo>
                    <a:pt x="f91" y="f89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lnTo>
                    <a:pt x="f100" y="f101"/>
                  </a:lnTo>
                  <a:cubicBezTo>
                    <a:pt x="f100" y="f102"/>
                    <a:pt x="f100" y="f103"/>
                    <a:pt x="f100" y="f104"/>
                  </a:cubicBezTo>
                  <a:cubicBezTo>
                    <a:pt x="f100" y="f105"/>
                    <a:pt x="f106" y="f107"/>
                    <a:pt x="f108" y="f107"/>
                  </a:cubicBezTo>
                  <a:cubicBezTo>
                    <a:pt x="f109" y="f107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lnTo>
                    <a:pt x="f118" y="f119"/>
                  </a:lnTo>
                  <a:cubicBezTo>
                    <a:pt x="f120" y="f121"/>
                    <a:pt x="f120" y="f122"/>
                    <a:pt x="f120" y="f123"/>
                  </a:cubicBezTo>
                  <a:cubicBezTo>
                    <a:pt x="f120" y="f124"/>
                    <a:pt x="f125" y="f126"/>
                    <a:pt x="f127" y="f126"/>
                  </a:cubicBezTo>
                  <a:cubicBezTo>
                    <a:pt x="f128" y="f126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lnTo>
                    <a:pt x="f137" y="f138"/>
                  </a:lnTo>
                  <a:cubicBezTo>
                    <a:pt x="f137" y="f139"/>
                    <a:pt x="f137" y="f140"/>
                    <a:pt x="f137" y="f141"/>
                  </a:cubicBezTo>
                  <a:cubicBezTo>
                    <a:pt x="f137" y="f142"/>
                    <a:pt x="f143" y="f144"/>
                    <a:pt x="f145" y="f144"/>
                  </a:cubicBezTo>
                  <a:cubicBezTo>
                    <a:pt x="f146" y="f144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lnTo>
                    <a:pt x="f155" y="f156"/>
                  </a:lnTo>
                  <a:cubicBezTo>
                    <a:pt x="f157" y="f158"/>
                    <a:pt x="f159" y="f160"/>
                    <a:pt x="f161" y="f10"/>
                  </a:cubicBezTo>
                  <a:cubicBezTo>
                    <a:pt x="f161" y="f8"/>
                    <a:pt x="f162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870;p38">
              <a:extLst>
                <a:ext uri="{FF2B5EF4-FFF2-40B4-BE49-F238E27FC236}">
                  <a16:creationId xmlns:a16="http://schemas.microsoft.com/office/drawing/2014/main" id="{7152C500-AC28-4D59-9C6F-448B3F79C657}"/>
                </a:ext>
              </a:extLst>
            </p:cNvPr>
            <p:cNvSpPr/>
            <p:nvPr/>
          </p:nvSpPr>
          <p:spPr>
            <a:xfrm rot="21061871">
              <a:off x="4239962" y="4525758"/>
              <a:ext cx="251231" cy="230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68"/>
                <a:gd name="f4" fmla="val 11860"/>
                <a:gd name="f5" fmla="val 527"/>
                <a:gd name="f6" fmla="val 1"/>
                <a:gd name="f7" fmla="val 266"/>
                <a:gd name="f8" fmla="val 167"/>
                <a:gd name="f9" fmla="val 505"/>
                <a:gd name="f10" fmla="val 1573"/>
                <a:gd name="f11" fmla="val 2640"/>
                <a:gd name="f12" fmla="val 34"/>
                <a:gd name="f13" fmla="val 3674"/>
                <a:gd name="f14" fmla="val 3994"/>
                <a:gd name="f15" fmla="val 262"/>
                <a:gd name="f16" fmla="val 4187"/>
                <a:gd name="f17" fmla="val 541"/>
                <a:gd name="f18" fmla="val 583"/>
                <a:gd name="f19" fmla="val 625"/>
                <a:gd name="f20" fmla="val 4183"/>
                <a:gd name="f21" fmla="val 667"/>
                <a:gd name="f22" fmla="val 4175"/>
                <a:gd name="f23" fmla="val 1491"/>
                <a:gd name="f24" fmla="val 4015"/>
                <a:gd name="f25" fmla="val 2337"/>
                <a:gd name="f26" fmla="val 3834"/>
                <a:gd name="f27" fmla="val 3169"/>
                <a:gd name="f28" fmla="val 3666"/>
                <a:gd name="f29" fmla="val 4525"/>
                <a:gd name="f30" fmla="val 5384"/>
                <a:gd name="f31" fmla="val 6243"/>
                <a:gd name="f32" fmla="val 6538"/>
                <a:gd name="f33" fmla="val 3430"/>
                <a:gd name="f34" fmla="val 6755"/>
                <a:gd name="f35" fmla="val 3721"/>
                <a:gd name="f36" fmla="val 3759"/>
                <a:gd name="f37" fmla="val 3798"/>
                <a:gd name="f38" fmla="val 6751"/>
                <a:gd name="f39" fmla="val 3836"/>
                <a:gd name="f40" fmla="val 6743"/>
                <a:gd name="f41" fmla="val 4659"/>
                <a:gd name="f42" fmla="val 6557"/>
                <a:gd name="f43" fmla="val 5482"/>
                <a:gd name="f44" fmla="val 6393"/>
                <a:gd name="f45" fmla="val 6305"/>
                <a:gd name="f46" fmla="val 6216"/>
                <a:gd name="f47" fmla="val 7070"/>
                <a:gd name="f48" fmla="val 7924"/>
                <a:gd name="f49" fmla="val 8778"/>
                <a:gd name="f50" fmla="val 9098"/>
                <a:gd name="f51" fmla="val 6558"/>
                <a:gd name="f52" fmla="val 9291"/>
                <a:gd name="f53" fmla="val 6844"/>
                <a:gd name="f54" fmla="val 6887"/>
                <a:gd name="f55" fmla="val 6929"/>
                <a:gd name="f56" fmla="val 9287"/>
                <a:gd name="f57" fmla="val 6972"/>
                <a:gd name="f58" fmla="val 9278"/>
                <a:gd name="f59" fmla="val 7789"/>
                <a:gd name="f60" fmla="val 9120"/>
                <a:gd name="f61" fmla="val 8607"/>
                <a:gd name="f62" fmla="val 8941"/>
                <a:gd name="f63" fmla="val 9441"/>
                <a:gd name="f64" fmla="val 8774"/>
                <a:gd name="f65" fmla="val 9442"/>
                <a:gd name="f66" fmla="val 9632"/>
                <a:gd name="f67" fmla="val 9447"/>
                <a:gd name="f68" fmla="val 10489"/>
                <a:gd name="f69" fmla="val 9474"/>
                <a:gd name="f70" fmla="val 11346"/>
                <a:gd name="f71" fmla="val 11666"/>
                <a:gd name="f72" fmla="val 9702"/>
                <a:gd name="f73" fmla="val 9982"/>
                <a:gd name="f74" fmla="val 10023"/>
                <a:gd name="f75" fmla="val 10065"/>
                <a:gd name="f76" fmla="val 11855"/>
                <a:gd name="f77" fmla="val 10108"/>
                <a:gd name="f78" fmla="val 11847"/>
                <a:gd name="f79" fmla="val 11175"/>
                <a:gd name="f80" fmla="val 11613"/>
                <a:gd name="f81" fmla="val 12209"/>
                <a:gd name="f82" fmla="val 11413"/>
                <a:gd name="f83" fmla="val 13243"/>
                <a:gd name="f84" fmla="val 11180"/>
                <a:gd name="f85" fmla="val 13867"/>
                <a:gd name="f86" fmla="val 11055"/>
                <a:gd name="f87" fmla="val 13674"/>
                <a:gd name="f88" fmla="val 10200"/>
                <a:gd name="f89" fmla="val 13100"/>
                <a:gd name="f90" fmla="val 13060"/>
                <a:gd name="f91" fmla="val 13019"/>
                <a:gd name="f92" fmla="val 10204"/>
                <a:gd name="f93" fmla="val 12976"/>
                <a:gd name="f94" fmla="val 10212"/>
                <a:gd name="f95" fmla="val 12162"/>
                <a:gd name="f96" fmla="val 10370"/>
                <a:gd name="f97" fmla="val 11327"/>
                <a:gd name="f98" fmla="val 10527"/>
                <a:gd name="f99" fmla="val 10504"/>
                <a:gd name="f100" fmla="val 10701"/>
                <a:gd name="f101" fmla="val 10496"/>
                <a:gd name="f102" fmla="val 9849"/>
                <a:gd name="f103" fmla="val 10474"/>
                <a:gd name="f104" fmla="val 8997"/>
                <a:gd name="f105" fmla="val 8144"/>
                <a:gd name="f106" fmla="val 7824"/>
                <a:gd name="f107" fmla="val 10221"/>
                <a:gd name="f108" fmla="val 7631"/>
                <a:gd name="f109" fmla="val 9957"/>
                <a:gd name="f110" fmla="val 9918"/>
                <a:gd name="f111" fmla="val 9879"/>
                <a:gd name="f112" fmla="val 7635"/>
                <a:gd name="f113" fmla="val 9841"/>
                <a:gd name="f114" fmla="val 7644"/>
                <a:gd name="f115" fmla="val 8991"/>
                <a:gd name="f116" fmla="val 7803"/>
                <a:gd name="f117" fmla="val 8163"/>
                <a:gd name="f118" fmla="val 7983"/>
                <a:gd name="f119" fmla="val 7339"/>
                <a:gd name="f120" fmla="val 8151"/>
                <a:gd name="f121" fmla="val 7293"/>
                <a:gd name="f122" fmla="val 6434"/>
                <a:gd name="f123" fmla="val 5576"/>
                <a:gd name="f124" fmla="val 5281"/>
                <a:gd name="f125" fmla="val 7078"/>
                <a:gd name="f126" fmla="val 5064"/>
                <a:gd name="f127" fmla="val 6787"/>
                <a:gd name="f128" fmla="val 6749"/>
                <a:gd name="f129" fmla="val 6710"/>
                <a:gd name="f130" fmla="val 5068"/>
                <a:gd name="f131" fmla="val 6672"/>
                <a:gd name="f132" fmla="val 5075"/>
                <a:gd name="f133" fmla="val 5854"/>
                <a:gd name="f134" fmla="val 5260"/>
                <a:gd name="f135" fmla="val 5037"/>
                <a:gd name="f136" fmla="val 5424"/>
                <a:gd name="f137" fmla="val 4203"/>
                <a:gd name="f138" fmla="val 5599"/>
                <a:gd name="f139" fmla="val 4746"/>
                <a:gd name="f140" fmla="val 3893"/>
                <a:gd name="f141" fmla="val 3040"/>
                <a:gd name="f142" fmla="val 2721"/>
                <a:gd name="f143" fmla="val 3950"/>
                <a:gd name="f144" fmla="val 2527"/>
                <a:gd name="f145" fmla="val 3664"/>
                <a:gd name="f146" fmla="val 3622"/>
                <a:gd name="f147" fmla="val 3579"/>
                <a:gd name="f148" fmla="val 2532"/>
                <a:gd name="f149" fmla="val 3536"/>
                <a:gd name="f150" fmla="val 2540"/>
                <a:gd name="f151" fmla="val 2718"/>
                <a:gd name="f152" fmla="val 2725"/>
                <a:gd name="f153" fmla="val 1879"/>
                <a:gd name="f154" fmla="val 2889"/>
                <a:gd name="f155" fmla="val 1052"/>
                <a:gd name="f156" fmla="val 3048"/>
                <a:gd name="f157" fmla="val 1034"/>
                <a:gd name="f158" fmla="val 2190"/>
                <a:gd name="f159" fmla="val 1331"/>
                <a:gd name="f160" fmla="val 472"/>
                <a:gd name="f161" fmla="val 159"/>
                <a:gd name="f162" fmla="val 782"/>
                <a:gd name="f163" fmla="*/ f0 1 13868"/>
                <a:gd name="f164" fmla="*/ f1 1 11860"/>
                <a:gd name="f165" fmla="val f2"/>
                <a:gd name="f166" fmla="val f3"/>
                <a:gd name="f167" fmla="val f4"/>
                <a:gd name="f168" fmla="+- f167 0 f165"/>
                <a:gd name="f169" fmla="+- f166 0 f165"/>
                <a:gd name="f170" fmla="*/ f169 1 13868"/>
                <a:gd name="f171" fmla="*/ f168 1 11860"/>
                <a:gd name="f172" fmla="*/ f165 1 f170"/>
                <a:gd name="f173" fmla="*/ f166 1 f170"/>
                <a:gd name="f174" fmla="*/ f165 1 f171"/>
                <a:gd name="f175" fmla="*/ f167 1 f171"/>
                <a:gd name="f176" fmla="*/ f172 f163 1"/>
                <a:gd name="f177" fmla="*/ f173 f163 1"/>
                <a:gd name="f178" fmla="*/ f175 f164 1"/>
                <a:gd name="f179" fmla="*/ f174 f1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6" t="f179" r="f177" b="f178"/>
              <a:pathLst>
                <a:path w="13868" h="1186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2" y="f11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7" y="f29"/>
                    <a:pt x="f27" y="f30"/>
                    <a:pt x="f27" y="f31"/>
                  </a:cubicBezTo>
                  <a:cubicBezTo>
                    <a:pt x="f27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6"/>
                  </a:lnTo>
                  <a:cubicBezTo>
                    <a:pt x="f45" y="f47"/>
                    <a:pt x="f45" y="f48"/>
                    <a:pt x="f45" y="f49"/>
                  </a:cubicBezTo>
                  <a:cubicBezTo>
                    <a:pt x="f45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3" y="f64"/>
                  </a:lnTo>
                  <a:cubicBezTo>
                    <a:pt x="f65" y="f66"/>
                    <a:pt x="f67" y="f68"/>
                    <a:pt x="f69" y="f70"/>
                  </a:cubicBezTo>
                  <a:cubicBezTo>
                    <a:pt x="f69" y="f71"/>
                    <a:pt x="f72" y="f4"/>
                    <a:pt x="f73" y="f4"/>
                  </a:cubicBezTo>
                  <a:cubicBezTo>
                    <a:pt x="f74" y="f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lnTo>
                    <a:pt x="f99" y="f100"/>
                  </a:lnTo>
                  <a:cubicBezTo>
                    <a:pt x="f101" y="f102"/>
                    <a:pt x="f103" y="f104"/>
                    <a:pt x="f103" y="f105"/>
                  </a:cubicBezTo>
                  <a:cubicBezTo>
                    <a:pt x="f103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lnTo>
                    <a:pt x="f119" y="f120"/>
                  </a:lnTo>
                  <a:cubicBezTo>
                    <a:pt x="f119" y="f121"/>
                    <a:pt x="f119" y="f122"/>
                    <a:pt x="f119" y="f123"/>
                  </a:cubicBezTo>
                  <a:cubicBezTo>
                    <a:pt x="f119" y="f124"/>
                    <a:pt x="f125" y="f126"/>
                    <a:pt x="f127" y="f126"/>
                  </a:cubicBezTo>
                  <a:cubicBezTo>
                    <a:pt x="f128" y="f126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lnTo>
                    <a:pt x="f137" y="f138"/>
                  </a:lnTo>
                  <a:cubicBezTo>
                    <a:pt x="f137" y="f139"/>
                    <a:pt x="f137" y="f140"/>
                    <a:pt x="f137" y="f141"/>
                  </a:cubicBezTo>
                  <a:cubicBezTo>
                    <a:pt x="f137" y="f142"/>
                    <a:pt x="f143" y="f144"/>
                    <a:pt x="f145" y="f144"/>
                  </a:cubicBezTo>
                  <a:cubicBezTo>
                    <a:pt x="f146" y="f144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lnTo>
                    <a:pt x="f155" y="f156"/>
                  </a:lnTo>
                  <a:cubicBezTo>
                    <a:pt x="f157" y="f158"/>
                    <a:pt x="f157" y="f159"/>
                    <a:pt x="f157" y="f160"/>
                  </a:cubicBezTo>
                  <a:cubicBezTo>
                    <a:pt x="f157" y="f161"/>
                    <a:pt x="f162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871;p38">
              <a:extLst>
                <a:ext uri="{FF2B5EF4-FFF2-40B4-BE49-F238E27FC236}">
                  <a16:creationId xmlns:a16="http://schemas.microsoft.com/office/drawing/2014/main" id="{385A4F49-CAE5-4750-A5E3-517CDD1E5F04}"/>
                </a:ext>
              </a:extLst>
            </p:cNvPr>
            <p:cNvSpPr/>
            <p:nvPr/>
          </p:nvSpPr>
          <p:spPr>
            <a:xfrm rot="21061871">
              <a:off x="4166189" y="4333123"/>
              <a:ext cx="462293" cy="532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519"/>
                <a:gd name="f4" fmla="val 27421"/>
                <a:gd name="f5" fmla="val 3303"/>
                <a:gd name="f6" fmla="val 19248"/>
                <a:gd name="f7" fmla="val 10308"/>
                <a:gd name="f8" fmla="val 10274"/>
                <a:gd name="f9" fmla="val 1"/>
                <a:gd name="f10" fmla="val 18280"/>
                <a:gd name="f11" fmla="val 7973"/>
                <a:gd name="f12" fmla="val 15245"/>
                <a:gd name="f13" fmla="val 13377"/>
                <a:gd name="f14" fmla="val 27420"/>
                <a:gd name="f15" fmla="val 5938"/>
                <a:gd name="f16" fmla="val 21883"/>
                <a:gd name="f17" fmla="*/ f0 1 25519"/>
                <a:gd name="f18" fmla="*/ f1 1 274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5519"/>
                <a:gd name="f25" fmla="*/ f22 1 274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5519" h="27421" fill="none">
                  <a:moveTo>
                    <a:pt x="f5" y="f6"/>
                  </a:moveTo>
                  <a:cubicBezTo>
                    <a:pt x="f2" y="f7"/>
                    <a:pt x="f8" y="f9"/>
                    <a:pt x="f10" y="f11"/>
                  </a:cubicBezTo>
                  <a:cubicBezTo>
                    <a:pt x="f3" y="f12"/>
                    <a:pt x="f13" y="f14"/>
                    <a:pt x="f15" y="f16"/>
                  </a:cubicBezTo>
                </a:path>
              </a:pathLst>
            </a:custGeom>
            <a:noFill/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872;p38">
              <a:extLst>
                <a:ext uri="{FF2B5EF4-FFF2-40B4-BE49-F238E27FC236}">
                  <a16:creationId xmlns:a16="http://schemas.microsoft.com/office/drawing/2014/main" id="{CA9EE4E6-7309-428F-8B65-F51D7986B582}"/>
                </a:ext>
              </a:extLst>
            </p:cNvPr>
            <p:cNvSpPr/>
            <p:nvPr/>
          </p:nvSpPr>
          <p:spPr>
            <a:xfrm rot="21061871">
              <a:off x="4079768" y="4728673"/>
              <a:ext cx="316665" cy="285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80"/>
                <a:gd name="f4" fmla="val 14708"/>
                <a:gd name="f5" fmla="val 2435"/>
                <a:gd name="f6" fmla="val 1955"/>
                <a:gd name="f7" fmla="val 4390"/>
                <a:gd name="f8" fmla="val 9669"/>
                <a:gd name="f9" fmla="val 13616"/>
                <a:gd name="f10" fmla="val 14114"/>
                <a:gd name="f11" fmla="val 14552"/>
                <a:gd name="f12" fmla="val 14544"/>
                <a:gd name="f13" fmla="val 14911"/>
                <a:gd name="f14" fmla="val 14177"/>
                <a:gd name="f15" fmla="val 17479"/>
                <a:gd name="f16" fmla="val 11575"/>
                <a:gd name="f17" fmla="val 4470"/>
                <a:gd name="f18" fmla="val 2002"/>
                <a:gd name="f19" fmla="*/ f0 1 17480"/>
                <a:gd name="f20" fmla="*/ f1 1 1470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7480"/>
                <a:gd name="f27" fmla="*/ f24 1 1470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7480" h="14708">
                  <a:moveTo>
                    <a:pt x="f5" y="f2"/>
                  </a:moveTo>
                  <a:lnTo>
                    <a:pt x="f2" y="f5"/>
                  </a:lnTo>
                  <a:cubicBezTo>
                    <a:pt x="f6" y="f7"/>
                    <a:pt x="f8" y="f4"/>
                    <a:pt x="f9" y="f4"/>
                  </a:cubicBezTo>
                  <a:cubicBezTo>
                    <a:pt x="f10" y="f4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873;p38">
              <a:extLst>
                <a:ext uri="{FF2B5EF4-FFF2-40B4-BE49-F238E27FC236}">
                  <a16:creationId xmlns:a16="http://schemas.microsoft.com/office/drawing/2014/main" id="{0455ACE1-594D-4012-BFFE-5A39F4F4C212}"/>
                </a:ext>
              </a:extLst>
            </p:cNvPr>
            <p:cNvSpPr/>
            <p:nvPr/>
          </p:nvSpPr>
          <p:spPr>
            <a:xfrm rot="21061871">
              <a:off x="4066722" y="4721183"/>
              <a:ext cx="303224" cy="305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38"/>
                <a:gd name="f4" fmla="val 15746"/>
                <a:gd name="f5" fmla="val 3202"/>
                <a:gd name="f6" fmla="val 1"/>
                <a:gd name="f7" fmla="val 2800"/>
                <a:gd name="f8" fmla="val 2433"/>
                <a:gd name="f9" fmla="val 548"/>
                <a:gd name="f10" fmla="val 2797"/>
                <a:gd name="f11" fmla="val 913"/>
                <a:gd name="f12" fmla="val 4932"/>
                <a:gd name="f13" fmla="val 2981"/>
                <a:gd name="f14" fmla="val 7401"/>
                <a:gd name="f15" fmla="val 4749"/>
                <a:gd name="f16" fmla="val 9602"/>
                <a:gd name="f17" fmla="val 6717"/>
                <a:gd name="f18" fmla="val 10803"/>
                <a:gd name="f19" fmla="val 7785"/>
                <a:gd name="f20" fmla="val 16507"/>
                <a:gd name="f21" fmla="val 12255"/>
                <a:gd name="f22" fmla="val 15340"/>
                <a:gd name="f23" fmla="val 14256"/>
                <a:gd name="f24" fmla="val 15112"/>
                <a:gd name="f25" fmla="val 14640"/>
                <a:gd name="f26" fmla="val 14776"/>
                <a:gd name="f27" fmla="val 14812"/>
                <a:gd name="f28" fmla="val 14356"/>
                <a:gd name="f29" fmla="val 11025"/>
                <a:gd name="f30" fmla="val 2429"/>
                <a:gd name="f31" fmla="val 3977"/>
                <a:gd name="f32" fmla="val 1096"/>
                <a:gd name="f33" fmla="val 2614"/>
                <a:gd name="f34" fmla="val 991"/>
                <a:gd name="f35" fmla="val 2509"/>
                <a:gd name="f36" fmla="val 872"/>
                <a:gd name="f37" fmla="val 2465"/>
                <a:gd name="f38" fmla="val 756"/>
                <a:gd name="f39" fmla="val 359"/>
                <a:gd name="f40" fmla="val 2987"/>
                <a:gd name="f41" fmla="val 362"/>
                <a:gd name="f42" fmla="val 3348"/>
                <a:gd name="f43" fmla="val 2397"/>
                <a:gd name="f44" fmla="val 5450"/>
                <a:gd name="f45" fmla="val 4198"/>
                <a:gd name="f46" fmla="val 7818"/>
                <a:gd name="f47" fmla="val 6200"/>
                <a:gd name="f48" fmla="val 9986"/>
                <a:gd name="f49" fmla="val 8101"/>
                <a:gd name="f50" fmla="val 12021"/>
                <a:gd name="f51" fmla="val 10503"/>
                <a:gd name="f52" fmla="val 14823"/>
                <a:gd name="f53" fmla="val 13338"/>
                <a:gd name="f54" fmla="val 15624"/>
                <a:gd name="f55" fmla="val 13624"/>
                <a:gd name="f56" fmla="val 15705"/>
                <a:gd name="f57" fmla="val 13916"/>
                <a:gd name="f58" fmla="val 15745"/>
                <a:gd name="f59" fmla="val 14201"/>
                <a:gd name="f60" fmla="val 15546"/>
                <a:gd name="f61" fmla="val 16737"/>
                <a:gd name="f62" fmla="val 14858"/>
                <a:gd name="f63" fmla="val 16407"/>
                <a:gd name="f64" fmla="val 13289"/>
                <a:gd name="f65" fmla="val 15873"/>
                <a:gd name="f66" fmla="val 10720"/>
                <a:gd name="f67" fmla="val 12971"/>
                <a:gd name="f68" fmla="val 8385"/>
                <a:gd name="f69" fmla="val 11170"/>
                <a:gd name="f70" fmla="val 8702"/>
                <a:gd name="f71" fmla="val 4449"/>
                <a:gd name="f72" fmla="val 5933"/>
                <a:gd name="f73" fmla="val 2481"/>
                <a:gd name="f74" fmla="val 3531"/>
                <a:gd name="f75" fmla="val 146"/>
                <a:gd name="f76" fmla="val 3429"/>
                <a:gd name="f77" fmla="val 44"/>
                <a:gd name="f78" fmla="val 3314"/>
                <a:gd name="f79" fmla="*/ f0 1 16738"/>
                <a:gd name="f80" fmla="*/ f1 1 15746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16738"/>
                <a:gd name="f87" fmla="*/ f84 1 15746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16738" h="1574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6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17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874;p38">
              <a:extLst>
                <a:ext uri="{FF2B5EF4-FFF2-40B4-BE49-F238E27FC236}">
                  <a16:creationId xmlns:a16="http://schemas.microsoft.com/office/drawing/2014/main" id="{09106C9C-5776-43A8-B01C-B9A61887D391}"/>
                </a:ext>
              </a:extLst>
            </p:cNvPr>
            <p:cNvSpPr/>
            <p:nvPr/>
          </p:nvSpPr>
          <p:spPr>
            <a:xfrm rot="21061871">
              <a:off x="3730020" y="4504389"/>
              <a:ext cx="424610" cy="352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39"/>
                <a:gd name="f4" fmla="val 18171"/>
                <a:gd name="f5" fmla="val 12215"/>
                <a:gd name="f6" fmla="val 10162"/>
                <a:gd name="f7" fmla="val 8003"/>
                <a:gd name="f8" fmla="val 848"/>
                <a:gd name="f9" fmla="val 5991"/>
                <a:gd name="f10" fmla="val 2859"/>
                <a:gd name="f11" fmla="val 8850"/>
                <a:gd name="f12" fmla="val 7210"/>
                <a:gd name="f13" fmla="val 18170"/>
                <a:gd name="f14" fmla="val 14095"/>
                <a:gd name="f15" fmla="val 15567"/>
                <a:gd name="f16" fmla="val 17024"/>
                <a:gd name="f17" fmla="val 17744"/>
                <a:gd name="f18" fmla="val 18334"/>
                <a:gd name="f19" fmla="val 16769"/>
                <a:gd name="f20" fmla="val 20969"/>
                <a:gd name="f21" fmla="val 14134"/>
                <a:gd name="f22" fmla="val 23438"/>
                <a:gd name="f23" fmla="val 7449"/>
                <a:gd name="f24" fmla="val 18298"/>
                <a:gd name="f25" fmla="*/ f0 1 23439"/>
                <a:gd name="f26" fmla="*/ f1 1 181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23439"/>
                <a:gd name="f33" fmla="*/ f30 1 181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3439" h="1817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lnTo>
                    <a:pt x="f20" y="f21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875;p38">
              <a:extLst>
                <a:ext uri="{FF2B5EF4-FFF2-40B4-BE49-F238E27FC236}">
                  <a16:creationId xmlns:a16="http://schemas.microsoft.com/office/drawing/2014/main" id="{F827B9E9-6E09-4465-9165-51E4DEFC1EE5}"/>
                </a:ext>
              </a:extLst>
            </p:cNvPr>
            <p:cNvSpPr/>
            <p:nvPr/>
          </p:nvSpPr>
          <p:spPr>
            <a:xfrm rot="21061871">
              <a:off x="3765901" y="4490252"/>
              <a:ext cx="390485" cy="3734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555"/>
                <a:gd name="f4" fmla="val 19223"/>
                <a:gd name="f5" fmla="val 10430"/>
                <a:gd name="f6" fmla="val 9523"/>
                <a:gd name="f7" fmla="val 8574"/>
                <a:gd name="f8" fmla="val 157"/>
                <a:gd name="f9" fmla="val 7592"/>
                <a:gd name="f10" fmla="val 498"/>
                <a:gd name="f11" fmla="val 4156"/>
                <a:gd name="f12" fmla="val 1699"/>
                <a:gd name="f13" fmla="val 1221"/>
                <a:gd name="f14" fmla="val 4901"/>
                <a:gd name="f15" fmla="val 1254"/>
                <a:gd name="f16" fmla="val 8637"/>
                <a:gd name="f17" fmla="val 12006"/>
                <a:gd name="f18" fmla="val 3389"/>
                <a:gd name="f19" fmla="val 15142"/>
                <a:gd name="f20" fmla="val 6024"/>
                <a:gd name="f21" fmla="val 17076"/>
                <a:gd name="f22" fmla="val 7810"/>
                <a:gd name="f23" fmla="val 18420"/>
                <a:gd name="f24" fmla="val 9950"/>
                <a:gd name="f25" fmla="val 12074"/>
                <a:gd name="f26" fmla="val 13640"/>
                <a:gd name="f27" fmla="val 15197"/>
                <a:gd name="f28" fmla="val 18787"/>
                <a:gd name="f29" fmla="val 16598"/>
                <a:gd name="f30" fmla="val 17810"/>
                <a:gd name="f31" fmla="val 17066"/>
                <a:gd name="f32" fmla="val 17480"/>
                <a:gd name="f33" fmla="val 16785"/>
                <a:gd name="f34" fmla="val 16809"/>
                <a:gd name="f35" fmla="val 16354"/>
                <a:gd name="f36" fmla="val 16262"/>
                <a:gd name="f37" fmla="val 16164"/>
                <a:gd name="f38" fmla="val 16839"/>
                <a:gd name="f39" fmla="val 16065"/>
                <a:gd name="f40" fmla="val 16909"/>
                <a:gd name="f41" fmla="val 14845"/>
                <a:gd name="f42" fmla="val 17763"/>
                <a:gd name="f43" fmla="val 13485"/>
                <a:gd name="f44" fmla="val 18138"/>
                <a:gd name="f45" fmla="val 12108"/>
                <a:gd name="f46" fmla="val 6215"/>
                <a:gd name="f47" fmla="val 11267"/>
                <a:gd name="f48" fmla="val 3055"/>
                <a:gd name="f49" fmla="val 5535"/>
                <a:gd name="f50" fmla="val 4541"/>
                <a:gd name="f51" fmla="val 2785"/>
                <a:gd name="f52" fmla="val 7397"/>
                <a:gd name="f53" fmla="val 1171"/>
                <a:gd name="f54" fmla="val 10291"/>
                <a:gd name="f55" fmla="val 11751"/>
                <a:gd name="f56" fmla="val 13221"/>
                <a:gd name="f57" fmla="val 1582"/>
                <a:gd name="f58" fmla="val 14530"/>
                <a:gd name="f59" fmla="val 2466"/>
                <a:gd name="f60" fmla="val 18433"/>
                <a:gd name="f61" fmla="val 5101"/>
                <a:gd name="f62" fmla="val 19968"/>
                <a:gd name="f63" fmla="val 10205"/>
                <a:gd name="f64" fmla="val 18466"/>
                <a:gd name="f65" fmla="val 14574"/>
                <a:gd name="f66" fmla="val 18323"/>
                <a:gd name="f67" fmla="val 14963"/>
                <a:gd name="f68" fmla="val 18656"/>
                <a:gd name="f69" fmla="val 15226"/>
                <a:gd name="f70" fmla="val 18981"/>
                <a:gd name="f71" fmla="val 19187"/>
                <a:gd name="f72" fmla="val 19390"/>
                <a:gd name="f73" fmla="val 15120"/>
                <a:gd name="f74" fmla="val 19467"/>
                <a:gd name="f75" fmla="val 14875"/>
                <a:gd name="f76" fmla="val 21554"/>
                <a:gd name="f77" fmla="val 8642"/>
                <a:gd name="f78" fmla="val 17165"/>
                <a:gd name="f79" fmla="*/ f0 1 21555"/>
                <a:gd name="f80" fmla="*/ f1 1 19223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21555"/>
                <a:gd name="f87" fmla="*/ f84 1 19223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21555" h="1922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8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2" y="f47"/>
                    <a:pt x="f48" y="f49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876;p38">
              <a:extLst>
                <a:ext uri="{FF2B5EF4-FFF2-40B4-BE49-F238E27FC236}">
                  <a16:creationId xmlns:a16="http://schemas.microsoft.com/office/drawing/2014/main" id="{CF39A20A-D589-47BB-B5CD-DC2208A8C02D}"/>
                </a:ext>
              </a:extLst>
            </p:cNvPr>
            <p:cNvSpPr/>
            <p:nvPr/>
          </p:nvSpPr>
          <p:spPr>
            <a:xfrm rot="21061871">
              <a:off x="4051204" y="4747884"/>
              <a:ext cx="92025" cy="82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80"/>
                <a:gd name="f4" fmla="val 4231"/>
                <a:gd name="f5" fmla="val 3883"/>
                <a:gd name="f6" fmla="val 3712"/>
                <a:gd name="f7" fmla="val 3535"/>
                <a:gd name="f8" fmla="val 57"/>
                <a:gd name="f9" fmla="val 3373"/>
                <a:gd name="f10" fmla="val 190"/>
                <a:gd name="f11" fmla="val 2406"/>
                <a:gd name="f12" fmla="val 958"/>
                <a:gd name="f13" fmla="val 1639"/>
                <a:gd name="f14" fmla="val 1992"/>
                <a:gd name="f15" fmla="val 638"/>
                <a:gd name="f16" fmla="val 2726"/>
                <a:gd name="f17" fmla="val 3225"/>
                <a:gd name="f18" fmla="val 422"/>
                <a:gd name="f19" fmla="val 4230"/>
                <a:gd name="f20" fmla="val 1043"/>
                <a:gd name="f21" fmla="val 1169"/>
                <a:gd name="f22" fmla="val 1303"/>
                <a:gd name="f23" fmla="val 4189"/>
                <a:gd name="f24" fmla="val 1438"/>
                <a:gd name="f25" fmla="val 4093"/>
                <a:gd name="f26" fmla="val 2539"/>
                <a:gd name="f27" fmla="val 3259"/>
                <a:gd name="f28" fmla="val 3407"/>
                <a:gd name="f29" fmla="val 2158"/>
                <a:gd name="f30" fmla="val 4474"/>
                <a:gd name="f31" fmla="val 1291"/>
                <a:gd name="f32" fmla="val 5079"/>
                <a:gd name="f33" fmla="val 791"/>
                <a:gd name="f34" fmla="val 4522"/>
                <a:gd name="f35" fmla="*/ f0 1 5080"/>
                <a:gd name="f36" fmla="*/ f1 1 4231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080"/>
                <a:gd name="f43" fmla="*/ f40 1 4231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080" h="423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877;p38">
              <a:extLst>
                <a:ext uri="{FF2B5EF4-FFF2-40B4-BE49-F238E27FC236}">
                  <a16:creationId xmlns:a16="http://schemas.microsoft.com/office/drawing/2014/main" id="{192D0B31-D0EA-4E4E-947E-D00E86E6D2C3}"/>
                </a:ext>
              </a:extLst>
            </p:cNvPr>
            <p:cNvSpPr/>
            <p:nvPr/>
          </p:nvSpPr>
          <p:spPr>
            <a:xfrm rot="21061871">
              <a:off x="3730020" y="4504389"/>
              <a:ext cx="424610" cy="352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39"/>
                <a:gd name="f4" fmla="val 18171"/>
                <a:gd name="f5" fmla="val 12215"/>
                <a:gd name="f6" fmla="val 10162"/>
                <a:gd name="f7" fmla="val 8003"/>
                <a:gd name="f8" fmla="val 848"/>
                <a:gd name="f9" fmla="val 5991"/>
                <a:gd name="f10" fmla="val 2859"/>
                <a:gd name="f11" fmla="val 8850"/>
                <a:gd name="f12" fmla="val 7210"/>
                <a:gd name="f13" fmla="val 18170"/>
                <a:gd name="f14" fmla="val 14095"/>
                <a:gd name="f15" fmla="val 15567"/>
                <a:gd name="f16" fmla="val 17024"/>
                <a:gd name="f17" fmla="val 17744"/>
                <a:gd name="f18" fmla="val 18334"/>
                <a:gd name="f19" fmla="val 16769"/>
                <a:gd name="f20" fmla="val 20969"/>
                <a:gd name="f21" fmla="val 14134"/>
                <a:gd name="f22" fmla="val 23438"/>
                <a:gd name="f23" fmla="val 7449"/>
                <a:gd name="f24" fmla="val 18298"/>
                <a:gd name="f25" fmla="*/ f0 1 23439"/>
                <a:gd name="f26" fmla="*/ f1 1 181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23439"/>
                <a:gd name="f33" fmla="*/ f30 1 181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3439" h="1817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lnTo>
                    <a:pt x="f20" y="f21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878;p38">
              <a:extLst>
                <a:ext uri="{FF2B5EF4-FFF2-40B4-BE49-F238E27FC236}">
                  <a16:creationId xmlns:a16="http://schemas.microsoft.com/office/drawing/2014/main" id="{D23C5A1A-6FEE-4B10-9A1E-19509631B6C8}"/>
                </a:ext>
              </a:extLst>
            </p:cNvPr>
            <p:cNvSpPr/>
            <p:nvPr/>
          </p:nvSpPr>
          <p:spPr>
            <a:xfrm rot="21061871">
              <a:off x="3848079" y="4782551"/>
              <a:ext cx="29635" cy="32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6"/>
                <a:gd name="f4" fmla="val 1660"/>
                <a:gd name="f5" fmla="val 818"/>
                <a:gd name="f6" fmla="val 601"/>
                <a:gd name="f7" fmla="val 384"/>
                <a:gd name="f8" fmla="val 76"/>
                <a:gd name="f9" fmla="val 234"/>
                <a:gd name="f10" fmla="val 226"/>
                <a:gd name="f11" fmla="val 101"/>
                <a:gd name="f12" fmla="val 392"/>
                <a:gd name="f13" fmla="val 1"/>
                <a:gd name="f14" fmla="val 593"/>
                <a:gd name="f15" fmla="val 826"/>
                <a:gd name="f16" fmla="val 1026"/>
                <a:gd name="f17" fmla="val 1260"/>
                <a:gd name="f18" fmla="val 1427"/>
                <a:gd name="f19" fmla="val 401"/>
                <a:gd name="f20" fmla="val 1560"/>
                <a:gd name="f21" fmla="val 835"/>
                <a:gd name="f22" fmla="val 1035"/>
                <a:gd name="f23" fmla="val 1268"/>
                <a:gd name="f24" fmla="val 1402"/>
                <a:gd name="f25" fmla="val 1569"/>
                <a:gd name="f26" fmla="val 1635"/>
                <a:gd name="f27" fmla="val 1252"/>
                <a:gd name="f28" fmla="*/ f0 1 1636"/>
                <a:gd name="f29" fmla="*/ f1 1 1660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636"/>
                <a:gd name="f36" fmla="*/ f33 1 1660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636" h="16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1" y="f17"/>
                    <a:pt x="f9" y="f18"/>
                  </a:cubicBezTo>
                  <a:cubicBezTo>
                    <a:pt x="f19" y="f20"/>
                    <a:pt x="f6" y="f4"/>
                    <a:pt x="f21" y="f4"/>
                  </a:cubicBezTo>
                  <a:cubicBezTo>
                    <a:pt x="f22" y="f4"/>
                    <a:pt x="f23" y="f20"/>
                    <a:pt x="f24" y="f18"/>
                  </a:cubicBezTo>
                  <a:cubicBezTo>
                    <a:pt x="f25" y="f17"/>
                    <a:pt x="f26" y="f16"/>
                    <a:pt x="f26" y="f15"/>
                  </a:cubicBezTo>
                  <a:cubicBezTo>
                    <a:pt x="f26" y="f14"/>
                    <a:pt x="f25" y="f12"/>
                    <a:pt x="f24" y="f10"/>
                  </a:cubicBezTo>
                  <a:cubicBezTo>
                    <a:pt x="f27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879;p38">
              <a:extLst>
                <a:ext uri="{FF2B5EF4-FFF2-40B4-BE49-F238E27FC236}">
                  <a16:creationId xmlns:a16="http://schemas.microsoft.com/office/drawing/2014/main" id="{1A2CCD69-8C99-413C-9632-BC499136216B}"/>
                </a:ext>
              </a:extLst>
            </p:cNvPr>
            <p:cNvSpPr/>
            <p:nvPr/>
          </p:nvSpPr>
          <p:spPr>
            <a:xfrm rot="21061871">
              <a:off x="3858531" y="4593726"/>
              <a:ext cx="209104" cy="179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43"/>
                <a:gd name="f4" fmla="val 9237"/>
                <a:gd name="f5" fmla="val 10585"/>
                <a:gd name="f6" fmla="val 1"/>
                <a:gd name="f7" fmla="val 10414"/>
                <a:gd name="f8" fmla="val 10244"/>
                <a:gd name="f9" fmla="val 54"/>
                <a:gd name="f10" fmla="val 10108"/>
                <a:gd name="f11" fmla="val 163"/>
                <a:gd name="f12" fmla="val 9741"/>
                <a:gd name="f13" fmla="val 463"/>
                <a:gd name="f14" fmla="val 9674"/>
                <a:gd name="f15" fmla="val 964"/>
                <a:gd name="f16" fmla="val 9975"/>
                <a:gd name="f17" fmla="val 1331"/>
                <a:gd name="f18" fmla="val 1531"/>
                <a:gd name="f19" fmla="val 10375"/>
                <a:gd name="f20" fmla="val 1631"/>
                <a:gd name="f21" fmla="val 10608"/>
                <a:gd name="f22" fmla="val 1664"/>
                <a:gd name="f23" fmla="val 10775"/>
                <a:gd name="f24" fmla="val 10975"/>
                <a:gd name="f25" fmla="val 1598"/>
                <a:gd name="f26" fmla="val 11109"/>
                <a:gd name="f27" fmla="val 1464"/>
                <a:gd name="f28" fmla="val 11476"/>
                <a:gd name="f29" fmla="val 1197"/>
                <a:gd name="f30" fmla="val 11542"/>
                <a:gd name="f31" fmla="val 664"/>
                <a:gd name="f32" fmla="val 11242"/>
                <a:gd name="f33" fmla="val 330"/>
                <a:gd name="f34" fmla="val 11084"/>
                <a:gd name="f35" fmla="val 113"/>
                <a:gd name="f36" fmla="val 10833"/>
                <a:gd name="f37" fmla="val 9010"/>
                <a:gd name="f38" fmla="val 1256"/>
                <a:gd name="f39" fmla="val 8823"/>
                <a:gd name="f40" fmla="val 8633"/>
                <a:gd name="f41" fmla="val 1315"/>
                <a:gd name="f42" fmla="val 8474"/>
                <a:gd name="f43" fmla="val 1431"/>
                <a:gd name="f44" fmla="val 8140"/>
                <a:gd name="f45" fmla="val 1731"/>
                <a:gd name="f46" fmla="val 8073"/>
                <a:gd name="f47" fmla="val 2231"/>
                <a:gd name="f48" fmla="val 8340"/>
                <a:gd name="f49" fmla="val 2598"/>
                <a:gd name="f50" fmla="val 8507"/>
                <a:gd name="f51" fmla="val 2798"/>
                <a:gd name="f52" fmla="val 8740"/>
                <a:gd name="f53" fmla="val 2899"/>
                <a:gd name="f54" fmla="val 9007"/>
                <a:gd name="f55" fmla="val 9174"/>
                <a:gd name="f56" fmla="val 9341"/>
                <a:gd name="f57" fmla="val 2865"/>
                <a:gd name="f58" fmla="val 9508"/>
                <a:gd name="f59" fmla="val 2732"/>
                <a:gd name="f60" fmla="val 9875"/>
                <a:gd name="f61" fmla="val 2465"/>
                <a:gd name="f62" fmla="val 9941"/>
                <a:gd name="f63" fmla="val 1931"/>
                <a:gd name="f64" fmla="val 9641"/>
                <a:gd name="f65" fmla="val 1564"/>
                <a:gd name="f66" fmla="val 9490"/>
                <a:gd name="f67" fmla="val 1357"/>
                <a:gd name="f68" fmla="val 9254"/>
                <a:gd name="f69" fmla="val 7398"/>
                <a:gd name="f70" fmla="val 2523"/>
                <a:gd name="f71" fmla="val 7216"/>
                <a:gd name="f72" fmla="val 7032"/>
                <a:gd name="f73" fmla="val 2583"/>
                <a:gd name="f74" fmla="val 6872"/>
                <a:gd name="f75" fmla="val 2698"/>
                <a:gd name="f76" fmla="val 6506"/>
                <a:gd name="f77" fmla="val 2965"/>
                <a:gd name="f78" fmla="val 6439"/>
                <a:gd name="f79" fmla="val 3499"/>
                <a:gd name="f80" fmla="val 6739"/>
                <a:gd name="f81" fmla="val 3866"/>
                <a:gd name="f82" fmla="val 6906"/>
                <a:gd name="f83" fmla="val 4066"/>
                <a:gd name="f84" fmla="val 7139"/>
                <a:gd name="f85" fmla="val 4166"/>
                <a:gd name="f86" fmla="val 7373"/>
                <a:gd name="f87" fmla="val 7573"/>
                <a:gd name="f88" fmla="val 7740"/>
                <a:gd name="f89" fmla="val 4133"/>
                <a:gd name="f90" fmla="val 7907"/>
                <a:gd name="f91" fmla="val 3999"/>
                <a:gd name="f92" fmla="val 8240"/>
                <a:gd name="f93" fmla="val 3732"/>
                <a:gd name="f94" fmla="val 8307"/>
                <a:gd name="f95" fmla="val 3199"/>
                <a:gd name="f96" fmla="val 8040"/>
                <a:gd name="f97" fmla="val 2832"/>
                <a:gd name="f98" fmla="val 7870"/>
                <a:gd name="f99" fmla="val 2624"/>
                <a:gd name="f100" fmla="val 7636"/>
                <a:gd name="f101" fmla="val 5781"/>
                <a:gd name="f102" fmla="val 3791"/>
                <a:gd name="f103" fmla="val 5599"/>
                <a:gd name="f104" fmla="val 5416"/>
                <a:gd name="f105" fmla="val 3850"/>
                <a:gd name="f106" fmla="val 5271"/>
                <a:gd name="f107" fmla="val 3966"/>
                <a:gd name="f108" fmla="val 4904"/>
                <a:gd name="f109" fmla="val 4233"/>
                <a:gd name="f110" fmla="val 4838"/>
                <a:gd name="f111" fmla="val 4767"/>
                <a:gd name="f112" fmla="val 5138"/>
                <a:gd name="f113" fmla="val 5133"/>
                <a:gd name="f114" fmla="val 5334"/>
                <a:gd name="f115" fmla="val 5538"/>
                <a:gd name="f116" fmla="val 5434"/>
                <a:gd name="f117" fmla="val 5772"/>
                <a:gd name="f118" fmla="val 5938"/>
                <a:gd name="f119" fmla="val 6139"/>
                <a:gd name="f120" fmla="val 5400"/>
                <a:gd name="f121" fmla="val 6272"/>
                <a:gd name="f122" fmla="val 5267"/>
                <a:gd name="f123" fmla="val 6639"/>
                <a:gd name="f124" fmla="val 5000"/>
                <a:gd name="f125" fmla="val 6706"/>
                <a:gd name="f126" fmla="val 4466"/>
                <a:gd name="f127" fmla="val 6405"/>
                <a:gd name="f128" fmla="val 4099"/>
                <a:gd name="f129" fmla="val 6254"/>
                <a:gd name="f130" fmla="val 3892"/>
                <a:gd name="f131" fmla="val 6018"/>
                <a:gd name="f132" fmla="val 4173"/>
                <a:gd name="f133" fmla="val 5058"/>
                <a:gd name="f134" fmla="val 3987"/>
                <a:gd name="f135" fmla="val 3796"/>
                <a:gd name="f136" fmla="val 5118"/>
                <a:gd name="f137" fmla="val 3637"/>
                <a:gd name="f138" fmla="val 5234"/>
                <a:gd name="f139" fmla="val 3303"/>
                <a:gd name="f140" fmla="val 5500"/>
                <a:gd name="f141" fmla="val 3237"/>
                <a:gd name="f142" fmla="val 6034"/>
                <a:gd name="f143" fmla="val 3503"/>
                <a:gd name="f144" fmla="val 6401"/>
                <a:gd name="f145" fmla="val 3670"/>
                <a:gd name="f146" fmla="val 6601"/>
                <a:gd name="f147" fmla="val 3904"/>
                <a:gd name="f148" fmla="val 6701"/>
                <a:gd name="f149" fmla="val 4171"/>
                <a:gd name="f150" fmla="val 4337"/>
                <a:gd name="f151" fmla="val 4504"/>
                <a:gd name="f152" fmla="val 6635"/>
                <a:gd name="f153" fmla="val 4671"/>
                <a:gd name="f154" fmla="val 6534"/>
                <a:gd name="f155" fmla="val 5038"/>
                <a:gd name="f156" fmla="val 6234"/>
                <a:gd name="f157" fmla="val 5105"/>
                <a:gd name="f158" fmla="val 5734"/>
                <a:gd name="f159" fmla="val 4804"/>
                <a:gd name="f160" fmla="val 5367"/>
                <a:gd name="f161" fmla="val 4653"/>
                <a:gd name="f162" fmla="val 5159"/>
                <a:gd name="f163" fmla="val 4417"/>
                <a:gd name="f164" fmla="val 2551"/>
                <a:gd name="f165" fmla="val 6312"/>
                <a:gd name="f166" fmla="val 2372"/>
                <a:gd name="f167" fmla="val 2192"/>
                <a:gd name="f168" fmla="val 6373"/>
                <a:gd name="f169" fmla="val 2036"/>
                <a:gd name="f170" fmla="val 6501"/>
                <a:gd name="f171" fmla="val 1669"/>
                <a:gd name="f172" fmla="val 6768"/>
                <a:gd name="f173" fmla="val 1602"/>
                <a:gd name="f174" fmla="val 7302"/>
                <a:gd name="f175" fmla="val 1902"/>
                <a:gd name="f176" fmla="val 7635"/>
                <a:gd name="f177" fmla="val 2069"/>
                <a:gd name="f178" fmla="val 7869"/>
                <a:gd name="f179" fmla="val 2303"/>
                <a:gd name="f180" fmla="val 7969"/>
                <a:gd name="f181" fmla="val 2536"/>
                <a:gd name="f182" fmla="val 2736"/>
                <a:gd name="f183" fmla="val 2903"/>
                <a:gd name="f184" fmla="val 7902"/>
                <a:gd name="f185" fmla="val 3070"/>
                <a:gd name="f186" fmla="val 7802"/>
                <a:gd name="f187" fmla="val 3403"/>
                <a:gd name="f188" fmla="val 7502"/>
                <a:gd name="f189" fmla="val 3470"/>
                <a:gd name="f190" fmla="val 7001"/>
                <a:gd name="f191" fmla="val 3203"/>
                <a:gd name="f192" fmla="val 3031"/>
                <a:gd name="f193" fmla="val 6424"/>
                <a:gd name="f194" fmla="val 2792"/>
                <a:gd name="f195" fmla="val 933"/>
                <a:gd name="f196" fmla="val 7580"/>
                <a:gd name="f197" fmla="val 755"/>
                <a:gd name="f198" fmla="val 576"/>
                <a:gd name="f199" fmla="val 7641"/>
                <a:gd name="f200" fmla="val 435"/>
                <a:gd name="f201" fmla="val 7769"/>
                <a:gd name="f202" fmla="val 68"/>
                <a:gd name="f203" fmla="val 8036"/>
                <a:gd name="f204" fmla="val 8569"/>
                <a:gd name="f205" fmla="val 268"/>
                <a:gd name="f206" fmla="val 8903"/>
                <a:gd name="f207" fmla="val 9136"/>
                <a:gd name="f208" fmla="val 701"/>
                <a:gd name="f209" fmla="val 9236"/>
                <a:gd name="f210" fmla="val 935"/>
                <a:gd name="f211" fmla="val 1102"/>
                <a:gd name="f212" fmla="val 1302"/>
                <a:gd name="f213" fmla="val 9170"/>
                <a:gd name="f214" fmla="val 1435"/>
                <a:gd name="f215" fmla="val 9070"/>
                <a:gd name="f216" fmla="val 1802"/>
                <a:gd name="f217" fmla="val 8769"/>
                <a:gd name="f218" fmla="val 1869"/>
                <a:gd name="f219" fmla="val 8269"/>
                <a:gd name="f220" fmla="val 1569"/>
                <a:gd name="f221" fmla="val 1415"/>
                <a:gd name="f222" fmla="val 7691"/>
                <a:gd name="f223" fmla="val 1174"/>
                <a:gd name="f224" fmla="*/ f0 1 11543"/>
                <a:gd name="f225" fmla="*/ f1 1 9237"/>
                <a:gd name="f226" fmla="val f2"/>
                <a:gd name="f227" fmla="val f3"/>
                <a:gd name="f228" fmla="val f4"/>
                <a:gd name="f229" fmla="+- f228 0 f226"/>
                <a:gd name="f230" fmla="+- f227 0 f226"/>
                <a:gd name="f231" fmla="*/ f230 1 11543"/>
                <a:gd name="f232" fmla="*/ f229 1 9237"/>
                <a:gd name="f233" fmla="*/ f226 1 f231"/>
                <a:gd name="f234" fmla="*/ f227 1 f231"/>
                <a:gd name="f235" fmla="*/ f226 1 f232"/>
                <a:gd name="f236" fmla="*/ f228 1 f232"/>
                <a:gd name="f237" fmla="*/ f233 f224 1"/>
                <a:gd name="f238" fmla="*/ f234 f224 1"/>
                <a:gd name="f239" fmla="*/ f236 f225 1"/>
                <a:gd name="f240" fmla="*/ f235 f2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7" t="f240" r="f238" b="f239"/>
              <a:pathLst>
                <a:path w="11543" h="923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0" y="f18"/>
                    <a:pt x="f19" y="f20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38"/>
                  </a:moveTo>
                  <a:cubicBezTo>
                    <a:pt x="f39" y="f38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38"/>
                    <a:pt x="f37" y="f38"/>
                  </a:cubicBezTo>
                  <a:close/>
                  <a:moveTo>
                    <a:pt x="f69" y="f70"/>
                  </a:moveTo>
                  <a:cubicBezTo>
                    <a:pt x="f71" y="f70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70"/>
                    <a:pt x="f69" y="f70"/>
                  </a:cubicBezTo>
                  <a:close/>
                  <a:moveTo>
                    <a:pt x="f101" y="f102"/>
                  </a:moveTo>
                  <a:cubicBezTo>
                    <a:pt x="f103" y="f102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06" y="f114"/>
                    <a:pt x="f115" y="f116"/>
                    <a:pt x="f117" y="f116"/>
                  </a:cubicBezTo>
                  <a:cubicBezTo>
                    <a:pt x="f118" y="f116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02"/>
                    <a:pt x="f101" y="f102"/>
                  </a:cubicBezTo>
                  <a:close/>
                  <a:moveTo>
                    <a:pt x="f132" y="f133"/>
                  </a:moveTo>
                  <a:cubicBezTo>
                    <a:pt x="f134" y="f133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48"/>
                  </a:cubicBezTo>
                  <a:cubicBezTo>
                    <a:pt x="f150" y="f148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33"/>
                    <a:pt x="f132" y="f133"/>
                  </a:cubicBezTo>
                  <a:close/>
                  <a:moveTo>
                    <a:pt x="f164" y="f165"/>
                  </a:moveTo>
                  <a:cubicBezTo>
                    <a:pt x="f166" y="f165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0"/>
                  </a:cubicBezTo>
                  <a:cubicBezTo>
                    <a:pt x="f182" y="f180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52"/>
                  </a:cubicBezTo>
                  <a:cubicBezTo>
                    <a:pt x="f192" y="f193"/>
                    <a:pt x="f194" y="f165"/>
                    <a:pt x="f164" y="f165"/>
                  </a:cubicBezTo>
                  <a:close/>
                  <a:moveTo>
                    <a:pt x="f195" y="f196"/>
                  </a:moveTo>
                  <a:cubicBezTo>
                    <a:pt x="f197" y="f196"/>
                    <a:pt x="f198" y="f199"/>
                    <a:pt x="f200" y="f201"/>
                  </a:cubicBezTo>
                  <a:cubicBezTo>
                    <a:pt x="f202" y="f203"/>
                    <a:pt x="f6" y="f204"/>
                    <a:pt x="f205" y="f206"/>
                  </a:cubicBezTo>
                  <a:cubicBezTo>
                    <a:pt x="f200" y="f207"/>
                    <a:pt x="f208" y="f209"/>
                    <a:pt x="f210" y="f209"/>
                  </a:cubicBezTo>
                  <a:cubicBezTo>
                    <a:pt x="f211" y="f209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184"/>
                  </a:cubicBezTo>
                  <a:cubicBezTo>
                    <a:pt x="f221" y="f222"/>
                    <a:pt x="f223" y="f196"/>
                    <a:pt x="f195" y="f19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880;p38">
              <a:extLst>
                <a:ext uri="{FF2B5EF4-FFF2-40B4-BE49-F238E27FC236}">
                  <a16:creationId xmlns:a16="http://schemas.microsoft.com/office/drawing/2014/main" id="{8F5E1102-787F-43BA-9E57-BDF478A59BCF}"/>
                </a:ext>
              </a:extLst>
            </p:cNvPr>
            <p:cNvSpPr/>
            <p:nvPr/>
          </p:nvSpPr>
          <p:spPr>
            <a:xfrm rot="21061871">
              <a:off x="4048487" y="4552241"/>
              <a:ext cx="29617" cy="32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5"/>
                <a:gd name="f4" fmla="val 1656"/>
                <a:gd name="f5" fmla="val 797"/>
                <a:gd name="f6" fmla="val 590"/>
                <a:gd name="f7" fmla="val 391"/>
                <a:gd name="f8" fmla="val 90"/>
                <a:gd name="f9" fmla="val 234"/>
                <a:gd name="f10" fmla="val 221"/>
                <a:gd name="f11" fmla="val 67"/>
                <a:gd name="f12" fmla="val 388"/>
                <a:gd name="f13" fmla="val 588"/>
                <a:gd name="f14" fmla="val 822"/>
                <a:gd name="f15" fmla="val 1022"/>
                <a:gd name="f16" fmla="val 1255"/>
                <a:gd name="f17" fmla="val 1389"/>
                <a:gd name="f18" fmla="val 267"/>
                <a:gd name="f19" fmla="val 1456"/>
                <a:gd name="f20" fmla="val 300"/>
                <a:gd name="f21" fmla="val 367"/>
                <a:gd name="f22" fmla="val 1522"/>
                <a:gd name="f23" fmla="val 400"/>
                <a:gd name="f24" fmla="val 434"/>
                <a:gd name="f25" fmla="val 1556"/>
                <a:gd name="f26" fmla="val 500"/>
                <a:gd name="f27" fmla="val 1589"/>
                <a:gd name="f28" fmla="val 534"/>
                <a:gd name="f29" fmla="val 600"/>
                <a:gd name="f30" fmla="val 1622"/>
                <a:gd name="f31" fmla="val 667"/>
                <a:gd name="f32" fmla="val 701"/>
                <a:gd name="f33" fmla="val 767"/>
                <a:gd name="f34" fmla="val 801"/>
                <a:gd name="f35" fmla="val 867"/>
                <a:gd name="f36" fmla="val 934"/>
                <a:gd name="f37" fmla="val 967"/>
                <a:gd name="f38" fmla="val 1034"/>
                <a:gd name="f39" fmla="val 1067"/>
                <a:gd name="f40" fmla="val 1134"/>
                <a:gd name="f41" fmla="val 1168"/>
                <a:gd name="f42" fmla="val 1234"/>
                <a:gd name="f43" fmla="val 1268"/>
                <a:gd name="f44" fmla="val 1301"/>
                <a:gd name="f45" fmla="val 1489"/>
                <a:gd name="f46" fmla="val 1368"/>
                <a:gd name="f47" fmla="val 1401"/>
                <a:gd name="f48" fmla="val 1534"/>
                <a:gd name="f49" fmla="val 188"/>
                <a:gd name="f50" fmla="val 155"/>
                <a:gd name="f51" fmla="val 121"/>
                <a:gd name="f52" fmla="val 88"/>
                <a:gd name="f53" fmla="val 55"/>
                <a:gd name="f54" fmla="val 21"/>
                <a:gd name="f55" fmla="val 910"/>
                <a:gd name="f56" fmla="val 7"/>
                <a:gd name="f57" fmla="val 853"/>
                <a:gd name="f58" fmla="*/ f0 1 1635"/>
                <a:gd name="f59" fmla="*/ f1 1 1656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1635"/>
                <a:gd name="f66" fmla="*/ f63 1 1656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1635" h="16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7"/>
                    <a:pt x="f29" y="f30"/>
                    <a:pt x="f31" y="f30"/>
                  </a:cubicBezTo>
                  <a:cubicBezTo>
                    <a:pt x="f32" y="f4"/>
                    <a:pt x="f33" y="f4"/>
                    <a:pt x="f34" y="f4"/>
                  </a:cubicBezTo>
                  <a:cubicBezTo>
                    <a:pt x="f35" y="f4"/>
                    <a:pt x="f36" y="f30"/>
                    <a:pt x="f37" y="f30"/>
                  </a:cubicBezTo>
                  <a:cubicBezTo>
                    <a:pt x="f38" y="f30"/>
                    <a:pt x="f39" y="f27"/>
                    <a:pt x="f40" y="f27"/>
                  </a:cubicBezTo>
                  <a:cubicBezTo>
                    <a:pt x="f41" y="f25"/>
                    <a:pt x="f42" y="f22"/>
                    <a:pt x="f43" y="f22"/>
                  </a:cubicBezTo>
                  <a:cubicBezTo>
                    <a:pt x="f44" y="f45"/>
                    <a:pt x="f46" y="f19"/>
                    <a:pt x="f47" y="f17"/>
                  </a:cubicBezTo>
                  <a:cubicBezTo>
                    <a:pt x="f48" y="f16"/>
                    <a:pt x="f3" y="f15"/>
                    <a:pt x="f3" y="f14"/>
                  </a:cubicBezTo>
                  <a:cubicBezTo>
                    <a:pt x="f3" y="f13"/>
                    <a:pt x="f48" y="f12"/>
                    <a:pt x="f47" y="f10"/>
                  </a:cubicBezTo>
                  <a:cubicBezTo>
                    <a:pt x="f46" y="f49"/>
                    <a:pt x="f44" y="f50"/>
                    <a:pt x="f43" y="f51"/>
                  </a:cubicBezTo>
                  <a:cubicBezTo>
                    <a:pt x="f42" y="f52"/>
                    <a:pt x="f41" y="f52"/>
                    <a:pt x="f40" y="f53"/>
                  </a:cubicBezTo>
                  <a:cubicBezTo>
                    <a:pt x="f39" y="f54"/>
                    <a:pt x="f38" y="f54"/>
                    <a:pt x="f37" y="f54"/>
                  </a:cubicBezTo>
                  <a:cubicBezTo>
                    <a:pt x="f55" y="f56"/>
                    <a:pt x="f57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881;p38">
              <a:extLst>
                <a:ext uri="{FF2B5EF4-FFF2-40B4-BE49-F238E27FC236}">
                  <a16:creationId xmlns:a16="http://schemas.microsoft.com/office/drawing/2014/main" id="{1C950B84-39AB-4ADF-97B0-C4A03A098187}"/>
                </a:ext>
              </a:extLst>
            </p:cNvPr>
            <p:cNvSpPr/>
            <p:nvPr/>
          </p:nvSpPr>
          <p:spPr>
            <a:xfrm rot="21061871">
              <a:off x="3860925" y="4596871"/>
              <a:ext cx="256736" cy="229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72"/>
                <a:gd name="f4" fmla="val 11797"/>
                <a:gd name="f5" fmla="val 13654"/>
                <a:gd name="f6" fmla="val 13396"/>
                <a:gd name="f7" fmla="val 13137"/>
                <a:gd name="f8" fmla="val 159"/>
                <a:gd name="f9" fmla="val 475"/>
                <a:gd name="f10" fmla="val 13057"/>
                <a:gd name="f11" fmla="val 3065"/>
                <a:gd name="f12" fmla="val 12229"/>
                <a:gd name="f13" fmla="val 2880"/>
                <a:gd name="f14" fmla="val 11388"/>
                <a:gd name="f15" fmla="val 2695"/>
                <a:gd name="f16" fmla="val 10569"/>
                <a:gd name="f17" fmla="val 2510"/>
                <a:gd name="f18" fmla="val 10530"/>
                <a:gd name="f19" fmla="val 2502"/>
                <a:gd name="f20" fmla="val 10492"/>
                <a:gd name="f21" fmla="val 2499"/>
                <a:gd name="f22" fmla="val 10454"/>
                <a:gd name="f23" fmla="val 10162"/>
                <a:gd name="f24" fmla="val 9902"/>
                <a:gd name="f25" fmla="val 2716"/>
                <a:gd name="f26" fmla="val 3011"/>
                <a:gd name="f27" fmla="val 9875"/>
                <a:gd name="f28" fmla="val 3865"/>
                <a:gd name="f29" fmla="val 9848"/>
                <a:gd name="f30" fmla="val 4741"/>
                <a:gd name="f31" fmla="val 9839"/>
                <a:gd name="f32" fmla="val 5604"/>
                <a:gd name="f33" fmla="val 9005"/>
                <a:gd name="f34" fmla="val 5418"/>
                <a:gd name="f35" fmla="val 8158"/>
                <a:gd name="f36" fmla="val 5232"/>
                <a:gd name="f37" fmla="val 7333"/>
                <a:gd name="f38" fmla="val 5045"/>
                <a:gd name="f39" fmla="val 7294"/>
                <a:gd name="f40" fmla="val 5038"/>
                <a:gd name="f41" fmla="val 7256"/>
                <a:gd name="f42" fmla="val 5034"/>
                <a:gd name="f43" fmla="val 7219"/>
                <a:gd name="f44" fmla="val 6934"/>
                <a:gd name="f45" fmla="val 6695"/>
                <a:gd name="f46" fmla="val 5251"/>
                <a:gd name="f47" fmla="val 6666"/>
                <a:gd name="f48" fmla="val 5546"/>
                <a:gd name="f49" fmla="val 6411"/>
                <a:gd name="f50" fmla="val 6644"/>
                <a:gd name="f51" fmla="val 7277"/>
                <a:gd name="f52" fmla="val 6618"/>
                <a:gd name="f53" fmla="val 8142"/>
                <a:gd name="f54" fmla="val 5788"/>
                <a:gd name="f55" fmla="val 7955"/>
                <a:gd name="f56" fmla="val 4953"/>
                <a:gd name="f57" fmla="val 7768"/>
                <a:gd name="f58" fmla="val 4097"/>
                <a:gd name="f59" fmla="val 7581"/>
                <a:gd name="f60" fmla="val 4059"/>
                <a:gd name="f61" fmla="val 7573"/>
                <a:gd name="f62" fmla="val 4021"/>
                <a:gd name="f63" fmla="val 7569"/>
                <a:gd name="f64" fmla="val 3983"/>
                <a:gd name="f65" fmla="val 3698"/>
                <a:gd name="f66" fmla="val 3464"/>
                <a:gd name="f67" fmla="val 7786"/>
                <a:gd name="f68" fmla="val 8081"/>
                <a:gd name="f69" fmla="val 3437"/>
                <a:gd name="f70" fmla="val 8945"/>
                <a:gd name="f71" fmla="val 3410"/>
                <a:gd name="f72" fmla="val 9809"/>
                <a:gd name="f73" fmla="val 3383"/>
                <a:gd name="f74" fmla="val 10674"/>
                <a:gd name="f75" fmla="val 2542"/>
                <a:gd name="f76" fmla="val 10488"/>
                <a:gd name="f77" fmla="val 1719"/>
                <a:gd name="f78" fmla="val 10302"/>
                <a:gd name="f79" fmla="val 895"/>
                <a:gd name="f80" fmla="val 10116"/>
                <a:gd name="f81" fmla="val 854"/>
                <a:gd name="f82" fmla="val 10107"/>
                <a:gd name="f83" fmla="val 814"/>
                <a:gd name="f84" fmla="val 10103"/>
                <a:gd name="f85" fmla="val 775"/>
                <a:gd name="f86" fmla="val 198"/>
                <a:gd name="f87" fmla="val 1"/>
                <a:gd name="f88" fmla="val 10991"/>
                <a:gd name="f89" fmla="val 595"/>
                <a:gd name="f90" fmla="val 11116"/>
                <a:gd name="f91" fmla="val 1662"/>
                <a:gd name="f92" fmla="val 11350"/>
                <a:gd name="f93" fmla="val 2696"/>
                <a:gd name="f94" fmla="val 11583"/>
                <a:gd name="f95" fmla="val 3764"/>
                <a:gd name="f96" fmla="val 11784"/>
                <a:gd name="f97" fmla="val 3807"/>
                <a:gd name="f98" fmla="val 11792"/>
                <a:gd name="f99" fmla="val 3849"/>
                <a:gd name="f100" fmla="val 11796"/>
                <a:gd name="f101" fmla="val 3890"/>
                <a:gd name="f102" fmla="val 4169"/>
                <a:gd name="f103" fmla="val 4398"/>
                <a:gd name="f104" fmla="val 11603"/>
                <a:gd name="f105" fmla="val 11283"/>
                <a:gd name="f106" fmla="val 4424"/>
                <a:gd name="f107" fmla="val 10431"/>
                <a:gd name="f108" fmla="val 4451"/>
                <a:gd name="f109" fmla="val 9578"/>
                <a:gd name="f110" fmla="val 4477"/>
                <a:gd name="f111" fmla="val 8726"/>
                <a:gd name="f112" fmla="val 5306"/>
                <a:gd name="f113" fmla="val 8910"/>
                <a:gd name="f114" fmla="val 6146"/>
                <a:gd name="f115" fmla="val 9090"/>
                <a:gd name="f116" fmla="val 6966"/>
                <a:gd name="f117" fmla="val 9248"/>
                <a:gd name="f118" fmla="val 7009"/>
                <a:gd name="f119" fmla="val 9257"/>
                <a:gd name="f120" fmla="val 7051"/>
                <a:gd name="f121" fmla="val 9261"/>
                <a:gd name="f122" fmla="val 7092"/>
                <a:gd name="f123" fmla="val 7372"/>
                <a:gd name="f124" fmla="val 7604"/>
                <a:gd name="f125" fmla="val 9068"/>
                <a:gd name="f126" fmla="val 7633"/>
                <a:gd name="f127" fmla="val 8748"/>
                <a:gd name="f128" fmla="val 7660"/>
                <a:gd name="f129" fmla="val 7894"/>
                <a:gd name="f130" fmla="val 7665"/>
                <a:gd name="f131" fmla="val 7040"/>
                <a:gd name="f132" fmla="val 7683"/>
                <a:gd name="f133" fmla="val 6185"/>
                <a:gd name="f134" fmla="val 8513"/>
                <a:gd name="f135" fmla="val 6372"/>
                <a:gd name="f136" fmla="val 9347"/>
                <a:gd name="f137" fmla="val 6560"/>
                <a:gd name="f138" fmla="val 10202"/>
                <a:gd name="f139" fmla="val 6747"/>
                <a:gd name="f140" fmla="val 10240"/>
                <a:gd name="f141" fmla="val 6754"/>
                <a:gd name="f142" fmla="val 10278"/>
                <a:gd name="f143" fmla="val 6758"/>
                <a:gd name="f144" fmla="val 10316"/>
                <a:gd name="f145" fmla="val 10601"/>
                <a:gd name="f146" fmla="val 10836"/>
                <a:gd name="f147" fmla="val 6541"/>
                <a:gd name="f148" fmla="val 6246"/>
                <a:gd name="f149" fmla="val 10862"/>
                <a:gd name="f150" fmla="val 5392"/>
                <a:gd name="f151" fmla="val 10889"/>
                <a:gd name="f152" fmla="val 4516"/>
                <a:gd name="f153" fmla="val 10916"/>
                <a:gd name="f154" fmla="val 3653"/>
                <a:gd name="f155" fmla="val 11758"/>
                <a:gd name="f156" fmla="val 3839"/>
                <a:gd name="f157" fmla="val 12587"/>
                <a:gd name="f158" fmla="val 4025"/>
                <a:gd name="f159" fmla="val 13437"/>
                <a:gd name="f160" fmla="val 4211"/>
                <a:gd name="f161" fmla="val 13476"/>
                <a:gd name="f162" fmla="val 4219"/>
                <a:gd name="f163" fmla="val 13514"/>
                <a:gd name="f164" fmla="val 4223"/>
                <a:gd name="f165" fmla="val 13551"/>
                <a:gd name="f166" fmla="val 13836"/>
                <a:gd name="f167" fmla="val 14071"/>
                <a:gd name="f168" fmla="val 4006"/>
                <a:gd name="f169" fmla="val 3711"/>
                <a:gd name="f170" fmla="val 14171"/>
                <a:gd name="f171" fmla="val 13913"/>
                <a:gd name="f172" fmla="*/ f0 1 14172"/>
                <a:gd name="f173" fmla="*/ f1 1 11797"/>
                <a:gd name="f174" fmla="val f2"/>
                <a:gd name="f175" fmla="val f3"/>
                <a:gd name="f176" fmla="val f4"/>
                <a:gd name="f177" fmla="+- f176 0 f174"/>
                <a:gd name="f178" fmla="+- f175 0 f174"/>
                <a:gd name="f179" fmla="*/ f178 1 14172"/>
                <a:gd name="f180" fmla="*/ f177 1 11797"/>
                <a:gd name="f181" fmla="*/ f174 1 f179"/>
                <a:gd name="f182" fmla="*/ f175 1 f179"/>
                <a:gd name="f183" fmla="*/ f174 1 f180"/>
                <a:gd name="f184" fmla="*/ f176 1 f180"/>
                <a:gd name="f185" fmla="*/ f181 f172 1"/>
                <a:gd name="f186" fmla="*/ f182 f172 1"/>
                <a:gd name="f187" fmla="*/ f184 f173 1"/>
                <a:gd name="f188" fmla="*/ f183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5" t="f188" r="f186" b="f187"/>
              <a:pathLst>
                <a:path w="14172" h="117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10" y="f11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7" y="f49"/>
                    <a:pt x="f50" y="f51"/>
                    <a:pt x="f52" y="f53"/>
                  </a:cubicBez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6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3" y="f74"/>
                  </a:ln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3" y="f105"/>
                  </a:cubicBezTo>
                  <a:cubicBezTo>
                    <a:pt x="f106" y="f107"/>
                    <a:pt x="f108" y="f109"/>
                    <a:pt x="f110" y="f111"/>
                  </a:cubicBezTo>
                  <a:lnTo>
                    <a:pt x="f110" y="f111"/>
                  </a:ln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1"/>
                  </a:cubicBezTo>
                  <a:cubicBezTo>
                    <a:pt x="f123" y="f121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lnTo>
                    <a:pt x="f132" y="f133"/>
                  </a:ln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3"/>
                  </a:cubicBezTo>
                  <a:cubicBezTo>
                    <a:pt x="f145" y="f143"/>
                    <a:pt x="f146" y="f147"/>
                    <a:pt x="f146" y="f148"/>
                  </a:cubicBezTo>
                  <a:cubicBezTo>
                    <a:pt x="f149" y="f150"/>
                    <a:pt x="f151" y="f152"/>
                    <a:pt x="f153" y="f154"/>
                  </a:cubicBezTo>
                  <a:lnTo>
                    <a:pt x="f153" y="f154"/>
                  </a:ln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7" y="f169"/>
                  </a:cubicBezTo>
                  <a:lnTo>
                    <a:pt x="f170" y="f9"/>
                  </a:lnTo>
                  <a:cubicBezTo>
                    <a:pt x="f170" y="f8"/>
                    <a:pt x="f171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882;p38">
              <a:extLst>
                <a:ext uri="{FF2B5EF4-FFF2-40B4-BE49-F238E27FC236}">
                  <a16:creationId xmlns:a16="http://schemas.microsoft.com/office/drawing/2014/main" id="{E14A6564-6996-4139-A5C3-7C1ACAFCE249}"/>
                </a:ext>
              </a:extLst>
            </p:cNvPr>
            <p:cNvSpPr/>
            <p:nvPr/>
          </p:nvSpPr>
          <p:spPr>
            <a:xfrm rot="21061871">
              <a:off x="3779828" y="4512134"/>
              <a:ext cx="256260" cy="229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46"/>
                <a:gd name="f4" fmla="val 11821"/>
                <a:gd name="f5" fmla="val 13641"/>
                <a:gd name="f6" fmla="val 13387"/>
                <a:gd name="f7" fmla="val 13129"/>
                <a:gd name="f8" fmla="val 167"/>
                <a:gd name="f9" fmla="val 501"/>
                <a:gd name="f10" fmla="val 13048"/>
                <a:gd name="f11" fmla="val 3077"/>
                <a:gd name="f12" fmla="val 12206"/>
                <a:gd name="f13" fmla="val 2907"/>
                <a:gd name="f14" fmla="val 11377"/>
                <a:gd name="f15" fmla="val 2721"/>
                <a:gd name="f16" fmla="val 10527"/>
                <a:gd name="f17" fmla="val 2535"/>
                <a:gd name="f18" fmla="val 10484"/>
                <a:gd name="f19" fmla="val 2527"/>
                <a:gd name="f20" fmla="val 10442"/>
                <a:gd name="f21" fmla="val 2523"/>
                <a:gd name="f22" fmla="val 10401"/>
                <a:gd name="f23" fmla="val 10121"/>
                <a:gd name="f24" fmla="val 9893"/>
                <a:gd name="f25" fmla="val 2716"/>
                <a:gd name="f26" fmla="val 3036"/>
                <a:gd name="f27" fmla="val 9866"/>
                <a:gd name="f28" fmla="val 3890"/>
                <a:gd name="f29" fmla="val 9839"/>
                <a:gd name="f30" fmla="val 4744"/>
                <a:gd name="f31" fmla="val 9813"/>
                <a:gd name="f32" fmla="val 5599"/>
                <a:gd name="f33" fmla="val 8972"/>
                <a:gd name="f34" fmla="val 5421"/>
                <a:gd name="f35" fmla="val 8148"/>
                <a:gd name="f36" fmla="val 5257"/>
                <a:gd name="f37" fmla="val 7324"/>
                <a:gd name="f38" fmla="val 5070"/>
                <a:gd name="f39" fmla="val 7282"/>
                <a:gd name="f40" fmla="val 5062"/>
                <a:gd name="f41" fmla="val 7239"/>
                <a:gd name="f42" fmla="val 5058"/>
                <a:gd name="f43" fmla="val 7197"/>
                <a:gd name="f44" fmla="val 6911"/>
                <a:gd name="f45" fmla="val 6657"/>
                <a:gd name="f46" fmla="val 5251"/>
                <a:gd name="f47" fmla="val 5571"/>
                <a:gd name="f48" fmla="val 6631"/>
                <a:gd name="f49" fmla="val 6424"/>
                <a:gd name="f50" fmla="val 6604"/>
                <a:gd name="f51" fmla="val 7278"/>
                <a:gd name="f52" fmla="val 6594"/>
                <a:gd name="f53" fmla="val 8132"/>
                <a:gd name="f54" fmla="val 5760"/>
                <a:gd name="f55" fmla="val 7946"/>
                <a:gd name="f56" fmla="val 4914"/>
                <a:gd name="f57" fmla="val 7765"/>
                <a:gd name="f58" fmla="val 4089"/>
                <a:gd name="f59" fmla="val 7606"/>
                <a:gd name="f60" fmla="val 4046"/>
                <a:gd name="f61" fmla="val 7597"/>
                <a:gd name="f62" fmla="val 4003"/>
                <a:gd name="f63" fmla="val 7593"/>
                <a:gd name="f64" fmla="val 3962"/>
                <a:gd name="f65" fmla="val 3682"/>
                <a:gd name="f66" fmla="val 3451"/>
                <a:gd name="f67" fmla="val 7782"/>
                <a:gd name="f68" fmla="val 3422"/>
                <a:gd name="f69" fmla="val 8073"/>
                <a:gd name="f70" fmla="val 8954"/>
                <a:gd name="f71" fmla="val 3400"/>
                <a:gd name="f72" fmla="val 9814"/>
                <a:gd name="f73" fmla="val 3375"/>
                <a:gd name="f74" fmla="val 10670"/>
                <a:gd name="f75" fmla="val 2544"/>
                <a:gd name="f76" fmla="val 10483"/>
                <a:gd name="f77" fmla="val 1709"/>
                <a:gd name="f78" fmla="val 10301"/>
                <a:gd name="f79" fmla="val 853"/>
                <a:gd name="f80" fmla="val 10141"/>
                <a:gd name="f81" fmla="val 805"/>
                <a:gd name="f82" fmla="val 10128"/>
                <a:gd name="f83" fmla="val 758"/>
                <a:gd name="f84" fmla="val 10122"/>
                <a:gd name="f85" fmla="val 714"/>
                <a:gd name="f86" fmla="val 184"/>
                <a:gd name="f87" fmla="val 1"/>
                <a:gd name="f88" fmla="val 10985"/>
                <a:gd name="f89" fmla="val 586"/>
                <a:gd name="f90" fmla="val 11108"/>
                <a:gd name="f91" fmla="val 1620"/>
                <a:gd name="f92" fmla="val 11342"/>
                <a:gd name="f93" fmla="val 2688"/>
                <a:gd name="f94" fmla="val 11575"/>
                <a:gd name="f95" fmla="val 3722"/>
                <a:gd name="f96" fmla="val 11809"/>
                <a:gd name="f97" fmla="val 3760"/>
                <a:gd name="f98" fmla="val 11816"/>
                <a:gd name="f99" fmla="val 3798"/>
                <a:gd name="f100" fmla="val 11820"/>
                <a:gd name="f101" fmla="val 3836"/>
                <a:gd name="f102" fmla="val 4121"/>
                <a:gd name="f103" fmla="val 4359"/>
                <a:gd name="f104" fmla="val 11603"/>
                <a:gd name="f105" fmla="val 4389"/>
                <a:gd name="f106" fmla="val 11308"/>
                <a:gd name="f107" fmla="val 4416"/>
                <a:gd name="f108" fmla="val 10449"/>
                <a:gd name="f109" fmla="val 4421"/>
                <a:gd name="f110" fmla="val 9589"/>
                <a:gd name="f111" fmla="val 4439"/>
                <a:gd name="f112" fmla="val 8712"/>
                <a:gd name="f113" fmla="val 5269"/>
                <a:gd name="f114" fmla="val 8899"/>
                <a:gd name="f115" fmla="val 6102"/>
                <a:gd name="f116" fmla="val 9086"/>
                <a:gd name="f117" fmla="val 6957"/>
                <a:gd name="f118" fmla="val 9273"/>
                <a:gd name="f119" fmla="val 6996"/>
                <a:gd name="f120" fmla="val 9281"/>
                <a:gd name="f121" fmla="val 7034"/>
                <a:gd name="f122" fmla="val 9285"/>
                <a:gd name="f123" fmla="val 7071"/>
                <a:gd name="f124" fmla="val 7356"/>
                <a:gd name="f125" fmla="val 7591"/>
                <a:gd name="f126" fmla="val 9068"/>
                <a:gd name="f127" fmla="val 8773"/>
                <a:gd name="f128" fmla="val 7618"/>
                <a:gd name="f129" fmla="val 7919"/>
                <a:gd name="f130" fmla="val 7645"/>
                <a:gd name="f131" fmla="val 7064"/>
                <a:gd name="f132" fmla="val 7671"/>
                <a:gd name="f133" fmla="val 6210"/>
                <a:gd name="f134" fmla="val 8512"/>
                <a:gd name="f135" fmla="val 6387"/>
                <a:gd name="f136" fmla="val 9336"/>
                <a:gd name="f137" fmla="val 6552"/>
                <a:gd name="f138" fmla="val 10160"/>
                <a:gd name="f139" fmla="val 6738"/>
                <a:gd name="f140" fmla="val 10202"/>
                <a:gd name="f141" fmla="val 6747"/>
                <a:gd name="f142" fmla="val 10245"/>
                <a:gd name="f143" fmla="val 6751"/>
                <a:gd name="f144" fmla="val 10287"/>
                <a:gd name="f145" fmla="val 10573"/>
                <a:gd name="f146" fmla="val 10827"/>
                <a:gd name="f147" fmla="val 6558"/>
                <a:gd name="f148" fmla="val 6238"/>
                <a:gd name="f149" fmla="val 10854"/>
                <a:gd name="f150" fmla="val 5385"/>
                <a:gd name="f151" fmla="val 10880"/>
                <a:gd name="f152" fmla="val 4531"/>
                <a:gd name="f153" fmla="val 10907"/>
                <a:gd name="f154" fmla="val 3678"/>
                <a:gd name="f155" fmla="val 11735"/>
                <a:gd name="f156" fmla="val 3854"/>
                <a:gd name="f157" fmla="val 12576"/>
                <a:gd name="f158" fmla="val 4018"/>
                <a:gd name="f159" fmla="val 13395"/>
                <a:gd name="f160" fmla="val 4203"/>
                <a:gd name="f161" fmla="val 13438"/>
                <a:gd name="f162" fmla="val 4212"/>
                <a:gd name="f163" fmla="val 13480"/>
                <a:gd name="f164" fmla="val 4216"/>
                <a:gd name="f165" fmla="val 13521"/>
                <a:gd name="f166" fmla="val 13801"/>
                <a:gd name="f167" fmla="val 14033"/>
                <a:gd name="f168" fmla="val 4023"/>
                <a:gd name="f169" fmla="val 14063"/>
                <a:gd name="f170" fmla="val 3703"/>
                <a:gd name="f171" fmla="val 14129"/>
                <a:gd name="f172" fmla="val 13896"/>
                <a:gd name="f173" fmla="*/ f0 1 14146"/>
                <a:gd name="f174" fmla="*/ f1 1 11821"/>
                <a:gd name="f175" fmla="val f2"/>
                <a:gd name="f176" fmla="val f3"/>
                <a:gd name="f177" fmla="val f4"/>
                <a:gd name="f178" fmla="+- f177 0 f175"/>
                <a:gd name="f179" fmla="+- f176 0 f175"/>
                <a:gd name="f180" fmla="*/ f179 1 14146"/>
                <a:gd name="f181" fmla="*/ f178 1 11821"/>
                <a:gd name="f182" fmla="*/ f175 1 f180"/>
                <a:gd name="f183" fmla="*/ f176 1 f180"/>
                <a:gd name="f184" fmla="*/ f175 1 f181"/>
                <a:gd name="f185" fmla="*/ f177 1 f181"/>
                <a:gd name="f186" fmla="*/ f182 f173 1"/>
                <a:gd name="f187" fmla="*/ f183 f173 1"/>
                <a:gd name="f188" fmla="*/ f185 f174 1"/>
                <a:gd name="f189" fmla="*/ f184 f1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6" t="f189" r="f187" b="f188"/>
              <a:pathLst>
                <a:path w="14146" h="1182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10" y="f11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5" y="f47"/>
                  </a:cubicBezTo>
                  <a:cubicBezTo>
                    <a:pt x="f48" y="f49"/>
                    <a:pt x="f50" y="f51"/>
                    <a:pt x="f52" y="f53"/>
                  </a:cubicBez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68" y="f70"/>
                    <a:pt x="f71" y="f72"/>
                    <a:pt x="f73" y="f74"/>
                  </a:cubicBezTo>
                  <a:lnTo>
                    <a:pt x="f73" y="f74"/>
                  </a:ln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lnTo>
                    <a:pt x="f111" y="f112"/>
                  </a:ln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2"/>
                  </a:cubicBezTo>
                  <a:cubicBezTo>
                    <a:pt x="f124" y="f122"/>
                    <a:pt x="f125" y="f126"/>
                    <a:pt x="f125" y="f127"/>
                  </a:cubicBezTo>
                  <a:cubicBezTo>
                    <a:pt x="f128" y="f129"/>
                    <a:pt x="f130" y="f131"/>
                    <a:pt x="f132" y="f133"/>
                  </a:cubicBezTo>
                  <a:lnTo>
                    <a:pt x="f132" y="f133"/>
                  </a:ln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3"/>
                  </a:cubicBezTo>
                  <a:cubicBezTo>
                    <a:pt x="f145" y="f143"/>
                    <a:pt x="f146" y="f147"/>
                    <a:pt x="f146" y="f148"/>
                  </a:cubicBezTo>
                  <a:cubicBezTo>
                    <a:pt x="f149" y="f150"/>
                    <a:pt x="f151" y="f152"/>
                    <a:pt x="f153" y="f154"/>
                  </a:cubicBezTo>
                  <a:lnTo>
                    <a:pt x="f153" y="f154"/>
                  </a:ln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9" y="f170"/>
                  </a:cubicBezTo>
                  <a:lnTo>
                    <a:pt x="f171" y="f9"/>
                  </a:lnTo>
                  <a:cubicBezTo>
                    <a:pt x="f3" y="f8"/>
                    <a:pt x="f172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883;p38">
              <a:extLst>
                <a:ext uri="{FF2B5EF4-FFF2-40B4-BE49-F238E27FC236}">
                  <a16:creationId xmlns:a16="http://schemas.microsoft.com/office/drawing/2014/main" id="{2237CBD2-6AAF-4176-8EF3-BC9F32B1F967}"/>
                </a:ext>
              </a:extLst>
            </p:cNvPr>
            <p:cNvSpPr/>
            <p:nvPr/>
          </p:nvSpPr>
          <p:spPr>
            <a:xfrm rot="21061871">
              <a:off x="3705388" y="4405798"/>
              <a:ext cx="462905" cy="532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553"/>
                <a:gd name="f4" fmla="val 27421"/>
                <a:gd name="f5" fmla="val 22250"/>
                <a:gd name="f6" fmla="val 19248"/>
                <a:gd name="f7" fmla="val 25552"/>
                <a:gd name="f8" fmla="val 10308"/>
                <a:gd name="f9" fmla="val 15245"/>
                <a:gd name="f10" fmla="val 1"/>
                <a:gd name="f11" fmla="val 7272"/>
                <a:gd name="f12" fmla="val 7973"/>
                <a:gd name="f13" fmla="val 12176"/>
                <a:gd name="f14" fmla="val 27420"/>
                <a:gd name="f15" fmla="val 19615"/>
                <a:gd name="f16" fmla="val 21883"/>
                <a:gd name="f17" fmla="*/ f0 1 25553"/>
                <a:gd name="f18" fmla="*/ f1 1 274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5553"/>
                <a:gd name="f25" fmla="*/ f22 1 274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5553" h="27421" fill="none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0" y="f9"/>
                    <a:pt x="f13" y="f14"/>
                    <a:pt x="f15" y="f16"/>
                  </a:cubicBezTo>
                </a:path>
              </a:pathLst>
            </a:custGeom>
            <a:noFill/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924;p38">
              <a:extLst>
                <a:ext uri="{FF2B5EF4-FFF2-40B4-BE49-F238E27FC236}">
                  <a16:creationId xmlns:a16="http://schemas.microsoft.com/office/drawing/2014/main" id="{737D1E66-4D25-451B-B6A8-6140D5B84798}"/>
                </a:ext>
              </a:extLst>
            </p:cNvPr>
            <p:cNvSpPr/>
            <p:nvPr/>
          </p:nvSpPr>
          <p:spPr>
            <a:xfrm rot="21061871">
              <a:off x="3996668" y="4725390"/>
              <a:ext cx="316665" cy="285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80"/>
                <a:gd name="f4" fmla="val 14708"/>
                <a:gd name="f5" fmla="val 15011"/>
                <a:gd name="f6" fmla="val 13009"/>
                <a:gd name="f7" fmla="val 2002"/>
                <a:gd name="f8" fmla="val 11575"/>
                <a:gd name="f9" fmla="val 2569"/>
                <a:gd name="f10" fmla="val 14177"/>
                <a:gd name="f11" fmla="val 2928"/>
                <a:gd name="f12" fmla="val 14544"/>
                <a:gd name="f13" fmla="val 3365"/>
                <a:gd name="f14" fmla="val 3863"/>
                <a:gd name="f15" fmla="val 7804"/>
                <a:gd name="f16" fmla="val 15495"/>
                <a:gd name="f17" fmla="val 4390"/>
                <a:gd name="f18" fmla="val 17479"/>
                <a:gd name="f19" fmla="val 2435"/>
                <a:gd name="f20" fmla="*/ f0 1 17480"/>
                <a:gd name="f21" fmla="*/ f1 1 14708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7480"/>
                <a:gd name="f28" fmla="*/ f25 1 14708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7480" h="14708">
                  <a:moveTo>
                    <a:pt x="f5" y="f2"/>
                  </a:moveTo>
                  <a:cubicBezTo>
                    <a:pt x="f6" y="f7"/>
                    <a:pt x="f2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925;p38">
              <a:extLst>
                <a:ext uri="{FF2B5EF4-FFF2-40B4-BE49-F238E27FC236}">
                  <a16:creationId xmlns:a16="http://schemas.microsoft.com/office/drawing/2014/main" id="{50249250-5356-4CCB-B7DB-2DAF87459BBA}"/>
                </a:ext>
              </a:extLst>
            </p:cNvPr>
            <p:cNvSpPr/>
            <p:nvPr/>
          </p:nvSpPr>
          <p:spPr>
            <a:xfrm rot="21061871">
              <a:off x="4165366" y="4419322"/>
              <a:ext cx="424107" cy="352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11"/>
                <a:gd name="f4" fmla="val 18171"/>
                <a:gd name="f5" fmla="val 11210"/>
                <a:gd name="f6" fmla="val 5122"/>
                <a:gd name="f7" fmla="val 7449"/>
                <a:gd name="f8" fmla="val 2470"/>
                <a:gd name="f9" fmla="val 14134"/>
                <a:gd name="f10" fmla="val 5105"/>
                <a:gd name="f11" fmla="val 16769"/>
                <a:gd name="f12" fmla="val 6415"/>
                <a:gd name="f13" fmla="val 17744"/>
                <a:gd name="f14" fmla="val 7871"/>
                <a:gd name="f15" fmla="val 18170"/>
                <a:gd name="f16" fmla="val 9341"/>
                <a:gd name="f17" fmla="val 16219"/>
                <a:gd name="f18" fmla="val 8850"/>
                <a:gd name="f19" fmla="val 17447"/>
                <a:gd name="f20" fmla="val 2859"/>
                <a:gd name="f21" fmla="val 15428"/>
                <a:gd name="f22" fmla="val 848"/>
                <a:gd name="f23" fmla="val 13264"/>
                <a:gd name="f24" fmla="*/ f0 1 23411"/>
                <a:gd name="f25" fmla="*/ f1 1 1817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3411"/>
                <a:gd name="f32" fmla="*/ f29 1 1817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3411" h="18171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3" y="f18"/>
                    <a:pt x="f19" y="f20"/>
                  </a:cubicBezTo>
                  <a:cubicBezTo>
                    <a:pt x="f21" y="f22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8736A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926;p38">
              <a:extLst>
                <a:ext uri="{FF2B5EF4-FFF2-40B4-BE49-F238E27FC236}">
                  <a16:creationId xmlns:a16="http://schemas.microsoft.com/office/drawing/2014/main" id="{A8FC26A4-07FC-4EFA-A1CF-65AF254794F8}"/>
                </a:ext>
              </a:extLst>
            </p:cNvPr>
            <p:cNvSpPr/>
            <p:nvPr/>
          </p:nvSpPr>
          <p:spPr>
            <a:xfrm rot="21061871">
              <a:off x="4208590" y="4698617"/>
              <a:ext cx="98352" cy="930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29"/>
                <a:gd name="f4" fmla="val 4788"/>
                <a:gd name="f5" fmla="val 1098"/>
                <a:gd name="f6" fmla="val 1"/>
                <a:gd name="f7" fmla="val 536"/>
                <a:gd name="f8" fmla="val 780"/>
                <a:gd name="f9" fmla="val 487"/>
                <a:gd name="f10" fmla="val 1344"/>
                <a:gd name="f11" fmla="val 1488"/>
                <a:gd name="f12" fmla="val 2511"/>
                <a:gd name="f13" fmla="val 2755"/>
                <a:gd name="f14" fmla="val 3412"/>
                <a:gd name="f15" fmla="val 3790"/>
                <a:gd name="f16" fmla="val 4546"/>
                <a:gd name="f17" fmla="val 3952"/>
                <a:gd name="f18" fmla="val 4716"/>
                <a:gd name="f19" fmla="val 4137"/>
                <a:gd name="f20" fmla="val 4315"/>
                <a:gd name="f21" fmla="val 4904"/>
                <a:gd name="f22" fmla="val 5428"/>
                <a:gd name="f23" fmla="val 4008"/>
                <a:gd name="f24" fmla="val 4890"/>
                <a:gd name="f25" fmla="val 3445"/>
                <a:gd name="f26" fmla="val 3856"/>
                <a:gd name="f27" fmla="val 2311"/>
                <a:gd name="f28" fmla="val 2589"/>
                <a:gd name="f29" fmla="val 1410"/>
                <a:gd name="f30" fmla="val 1588"/>
                <a:gd name="f31" fmla="val 243"/>
                <a:gd name="f32" fmla="val 1441"/>
                <a:gd name="f33" fmla="val 72"/>
                <a:gd name="f34" fmla="val 1268"/>
                <a:gd name="f35" fmla="*/ f0 1 5429"/>
                <a:gd name="f36" fmla="*/ f1 1 478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429"/>
                <a:gd name="f43" fmla="*/ f40 1 478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429" h="478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927;p38">
              <a:extLst>
                <a:ext uri="{FF2B5EF4-FFF2-40B4-BE49-F238E27FC236}">
                  <a16:creationId xmlns:a16="http://schemas.microsoft.com/office/drawing/2014/main" id="{12819C80-8656-4C23-BDE2-5AA4846D9B5F}"/>
                </a:ext>
              </a:extLst>
            </p:cNvPr>
            <p:cNvSpPr/>
            <p:nvPr/>
          </p:nvSpPr>
          <p:spPr>
            <a:xfrm rot="21061871">
              <a:off x="4220714" y="4496140"/>
              <a:ext cx="30239" cy="32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69"/>
                <a:gd name="f4" fmla="val 1657"/>
                <a:gd name="f5" fmla="val 842"/>
                <a:gd name="f6" fmla="val 1"/>
                <a:gd name="f7" fmla="val 783"/>
                <a:gd name="f8" fmla="val 725"/>
                <a:gd name="f9" fmla="val 7"/>
                <a:gd name="f10" fmla="val 668"/>
                <a:gd name="f11" fmla="val 22"/>
                <a:gd name="f12" fmla="val 635"/>
                <a:gd name="f13" fmla="val 568"/>
                <a:gd name="f14" fmla="val 534"/>
                <a:gd name="f15" fmla="val 55"/>
                <a:gd name="f16" fmla="val 468"/>
                <a:gd name="f17" fmla="val 88"/>
                <a:gd name="f18" fmla="val 434"/>
                <a:gd name="f19" fmla="val 368"/>
                <a:gd name="f20" fmla="val 122"/>
                <a:gd name="f21" fmla="val 334"/>
                <a:gd name="f22" fmla="val 155"/>
                <a:gd name="f23" fmla="val 301"/>
                <a:gd name="f24" fmla="val 188"/>
                <a:gd name="f25" fmla="val 268"/>
                <a:gd name="f26" fmla="val 222"/>
                <a:gd name="f27" fmla="val 201"/>
                <a:gd name="f28" fmla="val 255"/>
                <a:gd name="f29" fmla="val 168"/>
                <a:gd name="f30" fmla="val 322"/>
                <a:gd name="f31" fmla="val 134"/>
                <a:gd name="f32" fmla="val 355"/>
                <a:gd name="f33" fmla="val 422"/>
                <a:gd name="f34" fmla="val 101"/>
                <a:gd name="f35" fmla="val 455"/>
                <a:gd name="f36" fmla="val 67"/>
                <a:gd name="f37" fmla="val 489"/>
                <a:gd name="f38" fmla="val 34"/>
                <a:gd name="f39" fmla="val 555"/>
                <a:gd name="f40" fmla="val 589"/>
                <a:gd name="f41" fmla="val 655"/>
                <a:gd name="f42" fmla="val 722"/>
                <a:gd name="f43" fmla="val 755"/>
                <a:gd name="f44" fmla="val 822"/>
                <a:gd name="f45" fmla="val 1022"/>
                <a:gd name="f46" fmla="val 1256"/>
                <a:gd name="f47" fmla="val 1389"/>
                <a:gd name="f48" fmla="val 1423"/>
                <a:gd name="f49" fmla="val 1489"/>
                <a:gd name="f50" fmla="val 1523"/>
                <a:gd name="f51" fmla="val 1556"/>
                <a:gd name="f52" fmla="val 1589"/>
                <a:gd name="f53" fmla="val 1623"/>
                <a:gd name="f54" fmla="val 735"/>
                <a:gd name="f55" fmla="val 1656"/>
                <a:gd name="f56" fmla="val 768"/>
                <a:gd name="f57" fmla="val 835"/>
                <a:gd name="f58" fmla="val 1035"/>
                <a:gd name="f59" fmla="val 1268"/>
                <a:gd name="f60" fmla="val 1435"/>
                <a:gd name="f61" fmla="val 1569"/>
                <a:gd name="f62" fmla="val 1635"/>
                <a:gd name="f63" fmla="val 1602"/>
                <a:gd name="f64" fmla="val 388"/>
                <a:gd name="f65" fmla="val 1535"/>
                <a:gd name="f66" fmla="val 1502"/>
                <a:gd name="f67" fmla="val 1468"/>
                <a:gd name="f68" fmla="val 1278"/>
                <a:gd name="f69" fmla="val 91"/>
                <a:gd name="f70" fmla="val 1058"/>
                <a:gd name="f71" fmla="*/ f0 1 1669"/>
                <a:gd name="f72" fmla="*/ f1 1 1657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1669"/>
                <a:gd name="f79" fmla="*/ f76 1 1657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1669" h="1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1"/>
                    <a:pt x="f13" y="f11"/>
                    <a:pt x="f14" y="f15"/>
                  </a:cubicBezTo>
                  <a:cubicBezTo>
                    <a:pt x="f16" y="f17"/>
                    <a:pt x="f18" y="f17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1" y="f33"/>
                    <a:pt x="f34" y="f35"/>
                    <a:pt x="f36" y="f37"/>
                  </a:cubicBezTo>
                  <a:cubicBezTo>
                    <a:pt x="f38" y="f39"/>
                    <a:pt x="f38" y="f40"/>
                    <a:pt x="f38" y="f41"/>
                  </a:cubicBezTo>
                  <a:cubicBezTo>
                    <a:pt x="f38" y="f42"/>
                    <a:pt x="f6" y="f43"/>
                    <a:pt x="f6" y="f44"/>
                  </a:cubicBezTo>
                  <a:cubicBezTo>
                    <a:pt x="f6" y="f45"/>
                    <a:pt x="f34" y="f46"/>
                    <a:pt x="f25" y="f47"/>
                  </a:cubicBezTo>
                  <a:cubicBezTo>
                    <a:pt x="f23" y="f48"/>
                    <a:pt x="f21" y="f49"/>
                    <a:pt x="f19" y="f49"/>
                  </a:cubicBezTo>
                  <a:cubicBezTo>
                    <a:pt x="f18" y="f50"/>
                    <a:pt x="f16" y="f51"/>
                    <a:pt x="f14" y="f52"/>
                  </a:cubicBezTo>
                  <a:cubicBezTo>
                    <a:pt x="f13" y="f52"/>
                    <a:pt x="f12" y="f53"/>
                    <a:pt x="f10" y="f53"/>
                  </a:cubicBezTo>
                  <a:cubicBezTo>
                    <a:pt x="f54" y="f55"/>
                    <a:pt x="f56" y="f55"/>
                    <a:pt x="f57" y="f55"/>
                  </a:cubicBezTo>
                  <a:cubicBezTo>
                    <a:pt x="f58" y="f55"/>
                    <a:pt x="f59" y="f51"/>
                    <a:pt x="f60" y="f47"/>
                  </a:cubicBezTo>
                  <a:cubicBezTo>
                    <a:pt x="f61" y="f46"/>
                    <a:pt x="f3" y="f45"/>
                    <a:pt x="f3" y="f44"/>
                  </a:cubicBezTo>
                  <a:cubicBezTo>
                    <a:pt x="f3" y="f43"/>
                    <a:pt x="f3" y="f42"/>
                    <a:pt x="f62" y="f41"/>
                  </a:cubicBezTo>
                  <a:cubicBezTo>
                    <a:pt x="f62" y="f40"/>
                    <a:pt x="f62" y="f39"/>
                    <a:pt x="f63" y="f37"/>
                  </a:cubicBezTo>
                  <a:cubicBezTo>
                    <a:pt x="f61" y="f35"/>
                    <a:pt x="f61" y="f64"/>
                    <a:pt x="f65" y="f32"/>
                  </a:cubicBezTo>
                  <a:cubicBezTo>
                    <a:pt x="f66" y="f30"/>
                    <a:pt x="f67" y="f28"/>
                    <a:pt x="f60" y="f26"/>
                  </a:cubicBezTo>
                  <a:cubicBezTo>
                    <a:pt x="f68" y="f69"/>
                    <a:pt x="f70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928;p38">
              <a:extLst>
                <a:ext uri="{FF2B5EF4-FFF2-40B4-BE49-F238E27FC236}">
                  <a16:creationId xmlns:a16="http://schemas.microsoft.com/office/drawing/2014/main" id="{D6256ED9-0F77-4EE2-A766-2FA97F862334}"/>
                </a:ext>
              </a:extLst>
            </p:cNvPr>
            <p:cNvSpPr/>
            <p:nvPr/>
          </p:nvSpPr>
          <p:spPr>
            <a:xfrm rot="21061871">
              <a:off x="4261369" y="4501764"/>
              <a:ext cx="204871" cy="181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09"/>
                <a:gd name="f4" fmla="val 9330"/>
                <a:gd name="f5" fmla="val 953"/>
                <a:gd name="f6" fmla="val 1"/>
                <a:gd name="f7" fmla="val 712"/>
                <a:gd name="f8" fmla="val 473"/>
                <a:gd name="f9" fmla="val 113"/>
                <a:gd name="f10" fmla="val 301"/>
                <a:gd name="f11" fmla="val 323"/>
                <a:gd name="f12" fmla="val 657"/>
                <a:gd name="f13" fmla="val 67"/>
                <a:gd name="f14" fmla="val 1191"/>
                <a:gd name="f15" fmla="val 434"/>
                <a:gd name="f16" fmla="val 1491"/>
                <a:gd name="f17" fmla="val 568"/>
                <a:gd name="f18" fmla="val 1591"/>
                <a:gd name="f19" fmla="val 768"/>
                <a:gd name="f20" fmla="val 1658"/>
                <a:gd name="f21" fmla="val 934"/>
                <a:gd name="f22" fmla="val 1168"/>
                <a:gd name="f23" fmla="val 1435"/>
                <a:gd name="f24" fmla="val 1558"/>
                <a:gd name="f25" fmla="val 1568"/>
                <a:gd name="f26" fmla="val 1357"/>
                <a:gd name="f27" fmla="val 1868"/>
                <a:gd name="f28" fmla="val 990"/>
                <a:gd name="f29" fmla="val 1802"/>
                <a:gd name="f30" fmla="val 490"/>
                <a:gd name="f31" fmla="val 1468"/>
                <a:gd name="f32" fmla="val 190"/>
                <a:gd name="f33" fmla="val 1312"/>
                <a:gd name="f34" fmla="val 62"/>
                <a:gd name="f35" fmla="val 1132"/>
                <a:gd name="f36" fmla="val 2510"/>
                <a:gd name="f37" fmla="val 1282"/>
                <a:gd name="f38" fmla="val 2272"/>
                <a:gd name="f39" fmla="val 2038"/>
                <a:gd name="f40" fmla="val 1383"/>
                <a:gd name="f41" fmla="val 1602"/>
                <a:gd name="f42" fmla="val 1958"/>
                <a:gd name="f43" fmla="val 1635"/>
                <a:gd name="f44" fmla="val 2458"/>
                <a:gd name="f45" fmla="val 2002"/>
                <a:gd name="f46" fmla="val 2758"/>
                <a:gd name="f47" fmla="val 2135"/>
                <a:gd name="f48" fmla="val 2858"/>
                <a:gd name="f49" fmla="val 2335"/>
                <a:gd name="f50" fmla="val 2925"/>
                <a:gd name="f51" fmla="val 2502"/>
                <a:gd name="f52" fmla="val 2769"/>
                <a:gd name="f53" fmla="val 3003"/>
                <a:gd name="f54" fmla="val 2825"/>
                <a:gd name="f55" fmla="val 3169"/>
                <a:gd name="f56" fmla="val 2625"/>
                <a:gd name="f57" fmla="val 3436"/>
                <a:gd name="f58" fmla="val 2291"/>
                <a:gd name="f59" fmla="val 3403"/>
                <a:gd name="f60" fmla="val 1758"/>
                <a:gd name="f61" fmla="val 3036"/>
                <a:gd name="f62" fmla="val 1457"/>
                <a:gd name="f63" fmla="val 2877"/>
                <a:gd name="f64" fmla="val 1342"/>
                <a:gd name="f65" fmla="val 2692"/>
                <a:gd name="f66" fmla="val 4091"/>
                <a:gd name="f67" fmla="val 2567"/>
                <a:gd name="f68" fmla="val 3850"/>
                <a:gd name="f69" fmla="val 3606"/>
                <a:gd name="f70" fmla="val 2670"/>
                <a:gd name="f71" fmla="val 3225"/>
                <a:gd name="f72" fmla="val 3203"/>
                <a:gd name="f73" fmla="val 3726"/>
                <a:gd name="f74" fmla="val 3570"/>
                <a:gd name="f75" fmla="val 4026"/>
                <a:gd name="f76" fmla="val 3736"/>
                <a:gd name="f77" fmla="val 4159"/>
                <a:gd name="f78" fmla="val 3903"/>
                <a:gd name="f79" fmla="val 4226"/>
                <a:gd name="f80" fmla="val 4103"/>
                <a:gd name="f81" fmla="val 4337"/>
                <a:gd name="f82" fmla="val 4570"/>
                <a:gd name="f83" fmla="val 4126"/>
                <a:gd name="f84" fmla="val 4737"/>
                <a:gd name="f85" fmla="val 3893"/>
                <a:gd name="f86" fmla="val 5004"/>
                <a:gd name="f87" fmla="val 3559"/>
                <a:gd name="f88" fmla="val 4971"/>
                <a:gd name="f89" fmla="val 3025"/>
                <a:gd name="f90" fmla="val 4604"/>
                <a:gd name="f91" fmla="val 4459"/>
                <a:gd name="f92" fmla="val 2628"/>
                <a:gd name="f93" fmla="val 4276"/>
                <a:gd name="f94" fmla="val 5661"/>
                <a:gd name="f95" fmla="val 3834"/>
                <a:gd name="f96" fmla="val 5424"/>
                <a:gd name="f97" fmla="val 5188"/>
                <a:gd name="f98" fmla="val 3938"/>
                <a:gd name="f99" fmla="val 5037"/>
                <a:gd name="f100" fmla="val 4493"/>
                <a:gd name="f101" fmla="val 4804"/>
                <a:gd name="f102" fmla="val 5027"/>
                <a:gd name="f103" fmla="val 5137"/>
                <a:gd name="f104" fmla="val 5294"/>
                <a:gd name="f105" fmla="val 5304"/>
                <a:gd name="f106" fmla="val 5427"/>
                <a:gd name="f107" fmla="val 5471"/>
                <a:gd name="f108" fmla="val 5494"/>
                <a:gd name="f109" fmla="val 5671"/>
                <a:gd name="f110" fmla="val 5905"/>
                <a:gd name="f111" fmla="val 6138"/>
                <a:gd name="f112" fmla="val 5394"/>
                <a:gd name="f113" fmla="val 6305"/>
                <a:gd name="f114" fmla="val 5193"/>
                <a:gd name="f115" fmla="val 6605"/>
                <a:gd name="f116" fmla="val 4827"/>
                <a:gd name="f117" fmla="val 6538"/>
                <a:gd name="f118" fmla="val 4293"/>
                <a:gd name="f119" fmla="val 6172"/>
                <a:gd name="f120" fmla="val 6026"/>
                <a:gd name="f121" fmla="val 3895"/>
                <a:gd name="f122" fmla="val 5844"/>
                <a:gd name="f123" fmla="val 7236"/>
                <a:gd name="f124" fmla="val 5118"/>
                <a:gd name="f125" fmla="val 6993"/>
                <a:gd name="f126" fmla="val 6756"/>
                <a:gd name="f127" fmla="val 5219"/>
                <a:gd name="f128" fmla="val 5761"/>
                <a:gd name="f129" fmla="val 6372"/>
                <a:gd name="f130" fmla="val 6294"/>
                <a:gd name="f131" fmla="val 6705"/>
                <a:gd name="f132" fmla="val 6594"/>
                <a:gd name="f133" fmla="val 6872"/>
                <a:gd name="f134" fmla="val 6695"/>
                <a:gd name="f135" fmla="val 7072"/>
                <a:gd name="f136" fmla="val 6761"/>
                <a:gd name="f137" fmla="val 7239"/>
                <a:gd name="f138" fmla="val 7472"/>
                <a:gd name="f139" fmla="val 7706"/>
                <a:gd name="f140" fmla="val 6661"/>
                <a:gd name="f141" fmla="val 7873"/>
                <a:gd name="f142" fmla="val 6461"/>
                <a:gd name="f143" fmla="val 8173"/>
                <a:gd name="f144" fmla="val 6094"/>
                <a:gd name="f145" fmla="val 8106"/>
                <a:gd name="f146" fmla="val 5594"/>
                <a:gd name="f147" fmla="val 7773"/>
                <a:gd name="f148" fmla="val 7613"/>
                <a:gd name="f149" fmla="val 5178"/>
                <a:gd name="f150" fmla="val 7423"/>
                <a:gd name="f151" fmla="val 8813"/>
                <a:gd name="f152" fmla="val 6403"/>
                <a:gd name="f153" fmla="val 8576"/>
                <a:gd name="f154" fmla="val 8343"/>
                <a:gd name="f155" fmla="val 6506"/>
                <a:gd name="f156" fmla="val 7061"/>
                <a:gd name="f157" fmla="val 7939"/>
                <a:gd name="f158" fmla="val 7562"/>
                <a:gd name="f159" fmla="val 8306"/>
                <a:gd name="f160" fmla="val 7862"/>
                <a:gd name="f161" fmla="val 8440"/>
                <a:gd name="f162" fmla="val 7995"/>
                <a:gd name="f163" fmla="val 8640"/>
                <a:gd name="f164" fmla="val 8062"/>
                <a:gd name="f165" fmla="val 8807"/>
                <a:gd name="f166" fmla="val 9040"/>
                <a:gd name="f167" fmla="val 9274"/>
                <a:gd name="f168" fmla="val 7929"/>
                <a:gd name="f169" fmla="val 9441"/>
                <a:gd name="f170" fmla="val 7729"/>
                <a:gd name="f171" fmla="val 9741"/>
                <a:gd name="f172" fmla="val 7395"/>
                <a:gd name="f173" fmla="val 9674"/>
                <a:gd name="f174" fmla="val 6861"/>
                <a:gd name="f175" fmla="val 9340"/>
                <a:gd name="f176" fmla="val 9181"/>
                <a:gd name="f177" fmla="val 6464"/>
                <a:gd name="f178" fmla="val 8996"/>
                <a:gd name="f179" fmla="val 10381"/>
                <a:gd name="f180" fmla="val 7670"/>
                <a:gd name="f181" fmla="val 10144"/>
                <a:gd name="f182" fmla="val 9910"/>
                <a:gd name="f183" fmla="val 7774"/>
                <a:gd name="f184" fmla="val 7962"/>
                <a:gd name="f185" fmla="val 9474"/>
                <a:gd name="f186" fmla="val 8329"/>
                <a:gd name="f187" fmla="val 9507"/>
                <a:gd name="f188" fmla="val 8863"/>
                <a:gd name="f189" fmla="val 9874"/>
                <a:gd name="f190" fmla="val 9130"/>
                <a:gd name="f191" fmla="val 10008"/>
                <a:gd name="f192" fmla="val 9263"/>
                <a:gd name="f193" fmla="val 10208"/>
                <a:gd name="f194" fmla="val 10375"/>
                <a:gd name="f195" fmla="val 10641"/>
                <a:gd name="f196" fmla="val 10875"/>
                <a:gd name="f197" fmla="val 9230"/>
                <a:gd name="f198" fmla="val 11042"/>
                <a:gd name="f199" fmla="val 9030"/>
                <a:gd name="f200" fmla="val 8663"/>
                <a:gd name="f201" fmla="val 11275"/>
                <a:gd name="f202" fmla="val 8129"/>
                <a:gd name="f203" fmla="val 10908"/>
                <a:gd name="f204" fmla="val 10749"/>
                <a:gd name="f205" fmla="val 7732"/>
                <a:gd name="f206" fmla="val 10564"/>
                <a:gd name="f207" fmla="*/ f0 1 11309"/>
                <a:gd name="f208" fmla="*/ f1 1 9330"/>
                <a:gd name="f209" fmla="val f2"/>
                <a:gd name="f210" fmla="val f3"/>
                <a:gd name="f211" fmla="val f4"/>
                <a:gd name="f212" fmla="+- f211 0 f209"/>
                <a:gd name="f213" fmla="+- f210 0 f209"/>
                <a:gd name="f214" fmla="*/ f213 1 11309"/>
                <a:gd name="f215" fmla="*/ f212 1 9330"/>
                <a:gd name="f216" fmla="*/ f209 1 f214"/>
                <a:gd name="f217" fmla="*/ f210 1 f214"/>
                <a:gd name="f218" fmla="*/ f209 1 f215"/>
                <a:gd name="f219" fmla="*/ f211 1 f215"/>
                <a:gd name="f220" fmla="*/ f216 f207 1"/>
                <a:gd name="f221" fmla="*/ f217 f207 1"/>
                <a:gd name="f222" fmla="*/ f219 f208 1"/>
                <a:gd name="f223" fmla="*/ f218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0" t="f223" r="f221" b="f222"/>
              <a:pathLst>
                <a:path w="11309" h="93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27" y="f18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37"/>
                    <a:pt x="f36" y="f37"/>
                  </a:cubicBezTo>
                  <a:close/>
                  <a:moveTo>
                    <a:pt x="f66" y="f67"/>
                  </a:moveTo>
                  <a:cubicBezTo>
                    <a:pt x="f68" y="f67"/>
                    <a:pt x="f69" y="f70"/>
                    <a:pt x="f57" y="f48"/>
                  </a:cubicBezTo>
                  <a:cubicBezTo>
                    <a:pt x="f55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46"/>
                  </a:cubicBezTo>
                  <a:cubicBezTo>
                    <a:pt x="f91" y="f92"/>
                    <a:pt x="f93" y="f67"/>
                    <a:pt x="f66" y="f67"/>
                  </a:cubicBezTo>
                  <a:close/>
                  <a:moveTo>
                    <a:pt x="f94" y="f95"/>
                  </a:moveTo>
                  <a:cubicBezTo>
                    <a:pt x="f96" y="f95"/>
                    <a:pt x="f97" y="f98"/>
                    <a:pt x="f99" y="f83"/>
                  </a:cubicBezTo>
                  <a:cubicBezTo>
                    <a:pt x="f84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75"/>
                  </a:cubicBezTo>
                  <a:cubicBezTo>
                    <a:pt x="f120" y="f121"/>
                    <a:pt x="f122" y="f95"/>
                    <a:pt x="f94" y="f95"/>
                  </a:cubicBezTo>
                  <a:close/>
                  <a:moveTo>
                    <a:pt x="f123" y="f124"/>
                  </a:moveTo>
                  <a:cubicBezTo>
                    <a:pt x="f125" y="f124"/>
                    <a:pt x="f126" y="f127"/>
                    <a:pt x="f115" y="f106"/>
                  </a:cubicBezTo>
                  <a:cubicBezTo>
                    <a:pt x="f113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6"/>
                  </a:cubicBezTo>
                  <a:cubicBezTo>
                    <a:pt x="f138" y="f136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04"/>
                  </a:cubicBezTo>
                  <a:cubicBezTo>
                    <a:pt x="f148" y="f149"/>
                    <a:pt x="f150" y="f124"/>
                    <a:pt x="f123" y="f124"/>
                  </a:cubicBezTo>
                  <a:close/>
                  <a:moveTo>
                    <a:pt x="f151" y="f152"/>
                  </a:moveTo>
                  <a:cubicBezTo>
                    <a:pt x="f153" y="f152"/>
                    <a:pt x="f154" y="f155"/>
                    <a:pt x="f143" y="f134"/>
                  </a:cubicBezTo>
                  <a:cubicBezTo>
                    <a:pt x="f141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32"/>
                  </a:cubicBezTo>
                  <a:cubicBezTo>
                    <a:pt x="f176" y="f177"/>
                    <a:pt x="f178" y="f152"/>
                    <a:pt x="f151" y="f152"/>
                  </a:cubicBezTo>
                  <a:close/>
                  <a:moveTo>
                    <a:pt x="f179" y="f180"/>
                  </a:moveTo>
                  <a:cubicBezTo>
                    <a:pt x="f181" y="f180"/>
                    <a:pt x="f182" y="f183"/>
                    <a:pt x="f171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4"/>
                    <a:pt x="f194" y="f4"/>
                  </a:cubicBezTo>
                  <a:cubicBezTo>
                    <a:pt x="f195" y="f4"/>
                    <a:pt x="f196" y="f197"/>
                    <a:pt x="f198" y="f199"/>
                  </a:cubicBezTo>
                  <a:cubicBezTo>
                    <a:pt x="f3" y="f200"/>
                    <a:pt x="f201" y="f202"/>
                    <a:pt x="f203" y="f160"/>
                  </a:cubicBezTo>
                  <a:cubicBezTo>
                    <a:pt x="f204" y="f205"/>
                    <a:pt x="f206" y="f180"/>
                    <a:pt x="f179" y="f180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930;p38">
              <a:extLst>
                <a:ext uri="{FF2B5EF4-FFF2-40B4-BE49-F238E27FC236}">
                  <a16:creationId xmlns:a16="http://schemas.microsoft.com/office/drawing/2014/main" id="{E43F776C-D8A6-437F-90E9-5FA040552C74}"/>
                </a:ext>
              </a:extLst>
            </p:cNvPr>
            <p:cNvSpPr/>
            <p:nvPr/>
          </p:nvSpPr>
          <p:spPr>
            <a:xfrm rot="21061871">
              <a:off x="4274016" y="4406347"/>
              <a:ext cx="250993" cy="2303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56"/>
                <a:gd name="f5" fmla="val 505"/>
                <a:gd name="f6" fmla="val 1"/>
                <a:gd name="f7" fmla="val 251"/>
                <a:gd name="f8" fmla="val 168"/>
                <a:gd name="f9" fmla="val 17"/>
                <a:gd name="f10" fmla="val 501"/>
                <a:gd name="f11" fmla="val 1569"/>
                <a:gd name="f12" fmla="val 2636"/>
                <a:gd name="f13" fmla="val 3703"/>
                <a:gd name="f14" fmla="val 3999"/>
                <a:gd name="f15" fmla="val 278"/>
                <a:gd name="f16" fmla="val 4215"/>
                <a:gd name="f17" fmla="val 569"/>
                <a:gd name="f18" fmla="val 607"/>
                <a:gd name="f19" fmla="val 646"/>
                <a:gd name="f20" fmla="val 4212"/>
                <a:gd name="f21" fmla="val 685"/>
                <a:gd name="f22" fmla="val 4204"/>
                <a:gd name="f23" fmla="val 1502"/>
                <a:gd name="f24" fmla="val 4019"/>
                <a:gd name="f25" fmla="val 2319"/>
                <a:gd name="f26" fmla="val 3856"/>
                <a:gd name="f27" fmla="val 3153"/>
                <a:gd name="f28" fmla="val 3680"/>
                <a:gd name="f29" fmla="val 4533"/>
                <a:gd name="f30" fmla="val 5386"/>
                <a:gd name="f31" fmla="val 6239"/>
                <a:gd name="f32" fmla="val 6559"/>
                <a:gd name="f33" fmla="val 3407"/>
                <a:gd name="f34" fmla="val 6752"/>
                <a:gd name="f35" fmla="val 3693"/>
                <a:gd name="f36" fmla="val 3735"/>
                <a:gd name="f37" fmla="val 3777"/>
                <a:gd name="f38" fmla="val 6748"/>
                <a:gd name="f39" fmla="val 3820"/>
                <a:gd name="f40" fmla="val 6739"/>
                <a:gd name="f41" fmla="val 4633"/>
                <a:gd name="f42" fmla="val 6582"/>
                <a:gd name="f43" fmla="val 5467"/>
                <a:gd name="f44" fmla="val 6404"/>
                <a:gd name="f45" fmla="val 6289"/>
                <a:gd name="f46" fmla="val 6237"/>
                <a:gd name="f47" fmla="val 6290"/>
                <a:gd name="f48" fmla="val 7094"/>
                <a:gd name="f49" fmla="val 6295"/>
                <a:gd name="f50" fmla="val 7951"/>
                <a:gd name="f51" fmla="val 6322"/>
                <a:gd name="f52" fmla="val 8807"/>
                <a:gd name="f53" fmla="val 9102"/>
                <a:gd name="f54" fmla="val 6557"/>
                <a:gd name="f55" fmla="val 9319"/>
                <a:gd name="f56" fmla="val 6842"/>
                <a:gd name="f57" fmla="val 6879"/>
                <a:gd name="f58" fmla="val 6917"/>
                <a:gd name="f59" fmla="val 9315"/>
                <a:gd name="f60" fmla="val 6956"/>
                <a:gd name="f61" fmla="val 9307"/>
                <a:gd name="f62" fmla="val 7805"/>
                <a:gd name="f63" fmla="val 9122"/>
                <a:gd name="f64" fmla="val 8633"/>
                <a:gd name="f65" fmla="val 8957"/>
                <a:gd name="f66" fmla="val 9457"/>
                <a:gd name="f67" fmla="val 8780"/>
                <a:gd name="f68" fmla="val 9634"/>
                <a:gd name="f69" fmla="val 10488"/>
                <a:gd name="f70" fmla="val 11342"/>
                <a:gd name="f71" fmla="val 11662"/>
                <a:gd name="f72" fmla="val 9711"/>
                <a:gd name="f73" fmla="val 11855"/>
                <a:gd name="f74" fmla="val 9997"/>
                <a:gd name="f75" fmla="val 10039"/>
                <a:gd name="f76" fmla="val 10082"/>
                <a:gd name="f77" fmla="val 11851"/>
                <a:gd name="f78" fmla="val 10125"/>
                <a:gd name="f79" fmla="val 11843"/>
                <a:gd name="f80" fmla="val 11159"/>
                <a:gd name="f81" fmla="val 11642"/>
                <a:gd name="f82" fmla="val 12193"/>
                <a:gd name="f83" fmla="val 11409"/>
                <a:gd name="f84" fmla="val 13260"/>
                <a:gd name="f85" fmla="val 11209"/>
                <a:gd name="f86" fmla="val 11084"/>
                <a:gd name="f87" fmla="val 13657"/>
                <a:gd name="f88" fmla="val 10196"/>
                <a:gd name="f89" fmla="val 13080"/>
                <a:gd name="f90" fmla="val 13041"/>
                <a:gd name="f91" fmla="val 13001"/>
                <a:gd name="f92" fmla="val 10200"/>
                <a:gd name="f93" fmla="val 12960"/>
                <a:gd name="f94" fmla="val 10208"/>
                <a:gd name="f95" fmla="val 12143"/>
                <a:gd name="f96" fmla="val 10393"/>
                <a:gd name="f97" fmla="val 11325"/>
                <a:gd name="f98" fmla="val 10556"/>
                <a:gd name="f99" fmla="val 10492"/>
                <a:gd name="f100" fmla="val 10716"/>
                <a:gd name="f101" fmla="val 9857"/>
                <a:gd name="f102" fmla="val 8999"/>
                <a:gd name="f103" fmla="val 8140"/>
                <a:gd name="f104" fmla="val 7845"/>
                <a:gd name="f105" fmla="val 10231"/>
                <a:gd name="f106" fmla="val 7628"/>
                <a:gd name="f107" fmla="val 9940"/>
                <a:gd name="f108" fmla="val 9901"/>
                <a:gd name="f109" fmla="val 9863"/>
                <a:gd name="f110" fmla="val 7632"/>
                <a:gd name="f111" fmla="val 9824"/>
                <a:gd name="f112" fmla="val 7640"/>
                <a:gd name="f113" fmla="val 9006"/>
                <a:gd name="f114" fmla="val 7824"/>
                <a:gd name="f115" fmla="val 8167"/>
                <a:gd name="f116" fmla="val 7988"/>
                <a:gd name="f117" fmla="val 7340"/>
                <a:gd name="f118" fmla="val 8164"/>
                <a:gd name="f119" fmla="val 7323"/>
                <a:gd name="f120" fmla="val 7311"/>
                <a:gd name="f121" fmla="val 6458"/>
                <a:gd name="f122" fmla="val 5605"/>
                <a:gd name="f123" fmla="val 5285"/>
                <a:gd name="f124" fmla="val 7069"/>
                <a:gd name="f125" fmla="val 5092"/>
                <a:gd name="f126" fmla="val 6805"/>
                <a:gd name="f127" fmla="val 6766"/>
                <a:gd name="f128" fmla="val 6727"/>
                <a:gd name="f129" fmla="val 5096"/>
                <a:gd name="f130" fmla="val 6689"/>
                <a:gd name="f131" fmla="val 5104"/>
                <a:gd name="f132" fmla="val 5839"/>
                <a:gd name="f133" fmla="val 5264"/>
                <a:gd name="f134" fmla="val 5011"/>
                <a:gd name="f135" fmla="val 5444"/>
                <a:gd name="f136" fmla="val 4187"/>
                <a:gd name="f137" fmla="val 5612"/>
                <a:gd name="f138" fmla="val 4753"/>
                <a:gd name="f139" fmla="val 3895"/>
                <a:gd name="f140" fmla="val 3036"/>
                <a:gd name="f141" fmla="val 2727"/>
                <a:gd name="f142" fmla="val 3900"/>
                <a:gd name="f143" fmla="val 2532"/>
                <a:gd name="f144" fmla="val 3592"/>
                <a:gd name="f145" fmla="val 3568"/>
                <a:gd name="f146" fmla="val 3544"/>
                <a:gd name="f147" fmla="val 2534"/>
                <a:gd name="f148" fmla="val 3520"/>
                <a:gd name="f149" fmla="val 2536"/>
                <a:gd name="f150" fmla="val 2702"/>
                <a:gd name="f151" fmla="val 2721"/>
                <a:gd name="f152" fmla="val 1885"/>
                <a:gd name="f153" fmla="val 2884"/>
                <a:gd name="f154" fmla="val 1051"/>
                <a:gd name="f155" fmla="val 3060"/>
                <a:gd name="f156" fmla="val 1050"/>
                <a:gd name="f157" fmla="val 2207"/>
                <a:gd name="f158" fmla="val 1045"/>
                <a:gd name="f159" fmla="val 1354"/>
                <a:gd name="f160" fmla="val 1018"/>
                <a:gd name="f161" fmla="val 760"/>
                <a:gd name="f162" fmla="*/ f0 1 13855"/>
                <a:gd name="f163" fmla="*/ f1 1 11856"/>
                <a:gd name="f164" fmla="val f2"/>
                <a:gd name="f165" fmla="val f3"/>
                <a:gd name="f166" fmla="val f4"/>
                <a:gd name="f167" fmla="+- f166 0 f164"/>
                <a:gd name="f168" fmla="+- f165 0 f164"/>
                <a:gd name="f169" fmla="*/ f168 1 13855"/>
                <a:gd name="f170" fmla="*/ f167 1 11856"/>
                <a:gd name="f171" fmla="*/ f164 1 f169"/>
                <a:gd name="f172" fmla="*/ f165 1 f169"/>
                <a:gd name="f173" fmla="*/ f164 1 f170"/>
                <a:gd name="f174" fmla="*/ f166 1 f170"/>
                <a:gd name="f175" fmla="*/ f171 f162 1"/>
                <a:gd name="f176" fmla="*/ f172 f162 1"/>
                <a:gd name="f177" fmla="*/ f174 f163 1"/>
                <a:gd name="f178" fmla="*/ f173 f1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5" t="f178" r="f176" b="f177"/>
              <a:pathLst>
                <a:path w="13855" h="11856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9" y="f12"/>
                    <a:pt x="f9" y="f13"/>
                  </a:cubicBezTo>
                  <a:cubicBezTo>
                    <a:pt x="f9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7" y="f29"/>
                    <a:pt x="f27" y="f30"/>
                    <a:pt x="f27" y="f31"/>
                  </a:cubicBezTo>
                  <a:cubicBezTo>
                    <a:pt x="f27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1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lnTo>
                    <a:pt x="f66" y="f67"/>
                  </a:lnTo>
                  <a:cubicBezTo>
                    <a:pt x="f66" y="f68"/>
                    <a:pt x="f66" y="f69"/>
                    <a:pt x="f66" y="f70"/>
                  </a:cubicBezTo>
                  <a:cubicBezTo>
                    <a:pt x="f66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3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lnTo>
                    <a:pt x="f99" y="f100"/>
                  </a:lnTo>
                  <a:cubicBezTo>
                    <a:pt x="f99" y="f101"/>
                    <a:pt x="f99" y="f102"/>
                    <a:pt x="f99" y="f103"/>
                  </a:cubicBezTo>
                  <a:cubicBezTo>
                    <a:pt x="f99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lnTo>
                    <a:pt x="f117" y="f118"/>
                  </a:lnTo>
                  <a:cubicBezTo>
                    <a:pt x="f119" y="f120"/>
                    <a:pt x="f119" y="f121"/>
                    <a:pt x="f119" y="f122"/>
                  </a:cubicBezTo>
                  <a:cubicBezTo>
                    <a:pt x="f119" y="f123"/>
                    <a:pt x="f124" y="f125"/>
                    <a:pt x="f126" y="f125"/>
                  </a:cubicBezTo>
                  <a:cubicBezTo>
                    <a:pt x="f127" y="f125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lnTo>
                    <a:pt x="f136" y="f137"/>
                  </a:lnTo>
                  <a:cubicBezTo>
                    <a:pt x="f136" y="f138"/>
                    <a:pt x="f136" y="f139"/>
                    <a:pt x="f136" y="f140"/>
                  </a:cubicBezTo>
                  <a:cubicBezTo>
                    <a:pt x="f136" y="f141"/>
                    <a:pt x="f142" y="f143"/>
                    <a:pt x="f144" y="f143"/>
                  </a:cubicBezTo>
                  <a:cubicBezTo>
                    <a:pt x="f145" y="f143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lnTo>
                    <a:pt x="f154" y="f155"/>
                  </a:lnTo>
                  <a:cubicBezTo>
                    <a:pt x="f156" y="f157"/>
                    <a:pt x="f158" y="f159"/>
                    <a:pt x="f160" y="f10"/>
                  </a:cubicBezTo>
                  <a:cubicBezTo>
                    <a:pt x="f160" y="f8"/>
                    <a:pt x="f161" y="f6"/>
                    <a:pt x="f5" y="f6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931;p38">
              <a:extLst>
                <a:ext uri="{FF2B5EF4-FFF2-40B4-BE49-F238E27FC236}">
                  <a16:creationId xmlns:a16="http://schemas.microsoft.com/office/drawing/2014/main" id="{4FCB3BAD-055A-4493-9F4D-F4D2508B92F4}"/>
                </a:ext>
              </a:extLst>
            </p:cNvPr>
            <p:cNvSpPr/>
            <p:nvPr/>
          </p:nvSpPr>
          <p:spPr>
            <a:xfrm rot="21061871">
              <a:off x="4222515" y="4512106"/>
              <a:ext cx="251231" cy="230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68"/>
                <a:gd name="f4" fmla="val 11860"/>
                <a:gd name="f5" fmla="val 527"/>
                <a:gd name="f6" fmla="val 1"/>
                <a:gd name="f7" fmla="val 266"/>
                <a:gd name="f8" fmla="val 168"/>
                <a:gd name="f9" fmla="val 505"/>
                <a:gd name="f10" fmla="val 1573"/>
                <a:gd name="f11" fmla="val 2640"/>
                <a:gd name="f12" fmla="val 34"/>
                <a:gd name="f13" fmla="val 3674"/>
                <a:gd name="f14" fmla="val 3994"/>
                <a:gd name="f15" fmla="val 262"/>
                <a:gd name="f16" fmla="val 4187"/>
                <a:gd name="f17" fmla="val 542"/>
                <a:gd name="f18" fmla="val 583"/>
                <a:gd name="f19" fmla="val 625"/>
                <a:gd name="f20" fmla="val 4183"/>
                <a:gd name="f21" fmla="val 668"/>
                <a:gd name="f22" fmla="val 4175"/>
                <a:gd name="f23" fmla="val 1492"/>
                <a:gd name="f24" fmla="val 4015"/>
                <a:gd name="f25" fmla="val 2337"/>
                <a:gd name="f26" fmla="val 3835"/>
                <a:gd name="f27" fmla="val 3169"/>
                <a:gd name="f28" fmla="val 3666"/>
                <a:gd name="f29" fmla="val 4525"/>
                <a:gd name="f30" fmla="val 5384"/>
                <a:gd name="f31" fmla="val 6243"/>
                <a:gd name="f32" fmla="val 6538"/>
                <a:gd name="f33" fmla="val 3430"/>
                <a:gd name="f34" fmla="val 6755"/>
                <a:gd name="f35" fmla="val 3721"/>
                <a:gd name="f36" fmla="val 3759"/>
                <a:gd name="f37" fmla="val 3798"/>
                <a:gd name="f38" fmla="val 6751"/>
                <a:gd name="f39" fmla="val 3836"/>
                <a:gd name="f40" fmla="val 6743"/>
                <a:gd name="f41" fmla="val 4659"/>
                <a:gd name="f42" fmla="val 6557"/>
                <a:gd name="f43" fmla="val 5482"/>
                <a:gd name="f44" fmla="val 6393"/>
                <a:gd name="f45" fmla="val 6305"/>
                <a:gd name="f46" fmla="val 6216"/>
                <a:gd name="f47" fmla="val 7070"/>
                <a:gd name="f48" fmla="val 7924"/>
                <a:gd name="f49" fmla="val 8778"/>
                <a:gd name="f50" fmla="val 9098"/>
                <a:gd name="f51" fmla="val 6558"/>
                <a:gd name="f52" fmla="val 9291"/>
                <a:gd name="f53" fmla="val 6845"/>
                <a:gd name="f54" fmla="val 6887"/>
                <a:gd name="f55" fmla="val 6929"/>
                <a:gd name="f56" fmla="val 9287"/>
                <a:gd name="f57" fmla="val 6972"/>
                <a:gd name="f58" fmla="val 9278"/>
                <a:gd name="f59" fmla="val 7789"/>
                <a:gd name="f60" fmla="val 9120"/>
                <a:gd name="f61" fmla="val 8607"/>
                <a:gd name="f62" fmla="val 8941"/>
                <a:gd name="f63" fmla="val 9441"/>
                <a:gd name="f64" fmla="val 8774"/>
                <a:gd name="f65" fmla="val 9442"/>
                <a:gd name="f66" fmla="val 9632"/>
                <a:gd name="f67" fmla="val 9447"/>
                <a:gd name="f68" fmla="val 10489"/>
                <a:gd name="f69" fmla="val 9474"/>
                <a:gd name="f70" fmla="val 11347"/>
                <a:gd name="f71" fmla="val 11666"/>
                <a:gd name="f72" fmla="val 9702"/>
                <a:gd name="f73" fmla="val 9982"/>
                <a:gd name="f74" fmla="val 10023"/>
                <a:gd name="f75" fmla="val 10065"/>
                <a:gd name="f76" fmla="val 11855"/>
                <a:gd name="f77" fmla="val 10108"/>
                <a:gd name="f78" fmla="val 11847"/>
                <a:gd name="f79" fmla="val 11175"/>
                <a:gd name="f80" fmla="val 11613"/>
                <a:gd name="f81" fmla="val 12209"/>
                <a:gd name="f82" fmla="val 11413"/>
                <a:gd name="f83" fmla="val 13243"/>
                <a:gd name="f84" fmla="val 11180"/>
                <a:gd name="f85" fmla="val 13867"/>
                <a:gd name="f86" fmla="val 11055"/>
                <a:gd name="f87" fmla="val 13674"/>
                <a:gd name="f88" fmla="val 10200"/>
                <a:gd name="f89" fmla="val 13100"/>
                <a:gd name="f90" fmla="val 13060"/>
                <a:gd name="f91" fmla="val 13019"/>
                <a:gd name="f92" fmla="val 10204"/>
                <a:gd name="f93" fmla="val 12976"/>
                <a:gd name="f94" fmla="val 10212"/>
                <a:gd name="f95" fmla="val 12162"/>
                <a:gd name="f96" fmla="val 10370"/>
                <a:gd name="f97" fmla="val 11327"/>
                <a:gd name="f98" fmla="val 10528"/>
                <a:gd name="f99" fmla="val 10504"/>
                <a:gd name="f100" fmla="val 10701"/>
                <a:gd name="f101" fmla="val 10496"/>
                <a:gd name="f102" fmla="val 9849"/>
                <a:gd name="f103" fmla="val 10475"/>
                <a:gd name="f104" fmla="val 8997"/>
                <a:gd name="f105" fmla="val 8144"/>
                <a:gd name="f106" fmla="val 7824"/>
                <a:gd name="f107" fmla="val 10221"/>
                <a:gd name="f108" fmla="val 7631"/>
                <a:gd name="f109" fmla="val 9957"/>
                <a:gd name="f110" fmla="val 9918"/>
                <a:gd name="f111" fmla="val 9879"/>
                <a:gd name="f112" fmla="val 7635"/>
                <a:gd name="f113" fmla="val 9841"/>
                <a:gd name="f114" fmla="val 7644"/>
                <a:gd name="f115" fmla="val 8991"/>
                <a:gd name="f116" fmla="val 7803"/>
                <a:gd name="f117" fmla="val 8163"/>
                <a:gd name="f118" fmla="val 7984"/>
                <a:gd name="f119" fmla="val 7339"/>
                <a:gd name="f120" fmla="val 8151"/>
                <a:gd name="f121" fmla="val 7293"/>
                <a:gd name="f122" fmla="val 6434"/>
                <a:gd name="f123" fmla="val 5576"/>
                <a:gd name="f124" fmla="val 5281"/>
                <a:gd name="f125" fmla="val 7078"/>
                <a:gd name="f126" fmla="val 5064"/>
                <a:gd name="f127" fmla="val 6787"/>
                <a:gd name="f128" fmla="val 6749"/>
                <a:gd name="f129" fmla="val 6710"/>
                <a:gd name="f130" fmla="val 5068"/>
                <a:gd name="f131" fmla="val 6672"/>
                <a:gd name="f132" fmla="val 5075"/>
                <a:gd name="f133" fmla="val 5854"/>
                <a:gd name="f134" fmla="val 5260"/>
                <a:gd name="f135" fmla="val 5037"/>
                <a:gd name="f136" fmla="val 5424"/>
                <a:gd name="f137" fmla="val 4203"/>
                <a:gd name="f138" fmla="val 5599"/>
                <a:gd name="f139" fmla="val 4746"/>
                <a:gd name="f140" fmla="val 3894"/>
                <a:gd name="f141" fmla="val 3041"/>
                <a:gd name="f142" fmla="val 2721"/>
                <a:gd name="f143" fmla="val 3950"/>
                <a:gd name="f144" fmla="val 2527"/>
                <a:gd name="f145" fmla="val 3664"/>
                <a:gd name="f146" fmla="val 3622"/>
                <a:gd name="f147" fmla="val 3579"/>
                <a:gd name="f148" fmla="val 2532"/>
                <a:gd name="f149" fmla="val 3536"/>
                <a:gd name="f150" fmla="val 2540"/>
                <a:gd name="f151" fmla="val 2718"/>
                <a:gd name="f152" fmla="val 2725"/>
                <a:gd name="f153" fmla="val 1879"/>
                <a:gd name="f154" fmla="val 2889"/>
                <a:gd name="f155" fmla="val 1052"/>
                <a:gd name="f156" fmla="val 3048"/>
                <a:gd name="f157" fmla="val 1034"/>
                <a:gd name="f158" fmla="val 2190"/>
                <a:gd name="f159" fmla="val 1331"/>
                <a:gd name="f160" fmla="val 472"/>
                <a:gd name="f161" fmla="val 159"/>
                <a:gd name="f162" fmla="val 783"/>
                <a:gd name="f163" fmla="*/ f0 1 13868"/>
                <a:gd name="f164" fmla="*/ f1 1 11860"/>
                <a:gd name="f165" fmla="val f2"/>
                <a:gd name="f166" fmla="val f3"/>
                <a:gd name="f167" fmla="val f4"/>
                <a:gd name="f168" fmla="+- f167 0 f165"/>
                <a:gd name="f169" fmla="+- f166 0 f165"/>
                <a:gd name="f170" fmla="*/ f169 1 13868"/>
                <a:gd name="f171" fmla="*/ f168 1 11860"/>
                <a:gd name="f172" fmla="*/ f165 1 f170"/>
                <a:gd name="f173" fmla="*/ f166 1 f170"/>
                <a:gd name="f174" fmla="*/ f165 1 f171"/>
                <a:gd name="f175" fmla="*/ f167 1 f171"/>
                <a:gd name="f176" fmla="*/ f172 f163 1"/>
                <a:gd name="f177" fmla="*/ f173 f163 1"/>
                <a:gd name="f178" fmla="*/ f175 f164 1"/>
                <a:gd name="f179" fmla="*/ f174 f1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6" t="f179" r="f177" b="f178"/>
              <a:pathLst>
                <a:path w="13868" h="1186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2" y="f11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7" y="f28"/>
                  </a:lnTo>
                  <a:cubicBezTo>
                    <a:pt x="f27" y="f29"/>
                    <a:pt x="f27" y="f30"/>
                    <a:pt x="f27" y="f31"/>
                  </a:cubicBezTo>
                  <a:cubicBezTo>
                    <a:pt x="f27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6"/>
                  </a:lnTo>
                  <a:cubicBezTo>
                    <a:pt x="f45" y="f47"/>
                    <a:pt x="f45" y="f48"/>
                    <a:pt x="f45" y="f49"/>
                  </a:cubicBezTo>
                  <a:cubicBezTo>
                    <a:pt x="f45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3" y="f64"/>
                  </a:lnTo>
                  <a:cubicBezTo>
                    <a:pt x="f65" y="f66"/>
                    <a:pt x="f67" y="f68"/>
                    <a:pt x="f69" y="f70"/>
                  </a:cubicBezTo>
                  <a:cubicBezTo>
                    <a:pt x="f69" y="f71"/>
                    <a:pt x="f72" y="f4"/>
                    <a:pt x="f73" y="f4"/>
                  </a:cubicBezTo>
                  <a:cubicBezTo>
                    <a:pt x="f74" y="f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lnTo>
                    <a:pt x="f99" y="f100"/>
                  </a:lnTo>
                  <a:cubicBezTo>
                    <a:pt x="f101" y="f102"/>
                    <a:pt x="f103" y="f104"/>
                    <a:pt x="f103" y="f105"/>
                  </a:cubicBezTo>
                  <a:cubicBezTo>
                    <a:pt x="f103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lnTo>
                    <a:pt x="f119" y="f120"/>
                  </a:lnTo>
                  <a:cubicBezTo>
                    <a:pt x="f119" y="f121"/>
                    <a:pt x="f119" y="f122"/>
                    <a:pt x="f119" y="f123"/>
                  </a:cubicBezTo>
                  <a:cubicBezTo>
                    <a:pt x="f119" y="f124"/>
                    <a:pt x="f125" y="f126"/>
                    <a:pt x="f127" y="f126"/>
                  </a:cubicBezTo>
                  <a:cubicBezTo>
                    <a:pt x="f128" y="f126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lnTo>
                    <a:pt x="f137" y="f138"/>
                  </a:lnTo>
                  <a:cubicBezTo>
                    <a:pt x="f137" y="f139"/>
                    <a:pt x="f137" y="f140"/>
                    <a:pt x="f137" y="f141"/>
                  </a:cubicBezTo>
                  <a:cubicBezTo>
                    <a:pt x="f137" y="f142"/>
                    <a:pt x="f143" y="f144"/>
                    <a:pt x="f145" y="f144"/>
                  </a:cubicBezTo>
                  <a:cubicBezTo>
                    <a:pt x="f146" y="f144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lnTo>
                    <a:pt x="f155" y="f156"/>
                  </a:lnTo>
                  <a:cubicBezTo>
                    <a:pt x="f157" y="f158"/>
                    <a:pt x="f157" y="f159"/>
                    <a:pt x="f157" y="f160"/>
                  </a:cubicBezTo>
                  <a:cubicBezTo>
                    <a:pt x="f157" y="f161"/>
                    <a:pt x="f162" y="f6"/>
                    <a:pt x="f5" y="f6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932;p38">
              <a:extLst>
                <a:ext uri="{FF2B5EF4-FFF2-40B4-BE49-F238E27FC236}">
                  <a16:creationId xmlns:a16="http://schemas.microsoft.com/office/drawing/2014/main" id="{2F5200BC-B5CF-4C49-BE64-6EC74725FBB8}"/>
                </a:ext>
              </a:extLst>
            </p:cNvPr>
            <p:cNvSpPr/>
            <p:nvPr/>
          </p:nvSpPr>
          <p:spPr>
            <a:xfrm rot="21061871">
              <a:off x="4062321" y="4715030"/>
              <a:ext cx="316665" cy="285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80"/>
                <a:gd name="f4" fmla="val 14708"/>
                <a:gd name="f5" fmla="val 2469"/>
                <a:gd name="f6" fmla="val 2435"/>
                <a:gd name="f7" fmla="val 1985"/>
                <a:gd name="f8" fmla="val 4390"/>
                <a:gd name="f9" fmla="val 9676"/>
                <a:gd name="f10" fmla="val 13617"/>
                <a:gd name="f11" fmla="val 14114"/>
                <a:gd name="f12" fmla="val 14552"/>
                <a:gd name="f13" fmla="val 14544"/>
                <a:gd name="f14" fmla="val 14911"/>
                <a:gd name="f15" fmla="val 14177"/>
                <a:gd name="f16" fmla="val 11575"/>
                <a:gd name="f17" fmla="val 4470"/>
                <a:gd name="f18" fmla="val 2002"/>
                <a:gd name="f19" fmla="*/ f0 1 17480"/>
                <a:gd name="f20" fmla="*/ f1 1 1470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7480"/>
                <a:gd name="f27" fmla="*/ f24 1 1470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7480" h="14708">
                  <a:moveTo>
                    <a:pt x="f5" y="f2"/>
                  </a:moveTo>
                  <a:lnTo>
                    <a:pt x="f2" y="f6"/>
                  </a:lnTo>
                  <a:cubicBezTo>
                    <a:pt x="f7" y="f8"/>
                    <a:pt x="f9" y="f4"/>
                    <a:pt x="f10" y="f4"/>
                  </a:cubicBezTo>
                  <a:cubicBezTo>
                    <a:pt x="f11" y="f4"/>
                    <a:pt x="f12" y="f13"/>
                    <a:pt x="f14" y="f15"/>
                  </a:cubicBezTo>
                  <a:cubicBezTo>
                    <a:pt x="f3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933;p38">
              <a:extLst>
                <a:ext uri="{FF2B5EF4-FFF2-40B4-BE49-F238E27FC236}">
                  <a16:creationId xmlns:a16="http://schemas.microsoft.com/office/drawing/2014/main" id="{38CB55D1-E6C9-473F-85B0-72D9B4A8DF58}"/>
                </a:ext>
              </a:extLst>
            </p:cNvPr>
            <p:cNvSpPr/>
            <p:nvPr/>
          </p:nvSpPr>
          <p:spPr>
            <a:xfrm rot="21061871">
              <a:off x="3712574" y="4490737"/>
              <a:ext cx="424610" cy="352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39"/>
                <a:gd name="f4" fmla="val 18171"/>
                <a:gd name="f5" fmla="val 12215"/>
                <a:gd name="f6" fmla="val 10162"/>
                <a:gd name="f7" fmla="val 8003"/>
                <a:gd name="f8" fmla="val 848"/>
                <a:gd name="f9" fmla="val 5992"/>
                <a:gd name="f10" fmla="val 2859"/>
                <a:gd name="f11" fmla="val 8850"/>
                <a:gd name="f12" fmla="val 7210"/>
                <a:gd name="f13" fmla="val 18170"/>
                <a:gd name="f14" fmla="val 14095"/>
                <a:gd name="f15" fmla="val 15567"/>
                <a:gd name="f16" fmla="val 17024"/>
                <a:gd name="f17" fmla="val 17744"/>
                <a:gd name="f18" fmla="val 18334"/>
                <a:gd name="f19" fmla="val 16769"/>
                <a:gd name="f20" fmla="val 20969"/>
                <a:gd name="f21" fmla="val 14134"/>
                <a:gd name="f22" fmla="val 23438"/>
                <a:gd name="f23" fmla="val 7449"/>
                <a:gd name="f24" fmla="val 18298"/>
                <a:gd name="f25" fmla="*/ f0 1 23439"/>
                <a:gd name="f26" fmla="*/ f1 1 181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23439"/>
                <a:gd name="f33" fmla="*/ f30 1 181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3439" h="1817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lnTo>
                    <a:pt x="f20" y="f21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934;p38">
              <a:extLst>
                <a:ext uri="{FF2B5EF4-FFF2-40B4-BE49-F238E27FC236}">
                  <a16:creationId xmlns:a16="http://schemas.microsoft.com/office/drawing/2014/main" id="{CF8A3599-2BC4-4261-8ED9-D39400D569F3}"/>
                </a:ext>
              </a:extLst>
            </p:cNvPr>
            <p:cNvSpPr/>
            <p:nvPr/>
          </p:nvSpPr>
          <p:spPr>
            <a:xfrm rot="21061871">
              <a:off x="4033757" y="4734242"/>
              <a:ext cx="92025" cy="82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80"/>
                <a:gd name="f4" fmla="val 4231"/>
                <a:gd name="f5" fmla="val 3883"/>
                <a:gd name="f6" fmla="val 3712"/>
                <a:gd name="f7" fmla="val 3535"/>
                <a:gd name="f8" fmla="val 57"/>
                <a:gd name="f9" fmla="val 3373"/>
                <a:gd name="f10" fmla="val 190"/>
                <a:gd name="f11" fmla="val 2406"/>
                <a:gd name="f12" fmla="val 958"/>
                <a:gd name="f13" fmla="val 1639"/>
                <a:gd name="f14" fmla="val 1992"/>
                <a:gd name="f15" fmla="val 638"/>
                <a:gd name="f16" fmla="val 2726"/>
                <a:gd name="f17" fmla="val 3225"/>
                <a:gd name="f18" fmla="val 423"/>
                <a:gd name="f19" fmla="val 1043"/>
                <a:gd name="f20" fmla="val 1169"/>
                <a:gd name="f21" fmla="val 1303"/>
                <a:gd name="f22" fmla="val 4189"/>
                <a:gd name="f23" fmla="val 1439"/>
                <a:gd name="f24" fmla="val 4093"/>
                <a:gd name="f25" fmla="val 2539"/>
                <a:gd name="f26" fmla="val 3259"/>
                <a:gd name="f27" fmla="val 3407"/>
                <a:gd name="f28" fmla="val 2159"/>
                <a:gd name="f29" fmla="val 4474"/>
                <a:gd name="f30" fmla="val 1291"/>
                <a:gd name="f31" fmla="val 5079"/>
                <a:gd name="f32" fmla="val 791"/>
                <a:gd name="f33" fmla="val 4522"/>
                <a:gd name="f34" fmla="*/ f0 1 5080"/>
                <a:gd name="f35" fmla="*/ f1 1 4231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080"/>
                <a:gd name="f42" fmla="*/ f39 1 4231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080" h="423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935;p38">
              <a:extLst>
                <a:ext uri="{FF2B5EF4-FFF2-40B4-BE49-F238E27FC236}">
                  <a16:creationId xmlns:a16="http://schemas.microsoft.com/office/drawing/2014/main" id="{6F0559B4-9389-4F78-8BDD-3D4027745AAF}"/>
                </a:ext>
              </a:extLst>
            </p:cNvPr>
            <p:cNvSpPr/>
            <p:nvPr/>
          </p:nvSpPr>
          <p:spPr>
            <a:xfrm rot="21061871">
              <a:off x="3830633" y="4768907"/>
              <a:ext cx="29635" cy="3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6"/>
                <a:gd name="f4" fmla="val 1661"/>
                <a:gd name="f5" fmla="val 818"/>
                <a:gd name="f6" fmla="val 1"/>
                <a:gd name="f7" fmla="val 601"/>
                <a:gd name="f8" fmla="val 384"/>
                <a:gd name="f9" fmla="val 76"/>
                <a:gd name="f10" fmla="val 234"/>
                <a:gd name="f11" fmla="val 226"/>
                <a:gd name="f12" fmla="val 101"/>
                <a:gd name="f13" fmla="val 393"/>
                <a:gd name="f14" fmla="val 593"/>
                <a:gd name="f15" fmla="val 826"/>
                <a:gd name="f16" fmla="val 1026"/>
                <a:gd name="f17" fmla="val 1260"/>
                <a:gd name="f18" fmla="val 1427"/>
                <a:gd name="f19" fmla="val 401"/>
                <a:gd name="f20" fmla="val 1560"/>
                <a:gd name="f21" fmla="val 1660"/>
                <a:gd name="f22" fmla="val 835"/>
                <a:gd name="f23" fmla="val 1035"/>
                <a:gd name="f24" fmla="val 1268"/>
                <a:gd name="f25" fmla="val 1402"/>
                <a:gd name="f26" fmla="val 1569"/>
                <a:gd name="f27" fmla="val 1635"/>
                <a:gd name="f28" fmla="val 1252"/>
                <a:gd name="f29" fmla="*/ f0 1 1636"/>
                <a:gd name="f30" fmla="*/ f1 1 166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636"/>
                <a:gd name="f37" fmla="*/ f34 1 166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636" h="166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2" y="f17"/>
                    <a:pt x="f10" y="f18"/>
                  </a:cubicBezTo>
                  <a:cubicBezTo>
                    <a:pt x="f19" y="f20"/>
                    <a:pt x="f7" y="f21"/>
                    <a:pt x="f22" y="f21"/>
                  </a:cubicBezTo>
                  <a:cubicBezTo>
                    <a:pt x="f23" y="f21"/>
                    <a:pt x="f24" y="f20"/>
                    <a:pt x="f25" y="f18"/>
                  </a:cubicBezTo>
                  <a:cubicBezTo>
                    <a:pt x="f26" y="f17"/>
                    <a:pt x="f27" y="f16"/>
                    <a:pt x="f27" y="f15"/>
                  </a:cubicBezTo>
                  <a:cubicBezTo>
                    <a:pt x="f27" y="f14"/>
                    <a:pt x="f26" y="f13"/>
                    <a:pt x="f25" y="f11"/>
                  </a:cubicBezTo>
                  <a:cubicBezTo>
                    <a:pt x="f28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936;p38">
              <a:extLst>
                <a:ext uri="{FF2B5EF4-FFF2-40B4-BE49-F238E27FC236}">
                  <a16:creationId xmlns:a16="http://schemas.microsoft.com/office/drawing/2014/main" id="{38BC0DA1-2E44-4CEB-A2F2-A6C144787BE8}"/>
                </a:ext>
              </a:extLst>
            </p:cNvPr>
            <p:cNvSpPr/>
            <p:nvPr/>
          </p:nvSpPr>
          <p:spPr>
            <a:xfrm rot="21061871">
              <a:off x="3841084" y="4580102"/>
              <a:ext cx="209104" cy="1794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43"/>
                <a:gd name="f4" fmla="val 9236"/>
                <a:gd name="f5" fmla="val 10585"/>
                <a:gd name="f6" fmla="val 10414"/>
                <a:gd name="f7" fmla="val 10244"/>
                <a:gd name="f8" fmla="val 53"/>
                <a:gd name="f9" fmla="val 10108"/>
                <a:gd name="f10" fmla="val 162"/>
                <a:gd name="f11" fmla="val 9741"/>
                <a:gd name="f12" fmla="val 463"/>
                <a:gd name="f13" fmla="val 9675"/>
                <a:gd name="f14" fmla="val 963"/>
                <a:gd name="f15" fmla="val 9975"/>
                <a:gd name="f16" fmla="val 1330"/>
                <a:gd name="f17" fmla="val 1530"/>
                <a:gd name="f18" fmla="val 10375"/>
                <a:gd name="f19" fmla="val 1630"/>
                <a:gd name="f20" fmla="val 10609"/>
                <a:gd name="f21" fmla="val 1663"/>
                <a:gd name="f22" fmla="val 10775"/>
                <a:gd name="f23" fmla="val 10975"/>
                <a:gd name="f24" fmla="val 1597"/>
                <a:gd name="f25" fmla="val 11109"/>
                <a:gd name="f26" fmla="val 1463"/>
                <a:gd name="f27" fmla="val 11476"/>
                <a:gd name="f28" fmla="val 1196"/>
                <a:gd name="f29" fmla="val 663"/>
                <a:gd name="f30" fmla="val 11242"/>
                <a:gd name="f31" fmla="val 329"/>
                <a:gd name="f32" fmla="val 11084"/>
                <a:gd name="f33" fmla="val 112"/>
                <a:gd name="f34" fmla="val 10833"/>
                <a:gd name="f35" fmla="val 9010"/>
                <a:gd name="f36" fmla="val 1255"/>
                <a:gd name="f37" fmla="val 8824"/>
                <a:gd name="f38" fmla="val 8633"/>
                <a:gd name="f39" fmla="val 1314"/>
                <a:gd name="f40" fmla="val 8474"/>
                <a:gd name="f41" fmla="val 1430"/>
                <a:gd name="f42" fmla="val 8140"/>
                <a:gd name="f43" fmla="val 1730"/>
                <a:gd name="f44" fmla="val 8073"/>
                <a:gd name="f45" fmla="val 2230"/>
                <a:gd name="f46" fmla="val 8340"/>
                <a:gd name="f47" fmla="val 2597"/>
                <a:gd name="f48" fmla="val 8507"/>
                <a:gd name="f49" fmla="val 2798"/>
                <a:gd name="f50" fmla="val 8741"/>
                <a:gd name="f51" fmla="val 2898"/>
                <a:gd name="f52" fmla="val 9007"/>
                <a:gd name="f53" fmla="val 9174"/>
                <a:gd name="f54" fmla="val 9341"/>
                <a:gd name="f55" fmla="val 2864"/>
                <a:gd name="f56" fmla="val 9508"/>
                <a:gd name="f57" fmla="val 2731"/>
                <a:gd name="f58" fmla="val 9875"/>
                <a:gd name="f59" fmla="val 2464"/>
                <a:gd name="f60" fmla="val 9941"/>
                <a:gd name="f61" fmla="val 1930"/>
                <a:gd name="f62" fmla="val 9641"/>
                <a:gd name="f63" fmla="val 1563"/>
                <a:gd name="f64" fmla="val 9490"/>
                <a:gd name="f65" fmla="val 1356"/>
                <a:gd name="f66" fmla="val 9254"/>
                <a:gd name="f67" fmla="val 7398"/>
                <a:gd name="f68" fmla="val 2522"/>
                <a:gd name="f69" fmla="val 7216"/>
                <a:gd name="f70" fmla="val 7032"/>
                <a:gd name="f71" fmla="val 2582"/>
                <a:gd name="f72" fmla="val 6873"/>
                <a:gd name="f73" fmla="val 2697"/>
                <a:gd name="f74" fmla="val 6506"/>
                <a:gd name="f75" fmla="val 2964"/>
                <a:gd name="f76" fmla="val 6439"/>
                <a:gd name="f77" fmla="val 3498"/>
                <a:gd name="f78" fmla="val 6739"/>
                <a:gd name="f79" fmla="val 3865"/>
                <a:gd name="f80" fmla="val 6906"/>
                <a:gd name="f81" fmla="val 4065"/>
                <a:gd name="f82" fmla="val 7139"/>
                <a:gd name="f83" fmla="val 4165"/>
                <a:gd name="f84" fmla="val 7373"/>
                <a:gd name="f85" fmla="val 7573"/>
                <a:gd name="f86" fmla="val 7740"/>
                <a:gd name="f87" fmla="val 4132"/>
                <a:gd name="f88" fmla="val 7907"/>
                <a:gd name="f89" fmla="val 3998"/>
                <a:gd name="f90" fmla="val 8240"/>
                <a:gd name="f91" fmla="val 3732"/>
                <a:gd name="f92" fmla="val 8307"/>
                <a:gd name="f93" fmla="val 3198"/>
                <a:gd name="f94" fmla="val 8040"/>
                <a:gd name="f95" fmla="val 2831"/>
                <a:gd name="f96" fmla="val 7870"/>
                <a:gd name="f97" fmla="val 2623"/>
                <a:gd name="f98" fmla="val 7636"/>
                <a:gd name="f99" fmla="val 5781"/>
                <a:gd name="f100" fmla="val 3790"/>
                <a:gd name="f101" fmla="val 5599"/>
                <a:gd name="f102" fmla="val 5416"/>
                <a:gd name="f103" fmla="val 3849"/>
                <a:gd name="f104" fmla="val 5271"/>
                <a:gd name="f105" fmla="val 3965"/>
                <a:gd name="f106" fmla="val 4904"/>
                <a:gd name="f107" fmla="val 4232"/>
                <a:gd name="f108" fmla="val 4838"/>
                <a:gd name="f109" fmla="val 4766"/>
                <a:gd name="f110" fmla="val 5138"/>
                <a:gd name="f111" fmla="val 5133"/>
                <a:gd name="f112" fmla="val 5333"/>
                <a:gd name="f113" fmla="val 5538"/>
                <a:gd name="f114" fmla="val 5433"/>
                <a:gd name="f115" fmla="val 5772"/>
                <a:gd name="f116" fmla="val 5939"/>
                <a:gd name="f117" fmla="val 6139"/>
                <a:gd name="f118" fmla="val 5399"/>
                <a:gd name="f119" fmla="val 6272"/>
                <a:gd name="f120" fmla="val 5266"/>
                <a:gd name="f121" fmla="val 6639"/>
                <a:gd name="f122" fmla="val 4999"/>
                <a:gd name="f123" fmla="val 6706"/>
                <a:gd name="f124" fmla="val 4465"/>
                <a:gd name="f125" fmla="val 6406"/>
                <a:gd name="f126" fmla="val 4098"/>
                <a:gd name="f127" fmla="val 6254"/>
                <a:gd name="f128" fmla="val 3891"/>
                <a:gd name="f129" fmla="val 6018"/>
                <a:gd name="f130" fmla="val 4173"/>
                <a:gd name="f131" fmla="val 5058"/>
                <a:gd name="f132" fmla="val 3987"/>
                <a:gd name="f133" fmla="val 3796"/>
                <a:gd name="f134" fmla="val 5117"/>
                <a:gd name="f135" fmla="val 3637"/>
                <a:gd name="f136" fmla="val 5233"/>
                <a:gd name="f137" fmla="val 3303"/>
                <a:gd name="f138" fmla="val 5499"/>
                <a:gd name="f139" fmla="val 3237"/>
                <a:gd name="f140" fmla="val 6033"/>
                <a:gd name="f141" fmla="val 3503"/>
                <a:gd name="f142" fmla="val 6400"/>
                <a:gd name="f143" fmla="val 3670"/>
                <a:gd name="f144" fmla="val 6600"/>
                <a:gd name="f145" fmla="val 3904"/>
                <a:gd name="f146" fmla="val 6700"/>
                <a:gd name="f147" fmla="val 4171"/>
                <a:gd name="f148" fmla="val 4337"/>
                <a:gd name="f149" fmla="val 4504"/>
                <a:gd name="f150" fmla="val 6634"/>
                <a:gd name="f151" fmla="val 4671"/>
                <a:gd name="f152" fmla="val 6534"/>
                <a:gd name="f153" fmla="val 5038"/>
                <a:gd name="f154" fmla="val 6233"/>
                <a:gd name="f155" fmla="val 5105"/>
                <a:gd name="f156" fmla="val 5733"/>
                <a:gd name="f157" fmla="val 4804"/>
                <a:gd name="f158" fmla="val 5366"/>
                <a:gd name="f159" fmla="val 4653"/>
                <a:gd name="f160" fmla="val 5158"/>
                <a:gd name="f161" fmla="val 4417"/>
                <a:gd name="f162" fmla="val 2551"/>
                <a:gd name="f163" fmla="val 6311"/>
                <a:gd name="f164" fmla="val 2372"/>
                <a:gd name="f165" fmla="val 2192"/>
                <a:gd name="f166" fmla="val 6372"/>
                <a:gd name="f167" fmla="val 2036"/>
                <a:gd name="f168" fmla="val 6500"/>
                <a:gd name="f169" fmla="val 1669"/>
                <a:gd name="f170" fmla="val 6767"/>
                <a:gd name="f171" fmla="val 1602"/>
                <a:gd name="f172" fmla="val 7301"/>
                <a:gd name="f173" fmla="val 1902"/>
                <a:gd name="f174" fmla="val 7634"/>
                <a:gd name="f175" fmla="val 2069"/>
                <a:gd name="f176" fmla="val 7868"/>
                <a:gd name="f177" fmla="val 2303"/>
                <a:gd name="f178" fmla="val 7968"/>
                <a:gd name="f179" fmla="val 2536"/>
                <a:gd name="f180" fmla="val 2736"/>
                <a:gd name="f181" fmla="val 2903"/>
                <a:gd name="f182" fmla="val 7901"/>
                <a:gd name="f183" fmla="val 3070"/>
                <a:gd name="f184" fmla="val 7801"/>
                <a:gd name="f185" fmla="val 3403"/>
                <a:gd name="f186" fmla="val 7501"/>
                <a:gd name="f187" fmla="val 3470"/>
                <a:gd name="f188" fmla="val 7001"/>
                <a:gd name="f189" fmla="val 3203"/>
                <a:gd name="f190" fmla="val 3031"/>
                <a:gd name="f191" fmla="val 6423"/>
                <a:gd name="f192" fmla="val 2792"/>
                <a:gd name="f193" fmla="val 933"/>
                <a:gd name="f194" fmla="val 7579"/>
                <a:gd name="f195" fmla="val 755"/>
                <a:gd name="f196" fmla="val 577"/>
                <a:gd name="f197" fmla="val 7640"/>
                <a:gd name="f198" fmla="val 435"/>
                <a:gd name="f199" fmla="val 7768"/>
                <a:gd name="f200" fmla="val 68"/>
                <a:gd name="f201" fmla="val 8035"/>
                <a:gd name="f202" fmla="val 1"/>
                <a:gd name="f203" fmla="val 8568"/>
                <a:gd name="f204" fmla="val 268"/>
                <a:gd name="f205" fmla="val 8902"/>
                <a:gd name="f206" fmla="val 9135"/>
                <a:gd name="f207" fmla="val 701"/>
                <a:gd name="f208" fmla="val 935"/>
                <a:gd name="f209" fmla="val 1102"/>
                <a:gd name="f210" fmla="val 1302"/>
                <a:gd name="f211" fmla="val 9169"/>
                <a:gd name="f212" fmla="val 1435"/>
                <a:gd name="f213" fmla="val 9069"/>
                <a:gd name="f214" fmla="val 1802"/>
                <a:gd name="f215" fmla="val 8769"/>
                <a:gd name="f216" fmla="val 1869"/>
                <a:gd name="f217" fmla="val 8268"/>
                <a:gd name="f218" fmla="val 1569"/>
                <a:gd name="f219" fmla="val 1415"/>
                <a:gd name="f220" fmla="val 7690"/>
                <a:gd name="f221" fmla="val 1174"/>
                <a:gd name="f222" fmla="*/ f0 1 11543"/>
                <a:gd name="f223" fmla="*/ f1 1 9236"/>
                <a:gd name="f224" fmla="val f2"/>
                <a:gd name="f225" fmla="val f3"/>
                <a:gd name="f226" fmla="val f4"/>
                <a:gd name="f227" fmla="+- f226 0 f224"/>
                <a:gd name="f228" fmla="+- f225 0 f224"/>
                <a:gd name="f229" fmla="*/ f228 1 11543"/>
                <a:gd name="f230" fmla="*/ f227 1 9236"/>
                <a:gd name="f231" fmla="*/ f224 1 f229"/>
                <a:gd name="f232" fmla="*/ f225 1 f229"/>
                <a:gd name="f233" fmla="*/ f224 1 f230"/>
                <a:gd name="f234" fmla="*/ f226 1 f230"/>
                <a:gd name="f235" fmla="*/ f231 f222 1"/>
                <a:gd name="f236" fmla="*/ f232 f222 1"/>
                <a:gd name="f237" fmla="*/ f234 f223 1"/>
                <a:gd name="f238" fmla="*/ f233 f2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5" t="f238" r="f236" b="f237"/>
              <a:pathLst>
                <a:path w="11543" h="92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9" y="f17"/>
                    <a:pt x="f18" y="f19"/>
                    <a:pt x="f20" y="f21"/>
                  </a:cubicBezTo>
                  <a:cubicBezTo>
                    <a:pt x="f22" y="f21"/>
                    <a:pt x="f23" y="f24"/>
                    <a:pt x="f25" y="f26"/>
                  </a:cubicBezTo>
                  <a:cubicBezTo>
                    <a:pt x="f27" y="f28"/>
                    <a:pt x="f3" y="f29"/>
                    <a:pt x="f30" y="f31"/>
                  </a:cubicBezTo>
                  <a:cubicBezTo>
                    <a:pt x="f32" y="f33"/>
                    <a:pt x="f34" y="f2"/>
                    <a:pt x="f5" y="f2"/>
                  </a:cubicBezTo>
                  <a:close/>
                  <a:moveTo>
                    <a:pt x="f35" y="f36"/>
                  </a:moveTo>
                  <a:cubicBezTo>
                    <a:pt x="f37" y="f36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36"/>
                    <a:pt x="f35" y="f36"/>
                  </a:cubicBezTo>
                  <a:close/>
                  <a:moveTo>
                    <a:pt x="f67" y="f68"/>
                  </a:moveTo>
                  <a:cubicBezTo>
                    <a:pt x="f69" y="f68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68"/>
                    <a:pt x="f67" y="f68"/>
                  </a:cubicBezTo>
                  <a:close/>
                  <a:moveTo>
                    <a:pt x="f99" y="f100"/>
                  </a:moveTo>
                  <a:cubicBezTo>
                    <a:pt x="f101" y="f100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04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00"/>
                    <a:pt x="f99" y="f100"/>
                  </a:cubicBezTo>
                  <a:close/>
                  <a:moveTo>
                    <a:pt x="f130" y="f131"/>
                  </a:moveTo>
                  <a:cubicBezTo>
                    <a:pt x="f132" y="f131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6"/>
                  </a:cubicBezTo>
                  <a:cubicBezTo>
                    <a:pt x="f148" y="f146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31"/>
                    <a:pt x="f130" y="f131"/>
                  </a:cubicBezTo>
                  <a:close/>
                  <a:moveTo>
                    <a:pt x="f162" y="f163"/>
                  </a:moveTo>
                  <a:cubicBezTo>
                    <a:pt x="f164" y="f163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78"/>
                  </a:cubicBezTo>
                  <a:cubicBezTo>
                    <a:pt x="f180" y="f178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50"/>
                  </a:cubicBezTo>
                  <a:cubicBezTo>
                    <a:pt x="f190" y="f191"/>
                    <a:pt x="f192" y="f163"/>
                    <a:pt x="f162" y="f163"/>
                  </a:cubicBezTo>
                  <a:close/>
                  <a:moveTo>
                    <a:pt x="f193" y="f194"/>
                  </a:moveTo>
                  <a:cubicBezTo>
                    <a:pt x="f195" y="f194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198" y="f206"/>
                    <a:pt x="f207" y="f4"/>
                    <a:pt x="f208" y="f4"/>
                  </a:cubicBezTo>
                  <a:cubicBezTo>
                    <a:pt x="f209" y="f4"/>
                    <a:pt x="f210" y="f211"/>
                    <a:pt x="f212" y="f213"/>
                  </a:cubicBezTo>
                  <a:cubicBezTo>
                    <a:pt x="f214" y="f215"/>
                    <a:pt x="f216" y="f217"/>
                    <a:pt x="f218" y="f182"/>
                  </a:cubicBezTo>
                  <a:cubicBezTo>
                    <a:pt x="f219" y="f220"/>
                    <a:pt x="f221" y="f194"/>
                    <a:pt x="f193" y="f194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937;p38">
              <a:extLst>
                <a:ext uri="{FF2B5EF4-FFF2-40B4-BE49-F238E27FC236}">
                  <a16:creationId xmlns:a16="http://schemas.microsoft.com/office/drawing/2014/main" id="{157FAB49-B733-4382-A46E-D2E9CA8055F0}"/>
                </a:ext>
              </a:extLst>
            </p:cNvPr>
            <p:cNvSpPr/>
            <p:nvPr/>
          </p:nvSpPr>
          <p:spPr>
            <a:xfrm rot="21061871">
              <a:off x="4031041" y="4538589"/>
              <a:ext cx="29617" cy="32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5"/>
                <a:gd name="f4" fmla="val 1656"/>
                <a:gd name="f5" fmla="val 797"/>
                <a:gd name="f6" fmla="val 590"/>
                <a:gd name="f7" fmla="val 391"/>
                <a:gd name="f8" fmla="val 90"/>
                <a:gd name="f9" fmla="val 234"/>
                <a:gd name="f10" fmla="val 221"/>
                <a:gd name="f11" fmla="val 67"/>
                <a:gd name="f12" fmla="val 388"/>
                <a:gd name="f13" fmla="val 588"/>
                <a:gd name="f14" fmla="val 822"/>
                <a:gd name="f15" fmla="val 1022"/>
                <a:gd name="f16" fmla="val 1256"/>
                <a:gd name="f17" fmla="val 1389"/>
                <a:gd name="f18" fmla="val 267"/>
                <a:gd name="f19" fmla="val 1456"/>
                <a:gd name="f20" fmla="val 300"/>
                <a:gd name="f21" fmla="val 367"/>
                <a:gd name="f22" fmla="val 1522"/>
                <a:gd name="f23" fmla="val 400"/>
                <a:gd name="f24" fmla="val 434"/>
                <a:gd name="f25" fmla="val 1556"/>
                <a:gd name="f26" fmla="val 500"/>
                <a:gd name="f27" fmla="val 1589"/>
                <a:gd name="f28" fmla="val 534"/>
                <a:gd name="f29" fmla="val 601"/>
                <a:gd name="f30" fmla="val 1622"/>
                <a:gd name="f31" fmla="val 667"/>
                <a:gd name="f32" fmla="val 701"/>
                <a:gd name="f33" fmla="val 767"/>
                <a:gd name="f34" fmla="val 801"/>
                <a:gd name="f35" fmla="val 867"/>
                <a:gd name="f36" fmla="val 934"/>
                <a:gd name="f37" fmla="val 967"/>
                <a:gd name="f38" fmla="val 1034"/>
                <a:gd name="f39" fmla="val 1068"/>
                <a:gd name="f40" fmla="val 1134"/>
                <a:gd name="f41" fmla="val 1168"/>
                <a:gd name="f42" fmla="val 1234"/>
                <a:gd name="f43" fmla="val 1268"/>
                <a:gd name="f44" fmla="val 1301"/>
                <a:gd name="f45" fmla="val 1489"/>
                <a:gd name="f46" fmla="val 1368"/>
                <a:gd name="f47" fmla="val 1401"/>
                <a:gd name="f48" fmla="val 1535"/>
                <a:gd name="f49" fmla="val 188"/>
                <a:gd name="f50" fmla="val 155"/>
                <a:gd name="f51" fmla="val 121"/>
                <a:gd name="f52" fmla="val 88"/>
                <a:gd name="f53" fmla="val 55"/>
                <a:gd name="f54" fmla="val 21"/>
                <a:gd name="f55" fmla="val 910"/>
                <a:gd name="f56" fmla="val 7"/>
                <a:gd name="f57" fmla="val 853"/>
                <a:gd name="f58" fmla="*/ f0 1 1635"/>
                <a:gd name="f59" fmla="*/ f1 1 1656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1635"/>
                <a:gd name="f66" fmla="*/ f63 1 1656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1635" h="16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7"/>
                    <a:pt x="f29" y="f30"/>
                    <a:pt x="f31" y="f30"/>
                  </a:cubicBezTo>
                  <a:cubicBezTo>
                    <a:pt x="f32" y="f4"/>
                    <a:pt x="f33" y="f4"/>
                    <a:pt x="f34" y="f4"/>
                  </a:cubicBezTo>
                  <a:cubicBezTo>
                    <a:pt x="f35" y="f4"/>
                    <a:pt x="f36" y="f30"/>
                    <a:pt x="f37" y="f30"/>
                  </a:cubicBezTo>
                  <a:cubicBezTo>
                    <a:pt x="f38" y="f30"/>
                    <a:pt x="f39" y="f27"/>
                    <a:pt x="f40" y="f27"/>
                  </a:cubicBezTo>
                  <a:cubicBezTo>
                    <a:pt x="f41" y="f25"/>
                    <a:pt x="f42" y="f22"/>
                    <a:pt x="f43" y="f22"/>
                  </a:cubicBezTo>
                  <a:cubicBezTo>
                    <a:pt x="f44" y="f45"/>
                    <a:pt x="f46" y="f19"/>
                    <a:pt x="f47" y="f17"/>
                  </a:cubicBezTo>
                  <a:cubicBezTo>
                    <a:pt x="f48" y="f16"/>
                    <a:pt x="f3" y="f15"/>
                    <a:pt x="f3" y="f14"/>
                  </a:cubicBezTo>
                  <a:cubicBezTo>
                    <a:pt x="f3" y="f13"/>
                    <a:pt x="f48" y="f12"/>
                    <a:pt x="f47" y="f10"/>
                  </a:cubicBezTo>
                  <a:cubicBezTo>
                    <a:pt x="f46" y="f49"/>
                    <a:pt x="f44" y="f50"/>
                    <a:pt x="f43" y="f51"/>
                  </a:cubicBezTo>
                  <a:cubicBezTo>
                    <a:pt x="f42" y="f52"/>
                    <a:pt x="f41" y="f52"/>
                    <a:pt x="f40" y="f53"/>
                  </a:cubicBezTo>
                  <a:cubicBezTo>
                    <a:pt x="f39" y="f54"/>
                    <a:pt x="f38" y="f54"/>
                    <a:pt x="f37" y="f54"/>
                  </a:cubicBezTo>
                  <a:cubicBezTo>
                    <a:pt x="f55" y="f56"/>
                    <a:pt x="f57" y="f2"/>
                    <a:pt x="f5" y="f2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938;p38">
              <a:extLst>
                <a:ext uri="{FF2B5EF4-FFF2-40B4-BE49-F238E27FC236}">
                  <a16:creationId xmlns:a16="http://schemas.microsoft.com/office/drawing/2014/main" id="{6A1ECA96-D02C-4F73-837E-7F15FB2CFDB4}"/>
                </a:ext>
              </a:extLst>
            </p:cNvPr>
            <p:cNvSpPr/>
            <p:nvPr/>
          </p:nvSpPr>
          <p:spPr>
            <a:xfrm rot="21061871">
              <a:off x="3843469" y="4583228"/>
              <a:ext cx="256736" cy="229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72"/>
                <a:gd name="f4" fmla="val 11797"/>
                <a:gd name="f5" fmla="val 13654"/>
                <a:gd name="f6" fmla="val 13396"/>
                <a:gd name="f7" fmla="val 13137"/>
                <a:gd name="f8" fmla="val 159"/>
                <a:gd name="f9" fmla="val 475"/>
                <a:gd name="f10" fmla="val 13057"/>
                <a:gd name="f11" fmla="val 3065"/>
                <a:gd name="f12" fmla="val 12229"/>
                <a:gd name="f13" fmla="val 2880"/>
                <a:gd name="f14" fmla="val 11388"/>
                <a:gd name="f15" fmla="val 2695"/>
                <a:gd name="f16" fmla="val 10569"/>
                <a:gd name="f17" fmla="val 2510"/>
                <a:gd name="f18" fmla="val 10530"/>
                <a:gd name="f19" fmla="val 2503"/>
                <a:gd name="f20" fmla="val 10492"/>
                <a:gd name="f21" fmla="val 2499"/>
                <a:gd name="f22" fmla="val 10454"/>
                <a:gd name="f23" fmla="val 10163"/>
                <a:gd name="f24" fmla="val 9902"/>
                <a:gd name="f25" fmla="val 2716"/>
                <a:gd name="f26" fmla="val 3011"/>
                <a:gd name="f27" fmla="val 9875"/>
                <a:gd name="f28" fmla="val 3865"/>
                <a:gd name="f29" fmla="val 9848"/>
                <a:gd name="f30" fmla="val 4741"/>
                <a:gd name="f31" fmla="val 9839"/>
                <a:gd name="f32" fmla="val 5604"/>
                <a:gd name="f33" fmla="val 9005"/>
                <a:gd name="f34" fmla="val 5418"/>
                <a:gd name="f35" fmla="val 8158"/>
                <a:gd name="f36" fmla="val 5232"/>
                <a:gd name="f37" fmla="val 7333"/>
                <a:gd name="f38" fmla="val 5045"/>
                <a:gd name="f39" fmla="val 7295"/>
                <a:gd name="f40" fmla="val 5038"/>
                <a:gd name="f41" fmla="val 7256"/>
                <a:gd name="f42" fmla="val 5034"/>
                <a:gd name="f43" fmla="val 7219"/>
                <a:gd name="f44" fmla="val 6934"/>
                <a:gd name="f45" fmla="val 6695"/>
                <a:gd name="f46" fmla="val 5251"/>
                <a:gd name="f47" fmla="val 6666"/>
                <a:gd name="f48" fmla="val 5546"/>
                <a:gd name="f49" fmla="val 6410"/>
                <a:gd name="f50" fmla="val 6644"/>
                <a:gd name="f51" fmla="val 7274"/>
                <a:gd name="f52" fmla="val 6618"/>
                <a:gd name="f53" fmla="val 8138"/>
                <a:gd name="f54" fmla="val 5777"/>
                <a:gd name="f55" fmla="val 7953"/>
                <a:gd name="f56" fmla="val 4948"/>
                <a:gd name="f57" fmla="val 7767"/>
                <a:gd name="f58" fmla="val 4097"/>
                <a:gd name="f59" fmla="val 7581"/>
                <a:gd name="f60" fmla="val 4059"/>
                <a:gd name="f61" fmla="val 7573"/>
                <a:gd name="f62" fmla="val 4021"/>
                <a:gd name="f63" fmla="val 7569"/>
                <a:gd name="f64" fmla="val 3984"/>
                <a:gd name="f65" fmla="val 3698"/>
                <a:gd name="f66" fmla="val 3464"/>
                <a:gd name="f67" fmla="val 7786"/>
                <a:gd name="f68" fmla="val 8081"/>
                <a:gd name="f69" fmla="val 3437"/>
                <a:gd name="f70" fmla="val 8944"/>
                <a:gd name="f71" fmla="val 3410"/>
                <a:gd name="f72" fmla="val 9807"/>
                <a:gd name="f73" fmla="val 3383"/>
                <a:gd name="f74" fmla="val 10671"/>
                <a:gd name="f75" fmla="val 2555"/>
                <a:gd name="f76" fmla="val 10486"/>
                <a:gd name="f77" fmla="val 1714"/>
                <a:gd name="f78" fmla="val 10301"/>
                <a:gd name="f79" fmla="val 895"/>
                <a:gd name="f80" fmla="val 10116"/>
                <a:gd name="f81" fmla="val 854"/>
                <a:gd name="f82" fmla="val 10107"/>
                <a:gd name="f83" fmla="val 814"/>
                <a:gd name="f84" fmla="val 10104"/>
                <a:gd name="f85" fmla="val 775"/>
                <a:gd name="f86" fmla="val 198"/>
                <a:gd name="f87" fmla="val 1"/>
                <a:gd name="f88" fmla="val 10991"/>
                <a:gd name="f89" fmla="val 595"/>
                <a:gd name="f90" fmla="val 11116"/>
                <a:gd name="f91" fmla="val 1662"/>
                <a:gd name="f92" fmla="val 11350"/>
                <a:gd name="f93" fmla="val 2696"/>
                <a:gd name="f94" fmla="val 11583"/>
                <a:gd name="f95" fmla="val 3764"/>
                <a:gd name="f96" fmla="val 11784"/>
                <a:gd name="f97" fmla="val 3807"/>
                <a:gd name="f98" fmla="val 11792"/>
                <a:gd name="f99" fmla="val 3849"/>
                <a:gd name="f100" fmla="val 11796"/>
                <a:gd name="f101" fmla="val 3890"/>
                <a:gd name="f102" fmla="val 4169"/>
                <a:gd name="f103" fmla="val 4398"/>
                <a:gd name="f104" fmla="val 11603"/>
                <a:gd name="f105" fmla="val 11283"/>
                <a:gd name="f106" fmla="val 4424"/>
                <a:gd name="f107" fmla="val 10431"/>
                <a:gd name="f108" fmla="val 4451"/>
                <a:gd name="f109" fmla="val 9579"/>
                <a:gd name="f110" fmla="val 4478"/>
                <a:gd name="f111" fmla="val 8726"/>
                <a:gd name="f112" fmla="val 5306"/>
                <a:gd name="f113" fmla="val 8910"/>
                <a:gd name="f114" fmla="val 6147"/>
                <a:gd name="f115" fmla="val 9090"/>
                <a:gd name="f116" fmla="val 6966"/>
                <a:gd name="f117" fmla="val 9248"/>
                <a:gd name="f118" fmla="val 7009"/>
                <a:gd name="f119" fmla="val 9257"/>
                <a:gd name="f120" fmla="val 7051"/>
                <a:gd name="f121" fmla="val 9261"/>
                <a:gd name="f122" fmla="val 7092"/>
                <a:gd name="f123" fmla="val 7372"/>
                <a:gd name="f124" fmla="val 7604"/>
                <a:gd name="f125" fmla="val 9068"/>
                <a:gd name="f126" fmla="val 7633"/>
                <a:gd name="f127" fmla="val 8748"/>
                <a:gd name="f128" fmla="val 7660"/>
                <a:gd name="f129" fmla="val 7894"/>
                <a:gd name="f130" fmla="val 7665"/>
                <a:gd name="f131" fmla="val 7040"/>
                <a:gd name="f132" fmla="val 7683"/>
                <a:gd name="f133" fmla="val 6185"/>
                <a:gd name="f134" fmla="val 8513"/>
                <a:gd name="f135" fmla="val 6373"/>
                <a:gd name="f136" fmla="val 9347"/>
                <a:gd name="f137" fmla="val 6560"/>
                <a:gd name="f138" fmla="val 10202"/>
                <a:gd name="f139" fmla="val 6747"/>
                <a:gd name="f140" fmla="val 10240"/>
                <a:gd name="f141" fmla="val 6754"/>
                <a:gd name="f142" fmla="val 10278"/>
                <a:gd name="f143" fmla="val 6758"/>
                <a:gd name="f144" fmla="val 10316"/>
                <a:gd name="f145" fmla="val 10601"/>
                <a:gd name="f146" fmla="val 10836"/>
                <a:gd name="f147" fmla="val 6541"/>
                <a:gd name="f148" fmla="val 6246"/>
                <a:gd name="f149" fmla="val 10862"/>
                <a:gd name="f150" fmla="val 5392"/>
                <a:gd name="f151" fmla="val 10889"/>
                <a:gd name="f152" fmla="val 4516"/>
                <a:gd name="f153" fmla="val 10916"/>
                <a:gd name="f154" fmla="val 3653"/>
                <a:gd name="f155" fmla="val 11758"/>
                <a:gd name="f156" fmla="val 3839"/>
                <a:gd name="f157" fmla="val 12587"/>
                <a:gd name="f158" fmla="val 4025"/>
                <a:gd name="f159" fmla="val 13437"/>
                <a:gd name="f160" fmla="val 4211"/>
                <a:gd name="f161" fmla="val 13476"/>
                <a:gd name="f162" fmla="val 4219"/>
                <a:gd name="f163" fmla="val 13514"/>
                <a:gd name="f164" fmla="val 4223"/>
                <a:gd name="f165" fmla="val 13551"/>
                <a:gd name="f166" fmla="val 13836"/>
                <a:gd name="f167" fmla="val 14071"/>
                <a:gd name="f168" fmla="val 4006"/>
                <a:gd name="f169" fmla="val 3711"/>
                <a:gd name="f170" fmla="val 14171"/>
                <a:gd name="f171" fmla="val 13913"/>
                <a:gd name="f172" fmla="*/ f0 1 14172"/>
                <a:gd name="f173" fmla="*/ f1 1 11797"/>
                <a:gd name="f174" fmla="val f2"/>
                <a:gd name="f175" fmla="val f3"/>
                <a:gd name="f176" fmla="val f4"/>
                <a:gd name="f177" fmla="+- f176 0 f174"/>
                <a:gd name="f178" fmla="+- f175 0 f174"/>
                <a:gd name="f179" fmla="*/ f178 1 14172"/>
                <a:gd name="f180" fmla="*/ f177 1 11797"/>
                <a:gd name="f181" fmla="*/ f174 1 f179"/>
                <a:gd name="f182" fmla="*/ f175 1 f179"/>
                <a:gd name="f183" fmla="*/ f174 1 f180"/>
                <a:gd name="f184" fmla="*/ f176 1 f180"/>
                <a:gd name="f185" fmla="*/ f181 f172 1"/>
                <a:gd name="f186" fmla="*/ f182 f172 1"/>
                <a:gd name="f187" fmla="*/ f184 f173 1"/>
                <a:gd name="f188" fmla="*/ f183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5" t="f188" r="f186" b="f187"/>
              <a:pathLst>
                <a:path w="14172" h="117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10" y="f11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7" y="f49"/>
                    <a:pt x="f50" y="f51"/>
                    <a:pt x="f52" y="f53"/>
                  </a:cubicBez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6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3" y="f74"/>
                  </a:ln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3" y="f105"/>
                  </a:cubicBezTo>
                  <a:cubicBezTo>
                    <a:pt x="f106" y="f107"/>
                    <a:pt x="f108" y="f109"/>
                    <a:pt x="f110" y="f111"/>
                  </a:cubicBezTo>
                  <a:lnTo>
                    <a:pt x="f110" y="f111"/>
                  </a:ln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1"/>
                  </a:cubicBezTo>
                  <a:cubicBezTo>
                    <a:pt x="f123" y="f121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lnTo>
                    <a:pt x="f132" y="f133"/>
                  </a:ln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3"/>
                  </a:cubicBezTo>
                  <a:cubicBezTo>
                    <a:pt x="f145" y="f143"/>
                    <a:pt x="f146" y="f147"/>
                    <a:pt x="f146" y="f148"/>
                  </a:cubicBezTo>
                  <a:cubicBezTo>
                    <a:pt x="f149" y="f150"/>
                    <a:pt x="f151" y="f152"/>
                    <a:pt x="f153" y="f154"/>
                  </a:cubicBezTo>
                  <a:lnTo>
                    <a:pt x="f153" y="f154"/>
                  </a:ln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7" y="f169"/>
                  </a:cubicBezTo>
                  <a:lnTo>
                    <a:pt x="f170" y="f9"/>
                  </a:lnTo>
                  <a:cubicBezTo>
                    <a:pt x="f170" y="f8"/>
                    <a:pt x="f17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939;p38">
              <a:extLst>
                <a:ext uri="{FF2B5EF4-FFF2-40B4-BE49-F238E27FC236}">
                  <a16:creationId xmlns:a16="http://schemas.microsoft.com/office/drawing/2014/main" id="{00B8FE42-7573-4C93-BBE4-36447A3982BF}"/>
                </a:ext>
              </a:extLst>
            </p:cNvPr>
            <p:cNvSpPr/>
            <p:nvPr/>
          </p:nvSpPr>
          <p:spPr>
            <a:xfrm rot="21061871">
              <a:off x="3762400" y="4498492"/>
              <a:ext cx="256242" cy="229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45"/>
                <a:gd name="f4" fmla="val 11821"/>
                <a:gd name="f5" fmla="val 13640"/>
                <a:gd name="f6" fmla="val 13386"/>
                <a:gd name="f7" fmla="val 13128"/>
                <a:gd name="f8" fmla="val 167"/>
                <a:gd name="f9" fmla="val 501"/>
                <a:gd name="f10" fmla="val 13047"/>
                <a:gd name="f11" fmla="val 3077"/>
                <a:gd name="f12" fmla="val 12205"/>
                <a:gd name="f13" fmla="val 2907"/>
                <a:gd name="f14" fmla="val 11376"/>
                <a:gd name="f15" fmla="val 2721"/>
                <a:gd name="f16" fmla="val 10526"/>
                <a:gd name="f17" fmla="val 2535"/>
                <a:gd name="f18" fmla="val 10483"/>
                <a:gd name="f19" fmla="val 2527"/>
                <a:gd name="f20" fmla="val 10441"/>
                <a:gd name="f21" fmla="val 2523"/>
                <a:gd name="f22" fmla="val 10400"/>
                <a:gd name="f23" fmla="val 10120"/>
                <a:gd name="f24" fmla="val 9892"/>
                <a:gd name="f25" fmla="val 2716"/>
                <a:gd name="f26" fmla="val 3036"/>
                <a:gd name="f27" fmla="val 9865"/>
                <a:gd name="f28" fmla="val 3890"/>
                <a:gd name="f29" fmla="val 9839"/>
                <a:gd name="f30" fmla="val 4744"/>
                <a:gd name="f31" fmla="val 9812"/>
                <a:gd name="f32" fmla="val 5599"/>
                <a:gd name="f33" fmla="val 8971"/>
                <a:gd name="f34" fmla="val 5421"/>
                <a:gd name="f35" fmla="val 8147"/>
                <a:gd name="f36" fmla="val 5257"/>
                <a:gd name="f37" fmla="val 7323"/>
                <a:gd name="f38" fmla="val 5071"/>
                <a:gd name="f39" fmla="val 7281"/>
                <a:gd name="f40" fmla="val 5062"/>
                <a:gd name="f41" fmla="val 7238"/>
                <a:gd name="f42" fmla="val 5058"/>
                <a:gd name="f43" fmla="val 7196"/>
                <a:gd name="f44" fmla="val 6910"/>
                <a:gd name="f45" fmla="val 6656"/>
                <a:gd name="f46" fmla="val 5251"/>
                <a:gd name="f47" fmla="val 5571"/>
                <a:gd name="f48" fmla="val 6630"/>
                <a:gd name="f49" fmla="val 6424"/>
                <a:gd name="f50" fmla="val 6603"/>
                <a:gd name="f51" fmla="val 7278"/>
                <a:gd name="f52" fmla="val 6593"/>
                <a:gd name="f53" fmla="val 8132"/>
                <a:gd name="f54" fmla="val 5760"/>
                <a:gd name="f55" fmla="val 7946"/>
                <a:gd name="f56" fmla="val 4913"/>
                <a:gd name="f57" fmla="val 7765"/>
                <a:gd name="f58" fmla="val 4088"/>
                <a:gd name="f59" fmla="val 7606"/>
                <a:gd name="f60" fmla="val 4045"/>
                <a:gd name="f61" fmla="val 7597"/>
                <a:gd name="f62" fmla="val 4002"/>
                <a:gd name="f63" fmla="val 7593"/>
                <a:gd name="f64" fmla="val 3961"/>
                <a:gd name="f65" fmla="val 3681"/>
                <a:gd name="f66" fmla="val 3450"/>
                <a:gd name="f67" fmla="val 7782"/>
                <a:gd name="f68" fmla="val 3421"/>
                <a:gd name="f69" fmla="val 8073"/>
                <a:gd name="f70" fmla="val 8954"/>
                <a:gd name="f71" fmla="val 3399"/>
                <a:gd name="f72" fmla="val 9814"/>
                <a:gd name="f73" fmla="val 3374"/>
                <a:gd name="f74" fmla="val 10670"/>
                <a:gd name="f75" fmla="val 2543"/>
                <a:gd name="f76" fmla="val 1708"/>
                <a:gd name="f77" fmla="val 10301"/>
                <a:gd name="f78" fmla="val 852"/>
                <a:gd name="f79" fmla="val 10141"/>
                <a:gd name="f80" fmla="val 804"/>
                <a:gd name="f81" fmla="val 10128"/>
                <a:gd name="f82" fmla="val 757"/>
                <a:gd name="f83" fmla="val 10122"/>
                <a:gd name="f84" fmla="val 713"/>
                <a:gd name="f85" fmla="val 183"/>
                <a:gd name="f86" fmla="val 10985"/>
                <a:gd name="f87" fmla="val 585"/>
                <a:gd name="f88" fmla="val 11108"/>
                <a:gd name="f89" fmla="val 1619"/>
                <a:gd name="f90" fmla="val 11342"/>
                <a:gd name="f91" fmla="val 2687"/>
                <a:gd name="f92" fmla="val 11575"/>
                <a:gd name="f93" fmla="val 3721"/>
                <a:gd name="f94" fmla="val 11809"/>
                <a:gd name="f95" fmla="val 3759"/>
                <a:gd name="f96" fmla="val 11816"/>
                <a:gd name="f97" fmla="val 3798"/>
                <a:gd name="f98" fmla="val 11820"/>
                <a:gd name="f99" fmla="val 3835"/>
                <a:gd name="f100" fmla="val 4120"/>
                <a:gd name="f101" fmla="val 4359"/>
                <a:gd name="f102" fmla="val 11603"/>
                <a:gd name="f103" fmla="val 4388"/>
                <a:gd name="f104" fmla="val 11308"/>
                <a:gd name="f105" fmla="val 4415"/>
                <a:gd name="f106" fmla="val 10449"/>
                <a:gd name="f107" fmla="val 4420"/>
                <a:gd name="f108" fmla="val 9589"/>
                <a:gd name="f109" fmla="val 4439"/>
                <a:gd name="f110" fmla="val 8712"/>
                <a:gd name="f111" fmla="val 5268"/>
                <a:gd name="f112" fmla="val 8899"/>
                <a:gd name="f113" fmla="val 6102"/>
                <a:gd name="f114" fmla="val 9087"/>
                <a:gd name="f115" fmla="val 6957"/>
                <a:gd name="f116" fmla="val 9274"/>
                <a:gd name="f117" fmla="val 6995"/>
                <a:gd name="f118" fmla="val 9281"/>
                <a:gd name="f119" fmla="val 7033"/>
                <a:gd name="f120" fmla="val 9285"/>
                <a:gd name="f121" fmla="val 7070"/>
                <a:gd name="f122" fmla="val 7355"/>
                <a:gd name="f123" fmla="val 7590"/>
                <a:gd name="f124" fmla="val 9068"/>
                <a:gd name="f125" fmla="val 8773"/>
                <a:gd name="f126" fmla="val 7617"/>
                <a:gd name="f127" fmla="val 7919"/>
                <a:gd name="f128" fmla="val 7644"/>
                <a:gd name="f129" fmla="val 7064"/>
                <a:gd name="f130" fmla="val 7670"/>
                <a:gd name="f131" fmla="val 6210"/>
                <a:gd name="f132" fmla="val 8511"/>
                <a:gd name="f133" fmla="val 6388"/>
                <a:gd name="f134" fmla="val 9335"/>
                <a:gd name="f135" fmla="val 6552"/>
                <a:gd name="f136" fmla="val 10159"/>
                <a:gd name="f137" fmla="val 6738"/>
                <a:gd name="f138" fmla="val 10202"/>
                <a:gd name="f139" fmla="val 6747"/>
                <a:gd name="f140" fmla="val 10244"/>
                <a:gd name="f141" fmla="val 6751"/>
                <a:gd name="f142" fmla="val 10286"/>
                <a:gd name="f143" fmla="val 10572"/>
                <a:gd name="f144" fmla="val 10826"/>
                <a:gd name="f145" fmla="val 6558"/>
                <a:gd name="f146" fmla="val 6238"/>
                <a:gd name="f147" fmla="val 10853"/>
                <a:gd name="f148" fmla="val 5385"/>
                <a:gd name="f149" fmla="val 10879"/>
                <a:gd name="f150" fmla="val 4531"/>
                <a:gd name="f151" fmla="val 10906"/>
                <a:gd name="f152" fmla="val 3678"/>
                <a:gd name="f153" fmla="val 11734"/>
                <a:gd name="f154" fmla="val 3854"/>
                <a:gd name="f155" fmla="val 12575"/>
                <a:gd name="f156" fmla="val 4018"/>
                <a:gd name="f157" fmla="val 13394"/>
                <a:gd name="f158" fmla="val 4203"/>
                <a:gd name="f159" fmla="val 13437"/>
                <a:gd name="f160" fmla="val 4212"/>
                <a:gd name="f161" fmla="val 13479"/>
                <a:gd name="f162" fmla="val 4216"/>
                <a:gd name="f163" fmla="val 13520"/>
                <a:gd name="f164" fmla="val 13801"/>
                <a:gd name="f165" fmla="val 14033"/>
                <a:gd name="f166" fmla="val 4023"/>
                <a:gd name="f167" fmla="val 14062"/>
                <a:gd name="f168" fmla="val 3703"/>
                <a:gd name="f169" fmla="val 14128"/>
                <a:gd name="f170" fmla="val 13895"/>
                <a:gd name="f171" fmla="*/ f0 1 14145"/>
                <a:gd name="f172" fmla="*/ f1 1 11821"/>
                <a:gd name="f173" fmla="val f2"/>
                <a:gd name="f174" fmla="val f3"/>
                <a:gd name="f175" fmla="val f4"/>
                <a:gd name="f176" fmla="+- f175 0 f173"/>
                <a:gd name="f177" fmla="+- f174 0 f173"/>
                <a:gd name="f178" fmla="*/ f177 1 14145"/>
                <a:gd name="f179" fmla="*/ f176 1 11821"/>
                <a:gd name="f180" fmla="*/ f173 1 f178"/>
                <a:gd name="f181" fmla="*/ f174 1 f178"/>
                <a:gd name="f182" fmla="*/ f173 1 f179"/>
                <a:gd name="f183" fmla="*/ f175 1 f179"/>
                <a:gd name="f184" fmla="*/ f180 f171 1"/>
                <a:gd name="f185" fmla="*/ f181 f171 1"/>
                <a:gd name="f186" fmla="*/ f183 f172 1"/>
                <a:gd name="f187" fmla="*/ f182 f1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4" t="f187" r="f185" b="f186"/>
              <a:pathLst>
                <a:path w="14145" h="1182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10" y="f11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5" y="f47"/>
                  </a:cubicBezTo>
                  <a:cubicBezTo>
                    <a:pt x="f48" y="f49"/>
                    <a:pt x="f50" y="f51"/>
                    <a:pt x="f52" y="f53"/>
                  </a:cubicBez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68" y="f70"/>
                    <a:pt x="f71" y="f72"/>
                    <a:pt x="f73" y="f74"/>
                  </a:cubicBezTo>
                  <a:lnTo>
                    <a:pt x="f73" y="f74"/>
                  </a:lnTo>
                  <a:cubicBezTo>
                    <a:pt x="f75" y="f18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2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98"/>
                  </a:cubicBezTo>
                  <a:cubicBezTo>
                    <a:pt x="f100" y="f98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lnTo>
                    <a:pt x="f109" y="f110"/>
                  </a:ln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3" y="f125"/>
                  </a:cubicBezTo>
                  <a:cubicBezTo>
                    <a:pt x="f126" y="f127"/>
                    <a:pt x="f128" y="f129"/>
                    <a:pt x="f130" y="f131"/>
                  </a:cubicBezTo>
                  <a:lnTo>
                    <a:pt x="f130" y="f131"/>
                  </a:ln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1"/>
                  </a:cubicBezTo>
                  <a:cubicBezTo>
                    <a:pt x="f143" y="f141"/>
                    <a:pt x="f144" y="f145"/>
                    <a:pt x="f144" y="f146"/>
                  </a:cubicBezTo>
                  <a:cubicBezTo>
                    <a:pt x="f147" y="f148"/>
                    <a:pt x="f149" y="f150"/>
                    <a:pt x="f151" y="f152"/>
                  </a:cubicBezTo>
                  <a:lnTo>
                    <a:pt x="f151" y="f152"/>
                  </a:ln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2"/>
                  </a:cubicBezTo>
                  <a:cubicBezTo>
                    <a:pt x="f164" y="f162"/>
                    <a:pt x="f165" y="f166"/>
                    <a:pt x="f167" y="f168"/>
                  </a:cubicBezTo>
                  <a:lnTo>
                    <a:pt x="f169" y="f9"/>
                  </a:lnTo>
                  <a:cubicBezTo>
                    <a:pt x="f3" y="f8"/>
                    <a:pt x="f170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3" name="CuadroTexto 338">
            <a:extLst>
              <a:ext uri="{FF2B5EF4-FFF2-40B4-BE49-F238E27FC236}">
                <a16:creationId xmlns:a16="http://schemas.microsoft.com/office/drawing/2014/main" id="{AE065BC2-89DB-4EE3-B265-89D3BE7AF5FB}"/>
              </a:ext>
            </a:extLst>
          </p:cNvPr>
          <p:cNvSpPr txBox="1"/>
          <p:nvPr/>
        </p:nvSpPr>
        <p:spPr>
          <a:xfrm>
            <a:off x="1542537" y="4545454"/>
            <a:ext cx="1252279" cy="309496"/>
          </a:xfrm>
          <a:prstGeom prst="rect">
            <a:avLst/>
          </a:prstGeom>
          <a:solidFill>
            <a:srgbClr val="F0911B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 dirty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94D820E-166A-4A75-A19D-ED67F4494300}"/>
              </a:ext>
            </a:extLst>
          </p:cNvPr>
          <p:cNvSpPr/>
          <p:nvPr/>
        </p:nvSpPr>
        <p:spPr>
          <a:xfrm>
            <a:off x="379823" y="422032"/>
            <a:ext cx="8561508" cy="4276575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AB4D89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3" name="Google Shape;1903;p48">
            <a:extLst>
              <a:ext uri="{FF2B5EF4-FFF2-40B4-BE49-F238E27FC236}">
                <a16:creationId xmlns:a16="http://schemas.microsoft.com/office/drawing/2014/main" id="{244399B9-38E1-4D9E-9E6A-9F20A6227C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68825" y="2468075"/>
            <a:ext cx="1486796" cy="572697"/>
          </a:xfrm>
          <a:solidFill>
            <a:srgbClr val="FFFFFF"/>
          </a:solidFill>
        </p:spPr>
        <p:txBody>
          <a:bodyPr/>
          <a:lstStyle/>
          <a:p>
            <a:pPr lvl="0"/>
            <a:r>
              <a:rPr lang="de-CH" sz="8000">
                <a:solidFill>
                  <a:srgbClr val="DA0A8E"/>
                </a:solidFill>
              </a:rPr>
              <a:t>02</a:t>
            </a:r>
          </a:p>
        </p:txBody>
      </p:sp>
      <p:sp>
        <p:nvSpPr>
          <p:cNvPr id="4" name="Google Shape;2102;p48">
            <a:extLst>
              <a:ext uri="{FF2B5EF4-FFF2-40B4-BE49-F238E27FC236}">
                <a16:creationId xmlns:a16="http://schemas.microsoft.com/office/drawing/2014/main" id="{D6FD9338-D39F-4101-90CA-1985324839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1920" y="3114373"/>
            <a:ext cx="4133700" cy="572697"/>
          </a:xfrm>
          <a:solidFill>
            <a:srgbClr val="FFFFFF"/>
          </a:solidFill>
        </p:spPr>
        <p:txBody>
          <a:bodyPr anchor="b"/>
          <a:lstStyle/>
          <a:p>
            <a:pPr lvl="0" algn="r"/>
            <a:r>
              <a:rPr lang="de-CH" sz="5000"/>
              <a:t>SECTION</a:t>
            </a:r>
          </a:p>
        </p:txBody>
      </p:sp>
      <p:sp>
        <p:nvSpPr>
          <p:cNvPr id="5" name="Google Shape;2103;p48">
            <a:extLst>
              <a:ext uri="{FF2B5EF4-FFF2-40B4-BE49-F238E27FC236}">
                <a16:creationId xmlns:a16="http://schemas.microsoft.com/office/drawing/2014/main" id="{49D85DBA-1881-40C7-9B12-4DCE4B415B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94724" y="3635700"/>
            <a:ext cx="3960897" cy="572697"/>
          </a:xfrm>
          <a:solidFill>
            <a:srgbClr val="FFFFFF"/>
          </a:solidFill>
        </p:spPr>
        <p:txBody>
          <a:bodyPr/>
          <a:lstStyle/>
          <a:p>
            <a:pPr marL="0" lvl="0" indent="0" algn="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/>
              <a:t>You can enter a subtitle here</a:t>
            </a:r>
            <a:endParaRPr lang="en-US" sz="1700"/>
          </a:p>
        </p:txBody>
      </p:sp>
      <p:pic>
        <p:nvPicPr>
          <p:cNvPr id="6" name="Picture 2" descr="People dressed as &quot;Catrina&quot; take part in the &quot;Catrinas&quot; procession at Reforma Avenue, Mexico City, Mexico on October 23, 2016. The &quot;Catrina&quot; is a...">
            <a:extLst>
              <a:ext uri="{FF2B5EF4-FFF2-40B4-BE49-F238E27FC236}">
                <a16:creationId xmlns:a16="http://schemas.microsoft.com/office/drawing/2014/main" id="{4F0F0389-5A0B-4269-9E40-A0238A855D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44" r="1"/>
          <a:stretch>
            <a:fillRect/>
          </a:stretch>
        </p:blipFill>
        <p:spPr>
          <a:xfrm flipH="1">
            <a:off x="202658" y="196724"/>
            <a:ext cx="5297805" cy="47500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ángulo 205">
            <a:extLst>
              <a:ext uri="{FF2B5EF4-FFF2-40B4-BE49-F238E27FC236}">
                <a16:creationId xmlns:a16="http://schemas.microsoft.com/office/drawing/2014/main" id="{BE031F6B-602F-4D7F-81E1-62ACC8A7DD7A}"/>
              </a:ext>
            </a:extLst>
          </p:cNvPr>
          <p:cNvSpPr/>
          <p:nvPr/>
        </p:nvSpPr>
        <p:spPr>
          <a:xfrm rot="16199987" flipV="1">
            <a:off x="2056299" y="1502609"/>
            <a:ext cx="4750042" cy="2138287"/>
          </a:xfrm>
          <a:prstGeom prst="rect">
            <a:avLst/>
          </a:prstGeom>
          <a:gradFill>
            <a:gsLst>
              <a:gs pos="0">
                <a:srgbClr val="FFFFFF">
                  <a:alpha val="64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6942950-2FD9-44C5-967B-045FCFE73208}"/>
              </a:ext>
            </a:extLst>
          </p:cNvPr>
          <p:cNvSpPr/>
          <p:nvPr/>
        </p:nvSpPr>
        <p:spPr>
          <a:xfrm>
            <a:off x="225079" y="211016"/>
            <a:ext cx="8665695" cy="4698607"/>
          </a:xfrm>
          <a:prstGeom prst="rect">
            <a:avLst/>
          </a:prstGeom>
          <a:solidFill>
            <a:srgbClr val="E96CBB">
              <a:alpha val="44000"/>
            </a:srgbClr>
          </a:solidFill>
          <a:ln w="25402" cap="flat">
            <a:solidFill>
              <a:srgbClr val="AB4D89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grpSp>
        <p:nvGrpSpPr>
          <p:cNvPr id="3" name="Google Shape;2109;p49">
            <a:extLst>
              <a:ext uri="{FF2B5EF4-FFF2-40B4-BE49-F238E27FC236}">
                <a16:creationId xmlns:a16="http://schemas.microsoft.com/office/drawing/2014/main" id="{4971234F-07C5-4C8D-A2CA-C3BFC7622AA7}"/>
              </a:ext>
            </a:extLst>
          </p:cNvPr>
          <p:cNvGrpSpPr/>
          <p:nvPr/>
        </p:nvGrpSpPr>
        <p:grpSpPr>
          <a:xfrm>
            <a:off x="3262871" y="4492822"/>
            <a:ext cx="241035" cy="192709"/>
            <a:chOff x="3262871" y="4492822"/>
            <a:chExt cx="241035" cy="192709"/>
          </a:xfrm>
        </p:grpSpPr>
        <p:sp>
          <p:nvSpPr>
            <p:cNvPr id="4" name="Google Shape;2110;p49">
              <a:extLst>
                <a:ext uri="{FF2B5EF4-FFF2-40B4-BE49-F238E27FC236}">
                  <a16:creationId xmlns:a16="http://schemas.microsoft.com/office/drawing/2014/main" id="{77FF5297-869E-4BA3-BE89-FA3E614045DE}"/>
                </a:ext>
              </a:extLst>
            </p:cNvPr>
            <p:cNvSpPr/>
            <p:nvPr/>
          </p:nvSpPr>
          <p:spPr>
            <a:xfrm>
              <a:off x="3262871" y="4492822"/>
              <a:ext cx="241035" cy="192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111;p49">
              <a:extLst>
                <a:ext uri="{FF2B5EF4-FFF2-40B4-BE49-F238E27FC236}">
                  <a16:creationId xmlns:a16="http://schemas.microsoft.com/office/drawing/2014/main" id="{5FAE383A-DE7D-4851-ABF4-43C1805A34D7}"/>
                </a:ext>
              </a:extLst>
            </p:cNvPr>
            <p:cNvSpPr/>
            <p:nvPr/>
          </p:nvSpPr>
          <p:spPr>
            <a:xfrm>
              <a:off x="3335584" y="4560926"/>
              <a:ext cx="91302" cy="70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" name="Google Shape;2112;p49">
            <a:extLst>
              <a:ext uri="{FF2B5EF4-FFF2-40B4-BE49-F238E27FC236}">
                <a16:creationId xmlns:a16="http://schemas.microsoft.com/office/drawing/2014/main" id="{C8F7D606-044C-4C49-ACBF-8189D190B5E0}"/>
              </a:ext>
            </a:extLst>
          </p:cNvPr>
          <p:cNvSpPr/>
          <p:nvPr/>
        </p:nvSpPr>
        <p:spPr>
          <a:xfrm rot="8099710">
            <a:off x="8142858" y="1363193"/>
            <a:ext cx="160340" cy="340504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2113;p49">
            <a:extLst>
              <a:ext uri="{FF2B5EF4-FFF2-40B4-BE49-F238E27FC236}">
                <a16:creationId xmlns:a16="http://schemas.microsoft.com/office/drawing/2014/main" id="{D7D84DC2-796C-45A5-845C-DB3806E7353B}"/>
              </a:ext>
            </a:extLst>
          </p:cNvPr>
          <p:cNvSpPr/>
          <p:nvPr/>
        </p:nvSpPr>
        <p:spPr>
          <a:xfrm rot="3601865">
            <a:off x="645603" y="4223833"/>
            <a:ext cx="261939" cy="455224"/>
          </a:xfrm>
          <a:custGeom>
            <a:avLst/>
            <a:gdLst>
              <a:gd name="f0" fmla="val w"/>
              <a:gd name="f1" fmla="val h"/>
              <a:gd name="f2" fmla="val 0"/>
              <a:gd name="f3" fmla="val 7953"/>
              <a:gd name="f4" fmla="val 18429"/>
              <a:gd name="f5" fmla="val 3744"/>
              <a:gd name="f6" fmla="val 3263"/>
              <a:gd name="f7" fmla="val 2802"/>
              <a:gd name="f8" fmla="val 247"/>
              <a:gd name="f9" fmla="val 2617"/>
              <a:gd name="f10" fmla="val 782"/>
              <a:gd name="f11" fmla="val 2346"/>
              <a:gd name="f12" fmla="val 1596"/>
              <a:gd name="f13" fmla="val 2780"/>
              <a:gd name="f14" fmla="val 2464"/>
              <a:gd name="f15" fmla="val 3241"/>
              <a:gd name="f16" fmla="val 3250"/>
              <a:gd name="f17" fmla="val 3079"/>
              <a:gd name="f18" fmla="val 3820"/>
              <a:gd name="f19" fmla="val 3187"/>
              <a:gd name="f20" fmla="val 4525"/>
              <a:gd name="f21" fmla="val 5068"/>
              <a:gd name="f22" fmla="val 3160"/>
              <a:gd name="f23" fmla="val 6207"/>
              <a:gd name="f24" fmla="val 3133"/>
              <a:gd name="f25" fmla="val 7346"/>
              <a:gd name="f26" fmla="val 8485"/>
              <a:gd name="f27" fmla="val 3024"/>
              <a:gd name="f28" fmla="val 9624"/>
              <a:gd name="f29" fmla="val 2997"/>
              <a:gd name="f30" fmla="val 10764"/>
              <a:gd name="f31" fmla="val 2916"/>
              <a:gd name="f32" fmla="val 11903"/>
              <a:gd name="f33" fmla="val 2862"/>
              <a:gd name="f34" fmla="val 12635"/>
              <a:gd name="f35" fmla="val 13395"/>
              <a:gd name="f36" fmla="val 2807"/>
              <a:gd name="f37" fmla="val 14127"/>
              <a:gd name="f38" fmla="val 2184"/>
              <a:gd name="f39" fmla="val 14724"/>
              <a:gd name="f40" fmla="val 1641"/>
              <a:gd name="f41" fmla="val 15375"/>
              <a:gd name="f42" fmla="val 882"/>
              <a:gd name="f43" fmla="val 15809"/>
              <a:gd name="f44" fmla="val 16342"/>
              <a:gd name="f45" fmla="val 428"/>
              <a:gd name="f46" fmla="val 17609"/>
              <a:gd name="f47" fmla="val 1249"/>
              <a:gd name="f48" fmla="val 1388"/>
              <a:gd name="f49" fmla="val 1538"/>
              <a:gd name="f50" fmla="val 17573"/>
              <a:gd name="f51" fmla="val 1695"/>
              <a:gd name="f52" fmla="val 17490"/>
              <a:gd name="f53" fmla="val 2319"/>
              <a:gd name="f54" fmla="val 17192"/>
              <a:gd name="f55" fmla="val 2834"/>
              <a:gd name="f56" fmla="val 16758"/>
              <a:gd name="f57" fmla="val 3377"/>
              <a:gd name="f58" fmla="val 16324"/>
              <a:gd name="f59" fmla="val 3630"/>
              <a:gd name="f60" fmla="val 17412"/>
              <a:gd name="f61" fmla="val 4072"/>
              <a:gd name="f62" fmla="val 5142"/>
              <a:gd name="f63" fmla="val 5220"/>
              <a:gd name="f64" fmla="val 5300"/>
              <a:gd name="f65" fmla="val 18424"/>
              <a:gd name="f66" fmla="val 5384"/>
              <a:gd name="f67" fmla="val 18413"/>
              <a:gd name="f68" fmla="val 6225"/>
              <a:gd name="f69" fmla="val 18304"/>
              <a:gd name="f70" fmla="val 6469"/>
              <a:gd name="f71" fmla="val 17409"/>
              <a:gd name="f72" fmla="val 6252"/>
              <a:gd name="f73" fmla="val 5954"/>
              <a:gd name="f74" fmla="val 15944"/>
              <a:gd name="f75" fmla="val 5710"/>
              <a:gd name="f76" fmla="val 14886"/>
              <a:gd name="f77" fmla="val 5276"/>
              <a:gd name="f78" fmla="val 14018"/>
              <a:gd name="f79" fmla="val 5249"/>
              <a:gd name="f80" fmla="val 13991"/>
              <a:gd name="f81" fmla="val 5194"/>
              <a:gd name="f82" fmla="val 13856"/>
              <a:gd name="f83" fmla="val 5113"/>
              <a:gd name="f84" fmla="val 13747"/>
              <a:gd name="f85" fmla="val 5032"/>
              <a:gd name="f86" fmla="val 13612"/>
              <a:gd name="f87" fmla="val 5303"/>
              <a:gd name="f88" fmla="val 12310"/>
              <a:gd name="f89" fmla="val 5330"/>
              <a:gd name="f90" fmla="val 10899"/>
              <a:gd name="f91" fmla="val 5411"/>
              <a:gd name="f92" fmla="val 9652"/>
              <a:gd name="f93" fmla="val 5493"/>
              <a:gd name="f94" fmla="val 8675"/>
              <a:gd name="f95" fmla="val 5520"/>
              <a:gd name="f96" fmla="val 7699"/>
              <a:gd name="f97" fmla="val 5574"/>
              <a:gd name="f98" fmla="val 6722"/>
              <a:gd name="f99" fmla="val 5601"/>
              <a:gd name="f100" fmla="val 6234"/>
              <a:gd name="f101" fmla="val 5746"/>
              <a:gd name="f102" fmla="val 5628"/>
              <a:gd name="f103" fmla="val 5257"/>
              <a:gd name="f104" fmla="val 4878"/>
              <a:gd name="f105" fmla="val 4688"/>
              <a:gd name="f106" fmla="val 6388"/>
              <a:gd name="f107" fmla="val 4145"/>
              <a:gd name="f108" fmla="val 6984"/>
              <a:gd name="f109" fmla="val 3277"/>
              <a:gd name="f110" fmla="val 7446"/>
              <a:gd name="f111" fmla="val 2518"/>
              <a:gd name="f112" fmla="val 1694"/>
              <a:gd name="f113" fmla="val 7308"/>
              <a:gd name="f114" fmla="val 936"/>
              <a:gd name="f115" fmla="val 6549"/>
              <a:gd name="f116" fmla="val 6334"/>
              <a:gd name="f117" fmla="val 6109"/>
              <a:gd name="f118" fmla="val 997"/>
              <a:gd name="f119" fmla="val 5899"/>
              <a:gd name="f120" fmla="val 1135"/>
              <a:gd name="f121" fmla="val 1270"/>
              <a:gd name="f122" fmla="val 1406"/>
              <a:gd name="f123" fmla="val 1569"/>
              <a:gd name="f124" fmla="val 5140"/>
              <a:gd name="f125" fmla="val 945"/>
              <a:gd name="f126" fmla="val 4869"/>
              <a:gd name="f127" fmla="val 402"/>
              <a:gd name="f128" fmla="val 4408"/>
              <a:gd name="f129" fmla="val 158"/>
              <a:gd name="f130" fmla="val 4200"/>
              <a:gd name="f131" fmla="val 54"/>
              <a:gd name="f132" fmla="val 3970"/>
              <a:gd name="f133" fmla="*/ f0 1 7953"/>
              <a:gd name="f134" fmla="*/ f1 1 18429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7953"/>
              <a:gd name="f141" fmla="*/ f138 1 18429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7953" h="184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13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2" y="f44"/>
                  <a:pt x="f45" y="f46"/>
                  <a:pt x="f47" y="f46"/>
                </a:cubicBezTo>
                <a:cubicBezTo>
                  <a:pt x="f48" y="f46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4"/>
                  <a:pt x="f62" y="f4"/>
                </a:cubicBezTo>
                <a:cubicBezTo>
                  <a:pt x="f63" y="f4"/>
                  <a:pt x="f64" y="f65"/>
                  <a:pt x="f66" y="f67"/>
                </a:cubicBezTo>
                <a:cubicBezTo>
                  <a:pt x="f68" y="f69"/>
                  <a:pt x="f70" y="f71"/>
                  <a:pt x="f72" y="f56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79" y="f80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99" y="f101"/>
                  <a:pt x="f102" y="f103"/>
                </a:cubicBezTo>
                <a:cubicBezTo>
                  <a:pt x="f102" y="f21"/>
                  <a:pt x="f102" y="f104"/>
                  <a:pt x="f102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3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19" y="f120"/>
                </a:cubicBezTo>
                <a:cubicBezTo>
                  <a:pt x="f75" y="f121"/>
                  <a:pt x="f95" y="f122"/>
                  <a:pt x="f89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" name="Google Shape;2114;p49">
            <a:extLst>
              <a:ext uri="{FF2B5EF4-FFF2-40B4-BE49-F238E27FC236}">
                <a16:creationId xmlns:a16="http://schemas.microsoft.com/office/drawing/2014/main" id="{E4BBA096-839D-4B18-863F-DF4D822256D8}"/>
              </a:ext>
            </a:extLst>
          </p:cNvPr>
          <p:cNvGrpSpPr/>
          <p:nvPr/>
        </p:nvGrpSpPr>
        <p:grpSpPr>
          <a:xfrm>
            <a:off x="5662513" y="506239"/>
            <a:ext cx="352373" cy="281717"/>
            <a:chOff x="5662513" y="506239"/>
            <a:chExt cx="352373" cy="281717"/>
          </a:xfrm>
        </p:grpSpPr>
        <p:sp>
          <p:nvSpPr>
            <p:cNvPr id="9" name="Google Shape;2115;p49">
              <a:extLst>
                <a:ext uri="{FF2B5EF4-FFF2-40B4-BE49-F238E27FC236}">
                  <a16:creationId xmlns:a16="http://schemas.microsoft.com/office/drawing/2014/main" id="{DCB7D617-2A30-4C91-B287-9F98027D246C}"/>
                </a:ext>
              </a:extLst>
            </p:cNvPr>
            <p:cNvSpPr/>
            <p:nvPr/>
          </p:nvSpPr>
          <p:spPr>
            <a:xfrm>
              <a:off x="5662513" y="506239"/>
              <a:ext cx="352373" cy="281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116;p49">
              <a:extLst>
                <a:ext uri="{FF2B5EF4-FFF2-40B4-BE49-F238E27FC236}">
                  <a16:creationId xmlns:a16="http://schemas.microsoft.com/office/drawing/2014/main" id="{AFCD75A1-3988-4932-8F8D-546E96FB995F}"/>
                </a:ext>
              </a:extLst>
            </p:cNvPr>
            <p:cNvSpPr/>
            <p:nvPr/>
          </p:nvSpPr>
          <p:spPr>
            <a:xfrm>
              <a:off x="5768821" y="605799"/>
              <a:ext cx="133465" cy="103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oogle Shape;2117;p49">
            <a:extLst>
              <a:ext uri="{FF2B5EF4-FFF2-40B4-BE49-F238E27FC236}">
                <a16:creationId xmlns:a16="http://schemas.microsoft.com/office/drawing/2014/main" id="{60573EA9-1845-4383-B727-F792BCE1E784}"/>
              </a:ext>
            </a:extLst>
          </p:cNvPr>
          <p:cNvGrpSpPr/>
          <p:nvPr/>
        </p:nvGrpSpPr>
        <p:grpSpPr>
          <a:xfrm>
            <a:off x="7789874" y="4382947"/>
            <a:ext cx="307749" cy="406817"/>
            <a:chOff x="7789874" y="4382947"/>
            <a:chExt cx="307749" cy="406817"/>
          </a:xfrm>
        </p:grpSpPr>
        <p:sp>
          <p:nvSpPr>
            <p:cNvPr id="12" name="Google Shape;2118;p49">
              <a:extLst>
                <a:ext uri="{FF2B5EF4-FFF2-40B4-BE49-F238E27FC236}">
                  <a16:creationId xmlns:a16="http://schemas.microsoft.com/office/drawing/2014/main" id="{F8076C26-39DE-4E3C-8356-C4AFE1CA6F88}"/>
                </a:ext>
              </a:extLst>
            </p:cNvPr>
            <p:cNvSpPr/>
            <p:nvPr/>
          </p:nvSpPr>
          <p:spPr>
            <a:xfrm rot="4937842">
              <a:off x="7785668" y="4504425"/>
              <a:ext cx="304284" cy="61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9"/>
                <a:gd name="f4" fmla="val 1745"/>
                <a:gd name="f5" fmla="val 10242"/>
                <a:gd name="f6" fmla="val 10216"/>
                <a:gd name="f7" fmla="val 10187"/>
                <a:gd name="f8" fmla="val 5"/>
                <a:gd name="f9" fmla="val 10156"/>
                <a:gd name="f10" fmla="val 15"/>
                <a:gd name="f11" fmla="val 7848"/>
                <a:gd name="f12" fmla="val 737"/>
                <a:gd name="f13" fmla="val 5540"/>
                <a:gd name="f14" fmla="val 1285"/>
                <a:gd name="f15" fmla="val 3169"/>
                <a:gd name="f16" fmla="val 2251"/>
                <a:gd name="f17" fmla="val 1323"/>
                <a:gd name="f18" fmla="val 1202"/>
                <a:gd name="f19" fmla="val 382"/>
                <a:gd name="f20" fmla="val 1016"/>
                <a:gd name="f21" fmla="val 361"/>
                <a:gd name="f22" fmla="val 1011"/>
                <a:gd name="f23" fmla="val 341"/>
                <a:gd name="f24" fmla="val 1009"/>
                <a:gd name="f25" fmla="val 321"/>
                <a:gd name="f26" fmla="val 70"/>
                <a:gd name="f27" fmla="val 1"/>
                <a:gd name="f28" fmla="val 1388"/>
                <a:gd name="f29" fmla="val 249"/>
                <a:gd name="f30" fmla="val 1450"/>
                <a:gd name="f31" fmla="val 1259"/>
                <a:gd name="f32" fmla="val 1654"/>
                <a:gd name="f33" fmla="val 2252"/>
                <a:gd name="f34" fmla="val 1744"/>
                <a:gd name="f35" fmla="val 3233"/>
                <a:gd name="f36" fmla="val 5624"/>
                <a:gd name="f37" fmla="val 7948"/>
                <a:gd name="f38" fmla="val 1206"/>
                <a:gd name="f39" fmla="val 10289"/>
                <a:gd name="f40" fmla="val 449"/>
                <a:gd name="f41" fmla="val 359"/>
                <a:gd name="f42" fmla="val 10479"/>
                <a:gd name="f43" fmla="*/ f0 1 10559"/>
                <a:gd name="f44" fmla="*/ f1 1 17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559"/>
                <a:gd name="f51" fmla="*/ f48 1 17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559" h="17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119;p49">
              <a:extLst>
                <a:ext uri="{FF2B5EF4-FFF2-40B4-BE49-F238E27FC236}">
                  <a16:creationId xmlns:a16="http://schemas.microsoft.com/office/drawing/2014/main" id="{66D4AC07-EEA0-47DA-8549-94278C6F60D9}"/>
                </a:ext>
              </a:extLst>
            </p:cNvPr>
            <p:cNvSpPr/>
            <p:nvPr/>
          </p:nvSpPr>
          <p:spPr>
            <a:xfrm rot="4937842">
              <a:off x="7989399" y="4538493"/>
              <a:ext cx="66367" cy="150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4270"/>
                <a:gd name="f5" fmla="val 2035"/>
                <a:gd name="f6" fmla="val 1535"/>
                <a:gd name="f7" fmla="val 234"/>
                <a:gd name="f8" fmla="val 1201"/>
                <a:gd name="f9" fmla="val 501"/>
                <a:gd name="f10" fmla="val 934"/>
                <a:gd name="f11" fmla="val 801"/>
                <a:gd name="f12" fmla="val 668"/>
                <a:gd name="f13" fmla="val 1101"/>
                <a:gd name="f14" fmla="val 467"/>
                <a:gd name="f15" fmla="val 1435"/>
                <a:gd name="f16" fmla="val 334"/>
                <a:gd name="f17" fmla="val 1768"/>
                <a:gd name="f18" fmla="val 167"/>
                <a:gd name="f19" fmla="val 2135"/>
                <a:gd name="f20" fmla="val 67"/>
                <a:gd name="f21" fmla="val 2502"/>
                <a:gd name="f22" fmla="val 34"/>
                <a:gd name="f23" fmla="val 2902"/>
                <a:gd name="f24" fmla="val 3336"/>
                <a:gd name="f25" fmla="val 3736"/>
                <a:gd name="f26" fmla="val 734"/>
                <a:gd name="f27" fmla="val 4070"/>
                <a:gd name="f28" fmla="val 1068"/>
                <a:gd name="f29" fmla="val 3803"/>
                <a:gd name="f30" fmla="val 1368"/>
                <a:gd name="f31" fmla="val 3503"/>
                <a:gd name="f32" fmla="val 1635"/>
                <a:gd name="f33" fmla="val 3202"/>
                <a:gd name="f34" fmla="val 1868"/>
                <a:gd name="f35" fmla="val 2869"/>
                <a:gd name="f36" fmla="val 2169"/>
                <a:gd name="f37" fmla="val 2168"/>
                <a:gd name="f38" fmla="val 2269"/>
                <a:gd name="f39" fmla="val 2302"/>
                <a:gd name="f40" fmla="val 1334"/>
                <a:gd name="f41" fmla="*/ f0 1 2303"/>
                <a:gd name="f42" fmla="*/ f1 1 427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303"/>
                <a:gd name="f49" fmla="*/ f46 1 427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303" h="42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2" y="f25"/>
                    <a:pt x="f7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1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39" y="f10"/>
                    <a:pt x="f38" y="f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120;p49">
              <a:extLst>
                <a:ext uri="{FF2B5EF4-FFF2-40B4-BE49-F238E27FC236}">
                  <a16:creationId xmlns:a16="http://schemas.microsoft.com/office/drawing/2014/main" id="{C90348C0-623B-479A-953B-334D5E1CAABB}"/>
                </a:ext>
              </a:extLst>
            </p:cNvPr>
            <p:cNvSpPr/>
            <p:nvPr/>
          </p:nvSpPr>
          <p:spPr>
            <a:xfrm rot="4937842">
              <a:off x="7824900" y="4575945"/>
              <a:ext cx="125007" cy="91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2599"/>
                <a:gd name="f5" fmla="val 755"/>
                <a:gd name="f6" fmla="val 1"/>
                <a:gd name="f7" fmla="val 518"/>
                <a:gd name="f8" fmla="val 268"/>
                <a:gd name="f9" fmla="val 26"/>
                <a:gd name="f10" fmla="val 92"/>
                <a:gd name="f11" fmla="val 168"/>
                <a:gd name="f12" fmla="val 626"/>
                <a:gd name="f13" fmla="val 434"/>
                <a:gd name="f14" fmla="val 993"/>
                <a:gd name="f15" fmla="val 735"/>
                <a:gd name="f16" fmla="val 1326"/>
                <a:gd name="f17" fmla="val 1035"/>
                <a:gd name="f18" fmla="val 1660"/>
                <a:gd name="f19" fmla="val 1335"/>
                <a:gd name="f20" fmla="val 1894"/>
                <a:gd name="f21" fmla="val 1702"/>
                <a:gd name="f22" fmla="val 2094"/>
                <a:gd name="f23" fmla="val 2069"/>
                <a:gd name="f24" fmla="val 2294"/>
                <a:gd name="f25" fmla="val 2469"/>
                <a:gd name="f26" fmla="val 2461"/>
                <a:gd name="f27" fmla="val 2869"/>
                <a:gd name="f28" fmla="val 2527"/>
                <a:gd name="f29" fmla="val 3071"/>
                <a:gd name="f30" fmla="val 2574"/>
                <a:gd name="f31" fmla="val 3279"/>
                <a:gd name="f32" fmla="val 3501"/>
                <a:gd name="f33" fmla="val 3758"/>
                <a:gd name="f34" fmla="val 4033"/>
                <a:gd name="f35" fmla="val 2565"/>
                <a:gd name="f36" fmla="val 4337"/>
                <a:gd name="f37" fmla="val 2494"/>
                <a:gd name="f38" fmla="val 4137"/>
                <a:gd name="f39" fmla="val 1960"/>
                <a:gd name="f40" fmla="val 3904"/>
                <a:gd name="f41" fmla="val 1593"/>
                <a:gd name="f42" fmla="val 3603"/>
                <a:gd name="f43" fmla="val 1260"/>
                <a:gd name="f44" fmla="val 3303"/>
                <a:gd name="f45" fmla="val 926"/>
                <a:gd name="f46" fmla="val 2970"/>
                <a:gd name="f47" fmla="val 693"/>
                <a:gd name="f48" fmla="val 2603"/>
                <a:gd name="f49" fmla="val 493"/>
                <a:gd name="f50" fmla="val 2236"/>
                <a:gd name="f51" fmla="val 292"/>
                <a:gd name="f52" fmla="val 1835"/>
                <a:gd name="f53" fmla="val 126"/>
                <a:gd name="f54" fmla="val 1435"/>
                <a:gd name="f55" fmla="val 59"/>
                <a:gd name="f56" fmla="val 1218"/>
                <a:gd name="f57" fmla="*/ f0 1 4338"/>
                <a:gd name="f58" fmla="*/ f1 1 259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338"/>
                <a:gd name="f65" fmla="*/ f62 1 259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38" h="2599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121;p49">
              <a:extLst>
                <a:ext uri="{FF2B5EF4-FFF2-40B4-BE49-F238E27FC236}">
                  <a16:creationId xmlns:a16="http://schemas.microsoft.com/office/drawing/2014/main" id="{A51C8F52-0EA9-4756-AE1F-20293C30E940}"/>
                </a:ext>
              </a:extLst>
            </p:cNvPr>
            <p:cNvSpPr/>
            <p:nvPr/>
          </p:nvSpPr>
          <p:spPr>
            <a:xfrm rot="4937842">
              <a:off x="7959678" y="4418509"/>
              <a:ext cx="60569" cy="152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"/>
                <a:gd name="f4" fmla="val 4338"/>
                <a:gd name="f5" fmla="val 1635"/>
                <a:gd name="f6" fmla="val 1"/>
                <a:gd name="f7" fmla="val 1201"/>
                <a:gd name="f8" fmla="val 301"/>
                <a:gd name="f9" fmla="val 901"/>
                <a:gd name="f10" fmla="val 568"/>
                <a:gd name="f11" fmla="val 667"/>
                <a:gd name="f12" fmla="val 868"/>
                <a:gd name="f13" fmla="val 434"/>
                <a:gd name="f14" fmla="val 1168"/>
                <a:gd name="f15" fmla="val 267"/>
                <a:gd name="f16" fmla="val 1502"/>
                <a:gd name="f17" fmla="val 134"/>
                <a:gd name="f18" fmla="val 1869"/>
                <a:gd name="f19" fmla="val 33"/>
                <a:gd name="f20" fmla="val 2236"/>
                <a:gd name="f21" fmla="val 2636"/>
                <a:gd name="f22" fmla="val 3070"/>
                <a:gd name="f23" fmla="val 100"/>
                <a:gd name="f24" fmla="val 3503"/>
                <a:gd name="f25" fmla="val 234"/>
                <a:gd name="f26" fmla="val 3970"/>
                <a:gd name="f27" fmla="val 634"/>
                <a:gd name="f28" fmla="val 4337"/>
                <a:gd name="f29" fmla="val 1034"/>
                <a:gd name="f30" fmla="val 3937"/>
                <a:gd name="f31" fmla="val 1268"/>
                <a:gd name="f32" fmla="val 3670"/>
                <a:gd name="f33" fmla="val 1468"/>
                <a:gd name="f34" fmla="val 3370"/>
                <a:gd name="f35" fmla="val 1668"/>
                <a:gd name="f36" fmla="val 1835"/>
                <a:gd name="f37" fmla="val 2736"/>
                <a:gd name="f38" fmla="val 1935"/>
                <a:gd name="f39" fmla="val 2403"/>
                <a:gd name="f40" fmla="val 2035"/>
                <a:gd name="f41" fmla="val 2069"/>
                <a:gd name="f42" fmla="val 1669"/>
                <a:gd name="f43" fmla="val 2068"/>
                <a:gd name="f44" fmla="*/ f0 1 2102"/>
                <a:gd name="f45" fmla="*/ f1 1 433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102"/>
                <a:gd name="f52" fmla="*/ f49 1 433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102" h="43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22"/>
                    <a:pt x="f36" y="f37"/>
                    <a:pt x="f38" y="f39"/>
                  </a:cubicBezTo>
                  <a:cubicBezTo>
                    <a:pt x="f40" y="f41"/>
                    <a:pt x="f3" y="f42"/>
                    <a:pt x="f43" y="f31"/>
                  </a:cubicBezTo>
                  <a:cubicBezTo>
                    <a:pt x="f40" y="f12"/>
                    <a:pt x="f38" y="f13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122;p49">
              <a:extLst>
                <a:ext uri="{FF2B5EF4-FFF2-40B4-BE49-F238E27FC236}">
                  <a16:creationId xmlns:a16="http://schemas.microsoft.com/office/drawing/2014/main" id="{40F67B94-8695-4733-BBF9-44671A828089}"/>
                </a:ext>
              </a:extLst>
            </p:cNvPr>
            <p:cNvSpPr/>
            <p:nvPr/>
          </p:nvSpPr>
          <p:spPr>
            <a:xfrm rot="4937842">
              <a:off x="7806841" y="4415541"/>
              <a:ext cx="79799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9"/>
                <a:gd name="f4" fmla="val 3236"/>
                <a:gd name="f5" fmla="val 134"/>
                <a:gd name="f6" fmla="val 500"/>
                <a:gd name="f7" fmla="val 34"/>
                <a:gd name="f8" fmla="val 934"/>
                <a:gd name="f9" fmla="val 1301"/>
                <a:gd name="f10" fmla="val 234"/>
                <a:gd name="f11" fmla="val 1668"/>
                <a:gd name="f12" fmla="val 400"/>
                <a:gd name="f13" fmla="val 2001"/>
                <a:gd name="f14" fmla="val 634"/>
                <a:gd name="f15" fmla="val 2268"/>
                <a:gd name="f16" fmla="val 867"/>
                <a:gd name="f17" fmla="val 2535"/>
                <a:gd name="f18" fmla="val 1168"/>
                <a:gd name="f19" fmla="val 1501"/>
                <a:gd name="f20" fmla="val 2935"/>
                <a:gd name="f21" fmla="val 1835"/>
                <a:gd name="f22" fmla="val 3102"/>
                <a:gd name="f23" fmla="val 2202"/>
                <a:gd name="f24" fmla="val 2735"/>
                <a:gd name="f25" fmla="val 2702"/>
                <a:gd name="f26" fmla="val 2335"/>
                <a:gd name="f27" fmla="val 2569"/>
                <a:gd name="f28" fmla="val 1968"/>
                <a:gd name="f29" fmla="val 2469"/>
                <a:gd name="f30" fmla="val 1635"/>
                <a:gd name="f31" fmla="val 2302"/>
                <a:gd name="f32" fmla="val 1334"/>
                <a:gd name="f33" fmla="val 2068"/>
                <a:gd name="f34" fmla="val 1067"/>
                <a:gd name="f35" fmla="val 1868"/>
                <a:gd name="f36" fmla="val 834"/>
                <a:gd name="f37" fmla="val 1601"/>
                <a:gd name="f38" fmla="val 600"/>
                <a:gd name="f39" fmla="val 434"/>
                <a:gd name="f40" fmla="val 968"/>
                <a:gd name="f41" fmla="val 100"/>
                <a:gd name="f42" fmla="*/ f0 1 2769"/>
                <a:gd name="f43" fmla="*/ f1 1 3236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769"/>
                <a:gd name="f50" fmla="*/ f47 1 3236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769" h="3236">
                  <a:moveTo>
                    <a:pt x="f5" y="f2"/>
                  </a:moveTo>
                  <a:cubicBezTo>
                    <a:pt x="f2" y="f6"/>
                    <a:pt x="f7" y="f8"/>
                    <a:pt x="f5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3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40" y="f10"/>
                    <a:pt x="f14" y="f41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123;p49">
              <a:extLst>
                <a:ext uri="{FF2B5EF4-FFF2-40B4-BE49-F238E27FC236}">
                  <a16:creationId xmlns:a16="http://schemas.microsoft.com/office/drawing/2014/main" id="{CB4C22E8-3923-42DF-B832-35031DA1C264}"/>
                </a:ext>
              </a:extLst>
            </p:cNvPr>
            <p:cNvSpPr/>
            <p:nvPr/>
          </p:nvSpPr>
          <p:spPr>
            <a:xfrm rot="4937842">
              <a:off x="7941851" y="4682483"/>
              <a:ext cx="135587" cy="78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2247"/>
                <a:gd name="f5" fmla="val 3544"/>
                <a:gd name="f6" fmla="val 3451"/>
                <a:gd name="f7" fmla="val 3360"/>
                <a:gd name="f8" fmla="val 5"/>
                <a:gd name="f9" fmla="val 3270"/>
                <a:gd name="f10" fmla="val 11"/>
                <a:gd name="f11" fmla="val 2803"/>
                <a:gd name="f12" fmla="val 2403"/>
                <a:gd name="f13" fmla="val 112"/>
                <a:gd name="f14" fmla="val 2036"/>
                <a:gd name="f15" fmla="val 278"/>
                <a:gd name="f16" fmla="val 1635"/>
                <a:gd name="f17" fmla="val 412"/>
                <a:gd name="f18" fmla="val 1268"/>
                <a:gd name="f19" fmla="val 612"/>
                <a:gd name="f20" fmla="val 935"/>
                <a:gd name="f21" fmla="val 879"/>
                <a:gd name="f22" fmla="val 601"/>
                <a:gd name="f23" fmla="val 1146"/>
                <a:gd name="f24" fmla="val 301"/>
                <a:gd name="f25" fmla="val 1446"/>
                <a:gd name="f26" fmla="val 1"/>
                <a:gd name="f27" fmla="val 1913"/>
                <a:gd name="f28" fmla="val 468"/>
                <a:gd name="f29" fmla="val 2213"/>
                <a:gd name="f30" fmla="val 968"/>
                <a:gd name="f31" fmla="val 2246"/>
                <a:gd name="f32" fmla="val 1402"/>
                <a:gd name="f33" fmla="val 1869"/>
                <a:gd name="f34" fmla="val 2303"/>
                <a:gd name="f35" fmla="val 2146"/>
                <a:gd name="f36" fmla="val 2703"/>
                <a:gd name="f37" fmla="val 2013"/>
                <a:gd name="f38" fmla="val 3070"/>
                <a:gd name="f39" fmla="val 1846"/>
                <a:gd name="f40" fmla="val 3437"/>
                <a:gd name="f41" fmla="val 1646"/>
                <a:gd name="f42" fmla="val 3770"/>
                <a:gd name="f43" fmla="val 1346"/>
                <a:gd name="f44" fmla="val 4104"/>
                <a:gd name="f45" fmla="val 1079"/>
                <a:gd name="f46" fmla="val 4437"/>
                <a:gd name="f47" fmla="val 745"/>
                <a:gd name="f48" fmla="val 4704"/>
                <a:gd name="f49" fmla="val 245"/>
                <a:gd name="f50" fmla="val 4281"/>
                <a:gd name="f51" fmla="val 60"/>
                <a:gd name="f52" fmla="val 3900"/>
                <a:gd name="f53" fmla="*/ f0 1 4705"/>
                <a:gd name="f54" fmla="*/ f1 1 224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705"/>
                <a:gd name="f61" fmla="*/ f58 1 224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705" h="22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2124;p49">
            <a:extLst>
              <a:ext uri="{FF2B5EF4-FFF2-40B4-BE49-F238E27FC236}">
                <a16:creationId xmlns:a16="http://schemas.microsoft.com/office/drawing/2014/main" id="{EDFC5B6F-CB99-42ED-9B22-64AF6E60FBDE}"/>
              </a:ext>
            </a:extLst>
          </p:cNvPr>
          <p:cNvGrpSpPr/>
          <p:nvPr/>
        </p:nvGrpSpPr>
        <p:grpSpPr>
          <a:xfrm>
            <a:off x="639742" y="611979"/>
            <a:ext cx="366168" cy="341105"/>
            <a:chOff x="639742" y="611979"/>
            <a:chExt cx="366168" cy="341105"/>
          </a:xfrm>
        </p:grpSpPr>
        <p:sp>
          <p:nvSpPr>
            <p:cNvPr id="19" name="Google Shape;2125;p49">
              <a:extLst>
                <a:ext uri="{FF2B5EF4-FFF2-40B4-BE49-F238E27FC236}">
                  <a16:creationId xmlns:a16="http://schemas.microsoft.com/office/drawing/2014/main" id="{8EB0F8D5-7C37-4244-8934-478EDF3CA5AB}"/>
                </a:ext>
              </a:extLst>
            </p:cNvPr>
            <p:cNvSpPr/>
            <p:nvPr/>
          </p:nvSpPr>
          <p:spPr>
            <a:xfrm rot="13833940">
              <a:off x="686497" y="770278"/>
              <a:ext cx="304284" cy="61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59"/>
                <a:gd name="f4" fmla="val 1745"/>
                <a:gd name="f5" fmla="val 10242"/>
                <a:gd name="f6" fmla="val 10216"/>
                <a:gd name="f7" fmla="val 10187"/>
                <a:gd name="f8" fmla="val 5"/>
                <a:gd name="f9" fmla="val 10156"/>
                <a:gd name="f10" fmla="val 15"/>
                <a:gd name="f11" fmla="val 7848"/>
                <a:gd name="f12" fmla="val 737"/>
                <a:gd name="f13" fmla="val 5540"/>
                <a:gd name="f14" fmla="val 1285"/>
                <a:gd name="f15" fmla="val 3169"/>
                <a:gd name="f16" fmla="val 2251"/>
                <a:gd name="f17" fmla="val 1323"/>
                <a:gd name="f18" fmla="val 1202"/>
                <a:gd name="f19" fmla="val 382"/>
                <a:gd name="f20" fmla="val 1016"/>
                <a:gd name="f21" fmla="val 361"/>
                <a:gd name="f22" fmla="val 1011"/>
                <a:gd name="f23" fmla="val 341"/>
                <a:gd name="f24" fmla="val 1009"/>
                <a:gd name="f25" fmla="val 321"/>
                <a:gd name="f26" fmla="val 70"/>
                <a:gd name="f27" fmla="val 1"/>
                <a:gd name="f28" fmla="val 1388"/>
                <a:gd name="f29" fmla="val 249"/>
                <a:gd name="f30" fmla="val 1450"/>
                <a:gd name="f31" fmla="val 1259"/>
                <a:gd name="f32" fmla="val 1654"/>
                <a:gd name="f33" fmla="val 2252"/>
                <a:gd name="f34" fmla="val 1744"/>
                <a:gd name="f35" fmla="val 3233"/>
                <a:gd name="f36" fmla="val 5624"/>
                <a:gd name="f37" fmla="val 7948"/>
                <a:gd name="f38" fmla="val 1206"/>
                <a:gd name="f39" fmla="val 10289"/>
                <a:gd name="f40" fmla="val 449"/>
                <a:gd name="f41" fmla="val 359"/>
                <a:gd name="f42" fmla="val 10479"/>
                <a:gd name="f43" fmla="*/ f0 1 10559"/>
                <a:gd name="f44" fmla="*/ f1 1 17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559"/>
                <a:gd name="f51" fmla="*/ f48 1 17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559" h="17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126;p49">
              <a:extLst>
                <a:ext uri="{FF2B5EF4-FFF2-40B4-BE49-F238E27FC236}">
                  <a16:creationId xmlns:a16="http://schemas.microsoft.com/office/drawing/2014/main" id="{379D93C4-35F8-4A0F-BC2C-0F7F27962B48}"/>
                </a:ext>
              </a:extLst>
            </p:cNvPr>
            <p:cNvSpPr/>
            <p:nvPr/>
          </p:nvSpPr>
          <p:spPr>
            <a:xfrm rot="13833940">
              <a:off x="692072" y="703776"/>
              <a:ext cx="66367" cy="150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4270"/>
                <a:gd name="f5" fmla="val 2035"/>
                <a:gd name="f6" fmla="val 1535"/>
                <a:gd name="f7" fmla="val 234"/>
                <a:gd name="f8" fmla="val 1201"/>
                <a:gd name="f9" fmla="val 501"/>
                <a:gd name="f10" fmla="val 934"/>
                <a:gd name="f11" fmla="val 801"/>
                <a:gd name="f12" fmla="val 668"/>
                <a:gd name="f13" fmla="val 1101"/>
                <a:gd name="f14" fmla="val 467"/>
                <a:gd name="f15" fmla="val 1435"/>
                <a:gd name="f16" fmla="val 334"/>
                <a:gd name="f17" fmla="val 1768"/>
                <a:gd name="f18" fmla="val 167"/>
                <a:gd name="f19" fmla="val 2135"/>
                <a:gd name="f20" fmla="val 67"/>
                <a:gd name="f21" fmla="val 2502"/>
                <a:gd name="f22" fmla="val 34"/>
                <a:gd name="f23" fmla="val 2902"/>
                <a:gd name="f24" fmla="val 3336"/>
                <a:gd name="f25" fmla="val 3736"/>
                <a:gd name="f26" fmla="val 734"/>
                <a:gd name="f27" fmla="val 4070"/>
                <a:gd name="f28" fmla="val 1068"/>
                <a:gd name="f29" fmla="val 3803"/>
                <a:gd name="f30" fmla="val 1368"/>
                <a:gd name="f31" fmla="val 3503"/>
                <a:gd name="f32" fmla="val 1635"/>
                <a:gd name="f33" fmla="val 3202"/>
                <a:gd name="f34" fmla="val 1868"/>
                <a:gd name="f35" fmla="val 2869"/>
                <a:gd name="f36" fmla="val 2169"/>
                <a:gd name="f37" fmla="val 2168"/>
                <a:gd name="f38" fmla="val 2269"/>
                <a:gd name="f39" fmla="val 2302"/>
                <a:gd name="f40" fmla="val 1334"/>
                <a:gd name="f41" fmla="*/ f0 1 2303"/>
                <a:gd name="f42" fmla="*/ f1 1 427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303"/>
                <a:gd name="f49" fmla="*/ f46 1 427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303" h="427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2" y="f25"/>
                    <a:pt x="f7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1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39" y="f10"/>
                    <a:pt x="f38" y="f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127;p49">
              <a:extLst>
                <a:ext uri="{FF2B5EF4-FFF2-40B4-BE49-F238E27FC236}">
                  <a16:creationId xmlns:a16="http://schemas.microsoft.com/office/drawing/2014/main" id="{8C4CE866-54AB-4274-B019-4BF567E06915}"/>
                </a:ext>
              </a:extLst>
            </p:cNvPr>
            <p:cNvSpPr/>
            <p:nvPr/>
          </p:nvSpPr>
          <p:spPr>
            <a:xfrm rot="13833940">
              <a:off x="773467" y="655169"/>
              <a:ext cx="125007" cy="913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8"/>
                <a:gd name="f4" fmla="val 2599"/>
                <a:gd name="f5" fmla="val 755"/>
                <a:gd name="f6" fmla="val 1"/>
                <a:gd name="f7" fmla="val 518"/>
                <a:gd name="f8" fmla="val 268"/>
                <a:gd name="f9" fmla="val 26"/>
                <a:gd name="f10" fmla="val 92"/>
                <a:gd name="f11" fmla="val 168"/>
                <a:gd name="f12" fmla="val 626"/>
                <a:gd name="f13" fmla="val 434"/>
                <a:gd name="f14" fmla="val 993"/>
                <a:gd name="f15" fmla="val 735"/>
                <a:gd name="f16" fmla="val 1326"/>
                <a:gd name="f17" fmla="val 1035"/>
                <a:gd name="f18" fmla="val 1660"/>
                <a:gd name="f19" fmla="val 1335"/>
                <a:gd name="f20" fmla="val 1894"/>
                <a:gd name="f21" fmla="val 1702"/>
                <a:gd name="f22" fmla="val 2094"/>
                <a:gd name="f23" fmla="val 2069"/>
                <a:gd name="f24" fmla="val 2294"/>
                <a:gd name="f25" fmla="val 2469"/>
                <a:gd name="f26" fmla="val 2461"/>
                <a:gd name="f27" fmla="val 2869"/>
                <a:gd name="f28" fmla="val 2527"/>
                <a:gd name="f29" fmla="val 3071"/>
                <a:gd name="f30" fmla="val 2574"/>
                <a:gd name="f31" fmla="val 3279"/>
                <a:gd name="f32" fmla="val 3501"/>
                <a:gd name="f33" fmla="val 3758"/>
                <a:gd name="f34" fmla="val 4033"/>
                <a:gd name="f35" fmla="val 2565"/>
                <a:gd name="f36" fmla="val 4337"/>
                <a:gd name="f37" fmla="val 2494"/>
                <a:gd name="f38" fmla="val 4137"/>
                <a:gd name="f39" fmla="val 1960"/>
                <a:gd name="f40" fmla="val 3904"/>
                <a:gd name="f41" fmla="val 1593"/>
                <a:gd name="f42" fmla="val 3603"/>
                <a:gd name="f43" fmla="val 1260"/>
                <a:gd name="f44" fmla="val 3303"/>
                <a:gd name="f45" fmla="val 926"/>
                <a:gd name="f46" fmla="val 2970"/>
                <a:gd name="f47" fmla="val 693"/>
                <a:gd name="f48" fmla="val 2603"/>
                <a:gd name="f49" fmla="val 493"/>
                <a:gd name="f50" fmla="val 2236"/>
                <a:gd name="f51" fmla="val 292"/>
                <a:gd name="f52" fmla="val 1835"/>
                <a:gd name="f53" fmla="val 126"/>
                <a:gd name="f54" fmla="val 1435"/>
                <a:gd name="f55" fmla="val 59"/>
                <a:gd name="f56" fmla="val 1218"/>
                <a:gd name="f57" fmla="*/ f0 1 4338"/>
                <a:gd name="f58" fmla="*/ f1 1 259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338"/>
                <a:gd name="f65" fmla="*/ f62 1 259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38" h="2599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128;p49">
              <a:extLst>
                <a:ext uri="{FF2B5EF4-FFF2-40B4-BE49-F238E27FC236}">
                  <a16:creationId xmlns:a16="http://schemas.microsoft.com/office/drawing/2014/main" id="{D0EFAB67-4944-45F1-987A-464C3B48D7BA}"/>
                </a:ext>
              </a:extLst>
            </p:cNvPr>
            <p:cNvSpPr/>
            <p:nvPr/>
          </p:nvSpPr>
          <p:spPr>
            <a:xfrm rot="13833940">
              <a:off x="785183" y="786451"/>
              <a:ext cx="60579" cy="1524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2"/>
                <a:gd name="f4" fmla="val 4338"/>
                <a:gd name="f5" fmla="val 1635"/>
                <a:gd name="f6" fmla="val 1"/>
                <a:gd name="f7" fmla="val 1201"/>
                <a:gd name="f8" fmla="val 301"/>
                <a:gd name="f9" fmla="val 901"/>
                <a:gd name="f10" fmla="val 568"/>
                <a:gd name="f11" fmla="val 667"/>
                <a:gd name="f12" fmla="val 868"/>
                <a:gd name="f13" fmla="val 434"/>
                <a:gd name="f14" fmla="val 1168"/>
                <a:gd name="f15" fmla="val 267"/>
                <a:gd name="f16" fmla="val 1502"/>
                <a:gd name="f17" fmla="val 134"/>
                <a:gd name="f18" fmla="val 1869"/>
                <a:gd name="f19" fmla="val 33"/>
                <a:gd name="f20" fmla="val 2236"/>
                <a:gd name="f21" fmla="val 2636"/>
                <a:gd name="f22" fmla="val 3070"/>
                <a:gd name="f23" fmla="val 100"/>
                <a:gd name="f24" fmla="val 3503"/>
                <a:gd name="f25" fmla="val 234"/>
                <a:gd name="f26" fmla="val 3970"/>
                <a:gd name="f27" fmla="val 634"/>
                <a:gd name="f28" fmla="val 4337"/>
                <a:gd name="f29" fmla="val 1034"/>
                <a:gd name="f30" fmla="val 3937"/>
                <a:gd name="f31" fmla="val 1268"/>
                <a:gd name="f32" fmla="val 3670"/>
                <a:gd name="f33" fmla="val 1468"/>
                <a:gd name="f34" fmla="val 3370"/>
                <a:gd name="f35" fmla="val 1668"/>
                <a:gd name="f36" fmla="val 1835"/>
                <a:gd name="f37" fmla="val 2736"/>
                <a:gd name="f38" fmla="val 1935"/>
                <a:gd name="f39" fmla="val 2403"/>
                <a:gd name="f40" fmla="val 2035"/>
                <a:gd name="f41" fmla="val 2069"/>
                <a:gd name="f42" fmla="val 1669"/>
                <a:gd name="f43" fmla="val 2068"/>
                <a:gd name="f44" fmla="*/ f0 1 2102"/>
                <a:gd name="f45" fmla="*/ f1 1 433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102"/>
                <a:gd name="f52" fmla="*/ f49 1 433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102" h="433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19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22"/>
                    <a:pt x="f36" y="f37"/>
                    <a:pt x="f38" y="f39"/>
                  </a:cubicBezTo>
                  <a:cubicBezTo>
                    <a:pt x="f40" y="f41"/>
                    <a:pt x="f3" y="f42"/>
                    <a:pt x="f43" y="f31"/>
                  </a:cubicBezTo>
                  <a:cubicBezTo>
                    <a:pt x="f40" y="f12"/>
                    <a:pt x="f38" y="f13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129;p49">
              <a:extLst>
                <a:ext uri="{FF2B5EF4-FFF2-40B4-BE49-F238E27FC236}">
                  <a16:creationId xmlns:a16="http://schemas.microsoft.com/office/drawing/2014/main" id="{6466F637-FE2A-48E7-9C81-0EA8B0806E00}"/>
                </a:ext>
              </a:extLst>
            </p:cNvPr>
            <p:cNvSpPr/>
            <p:nvPr/>
          </p:nvSpPr>
          <p:spPr>
            <a:xfrm rot="13833940">
              <a:off x="909144" y="749493"/>
              <a:ext cx="79799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9"/>
                <a:gd name="f4" fmla="val 3236"/>
                <a:gd name="f5" fmla="val 134"/>
                <a:gd name="f6" fmla="val 500"/>
                <a:gd name="f7" fmla="val 34"/>
                <a:gd name="f8" fmla="val 934"/>
                <a:gd name="f9" fmla="val 1301"/>
                <a:gd name="f10" fmla="val 234"/>
                <a:gd name="f11" fmla="val 1668"/>
                <a:gd name="f12" fmla="val 400"/>
                <a:gd name="f13" fmla="val 2001"/>
                <a:gd name="f14" fmla="val 634"/>
                <a:gd name="f15" fmla="val 2268"/>
                <a:gd name="f16" fmla="val 867"/>
                <a:gd name="f17" fmla="val 2535"/>
                <a:gd name="f18" fmla="val 1168"/>
                <a:gd name="f19" fmla="val 1501"/>
                <a:gd name="f20" fmla="val 2935"/>
                <a:gd name="f21" fmla="val 1835"/>
                <a:gd name="f22" fmla="val 3102"/>
                <a:gd name="f23" fmla="val 2202"/>
                <a:gd name="f24" fmla="val 2735"/>
                <a:gd name="f25" fmla="val 2702"/>
                <a:gd name="f26" fmla="val 2335"/>
                <a:gd name="f27" fmla="val 2569"/>
                <a:gd name="f28" fmla="val 1968"/>
                <a:gd name="f29" fmla="val 2469"/>
                <a:gd name="f30" fmla="val 1635"/>
                <a:gd name="f31" fmla="val 2302"/>
                <a:gd name="f32" fmla="val 1334"/>
                <a:gd name="f33" fmla="val 2068"/>
                <a:gd name="f34" fmla="val 1067"/>
                <a:gd name="f35" fmla="val 1868"/>
                <a:gd name="f36" fmla="val 834"/>
                <a:gd name="f37" fmla="val 1601"/>
                <a:gd name="f38" fmla="val 600"/>
                <a:gd name="f39" fmla="val 434"/>
                <a:gd name="f40" fmla="val 968"/>
                <a:gd name="f41" fmla="val 100"/>
                <a:gd name="f42" fmla="*/ f0 1 2769"/>
                <a:gd name="f43" fmla="*/ f1 1 3236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769"/>
                <a:gd name="f50" fmla="*/ f47 1 3236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769" h="3236">
                  <a:moveTo>
                    <a:pt x="f5" y="f2"/>
                  </a:moveTo>
                  <a:cubicBezTo>
                    <a:pt x="f2" y="f6"/>
                    <a:pt x="f7" y="f8"/>
                    <a:pt x="f5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3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40" y="f10"/>
                    <a:pt x="f14" y="f41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130;p49">
              <a:extLst>
                <a:ext uri="{FF2B5EF4-FFF2-40B4-BE49-F238E27FC236}">
                  <a16:creationId xmlns:a16="http://schemas.microsoft.com/office/drawing/2014/main" id="{D4AC4D49-9464-4855-A986-E9BAA0377726}"/>
                </a:ext>
              </a:extLst>
            </p:cNvPr>
            <p:cNvSpPr/>
            <p:nvPr/>
          </p:nvSpPr>
          <p:spPr>
            <a:xfrm rot="13833940">
              <a:off x="611432" y="640289"/>
              <a:ext cx="135587" cy="78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05"/>
                <a:gd name="f4" fmla="val 2247"/>
                <a:gd name="f5" fmla="val 3544"/>
                <a:gd name="f6" fmla="val 3451"/>
                <a:gd name="f7" fmla="val 3360"/>
                <a:gd name="f8" fmla="val 5"/>
                <a:gd name="f9" fmla="val 3270"/>
                <a:gd name="f10" fmla="val 11"/>
                <a:gd name="f11" fmla="val 2803"/>
                <a:gd name="f12" fmla="val 2403"/>
                <a:gd name="f13" fmla="val 112"/>
                <a:gd name="f14" fmla="val 2036"/>
                <a:gd name="f15" fmla="val 278"/>
                <a:gd name="f16" fmla="val 1635"/>
                <a:gd name="f17" fmla="val 412"/>
                <a:gd name="f18" fmla="val 1268"/>
                <a:gd name="f19" fmla="val 612"/>
                <a:gd name="f20" fmla="val 935"/>
                <a:gd name="f21" fmla="val 879"/>
                <a:gd name="f22" fmla="val 601"/>
                <a:gd name="f23" fmla="val 1146"/>
                <a:gd name="f24" fmla="val 301"/>
                <a:gd name="f25" fmla="val 1446"/>
                <a:gd name="f26" fmla="val 1"/>
                <a:gd name="f27" fmla="val 1913"/>
                <a:gd name="f28" fmla="val 468"/>
                <a:gd name="f29" fmla="val 2213"/>
                <a:gd name="f30" fmla="val 968"/>
                <a:gd name="f31" fmla="val 2246"/>
                <a:gd name="f32" fmla="val 1402"/>
                <a:gd name="f33" fmla="val 1869"/>
                <a:gd name="f34" fmla="val 2303"/>
                <a:gd name="f35" fmla="val 2146"/>
                <a:gd name="f36" fmla="val 2703"/>
                <a:gd name="f37" fmla="val 2013"/>
                <a:gd name="f38" fmla="val 3070"/>
                <a:gd name="f39" fmla="val 1846"/>
                <a:gd name="f40" fmla="val 3437"/>
                <a:gd name="f41" fmla="val 1646"/>
                <a:gd name="f42" fmla="val 3770"/>
                <a:gd name="f43" fmla="val 1346"/>
                <a:gd name="f44" fmla="val 4104"/>
                <a:gd name="f45" fmla="val 1079"/>
                <a:gd name="f46" fmla="val 4437"/>
                <a:gd name="f47" fmla="val 745"/>
                <a:gd name="f48" fmla="val 4704"/>
                <a:gd name="f49" fmla="val 245"/>
                <a:gd name="f50" fmla="val 4281"/>
                <a:gd name="f51" fmla="val 60"/>
                <a:gd name="f52" fmla="val 3900"/>
                <a:gd name="f53" fmla="*/ f0 1 4705"/>
                <a:gd name="f54" fmla="*/ f1 1 2247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705"/>
                <a:gd name="f61" fmla="*/ f58 1 2247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705" h="22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" name="Google Shape;2108;p49">
            <a:extLst>
              <a:ext uri="{FF2B5EF4-FFF2-40B4-BE49-F238E27FC236}">
                <a16:creationId xmlns:a16="http://schemas.microsoft.com/office/drawing/2014/main" id="{7FB9A6FF-A6CD-4450-BD70-746A774CFC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39197" y="2495571"/>
            <a:ext cx="2741700" cy="605104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Londrina Solid Black"/>
              </a:rPr>
              <a:t>A PICTURE IS WORTH A THOUSAND WORDS</a:t>
            </a:r>
            <a:endParaRPr lang="en-US" sz="2500" dirty="0">
              <a:solidFill>
                <a:srgbClr val="FFFFFF"/>
              </a:solidFill>
              <a:latin typeface="Londrina Soli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35;p50">
            <a:extLst>
              <a:ext uri="{FF2B5EF4-FFF2-40B4-BE49-F238E27FC236}">
                <a16:creationId xmlns:a16="http://schemas.microsoft.com/office/drawing/2014/main" id="{8D32E93C-AC37-4459-974C-1E2D8DBD9D9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32846" y="2369960"/>
            <a:ext cx="1671596" cy="9872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/>
              <a:t>It’s the closest planet to the Sun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en-US" sz="1400"/>
          </a:p>
        </p:txBody>
      </p:sp>
      <p:sp>
        <p:nvSpPr>
          <p:cNvPr id="3" name="Google Shape;2136;p50">
            <a:extLst>
              <a:ext uri="{FF2B5EF4-FFF2-40B4-BE49-F238E27FC236}">
                <a16:creationId xmlns:a16="http://schemas.microsoft.com/office/drawing/2014/main" id="{D0EC693A-C3A6-4894-8F0D-88940097C1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40812" y="3614833"/>
            <a:ext cx="1850398" cy="3173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de-CH" sz="1700">
                <a:solidFill>
                  <a:srgbClr val="DA0A8E"/>
                </a:solidFill>
                <a:latin typeface="Londrina Solid"/>
              </a:rPr>
              <a:t>JUPITER</a:t>
            </a:r>
          </a:p>
        </p:txBody>
      </p:sp>
      <p:sp>
        <p:nvSpPr>
          <p:cNvPr id="4" name="Google Shape;2137;p50">
            <a:extLst>
              <a:ext uri="{FF2B5EF4-FFF2-40B4-BE49-F238E27FC236}">
                <a16:creationId xmlns:a16="http://schemas.microsoft.com/office/drawing/2014/main" id="{43281456-8E30-461E-998B-34883D3116E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52780" y="3623529"/>
            <a:ext cx="1850398" cy="3173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de-CH" sz="1700">
                <a:solidFill>
                  <a:srgbClr val="DA0A8E"/>
                </a:solidFill>
                <a:latin typeface="Londrina Solid"/>
              </a:rPr>
              <a:t>NEPTUNE</a:t>
            </a:r>
          </a:p>
        </p:txBody>
      </p:sp>
      <p:sp>
        <p:nvSpPr>
          <p:cNvPr id="5" name="Google Shape;2138;p50">
            <a:extLst>
              <a:ext uri="{FF2B5EF4-FFF2-40B4-BE49-F238E27FC236}">
                <a16:creationId xmlns:a16="http://schemas.microsoft.com/office/drawing/2014/main" id="{72A80C70-5DC5-4673-AADE-54D9BFEAF47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68463" y="3623529"/>
            <a:ext cx="1850398" cy="3173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de-CH" sz="1700">
                <a:solidFill>
                  <a:srgbClr val="DA0A8E"/>
                </a:solidFill>
                <a:latin typeface="Londrina Solid"/>
              </a:rPr>
              <a:t>SATURN</a:t>
            </a:r>
          </a:p>
        </p:txBody>
      </p:sp>
      <p:sp>
        <p:nvSpPr>
          <p:cNvPr id="6" name="Google Shape;2139;p50">
            <a:extLst>
              <a:ext uri="{FF2B5EF4-FFF2-40B4-BE49-F238E27FC236}">
                <a16:creationId xmlns:a16="http://schemas.microsoft.com/office/drawing/2014/main" id="{0404A703-F3C5-440E-873C-887F791B25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40812" y="2176509"/>
            <a:ext cx="1850398" cy="3173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de-CH" sz="1700">
                <a:solidFill>
                  <a:srgbClr val="DA0A8E"/>
                </a:solidFill>
                <a:latin typeface="Londrina Solid"/>
              </a:rPr>
              <a:t>MERCURY</a:t>
            </a:r>
          </a:p>
        </p:txBody>
      </p:sp>
      <p:sp>
        <p:nvSpPr>
          <p:cNvPr id="7" name="Google Shape;2140;p50">
            <a:extLst>
              <a:ext uri="{FF2B5EF4-FFF2-40B4-BE49-F238E27FC236}">
                <a16:creationId xmlns:a16="http://schemas.microsoft.com/office/drawing/2014/main" id="{08CD1276-AB3F-49C4-81B3-A20E1C3EB0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52780" y="2176509"/>
            <a:ext cx="1850398" cy="3173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de-CH" sz="1700">
                <a:solidFill>
                  <a:srgbClr val="DA0A8E"/>
                </a:solidFill>
                <a:latin typeface="Londrina Solid"/>
              </a:rPr>
              <a:t>MARS</a:t>
            </a:r>
          </a:p>
        </p:txBody>
      </p:sp>
      <p:sp>
        <p:nvSpPr>
          <p:cNvPr id="8" name="Google Shape;2141;p50">
            <a:extLst>
              <a:ext uri="{FF2B5EF4-FFF2-40B4-BE49-F238E27FC236}">
                <a16:creationId xmlns:a16="http://schemas.microsoft.com/office/drawing/2014/main" id="{94EB17ED-3BE2-40A6-A8CA-E12AFE2D207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46800" y="2176509"/>
            <a:ext cx="1850398" cy="3173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de-CH" sz="1700">
                <a:solidFill>
                  <a:srgbClr val="DA0A8E"/>
                </a:solidFill>
                <a:latin typeface="Londrina Solid"/>
              </a:rPr>
              <a:t>VENUS</a:t>
            </a:r>
          </a:p>
        </p:txBody>
      </p:sp>
      <p:sp>
        <p:nvSpPr>
          <p:cNvPr id="9" name="Google Shape;2142;p50">
            <a:extLst>
              <a:ext uri="{FF2B5EF4-FFF2-40B4-BE49-F238E27FC236}">
                <a16:creationId xmlns:a16="http://schemas.microsoft.com/office/drawing/2014/main" id="{C15C75C8-987D-4CD4-93F3-E23C0D34EDB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36201" y="2369960"/>
            <a:ext cx="1671596" cy="9872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/>
              <a:t>Venus has a beautiful name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en-US" sz="1400"/>
          </a:p>
        </p:txBody>
      </p:sp>
      <p:sp>
        <p:nvSpPr>
          <p:cNvPr id="10" name="Google Shape;2143;p50">
            <a:extLst>
              <a:ext uri="{FF2B5EF4-FFF2-40B4-BE49-F238E27FC236}">
                <a16:creationId xmlns:a16="http://schemas.microsoft.com/office/drawing/2014/main" id="{DE1941B3-DACE-4129-B017-C3E3423712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42181" y="2369960"/>
            <a:ext cx="1671596" cy="9872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/>
              <a:t>Despite being red, it’s a cold place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en-US" sz="1400"/>
          </a:p>
        </p:txBody>
      </p:sp>
      <p:sp>
        <p:nvSpPr>
          <p:cNvPr id="11" name="Google Shape;2144;p50">
            <a:extLst>
              <a:ext uri="{FF2B5EF4-FFF2-40B4-BE49-F238E27FC236}">
                <a16:creationId xmlns:a16="http://schemas.microsoft.com/office/drawing/2014/main" id="{35CC52D5-D52F-4A47-9721-6964E9D7FD3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40308" y="3816175"/>
            <a:ext cx="1671596" cy="9872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/>
              <a:t>It’s the biggest planet of them all</a:t>
            </a:r>
          </a:p>
        </p:txBody>
      </p:sp>
      <p:sp>
        <p:nvSpPr>
          <p:cNvPr id="12" name="Google Shape;2145;p50">
            <a:extLst>
              <a:ext uri="{FF2B5EF4-FFF2-40B4-BE49-F238E27FC236}">
                <a16:creationId xmlns:a16="http://schemas.microsoft.com/office/drawing/2014/main" id="{43BAF337-3503-4E20-865F-0FEFFEB6E93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43654" y="3816175"/>
            <a:ext cx="1671596" cy="9872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/>
              <a:t>It’s the ringed one and a gas giant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en-US" sz="1400"/>
          </a:p>
        </p:txBody>
      </p:sp>
      <p:sp>
        <p:nvSpPr>
          <p:cNvPr id="13" name="Google Shape;2146;p50">
            <a:extLst>
              <a:ext uri="{FF2B5EF4-FFF2-40B4-BE49-F238E27FC236}">
                <a16:creationId xmlns:a16="http://schemas.microsoft.com/office/drawing/2014/main" id="{D5A9FB65-95B4-44C9-A691-7C281E538B1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49642" y="3816175"/>
            <a:ext cx="1671596" cy="9872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/>
              <a:t>It’s the farthest one from the Sun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en-US" sz="1400"/>
          </a:p>
        </p:txBody>
      </p:sp>
      <p:sp>
        <p:nvSpPr>
          <p:cNvPr id="14" name="Google Shape;2147;p50">
            <a:extLst>
              <a:ext uri="{FF2B5EF4-FFF2-40B4-BE49-F238E27FC236}">
                <a16:creationId xmlns:a16="http://schemas.microsoft.com/office/drawing/2014/main" id="{EC459907-4222-4DEF-BD0C-57BF949EB9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2947" y="534997"/>
            <a:ext cx="5498104" cy="576602"/>
          </a:xfrm>
        </p:spPr>
        <p:txBody>
          <a:bodyPr/>
          <a:lstStyle/>
          <a:p>
            <a:pPr lvl="0"/>
            <a:r>
              <a:rPr lang="en-US"/>
              <a:t>REVIEWING CONCEPTS IS A GOOD IDEA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8B76D42-12F5-475C-9374-50C1FF043302}"/>
              </a:ext>
            </a:extLst>
          </p:cNvPr>
          <p:cNvSpPr/>
          <p:nvPr/>
        </p:nvSpPr>
        <p:spPr>
          <a:xfrm>
            <a:off x="172163" y="254248"/>
            <a:ext cx="8799673" cy="16353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16" name="Diagrama de flujo: retraso 15">
            <a:extLst>
              <a:ext uri="{FF2B5EF4-FFF2-40B4-BE49-F238E27FC236}">
                <a16:creationId xmlns:a16="http://schemas.microsoft.com/office/drawing/2014/main" id="{F23D043A-4083-42B2-AF83-EECF19F518DA}"/>
              </a:ext>
            </a:extLst>
          </p:cNvPr>
          <p:cNvSpPr/>
          <p:nvPr/>
        </p:nvSpPr>
        <p:spPr>
          <a:xfrm rot="5400013">
            <a:off x="440887" y="0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17" name="Diagrama de flujo: retraso 16">
            <a:extLst>
              <a:ext uri="{FF2B5EF4-FFF2-40B4-BE49-F238E27FC236}">
                <a16:creationId xmlns:a16="http://schemas.microsoft.com/office/drawing/2014/main" id="{0C73B4D0-12D5-4A57-A986-DC1AC509A256}"/>
              </a:ext>
            </a:extLst>
          </p:cNvPr>
          <p:cNvSpPr/>
          <p:nvPr/>
        </p:nvSpPr>
        <p:spPr>
          <a:xfrm rot="5400013">
            <a:off x="8041928" y="0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F5C56A16-81AD-430A-97A8-53949698A8E8}"/>
              </a:ext>
            </a:extLst>
          </p:cNvPr>
          <p:cNvSpPr/>
          <p:nvPr/>
        </p:nvSpPr>
        <p:spPr>
          <a:xfrm>
            <a:off x="0" y="4803471"/>
            <a:ext cx="9144000" cy="340028"/>
          </a:xfrm>
          <a:prstGeom prst="rect">
            <a:avLst/>
          </a:pr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2;p51">
            <a:extLst>
              <a:ext uri="{FF2B5EF4-FFF2-40B4-BE49-F238E27FC236}">
                <a16:creationId xmlns:a16="http://schemas.microsoft.com/office/drawing/2014/main" id="{EE16AE9D-2F84-49C9-AA1D-6BC1A2A10C5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50023" y="2100047"/>
            <a:ext cx="1925095" cy="673803"/>
          </a:xfrm>
        </p:spPr>
        <p:txBody>
          <a:bodyPr/>
          <a:lstStyle/>
          <a:p>
            <a:pPr marL="0" lvl="0" indent="0" algn="r">
              <a:lnSpc>
                <a:spcPct val="80000"/>
              </a:lnSpc>
              <a:buNone/>
            </a:pPr>
            <a:r>
              <a:rPr lang="en-US" sz="1400"/>
              <a:t>Smallest and closest planet to the Sun</a:t>
            </a:r>
          </a:p>
          <a:p>
            <a:pPr marL="0" lvl="0" indent="0" algn="r">
              <a:lnSpc>
                <a:spcPct val="100000"/>
              </a:lnSpc>
              <a:spcAft>
                <a:spcPts val="1600"/>
              </a:spcAft>
              <a:buNone/>
            </a:pPr>
            <a:endParaRPr lang="en-US" sz="1400"/>
          </a:p>
        </p:txBody>
      </p:sp>
      <p:sp>
        <p:nvSpPr>
          <p:cNvPr id="3" name="Google Shape;2153;p51">
            <a:extLst>
              <a:ext uri="{FF2B5EF4-FFF2-40B4-BE49-F238E27FC236}">
                <a16:creationId xmlns:a16="http://schemas.microsoft.com/office/drawing/2014/main" id="{15CE33D3-7831-41D6-819F-B830D8A2E49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84407" y="3777349"/>
            <a:ext cx="1925095" cy="673803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1400"/>
              <a:t>It’s the ringed one and a gas giant</a:t>
            </a:r>
          </a:p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endParaRPr lang="en-US" sz="1400"/>
          </a:p>
        </p:txBody>
      </p:sp>
      <p:sp>
        <p:nvSpPr>
          <p:cNvPr id="4" name="Google Shape;2154;p51">
            <a:extLst>
              <a:ext uri="{FF2B5EF4-FFF2-40B4-BE49-F238E27FC236}">
                <a16:creationId xmlns:a16="http://schemas.microsoft.com/office/drawing/2014/main" id="{2A382807-C0C2-4C23-A859-DA76574C6F5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84407" y="2100047"/>
            <a:ext cx="1925095" cy="673803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1400"/>
              <a:t>Despite being red, Mars is cold </a:t>
            </a:r>
          </a:p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endParaRPr lang="en-US" sz="1400"/>
          </a:p>
        </p:txBody>
      </p:sp>
      <p:sp>
        <p:nvSpPr>
          <p:cNvPr id="5" name="Google Shape;2155;p51">
            <a:extLst>
              <a:ext uri="{FF2B5EF4-FFF2-40B4-BE49-F238E27FC236}">
                <a16:creationId xmlns:a16="http://schemas.microsoft.com/office/drawing/2014/main" id="{B8406BAE-1BA8-4FC9-986F-E02D24F5D7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901" y="534997"/>
            <a:ext cx="4972196" cy="576602"/>
          </a:xfrm>
        </p:spPr>
        <p:txBody>
          <a:bodyPr anchorCtr="1"/>
          <a:lstStyle/>
          <a:p>
            <a:pPr lvl="0" algn="ctr"/>
            <a:r>
              <a:rPr lang="de-CH" sz="2800">
                <a:solidFill>
                  <a:srgbClr val="4BC879"/>
                </a:solidFill>
              </a:rPr>
              <a:t>FOUR COLUMNS</a:t>
            </a:r>
          </a:p>
        </p:txBody>
      </p:sp>
      <p:sp>
        <p:nvSpPr>
          <p:cNvPr id="6" name="Google Shape;2156;p51">
            <a:extLst>
              <a:ext uri="{FF2B5EF4-FFF2-40B4-BE49-F238E27FC236}">
                <a16:creationId xmlns:a16="http://schemas.microsoft.com/office/drawing/2014/main" id="{A66CDBF5-CF34-4C18-B901-2F102E9B53B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50023" y="3777349"/>
            <a:ext cx="1925095" cy="673803"/>
          </a:xfrm>
        </p:spPr>
        <p:txBody>
          <a:bodyPr/>
          <a:lstStyle/>
          <a:p>
            <a:pPr marL="0" lvl="0" indent="0" algn="r">
              <a:lnSpc>
                <a:spcPct val="80000"/>
              </a:lnSpc>
              <a:buNone/>
            </a:pPr>
            <a:r>
              <a:rPr lang="en-US" sz="1400"/>
              <a:t>Venus has a beautiful name, but is very hot</a:t>
            </a:r>
          </a:p>
          <a:p>
            <a:pPr marL="0" lvl="0" indent="0" algn="r">
              <a:lnSpc>
                <a:spcPct val="100000"/>
              </a:lnSpc>
              <a:spcAft>
                <a:spcPts val="1600"/>
              </a:spcAft>
              <a:buNone/>
            </a:pPr>
            <a:endParaRPr lang="en-US" sz="1400"/>
          </a:p>
        </p:txBody>
      </p:sp>
      <p:sp>
        <p:nvSpPr>
          <p:cNvPr id="7" name="Google Shape;2157;p51">
            <a:extLst>
              <a:ext uri="{FF2B5EF4-FFF2-40B4-BE49-F238E27FC236}">
                <a16:creationId xmlns:a16="http://schemas.microsoft.com/office/drawing/2014/main" id="{9830538D-CCF1-43BB-811F-3792F096C3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84407" y="3350992"/>
            <a:ext cx="1129503" cy="504602"/>
          </a:xfrm>
        </p:spPr>
        <p:txBody>
          <a:bodyPr/>
          <a:lstStyle/>
          <a:p>
            <a:pPr lvl="0"/>
            <a:r>
              <a:rPr lang="de-CH" sz="1700">
                <a:solidFill>
                  <a:srgbClr val="5E89E2"/>
                </a:solidFill>
              </a:rPr>
              <a:t>SATURN</a:t>
            </a:r>
          </a:p>
        </p:txBody>
      </p:sp>
      <p:sp>
        <p:nvSpPr>
          <p:cNvPr id="8" name="Google Shape;2158;p51">
            <a:extLst>
              <a:ext uri="{FF2B5EF4-FFF2-40B4-BE49-F238E27FC236}">
                <a16:creationId xmlns:a16="http://schemas.microsoft.com/office/drawing/2014/main" id="{6A453D96-1493-47FA-9C70-1B4FE46F78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45624" y="3338876"/>
            <a:ext cx="1129503" cy="504602"/>
          </a:xfrm>
        </p:spPr>
        <p:txBody>
          <a:bodyPr/>
          <a:lstStyle/>
          <a:p>
            <a:pPr lvl="0" algn="r"/>
            <a:r>
              <a:rPr lang="de-CH" sz="1700"/>
              <a:t>VENUS</a:t>
            </a:r>
          </a:p>
        </p:txBody>
      </p:sp>
      <p:sp>
        <p:nvSpPr>
          <p:cNvPr id="9" name="Google Shape;2159;p51">
            <a:extLst>
              <a:ext uri="{FF2B5EF4-FFF2-40B4-BE49-F238E27FC236}">
                <a16:creationId xmlns:a16="http://schemas.microsoft.com/office/drawing/2014/main" id="{B313C98E-6BCC-4817-8C4F-5010364388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84407" y="1669767"/>
            <a:ext cx="1129503" cy="504602"/>
          </a:xfrm>
        </p:spPr>
        <p:txBody>
          <a:bodyPr/>
          <a:lstStyle/>
          <a:p>
            <a:pPr lvl="0"/>
            <a:r>
              <a:rPr lang="de-CH" sz="1700">
                <a:solidFill>
                  <a:srgbClr val="8736AC"/>
                </a:solidFill>
              </a:rPr>
              <a:t>MARS</a:t>
            </a:r>
          </a:p>
        </p:txBody>
      </p:sp>
      <p:sp>
        <p:nvSpPr>
          <p:cNvPr id="10" name="Google Shape;2160;p51">
            <a:extLst>
              <a:ext uri="{FF2B5EF4-FFF2-40B4-BE49-F238E27FC236}">
                <a16:creationId xmlns:a16="http://schemas.microsoft.com/office/drawing/2014/main" id="{E31BB154-36FD-485D-8BF6-A291011BFF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5226" y="1657651"/>
            <a:ext cx="1299901" cy="504602"/>
          </a:xfrm>
        </p:spPr>
        <p:txBody>
          <a:bodyPr/>
          <a:lstStyle/>
          <a:p>
            <a:pPr lvl="0" algn="r"/>
            <a:r>
              <a:rPr lang="de-CH" sz="1700">
                <a:solidFill>
                  <a:srgbClr val="DA0A8E"/>
                </a:solidFill>
              </a:rPr>
              <a:t>MERCURY</a:t>
            </a:r>
          </a:p>
        </p:txBody>
      </p:sp>
      <p:sp>
        <p:nvSpPr>
          <p:cNvPr id="11" name="Google Shape;2161;p51">
            <a:extLst>
              <a:ext uri="{FF2B5EF4-FFF2-40B4-BE49-F238E27FC236}">
                <a16:creationId xmlns:a16="http://schemas.microsoft.com/office/drawing/2014/main" id="{4860CC54-FA7A-4B1B-8F4F-8295328F1B53}"/>
              </a:ext>
            </a:extLst>
          </p:cNvPr>
          <p:cNvSpPr/>
          <p:nvPr/>
        </p:nvSpPr>
        <p:spPr>
          <a:xfrm>
            <a:off x="5040520" y="3563188"/>
            <a:ext cx="659401" cy="6594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E89E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12" name="Google Shape;2162;p51">
            <a:extLst>
              <a:ext uri="{FF2B5EF4-FFF2-40B4-BE49-F238E27FC236}">
                <a16:creationId xmlns:a16="http://schemas.microsoft.com/office/drawing/2014/main" id="{730A94C5-90DE-4240-85ED-9A4078DB7314}"/>
              </a:ext>
            </a:extLst>
          </p:cNvPr>
          <p:cNvCxnSpPr>
            <a:stCxn id="13" idx="0"/>
            <a:endCxn id="14" idx="2"/>
          </p:cNvCxnSpPr>
          <p:nvPr/>
        </p:nvCxnSpPr>
        <p:spPr>
          <a:xfrm flipH="1" flipV="1">
            <a:off x="3699630" y="2546905"/>
            <a:ext cx="8111" cy="1016283"/>
          </a:xfrm>
          <a:prstGeom prst="straightConnector1">
            <a:avLst/>
          </a:prstGeom>
          <a:noFill/>
          <a:ln w="19046" cap="flat">
            <a:solidFill>
              <a:srgbClr val="F0911B"/>
            </a:solidFill>
            <a:prstDash val="solid"/>
            <a:round/>
          </a:ln>
        </p:spPr>
      </p:cxnSp>
      <p:sp>
        <p:nvSpPr>
          <p:cNvPr id="13" name="Google Shape;2163;p51">
            <a:extLst>
              <a:ext uri="{FF2B5EF4-FFF2-40B4-BE49-F238E27FC236}">
                <a16:creationId xmlns:a16="http://schemas.microsoft.com/office/drawing/2014/main" id="{25DBFC41-5067-4332-AAE8-AB117B0A8144}"/>
              </a:ext>
            </a:extLst>
          </p:cNvPr>
          <p:cNvSpPr/>
          <p:nvPr/>
        </p:nvSpPr>
        <p:spPr>
          <a:xfrm>
            <a:off x="3378040" y="3563188"/>
            <a:ext cx="659401" cy="6594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164;p51">
            <a:extLst>
              <a:ext uri="{FF2B5EF4-FFF2-40B4-BE49-F238E27FC236}">
                <a16:creationId xmlns:a16="http://schemas.microsoft.com/office/drawing/2014/main" id="{03651530-7C16-4C17-BBF0-91FB756EEA33}"/>
              </a:ext>
            </a:extLst>
          </p:cNvPr>
          <p:cNvSpPr/>
          <p:nvPr/>
        </p:nvSpPr>
        <p:spPr>
          <a:xfrm>
            <a:off x="3369481" y="1886608"/>
            <a:ext cx="660297" cy="6602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15" name="Google Shape;2165;p51">
            <a:extLst>
              <a:ext uri="{FF2B5EF4-FFF2-40B4-BE49-F238E27FC236}">
                <a16:creationId xmlns:a16="http://schemas.microsoft.com/office/drawing/2014/main" id="{3BD57227-CE69-4186-942F-F7B6263CA46D}"/>
              </a:ext>
            </a:extLst>
          </p:cNvPr>
          <p:cNvCxnSpPr>
            <a:stCxn id="14" idx="1"/>
            <a:endCxn id="17" idx="3"/>
          </p:cNvCxnSpPr>
          <p:nvPr/>
        </p:nvCxnSpPr>
        <p:spPr>
          <a:xfrm flipV="1">
            <a:off x="4029778" y="2216729"/>
            <a:ext cx="1010751" cy="28"/>
          </a:xfrm>
          <a:prstGeom prst="straightConnector1">
            <a:avLst/>
          </a:prstGeom>
          <a:noFill/>
          <a:ln w="19046" cap="flat">
            <a:solidFill>
              <a:srgbClr val="F0911B"/>
            </a:solidFill>
            <a:prstDash val="solid"/>
            <a:round/>
          </a:ln>
        </p:spPr>
      </p:cxnSp>
      <p:cxnSp>
        <p:nvCxnSpPr>
          <p:cNvPr id="16" name="Google Shape;2167;p51">
            <a:extLst>
              <a:ext uri="{FF2B5EF4-FFF2-40B4-BE49-F238E27FC236}">
                <a16:creationId xmlns:a16="http://schemas.microsoft.com/office/drawing/2014/main" id="{36A25FF4-57B0-436B-92AD-6B5424B57754}"/>
              </a:ext>
            </a:extLst>
          </p:cNvPr>
          <p:cNvCxnSpPr>
            <a:stCxn id="17" idx="2"/>
            <a:endCxn id="11" idx="0"/>
          </p:cNvCxnSpPr>
          <p:nvPr/>
        </p:nvCxnSpPr>
        <p:spPr>
          <a:xfrm flipH="1">
            <a:off x="5370221" y="2546429"/>
            <a:ext cx="9" cy="1016759"/>
          </a:xfrm>
          <a:prstGeom prst="straightConnector1">
            <a:avLst/>
          </a:prstGeom>
          <a:noFill/>
          <a:ln w="19046" cap="flat">
            <a:solidFill>
              <a:srgbClr val="F0911B"/>
            </a:solidFill>
            <a:prstDash val="solid"/>
            <a:round/>
          </a:ln>
        </p:spPr>
      </p:cxnSp>
      <p:sp>
        <p:nvSpPr>
          <p:cNvPr id="17" name="Google Shape;2166;p51">
            <a:extLst>
              <a:ext uri="{FF2B5EF4-FFF2-40B4-BE49-F238E27FC236}">
                <a16:creationId xmlns:a16="http://schemas.microsoft.com/office/drawing/2014/main" id="{171953DC-5721-40DF-AD5C-67E20843B45B}"/>
              </a:ext>
            </a:extLst>
          </p:cNvPr>
          <p:cNvSpPr/>
          <p:nvPr/>
        </p:nvSpPr>
        <p:spPr>
          <a:xfrm>
            <a:off x="5040529" y="1887028"/>
            <a:ext cx="659401" cy="6594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736A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8" name="Google Shape;2168;p51">
            <a:extLst>
              <a:ext uri="{FF2B5EF4-FFF2-40B4-BE49-F238E27FC236}">
                <a16:creationId xmlns:a16="http://schemas.microsoft.com/office/drawing/2014/main" id="{972AD3B6-D219-4D72-B8B0-5EE1DE8BCE15}"/>
              </a:ext>
            </a:extLst>
          </p:cNvPr>
          <p:cNvGrpSpPr/>
          <p:nvPr/>
        </p:nvGrpSpPr>
        <p:grpSpPr>
          <a:xfrm>
            <a:off x="3575569" y="3722366"/>
            <a:ext cx="264316" cy="367297"/>
            <a:chOff x="3575569" y="3722366"/>
            <a:chExt cx="264316" cy="367297"/>
          </a:xfrm>
        </p:grpSpPr>
        <p:sp>
          <p:nvSpPr>
            <p:cNvPr id="19" name="Google Shape;2169;p51">
              <a:extLst>
                <a:ext uri="{FF2B5EF4-FFF2-40B4-BE49-F238E27FC236}">
                  <a16:creationId xmlns:a16="http://schemas.microsoft.com/office/drawing/2014/main" id="{023868EB-4F74-4079-9440-A019FCA5792C}"/>
                </a:ext>
              </a:extLst>
            </p:cNvPr>
            <p:cNvSpPr/>
            <p:nvPr/>
          </p:nvSpPr>
          <p:spPr>
            <a:xfrm>
              <a:off x="3653951" y="3993943"/>
              <a:ext cx="108466" cy="474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0"/>
                <a:gd name="f4" fmla="val 1639"/>
                <a:gd name="f5" fmla="val 1859"/>
                <a:gd name="f6" fmla="val 1009"/>
                <a:gd name="f7" fmla="val 315"/>
                <a:gd name="f8" fmla="val 662"/>
                <a:gd name="f9" fmla="val 1638"/>
                <a:gd name="f10" fmla="val 3749"/>
                <a:gd name="f11" fmla="val 3434"/>
                <a:gd name="f12" fmla="val 2710"/>
                <a:gd name="f13" fmla="*/ f0 1 3750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750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750" h="1639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lnTo>
                    <a:pt x="f10" y="f9"/>
                  </a:lnTo>
                  <a:cubicBezTo>
                    <a:pt x="f11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170;p51">
              <a:extLst>
                <a:ext uri="{FF2B5EF4-FFF2-40B4-BE49-F238E27FC236}">
                  <a16:creationId xmlns:a16="http://schemas.microsoft.com/office/drawing/2014/main" id="{221194EC-FAAF-4B75-83FD-14C82D5D6BC7}"/>
                </a:ext>
              </a:extLst>
            </p:cNvPr>
            <p:cNvSpPr/>
            <p:nvPr/>
          </p:nvSpPr>
          <p:spPr>
            <a:xfrm>
              <a:off x="3600175" y="3770674"/>
              <a:ext cx="215085" cy="271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9389"/>
                <a:gd name="f5" fmla="val 6617"/>
                <a:gd name="f6" fmla="val 1"/>
                <a:gd name="f7" fmla="val 725"/>
                <a:gd name="f8" fmla="val 6196"/>
                <a:gd name="f9" fmla="val 593"/>
                <a:gd name="f10" fmla="val 5771"/>
                <a:gd name="f11" fmla="val 530"/>
                <a:gd name="f12" fmla="val 5358"/>
                <a:gd name="f13" fmla="val 4686"/>
                <a:gd name="f14" fmla="val 4044"/>
                <a:gd name="f15" fmla="val 697"/>
                <a:gd name="f16" fmla="val 3498"/>
                <a:gd name="f17" fmla="val 1009"/>
                <a:gd name="f18" fmla="val 3103"/>
                <a:gd name="f19" fmla="val 1242"/>
                <a:gd name="f20" fmla="val 2617"/>
                <a:gd name="f21" fmla="val 1373"/>
                <a:gd name="f22" fmla="val 2085"/>
                <a:gd name="f23" fmla="val 1683"/>
                <a:gd name="f24" fmla="val 1254"/>
                <a:gd name="f25" fmla="val 1298"/>
                <a:gd name="f26" fmla="val 820"/>
                <a:gd name="f27" fmla="val 1135"/>
                <a:gd name="f28" fmla="val 32"/>
                <a:gd name="f29" fmla="val 1418"/>
                <a:gd name="f30" fmla="val 2867"/>
                <a:gd name="f31" fmla="val 4096"/>
                <a:gd name="f32" fmla="val 2017"/>
                <a:gd name="f33" fmla="val 4726"/>
                <a:gd name="f34" fmla="val 5356"/>
                <a:gd name="f35" fmla="val 6554"/>
                <a:gd name="f36" fmla="val 8034"/>
                <a:gd name="f37" fmla="val 6396"/>
                <a:gd name="f38" fmla="val 2143"/>
                <a:gd name="f39" fmla="val 5104"/>
                <a:gd name="f40" fmla="val 3750"/>
                <a:gd name="f41" fmla="val 9357"/>
                <a:gd name="f42" fmla="val 7971"/>
                <a:gd name="f43" fmla="val 6522"/>
                <a:gd name="f44" fmla="val 5293"/>
                <a:gd name="f45" fmla="val 5451"/>
                <a:gd name="f46" fmla="val 4663"/>
                <a:gd name="f47" fmla="val 4033"/>
                <a:gd name="f48" fmla="val 2836"/>
                <a:gd name="f49" fmla="val 1355"/>
                <a:gd name="f50" fmla="*/ f0 1 7436"/>
                <a:gd name="f51" fmla="*/ f1 1 9389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7436"/>
                <a:gd name="f58" fmla="*/ f55 1 9389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7436" h="9389">
                  <a:moveTo>
                    <a:pt x="f5" y="f6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6" y="f28"/>
                  </a:ln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26" y="f31"/>
                    <a:pt x="f32" y="f33"/>
                  </a:cubicBezTo>
                  <a:cubicBezTo>
                    <a:pt x="f26" y="f34"/>
                    <a:pt x="f6" y="f35"/>
                    <a:pt x="f6" y="f36"/>
                  </a:cubicBezTo>
                  <a:lnTo>
                    <a:pt x="f6" y="f4"/>
                  </a:lnTo>
                  <a:lnTo>
                    <a:pt x="f26" y="f4"/>
                  </a:lnTo>
                  <a:lnTo>
                    <a:pt x="f26" y="f36"/>
                  </a:lnTo>
                  <a:cubicBezTo>
                    <a:pt x="f26" y="f37"/>
                    <a:pt x="f38" y="f39"/>
                    <a:pt x="f40" y="f39"/>
                  </a:cubicBezTo>
                  <a:cubicBezTo>
                    <a:pt x="f34" y="f39"/>
                    <a:pt x="f5" y="f37"/>
                    <a:pt x="f5" y="f36"/>
                  </a:cubicBezTo>
                  <a:lnTo>
                    <a:pt x="f5" y="f4"/>
                  </a:lnTo>
                  <a:lnTo>
                    <a:pt x="f3" y="f4"/>
                  </a:lnTo>
                  <a:lnTo>
                    <a:pt x="f3" y="f41"/>
                  </a:lnTo>
                  <a:lnTo>
                    <a:pt x="f3" y="f42"/>
                  </a:lnTo>
                  <a:cubicBezTo>
                    <a:pt x="f3" y="f43"/>
                    <a:pt x="f5" y="f44"/>
                    <a:pt x="f45" y="f46"/>
                  </a:cubicBezTo>
                  <a:cubicBezTo>
                    <a:pt x="f5" y="f47"/>
                    <a:pt x="f3" y="f48"/>
                    <a:pt x="f3" y="f49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171;p51">
              <a:extLst>
                <a:ext uri="{FF2B5EF4-FFF2-40B4-BE49-F238E27FC236}">
                  <a16:creationId xmlns:a16="http://schemas.microsoft.com/office/drawing/2014/main" id="{3D4FA505-F390-4997-90D5-0517CE5E742E}"/>
                </a:ext>
              </a:extLst>
            </p:cNvPr>
            <p:cNvSpPr/>
            <p:nvPr/>
          </p:nvSpPr>
          <p:spPr>
            <a:xfrm>
              <a:off x="3575569" y="4065020"/>
              <a:ext cx="264316" cy="246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8"/>
                <a:gd name="f4" fmla="val 852"/>
                <a:gd name="f5" fmla="val 411"/>
                <a:gd name="f6" fmla="val 1"/>
                <a:gd name="f7" fmla="val 190"/>
                <a:gd name="f8" fmla="val 221"/>
                <a:gd name="f9" fmla="val 410"/>
                <a:gd name="f10" fmla="val 631"/>
                <a:gd name="f11" fmla="val 851"/>
                <a:gd name="f12" fmla="val 8696"/>
                <a:gd name="f13" fmla="val 8917"/>
                <a:gd name="f14" fmla="val 9074"/>
                <a:gd name="f15" fmla="val 9137"/>
                <a:gd name="f16" fmla="*/ f0 1 9138"/>
                <a:gd name="f17" fmla="*/ f1 1 85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138"/>
                <a:gd name="f24" fmla="*/ f21 1 85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138" h="85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15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172;p51">
              <a:extLst>
                <a:ext uri="{FF2B5EF4-FFF2-40B4-BE49-F238E27FC236}">
                  <a16:creationId xmlns:a16="http://schemas.microsoft.com/office/drawing/2014/main" id="{FC953E38-662F-41FD-9757-73DF16696103}"/>
                </a:ext>
              </a:extLst>
            </p:cNvPr>
            <p:cNvSpPr/>
            <p:nvPr/>
          </p:nvSpPr>
          <p:spPr>
            <a:xfrm>
              <a:off x="3575569" y="3722366"/>
              <a:ext cx="262496" cy="23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75"/>
                <a:gd name="f4" fmla="val 820"/>
                <a:gd name="f5" fmla="val 411"/>
                <a:gd name="f6" fmla="val 1"/>
                <a:gd name="f7" fmla="val 190"/>
                <a:gd name="f8" fmla="val 410"/>
                <a:gd name="f9" fmla="val 32"/>
                <a:gd name="f10" fmla="val 631"/>
                <a:gd name="f11" fmla="val 8696"/>
                <a:gd name="f12" fmla="val 8917"/>
                <a:gd name="f13" fmla="val 9074"/>
                <a:gd name="f14" fmla="val 158"/>
                <a:gd name="f15" fmla="val 8885"/>
                <a:gd name="f16" fmla="*/ f0 1 9075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75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75" h="820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9" y="f10"/>
                    <a:pt x="f7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13" y="f10"/>
                    <a:pt x="f13" y="f8"/>
                  </a:cubicBezTo>
                  <a:cubicBezTo>
                    <a:pt x="f13" y="f14"/>
                    <a:pt x="f15" y="f6"/>
                    <a:pt x="f11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2173;p51">
            <a:extLst>
              <a:ext uri="{FF2B5EF4-FFF2-40B4-BE49-F238E27FC236}">
                <a16:creationId xmlns:a16="http://schemas.microsoft.com/office/drawing/2014/main" id="{E17A5E05-BFA1-4DB2-A391-41DA68BE7AE0}"/>
              </a:ext>
            </a:extLst>
          </p:cNvPr>
          <p:cNvGrpSpPr/>
          <p:nvPr/>
        </p:nvGrpSpPr>
        <p:grpSpPr>
          <a:xfrm>
            <a:off x="3507254" y="2058277"/>
            <a:ext cx="359971" cy="366482"/>
            <a:chOff x="3507254" y="2058277"/>
            <a:chExt cx="359971" cy="366482"/>
          </a:xfrm>
        </p:grpSpPr>
        <p:sp>
          <p:nvSpPr>
            <p:cNvPr id="24" name="Google Shape;2174;p51">
              <a:extLst>
                <a:ext uri="{FF2B5EF4-FFF2-40B4-BE49-F238E27FC236}">
                  <a16:creationId xmlns:a16="http://schemas.microsoft.com/office/drawing/2014/main" id="{8C204E83-6CF6-4679-9D2E-704852CAB55B}"/>
                </a:ext>
              </a:extLst>
            </p:cNvPr>
            <p:cNvSpPr/>
            <p:nvPr/>
          </p:nvSpPr>
          <p:spPr>
            <a:xfrm>
              <a:off x="3580168" y="2377238"/>
              <a:ext cx="215057" cy="475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5"/>
                <a:gd name="f4" fmla="val 1643"/>
                <a:gd name="f5" fmla="val 819"/>
                <a:gd name="f6" fmla="val 1"/>
                <a:gd name="f7" fmla="val 347"/>
                <a:gd name="f8" fmla="val 851"/>
                <a:gd name="f9" fmla="val 1229"/>
                <a:gd name="f10" fmla="val 1481"/>
                <a:gd name="f11" fmla="val 189"/>
                <a:gd name="f12" fmla="val 1639"/>
                <a:gd name="f13" fmla="val 410"/>
                <a:gd name="f14" fmla="val 7026"/>
                <a:gd name="f15" fmla="val 7044"/>
                <a:gd name="f16" fmla="val 1641"/>
                <a:gd name="f17" fmla="val 7062"/>
                <a:gd name="f18" fmla="val 1642"/>
                <a:gd name="f19" fmla="val 7080"/>
                <a:gd name="f20" fmla="val 7300"/>
                <a:gd name="f21" fmla="val 1463"/>
                <a:gd name="f22" fmla="val 379"/>
                <a:gd name="f23" fmla="val 7089"/>
                <a:gd name="f24" fmla="val 6616"/>
                <a:gd name="f25" fmla="*/ f0 1 7435"/>
                <a:gd name="f26" fmla="*/ f1 1 1643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7435"/>
                <a:gd name="f33" fmla="*/ f30 1 1643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7435" h="1643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3" y="f21"/>
                    <a:pt x="f3" y="f9"/>
                  </a:cubicBezTo>
                  <a:lnTo>
                    <a:pt x="f3" y="f8"/>
                  </a:lnTo>
                  <a:cubicBezTo>
                    <a:pt x="f3" y="f22"/>
                    <a:pt x="f23" y="f6"/>
                    <a:pt x="f24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175;p51">
              <a:extLst>
                <a:ext uri="{FF2B5EF4-FFF2-40B4-BE49-F238E27FC236}">
                  <a16:creationId xmlns:a16="http://schemas.microsoft.com/office/drawing/2014/main" id="{7AD55263-45C3-4A15-8959-A4D609575BD0}"/>
                </a:ext>
              </a:extLst>
            </p:cNvPr>
            <p:cNvSpPr/>
            <p:nvPr/>
          </p:nvSpPr>
          <p:spPr>
            <a:xfrm>
              <a:off x="3507254" y="2058277"/>
              <a:ext cx="359971" cy="294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0177"/>
                <a:gd name="f5" fmla="val 11626"/>
                <a:gd name="f6" fmla="val 1608"/>
                <a:gd name="f7" fmla="val 2899"/>
                <a:gd name="f8" fmla="val 3939"/>
                <a:gd name="f9" fmla="val 10807"/>
                <a:gd name="f10" fmla="val 4853"/>
                <a:gd name="f11" fmla="val 9767"/>
                <a:gd name="f12" fmla="val 4916"/>
                <a:gd name="f13" fmla="val 9893"/>
                <a:gd name="f14" fmla="val 4538"/>
                <a:gd name="f15" fmla="val 9956"/>
                <a:gd name="f16" fmla="val 4128"/>
                <a:gd name="f17" fmla="val 3718"/>
                <a:gd name="f18" fmla="val 2521"/>
                <a:gd name="f19" fmla="val 1639"/>
                <a:gd name="f20" fmla="val 4160"/>
                <a:gd name="f21" fmla="val 2616"/>
                <a:gd name="f22" fmla="val 2710"/>
                <a:gd name="f23" fmla="val 4947"/>
                <a:gd name="f24" fmla="val 1702"/>
                <a:gd name="f25" fmla="val 883"/>
                <a:gd name="f26" fmla="val 4002"/>
                <a:gd name="f27" fmla="val 6176"/>
                <a:gd name="f28" fmla="val 1576"/>
                <a:gd name="f29" fmla="val 6333"/>
                <a:gd name="f30" fmla="val 6491"/>
                <a:gd name="f31" fmla="val 1671"/>
                <a:gd name="f32" fmla="val 6554"/>
                <a:gd name="f33" fmla="val 1828"/>
                <a:gd name="f34" fmla="val 6932"/>
                <a:gd name="f35" fmla="val 2647"/>
                <a:gd name="f36" fmla="val 7845"/>
                <a:gd name="f37" fmla="val 2773"/>
                <a:gd name="f38" fmla="val 8003"/>
                <a:gd name="f39" fmla="val 2805"/>
                <a:gd name="f40" fmla="val 8129"/>
                <a:gd name="f41" fmla="val 8160"/>
                <a:gd name="f42" fmla="val 3025"/>
                <a:gd name="f43" fmla="val 8349"/>
                <a:gd name="f44" fmla="val 3214"/>
                <a:gd name="f45" fmla="val 8318"/>
                <a:gd name="f46" fmla="val 3403"/>
                <a:gd name="f47" fmla="val 8192"/>
                <a:gd name="f48" fmla="val 3466"/>
                <a:gd name="f49" fmla="val 7530"/>
                <a:gd name="f50" fmla="val 4097"/>
                <a:gd name="f51" fmla="val 7688"/>
                <a:gd name="f52" fmla="val 5010"/>
                <a:gd name="f53" fmla="val 7719"/>
                <a:gd name="f54" fmla="val 5168"/>
                <a:gd name="f55" fmla="val 7656"/>
                <a:gd name="f56" fmla="val 5325"/>
                <a:gd name="f57" fmla="val 5420"/>
                <a:gd name="f58" fmla="val 7452"/>
                <a:gd name="f59" fmla="val 5459"/>
                <a:gd name="f60" fmla="val 7363"/>
                <a:gd name="f61" fmla="val 5486"/>
                <a:gd name="f62" fmla="val 7268"/>
                <a:gd name="f63" fmla="val 7210"/>
                <a:gd name="f64" fmla="val 7149"/>
                <a:gd name="f65" fmla="val 5475"/>
                <a:gd name="f66" fmla="val 7089"/>
                <a:gd name="f67" fmla="val 5451"/>
                <a:gd name="f68" fmla="val 6270"/>
                <a:gd name="f69" fmla="val 5380"/>
                <a:gd name="f70" fmla="val 5480"/>
                <a:gd name="f71" fmla="val 5309"/>
                <a:gd name="f72" fmla="val 5495"/>
                <a:gd name="f73" fmla="val 5241"/>
                <a:gd name="f74" fmla="val 5158"/>
                <a:gd name="f75" fmla="val 5079"/>
                <a:gd name="f76" fmla="val 5472"/>
                <a:gd name="f77" fmla="val 4884"/>
                <a:gd name="f78" fmla="val 4821"/>
                <a:gd name="f79" fmla="val 4852"/>
                <a:gd name="f80" fmla="val 4348"/>
                <a:gd name="f81" fmla="val 4222"/>
                <a:gd name="f82" fmla="val 3340"/>
                <a:gd name="f83" fmla="val 4191"/>
                <a:gd name="f84" fmla="val 4254"/>
                <a:gd name="f85" fmla="val 4411"/>
                <a:gd name="f86" fmla="val 4537"/>
                <a:gd name="f87" fmla="val 5829"/>
                <a:gd name="f88" fmla="val 5924"/>
                <a:gd name="f89" fmla="val 6018"/>
                <a:gd name="f90" fmla="val 2931"/>
                <a:gd name="f91" fmla="val 1"/>
                <a:gd name="f92" fmla="val 2679"/>
                <a:gd name="f93" fmla="val 190"/>
                <a:gd name="f94" fmla="val 410"/>
                <a:gd name="f95" fmla="val 852"/>
                <a:gd name="f96" fmla="val 442"/>
                <a:gd name="f97" fmla="val 1041"/>
                <a:gd name="f98" fmla="val 1230"/>
                <a:gd name="f99" fmla="val 4506"/>
                <a:gd name="f100" fmla="val 1292"/>
                <a:gd name="f101" fmla="val 5766"/>
                <a:gd name="f102" fmla="val 3120"/>
                <a:gd name="f103" fmla="val 3561"/>
                <a:gd name="f104" fmla="val 6428"/>
                <a:gd name="f105" fmla="val 4978"/>
                <a:gd name="f106" fmla="val 7216"/>
                <a:gd name="f107" fmla="val 8507"/>
                <a:gd name="f108" fmla="val 8854"/>
                <a:gd name="f109" fmla="val 9358"/>
                <a:gd name="f110" fmla="val 8286"/>
                <a:gd name="f111" fmla="val 8885"/>
                <a:gd name="f112" fmla="val 7908"/>
                <a:gd name="f113" fmla="val 7436"/>
                <a:gd name="f114" fmla="val 9295"/>
                <a:gd name="f115" fmla="val 9484"/>
                <a:gd name="f116" fmla="val 11122"/>
                <a:gd name="f117" fmla="val 12414"/>
                <a:gd name="f118" fmla="val 4475"/>
                <a:gd name="f119" fmla="val 978"/>
                <a:gd name="f120" fmla="val 12288"/>
                <a:gd name="f121" fmla="val 12067"/>
                <a:gd name="f122" fmla="val 158"/>
                <a:gd name="f123" fmla="val 9547"/>
                <a:gd name="f124" fmla="*/ f0 1 12445"/>
                <a:gd name="f125" fmla="*/ f1 1 10177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12445"/>
                <a:gd name="f132" fmla="*/ f129 1 10177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12445" h="10177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lnTo>
                    <a:pt x="f15" y="f6"/>
                  </a:lnTo>
                  <a:close/>
                  <a:moveTo>
                    <a:pt x="f18" y="f19"/>
                  </a:moveTo>
                  <a:lnTo>
                    <a:pt x="f18" y="f17"/>
                  </a:lnTo>
                  <a:cubicBezTo>
                    <a:pt x="f18" y="f20"/>
                    <a:pt x="f21" y="f14"/>
                    <a:pt x="f22" y="f23"/>
                  </a:cubicBezTo>
                  <a:cubicBezTo>
                    <a:pt x="f24" y="f10"/>
                    <a:pt x="f25" y="f26"/>
                    <a:pt x="f25" y="f7"/>
                  </a:cubicBezTo>
                  <a:lnTo>
                    <a:pt x="f25" y="f19"/>
                  </a:lnTo>
                  <a:close/>
                  <a:moveTo>
                    <a:pt x="f27" y="f28"/>
                  </a:moveTo>
                  <a:cubicBezTo>
                    <a:pt x="f29" y="f28"/>
                    <a:pt x="f30" y="f31"/>
                    <a:pt x="f32" y="f33"/>
                  </a:cubicBezTo>
                  <a:lnTo>
                    <a:pt x="f34" y="f35"/>
                  </a:lnTo>
                  <a:lnTo>
                    <a:pt x="f36" y="f37"/>
                  </a:lnTo>
                  <a:cubicBezTo>
                    <a:pt x="f38" y="f39"/>
                    <a:pt x="f40" y="f7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lnTo>
                    <a:pt x="f49" y="f50"/>
                  </a:lnTo>
                  <a:lnTo>
                    <a:pt x="f51" y="f52"/>
                  </a:lnTo>
                  <a:cubicBezTo>
                    <a:pt x="f53" y="f54"/>
                    <a:pt x="f55" y="f56"/>
                    <a:pt x="f49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67"/>
                  </a:cubicBezTo>
                  <a:lnTo>
                    <a:pt x="f68" y="f52"/>
                  </a:lnTo>
                  <a:lnTo>
                    <a:pt x="f67" y="f67"/>
                  </a:ln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52" y="f57"/>
                  </a:cubicBezTo>
                  <a:cubicBezTo>
                    <a:pt x="f77" y="f56"/>
                    <a:pt x="f78" y="f54"/>
                    <a:pt x="f79" y="f52"/>
                  </a:cubicBezTo>
                  <a:lnTo>
                    <a:pt x="f52" y="f50"/>
                  </a:lnTo>
                  <a:lnTo>
                    <a:pt x="f80" y="f48"/>
                  </a:lnTo>
                  <a:cubicBezTo>
                    <a:pt x="f81" y="f82"/>
                    <a:pt x="f83" y="f44"/>
                    <a:pt x="f81" y="f42"/>
                  </a:cubicBezTo>
                  <a:cubicBezTo>
                    <a:pt x="f84" y="f7"/>
                    <a:pt x="f85" y="f37"/>
                    <a:pt x="f86" y="f37"/>
                  </a:cubicBezTo>
                  <a:lnTo>
                    <a:pt x="f67" y="f35"/>
                  </a:lnTo>
                  <a:lnTo>
                    <a:pt x="f87" y="f33"/>
                  </a:lnTo>
                  <a:cubicBezTo>
                    <a:pt x="f88" y="f31"/>
                    <a:pt x="f89" y="f28"/>
                    <a:pt x="f27" y="f28"/>
                  </a:cubicBezTo>
                  <a:close/>
                  <a:moveTo>
                    <a:pt x="f90" y="f91"/>
                  </a:moveTo>
                  <a:cubicBezTo>
                    <a:pt x="f92" y="f91"/>
                    <a:pt x="f18" y="f93"/>
                    <a:pt x="f18" y="f94"/>
                  </a:cubicBezTo>
                  <a:lnTo>
                    <a:pt x="f18" y="f95"/>
                  </a:lnTo>
                  <a:lnTo>
                    <a:pt x="f96" y="f95"/>
                  </a:lnTo>
                  <a:cubicBezTo>
                    <a:pt x="f93" y="f95"/>
                    <a:pt x="f91" y="f97"/>
                    <a:pt x="f91" y="f98"/>
                  </a:cubicBezTo>
                  <a:lnTo>
                    <a:pt x="f91" y="f7"/>
                  </a:lnTo>
                  <a:cubicBezTo>
                    <a:pt x="f91" y="f99"/>
                    <a:pt x="f100" y="f101"/>
                    <a:pt x="f90" y="f101"/>
                  </a:cubicBezTo>
                  <a:lnTo>
                    <a:pt x="f102" y="f101"/>
                  </a:lnTo>
                  <a:cubicBezTo>
                    <a:pt x="f103" y="f104"/>
                    <a:pt x="f81" y="f34"/>
                    <a:pt x="f105" y="f106"/>
                  </a:cubicBezTo>
                  <a:lnTo>
                    <a:pt x="f105" y="f107"/>
                  </a:lnTo>
                  <a:cubicBezTo>
                    <a:pt x="f99" y="f107"/>
                    <a:pt x="f16" y="f108"/>
                    <a:pt x="f16" y="f109"/>
                  </a:cubicBezTo>
                  <a:lnTo>
                    <a:pt x="f16" y="f4"/>
                  </a:lnTo>
                  <a:lnTo>
                    <a:pt x="f110" y="f4"/>
                  </a:lnTo>
                  <a:lnTo>
                    <a:pt x="f110" y="f109"/>
                  </a:lnTo>
                  <a:cubicBezTo>
                    <a:pt x="f110" y="f111"/>
                    <a:pt x="f112" y="f107"/>
                    <a:pt x="f113" y="f107"/>
                  </a:cubicBezTo>
                  <a:lnTo>
                    <a:pt x="f113" y="f106"/>
                  </a:lnTo>
                  <a:cubicBezTo>
                    <a:pt x="f47" y="f34"/>
                    <a:pt x="f108" y="f104"/>
                    <a:pt x="f114" y="f101"/>
                  </a:cubicBezTo>
                  <a:lnTo>
                    <a:pt x="f115" y="f101"/>
                  </a:lnTo>
                  <a:cubicBezTo>
                    <a:pt x="f116" y="f101"/>
                    <a:pt x="f117" y="f118"/>
                    <a:pt x="f117" y="f7"/>
                  </a:cubicBezTo>
                  <a:lnTo>
                    <a:pt x="f117" y="f98"/>
                  </a:lnTo>
                  <a:cubicBezTo>
                    <a:pt x="f3" y="f119"/>
                    <a:pt x="f120" y="f95"/>
                    <a:pt x="f121" y="f95"/>
                  </a:cubicBezTo>
                  <a:lnTo>
                    <a:pt x="f15" y="f95"/>
                  </a:lnTo>
                  <a:lnTo>
                    <a:pt x="f15" y="f94"/>
                  </a:lnTo>
                  <a:cubicBezTo>
                    <a:pt x="f15" y="f122"/>
                    <a:pt x="f11" y="f91"/>
                    <a:pt x="f123" y="f9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2176;p51">
            <a:extLst>
              <a:ext uri="{FF2B5EF4-FFF2-40B4-BE49-F238E27FC236}">
                <a16:creationId xmlns:a16="http://schemas.microsoft.com/office/drawing/2014/main" id="{7A75096F-A6D2-4A5A-BCCD-ADA59DBCC2D5}"/>
              </a:ext>
            </a:extLst>
          </p:cNvPr>
          <p:cNvGrpSpPr/>
          <p:nvPr/>
        </p:nvGrpSpPr>
        <p:grpSpPr>
          <a:xfrm>
            <a:off x="5190619" y="2042440"/>
            <a:ext cx="327748" cy="348633"/>
            <a:chOff x="5190619" y="2042440"/>
            <a:chExt cx="327748" cy="348633"/>
          </a:xfrm>
        </p:grpSpPr>
        <p:sp>
          <p:nvSpPr>
            <p:cNvPr id="27" name="Google Shape;2177;p51">
              <a:extLst>
                <a:ext uri="{FF2B5EF4-FFF2-40B4-BE49-F238E27FC236}">
                  <a16:creationId xmlns:a16="http://schemas.microsoft.com/office/drawing/2014/main" id="{33709FB9-DD71-4FD7-AABA-4C7491AC32AD}"/>
                </a:ext>
              </a:extLst>
            </p:cNvPr>
            <p:cNvSpPr/>
            <p:nvPr/>
          </p:nvSpPr>
          <p:spPr>
            <a:xfrm>
              <a:off x="5353555" y="2042440"/>
              <a:ext cx="20509" cy="52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178;p51">
              <a:extLst>
                <a:ext uri="{FF2B5EF4-FFF2-40B4-BE49-F238E27FC236}">
                  <a16:creationId xmlns:a16="http://schemas.microsoft.com/office/drawing/2014/main" id="{DF9ACC77-0C1C-45D9-BFC3-B09FA08EE004}"/>
                </a:ext>
              </a:extLst>
            </p:cNvPr>
            <p:cNvSpPr/>
            <p:nvPr/>
          </p:nvSpPr>
          <p:spPr>
            <a:xfrm>
              <a:off x="5415936" y="2064541"/>
              <a:ext cx="41897" cy="40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179;p51">
              <a:extLst>
                <a:ext uri="{FF2B5EF4-FFF2-40B4-BE49-F238E27FC236}">
                  <a16:creationId xmlns:a16="http://schemas.microsoft.com/office/drawing/2014/main" id="{0896360B-0C9B-4AD7-A970-6BEA2DA09D2F}"/>
                </a:ext>
              </a:extLst>
            </p:cNvPr>
            <p:cNvSpPr/>
            <p:nvPr/>
          </p:nvSpPr>
          <p:spPr>
            <a:xfrm>
              <a:off x="5476433" y="2186732"/>
              <a:ext cx="41934" cy="214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180;p51">
              <a:extLst>
                <a:ext uri="{FF2B5EF4-FFF2-40B4-BE49-F238E27FC236}">
                  <a16:creationId xmlns:a16="http://schemas.microsoft.com/office/drawing/2014/main" id="{E7580E1D-5224-4218-BADB-C9C89F131DEB}"/>
                </a:ext>
              </a:extLst>
            </p:cNvPr>
            <p:cNvSpPr/>
            <p:nvPr/>
          </p:nvSpPr>
          <p:spPr>
            <a:xfrm>
              <a:off x="5190619" y="2186732"/>
              <a:ext cx="41934" cy="20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181;p51">
              <a:extLst>
                <a:ext uri="{FF2B5EF4-FFF2-40B4-BE49-F238E27FC236}">
                  <a16:creationId xmlns:a16="http://schemas.microsoft.com/office/drawing/2014/main" id="{29BAEC7F-3667-4395-9D6F-615AD4F3AF1D}"/>
                </a:ext>
              </a:extLst>
            </p:cNvPr>
            <p:cNvSpPr/>
            <p:nvPr/>
          </p:nvSpPr>
          <p:spPr>
            <a:xfrm>
              <a:off x="5271616" y="2064541"/>
              <a:ext cx="41934" cy="40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182;p51">
              <a:extLst>
                <a:ext uri="{FF2B5EF4-FFF2-40B4-BE49-F238E27FC236}">
                  <a16:creationId xmlns:a16="http://schemas.microsoft.com/office/drawing/2014/main" id="{25A4296C-5B2F-4868-B8B9-054032BEA62B}"/>
                </a:ext>
              </a:extLst>
            </p:cNvPr>
            <p:cNvSpPr/>
            <p:nvPr/>
          </p:nvSpPr>
          <p:spPr>
            <a:xfrm>
              <a:off x="5209236" y="2104647"/>
              <a:ext cx="43790" cy="307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2183;p51">
              <a:extLst>
                <a:ext uri="{FF2B5EF4-FFF2-40B4-BE49-F238E27FC236}">
                  <a16:creationId xmlns:a16="http://schemas.microsoft.com/office/drawing/2014/main" id="{9C18DB03-72B0-4980-BD0B-D74A3E163DD6}"/>
                </a:ext>
              </a:extLst>
            </p:cNvPr>
            <p:cNvSpPr/>
            <p:nvPr/>
          </p:nvSpPr>
          <p:spPr>
            <a:xfrm>
              <a:off x="5455036" y="2105003"/>
              <a:ext cx="43763" cy="316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184;p51">
              <a:extLst>
                <a:ext uri="{FF2B5EF4-FFF2-40B4-BE49-F238E27FC236}">
                  <a16:creationId xmlns:a16="http://schemas.microsoft.com/office/drawing/2014/main" id="{6A02CEB8-022B-4785-ABB5-AA61C582BF18}"/>
                </a:ext>
              </a:extLst>
            </p:cNvPr>
            <p:cNvSpPr/>
            <p:nvPr/>
          </p:nvSpPr>
          <p:spPr>
            <a:xfrm>
              <a:off x="5246498" y="2102964"/>
              <a:ext cx="209479" cy="2881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5" name="Google Shape;2185;p51">
            <a:extLst>
              <a:ext uri="{FF2B5EF4-FFF2-40B4-BE49-F238E27FC236}">
                <a16:creationId xmlns:a16="http://schemas.microsoft.com/office/drawing/2014/main" id="{3ABBCEF2-B1F2-46B6-8AE6-026335B34D80}"/>
              </a:ext>
            </a:extLst>
          </p:cNvPr>
          <p:cNvGrpSpPr/>
          <p:nvPr/>
        </p:nvGrpSpPr>
        <p:grpSpPr>
          <a:xfrm>
            <a:off x="5195565" y="3780486"/>
            <a:ext cx="342634" cy="226267"/>
            <a:chOff x="5195565" y="3780486"/>
            <a:chExt cx="342634" cy="226267"/>
          </a:xfrm>
        </p:grpSpPr>
        <p:sp>
          <p:nvSpPr>
            <p:cNvPr id="36" name="Google Shape;2186;p51">
              <a:extLst>
                <a:ext uri="{FF2B5EF4-FFF2-40B4-BE49-F238E27FC236}">
                  <a16:creationId xmlns:a16="http://schemas.microsoft.com/office/drawing/2014/main" id="{370FAC53-8799-4868-B34A-AC4962A5E183}"/>
                </a:ext>
              </a:extLst>
            </p:cNvPr>
            <p:cNvSpPr/>
            <p:nvPr/>
          </p:nvSpPr>
          <p:spPr>
            <a:xfrm>
              <a:off x="5195565" y="3780486"/>
              <a:ext cx="342634" cy="1052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95"/>
                <a:gd name="f4" fmla="val 3561"/>
                <a:gd name="f5" fmla="val 5798"/>
                <a:gd name="f6" fmla="val 1"/>
                <a:gd name="f7" fmla="val 2773"/>
                <a:gd name="f8" fmla="val 316"/>
                <a:gd name="f9" fmla="val 3120"/>
                <a:gd name="f10" fmla="val 1229"/>
                <a:gd name="f11" fmla="val 2679"/>
                <a:gd name="f12" fmla="val 1734"/>
                <a:gd name="f13" fmla="val 7751"/>
                <a:gd name="f14" fmla="val 10051"/>
                <a:gd name="f15" fmla="val 2490"/>
                <a:gd name="f16" fmla="val 11280"/>
                <a:gd name="f17" fmla="val 8822"/>
                <a:gd name="f18" fmla="*/ f0 1 11595"/>
                <a:gd name="f19" fmla="*/ f1 1 3561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1595"/>
                <a:gd name="f26" fmla="*/ f23 1 3561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595" h="3561">
                  <a:moveTo>
                    <a:pt x="f5" y="f6"/>
                  </a:moveTo>
                  <a:cubicBezTo>
                    <a:pt x="f7" y="f6"/>
                    <a:pt x="f8" y="f9"/>
                    <a:pt x="f6" y="f4"/>
                  </a:cubicBezTo>
                  <a:cubicBezTo>
                    <a:pt x="f10" y="f11"/>
                    <a:pt x="f4" y="f12"/>
                    <a:pt x="f5" y="f12"/>
                  </a:cubicBezTo>
                  <a:cubicBezTo>
                    <a:pt x="f13" y="f12"/>
                    <a:pt x="f14" y="f15"/>
                    <a:pt x="f3" y="f4"/>
                  </a:cubicBezTo>
                  <a:cubicBezTo>
                    <a:pt x="f16" y="f9"/>
                    <a:pt x="f17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2187;p51">
              <a:extLst>
                <a:ext uri="{FF2B5EF4-FFF2-40B4-BE49-F238E27FC236}">
                  <a16:creationId xmlns:a16="http://schemas.microsoft.com/office/drawing/2014/main" id="{4527503E-CA9F-487E-8629-22AC31791E54}"/>
                </a:ext>
              </a:extLst>
            </p:cNvPr>
            <p:cNvSpPr/>
            <p:nvPr/>
          </p:nvSpPr>
          <p:spPr>
            <a:xfrm>
              <a:off x="5356646" y="3881966"/>
              <a:ext cx="20509" cy="214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347"/>
                <a:gd name="f6" fmla="val 1"/>
                <a:gd name="f7" fmla="val 158"/>
                <a:gd name="f8" fmla="val 568"/>
                <a:gd name="f9" fmla="val 725"/>
                <a:gd name="f10" fmla="val 536"/>
                <a:gd name="f11" fmla="val 693"/>
                <a:gd name="f12" fmla="*/ f0 1 694"/>
                <a:gd name="f13" fmla="*/ f1 1 72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72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726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9"/>
                    <a:pt x="f5" y="f9"/>
                  </a:cubicBezTo>
                  <a:cubicBezTo>
                    <a:pt x="f10" y="f9"/>
                    <a:pt x="f11" y="f8"/>
                    <a:pt x="f11" y="f5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2188;p51">
              <a:extLst>
                <a:ext uri="{FF2B5EF4-FFF2-40B4-BE49-F238E27FC236}">
                  <a16:creationId xmlns:a16="http://schemas.microsoft.com/office/drawing/2014/main" id="{53E47536-7B13-4C83-BAD6-BF8133FE34BB}"/>
                </a:ext>
              </a:extLst>
            </p:cNvPr>
            <p:cNvSpPr/>
            <p:nvPr/>
          </p:nvSpPr>
          <p:spPr>
            <a:xfrm>
              <a:off x="5315663" y="3853126"/>
              <a:ext cx="102449" cy="92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3120"/>
                <a:gd name="f5" fmla="val 1734"/>
                <a:gd name="f6" fmla="val 315"/>
                <a:gd name="f7" fmla="val 2332"/>
                <a:gd name="f8" fmla="val 2773"/>
                <a:gd name="f9" fmla="val 788"/>
                <a:gd name="f10" fmla="val 1323"/>
                <a:gd name="f11" fmla="val 1922"/>
                <a:gd name="f12" fmla="val 2269"/>
                <a:gd name="f13" fmla="val 2363"/>
                <a:gd name="f14" fmla="val 1135"/>
                <a:gd name="f15" fmla="val 694"/>
                <a:gd name="f16" fmla="val 1890"/>
                <a:gd name="f17" fmla="val 663"/>
                <a:gd name="f18" fmla="val 1324"/>
                <a:gd name="f19" fmla="val 978"/>
                <a:gd name="f20" fmla="val 32"/>
                <a:gd name="f21" fmla="val 599"/>
                <a:gd name="f22" fmla="val 63"/>
                <a:gd name="f23" fmla="val 190"/>
                <a:gd name="f24" fmla="val 378"/>
                <a:gd name="f25" fmla="val 1"/>
                <a:gd name="f26" fmla="val 851"/>
                <a:gd name="f27" fmla="val 1386"/>
                <a:gd name="f28" fmla="val 789"/>
                <a:gd name="f29" fmla="val 3119"/>
                <a:gd name="f30" fmla="val 2679"/>
                <a:gd name="f31" fmla="val 3466"/>
                <a:gd name="f32" fmla="val 3214"/>
                <a:gd name="f33" fmla="val 2868"/>
                <a:gd name="f34" fmla="val 2521"/>
                <a:gd name="f35" fmla="val 2112"/>
                <a:gd name="f36" fmla="*/ f0 1 3467"/>
                <a:gd name="f37" fmla="*/ f1 1 312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3467"/>
                <a:gd name="f44" fmla="*/ f41 1 312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467" h="31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7" y="f9"/>
                    <a:pt x="f1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8" y="f2"/>
                    <a:pt x="f19" y="f20"/>
                    <a:pt x="f21" y="f22"/>
                  </a:cubicBezTo>
                  <a:cubicBezTo>
                    <a:pt x="f23" y="f24"/>
                    <a:pt x="f25" y="f26"/>
                    <a:pt x="f25" y="f27"/>
                  </a:cubicBezTo>
                  <a:cubicBezTo>
                    <a:pt x="f25" y="f7"/>
                    <a:pt x="f28" y="f29"/>
                    <a:pt x="f5" y="f29"/>
                  </a:cubicBezTo>
                  <a:cubicBezTo>
                    <a:pt x="f30" y="f29"/>
                    <a:pt x="f31" y="f7"/>
                    <a:pt x="f31" y="f27"/>
                  </a:cubicBezTo>
                  <a:cubicBezTo>
                    <a:pt x="f31" y="f26"/>
                    <a:pt x="f32" y="f24"/>
                    <a:pt x="f33" y="f22"/>
                  </a:cubicBezTo>
                  <a:cubicBezTo>
                    <a:pt x="f34" y="f20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2189;p51">
              <a:extLst>
                <a:ext uri="{FF2B5EF4-FFF2-40B4-BE49-F238E27FC236}">
                  <a16:creationId xmlns:a16="http://schemas.microsoft.com/office/drawing/2014/main" id="{F86B5431-2700-49D4-8BBB-37F7FE8CB97E}"/>
                </a:ext>
              </a:extLst>
            </p:cNvPr>
            <p:cNvSpPr/>
            <p:nvPr/>
          </p:nvSpPr>
          <p:spPr>
            <a:xfrm>
              <a:off x="5200238" y="3861483"/>
              <a:ext cx="333326" cy="1452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80"/>
                <a:gd name="f4" fmla="val 4916"/>
                <a:gd name="f5" fmla="val 3466"/>
                <a:gd name="f6" fmla="val 1"/>
                <a:gd name="f7" fmla="val 2332"/>
                <a:gd name="f8" fmla="val 253"/>
                <a:gd name="f9" fmla="val 1103"/>
                <a:gd name="f10" fmla="val 820"/>
                <a:gd name="f11" fmla="val 1576"/>
                <a:gd name="f12" fmla="val 693"/>
                <a:gd name="f13" fmla="val 2395"/>
                <a:gd name="f14" fmla="val 2899"/>
                <a:gd name="f15" fmla="val 4915"/>
                <a:gd name="f16" fmla="val 5640"/>
                <a:gd name="f17" fmla="val 8349"/>
                <a:gd name="f18" fmla="val 4884"/>
                <a:gd name="f19" fmla="val 10617"/>
                <a:gd name="f20" fmla="val 11279"/>
                <a:gd name="f21" fmla="val 10176"/>
                <a:gd name="f22" fmla="val 8948"/>
                <a:gd name="f23" fmla="val 7814"/>
                <a:gd name="f24" fmla="val 7971"/>
                <a:gd name="f25" fmla="val 347"/>
                <a:gd name="f26" fmla="val 8097"/>
                <a:gd name="f27" fmla="val 694"/>
                <a:gd name="f28" fmla="val 2427"/>
                <a:gd name="f29" fmla="val 6994"/>
                <a:gd name="f30" fmla="val 3529"/>
                <a:gd name="f31" fmla="val 4316"/>
                <a:gd name="f32" fmla="val 3214"/>
                <a:gd name="f33" fmla="val 3277"/>
                <a:gd name="f34" fmla="*/ f0 1 11280"/>
                <a:gd name="f35" fmla="*/ f1 1 491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1280"/>
                <a:gd name="f42" fmla="*/ f39 1 491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280" h="4916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8"/>
                    <a:pt x="f19" y="f13"/>
                    <a:pt x="f20" y="f11"/>
                  </a:cubicBezTo>
                  <a:cubicBezTo>
                    <a:pt x="f21" y="f10"/>
                    <a:pt x="f22" y="f8"/>
                    <a:pt x="f23" y="f6"/>
                  </a:cubicBezTo>
                  <a:lnTo>
                    <a:pt x="f23" y="f6"/>
                  </a:lnTo>
                  <a:cubicBezTo>
                    <a:pt x="f24" y="f25"/>
                    <a:pt x="f26" y="f27"/>
                    <a:pt x="f26" y="f9"/>
                  </a:cubicBezTo>
                  <a:cubicBezTo>
                    <a:pt x="f26" y="f28"/>
                    <a:pt x="f29" y="f30"/>
                    <a:pt x="f16" y="f30"/>
                  </a:cubicBezTo>
                  <a:cubicBezTo>
                    <a:pt x="f31" y="f30"/>
                    <a:pt x="f32" y="f28"/>
                    <a:pt x="f32" y="f9"/>
                  </a:cubicBezTo>
                  <a:cubicBezTo>
                    <a:pt x="f32" y="f27"/>
                    <a:pt x="f33" y="f25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40" name="Google Shape;2190;p51">
            <a:extLst>
              <a:ext uri="{FF2B5EF4-FFF2-40B4-BE49-F238E27FC236}">
                <a16:creationId xmlns:a16="http://schemas.microsoft.com/office/drawing/2014/main" id="{34981707-A77D-45D5-ABDE-14D3EC476277}"/>
              </a:ext>
            </a:extLst>
          </p:cNvPr>
          <p:cNvCxnSpPr>
            <a:stCxn id="13" idx="1"/>
            <a:endCxn id="11" idx="3"/>
          </p:cNvCxnSpPr>
          <p:nvPr/>
        </p:nvCxnSpPr>
        <p:spPr>
          <a:xfrm>
            <a:off x="4037441" y="3892889"/>
            <a:ext cx="1003079" cy="0"/>
          </a:xfrm>
          <a:prstGeom prst="straightConnector1">
            <a:avLst/>
          </a:prstGeom>
          <a:noFill/>
          <a:ln w="19046" cap="flat">
            <a:solidFill>
              <a:srgbClr val="F0911B"/>
            </a:solidFill>
            <a:prstDash val="solid"/>
            <a:round/>
          </a:ln>
        </p:spPr>
      </p:cxnSp>
      <p:sp>
        <p:nvSpPr>
          <p:cNvPr id="41" name="Rectángulo 40">
            <a:extLst>
              <a:ext uri="{FF2B5EF4-FFF2-40B4-BE49-F238E27FC236}">
                <a16:creationId xmlns:a16="http://schemas.microsoft.com/office/drawing/2014/main" id="{EA7DB966-47E0-4956-861D-7B83348521C5}"/>
              </a:ext>
            </a:extLst>
          </p:cNvPr>
          <p:cNvSpPr/>
          <p:nvPr/>
        </p:nvSpPr>
        <p:spPr>
          <a:xfrm>
            <a:off x="0" y="4803471"/>
            <a:ext cx="9144000" cy="340028"/>
          </a:xfrm>
          <a:prstGeom prst="rect">
            <a:avLst/>
          </a:pr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man dressed as La Catrina during the Catrinas Parade at Teatro Angela Peralta on November 1, 2020 in Mexico City, Mexico.">
            <a:extLst>
              <a:ext uri="{FF2B5EF4-FFF2-40B4-BE49-F238E27FC236}">
                <a16:creationId xmlns:a16="http://schemas.microsoft.com/office/drawing/2014/main" id="{BDFE87CA-2076-46A1-8E70-133E9DBB77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92"/>
          <a:stretch>
            <a:fillRect/>
          </a:stretch>
        </p:blipFill>
        <p:spPr>
          <a:xfrm flipH="1">
            <a:off x="424409" y="897721"/>
            <a:ext cx="4147590" cy="36426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2195;p52">
            <a:extLst>
              <a:ext uri="{FF2B5EF4-FFF2-40B4-BE49-F238E27FC236}">
                <a16:creationId xmlns:a16="http://schemas.microsoft.com/office/drawing/2014/main" id="{2722E5F0-5494-45AE-BBD6-176383D9462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72369" y="1452122"/>
            <a:ext cx="3273597" cy="317397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de-CH" sz="1700">
                <a:solidFill>
                  <a:srgbClr val="DA0A8E"/>
                </a:solidFill>
                <a:latin typeface="Londrina Solid"/>
              </a:rPr>
              <a:t>MERCURY</a:t>
            </a:r>
          </a:p>
        </p:txBody>
      </p:sp>
      <p:sp>
        <p:nvSpPr>
          <p:cNvPr id="4" name="Google Shape;2196;p52">
            <a:extLst>
              <a:ext uri="{FF2B5EF4-FFF2-40B4-BE49-F238E27FC236}">
                <a16:creationId xmlns:a16="http://schemas.microsoft.com/office/drawing/2014/main" id="{6C76C532-65E0-4110-903D-88FB1AC4E1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00978" y="1666978"/>
            <a:ext cx="3728703" cy="1291800"/>
          </a:xfrm>
        </p:spPr>
        <p:txBody>
          <a:bodyPr/>
          <a:lstStyle/>
          <a:p>
            <a:pPr lvl="0" indent="-317497">
              <a:lnSpc>
                <a:spcPct val="100000"/>
              </a:lnSpc>
              <a:buSzPts val="1400"/>
            </a:pPr>
            <a:r>
              <a:rPr lang="en-US" sz="1400">
                <a:solidFill>
                  <a:srgbClr val="000000"/>
                </a:solidFill>
              </a:rPr>
              <a:t>Closest planet to the Sun </a:t>
            </a:r>
          </a:p>
          <a:p>
            <a:pPr lvl="0" indent="-317497">
              <a:lnSpc>
                <a:spcPct val="100000"/>
              </a:lnSpc>
              <a:buSzPts val="1400"/>
            </a:pPr>
            <a:r>
              <a:rPr lang="en-US" sz="1400">
                <a:solidFill>
                  <a:srgbClr val="000000"/>
                </a:solidFill>
              </a:rPr>
              <a:t>Smallest one in the Solar System</a:t>
            </a:r>
          </a:p>
        </p:txBody>
      </p:sp>
      <p:sp>
        <p:nvSpPr>
          <p:cNvPr id="5" name="Google Shape;2197;p52">
            <a:extLst>
              <a:ext uri="{FF2B5EF4-FFF2-40B4-BE49-F238E27FC236}">
                <a16:creationId xmlns:a16="http://schemas.microsoft.com/office/drawing/2014/main" id="{0593FB64-7718-439F-B97B-8D0C9B1391D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00978" y="3218971"/>
            <a:ext cx="3728703" cy="1291800"/>
          </a:xfrm>
        </p:spPr>
        <p:txBody>
          <a:bodyPr/>
          <a:lstStyle/>
          <a:p>
            <a:pPr lvl="0" indent="-317497">
              <a:buSzPts val="1400"/>
            </a:pPr>
            <a:r>
              <a:rPr lang="en-US" sz="1400">
                <a:solidFill>
                  <a:srgbClr val="000000"/>
                </a:solidFill>
              </a:rPr>
              <a:t>A gas giant</a:t>
            </a:r>
          </a:p>
          <a:p>
            <a:pPr lvl="0" indent="-317497">
              <a:buSzPts val="1400"/>
            </a:pPr>
            <a:r>
              <a:rPr lang="en-US" sz="1400">
                <a:solidFill>
                  <a:srgbClr val="000000"/>
                </a:solidFill>
              </a:rPr>
              <a:t>Biggest planet in the Solar System</a:t>
            </a:r>
          </a:p>
          <a:p>
            <a:pPr marL="0" lvl="0" indent="0">
              <a:spcAft>
                <a:spcPts val="1600"/>
              </a:spcAft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Google Shape;2198;p52">
            <a:extLst>
              <a:ext uri="{FF2B5EF4-FFF2-40B4-BE49-F238E27FC236}">
                <a16:creationId xmlns:a16="http://schemas.microsoft.com/office/drawing/2014/main" id="{B5E0D1C8-30C3-478A-ABD7-2340874F57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6395" y="4283287"/>
            <a:ext cx="2772597" cy="632728"/>
          </a:xfrm>
        </p:spPr>
        <p:txBody>
          <a:bodyPr anchorCtr="1"/>
          <a:lstStyle/>
          <a:p>
            <a:pPr lvl="0" algn="ctr"/>
            <a:r>
              <a:rPr lang="de-CH" dirty="0"/>
              <a:t>TWO COLUMNS</a:t>
            </a:r>
          </a:p>
        </p:txBody>
      </p:sp>
      <p:sp>
        <p:nvSpPr>
          <p:cNvPr id="7" name="Google Shape;2199;p52">
            <a:extLst>
              <a:ext uri="{FF2B5EF4-FFF2-40B4-BE49-F238E27FC236}">
                <a16:creationId xmlns:a16="http://schemas.microsoft.com/office/drawing/2014/main" id="{F3802344-A551-400C-BBD2-EC7A09B48C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72369" y="3005221"/>
            <a:ext cx="3273597" cy="317397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de-CH" sz="1700" dirty="0">
                <a:solidFill>
                  <a:srgbClr val="DA0A8E"/>
                </a:solidFill>
                <a:latin typeface="Londrina Solid"/>
              </a:rPr>
              <a:t>JUPITER</a:t>
            </a:r>
          </a:p>
        </p:txBody>
      </p:sp>
      <p:sp>
        <p:nvSpPr>
          <p:cNvPr id="8" name="Rectángulo 20">
            <a:extLst>
              <a:ext uri="{FF2B5EF4-FFF2-40B4-BE49-F238E27FC236}">
                <a16:creationId xmlns:a16="http://schemas.microsoft.com/office/drawing/2014/main" id="{B65064E4-E3EB-42F6-BB63-A00F241119CE}"/>
              </a:ext>
            </a:extLst>
          </p:cNvPr>
          <p:cNvSpPr/>
          <p:nvPr/>
        </p:nvSpPr>
        <p:spPr>
          <a:xfrm>
            <a:off x="172163" y="254248"/>
            <a:ext cx="8799673" cy="16353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">
            <a:extLst>
              <a:ext uri="{FF2B5EF4-FFF2-40B4-BE49-F238E27FC236}">
                <a16:creationId xmlns:a16="http://schemas.microsoft.com/office/drawing/2014/main" id="{518C238B-5CFB-4D53-B882-E6444A8E368F}"/>
              </a:ext>
            </a:extLst>
          </p:cNvPr>
          <p:cNvGrpSpPr/>
          <p:nvPr/>
        </p:nvGrpSpPr>
        <p:grpSpPr>
          <a:xfrm>
            <a:off x="1758454" y="164986"/>
            <a:ext cx="7242231" cy="4828167"/>
            <a:chOff x="1758454" y="164986"/>
            <a:chExt cx="7242231" cy="4828167"/>
          </a:xfrm>
        </p:grpSpPr>
        <p:pic>
          <p:nvPicPr>
            <p:cNvPr id="3" name="Picture 2" descr="Young Mexican women, dressed as La Catrina, a Mexican pop culture icon representing the Death, take part in the Day Of The Dead celebrations on...">
              <a:extLst>
                <a:ext uri="{FF2B5EF4-FFF2-40B4-BE49-F238E27FC236}">
                  <a16:creationId xmlns:a16="http://schemas.microsoft.com/office/drawing/2014/main" id="{C1250511-1576-44D7-8448-4C7126A73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flipH="1">
              <a:off x="1758464" y="165003"/>
              <a:ext cx="7242221" cy="482815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ángulo 1">
              <a:extLst>
                <a:ext uri="{FF2B5EF4-FFF2-40B4-BE49-F238E27FC236}">
                  <a16:creationId xmlns:a16="http://schemas.microsoft.com/office/drawing/2014/main" id="{E18FEFAE-7F99-4CFF-826E-C8CE064B2D44}"/>
                </a:ext>
              </a:extLst>
            </p:cNvPr>
            <p:cNvSpPr/>
            <p:nvPr/>
          </p:nvSpPr>
          <p:spPr>
            <a:xfrm rot="16200004">
              <a:off x="2965490" y="-1042050"/>
              <a:ext cx="4828150" cy="7242221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000000">
                    <a:alpha val="0"/>
                  </a:srgbClr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163E64"/>
                </a:solidFill>
                <a:uFillTx/>
                <a:latin typeface="Arial"/>
              </a:endParaRPr>
            </a:p>
          </p:txBody>
        </p:sp>
      </p:grpSp>
      <p:sp>
        <p:nvSpPr>
          <p:cNvPr id="5" name="Google Shape;2218;p53">
            <a:extLst>
              <a:ext uri="{FF2B5EF4-FFF2-40B4-BE49-F238E27FC236}">
                <a16:creationId xmlns:a16="http://schemas.microsoft.com/office/drawing/2014/main" id="{A4D98A26-E3A5-4B60-B33E-C00DEA93B9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617" y="2105753"/>
            <a:ext cx="4290300" cy="3401997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de-CH" sz="7400">
                <a:solidFill>
                  <a:srgbClr val="FFC000"/>
                </a:solidFill>
              </a:rPr>
              <a:t>AWESOME WORDS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01;p54">
            <a:extLst>
              <a:ext uri="{FF2B5EF4-FFF2-40B4-BE49-F238E27FC236}">
                <a16:creationId xmlns:a16="http://schemas.microsoft.com/office/drawing/2014/main" id="{7DD8EDD5-496C-45C3-B79B-F600C3103A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963" y="3137224"/>
            <a:ext cx="2417399" cy="752999"/>
          </a:xfrm>
        </p:spPr>
        <p:txBody>
          <a:bodyPr/>
          <a:lstStyle/>
          <a:p>
            <a:pPr lvl="0"/>
            <a:r>
              <a:rPr lang="de-CH" sz="3800"/>
              <a:t>333,000</a:t>
            </a:r>
          </a:p>
        </p:txBody>
      </p:sp>
      <p:sp>
        <p:nvSpPr>
          <p:cNvPr id="3" name="Google Shape;2402;p54">
            <a:extLst>
              <a:ext uri="{FF2B5EF4-FFF2-40B4-BE49-F238E27FC236}">
                <a16:creationId xmlns:a16="http://schemas.microsoft.com/office/drawing/2014/main" id="{8154A15F-238F-4DA4-9067-4313B31BC22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370" y="3905521"/>
            <a:ext cx="2286603" cy="7529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/>
              <a:t>Earths is the Sun’s mass</a:t>
            </a:r>
          </a:p>
        </p:txBody>
      </p:sp>
      <p:sp>
        <p:nvSpPr>
          <p:cNvPr id="4" name="Google Shape;2403;p54">
            <a:extLst>
              <a:ext uri="{FF2B5EF4-FFF2-40B4-BE49-F238E27FC236}">
                <a16:creationId xmlns:a16="http://schemas.microsoft.com/office/drawing/2014/main" id="{08E5DFAF-C70A-4899-8B59-614B1D90556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88336" y="3905521"/>
            <a:ext cx="2286603" cy="7529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de-CH" sz="1400"/>
              <a:t>Is Jupiter’s rotation period </a:t>
            </a:r>
          </a:p>
        </p:txBody>
      </p:sp>
      <p:sp>
        <p:nvSpPr>
          <p:cNvPr id="5" name="Google Shape;2404;p54">
            <a:extLst>
              <a:ext uri="{FF2B5EF4-FFF2-40B4-BE49-F238E27FC236}">
                <a16:creationId xmlns:a16="http://schemas.microsoft.com/office/drawing/2014/main" id="{BDF78F0D-0E2B-4A4D-B1D3-F2E953B7D97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52366" y="3905521"/>
            <a:ext cx="2286603" cy="7529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/>
              <a:t>Between Earth and the Moon </a:t>
            </a:r>
          </a:p>
        </p:txBody>
      </p:sp>
      <p:sp>
        <p:nvSpPr>
          <p:cNvPr id="6" name="Google Shape;2405;p54">
            <a:extLst>
              <a:ext uri="{FF2B5EF4-FFF2-40B4-BE49-F238E27FC236}">
                <a16:creationId xmlns:a16="http://schemas.microsoft.com/office/drawing/2014/main" id="{ABA4C7BA-0BB0-4A13-9F44-CA48842B48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11965" y="3137224"/>
            <a:ext cx="2417399" cy="752999"/>
          </a:xfrm>
        </p:spPr>
        <p:txBody>
          <a:bodyPr anchor="ctr" anchorCtr="1"/>
          <a:lstStyle/>
          <a:p>
            <a:pPr lvl="0" algn="ctr"/>
            <a:r>
              <a:rPr lang="de-CH" sz="3800"/>
              <a:t>24h 37m </a:t>
            </a:r>
          </a:p>
        </p:txBody>
      </p:sp>
      <p:sp>
        <p:nvSpPr>
          <p:cNvPr id="7" name="Google Shape;2406;p54">
            <a:extLst>
              <a:ext uri="{FF2B5EF4-FFF2-40B4-BE49-F238E27FC236}">
                <a16:creationId xmlns:a16="http://schemas.microsoft.com/office/drawing/2014/main" id="{04550C7C-16B8-4DF1-A8F2-A8145B344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86968" y="3137224"/>
            <a:ext cx="2417399" cy="752999"/>
          </a:xfrm>
        </p:spPr>
        <p:txBody>
          <a:bodyPr anchor="ctr" anchorCtr="1"/>
          <a:lstStyle/>
          <a:p>
            <a:pPr lvl="0" algn="ctr"/>
            <a:r>
              <a:rPr lang="de-CH" sz="3600" dirty="0"/>
              <a:t>386,000 km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53353B-D261-4524-B68C-148D8E854ACC}"/>
              </a:ext>
            </a:extLst>
          </p:cNvPr>
          <p:cNvSpPr/>
          <p:nvPr/>
        </p:nvSpPr>
        <p:spPr>
          <a:xfrm>
            <a:off x="172163" y="254248"/>
            <a:ext cx="8799673" cy="16353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9" name="Diagrama de flujo: retraso 8">
            <a:extLst>
              <a:ext uri="{FF2B5EF4-FFF2-40B4-BE49-F238E27FC236}">
                <a16:creationId xmlns:a16="http://schemas.microsoft.com/office/drawing/2014/main" id="{270DE18D-D45D-4436-A17D-79E0367A7D7B}"/>
              </a:ext>
            </a:extLst>
          </p:cNvPr>
          <p:cNvSpPr/>
          <p:nvPr/>
        </p:nvSpPr>
        <p:spPr>
          <a:xfrm rot="5400013">
            <a:off x="3826407" y="0"/>
            <a:ext cx="1491176" cy="149117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10" name="Diagrama de flujo: retraso 9">
            <a:extLst>
              <a:ext uri="{FF2B5EF4-FFF2-40B4-BE49-F238E27FC236}">
                <a16:creationId xmlns:a16="http://schemas.microsoft.com/office/drawing/2014/main" id="{322E66A2-A5BB-4CA5-B93F-7F3BC9BB0D3B}"/>
              </a:ext>
            </a:extLst>
          </p:cNvPr>
          <p:cNvSpPr/>
          <p:nvPr/>
        </p:nvSpPr>
        <p:spPr>
          <a:xfrm rot="16200004">
            <a:off x="8490295" y="4485443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DE413838-7961-4920-8F24-D3B341F0C730}"/>
              </a:ext>
            </a:extLst>
          </p:cNvPr>
          <p:cNvSpPr/>
          <p:nvPr/>
        </p:nvSpPr>
        <p:spPr>
          <a:xfrm rot="16200004">
            <a:off x="0" y="4485443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grpSp>
        <p:nvGrpSpPr>
          <p:cNvPr id="12" name="Google Shape;582;p27">
            <a:extLst>
              <a:ext uri="{FF2B5EF4-FFF2-40B4-BE49-F238E27FC236}">
                <a16:creationId xmlns:a16="http://schemas.microsoft.com/office/drawing/2014/main" id="{021DC798-264E-45AD-9A7B-B097829CEE4B}"/>
              </a:ext>
            </a:extLst>
          </p:cNvPr>
          <p:cNvGrpSpPr/>
          <p:nvPr/>
        </p:nvGrpSpPr>
        <p:grpSpPr>
          <a:xfrm>
            <a:off x="3744504" y="591708"/>
            <a:ext cx="1654981" cy="1323136"/>
            <a:chOff x="3744504" y="591708"/>
            <a:chExt cx="1654981" cy="1323136"/>
          </a:xfrm>
        </p:grpSpPr>
        <p:sp>
          <p:nvSpPr>
            <p:cNvPr id="13" name="Google Shape;583;p27">
              <a:extLst>
                <a:ext uri="{FF2B5EF4-FFF2-40B4-BE49-F238E27FC236}">
                  <a16:creationId xmlns:a16="http://schemas.microsoft.com/office/drawing/2014/main" id="{684079CF-4ADB-44AF-A129-1F3836A565B8}"/>
                </a:ext>
              </a:extLst>
            </p:cNvPr>
            <p:cNvSpPr/>
            <p:nvPr/>
          </p:nvSpPr>
          <p:spPr>
            <a:xfrm>
              <a:off x="3744504" y="591708"/>
              <a:ext cx="1654981" cy="13231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584;p27">
              <a:extLst>
                <a:ext uri="{FF2B5EF4-FFF2-40B4-BE49-F238E27FC236}">
                  <a16:creationId xmlns:a16="http://schemas.microsoft.com/office/drawing/2014/main" id="{8482CD63-8A00-4868-A73A-CB295A62F267}"/>
                </a:ext>
              </a:extLst>
            </p:cNvPr>
            <p:cNvSpPr/>
            <p:nvPr/>
          </p:nvSpPr>
          <p:spPr>
            <a:xfrm>
              <a:off x="4243812" y="1059314"/>
              <a:ext cx="626857" cy="484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oogle Shape;585;p27">
            <a:extLst>
              <a:ext uri="{FF2B5EF4-FFF2-40B4-BE49-F238E27FC236}">
                <a16:creationId xmlns:a16="http://schemas.microsoft.com/office/drawing/2014/main" id="{D882FBDD-4C92-4283-86E8-FB6CC661AEBD}"/>
              </a:ext>
            </a:extLst>
          </p:cNvPr>
          <p:cNvGrpSpPr/>
          <p:nvPr/>
        </p:nvGrpSpPr>
        <p:grpSpPr>
          <a:xfrm>
            <a:off x="127183" y="4282016"/>
            <a:ext cx="818049" cy="654015"/>
            <a:chOff x="127183" y="4282016"/>
            <a:chExt cx="818049" cy="654015"/>
          </a:xfrm>
        </p:grpSpPr>
        <p:sp>
          <p:nvSpPr>
            <p:cNvPr id="16" name="Google Shape;586;p27">
              <a:extLst>
                <a:ext uri="{FF2B5EF4-FFF2-40B4-BE49-F238E27FC236}">
                  <a16:creationId xmlns:a16="http://schemas.microsoft.com/office/drawing/2014/main" id="{0999BA0D-79A3-4485-BDDE-A26F6BBC49DC}"/>
                </a:ext>
              </a:extLst>
            </p:cNvPr>
            <p:cNvSpPr/>
            <p:nvPr/>
          </p:nvSpPr>
          <p:spPr>
            <a:xfrm>
              <a:off x="127183" y="4282016"/>
              <a:ext cx="818049" cy="654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587;p27">
              <a:extLst>
                <a:ext uri="{FF2B5EF4-FFF2-40B4-BE49-F238E27FC236}">
                  <a16:creationId xmlns:a16="http://schemas.microsoft.com/office/drawing/2014/main" id="{79B04220-CD09-4024-B671-3D1D31E39573}"/>
                </a:ext>
              </a:extLst>
            </p:cNvPr>
            <p:cNvSpPr/>
            <p:nvPr/>
          </p:nvSpPr>
          <p:spPr>
            <a:xfrm>
              <a:off x="373989" y="4513149"/>
              <a:ext cx="309853" cy="23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603;p27">
            <a:extLst>
              <a:ext uri="{FF2B5EF4-FFF2-40B4-BE49-F238E27FC236}">
                <a16:creationId xmlns:a16="http://schemas.microsoft.com/office/drawing/2014/main" id="{97EB51E3-5280-4C22-B5BA-67E394A9C9E3}"/>
              </a:ext>
            </a:extLst>
          </p:cNvPr>
          <p:cNvGrpSpPr/>
          <p:nvPr/>
        </p:nvGrpSpPr>
        <p:grpSpPr>
          <a:xfrm>
            <a:off x="8325950" y="4235235"/>
            <a:ext cx="818049" cy="654015"/>
            <a:chOff x="8325950" y="4235235"/>
            <a:chExt cx="818049" cy="654015"/>
          </a:xfrm>
        </p:grpSpPr>
        <p:sp>
          <p:nvSpPr>
            <p:cNvPr id="19" name="Google Shape;604;p27">
              <a:extLst>
                <a:ext uri="{FF2B5EF4-FFF2-40B4-BE49-F238E27FC236}">
                  <a16:creationId xmlns:a16="http://schemas.microsoft.com/office/drawing/2014/main" id="{F84E0216-D3EB-4E98-BDF0-666FBABC872E}"/>
                </a:ext>
              </a:extLst>
            </p:cNvPr>
            <p:cNvSpPr/>
            <p:nvPr/>
          </p:nvSpPr>
          <p:spPr>
            <a:xfrm>
              <a:off x="8325950" y="4235235"/>
              <a:ext cx="818049" cy="654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05;p27">
              <a:extLst>
                <a:ext uri="{FF2B5EF4-FFF2-40B4-BE49-F238E27FC236}">
                  <a16:creationId xmlns:a16="http://schemas.microsoft.com/office/drawing/2014/main" id="{ED67ADCF-30C6-48DC-8BE6-3F0AA46E0692}"/>
                </a:ext>
              </a:extLst>
            </p:cNvPr>
            <p:cNvSpPr/>
            <p:nvPr/>
          </p:nvSpPr>
          <p:spPr>
            <a:xfrm>
              <a:off x="8572756" y="4466368"/>
              <a:ext cx="309853" cy="23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F7613DBD-1091-4E00-B0CF-A25B173BC956}"/>
              </a:ext>
            </a:extLst>
          </p:cNvPr>
          <p:cNvGrpSpPr/>
          <p:nvPr/>
        </p:nvGrpSpPr>
        <p:grpSpPr>
          <a:xfrm>
            <a:off x="6803765" y="1376161"/>
            <a:ext cx="912813" cy="1906587"/>
            <a:chOff x="1158875" y="1300163"/>
            <a:chExt cx="912813" cy="1906587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C7F5704-93F3-4AE6-8BB3-02193FB9D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475" y="2206625"/>
              <a:ext cx="811213" cy="1000125"/>
            </a:xfrm>
            <a:custGeom>
              <a:avLst/>
              <a:gdLst>
                <a:gd name="T0" fmla="*/ 554 w 602"/>
                <a:gd name="T1" fmla="*/ 86 h 743"/>
                <a:gd name="T2" fmla="*/ 583 w 602"/>
                <a:gd name="T3" fmla="*/ 173 h 743"/>
                <a:gd name="T4" fmla="*/ 564 w 602"/>
                <a:gd name="T5" fmla="*/ 350 h 743"/>
                <a:gd name="T6" fmla="*/ 489 w 602"/>
                <a:gd name="T7" fmla="*/ 463 h 743"/>
                <a:gd name="T8" fmla="*/ 426 w 602"/>
                <a:gd name="T9" fmla="*/ 574 h 743"/>
                <a:gd name="T10" fmla="*/ 416 w 602"/>
                <a:gd name="T11" fmla="*/ 703 h 743"/>
                <a:gd name="T12" fmla="*/ 420 w 602"/>
                <a:gd name="T13" fmla="*/ 713 h 743"/>
                <a:gd name="T14" fmla="*/ 437 w 602"/>
                <a:gd name="T15" fmla="*/ 734 h 743"/>
                <a:gd name="T16" fmla="*/ 439 w 602"/>
                <a:gd name="T17" fmla="*/ 743 h 743"/>
                <a:gd name="T18" fmla="*/ 430 w 602"/>
                <a:gd name="T19" fmla="*/ 741 h 743"/>
                <a:gd name="T20" fmla="*/ 375 w 602"/>
                <a:gd name="T21" fmla="*/ 691 h 743"/>
                <a:gd name="T22" fmla="*/ 287 w 602"/>
                <a:gd name="T23" fmla="*/ 549 h 743"/>
                <a:gd name="T24" fmla="*/ 304 w 602"/>
                <a:gd name="T25" fmla="*/ 353 h 743"/>
                <a:gd name="T26" fmla="*/ 320 w 602"/>
                <a:gd name="T27" fmla="*/ 322 h 743"/>
                <a:gd name="T28" fmla="*/ 325 w 602"/>
                <a:gd name="T29" fmla="*/ 295 h 743"/>
                <a:gd name="T30" fmla="*/ 298 w 602"/>
                <a:gd name="T31" fmla="*/ 198 h 743"/>
                <a:gd name="T32" fmla="*/ 254 w 602"/>
                <a:gd name="T33" fmla="*/ 87 h 743"/>
                <a:gd name="T34" fmla="*/ 246 w 602"/>
                <a:gd name="T35" fmla="*/ 69 h 743"/>
                <a:gd name="T36" fmla="*/ 209 w 602"/>
                <a:gd name="T37" fmla="*/ 48 h 743"/>
                <a:gd name="T38" fmla="*/ 38 w 602"/>
                <a:gd name="T39" fmla="*/ 110 h 743"/>
                <a:gd name="T40" fmla="*/ 0 w 602"/>
                <a:gd name="T41" fmla="*/ 141 h 743"/>
                <a:gd name="T42" fmla="*/ 35 w 602"/>
                <a:gd name="T43" fmla="*/ 81 h 743"/>
                <a:gd name="T44" fmla="*/ 136 w 602"/>
                <a:gd name="T45" fmla="*/ 12 h 743"/>
                <a:gd name="T46" fmla="*/ 211 w 602"/>
                <a:gd name="T47" fmla="*/ 24 h 743"/>
                <a:gd name="T48" fmla="*/ 225 w 602"/>
                <a:gd name="T49" fmla="*/ 26 h 743"/>
                <a:gd name="T50" fmla="*/ 263 w 602"/>
                <a:gd name="T51" fmla="*/ 16 h 743"/>
                <a:gd name="T52" fmla="*/ 361 w 602"/>
                <a:gd name="T53" fmla="*/ 56 h 743"/>
                <a:gd name="T54" fmla="*/ 394 w 602"/>
                <a:gd name="T55" fmla="*/ 161 h 743"/>
                <a:gd name="T56" fmla="*/ 378 w 602"/>
                <a:gd name="T57" fmla="*/ 225 h 743"/>
                <a:gd name="T58" fmla="*/ 413 w 602"/>
                <a:gd name="T59" fmla="*/ 135 h 743"/>
                <a:gd name="T60" fmla="*/ 388 w 602"/>
                <a:gd name="T61" fmla="*/ 32 h 743"/>
                <a:gd name="T62" fmla="*/ 433 w 602"/>
                <a:gd name="T63" fmla="*/ 23 h 743"/>
                <a:gd name="T64" fmla="*/ 435 w 602"/>
                <a:gd name="T65" fmla="*/ 37 h 743"/>
                <a:gd name="T66" fmla="*/ 431 w 602"/>
                <a:gd name="T67" fmla="*/ 118 h 743"/>
                <a:gd name="T68" fmla="*/ 386 w 602"/>
                <a:gd name="T69" fmla="*/ 247 h 743"/>
                <a:gd name="T70" fmla="*/ 323 w 602"/>
                <a:gd name="T71" fmla="*/ 356 h 743"/>
                <a:gd name="T72" fmla="*/ 309 w 602"/>
                <a:gd name="T73" fmla="*/ 560 h 743"/>
                <a:gd name="T74" fmla="*/ 321 w 602"/>
                <a:gd name="T75" fmla="*/ 584 h 743"/>
                <a:gd name="T76" fmla="*/ 316 w 602"/>
                <a:gd name="T77" fmla="*/ 547 h 743"/>
                <a:gd name="T78" fmla="*/ 362 w 602"/>
                <a:gd name="T79" fmla="*/ 418 h 743"/>
                <a:gd name="T80" fmla="*/ 491 w 602"/>
                <a:gd name="T81" fmla="*/ 250 h 743"/>
                <a:gd name="T82" fmla="*/ 549 w 602"/>
                <a:gd name="T83" fmla="*/ 108 h 743"/>
                <a:gd name="T84" fmla="*/ 553 w 602"/>
                <a:gd name="T85" fmla="*/ 88 h 743"/>
                <a:gd name="T86" fmla="*/ 554 w 602"/>
                <a:gd name="T87" fmla="*/ 86 h 743"/>
                <a:gd name="T88" fmla="*/ 374 w 602"/>
                <a:gd name="T89" fmla="*/ 613 h 743"/>
                <a:gd name="T90" fmla="*/ 374 w 602"/>
                <a:gd name="T91" fmla="*/ 606 h 743"/>
                <a:gd name="T92" fmla="*/ 395 w 602"/>
                <a:gd name="T93" fmla="*/ 506 h 743"/>
                <a:gd name="T94" fmla="*/ 461 w 602"/>
                <a:gd name="T95" fmla="*/ 404 h 743"/>
                <a:gd name="T96" fmla="*/ 519 w 602"/>
                <a:gd name="T97" fmla="*/ 317 h 743"/>
                <a:gd name="T98" fmla="*/ 525 w 602"/>
                <a:gd name="T99" fmla="*/ 307 h 743"/>
                <a:gd name="T100" fmla="*/ 506 w 602"/>
                <a:gd name="T101" fmla="*/ 331 h 743"/>
                <a:gd name="T102" fmla="*/ 425 w 602"/>
                <a:gd name="T103" fmla="*/ 436 h 743"/>
                <a:gd name="T104" fmla="*/ 373 w 602"/>
                <a:gd name="T105" fmla="*/ 545 h 743"/>
                <a:gd name="T106" fmla="*/ 374 w 602"/>
                <a:gd name="T107" fmla="*/ 613 h 743"/>
                <a:gd name="T108" fmla="*/ 347 w 602"/>
                <a:gd name="T109" fmla="*/ 211 h 743"/>
                <a:gd name="T110" fmla="*/ 241 w 602"/>
                <a:gd name="T111" fmla="*/ 43 h 743"/>
                <a:gd name="T112" fmla="*/ 328 w 602"/>
                <a:gd name="T113" fmla="*/ 105 h 743"/>
                <a:gd name="T114" fmla="*/ 347 w 602"/>
                <a:gd name="T115" fmla="*/ 2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2" h="743">
                  <a:moveTo>
                    <a:pt x="554" y="86"/>
                  </a:moveTo>
                  <a:cubicBezTo>
                    <a:pt x="564" y="115"/>
                    <a:pt x="574" y="144"/>
                    <a:pt x="583" y="173"/>
                  </a:cubicBezTo>
                  <a:cubicBezTo>
                    <a:pt x="602" y="234"/>
                    <a:pt x="595" y="294"/>
                    <a:pt x="564" y="350"/>
                  </a:cubicBezTo>
                  <a:cubicBezTo>
                    <a:pt x="541" y="389"/>
                    <a:pt x="514" y="426"/>
                    <a:pt x="489" y="463"/>
                  </a:cubicBezTo>
                  <a:cubicBezTo>
                    <a:pt x="465" y="499"/>
                    <a:pt x="441" y="534"/>
                    <a:pt x="426" y="574"/>
                  </a:cubicBezTo>
                  <a:cubicBezTo>
                    <a:pt x="410" y="616"/>
                    <a:pt x="407" y="659"/>
                    <a:pt x="416" y="703"/>
                  </a:cubicBezTo>
                  <a:cubicBezTo>
                    <a:pt x="416" y="707"/>
                    <a:pt x="418" y="710"/>
                    <a:pt x="420" y="713"/>
                  </a:cubicBezTo>
                  <a:cubicBezTo>
                    <a:pt x="426" y="720"/>
                    <a:pt x="432" y="727"/>
                    <a:pt x="437" y="734"/>
                  </a:cubicBezTo>
                  <a:cubicBezTo>
                    <a:pt x="439" y="736"/>
                    <a:pt x="438" y="740"/>
                    <a:pt x="439" y="743"/>
                  </a:cubicBezTo>
                  <a:cubicBezTo>
                    <a:pt x="436" y="743"/>
                    <a:pt x="432" y="743"/>
                    <a:pt x="430" y="741"/>
                  </a:cubicBezTo>
                  <a:cubicBezTo>
                    <a:pt x="411" y="725"/>
                    <a:pt x="392" y="709"/>
                    <a:pt x="375" y="691"/>
                  </a:cubicBezTo>
                  <a:cubicBezTo>
                    <a:pt x="335" y="650"/>
                    <a:pt x="305" y="604"/>
                    <a:pt x="287" y="549"/>
                  </a:cubicBezTo>
                  <a:cubicBezTo>
                    <a:pt x="266" y="482"/>
                    <a:pt x="275" y="417"/>
                    <a:pt x="304" y="353"/>
                  </a:cubicBezTo>
                  <a:cubicBezTo>
                    <a:pt x="309" y="343"/>
                    <a:pt x="314" y="332"/>
                    <a:pt x="320" y="322"/>
                  </a:cubicBezTo>
                  <a:cubicBezTo>
                    <a:pt x="325" y="313"/>
                    <a:pt x="326" y="305"/>
                    <a:pt x="325" y="295"/>
                  </a:cubicBezTo>
                  <a:cubicBezTo>
                    <a:pt x="321" y="261"/>
                    <a:pt x="310" y="230"/>
                    <a:pt x="298" y="198"/>
                  </a:cubicBezTo>
                  <a:cubicBezTo>
                    <a:pt x="283" y="161"/>
                    <a:pt x="269" y="124"/>
                    <a:pt x="254" y="87"/>
                  </a:cubicBezTo>
                  <a:cubicBezTo>
                    <a:pt x="252" y="81"/>
                    <a:pt x="249" y="75"/>
                    <a:pt x="246" y="69"/>
                  </a:cubicBezTo>
                  <a:cubicBezTo>
                    <a:pt x="231" y="42"/>
                    <a:pt x="238" y="45"/>
                    <a:pt x="209" y="48"/>
                  </a:cubicBezTo>
                  <a:cubicBezTo>
                    <a:pt x="147" y="55"/>
                    <a:pt x="89" y="73"/>
                    <a:pt x="38" y="110"/>
                  </a:cubicBezTo>
                  <a:cubicBezTo>
                    <a:pt x="24" y="119"/>
                    <a:pt x="13" y="130"/>
                    <a:pt x="0" y="141"/>
                  </a:cubicBezTo>
                  <a:cubicBezTo>
                    <a:pt x="8" y="119"/>
                    <a:pt x="19" y="98"/>
                    <a:pt x="35" y="81"/>
                  </a:cubicBezTo>
                  <a:cubicBezTo>
                    <a:pt x="63" y="50"/>
                    <a:pt x="97" y="28"/>
                    <a:pt x="136" y="12"/>
                  </a:cubicBezTo>
                  <a:cubicBezTo>
                    <a:pt x="163" y="0"/>
                    <a:pt x="188" y="4"/>
                    <a:pt x="211" y="24"/>
                  </a:cubicBezTo>
                  <a:cubicBezTo>
                    <a:pt x="215" y="28"/>
                    <a:pt x="219" y="28"/>
                    <a:pt x="225" y="26"/>
                  </a:cubicBezTo>
                  <a:cubicBezTo>
                    <a:pt x="237" y="21"/>
                    <a:pt x="251" y="15"/>
                    <a:pt x="263" y="16"/>
                  </a:cubicBezTo>
                  <a:cubicBezTo>
                    <a:pt x="301" y="17"/>
                    <a:pt x="334" y="30"/>
                    <a:pt x="361" y="56"/>
                  </a:cubicBezTo>
                  <a:cubicBezTo>
                    <a:pt x="391" y="85"/>
                    <a:pt x="399" y="122"/>
                    <a:pt x="394" y="161"/>
                  </a:cubicBezTo>
                  <a:cubicBezTo>
                    <a:pt x="391" y="185"/>
                    <a:pt x="383" y="207"/>
                    <a:pt x="378" y="225"/>
                  </a:cubicBezTo>
                  <a:cubicBezTo>
                    <a:pt x="390" y="212"/>
                    <a:pt x="410" y="161"/>
                    <a:pt x="413" y="135"/>
                  </a:cubicBezTo>
                  <a:cubicBezTo>
                    <a:pt x="417" y="98"/>
                    <a:pt x="401" y="67"/>
                    <a:pt x="388" y="32"/>
                  </a:cubicBezTo>
                  <a:cubicBezTo>
                    <a:pt x="406" y="38"/>
                    <a:pt x="420" y="35"/>
                    <a:pt x="433" y="23"/>
                  </a:cubicBezTo>
                  <a:cubicBezTo>
                    <a:pt x="434" y="29"/>
                    <a:pt x="435" y="33"/>
                    <a:pt x="435" y="37"/>
                  </a:cubicBezTo>
                  <a:cubicBezTo>
                    <a:pt x="434" y="64"/>
                    <a:pt x="432" y="91"/>
                    <a:pt x="431" y="118"/>
                  </a:cubicBezTo>
                  <a:cubicBezTo>
                    <a:pt x="429" y="165"/>
                    <a:pt x="410" y="207"/>
                    <a:pt x="386" y="247"/>
                  </a:cubicBezTo>
                  <a:cubicBezTo>
                    <a:pt x="364" y="283"/>
                    <a:pt x="342" y="318"/>
                    <a:pt x="323" y="356"/>
                  </a:cubicBezTo>
                  <a:cubicBezTo>
                    <a:pt x="290" y="421"/>
                    <a:pt x="284" y="490"/>
                    <a:pt x="309" y="560"/>
                  </a:cubicBezTo>
                  <a:cubicBezTo>
                    <a:pt x="312" y="568"/>
                    <a:pt x="316" y="576"/>
                    <a:pt x="321" y="584"/>
                  </a:cubicBezTo>
                  <a:cubicBezTo>
                    <a:pt x="319" y="572"/>
                    <a:pt x="317" y="560"/>
                    <a:pt x="316" y="547"/>
                  </a:cubicBezTo>
                  <a:cubicBezTo>
                    <a:pt x="314" y="498"/>
                    <a:pt x="333" y="456"/>
                    <a:pt x="362" y="418"/>
                  </a:cubicBezTo>
                  <a:cubicBezTo>
                    <a:pt x="405" y="362"/>
                    <a:pt x="448" y="306"/>
                    <a:pt x="491" y="250"/>
                  </a:cubicBezTo>
                  <a:cubicBezTo>
                    <a:pt x="524" y="208"/>
                    <a:pt x="543" y="161"/>
                    <a:pt x="549" y="108"/>
                  </a:cubicBezTo>
                  <a:cubicBezTo>
                    <a:pt x="550" y="101"/>
                    <a:pt x="552" y="95"/>
                    <a:pt x="553" y="88"/>
                  </a:cubicBezTo>
                  <a:cubicBezTo>
                    <a:pt x="553" y="87"/>
                    <a:pt x="553" y="87"/>
                    <a:pt x="554" y="86"/>
                  </a:cubicBezTo>
                  <a:close/>
                  <a:moveTo>
                    <a:pt x="374" y="613"/>
                  </a:moveTo>
                  <a:cubicBezTo>
                    <a:pt x="374" y="611"/>
                    <a:pt x="374" y="608"/>
                    <a:pt x="374" y="606"/>
                  </a:cubicBezTo>
                  <a:cubicBezTo>
                    <a:pt x="372" y="571"/>
                    <a:pt x="380" y="538"/>
                    <a:pt x="395" y="506"/>
                  </a:cubicBezTo>
                  <a:cubicBezTo>
                    <a:pt x="412" y="469"/>
                    <a:pt x="437" y="437"/>
                    <a:pt x="461" y="404"/>
                  </a:cubicBezTo>
                  <a:cubicBezTo>
                    <a:pt x="481" y="376"/>
                    <a:pt x="500" y="346"/>
                    <a:pt x="519" y="317"/>
                  </a:cubicBezTo>
                  <a:cubicBezTo>
                    <a:pt x="521" y="314"/>
                    <a:pt x="523" y="311"/>
                    <a:pt x="525" y="307"/>
                  </a:cubicBezTo>
                  <a:cubicBezTo>
                    <a:pt x="517" y="315"/>
                    <a:pt x="512" y="323"/>
                    <a:pt x="506" y="331"/>
                  </a:cubicBezTo>
                  <a:cubicBezTo>
                    <a:pt x="479" y="366"/>
                    <a:pt x="451" y="401"/>
                    <a:pt x="425" y="436"/>
                  </a:cubicBezTo>
                  <a:cubicBezTo>
                    <a:pt x="401" y="469"/>
                    <a:pt x="381" y="505"/>
                    <a:pt x="373" y="545"/>
                  </a:cubicBezTo>
                  <a:cubicBezTo>
                    <a:pt x="368" y="568"/>
                    <a:pt x="368" y="590"/>
                    <a:pt x="374" y="613"/>
                  </a:cubicBezTo>
                  <a:close/>
                  <a:moveTo>
                    <a:pt x="347" y="211"/>
                  </a:moveTo>
                  <a:cubicBezTo>
                    <a:pt x="362" y="129"/>
                    <a:pt x="310" y="46"/>
                    <a:pt x="241" y="43"/>
                  </a:cubicBezTo>
                  <a:cubicBezTo>
                    <a:pt x="275" y="56"/>
                    <a:pt x="308" y="71"/>
                    <a:pt x="328" y="105"/>
                  </a:cubicBezTo>
                  <a:cubicBezTo>
                    <a:pt x="347" y="138"/>
                    <a:pt x="347" y="175"/>
                    <a:pt x="347" y="2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AB9F465C-CBB4-4AC7-A97E-4E3C2F5D71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1331913"/>
              <a:ext cx="341313" cy="411163"/>
            </a:xfrm>
            <a:custGeom>
              <a:avLst/>
              <a:gdLst>
                <a:gd name="T0" fmla="*/ 240 w 254"/>
                <a:gd name="T1" fmla="*/ 228 h 306"/>
                <a:gd name="T2" fmla="*/ 218 w 254"/>
                <a:gd name="T3" fmla="*/ 225 h 306"/>
                <a:gd name="T4" fmla="*/ 187 w 254"/>
                <a:gd name="T5" fmla="*/ 242 h 306"/>
                <a:gd name="T6" fmla="*/ 176 w 254"/>
                <a:gd name="T7" fmla="*/ 253 h 306"/>
                <a:gd name="T8" fmla="*/ 109 w 254"/>
                <a:gd name="T9" fmla="*/ 265 h 306"/>
                <a:gd name="T10" fmla="*/ 96 w 254"/>
                <a:gd name="T11" fmla="*/ 263 h 306"/>
                <a:gd name="T12" fmla="*/ 74 w 254"/>
                <a:gd name="T13" fmla="*/ 277 h 306"/>
                <a:gd name="T14" fmla="*/ 63 w 254"/>
                <a:gd name="T15" fmla="*/ 306 h 306"/>
                <a:gd name="T16" fmla="*/ 51 w 254"/>
                <a:gd name="T17" fmla="*/ 291 h 306"/>
                <a:gd name="T18" fmla="*/ 12 w 254"/>
                <a:gd name="T19" fmla="*/ 191 h 306"/>
                <a:gd name="T20" fmla="*/ 28 w 254"/>
                <a:gd name="T21" fmla="*/ 44 h 306"/>
                <a:gd name="T22" fmla="*/ 45 w 254"/>
                <a:gd name="T23" fmla="*/ 20 h 306"/>
                <a:gd name="T24" fmla="*/ 66 w 254"/>
                <a:gd name="T25" fmla="*/ 17 h 306"/>
                <a:gd name="T26" fmla="*/ 75 w 254"/>
                <a:gd name="T27" fmla="*/ 15 h 306"/>
                <a:gd name="T28" fmla="*/ 115 w 254"/>
                <a:gd name="T29" fmla="*/ 5 h 306"/>
                <a:gd name="T30" fmla="*/ 132 w 254"/>
                <a:gd name="T31" fmla="*/ 13 h 306"/>
                <a:gd name="T32" fmla="*/ 230 w 254"/>
                <a:gd name="T33" fmla="*/ 139 h 306"/>
                <a:gd name="T34" fmla="*/ 251 w 254"/>
                <a:gd name="T35" fmla="*/ 197 h 306"/>
                <a:gd name="T36" fmla="*/ 247 w 254"/>
                <a:gd name="T37" fmla="*/ 220 h 306"/>
                <a:gd name="T38" fmla="*/ 240 w 254"/>
                <a:gd name="T39" fmla="*/ 228 h 306"/>
                <a:gd name="T40" fmla="*/ 89 w 254"/>
                <a:gd name="T41" fmla="*/ 46 h 306"/>
                <a:gd name="T42" fmla="*/ 87 w 254"/>
                <a:gd name="T43" fmla="*/ 47 h 306"/>
                <a:gd name="T44" fmla="*/ 100 w 254"/>
                <a:gd name="T45" fmla="*/ 92 h 306"/>
                <a:gd name="T46" fmla="*/ 118 w 254"/>
                <a:gd name="T47" fmla="*/ 181 h 306"/>
                <a:gd name="T48" fmla="*/ 133 w 254"/>
                <a:gd name="T49" fmla="*/ 222 h 306"/>
                <a:gd name="T50" fmla="*/ 105 w 254"/>
                <a:gd name="T51" fmla="*/ 91 h 306"/>
                <a:gd name="T52" fmla="*/ 89 w 254"/>
                <a:gd name="T53" fmla="*/ 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4" h="306">
                  <a:moveTo>
                    <a:pt x="240" y="228"/>
                  </a:moveTo>
                  <a:cubicBezTo>
                    <a:pt x="233" y="227"/>
                    <a:pt x="225" y="225"/>
                    <a:pt x="218" y="225"/>
                  </a:cubicBezTo>
                  <a:cubicBezTo>
                    <a:pt x="205" y="224"/>
                    <a:pt x="194" y="229"/>
                    <a:pt x="187" y="242"/>
                  </a:cubicBezTo>
                  <a:cubicBezTo>
                    <a:pt x="185" y="246"/>
                    <a:pt x="181" y="250"/>
                    <a:pt x="176" y="253"/>
                  </a:cubicBezTo>
                  <a:cubicBezTo>
                    <a:pt x="156" y="266"/>
                    <a:pt x="133" y="270"/>
                    <a:pt x="109" y="265"/>
                  </a:cubicBezTo>
                  <a:cubicBezTo>
                    <a:pt x="105" y="264"/>
                    <a:pt x="100" y="264"/>
                    <a:pt x="96" y="263"/>
                  </a:cubicBezTo>
                  <a:cubicBezTo>
                    <a:pt x="85" y="262"/>
                    <a:pt x="78" y="267"/>
                    <a:pt x="74" y="277"/>
                  </a:cubicBezTo>
                  <a:cubicBezTo>
                    <a:pt x="70" y="286"/>
                    <a:pt x="67" y="295"/>
                    <a:pt x="63" y="306"/>
                  </a:cubicBezTo>
                  <a:cubicBezTo>
                    <a:pt x="59" y="300"/>
                    <a:pt x="54" y="296"/>
                    <a:pt x="51" y="291"/>
                  </a:cubicBezTo>
                  <a:cubicBezTo>
                    <a:pt x="32" y="260"/>
                    <a:pt x="20" y="226"/>
                    <a:pt x="12" y="191"/>
                  </a:cubicBezTo>
                  <a:cubicBezTo>
                    <a:pt x="0" y="140"/>
                    <a:pt x="7" y="91"/>
                    <a:pt x="28" y="44"/>
                  </a:cubicBezTo>
                  <a:cubicBezTo>
                    <a:pt x="32" y="35"/>
                    <a:pt x="39" y="27"/>
                    <a:pt x="45" y="20"/>
                  </a:cubicBezTo>
                  <a:cubicBezTo>
                    <a:pt x="51" y="15"/>
                    <a:pt x="58" y="14"/>
                    <a:pt x="66" y="17"/>
                  </a:cubicBezTo>
                  <a:cubicBezTo>
                    <a:pt x="68" y="18"/>
                    <a:pt x="74" y="17"/>
                    <a:pt x="75" y="15"/>
                  </a:cubicBezTo>
                  <a:cubicBezTo>
                    <a:pt x="85" y="1"/>
                    <a:pt x="100" y="0"/>
                    <a:pt x="115" y="5"/>
                  </a:cubicBezTo>
                  <a:cubicBezTo>
                    <a:pt x="121" y="6"/>
                    <a:pt x="127" y="10"/>
                    <a:pt x="132" y="13"/>
                  </a:cubicBezTo>
                  <a:cubicBezTo>
                    <a:pt x="180" y="43"/>
                    <a:pt x="211" y="86"/>
                    <a:pt x="230" y="139"/>
                  </a:cubicBezTo>
                  <a:cubicBezTo>
                    <a:pt x="237" y="158"/>
                    <a:pt x="243" y="178"/>
                    <a:pt x="251" y="197"/>
                  </a:cubicBezTo>
                  <a:cubicBezTo>
                    <a:pt x="254" y="206"/>
                    <a:pt x="254" y="213"/>
                    <a:pt x="247" y="220"/>
                  </a:cubicBezTo>
                  <a:cubicBezTo>
                    <a:pt x="244" y="222"/>
                    <a:pt x="243" y="225"/>
                    <a:pt x="240" y="228"/>
                  </a:cubicBezTo>
                  <a:close/>
                  <a:moveTo>
                    <a:pt x="89" y="46"/>
                  </a:moveTo>
                  <a:cubicBezTo>
                    <a:pt x="88" y="47"/>
                    <a:pt x="88" y="47"/>
                    <a:pt x="87" y="47"/>
                  </a:cubicBezTo>
                  <a:cubicBezTo>
                    <a:pt x="91" y="62"/>
                    <a:pt x="97" y="77"/>
                    <a:pt x="100" y="92"/>
                  </a:cubicBezTo>
                  <a:cubicBezTo>
                    <a:pt x="107" y="122"/>
                    <a:pt x="111" y="151"/>
                    <a:pt x="118" y="181"/>
                  </a:cubicBezTo>
                  <a:cubicBezTo>
                    <a:pt x="121" y="195"/>
                    <a:pt x="128" y="208"/>
                    <a:pt x="133" y="222"/>
                  </a:cubicBezTo>
                  <a:cubicBezTo>
                    <a:pt x="124" y="178"/>
                    <a:pt x="115" y="134"/>
                    <a:pt x="105" y="91"/>
                  </a:cubicBezTo>
                  <a:cubicBezTo>
                    <a:pt x="102" y="75"/>
                    <a:pt x="94" y="61"/>
                    <a:pt x="89" y="46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DBD9BA1-0366-481A-A71F-AF8190C72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7175" y="1636713"/>
              <a:ext cx="300038" cy="595313"/>
            </a:xfrm>
            <a:custGeom>
              <a:avLst/>
              <a:gdLst>
                <a:gd name="T0" fmla="*/ 185 w 223"/>
                <a:gd name="T1" fmla="*/ 419 h 443"/>
                <a:gd name="T2" fmla="*/ 190 w 223"/>
                <a:gd name="T3" fmla="*/ 443 h 443"/>
                <a:gd name="T4" fmla="*/ 118 w 223"/>
                <a:gd name="T5" fmla="*/ 280 h 443"/>
                <a:gd name="T6" fmla="*/ 2 w 223"/>
                <a:gd name="T7" fmla="*/ 122 h 443"/>
                <a:gd name="T8" fmla="*/ 34 w 223"/>
                <a:gd name="T9" fmla="*/ 50 h 443"/>
                <a:gd name="T10" fmla="*/ 80 w 223"/>
                <a:gd name="T11" fmla="*/ 99 h 443"/>
                <a:gd name="T12" fmla="*/ 118 w 223"/>
                <a:gd name="T13" fmla="*/ 40 h 443"/>
                <a:gd name="T14" fmla="*/ 158 w 223"/>
                <a:gd name="T15" fmla="*/ 7 h 443"/>
                <a:gd name="T16" fmla="*/ 206 w 223"/>
                <a:gd name="T17" fmla="*/ 83 h 443"/>
                <a:gd name="T18" fmla="*/ 200 w 223"/>
                <a:gd name="T19" fmla="*/ 143 h 443"/>
                <a:gd name="T20" fmla="*/ 222 w 223"/>
                <a:gd name="T21" fmla="*/ 434 h 443"/>
                <a:gd name="T22" fmla="*/ 203 w 223"/>
                <a:gd name="T23" fmla="*/ 334 h 443"/>
                <a:gd name="T24" fmla="*/ 180 w 223"/>
                <a:gd name="T25" fmla="*/ 190 h 443"/>
                <a:gd name="T26" fmla="*/ 212 w 223"/>
                <a:gd name="T27" fmla="*/ 440 h 443"/>
                <a:gd name="T28" fmla="*/ 168 w 223"/>
                <a:gd name="T29" fmla="*/ 247 h 443"/>
                <a:gd name="T30" fmla="*/ 163 w 223"/>
                <a:gd name="T31" fmla="*/ 188 h 443"/>
                <a:gd name="T32" fmla="*/ 166 w 223"/>
                <a:gd name="T33" fmla="*/ 245 h 443"/>
                <a:gd name="T34" fmla="*/ 195 w 223"/>
                <a:gd name="T35" fmla="*/ 387 h 443"/>
                <a:gd name="T36" fmla="*/ 156 w 223"/>
                <a:gd name="T37" fmla="*/ 285 h 443"/>
                <a:gd name="T38" fmla="*/ 194 w 223"/>
                <a:gd name="T39" fmla="*/ 412 h 443"/>
                <a:gd name="T40" fmla="*/ 163 w 223"/>
                <a:gd name="T41" fmla="*/ 335 h 443"/>
                <a:gd name="T42" fmla="*/ 181 w 223"/>
                <a:gd name="T43" fmla="*/ 396 h 443"/>
                <a:gd name="T44" fmla="*/ 167 w 223"/>
                <a:gd name="T45" fmla="*/ 367 h 443"/>
                <a:gd name="T46" fmla="*/ 152 w 223"/>
                <a:gd name="T47" fmla="*/ 332 h 443"/>
                <a:gd name="T48" fmla="*/ 101 w 223"/>
                <a:gd name="T49" fmla="*/ 166 h 443"/>
                <a:gd name="T50" fmla="*/ 101 w 223"/>
                <a:gd name="T51" fmla="*/ 166 h 443"/>
                <a:gd name="T52" fmla="*/ 132 w 223"/>
                <a:gd name="T53" fmla="*/ 290 h 443"/>
                <a:gd name="T54" fmla="*/ 134 w 223"/>
                <a:gd name="T55" fmla="*/ 154 h 443"/>
                <a:gd name="T56" fmla="*/ 160 w 223"/>
                <a:gd name="T57" fmla="*/ 254 h 443"/>
                <a:gd name="T58" fmla="*/ 134 w 223"/>
                <a:gd name="T59" fmla="*/ 154 h 443"/>
                <a:gd name="T60" fmla="*/ 191 w 223"/>
                <a:gd name="T61" fmla="*/ 244 h 443"/>
                <a:gd name="T62" fmla="*/ 158 w 223"/>
                <a:gd name="T63" fmla="*/ 129 h 443"/>
                <a:gd name="T64" fmla="*/ 160 w 223"/>
                <a:gd name="T65" fmla="*/ 79 h 443"/>
                <a:gd name="T66" fmla="*/ 158 w 223"/>
                <a:gd name="T67" fmla="*/ 129 h 443"/>
                <a:gd name="T68" fmla="*/ 179 w 223"/>
                <a:gd name="T69" fmla="*/ 114 h 443"/>
                <a:gd name="T70" fmla="*/ 176 w 223"/>
                <a:gd name="T71" fmla="*/ 154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3" h="443">
                  <a:moveTo>
                    <a:pt x="167" y="367"/>
                  </a:moveTo>
                  <a:cubicBezTo>
                    <a:pt x="173" y="384"/>
                    <a:pt x="179" y="402"/>
                    <a:pt x="185" y="419"/>
                  </a:cubicBezTo>
                  <a:cubicBezTo>
                    <a:pt x="188" y="427"/>
                    <a:pt x="190" y="434"/>
                    <a:pt x="192" y="442"/>
                  </a:cubicBezTo>
                  <a:cubicBezTo>
                    <a:pt x="192" y="442"/>
                    <a:pt x="191" y="443"/>
                    <a:pt x="190" y="443"/>
                  </a:cubicBezTo>
                  <a:cubicBezTo>
                    <a:pt x="188" y="439"/>
                    <a:pt x="185" y="434"/>
                    <a:pt x="183" y="430"/>
                  </a:cubicBezTo>
                  <a:cubicBezTo>
                    <a:pt x="165" y="379"/>
                    <a:pt x="145" y="328"/>
                    <a:pt x="118" y="280"/>
                  </a:cubicBezTo>
                  <a:cubicBezTo>
                    <a:pt x="95" y="238"/>
                    <a:pt x="65" y="200"/>
                    <a:pt x="28" y="169"/>
                  </a:cubicBezTo>
                  <a:cubicBezTo>
                    <a:pt x="13" y="157"/>
                    <a:pt x="4" y="141"/>
                    <a:pt x="2" y="122"/>
                  </a:cubicBezTo>
                  <a:cubicBezTo>
                    <a:pt x="0" y="99"/>
                    <a:pt x="1" y="76"/>
                    <a:pt x="10" y="55"/>
                  </a:cubicBezTo>
                  <a:cubicBezTo>
                    <a:pt x="18" y="38"/>
                    <a:pt x="22" y="39"/>
                    <a:pt x="34" y="50"/>
                  </a:cubicBezTo>
                  <a:cubicBezTo>
                    <a:pt x="41" y="56"/>
                    <a:pt x="46" y="65"/>
                    <a:pt x="52" y="71"/>
                  </a:cubicBezTo>
                  <a:cubicBezTo>
                    <a:pt x="61" y="81"/>
                    <a:pt x="70" y="92"/>
                    <a:pt x="80" y="99"/>
                  </a:cubicBezTo>
                  <a:cubicBezTo>
                    <a:pt x="92" y="109"/>
                    <a:pt x="99" y="107"/>
                    <a:pt x="104" y="92"/>
                  </a:cubicBezTo>
                  <a:cubicBezTo>
                    <a:pt x="110" y="75"/>
                    <a:pt x="114" y="57"/>
                    <a:pt x="118" y="40"/>
                  </a:cubicBezTo>
                  <a:cubicBezTo>
                    <a:pt x="120" y="32"/>
                    <a:pt x="122" y="24"/>
                    <a:pt x="125" y="16"/>
                  </a:cubicBezTo>
                  <a:cubicBezTo>
                    <a:pt x="132" y="4"/>
                    <a:pt x="146" y="0"/>
                    <a:pt x="158" y="7"/>
                  </a:cubicBezTo>
                  <a:cubicBezTo>
                    <a:pt x="162" y="9"/>
                    <a:pt x="166" y="11"/>
                    <a:pt x="169" y="14"/>
                  </a:cubicBezTo>
                  <a:cubicBezTo>
                    <a:pt x="188" y="33"/>
                    <a:pt x="201" y="55"/>
                    <a:pt x="206" y="83"/>
                  </a:cubicBezTo>
                  <a:cubicBezTo>
                    <a:pt x="206" y="87"/>
                    <a:pt x="206" y="91"/>
                    <a:pt x="205" y="95"/>
                  </a:cubicBezTo>
                  <a:cubicBezTo>
                    <a:pt x="204" y="111"/>
                    <a:pt x="201" y="127"/>
                    <a:pt x="200" y="143"/>
                  </a:cubicBezTo>
                  <a:cubicBezTo>
                    <a:pt x="195" y="231"/>
                    <a:pt x="203" y="318"/>
                    <a:pt x="220" y="405"/>
                  </a:cubicBezTo>
                  <a:cubicBezTo>
                    <a:pt x="222" y="414"/>
                    <a:pt x="223" y="424"/>
                    <a:pt x="222" y="434"/>
                  </a:cubicBezTo>
                  <a:cubicBezTo>
                    <a:pt x="216" y="401"/>
                    <a:pt x="210" y="367"/>
                    <a:pt x="204" y="334"/>
                  </a:cubicBezTo>
                  <a:cubicBezTo>
                    <a:pt x="204" y="334"/>
                    <a:pt x="203" y="334"/>
                    <a:pt x="203" y="334"/>
                  </a:cubicBezTo>
                  <a:cubicBezTo>
                    <a:pt x="207" y="359"/>
                    <a:pt x="210" y="383"/>
                    <a:pt x="214" y="407"/>
                  </a:cubicBezTo>
                  <a:cubicBezTo>
                    <a:pt x="192" y="336"/>
                    <a:pt x="187" y="263"/>
                    <a:pt x="180" y="190"/>
                  </a:cubicBezTo>
                  <a:cubicBezTo>
                    <a:pt x="182" y="274"/>
                    <a:pt x="197" y="357"/>
                    <a:pt x="215" y="439"/>
                  </a:cubicBezTo>
                  <a:cubicBezTo>
                    <a:pt x="214" y="439"/>
                    <a:pt x="213" y="439"/>
                    <a:pt x="212" y="440"/>
                  </a:cubicBezTo>
                  <a:cubicBezTo>
                    <a:pt x="206" y="418"/>
                    <a:pt x="201" y="397"/>
                    <a:pt x="196" y="375"/>
                  </a:cubicBezTo>
                  <a:cubicBezTo>
                    <a:pt x="187" y="333"/>
                    <a:pt x="178" y="290"/>
                    <a:pt x="168" y="247"/>
                  </a:cubicBezTo>
                  <a:cubicBezTo>
                    <a:pt x="168" y="246"/>
                    <a:pt x="167" y="246"/>
                    <a:pt x="166" y="245"/>
                  </a:cubicBezTo>
                  <a:cubicBezTo>
                    <a:pt x="165" y="226"/>
                    <a:pt x="164" y="207"/>
                    <a:pt x="163" y="188"/>
                  </a:cubicBezTo>
                  <a:cubicBezTo>
                    <a:pt x="162" y="188"/>
                    <a:pt x="162" y="188"/>
                    <a:pt x="161" y="188"/>
                  </a:cubicBezTo>
                  <a:cubicBezTo>
                    <a:pt x="163" y="207"/>
                    <a:pt x="165" y="226"/>
                    <a:pt x="166" y="245"/>
                  </a:cubicBezTo>
                  <a:cubicBezTo>
                    <a:pt x="173" y="276"/>
                    <a:pt x="179" y="307"/>
                    <a:pt x="186" y="338"/>
                  </a:cubicBezTo>
                  <a:cubicBezTo>
                    <a:pt x="189" y="354"/>
                    <a:pt x="193" y="370"/>
                    <a:pt x="195" y="387"/>
                  </a:cubicBezTo>
                  <a:cubicBezTo>
                    <a:pt x="194" y="385"/>
                    <a:pt x="193" y="384"/>
                    <a:pt x="192" y="382"/>
                  </a:cubicBezTo>
                  <a:cubicBezTo>
                    <a:pt x="180" y="350"/>
                    <a:pt x="169" y="317"/>
                    <a:pt x="156" y="285"/>
                  </a:cubicBezTo>
                  <a:cubicBezTo>
                    <a:pt x="149" y="268"/>
                    <a:pt x="138" y="253"/>
                    <a:pt x="128" y="237"/>
                  </a:cubicBezTo>
                  <a:cubicBezTo>
                    <a:pt x="162" y="291"/>
                    <a:pt x="177" y="352"/>
                    <a:pt x="194" y="412"/>
                  </a:cubicBezTo>
                  <a:cubicBezTo>
                    <a:pt x="194" y="413"/>
                    <a:pt x="194" y="413"/>
                    <a:pt x="194" y="417"/>
                  </a:cubicBezTo>
                  <a:cubicBezTo>
                    <a:pt x="183" y="388"/>
                    <a:pt x="173" y="362"/>
                    <a:pt x="163" y="335"/>
                  </a:cubicBezTo>
                  <a:cubicBezTo>
                    <a:pt x="162" y="335"/>
                    <a:pt x="161" y="336"/>
                    <a:pt x="161" y="336"/>
                  </a:cubicBezTo>
                  <a:cubicBezTo>
                    <a:pt x="168" y="356"/>
                    <a:pt x="174" y="376"/>
                    <a:pt x="181" y="396"/>
                  </a:cubicBezTo>
                  <a:cubicBezTo>
                    <a:pt x="181" y="396"/>
                    <a:pt x="181" y="396"/>
                    <a:pt x="180" y="396"/>
                  </a:cubicBezTo>
                  <a:cubicBezTo>
                    <a:pt x="176" y="387"/>
                    <a:pt x="171" y="377"/>
                    <a:pt x="167" y="367"/>
                  </a:cubicBezTo>
                  <a:cubicBezTo>
                    <a:pt x="163" y="355"/>
                    <a:pt x="159" y="343"/>
                    <a:pt x="155" y="331"/>
                  </a:cubicBezTo>
                  <a:cubicBezTo>
                    <a:pt x="154" y="332"/>
                    <a:pt x="153" y="332"/>
                    <a:pt x="152" y="332"/>
                  </a:cubicBezTo>
                  <a:cubicBezTo>
                    <a:pt x="157" y="344"/>
                    <a:pt x="162" y="356"/>
                    <a:pt x="167" y="367"/>
                  </a:cubicBezTo>
                  <a:close/>
                  <a:moveTo>
                    <a:pt x="101" y="166"/>
                  </a:moveTo>
                  <a:cubicBezTo>
                    <a:pt x="119" y="198"/>
                    <a:pt x="137" y="229"/>
                    <a:pt x="155" y="261"/>
                  </a:cubicBezTo>
                  <a:cubicBezTo>
                    <a:pt x="141" y="227"/>
                    <a:pt x="125" y="195"/>
                    <a:pt x="101" y="166"/>
                  </a:cubicBezTo>
                  <a:close/>
                  <a:moveTo>
                    <a:pt x="77" y="207"/>
                  </a:moveTo>
                  <a:cubicBezTo>
                    <a:pt x="96" y="235"/>
                    <a:pt x="114" y="262"/>
                    <a:pt x="132" y="290"/>
                  </a:cubicBezTo>
                  <a:cubicBezTo>
                    <a:pt x="120" y="262"/>
                    <a:pt x="93" y="220"/>
                    <a:pt x="77" y="207"/>
                  </a:cubicBezTo>
                  <a:close/>
                  <a:moveTo>
                    <a:pt x="134" y="154"/>
                  </a:moveTo>
                  <a:cubicBezTo>
                    <a:pt x="133" y="154"/>
                    <a:pt x="132" y="154"/>
                    <a:pt x="131" y="155"/>
                  </a:cubicBezTo>
                  <a:cubicBezTo>
                    <a:pt x="141" y="188"/>
                    <a:pt x="150" y="221"/>
                    <a:pt x="160" y="254"/>
                  </a:cubicBezTo>
                  <a:cubicBezTo>
                    <a:pt x="161" y="253"/>
                    <a:pt x="161" y="253"/>
                    <a:pt x="162" y="253"/>
                  </a:cubicBezTo>
                  <a:cubicBezTo>
                    <a:pt x="153" y="220"/>
                    <a:pt x="143" y="187"/>
                    <a:pt x="134" y="154"/>
                  </a:cubicBezTo>
                  <a:close/>
                  <a:moveTo>
                    <a:pt x="191" y="147"/>
                  </a:moveTo>
                  <a:cubicBezTo>
                    <a:pt x="184" y="181"/>
                    <a:pt x="187" y="215"/>
                    <a:pt x="191" y="244"/>
                  </a:cubicBezTo>
                  <a:cubicBezTo>
                    <a:pt x="191" y="214"/>
                    <a:pt x="191" y="181"/>
                    <a:pt x="191" y="147"/>
                  </a:cubicBezTo>
                  <a:close/>
                  <a:moveTo>
                    <a:pt x="158" y="129"/>
                  </a:moveTo>
                  <a:cubicBezTo>
                    <a:pt x="159" y="129"/>
                    <a:pt x="159" y="129"/>
                    <a:pt x="160" y="129"/>
                  </a:cubicBezTo>
                  <a:cubicBezTo>
                    <a:pt x="160" y="113"/>
                    <a:pt x="160" y="96"/>
                    <a:pt x="160" y="79"/>
                  </a:cubicBezTo>
                  <a:cubicBezTo>
                    <a:pt x="159" y="79"/>
                    <a:pt x="159" y="79"/>
                    <a:pt x="158" y="79"/>
                  </a:cubicBezTo>
                  <a:cubicBezTo>
                    <a:pt x="158" y="96"/>
                    <a:pt x="158" y="113"/>
                    <a:pt x="158" y="129"/>
                  </a:cubicBezTo>
                  <a:close/>
                  <a:moveTo>
                    <a:pt x="181" y="115"/>
                  </a:moveTo>
                  <a:cubicBezTo>
                    <a:pt x="180" y="115"/>
                    <a:pt x="179" y="114"/>
                    <a:pt x="179" y="114"/>
                  </a:cubicBezTo>
                  <a:cubicBezTo>
                    <a:pt x="177" y="127"/>
                    <a:pt x="175" y="141"/>
                    <a:pt x="173" y="154"/>
                  </a:cubicBezTo>
                  <a:cubicBezTo>
                    <a:pt x="174" y="154"/>
                    <a:pt x="175" y="154"/>
                    <a:pt x="176" y="154"/>
                  </a:cubicBezTo>
                  <a:cubicBezTo>
                    <a:pt x="177" y="141"/>
                    <a:pt x="179" y="128"/>
                    <a:pt x="181" y="115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4BB5D753-FB4F-4481-ACEF-B86CC2F13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1533525"/>
              <a:ext cx="288925" cy="187325"/>
            </a:xfrm>
            <a:custGeom>
              <a:avLst/>
              <a:gdLst>
                <a:gd name="T0" fmla="*/ 191 w 214"/>
                <a:gd name="T1" fmla="*/ 99 h 139"/>
                <a:gd name="T2" fmla="*/ 83 w 214"/>
                <a:gd name="T3" fmla="*/ 50 h 139"/>
                <a:gd name="T4" fmla="*/ 214 w 214"/>
                <a:gd name="T5" fmla="*/ 139 h 139"/>
                <a:gd name="T6" fmla="*/ 116 w 214"/>
                <a:gd name="T7" fmla="*/ 111 h 139"/>
                <a:gd name="T8" fmla="*/ 69 w 214"/>
                <a:gd name="T9" fmla="*/ 89 h 139"/>
                <a:gd name="T10" fmla="*/ 60 w 214"/>
                <a:gd name="T11" fmla="*/ 82 h 139"/>
                <a:gd name="T12" fmla="*/ 8 w 214"/>
                <a:gd name="T13" fmla="*/ 86 h 139"/>
                <a:gd name="T14" fmla="*/ 61 w 214"/>
                <a:gd name="T15" fmla="*/ 7 h 139"/>
                <a:gd name="T16" fmla="*/ 143 w 214"/>
                <a:gd name="T17" fmla="*/ 13 h 139"/>
                <a:gd name="T18" fmla="*/ 168 w 214"/>
                <a:gd name="T19" fmla="*/ 36 h 139"/>
                <a:gd name="T20" fmla="*/ 187 w 214"/>
                <a:gd name="T21" fmla="*/ 89 h 139"/>
                <a:gd name="T22" fmla="*/ 191 w 214"/>
                <a:gd name="T23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139">
                  <a:moveTo>
                    <a:pt x="191" y="99"/>
                  </a:moveTo>
                  <a:cubicBezTo>
                    <a:pt x="160" y="70"/>
                    <a:pt x="126" y="50"/>
                    <a:pt x="83" y="50"/>
                  </a:cubicBezTo>
                  <a:cubicBezTo>
                    <a:pt x="144" y="55"/>
                    <a:pt x="182" y="92"/>
                    <a:pt x="214" y="139"/>
                  </a:cubicBezTo>
                  <a:cubicBezTo>
                    <a:pt x="182" y="126"/>
                    <a:pt x="150" y="117"/>
                    <a:pt x="116" y="111"/>
                  </a:cubicBezTo>
                  <a:cubicBezTo>
                    <a:pt x="98" y="108"/>
                    <a:pt x="82" y="102"/>
                    <a:pt x="69" y="89"/>
                  </a:cubicBezTo>
                  <a:cubicBezTo>
                    <a:pt x="67" y="86"/>
                    <a:pt x="63" y="84"/>
                    <a:pt x="60" y="82"/>
                  </a:cubicBezTo>
                  <a:cubicBezTo>
                    <a:pt x="39" y="70"/>
                    <a:pt x="27" y="70"/>
                    <a:pt x="8" y="86"/>
                  </a:cubicBezTo>
                  <a:cubicBezTo>
                    <a:pt x="0" y="53"/>
                    <a:pt x="25" y="15"/>
                    <a:pt x="61" y="7"/>
                  </a:cubicBezTo>
                  <a:cubicBezTo>
                    <a:pt x="89" y="0"/>
                    <a:pt x="116" y="6"/>
                    <a:pt x="143" y="13"/>
                  </a:cubicBezTo>
                  <a:cubicBezTo>
                    <a:pt x="157" y="16"/>
                    <a:pt x="164" y="21"/>
                    <a:pt x="168" y="36"/>
                  </a:cubicBezTo>
                  <a:cubicBezTo>
                    <a:pt x="171" y="54"/>
                    <a:pt x="180" y="72"/>
                    <a:pt x="187" y="89"/>
                  </a:cubicBezTo>
                  <a:cubicBezTo>
                    <a:pt x="188" y="92"/>
                    <a:pt x="189" y="95"/>
                    <a:pt x="191" y="99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A407F328-79EC-412F-A61E-B8E43F4CAE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750" y="1720850"/>
              <a:ext cx="366713" cy="134938"/>
            </a:xfrm>
            <a:custGeom>
              <a:avLst/>
              <a:gdLst>
                <a:gd name="T0" fmla="*/ 271 w 273"/>
                <a:gd name="T1" fmla="*/ 101 h 101"/>
                <a:gd name="T2" fmla="*/ 237 w 273"/>
                <a:gd name="T3" fmla="*/ 87 h 101"/>
                <a:gd name="T4" fmla="*/ 90 w 273"/>
                <a:gd name="T5" fmla="*/ 46 h 101"/>
                <a:gd name="T6" fmla="*/ 22 w 273"/>
                <a:gd name="T7" fmla="*/ 59 h 101"/>
                <a:gd name="T8" fmla="*/ 3 w 273"/>
                <a:gd name="T9" fmla="*/ 69 h 101"/>
                <a:gd name="T10" fmla="*/ 7 w 273"/>
                <a:gd name="T11" fmla="*/ 46 h 101"/>
                <a:gd name="T12" fmla="*/ 44 w 273"/>
                <a:gd name="T13" fmla="*/ 18 h 101"/>
                <a:gd name="T14" fmla="*/ 155 w 273"/>
                <a:gd name="T15" fmla="*/ 2 h 101"/>
                <a:gd name="T16" fmla="*/ 246 w 273"/>
                <a:gd name="T17" fmla="*/ 20 h 101"/>
                <a:gd name="T18" fmla="*/ 252 w 273"/>
                <a:gd name="T19" fmla="*/ 28 h 101"/>
                <a:gd name="T20" fmla="*/ 273 w 273"/>
                <a:gd name="T21" fmla="*/ 100 h 101"/>
                <a:gd name="T22" fmla="*/ 271 w 273"/>
                <a:gd name="T23" fmla="*/ 101 h 101"/>
                <a:gd name="T24" fmla="*/ 86 w 273"/>
                <a:gd name="T25" fmla="*/ 31 h 101"/>
                <a:gd name="T26" fmla="*/ 228 w 273"/>
                <a:gd name="T27" fmla="*/ 72 h 101"/>
                <a:gd name="T28" fmla="*/ 86 w 273"/>
                <a:gd name="T29" fmla="*/ 3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101">
                  <a:moveTo>
                    <a:pt x="271" y="101"/>
                  </a:moveTo>
                  <a:cubicBezTo>
                    <a:pt x="260" y="96"/>
                    <a:pt x="248" y="92"/>
                    <a:pt x="237" y="87"/>
                  </a:cubicBezTo>
                  <a:cubicBezTo>
                    <a:pt x="189" y="69"/>
                    <a:pt x="141" y="53"/>
                    <a:pt x="90" y="46"/>
                  </a:cubicBezTo>
                  <a:cubicBezTo>
                    <a:pt x="66" y="42"/>
                    <a:pt x="43" y="46"/>
                    <a:pt x="22" y="59"/>
                  </a:cubicBezTo>
                  <a:cubicBezTo>
                    <a:pt x="16" y="63"/>
                    <a:pt x="10" y="66"/>
                    <a:pt x="3" y="69"/>
                  </a:cubicBezTo>
                  <a:cubicBezTo>
                    <a:pt x="0" y="60"/>
                    <a:pt x="2" y="53"/>
                    <a:pt x="7" y="46"/>
                  </a:cubicBezTo>
                  <a:cubicBezTo>
                    <a:pt x="16" y="33"/>
                    <a:pt x="29" y="24"/>
                    <a:pt x="44" y="18"/>
                  </a:cubicBezTo>
                  <a:cubicBezTo>
                    <a:pt x="79" y="2"/>
                    <a:pt x="117" y="0"/>
                    <a:pt x="155" y="2"/>
                  </a:cubicBezTo>
                  <a:cubicBezTo>
                    <a:pt x="186" y="3"/>
                    <a:pt x="217" y="6"/>
                    <a:pt x="246" y="20"/>
                  </a:cubicBezTo>
                  <a:cubicBezTo>
                    <a:pt x="248" y="21"/>
                    <a:pt x="252" y="25"/>
                    <a:pt x="252" y="28"/>
                  </a:cubicBezTo>
                  <a:cubicBezTo>
                    <a:pt x="253" y="53"/>
                    <a:pt x="257" y="78"/>
                    <a:pt x="273" y="100"/>
                  </a:cubicBezTo>
                  <a:cubicBezTo>
                    <a:pt x="272" y="100"/>
                    <a:pt x="272" y="101"/>
                    <a:pt x="271" y="101"/>
                  </a:cubicBezTo>
                  <a:close/>
                  <a:moveTo>
                    <a:pt x="86" y="31"/>
                  </a:moveTo>
                  <a:cubicBezTo>
                    <a:pt x="137" y="33"/>
                    <a:pt x="185" y="44"/>
                    <a:pt x="228" y="72"/>
                  </a:cubicBezTo>
                  <a:cubicBezTo>
                    <a:pt x="186" y="39"/>
                    <a:pt x="137" y="30"/>
                    <a:pt x="86" y="31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61DC928-C3A4-4C1B-A621-5DD137EE62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8788" y="1300163"/>
              <a:ext cx="166688" cy="300038"/>
            </a:xfrm>
            <a:custGeom>
              <a:avLst/>
              <a:gdLst>
                <a:gd name="T0" fmla="*/ 124 w 124"/>
                <a:gd name="T1" fmla="*/ 3 h 223"/>
                <a:gd name="T2" fmla="*/ 120 w 124"/>
                <a:gd name="T3" fmla="*/ 5 h 223"/>
                <a:gd name="T4" fmla="*/ 81 w 124"/>
                <a:gd name="T5" fmla="*/ 97 h 223"/>
                <a:gd name="T6" fmla="*/ 90 w 124"/>
                <a:gd name="T7" fmla="*/ 149 h 223"/>
                <a:gd name="T8" fmla="*/ 87 w 124"/>
                <a:gd name="T9" fmla="*/ 157 h 223"/>
                <a:gd name="T10" fmla="*/ 35 w 124"/>
                <a:gd name="T11" fmla="*/ 223 h 223"/>
                <a:gd name="T12" fmla="*/ 24 w 124"/>
                <a:gd name="T13" fmla="*/ 180 h 223"/>
                <a:gd name="T14" fmla="*/ 2 w 124"/>
                <a:gd name="T15" fmla="*/ 110 h 223"/>
                <a:gd name="T16" fmla="*/ 1 w 124"/>
                <a:gd name="T17" fmla="*/ 103 h 223"/>
                <a:gd name="T18" fmla="*/ 47 w 124"/>
                <a:gd name="T19" fmla="*/ 23 h 223"/>
                <a:gd name="T20" fmla="*/ 124 w 124"/>
                <a:gd name="T21" fmla="*/ 3 h 223"/>
                <a:gd name="T22" fmla="*/ 65 w 124"/>
                <a:gd name="T23" fmla="*/ 71 h 223"/>
                <a:gd name="T24" fmla="*/ 43 w 124"/>
                <a:gd name="T25" fmla="*/ 181 h 223"/>
                <a:gd name="T26" fmla="*/ 65 w 124"/>
                <a:gd name="T27" fmla="*/ 7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223">
                  <a:moveTo>
                    <a:pt x="124" y="3"/>
                  </a:moveTo>
                  <a:cubicBezTo>
                    <a:pt x="122" y="4"/>
                    <a:pt x="121" y="5"/>
                    <a:pt x="120" y="5"/>
                  </a:cubicBezTo>
                  <a:cubicBezTo>
                    <a:pt x="85" y="24"/>
                    <a:pt x="70" y="58"/>
                    <a:pt x="81" y="97"/>
                  </a:cubicBezTo>
                  <a:cubicBezTo>
                    <a:pt x="85" y="114"/>
                    <a:pt x="88" y="131"/>
                    <a:pt x="90" y="149"/>
                  </a:cubicBezTo>
                  <a:cubicBezTo>
                    <a:pt x="91" y="151"/>
                    <a:pt x="88" y="155"/>
                    <a:pt x="87" y="157"/>
                  </a:cubicBezTo>
                  <a:cubicBezTo>
                    <a:pt x="69" y="179"/>
                    <a:pt x="52" y="201"/>
                    <a:pt x="35" y="223"/>
                  </a:cubicBezTo>
                  <a:cubicBezTo>
                    <a:pt x="32" y="210"/>
                    <a:pt x="28" y="195"/>
                    <a:pt x="24" y="180"/>
                  </a:cubicBezTo>
                  <a:cubicBezTo>
                    <a:pt x="17" y="157"/>
                    <a:pt x="9" y="134"/>
                    <a:pt x="2" y="110"/>
                  </a:cubicBezTo>
                  <a:cubicBezTo>
                    <a:pt x="1" y="108"/>
                    <a:pt x="0" y="106"/>
                    <a:pt x="1" y="103"/>
                  </a:cubicBezTo>
                  <a:cubicBezTo>
                    <a:pt x="7" y="72"/>
                    <a:pt x="18" y="42"/>
                    <a:pt x="47" y="23"/>
                  </a:cubicBezTo>
                  <a:cubicBezTo>
                    <a:pt x="69" y="7"/>
                    <a:pt x="95" y="0"/>
                    <a:pt x="124" y="3"/>
                  </a:cubicBezTo>
                  <a:close/>
                  <a:moveTo>
                    <a:pt x="65" y="71"/>
                  </a:moveTo>
                  <a:cubicBezTo>
                    <a:pt x="48" y="106"/>
                    <a:pt x="38" y="142"/>
                    <a:pt x="43" y="181"/>
                  </a:cubicBezTo>
                  <a:cubicBezTo>
                    <a:pt x="41" y="143"/>
                    <a:pt x="50" y="107"/>
                    <a:pt x="65" y="71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23309393-773A-489C-8463-EEA5DC0F1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5300" y="1476375"/>
              <a:ext cx="263525" cy="265113"/>
            </a:xfrm>
            <a:custGeom>
              <a:avLst/>
              <a:gdLst>
                <a:gd name="T0" fmla="*/ 0 w 196"/>
                <a:gd name="T1" fmla="*/ 128 h 197"/>
                <a:gd name="T2" fmla="*/ 126 w 196"/>
                <a:gd name="T3" fmla="*/ 13 h 197"/>
                <a:gd name="T4" fmla="*/ 195 w 196"/>
                <a:gd name="T5" fmla="*/ 7 h 197"/>
                <a:gd name="T6" fmla="*/ 196 w 196"/>
                <a:gd name="T7" fmla="*/ 10 h 197"/>
                <a:gd name="T8" fmla="*/ 187 w 196"/>
                <a:gd name="T9" fmla="*/ 14 h 197"/>
                <a:gd name="T10" fmla="*/ 94 w 196"/>
                <a:gd name="T11" fmla="*/ 75 h 197"/>
                <a:gd name="T12" fmla="*/ 35 w 196"/>
                <a:gd name="T13" fmla="*/ 191 h 197"/>
                <a:gd name="T14" fmla="*/ 33 w 196"/>
                <a:gd name="T15" fmla="*/ 197 h 197"/>
                <a:gd name="T16" fmla="*/ 0 w 196"/>
                <a:gd name="T17" fmla="*/ 128 h 197"/>
                <a:gd name="T18" fmla="*/ 46 w 196"/>
                <a:gd name="T19" fmla="*/ 118 h 197"/>
                <a:gd name="T20" fmla="*/ 85 w 196"/>
                <a:gd name="T21" fmla="*/ 53 h 197"/>
                <a:gd name="T22" fmla="*/ 46 w 196"/>
                <a:gd name="T23" fmla="*/ 11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97">
                  <a:moveTo>
                    <a:pt x="0" y="128"/>
                  </a:moveTo>
                  <a:cubicBezTo>
                    <a:pt x="26" y="71"/>
                    <a:pt x="67" y="32"/>
                    <a:pt x="126" y="13"/>
                  </a:cubicBezTo>
                  <a:cubicBezTo>
                    <a:pt x="148" y="6"/>
                    <a:pt x="172" y="0"/>
                    <a:pt x="195" y="7"/>
                  </a:cubicBezTo>
                  <a:cubicBezTo>
                    <a:pt x="196" y="8"/>
                    <a:pt x="196" y="9"/>
                    <a:pt x="196" y="10"/>
                  </a:cubicBezTo>
                  <a:cubicBezTo>
                    <a:pt x="193" y="11"/>
                    <a:pt x="191" y="14"/>
                    <a:pt x="187" y="14"/>
                  </a:cubicBezTo>
                  <a:cubicBezTo>
                    <a:pt x="145" y="17"/>
                    <a:pt x="116" y="41"/>
                    <a:pt x="94" y="75"/>
                  </a:cubicBezTo>
                  <a:cubicBezTo>
                    <a:pt x="70" y="111"/>
                    <a:pt x="51" y="150"/>
                    <a:pt x="35" y="191"/>
                  </a:cubicBezTo>
                  <a:cubicBezTo>
                    <a:pt x="35" y="192"/>
                    <a:pt x="34" y="193"/>
                    <a:pt x="33" y="197"/>
                  </a:cubicBezTo>
                  <a:cubicBezTo>
                    <a:pt x="26" y="170"/>
                    <a:pt x="18" y="146"/>
                    <a:pt x="0" y="128"/>
                  </a:cubicBezTo>
                  <a:close/>
                  <a:moveTo>
                    <a:pt x="46" y="118"/>
                  </a:moveTo>
                  <a:cubicBezTo>
                    <a:pt x="59" y="97"/>
                    <a:pt x="72" y="74"/>
                    <a:pt x="85" y="53"/>
                  </a:cubicBezTo>
                  <a:cubicBezTo>
                    <a:pt x="68" y="71"/>
                    <a:pt x="55" y="94"/>
                    <a:pt x="46" y="118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D8972191-522E-4733-8754-04E645E2A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875" y="1685925"/>
              <a:ext cx="266700" cy="122238"/>
            </a:xfrm>
            <a:custGeom>
              <a:avLst/>
              <a:gdLst>
                <a:gd name="T0" fmla="*/ 8 w 198"/>
                <a:gd name="T1" fmla="*/ 92 h 92"/>
                <a:gd name="T2" fmla="*/ 5 w 198"/>
                <a:gd name="T3" fmla="*/ 62 h 92"/>
                <a:gd name="T4" fmla="*/ 53 w 198"/>
                <a:gd name="T5" fmla="*/ 16 h 92"/>
                <a:gd name="T6" fmla="*/ 148 w 198"/>
                <a:gd name="T7" fmla="*/ 10 h 92"/>
                <a:gd name="T8" fmla="*/ 198 w 198"/>
                <a:gd name="T9" fmla="*/ 23 h 92"/>
                <a:gd name="T10" fmla="*/ 148 w 198"/>
                <a:gd name="T11" fmla="*/ 23 h 92"/>
                <a:gd name="T12" fmla="*/ 53 w 198"/>
                <a:gd name="T13" fmla="*/ 40 h 92"/>
                <a:gd name="T14" fmla="*/ 33 w 198"/>
                <a:gd name="T15" fmla="*/ 51 h 92"/>
                <a:gd name="T16" fmla="*/ 8 w 198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92">
                  <a:moveTo>
                    <a:pt x="8" y="92"/>
                  </a:moveTo>
                  <a:cubicBezTo>
                    <a:pt x="0" y="81"/>
                    <a:pt x="1" y="71"/>
                    <a:pt x="5" y="62"/>
                  </a:cubicBezTo>
                  <a:cubicBezTo>
                    <a:pt x="14" y="40"/>
                    <a:pt x="32" y="27"/>
                    <a:pt x="53" y="16"/>
                  </a:cubicBezTo>
                  <a:cubicBezTo>
                    <a:pt x="84" y="0"/>
                    <a:pt x="116" y="3"/>
                    <a:pt x="148" y="10"/>
                  </a:cubicBezTo>
                  <a:cubicBezTo>
                    <a:pt x="165" y="14"/>
                    <a:pt x="181" y="19"/>
                    <a:pt x="198" y="23"/>
                  </a:cubicBezTo>
                  <a:cubicBezTo>
                    <a:pt x="181" y="23"/>
                    <a:pt x="164" y="24"/>
                    <a:pt x="148" y="23"/>
                  </a:cubicBezTo>
                  <a:cubicBezTo>
                    <a:pt x="115" y="23"/>
                    <a:pt x="83" y="26"/>
                    <a:pt x="53" y="40"/>
                  </a:cubicBezTo>
                  <a:cubicBezTo>
                    <a:pt x="46" y="43"/>
                    <a:pt x="39" y="47"/>
                    <a:pt x="33" y="51"/>
                  </a:cubicBezTo>
                  <a:cubicBezTo>
                    <a:pt x="20" y="60"/>
                    <a:pt x="9" y="72"/>
                    <a:pt x="8" y="92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1410E2A3-809D-4368-A1A8-6AFEB68F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1423988"/>
              <a:ext cx="193675" cy="104775"/>
            </a:xfrm>
            <a:custGeom>
              <a:avLst/>
              <a:gdLst>
                <a:gd name="T0" fmla="*/ 0 w 144"/>
                <a:gd name="T1" fmla="*/ 78 h 78"/>
                <a:gd name="T2" fmla="*/ 50 w 144"/>
                <a:gd name="T3" fmla="*/ 24 h 78"/>
                <a:gd name="T4" fmla="*/ 138 w 144"/>
                <a:gd name="T5" fmla="*/ 29 h 78"/>
                <a:gd name="T6" fmla="*/ 144 w 144"/>
                <a:gd name="T7" fmla="*/ 42 h 78"/>
                <a:gd name="T8" fmla="*/ 70 w 144"/>
                <a:gd name="T9" fmla="*/ 47 h 78"/>
                <a:gd name="T10" fmla="*/ 0 w 144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78">
                  <a:moveTo>
                    <a:pt x="0" y="78"/>
                  </a:moveTo>
                  <a:cubicBezTo>
                    <a:pt x="17" y="60"/>
                    <a:pt x="33" y="41"/>
                    <a:pt x="50" y="24"/>
                  </a:cubicBezTo>
                  <a:cubicBezTo>
                    <a:pt x="77" y="0"/>
                    <a:pt x="113" y="3"/>
                    <a:pt x="138" y="29"/>
                  </a:cubicBezTo>
                  <a:cubicBezTo>
                    <a:pt x="141" y="32"/>
                    <a:pt x="142" y="37"/>
                    <a:pt x="144" y="42"/>
                  </a:cubicBezTo>
                  <a:cubicBezTo>
                    <a:pt x="118" y="35"/>
                    <a:pt x="93" y="38"/>
                    <a:pt x="70" y="47"/>
                  </a:cubicBezTo>
                  <a:cubicBezTo>
                    <a:pt x="47" y="56"/>
                    <a:pt x="24" y="67"/>
                    <a:pt x="0" y="78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664FAC2-C44B-48ED-95A8-EF4271B1B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563" y="1677988"/>
              <a:ext cx="100013" cy="95250"/>
            </a:xfrm>
            <a:custGeom>
              <a:avLst/>
              <a:gdLst>
                <a:gd name="T0" fmla="*/ 0 w 74"/>
                <a:gd name="T1" fmla="*/ 16 h 70"/>
                <a:gd name="T2" fmla="*/ 38 w 74"/>
                <a:gd name="T3" fmla="*/ 12 h 70"/>
                <a:gd name="T4" fmla="*/ 74 w 74"/>
                <a:gd name="T5" fmla="*/ 0 h 70"/>
                <a:gd name="T6" fmla="*/ 59 w 74"/>
                <a:gd name="T7" fmla="*/ 64 h 70"/>
                <a:gd name="T8" fmla="*/ 48 w 74"/>
                <a:gd name="T9" fmla="*/ 67 h 70"/>
                <a:gd name="T10" fmla="*/ 25 w 74"/>
                <a:gd name="T11" fmla="*/ 45 h 70"/>
                <a:gd name="T12" fmla="*/ 0 w 74"/>
                <a:gd name="T13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0">
                  <a:moveTo>
                    <a:pt x="0" y="16"/>
                  </a:moveTo>
                  <a:cubicBezTo>
                    <a:pt x="13" y="14"/>
                    <a:pt x="26" y="15"/>
                    <a:pt x="38" y="12"/>
                  </a:cubicBezTo>
                  <a:cubicBezTo>
                    <a:pt x="50" y="9"/>
                    <a:pt x="62" y="4"/>
                    <a:pt x="74" y="0"/>
                  </a:cubicBezTo>
                  <a:cubicBezTo>
                    <a:pt x="72" y="21"/>
                    <a:pt x="67" y="43"/>
                    <a:pt x="59" y="64"/>
                  </a:cubicBezTo>
                  <a:cubicBezTo>
                    <a:pt x="57" y="70"/>
                    <a:pt x="53" y="70"/>
                    <a:pt x="48" y="67"/>
                  </a:cubicBezTo>
                  <a:cubicBezTo>
                    <a:pt x="40" y="60"/>
                    <a:pt x="32" y="53"/>
                    <a:pt x="25" y="45"/>
                  </a:cubicBezTo>
                  <a:cubicBezTo>
                    <a:pt x="17" y="36"/>
                    <a:pt x="9" y="26"/>
                    <a:pt x="0" y="16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0F567C27-02DC-4054-96E1-6A243FBCC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675" y="1309688"/>
              <a:ext cx="58738" cy="714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0 h 53"/>
                <a:gd name="T4" fmla="*/ 0 w 43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cubicBezTo>
                    <a:pt x="0" y="27"/>
                    <a:pt x="19" y="2"/>
                    <a:pt x="43" y="0"/>
                  </a:cubicBezTo>
                  <a:cubicBezTo>
                    <a:pt x="28" y="18"/>
                    <a:pt x="13" y="37"/>
                    <a:pt x="0" y="53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40743EEA-B3CA-4DBC-8082-DDB39D3006A7}"/>
              </a:ext>
            </a:extLst>
          </p:cNvPr>
          <p:cNvGrpSpPr/>
          <p:nvPr/>
        </p:nvGrpSpPr>
        <p:grpSpPr>
          <a:xfrm>
            <a:off x="4226017" y="2006276"/>
            <a:ext cx="580714" cy="1212933"/>
            <a:chOff x="3958995" y="1530267"/>
            <a:chExt cx="912813" cy="190658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4EBD740F-8F19-4F89-A85D-F293F174D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0595" y="2436729"/>
              <a:ext cx="811213" cy="1000125"/>
            </a:xfrm>
            <a:custGeom>
              <a:avLst/>
              <a:gdLst>
                <a:gd name="T0" fmla="*/ 554 w 602"/>
                <a:gd name="T1" fmla="*/ 86 h 743"/>
                <a:gd name="T2" fmla="*/ 583 w 602"/>
                <a:gd name="T3" fmla="*/ 173 h 743"/>
                <a:gd name="T4" fmla="*/ 564 w 602"/>
                <a:gd name="T5" fmla="*/ 350 h 743"/>
                <a:gd name="T6" fmla="*/ 489 w 602"/>
                <a:gd name="T7" fmla="*/ 463 h 743"/>
                <a:gd name="T8" fmla="*/ 426 w 602"/>
                <a:gd name="T9" fmla="*/ 574 h 743"/>
                <a:gd name="T10" fmla="*/ 416 w 602"/>
                <a:gd name="T11" fmla="*/ 703 h 743"/>
                <a:gd name="T12" fmla="*/ 420 w 602"/>
                <a:gd name="T13" fmla="*/ 713 h 743"/>
                <a:gd name="T14" fmla="*/ 437 w 602"/>
                <a:gd name="T15" fmla="*/ 734 h 743"/>
                <a:gd name="T16" fmla="*/ 439 w 602"/>
                <a:gd name="T17" fmla="*/ 743 h 743"/>
                <a:gd name="T18" fmla="*/ 430 w 602"/>
                <a:gd name="T19" fmla="*/ 741 h 743"/>
                <a:gd name="T20" fmla="*/ 375 w 602"/>
                <a:gd name="T21" fmla="*/ 691 h 743"/>
                <a:gd name="T22" fmla="*/ 287 w 602"/>
                <a:gd name="T23" fmla="*/ 549 h 743"/>
                <a:gd name="T24" fmla="*/ 304 w 602"/>
                <a:gd name="T25" fmla="*/ 353 h 743"/>
                <a:gd name="T26" fmla="*/ 320 w 602"/>
                <a:gd name="T27" fmla="*/ 322 h 743"/>
                <a:gd name="T28" fmla="*/ 325 w 602"/>
                <a:gd name="T29" fmla="*/ 295 h 743"/>
                <a:gd name="T30" fmla="*/ 298 w 602"/>
                <a:gd name="T31" fmla="*/ 198 h 743"/>
                <a:gd name="T32" fmla="*/ 254 w 602"/>
                <a:gd name="T33" fmla="*/ 87 h 743"/>
                <a:gd name="T34" fmla="*/ 246 w 602"/>
                <a:gd name="T35" fmla="*/ 69 h 743"/>
                <a:gd name="T36" fmla="*/ 209 w 602"/>
                <a:gd name="T37" fmla="*/ 48 h 743"/>
                <a:gd name="T38" fmla="*/ 38 w 602"/>
                <a:gd name="T39" fmla="*/ 110 h 743"/>
                <a:gd name="T40" fmla="*/ 0 w 602"/>
                <a:gd name="T41" fmla="*/ 141 h 743"/>
                <a:gd name="T42" fmla="*/ 35 w 602"/>
                <a:gd name="T43" fmla="*/ 81 h 743"/>
                <a:gd name="T44" fmla="*/ 136 w 602"/>
                <a:gd name="T45" fmla="*/ 12 h 743"/>
                <a:gd name="T46" fmla="*/ 211 w 602"/>
                <a:gd name="T47" fmla="*/ 24 h 743"/>
                <a:gd name="T48" fmla="*/ 225 w 602"/>
                <a:gd name="T49" fmla="*/ 26 h 743"/>
                <a:gd name="T50" fmla="*/ 263 w 602"/>
                <a:gd name="T51" fmla="*/ 16 h 743"/>
                <a:gd name="T52" fmla="*/ 361 w 602"/>
                <a:gd name="T53" fmla="*/ 56 h 743"/>
                <a:gd name="T54" fmla="*/ 394 w 602"/>
                <a:gd name="T55" fmla="*/ 161 h 743"/>
                <a:gd name="T56" fmla="*/ 378 w 602"/>
                <a:gd name="T57" fmla="*/ 225 h 743"/>
                <a:gd name="T58" fmla="*/ 413 w 602"/>
                <a:gd name="T59" fmla="*/ 135 h 743"/>
                <a:gd name="T60" fmla="*/ 388 w 602"/>
                <a:gd name="T61" fmla="*/ 32 h 743"/>
                <a:gd name="T62" fmla="*/ 433 w 602"/>
                <a:gd name="T63" fmla="*/ 23 h 743"/>
                <a:gd name="T64" fmla="*/ 435 w 602"/>
                <a:gd name="T65" fmla="*/ 37 h 743"/>
                <a:gd name="T66" fmla="*/ 431 w 602"/>
                <a:gd name="T67" fmla="*/ 118 h 743"/>
                <a:gd name="T68" fmla="*/ 386 w 602"/>
                <a:gd name="T69" fmla="*/ 247 h 743"/>
                <a:gd name="T70" fmla="*/ 323 w 602"/>
                <a:gd name="T71" fmla="*/ 356 h 743"/>
                <a:gd name="T72" fmla="*/ 309 w 602"/>
                <a:gd name="T73" fmla="*/ 560 h 743"/>
                <a:gd name="T74" fmla="*/ 321 w 602"/>
                <a:gd name="T75" fmla="*/ 584 h 743"/>
                <a:gd name="T76" fmla="*/ 316 w 602"/>
                <a:gd name="T77" fmla="*/ 547 h 743"/>
                <a:gd name="T78" fmla="*/ 362 w 602"/>
                <a:gd name="T79" fmla="*/ 418 h 743"/>
                <a:gd name="T80" fmla="*/ 491 w 602"/>
                <a:gd name="T81" fmla="*/ 250 h 743"/>
                <a:gd name="T82" fmla="*/ 549 w 602"/>
                <a:gd name="T83" fmla="*/ 108 h 743"/>
                <a:gd name="T84" fmla="*/ 553 w 602"/>
                <a:gd name="T85" fmla="*/ 88 h 743"/>
                <a:gd name="T86" fmla="*/ 554 w 602"/>
                <a:gd name="T87" fmla="*/ 86 h 743"/>
                <a:gd name="T88" fmla="*/ 374 w 602"/>
                <a:gd name="T89" fmla="*/ 613 h 743"/>
                <a:gd name="T90" fmla="*/ 374 w 602"/>
                <a:gd name="T91" fmla="*/ 606 h 743"/>
                <a:gd name="T92" fmla="*/ 395 w 602"/>
                <a:gd name="T93" fmla="*/ 506 h 743"/>
                <a:gd name="T94" fmla="*/ 461 w 602"/>
                <a:gd name="T95" fmla="*/ 404 h 743"/>
                <a:gd name="T96" fmla="*/ 519 w 602"/>
                <a:gd name="T97" fmla="*/ 317 h 743"/>
                <a:gd name="T98" fmla="*/ 525 w 602"/>
                <a:gd name="T99" fmla="*/ 307 h 743"/>
                <a:gd name="T100" fmla="*/ 506 w 602"/>
                <a:gd name="T101" fmla="*/ 331 h 743"/>
                <a:gd name="T102" fmla="*/ 425 w 602"/>
                <a:gd name="T103" fmla="*/ 436 h 743"/>
                <a:gd name="T104" fmla="*/ 373 w 602"/>
                <a:gd name="T105" fmla="*/ 545 h 743"/>
                <a:gd name="T106" fmla="*/ 374 w 602"/>
                <a:gd name="T107" fmla="*/ 613 h 743"/>
                <a:gd name="T108" fmla="*/ 347 w 602"/>
                <a:gd name="T109" fmla="*/ 211 h 743"/>
                <a:gd name="T110" fmla="*/ 241 w 602"/>
                <a:gd name="T111" fmla="*/ 43 h 743"/>
                <a:gd name="T112" fmla="*/ 328 w 602"/>
                <a:gd name="T113" fmla="*/ 105 h 743"/>
                <a:gd name="T114" fmla="*/ 347 w 602"/>
                <a:gd name="T115" fmla="*/ 2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2" h="743">
                  <a:moveTo>
                    <a:pt x="554" y="86"/>
                  </a:moveTo>
                  <a:cubicBezTo>
                    <a:pt x="564" y="115"/>
                    <a:pt x="574" y="144"/>
                    <a:pt x="583" y="173"/>
                  </a:cubicBezTo>
                  <a:cubicBezTo>
                    <a:pt x="602" y="234"/>
                    <a:pt x="595" y="294"/>
                    <a:pt x="564" y="350"/>
                  </a:cubicBezTo>
                  <a:cubicBezTo>
                    <a:pt x="541" y="389"/>
                    <a:pt x="514" y="426"/>
                    <a:pt x="489" y="463"/>
                  </a:cubicBezTo>
                  <a:cubicBezTo>
                    <a:pt x="465" y="499"/>
                    <a:pt x="441" y="534"/>
                    <a:pt x="426" y="574"/>
                  </a:cubicBezTo>
                  <a:cubicBezTo>
                    <a:pt x="410" y="616"/>
                    <a:pt x="407" y="659"/>
                    <a:pt x="416" y="703"/>
                  </a:cubicBezTo>
                  <a:cubicBezTo>
                    <a:pt x="416" y="707"/>
                    <a:pt x="418" y="710"/>
                    <a:pt x="420" y="713"/>
                  </a:cubicBezTo>
                  <a:cubicBezTo>
                    <a:pt x="426" y="720"/>
                    <a:pt x="432" y="727"/>
                    <a:pt x="437" y="734"/>
                  </a:cubicBezTo>
                  <a:cubicBezTo>
                    <a:pt x="439" y="736"/>
                    <a:pt x="438" y="740"/>
                    <a:pt x="439" y="743"/>
                  </a:cubicBezTo>
                  <a:cubicBezTo>
                    <a:pt x="436" y="743"/>
                    <a:pt x="432" y="743"/>
                    <a:pt x="430" y="741"/>
                  </a:cubicBezTo>
                  <a:cubicBezTo>
                    <a:pt x="411" y="725"/>
                    <a:pt x="392" y="709"/>
                    <a:pt x="375" y="691"/>
                  </a:cubicBezTo>
                  <a:cubicBezTo>
                    <a:pt x="335" y="650"/>
                    <a:pt x="305" y="604"/>
                    <a:pt x="287" y="549"/>
                  </a:cubicBezTo>
                  <a:cubicBezTo>
                    <a:pt x="266" y="482"/>
                    <a:pt x="275" y="417"/>
                    <a:pt x="304" y="353"/>
                  </a:cubicBezTo>
                  <a:cubicBezTo>
                    <a:pt x="309" y="343"/>
                    <a:pt x="314" y="332"/>
                    <a:pt x="320" y="322"/>
                  </a:cubicBezTo>
                  <a:cubicBezTo>
                    <a:pt x="325" y="313"/>
                    <a:pt x="326" y="305"/>
                    <a:pt x="325" y="295"/>
                  </a:cubicBezTo>
                  <a:cubicBezTo>
                    <a:pt x="321" y="261"/>
                    <a:pt x="310" y="230"/>
                    <a:pt x="298" y="198"/>
                  </a:cubicBezTo>
                  <a:cubicBezTo>
                    <a:pt x="283" y="161"/>
                    <a:pt x="269" y="124"/>
                    <a:pt x="254" y="87"/>
                  </a:cubicBezTo>
                  <a:cubicBezTo>
                    <a:pt x="252" y="81"/>
                    <a:pt x="249" y="75"/>
                    <a:pt x="246" y="69"/>
                  </a:cubicBezTo>
                  <a:cubicBezTo>
                    <a:pt x="231" y="42"/>
                    <a:pt x="238" y="45"/>
                    <a:pt x="209" y="48"/>
                  </a:cubicBezTo>
                  <a:cubicBezTo>
                    <a:pt x="147" y="55"/>
                    <a:pt x="89" y="73"/>
                    <a:pt x="38" y="110"/>
                  </a:cubicBezTo>
                  <a:cubicBezTo>
                    <a:pt x="24" y="119"/>
                    <a:pt x="13" y="130"/>
                    <a:pt x="0" y="141"/>
                  </a:cubicBezTo>
                  <a:cubicBezTo>
                    <a:pt x="8" y="119"/>
                    <a:pt x="19" y="98"/>
                    <a:pt x="35" y="81"/>
                  </a:cubicBezTo>
                  <a:cubicBezTo>
                    <a:pt x="63" y="50"/>
                    <a:pt x="97" y="28"/>
                    <a:pt x="136" y="12"/>
                  </a:cubicBezTo>
                  <a:cubicBezTo>
                    <a:pt x="163" y="0"/>
                    <a:pt x="188" y="4"/>
                    <a:pt x="211" y="24"/>
                  </a:cubicBezTo>
                  <a:cubicBezTo>
                    <a:pt x="215" y="28"/>
                    <a:pt x="219" y="28"/>
                    <a:pt x="225" y="26"/>
                  </a:cubicBezTo>
                  <a:cubicBezTo>
                    <a:pt x="237" y="21"/>
                    <a:pt x="251" y="15"/>
                    <a:pt x="263" y="16"/>
                  </a:cubicBezTo>
                  <a:cubicBezTo>
                    <a:pt x="301" y="17"/>
                    <a:pt x="334" y="30"/>
                    <a:pt x="361" y="56"/>
                  </a:cubicBezTo>
                  <a:cubicBezTo>
                    <a:pt x="391" y="85"/>
                    <a:pt x="399" y="122"/>
                    <a:pt x="394" y="161"/>
                  </a:cubicBezTo>
                  <a:cubicBezTo>
                    <a:pt x="391" y="185"/>
                    <a:pt x="383" y="207"/>
                    <a:pt x="378" y="225"/>
                  </a:cubicBezTo>
                  <a:cubicBezTo>
                    <a:pt x="390" y="212"/>
                    <a:pt x="410" y="161"/>
                    <a:pt x="413" y="135"/>
                  </a:cubicBezTo>
                  <a:cubicBezTo>
                    <a:pt x="417" y="98"/>
                    <a:pt x="401" y="67"/>
                    <a:pt x="388" y="32"/>
                  </a:cubicBezTo>
                  <a:cubicBezTo>
                    <a:pt x="406" y="38"/>
                    <a:pt x="420" y="35"/>
                    <a:pt x="433" y="23"/>
                  </a:cubicBezTo>
                  <a:cubicBezTo>
                    <a:pt x="434" y="29"/>
                    <a:pt x="435" y="33"/>
                    <a:pt x="435" y="37"/>
                  </a:cubicBezTo>
                  <a:cubicBezTo>
                    <a:pt x="434" y="64"/>
                    <a:pt x="432" y="91"/>
                    <a:pt x="431" y="118"/>
                  </a:cubicBezTo>
                  <a:cubicBezTo>
                    <a:pt x="429" y="165"/>
                    <a:pt x="410" y="207"/>
                    <a:pt x="386" y="247"/>
                  </a:cubicBezTo>
                  <a:cubicBezTo>
                    <a:pt x="364" y="283"/>
                    <a:pt x="342" y="318"/>
                    <a:pt x="323" y="356"/>
                  </a:cubicBezTo>
                  <a:cubicBezTo>
                    <a:pt x="290" y="421"/>
                    <a:pt x="284" y="490"/>
                    <a:pt x="309" y="560"/>
                  </a:cubicBezTo>
                  <a:cubicBezTo>
                    <a:pt x="312" y="568"/>
                    <a:pt x="316" y="576"/>
                    <a:pt x="321" y="584"/>
                  </a:cubicBezTo>
                  <a:cubicBezTo>
                    <a:pt x="319" y="572"/>
                    <a:pt x="317" y="560"/>
                    <a:pt x="316" y="547"/>
                  </a:cubicBezTo>
                  <a:cubicBezTo>
                    <a:pt x="314" y="498"/>
                    <a:pt x="333" y="456"/>
                    <a:pt x="362" y="418"/>
                  </a:cubicBezTo>
                  <a:cubicBezTo>
                    <a:pt x="405" y="362"/>
                    <a:pt x="448" y="306"/>
                    <a:pt x="491" y="250"/>
                  </a:cubicBezTo>
                  <a:cubicBezTo>
                    <a:pt x="524" y="208"/>
                    <a:pt x="543" y="161"/>
                    <a:pt x="549" y="108"/>
                  </a:cubicBezTo>
                  <a:cubicBezTo>
                    <a:pt x="550" y="101"/>
                    <a:pt x="552" y="95"/>
                    <a:pt x="553" y="88"/>
                  </a:cubicBezTo>
                  <a:cubicBezTo>
                    <a:pt x="553" y="87"/>
                    <a:pt x="553" y="87"/>
                    <a:pt x="554" y="86"/>
                  </a:cubicBezTo>
                  <a:close/>
                  <a:moveTo>
                    <a:pt x="374" y="613"/>
                  </a:moveTo>
                  <a:cubicBezTo>
                    <a:pt x="374" y="611"/>
                    <a:pt x="374" y="608"/>
                    <a:pt x="374" y="606"/>
                  </a:cubicBezTo>
                  <a:cubicBezTo>
                    <a:pt x="372" y="571"/>
                    <a:pt x="380" y="538"/>
                    <a:pt x="395" y="506"/>
                  </a:cubicBezTo>
                  <a:cubicBezTo>
                    <a:pt x="412" y="469"/>
                    <a:pt x="437" y="437"/>
                    <a:pt x="461" y="404"/>
                  </a:cubicBezTo>
                  <a:cubicBezTo>
                    <a:pt x="481" y="376"/>
                    <a:pt x="500" y="346"/>
                    <a:pt x="519" y="317"/>
                  </a:cubicBezTo>
                  <a:cubicBezTo>
                    <a:pt x="521" y="314"/>
                    <a:pt x="523" y="311"/>
                    <a:pt x="525" y="307"/>
                  </a:cubicBezTo>
                  <a:cubicBezTo>
                    <a:pt x="517" y="315"/>
                    <a:pt x="512" y="323"/>
                    <a:pt x="506" y="331"/>
                  </a:cubicBezTo>
                  <a:cubicBezTo>
                    <a:pt x="479" y="366"/>
                    <a:pt x="451" y="401"/>
                    <a:pt x="425" y="436"/>
                  </a:cubicBezTo>
                  <a:cubicBezTo>
                    <a:pt x="401" y="469"/>
                    <a:pt x="381" y="505"/>
                    <a:pt x="373" y="545"/>
                  </a:cubicBezTo>
                  <a:cubicBezTo>
                    <a:pt x="368" y="568"/>
                    <a:pt x="368" y="590"/>
                    <a:pt x="374" y="613"/>
                  </a:cubicBezTo>
                  <a:close/>
                  <a:moveTo>
                    <a:pt x="347" y="211"/>
                  </a:moveTo>
                  <a:cubicBezTo>
                    <a:pt x="362" y="129"/>
                    <a:pt x="310" y="46"/>
                    <a:pt x="241" y="43"/>
                  </a:cubicBezTo>
                  <a:cubicBezTo>
                    <a:pt x="275" y="56"/>
                    <a:pt x="308" y="71"/>
                    <a:pt x="328" y="105"/>
                  </a:cubicBezTo>
                  <a:cubicBezTo>
                    <a:pt x="347" y="138"/>
                    <a:pt x="347" y="175"/>
                    <a:pt x="347" y="2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28B4440-9E45-4B47-B0A3-7D2F0ACAD3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0458" y="1562017"/>
              <a:ext cx="341313" cy="411163"/>
            </a:xfrm>
            <a:custGeom>
              <a:avLst/>
              <a:gdLst>
                <a:gd name="T0" fmla="*/ 240 w 254"/>
                <a:gd name="T1" fmla="*/ 228 h 306"/>
                <a:gd name="T2" fmla="*/ 218 w 254"/>
                <a:gd name="T3" fmla="*/ 225 h 306"/>
                <a:gd name="T4" fmla="*/ 187 w 254"/>
                <a:gd name="T5" fmla="*/ 242 h 306"/>
                <a:gd name="T6" fmla="*/ 176 w 254"/>
                <a:gd name="T7" fmla="*/ 253 h 306"/>
                <a:gd name="T8" fmla="*/ 109 w 254"/>
                <a:gd name="T9" fmla="*/ 265 h 306"/>
                <a:gd name="T10" fmla="*/ 96 w 254"/>
                <a:gd name="T11" fmla="*/ 263 h 306"/>
                <a:gd name="T12" fmla="*/ 74 w 254"/>
                <a:gd name="T13" fmla="*/ 277 h 306"/>
                <a:gd name="T14" fmla="*/ 63 w 254"/>
                <a:gd name="T15" fmla="*/ 306 h 306"/>
                <a:gd name="T16" fmla="*/ 51 w 254"/>
                <a:gd name="T17" fmla="*/ 291 h 306"/>
                <a:gd name="T18" fmla="*/ 12 w 254"/>
                <a:gd name="T19" fmla="*/ 191 h 306"/>
                <a:gd name="T20" fmla="*/ 28 w 254"/>
                <a:gd name="T21" fmla="*/ 44 h 306"/>
                <a:gd name="T22" fmla="*/ 45 w 254"/>
                <a:gd name="T23" fmla="*/ 20 h 306"/>
                <a:gd name="T24" fmla="*/ 66 w 254"/>
                <a:gd name="T25" fmla="*/ 17 h 306"/>
                <a:gd name="T26" fmla="*/ 75 w 254"/>
                <a:gd name="T27" fmla="*/ 15 h 306"/>
                <a:gd name="T28" fmla="*/ 115 w 254"/>
                <a:gd name="T29" fmla="*/ 5 h 306"/>
                <a:gd name="T30" fmla="*/ 132 w 254"/>
                <a:gd name="T31" fmla="*/ 13 h 306"/>
                <a:gd name="T32" fmla="*/ 230 w 254"/>
                <a:gd name="T33" fmla="*/ 139 h 306"/>
                <a:gd name="T34" fmla="*/ 251 w 254"/>
                <a:gd name="T35" fmla="*/ 197 h 306"/>
                <a:gd name="T36" fmla="*/ 247 w 254"/>
                <a:gd name="T37" fmla="*/ 220 h 306"/>
                <a:gd name="T38" fmla="*/ 240 w 254"/>
                <a:gd name="T39" fmla="*/ 228 h 306"/>
                <a:gd name="T40" fmla="*/ 89 w 254"/>
                <a:gd name="T41" fmla="*/ 46 h 306"/>
                <a:gd name="T42" fmla="*/ 87 w 254"/>
                <a:gd name="T43" fmla="*/ 47 h 306"/>
                <a:gd name="T44" fmla="*/ 100 w 254"/>
                <a:gd name="T45" fmla="*/ 92 h 306"/>
                <a:gd name="T46" fmla="*/ 118 w 254"/>
                <a:gd name="T47" fmla="*/ 181 h 306"/>
                <a:gd name="T48" fmla="*/ 133 w 254"/>
                <a:gd name="T49" fmla="*/ 222 h 306"/>
                <a:gd name="T50" fmla="*/ 105 w 254"/>
                <a:gd name="T51" fmla="*/ 91 h 306"/>
                <a:gd name="T52" fmla="*/ 89 w 254"/>
                <a:gd name="T53" fmla="*/ 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4" h="306">
                  <a:moveTo>
                    <a:pt x="240" y="228"/>
                  </a:moveTo>
                  <a:cubicBezTo>
                    <a:pt x="233" y="227"/>
                    <a:pt x="225" y="225"/>
                    <a:pt x="218" y="225"/>
                  </a:cubicBezTo>
                  <a:cubicBezTo>
                    <a:pt x="205" y="224"/>
                    <a:pt x="194" y="229"/>
                    <a:pt x="187" y="242"/>
                  </a:cubicBezTo>
                  <a:cubicBezTo>
                    <a:pt x="185" y="246"/>
                    <a:pt x="181" y="250"/>
                    <a:pt x="176" y="253"/>
                  </a:cubicBezTo>
                  <a:cubicBezTo>
                    <a:pt x="156" y="266"/>
                    <a:pt x="133" y="270"/>
                    <a:pt x="109" y="265"/>
                  </a:cubicBezTo>
                  <a:cubicBezTo>
                    <a:pt x="105" y="264"/>
                    <a:pt x="100" y="264"/>
                    <a:pt x="96" y="263"/>
                  </a:cubicBezTo>
                  <a:cubicBezTo>
                    <a:pt x="85" y="262"/>
                    <a:pt x="78" y="267"/>
                    <a:pt x="74" y="277"/>
                  </a:cubicBezTo>
                  <a:cubicBezTo>
                    <a:pt x="70" y="286"/>
                    <a:pt x="67" y="295"/>
                    <a:pt x="63" y="306"/>
                  </a:cubicBezTo>
                  <a:cubicBezTo>
                    <a:pt x="59" y="300"/>
                    <a:pt x="54" y="296"/>
                    <a:pt x="51" y="291"/>
                  </a:cubicBezTo>
                  <a:cubicBezTo>
                    <a:pt x="32" y="260"/>
                    <a:pt x="20" y="226"/>
                    <a:pt x="12" y="191"/>
                  </a:cubicBezTo>
                  <a:cubicBezTo>
                    <a:pt x="0" y="140"/>
                    <a:pt x="7" y="91"/>
                    <a:pt x="28" y="44"/>
                  </a:cubicBezTo>
                  <a:cubicBezTo>
                    <a:pt x="32" y="35"/>
                    <a:pt x="39" y="27"/>
                    <a:pt x="45" y="20"/>
                  </a:cubicBezTo>
                  <a:cubicBezTo>
                    <a:pt x="51" y="15"/>
                    <a:pt x="58" y="14"/>
                    <a:pt x="66" y="17"/>
                  </a:cubicBezTo>
                  <a:cubicBezTo>
                    <a:pt x="68" y="18"/>
                    <a:pt x="74" y="17"/>
                    <a:pt x="75" y="15"/>
                  </a:cubicBezTo>
                  <a:cubicBezTo>
                    <a:pt x="85" y="1"/>
                    <a:pt x="100" y="0"/>
                    <a:pt x="115" y="5"/>
                  </a:cubicBezTo>
                  <a:cubicBezTo>
                    <a:pt x="121" y="6"/>
                    <a:pt x="127" y="10"/>
                    <a:pt x="132" y="13"/>
                  </a:cubicBezTo>
                  <a:cubicBezTo>
                    <a:pt x="180" y="43"/>
                    <a:pt x="211" y="86"/>
                    <a:pt x="230" y="139"/>
                  </a:cubicBezTo>
                  <a:cubicBezTo>
                    <a:pt x="237" y="158"/>
                    <a:pt x="243" y="178"/>
                    <a:pt x="251" y="197"/>
                  </a:cubicBezTo>
                  <a:cubicBezTo>
                    <a:pt x="254" y="206"/>
                    <a:pt x="254" y="213"/>
                    <a:pt x="247" y="220"/>
                  </a:cubicBezTo>
                  <a:cubicBezTo>
                    <a:pt x="244" y="222"/>
                    <a:pt x="243" y="225"/>
                    <a:pt x="240" y="228"/>
                  </a:cubicBezTo>
                  <a:close/>
                  <a:moveTo>
                    <a:pt x="89" y="46"/>
                  </a:moveTo>
                  <a:cubicBezTo>
                    <a:pt x="88" y="47"/>
                    <a:pt x="88" y="47"/>
                    <a:pt x="87" y="47"/>
                  </a:cubicBezTo>
                  <a:cubicBezTo>
                    <a:pt x="91" y="62"/>
                    <a:pt x="97" y="77"/>
                    <a:pt x="100" y="92"/>
                  </a:cubicBezTo>
                  <a:cubicBezTo>
                    <a:pt x="107" y="122"/>
                    <a:pt x="111" y="151"/>
                    <a:pt x="118" y="181"/>
                  </a:cubicBezTo>
                  <a:cubicBezTo>
                    <a:pt x="121" y="195"/>
                    <a:pt x="128" y="208"/>
                    <a:pt x="133" y="222"/>
                  </a:cubicBezTo>
                  <a:cubicBezTo>
                    <a:pt x="124" y="178"/>
                    <a:pt x="115" y="134"/>
                    <a:pt x="105" y="91"/>
                  </a:cubicBezTo>
                  <a:cubicBezTo>
                    <a:pt x="102" y="75"/>
                    <a:pt x="94" y="61"/>
                    <a:pt x="89" y="46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7A9689E-8B51-43C7-9403-EC97962BCB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295" y="1866817"/>
              <a:ext cx="300038" cy="595313"/>
            </a:xfrm>
            <a:custGeom>
              <a:avLst/>
              <a:gdLst>
                <a:gd name="T0" fmla="*/ 185 w 223"/>
                <a:gd name="T1" fmla="*/ 419 h 443"/>
                <a:gd name="T2" fmla="*/ 190 w 223"/>
                <a:gd name="T3" fmla="*/ 443 h 443"/>
                <a:gd name="T4" fmla="*/ 118 w 223"/>
                <a:gd name="T5" fmla="*/ 280 h 443"/>
                <a:gd name="T6" fmla="*/ 2 w 223"/>
                <a:gd name="T7" fmla="*/ 122 h 443"/>
                <a:gd name="T8" fmla="*/ 34 w 223"/>
                <a:gd name="T9" fmla="*/ 50 h 443"/>
                <a:gd name="T10" fmla="*/ 80 w 223"/>
                <a:gd name="T11" fmla="*/ 99 h 443"/>
                <a:gd name="T12" fmla="*/ 118 w 223"/>
                <a:gd name="T13" fmla="*/ 40 h 443"/>
                <a:gd name="T14" fmla="*/ 158 w 223"/>
                <a:gd name="T15" fmla="*/ 7 h 443"/>
                <a:gd name="T16" fmla="*/ 206 w 223"/>
                <a:gd name="T17" fmla="*/ 83 h 443"/>
                <a:gd name="T18" fmla="*/ 200 w 223"/>
                <a:gd name="T19" fmla="*/ 143 h 443"/>
                <a:gd name="T20" fmla="*/ 222 w 223"/>
                <a:gd name="T21" fmla="*/ 434 h 443"/>
                <a:gd name="T22" fmla="*/ 203 w 223"/>
                <a:gd name="T23" fmla="*/ 334 h 443"/>
                <a:gd name="T24" fmla="*/ 180 w 223"/>
                <a:gd name="T25" fmla="*/ 190 h 443"/>
                <a:gd name="T26" fmla="*/ 212 w 223"/>
                <a:gd name="T27" fmla="*/ 440 h 443"/>
                <a:gd name="T28" fmla="*/ 168 w 223"/>
                <a:gd name="T29" fmla="*/ 247 h 443"/>
                <a:gd name="T30" fmla="*/ 163 w 223"/>
                <a:gd name="T31" fmla="*/ 188 h 443"/>
                <a:gd name="T32" fmla="*/ 166 w 223"/>
                <a:gd name="T33" fmla="*/ 245 h 443"/>
                <a:gd name="T34" fmla="*/ 195 w 223"/>
                <a:gd name="T35" fmla="*/ 387 h 443"/>
                <a:gd name="T36" fmla="*/ 156 w 223"/>
                <a:gd name="T37" fmla="*/ 285 h 443"/>
                <a:gd name="T38" fmla="*/ 194 w 223"/>
                <a:gd name="T39" fmla="*/ 412 h 443"/>
                <a:gd name="T40" fmla="*/ 163 w 223"/>
                <a:gd name="T41" fmla="*/ 335 h 443"/>
                <a:gd name="T42" fmla="*/ 181 w 223"/>
                <a:gd name="T43" fmla="*/ 396 h 443"/>
                <a:gd name="T44" fmla="*/ 167 w 223"/>
                <a:gd name="T45" fmla="*/ 367 h 443"/>
                <a:gd name="T46" fmla="*/ 152 w 223"/>
                <a:gd name="T47" fmla="*/ 332 h 443"/>
                <a:gd name="T48" fmla="*/ 101 w 223"/>
                <a:gd name="T49" fmla="*/ 166 h 443"/>
                <a:gd name="T50" fmla="*/ 101 w 223"/>
                <a:gd name="T51" fmla="*/ 166 h 443"/>
                <a:gd name="T52" fmla="*/ 132 w 223"/>
                <a:gd name="T53" fmla="*/ 290 h 443"/>
                <a:gd name="T54" fmla="*/ 134 w 223"/>
                <a:gd name="T55" fmla="*/ 154 h 443"/>
                <a:gd name="T56" fmla="*/ 160 w 223"/>
                <a:gd name="T57" fmla="*/ 254 h 443"/>
                <a:gd name="T58" fmla="*/ 134 w 223"/>
                <a:gd name="T59" fmla="*/ 154 h 443"/>
                <a:gd name="T60" fmla="*/ 191 w 223"/>
                <a:gd name="T61" fmla="*/ 244 h 443"/>
                <a:gd name="T62" fmla="*/ 158 w 223"/>
                <a:gd name="T63" fmla="*/ 129 h 443"/>
                <a:gd name="T64" fmla="*/ 160 w 223"/>
                <a:gd name="T65" fmla="*/ 79 h 443"/>
                <a:gd name="T66" fmla="*/ 158 w 223"/>
                <a:gd name="T67" fmla="*/ 129 h 443"/>
                <a:gd name="T68" fmla="*/ 179 w 223"/>
                <a:gd name="T69" fmla="*/ 114 h 443"/>
                <a:gd name="T70" fmla="*/ 176 w 223"/>
                <a:gd name="T71" fmla="*/ 154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3" h="443">
                  <a:moveTo>
                    <a:pt x="167" y="367"/>
                  </a:moveTo>
                  <a:cubicBezTo>
                    <a:pt x="173" y="384"/>
                    <a:pt x="179" y="402"/>
                    <a:pt x="185" y="419"/>
                  </a:cubicBezTo>
                  <a:cubicBezTo>
                    <a:pt x="188" y="427"/>
                    <a:pt x="190" y="434"/>
                    <a:pt x="192" y="442"/>
                  </a:cubicBezTo>
                  <a:cubicBezTo>
                    <a:pt x="192" y="442"/>
                    <a:pt x="191" y="443"/>
                    <a:pt x="190" y="443"/>
                  </a:cubicBezTo>
                  <a:cubicBezTo>
                    <a:pt x="188" y="439"/>
                    <a:pt x="185" y="434"/>
                    <a:pt x="183" y="430"/>
                  </a:cubicBezTo>
                  <a:cubicBezTo>
                    <a:pt x="165" y="379"/>
                    <a:pt x="145" y="328"/>
                    <a:pt x="118" y="280"/>
                  </a:cubicBezTo>
                  <a:cubicBezTo>
                    <a:pt x="95" y="238"/>
                    <a:pt x="65" y="200"/>
                    <a:pt x="28" y="169"/>
                  </a:cubicBezTo>
                  <a:cubicBezTo>
                    <a:pt x="13" y="157"/>
                    <a:pt x="4" y="141"/>
                    <a:pt x="2" y="122"/>
                  </a:cubicBezTo>
                  <a:cubicBezTo>
                    <a:pt x="0" y="99"/>
                    <a:pt x="1" y="76"/>
                    <a:pt x="10" y="55"/>
                  </a:cubicBezTo>
                  <a:cubicBezTo>
                    <a:pt x="18" y="38"/>
                    <a:pt x="22" y="39"/>
                    <a:pt x="34" y="50"/>
                  </a:cubicBezTo>
                  <a:cubicBezTo>
                    <a:pt x="41" y="56"/>
                    <a:pt x="46" y="65"/>
                    <a:pt x="52" y="71"/>
                  </a:cubicBezTo>
                  <a:cubicBezTo>
                    <a:pt x="61" y="81"/>
                    <a:pt x="70" y="92"/>
                    <a:pt x="80" y="99"/>
                  </a:cubicBezTo>
                  <a:cubicBezTo>
                    <a:pt x="92" y="109"/>
                    <a:pt x="99" y="107"/>
                    <a:pt x="104" y="92"/>
                  </a:cubicBezTo>
                  <a:cubicBezTo>
                    <a:pt x="110" y="75"/>
                    <a:pt x="114" y="57"/>
                    <a:pt x="118" y="40"/>
                  </a:cubicBezTo>
                  <a:cubicBezTo>
                    <a:pt x="120" y="32"/>
                    <a:pt x="122" y="24"/>
                    <a:pt x="125" y="16"/>
                  </a:cubicBezTo>
                  <a:cubicBezTo>
                    <a:pt x="132" y="4"/>
                    <a:pt x="146" y="0"/>
                    <a:pt x="158" y="7"/>
                  </a:cubicBezTo>
                  <a:cubicBezTo>
                    <a:pt x="162" y="9"/>
                    <a:pt x="166" y="11"/>
                    <a:pt x="169" y="14"/>
                  </a:cubicBezTo>
                  <a:cubicBezTo>
                    <a:pt x="188" y="33"/>
                    <a:pt x="201" y="55"/>
                    <a:pt x="206" y="83"/>
                  </a:cubicBezTo>
                  <a:cubicBezTo>
                    <a:pt x="206" y="87"/>
                    <a:pt x="206" y="91"/>
                    <a:pt x="205" y="95"/>
                  </a:cubicBezTo>
                  <a:cubicBezTo>
                    <a:pt x="204" y="111"/>
                    <a:pt x="201" y="127"/>
                    <a:pt x="200" y="143"/>
                  </a:cubicBezTo>
                  <a:cubicBezTo>
                    <a:pt x="195" y="231"/>
                    <a:pt x="203" y="318"/>
                    <a:pt x="220" y="405"/>
                  </a:cubicBezTo>
                  <a:cubicBezTo>
                    <a:pt x="222" y="414"/>
                    <a:pt x="223" y="424"/>
                    <a:pt x="222" y="434"/>
                  </a:cubicBezTo>
                  <a:cubicBezTo>
                    <a:pt x="216" y="401"/>
                    <a:pt x="210" y="367"/>
                    <a:pt x="204" y="334"/>
                  </a:cubicBezTo>
                  <a:cubicBezTo>
                    <a:pt x="204" y="334"/>
                    <a:pt x="203" y="334"/>
                    <a:pt x="203" y="334"/>
                  </a:cubicBezTo>
                  <a:cubicBezTo>
                    <a:pt x="207" y="359"/>
                    <a:pt x="210" y="383"/>
                    <a:pt x="214" y="407"/>
                  </a:cubicBezTo>
                  <a:cubicBezTo>
                    <a:pt x="192" y="336"/>
                    <a:pt x="187" y="263"/>
                    <a:pt x="180" y="190"/>
                  </a:cubicBezTo>
                  <a:cubicBezTo>
                    <a:pt x="182" y="274"/>
                    <a:pt x="197" y="357"/>
                    <a:pt x="215" y="439"/>
                  </a:cubicBezTo>
                  <a:cubicBezTo>
                    <a:pt x="214" y="439"/>
                    <a:pt x="213" y="439"/>
                    <a:pt x="212" y="440"/>
                  </a:cubicBezTo>
                  <a:cubicBezTo>
                    <a:pt x="206" y="418"/>
                    <a:pt x="201" y="397"/>
                    <a:pt x="196" y="375"/>
                  </a:cubicBezTo>
                  <a:cubicBezTo>
                    <a:pt x="187" y="333"/>
                    <a:pt x="178" y="290"/>
                    <a:pt x="168" y="247"/>
                  </a:cubicBezTo>
                  <a:cubicBezTo>
                    <a:pt x="168" y="246"/>
                    <a:pt x="167" y="246"/>
                    <a:pt x="166" y="245"/>
                  </a:cubicBezTo>
                  <a:cubicBezTo>
                    <a:pt x="165" y="226"/>
                    <a:pt x="164" y="207"/>
                    <a:pt x="163" y="188"/>
                  </a:cubicBezTo>
                  <a:cubicBezTo>
                    <a:pt x="162" y="188"/>
                    <a:pt x="162" y="188"/>
                    <a:pt x="161" y="188"/>
                  </a:cubicBezTo>
                  <a:cubicBezTo>
                    <a:pt x="163" y="207"/>
                    <a:pt x="165" y="226"/>
                    <a:pt x="166" y="245"/>
                  </a:cubicBezTo>
                  <a:cubicBezTo>
                    <a:pt x="173" y="276"/>
                    <a:pt x="179" y="307"/>
                    <a:pt x="186" y="338"/>
                  </a:cubicBezTo>
                  <a:cubicBezTo>
                    <a:pt x="189" y="354"/>
                    <a:pt x="193" y="370"/>
                    <a:pt x="195" y="387"/>
                  </a:cubicBezTo>
                  <a:cubicBezTo>
                    <a:pt x="194" y="385"/>
                    <a:pt x="193" y="384"/>
                    <a:pt x="192" y="382"/>
                  </a:cubicBezTo>
                  <a:cubicBezTo>
                    <a:pt x="180" y="350"/>
                    <a:pt x="169" y="317"/>
                    <a:pt x="156" y="285"/>
                  </a:cubicBezTo>
                  <a:cubicBezTo>
                    <a:pt x="149" y="268"/>
                    <a:pt x="138" y="253"/>
                    <a:pt x="128" y="237"/>
                  </a:cubicBezTo>
                  <a:cubicBezTo>
                    <a:pt x="162" y="291"/>
                    <a:pt x="177" y="352"/>
                    <a:pt x="194" y="412"/>
                  </a:cubicBezTo>
                  <a:cubicBezTo>
                    <a:pt x="194" y="413"/>
                    <a:pt x="194" y="413"/>
                    <a:pt x="194" y="417"/>
                  </a:cubicBezTo>
                  <a:cubicBezTo>
                    <a:pt x="183" y="388"/>
                    <a:pt x="173" y="362"/>
                    <a:pt x="163" y="335"/>
                  </a:cubicBezTo>
                  <a:cubicBezTo>
                    <a:pt x="162" y="335"/>
                    <a:pt x="161" y="336"/>
                    <a:pt x="161" y="336"/>
                  </a:cubicBezTo>
                  <a:cubicBezTo>
                    <a:pt x="168" y="356"/>
                    <a:pt x="174" y="376"/>
                    <a:pt x="181" y="396"/>
                  </a:cubicBezTo>
                  <a:cubicBezTo>
                    <a:pt x="181" y="396"/>
                    <a:pt x="181" y="396"/>
                    <a:pt x="180" y="396"/>
                  </a:cubicBezTo>
                  <a:cubicBezTo>
                    <a:pt x="176" y="387"/>
                    <a:pt x="171" y="377"/>
                    <a:pt x="167" y="367"/>
                  </a:cubicBezTo>
                  <a:cubicBezTo>
                    <a:pt x="163" y="355"/>
                    <a:pt x="159" y="343"/>
                    <a:pt x="155" y="331"/>
                  </a:cubicBezTo>
                  <a:cubicBezTo>
                    <a:pt x="154" y="332"/>
                    <a:pt x="153" y="332"/>
                    <a:pt x="152" y="332"/>
                  </a:cubicBezTo>
                  <a:cubicBezTo>
                    <a:pt x="157" y="344"/>
                    <a:pt x="162" y="356"/>
                    <a:pt x="167" y="367"/>
                  </a:cubicBezTo>
                  <a:close/>
                  <a:moveTo>
                    <a:pt x="101" y="166"/>
                  </a:moveTo>
                  <a:cubicBezTo>
                    <a:pt x="119" y="198"/>
                    <a:pt x="137" y="229"/>
                    <a:pt x="155" y="261"/>
                  </a:cubicBezTo>
                  <a:cubicBezTo>
                    <a:pt x="141" y="227"/>
                    <a:pt x="125" y="195"/>
                    <a:pt x="101" y="166"/>
                  </a:cubicBezTo>
                  <a:close/>
                  <a:moveTo>
                    <a:pt x="77" y="207"/>
                  </a:moveTo>
                  <a:cubicBezTo>
                    <a:pt x="96" y="235"/>
                    <a:pt x="114" y="262"/>
                    <a:pt x="132" y="290"/>
                  </a:cubicBezTo>
                  <a:cubicBezTo>
                    <a:pt x="120" y="262"/>
                    <a:pt x="93" y="220"/>
                    <a:pt x="77" y="207"/>
                  </a:cubicBezTo>
                  <a:close/>
                  <a:moveTo>
                    <a:pt x="134" y="154"/>
                  </a:moveTo>
                  <a:cubicBezTo>
                    <a:pt x="133" y="154"/>
                    <a:pt x="132" y="154"/>
                    <a:pt x="131" y="155"/>
                  </a:cubicBezTo>
                  <a:cubicBezTo>
                    <a:pt x="141" y="188"/>
                    <a:pt x="150" y="221"/>
                    <a:pt x="160" y="254"/>
                  </a:cubicBezTo>
                  <a:cubicBezTo>
                    <a:pt x="161" y="253"/>
                    <a:pt x="161" y="253"/>
                    <a:pt x="162" y="253"/>
                  </a:cubicBezTo>
                  <a:cubicBezTo>
                    <a:pt x="153" y="220"/>
                    <a:pt x="143" y="187"/>
                    <a:pt x="134" y="154"/>
                  </a:cubicBezTo>
                  <a:close/>
                  <a:moveTo>
                    <a:pt x="191" y="147"/>
                  </a:moveTo>
                  <a:cubicBezTo>
                    <a:pt x="184" y="181"/>
                    <a:pt x="187" y="215"/>
                    <a:pt x="191" y="244"/>
                  </a:cubicBezTo>
                  <a:cubicBezTo>
                    <a:pt x="191" y="214"/>
                    <a:pt x="191" y="181"/>
                    <a:pt x="191" y="147"/>
                  </a:cubicBezTo>
                  <a:close/>
                  <a:moveTo>
                    <a:pt x="158" y="129"/>
                  </a:moveTo>
                  <a:cubicBezTo>
                    <a:pt x="159" y="129"/>
                    <a:pt x="159" y="129"/>
                    <a:pt x="160" y="129"/>
                  </a:cubicBezTo>
                  <a:cubicBezTo>
                    <a:pt x="160" y="113"/>
                    <a:pt x="160" y="96"/>
                    <a:pt x="160" y="79"/>
                  </a:cubicBezTo>
                  <a:cubicBezTo>
                    <a:pt x="159" y="79"/>
                    <a:pt x="159" y="79"/>
                    <a:pt x="158" y="79"/>
                  </a:cubicBezTo>
                  <a:cubicBezTo>
                    <a:pt x="158" y="96"/>
                    <a:pt x="158" y="113"/>
                    <a:pt x="158" y="129"/>
                  </a:cubicBezTo>
                  <a:close/>
                  <a:moveTo>
                    <a:pt x="181" y="115"/>
                  </a:moveTo>
                  <a:cubicBezTo>
                    <a:pt x="180" y="115"/>
                    <a:pt x="179" y="114"/>
                    <a:pt x="179" y="114"/>
                  </a:cubicBezTo>
                  <a:cubicBezTo>
                    <a:pt x="177" y="127"/>
                    <a:pt x="175" y="141"/>
                    <a:pt x="173" y="154"/>
                  </a:cubicBezTo>
                  <a:cubicBezTo>
                    <a:pt x="174" y="154"/>
                    <a:pt x="175" y="154"/>
                    <a:pt x="176" y="154"/>
                  </a:cubicBezTo>
                  <a:cubicBezTo>
                    <a:pt x="177" y="141"/>
                    <a:pt x="179" y="128"/>
                    <a:pt x="181" y="115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4A3B26D6-526C-49CE-8FAB-B7F72BDA6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858" y="1763629"/>
              <a:ext cx="288925" cy="187325"/>
            </a:xfrm>
            <a:custGeom>
              <a:avLst/>
              <a:gdLst>
                <a:gd name="T0" fmla="*/ 191 w 214"/>
                <a:gd name="T1" fmla="*/ 99 h 139"/>
                <a:gd name="T2" fmla="*/ 83 w 214"/>
                <a:gd name="T3" fmla="*/ 50 h 139"/>
                <a:gd name="T4" fmla="*/ 214 w 214"/>
                <a:gd name="T5" fmla="*/ 139 h 139"/>
                <a:gd name="T6" fmla="*/ 116 w 214"/>
                <a:gd name="T7" fmla="*/ 111 h 139"/>
                <a:gd name="T8" fmla="*/ 69 w 214"/>
                <a:gd name="T9" fmla="*/ 89 h 139"/>
                <a:gd name="T10" fmla="*/ 60 w 214"/>
                <a:gd name="T11" fmla="*/ 82 h 139"/>
                <a:gd name="T12" fmla="*/ 8 w 214"/>
                <a:gd name="T13" fmla="*/ 86 h 139"/>
                <a:gd name="T14" fmla="*/ 61 w 214"/>
                <a:gd name="T15" fmla="*/ 7 h 139"/>
                <a:gd name="T16" fmla="*/ 143 w 214"/>
                <a:gd name="T17" fmla="*/ 13 h 139"/>
                <a:gd name="T18" fmla="*/ 168 w 214"/>
                <a:gd name="T19" fmla="*/ 36 h 139"/>
                <a:gd name="T20" fmla="*/ 187 w 214"/>
                <a:gd name="T21" fmla="*/ 89 h 139"/>
                <a:gd name="T22" fmla="*/ 191 w 214"/>
                <a:gd name="T23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139">
                  <a:moveTo>
                    <a:pt x="191" y="99"/>
                  </a:moveTo>
                  <a:cubicBezTo>
                    <a:pt x="160" y="70"/>
                    <a:pt x="126" y="50"/>
                    <a:pt x="83" y="50"/>
                  </a:cubicBezTo>
                  <a:cubicBezTo>
                    <a:pt x="144" y="55"/>
                    <a:pt x="182" y="92"/>
                    <a:pt x="214" y="139"/>
                  </a:cubicBezTo>
                  <a:cubicBezTo>
                    <a:pt x="182" y="126"/>
                    <a:pt x="150" y="117"/>
                    <a:pt x="116" y="111"/>
                  </a:cubicBezTo>
                  <a:cubicBezTo>
                    <a:pt x="98" y="108"/>
                    <a:pt x="82" y="102"/>
                    <a:pt x="69" y="89"/>
                  </a:cubicBezTo>
                  <a:cubicBezTo>
                    <a:pt x="67" y="86"/>
                    <a:pt x="63" y="84"/>
                    <a:pt x="60" y="82"/>
                  </a:cubicBezTo>
                  <a:cubicBezTo>
                    <a:pt x="39" y="70"/>
                    <a:pt x="27" y="70"/>
                    <a:pt x="8" y="86"/>
                  </a:cubicBezTo>
                  <a:cubicBezTo>
                    <a:pt x="0" y="53"/>
                    <a:pt x="25" y="15"/>
                    <a:pt x="61" y="7"/>
                  </a:cubicBezTo>
                  <a:cubicBezTo>
                    <a:pt x="89" y="0"/>
                    <a:pt x="116" y="6"/>
                    <a:pt x="143" y="13"/>
                  </a:cubicBezTo>
                  <a:cubicBezTo>
                    <a:pt x="157" y="16"/>
                    <a:pt x="164" y="21"/>
                    <a:pt x="168" y="36"/>
                  </a:cubicBezTo>
                  <a:cubicBezTo>
                    <a:pt x="171" y="54"/>
                    <a:pt x="180" y="72"/>
                    <a:pt x="187" y="89"/>
                  </a:cubicBezTo>
                  <a:cubicBezTo>
                    <a:pt x="188" y="92"/>
                    <a:pt x="189" y="95"/>
                    <a:pt x="191" y="99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0ED7A167-9089-4987-A6D6-0EF5E4EA9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870" y="1950954"/>
              <a:ext cx="366713" cy="134938"/>
            </a:xfrm>
            <a:custGeom>
              <a:avLst/>
              <a:gdLst>
                <a:gd name="T0" fmla="*/ 271 w 273"/>
                <a:gd name="T1" fmla="*/ 101 h 101"/>
                <a:gd name="T2" fmla="*/ 237 w 273"/>
                <a:gd name="T3" fmla="*/ 87 h 101"/>
                <a:gd name="T4" fmla="*/ 90 w 273"/>
                <a:gd name="T5" fmla="*/ 46 h 101"/>
                <a:gd name="T6" fmla="*/ 22 w 273"/>
                <a:gd name="T7" fmla="*/ 59 h 101"/>
                <a:gd name="T8" fmla="*/ 3 w 273"/>
                <a:gd name="T9" fmla="*/ 69 h 101"/>
                <a:gd name="T10" fmla="*/ 7 w 273"/>
                <a:gd name="T11" fmla="*/ 46 h 101"/>
                <a:gd name="T12" fmla="*/ 44 w 273"/>
                <a:gd name="T13" fmla="*/ 18 h 101"/>
                <a:gd name="T14" fmla="*/ 155 w 273"/>
                <a:gd name="T15" fmla="*/ 2 h 101"/>
                <a:gd name="T16" fmla="*/ 246 w 273"/>
                <a:gd name="T17" fmla="*/ 20 h 101"/>
                <a:gd name="T18" fmla="*/ 252 w 273"/>
                <a:gd name="T19" fmla="*/ 28 h 101"/>
                <a:gd name="T20" fmla="*/ 273 w 273"/>
                <a:gd name="T21" fmla="*/ 100 h 101"/>
                <a:gd name="T22" fmla="*/ 271 w 273"/>
                <a:gd name="T23" fmla="*/ 101 h 101"/>
                <a:gd name="T24" fmla="*/ 86 w 273"/>
                <a:gd name="T25" fmla="*/ 31 h 101"/>
                <a:gd name="T26" fmla="*/ 228 w 273"/>
                <a:gd name="T27" fmla="*/ 72 h 101"/>
                <a:gd name="T28" fmla="*/ 86 w 273"/>
                <a:gd name="T29" fmla="*/ 3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101">
                  <a:moveTo>
                    <a:pt x="271" y="101"/>
                  </a:moveTo>
                  <a:cubicBezTo>
                    <a:pt x="260" y="96"/>
                    <a:pt x="248" y="92"/>
                    <a:pt x="237" y="87"/>
                  </a:cubicBezTo>
                  <a:cubicBezTo>
                    <a:pt x="189" y="69"/>
                    <a:pt x="141" y="53"/>
                    <a:pt x="90" y="46"/>
                  </a:cubicBezTo>
                  <a:cubicBezTo>
                    <a:pt x="66" y="42"/>
                    <a:pt x="43" y="46"/>
                    <a:pt x="22" y="59"/>
                  </a:cubicBezTo>
                  <a:cubicBezTo>
                    <a:pt x="16" y="63"/>
                    <a:pt x="10" y="66"/>
                    <a:pt x="3" y="69"/>
                  </a:cubicBezTo>
                  <a:cubicBezTo>
                    <a:pt x="0" y="60"/>
                    <a:pt x="2" y="53"/>
                    <a:pt x="7" y="46"/>
                  </a:cubicBezTo>
                  <a:cubicBezTo>
                    <a:pt x="16" y="33"/>
                    <a:pt x="29" y="24"/>
                    <a:pt x="44" y="18"/>
                  </a:cubicBezTo>
                  <a:cubicBezTo>
                    <a:pt x="79" y="2"/>
                    <a:pt x="117" y="0"/>
                    <a:pt x="155" y="2"/>
                  </a:cubicBezTo>
                  <a:cubicBezTo>
                    <a:pt x="186" y="3"/>
                    <a:pt x="217" y="6"/>
                    <a:pt x="246" y="20"/>
                  </a:cubicBezTo>
                  <a:cubicBezTo>
                    <a:pt x="248" y="21"/>
                    <a:pt x="252" y="25"/>
                    <a:pt x="252" y="28"/>
                  </a:cubicBezTo>
                  <a:cubicBezTo>
                    <a:pt x="253" y="53"/>
                    <a:pt x="257" y="78"/>
                    <a:pt x="273" y="100"/>
                  </a:cubicBezTo>
                  <a:cubicBezTo>
                    <a:pt x="272" y="100"/>
                    <a:pt x="272" y="101"/>
                    <a:pt x="271" y="101"/>
                  </a:cubicBezTo>
                  <a:close/>
                  <a:moveTo>
                    <a:pt x="86" y="31"/>
                  </a:moveTo>
                  <a:cubicBezTo>
                    <a:pt x="137" y="33"/>
                    <a:pt x="185" y="44"/>
                    <a:pt x="228" y="72"/>
                  </a:cubicBezTo>
                  <a:cubicBezTo>
                    <a:pt x="186" y="39"/>
                    <a:pt x="137" y="30"/>
                    <a:pt x="86" y="31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5EEE8855-55AB-48EB-92C2-3B6F85EDB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8908" y="1530267"/>
              <a:ext cx="166688" cy="300038"/>
            </a:xfrm>
            <a:custGeom>
              <a:avLst/>
              <a:gdLst>
                <a:gd name="T0" fmla="*/ 124 w 124"/>
                <a:gd name="T1" fmla="*/ 3 h 223"/>
                <a:gd name="T2" fmla="*/ 120 w 124"/>
                <a:gd name="T3" fmla="*/ 5 h 223"/>
                <a:gd name="T4" fmla="*/ 81 w 124"/>
                <a:gd name="T5" fmla="*/ 97 h 223"/>
                <a:gd name="T6" fmla="*/ 90 w 124"/>
                <a:gd name="T7" fmla="*/ 149 h 223"/>
                <a:gd name="T8" fmla="*/ 87 w 124"/>
                <a:gd name="T9" fmla="*/ 157 h 223"/>
                <a:gd name="T10" fmla="*/ 35 w 124"/>
                <a:gd name="T11" fmla="*/ 223 h 223"/>
                <a:gd name="T12" fmla="*/ 24 w 124"/>
                <a:gd name="T13" fmla="*/ 180 h 223"/>
                <a:gd name="T14" fmla="*/ 2 w 124"/>
                <a:gd name="T15" fmla="*/ 110 h 223"/>
                <a:gd name="T16" fmla="*/ 1 w 124"/>
                <a:gd name="T17" fmla="*/ 103 h 223"/>
                <a:gd name="T18" fmla="*/ 47 w 124"/>
                <a:gd name="T19" fmla="*/ 23 h 223"/>
                <a:gd name="T20" fmla="*/ 124 w 124"/>
                <a:gd name="T21" fmla="*/ 3 h 223"/>
                <a:gd name="T22" fmla="*/ 65 w 124"/>
                <a:gd name="T23" fmla="*/ 71 h 223"/>
                <a:gd name="T24" fmla="*/ 43 w 124"/>
                <a:gd name="T25" fmla="*/ 181 h 223"/>
                <a:gd name="T26" fmla="*/ 65 w 124"/>
                <a:gd name="T27" fmla="*/ 7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223">
                  <a:moveTo>
                    <a:pt x="124" y="3"/>
                  </a:moveTo>
                  <a:cubicBezTo>
                    <a:pt x="122" y="4"/>
                    <a:pt x="121" y="5"/>
                    <a:pt x="120" y="5"/>
                  </a:cubicBezTo>
                  <a:cubicBezTo>
                    <a:pt x="85" y="24"/>
                    <a:pt x="70" y="58"/>
                    <a:pt x="81" y="97"/>
                  </a:cubicBezTo>
                  <a:cubicBezTo>
                    <a:pt x="85" y="114"/>
                    <a:pt x="88" y="131"/>
                    <a:pt x="90" y="149"/>
                  </a:cubicBezTo>
                  <a:cubicBezTo>
                    <a:pt x="91" y="151"/>
                    <a:pt x="88" y="155"/>
                    <a:pt x="87" y="157"/>
                  </a:cubicBezTo>
                  <a:cubicBezTo>
                    <a:pt x="69" y="179"/>
                    <a:pt x="52" y="201"/>
                    <a:pt x="35" y="223"/>
                  </a:cubicBezTo>
                  <a:cubicBezTo>
                    <a:pt x="32" y="210"/>
                    <a:pt x="28" y="195"/>
                    <a:pt x="24" y="180"/>
                  </a:cubicBezTo>
                  <a:cubicBezTo>
                    <a:pt x="17" y="157"/>
                    <a:pt x="9" y="134"/>
                    <a:pt x="2" y="110"/>
                  </a:cubicBezTo>
                  <a:cubicBezTo>
                    <a:pt x="1" y="108"/>
                    <a:pt x="0" y="106"/>
                    <a:pt x="1" y="103"/>
                  </a:cubicBezTo>
                  <a:cubicBezTo>
                    <a:pt x="7" y="72"/>
                    <a:pt x="18" y="42"/>
                    <a:pt x="47" y="23"/>
                  </a:cubicBezTo>
                  <a:cubicBezTo>
                    <a:pt x="69" y="7"/>
                    <a:pt x="95" y="0"/>
                    <a:pt x="124" y="3"/>
                  </a:cubicBezTo>
                  <a:close/>
                  <a:moveTo>
                    <a:pt x="65" y="71"/>
                  </a:moveTo>
                  <a:cubicBezTo>
                    <a:pt x="48" y="106"/>
                    <a:pt x="38" y="142"/>
                    <a:pt x="43" y="181"/>
                  </a:cubicBezTo>
                  <a:cubicBezTo>
                    <a:pt x="41" y="143"/>
                    <a:pt x="50" y="107"/>
                    <a:pt x="65" y="71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88FE1A11-A1C2-48A9-BE86-CDD06DFB7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5420" y="1706479"/>
              <a:ext cx="263525" cy="265113"/>
            </a:xfrm>
            <a:custGeom>
              <a:avLst/>
              <a:gdLst>
                <a:gd name="T0" fmla="*/ 0 w 196"/>
                <a:gd name="T1" fmla="*/ 128 h 197"/>
                <a:gd name="T2" fmla="*/ 126 w 196"/>
                <a:gd name="T3" fmla="*/ 13 h 197"/>
                <a:gd name="T4" fmla="*/ 195 w 196"/>
                <a:gd name="T5" fmla="*/ 7 h 197"/>
                <a:gd name="T6" fmla="*/ 196 w 196"/>
                <a:gd name="T7" fmla="*/ 10 h 197"/>
                <a:gd name="T8" fmla="*/ 187 w 196"/>
                <a:gd name="T9" fmla="*/ 14 h 197"/>
                <a:gd name="T10" fmla="*/ 94 w 196"/>
                <a:gd name="T11" fmla="*/ 75 h 197"/>
                <a:gd name="T12" fmla="*/ 35 w 196"/>
                <a:gd name="T13" fmla="*/ 191 h 197"/>
                <a:gd name="T14" fmla="*/ 33 w 196"/>
                <a:gd name="T15" fmla="*/ 197 h 197"/>
                <a:gd name="T16" fmla="*/ 0 w 196"/>
                <a:gd name="T17" fmla="*/ 128 h 197"/>
                <a:gd name="T18" fmla="*/ 46 w 196"/>
                <a:gd name="T19" fmla="*/ 118 h 197"/>
                <a:gd name="T20" fmla="*/ 85 w 196"/>
                <a:gd name="T21" fmla="*/ 53 h 197"/>
                <a:gd name="T22" fmla="*/ 46 w 196"/>
                <a:gd name="T23" fmla="*/ 11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97">
                  <a:moveTo>
                    <a:pt x="0" y="128"/>
                  </a:moveTo>
                  <a:cubicBezTo>
                    <a:pt x="26" y="71"/>
                    <a:pt x="67" y="32"/>
                    <a:pt x="126" y="13"/>
                  </a:cubicBezTo>
                  <a:cubicBezTo>
                    <a:pt x="148" y="6"/>
                    <a:pt x="172" y="0"/>
                    <a:pt x="195" y="7"/>
                  </a:cubicBezTo>
                  <a:cubicBezTo>
                    <a:pt x="196" y="8"/>
                    <a:pt x="196" y="9"/>
                    <a:pt x="196" y="10"/>
                  </a:cubicBezTo>
                  <a:cubicBezTo>
                    <a:pt x="193" y="11"/>
                    <a:pt x="191" y="14"/>
                    <a:pt x="187" y="14"/>
                  </a:cubicBezTo>
                  <a:cubicBezTo>
                    <a:pt x="145" y="17"/>
                    <a:pt x="116" y="41"/>
                    <a:pt x="94" y="75"/>
                  </a:cubicBezTo>
                  <a:cubicBezTo>
                    <a:pt x="70" y="111"/>
                    <a:pt x="51" y="150"/>
                    <a:pt x="35" y="191"/>
                  </a:cubicBezTo>
                  <a:cubicBezTo>
                    <a:pt x="35" y="192"/>
                    <a:pt x="34" y="193"/>
                    <a:pt x="33" y="197"/>
                  </a:cubicBezTo>
                  <a:cubicBezTo>
                    <a:pt x="26" y="170"/>
                    <a:pt x="18" y="146"/>
                    <a:pt x="0" y="128"/>
                  </a:cubicBezTo>
                  <a:close/>
                  <a:moveTo>
                    <a:pt x="46" y="118"/>
                  </a:moveTo>
                  <a:cubicBezTo>
                    <a:pt x="59" y="97"/>
                    <a:pt x="72" y="74"/>
                    <a:pt x="85" y="53"/>
                  </a:cubicBezTo>
                  <a:cubicBezTo>
                    <a:pt x="68" y="71"/>
                    <a:pt x="55" y="94"/>
                    <a:pt x="46" y="118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A249B0FC-B28F-468D-9605-1ED9EB2A4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95" y="1916029"/>
              <a:ext cx="266700" cy="122238"/>
            </a:xfrm>
            <a:custGeom>
              <a:avLst/>
              <a:gdLst>
                <a:gd name="T0" fmla="*/ 8 w 198"/>
                <a:gd name="T1" fmla="*/ 92 h 92"/>
                <a:gd name="T2" fmla="*/ 5 w 198"/>
                <a:gd name="T3" fmla="*/ 62 h 92"/>
                <a:gd name="T4" fmla="*/ 53 w 198"/>
                <a:gd name="T5" fmla="*/ 16 h 92"/>
                <a:gd name="T6" fmla="*/ 148 w 198"/>
                <a:gd name="T7" fmla="*/ 10 h 92"/>
                <a:gd name="T8" fmla="*/ 198 w 198"/>
                <a:gd name="T9" fmla="*/ 23 h 92"/>
                <a:gd name="T10" fmla="*/ 148 w 198"/>
                <a:gd name="T11" fmla="*/ 23 h 92"/>
                <a:gd name="T12" fmla="*/ 53 w 198"/>
                <a:gd name="T13" fmla="*/ 40 h 92"/>
                <a:gd name="T14" fmla="*/ 33 w 198"/>
                <a:gd name="T15" fmla="*/ 51 h 92"/>
                <a:gd name="T16" fmla="*/ 8 w 198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92">
                  <a:moveTo>
                    <a:pt x="8" y="92"/>
                  </a:moveTo>
                  <a:cubicBezTo>
                    <a:pt x="0" y="81"/>
                    <a:pt x="1" y="71"/>
                    <a:pt x="5" y="62"/>
                  </a:cubicBezTo>
                  <a:cubicBezTo>
                    <a:pt x="14" y="40"/>
                    <a:pt x="32" y="27"/>
                    <a:pt x="53" y="16"/>
                  </a:cubicBezTo>
                  <a:cubicBezTo>
                    <a:pt x="84" y="0"/>
                    <a:pt x="116" y="3"/>
                    <a:pt x="148" y="10"/>
                  </a:cubicBezTo>
                  <a:cubicBezTo>
                    <a:pt x="165" y="14"/>
                    <a:pt x="181" y="19"/>
                    <a:pt x="198" y="23"/>
                  </a:cubicBezTo>
                  <a:cubicBezTo>
                    <a:pt x="181" y="23"/>
                    <a:pt x="164" y="24"/>
                    <a:pt x="148" y="23"/>
                  </a:cubicBezTo>
                  <a:cubicBezTo>
                    <a:pt x="115" y="23"/>
                    <a:pt x="83" y="26"/>
                    <a:pt x="53" y="40"/>
                  </a:cubicBezTo>
                  <a:cubicBezTo>
                    <a:pt x="46" y="43"/>
                    <a:pt x="39" y="47"/>
                    <a:pt x="33" y="51"/>
                  </a:cubicBezTo>
                  <a:cubicBezTo>
                    <a:pt x="20" y="60"/>
                    <a:pt x="9" y="72"/>
                    <a:pt x="8" y="92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F1C53D25-A682-4EA2-AC62-2CCA4E55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620" y="1654092"/>
              <a:ext cx="193675" cy="104775"/>
            </a:xfrm>
            <a:custGeom>
              <a:avLst/>
              <a:gdLst>
                <a:gd name="T0" fmla="*/ 0 w 144"/>
                <a:gd name="T1" fmla="*/ 78 h 78"/>
                <a:gd name="T2" fmla="*/ 50 w 144"/>
                <a:gd name="T3" fmla="*/ 24 h 78"/>
                <a:gd name="T4" fmla="*/ 138 w 144"/>
                <a:gd name="T5" fmla="*/ 29 h 78"/>
                <a:gd name="T6" fmla="*/ 144 w 144"/>
                <a:gd name="T7" fmla="*/ 42 h 78"/>
                <a:gd name="T8" fmla="*/ 70 w 144"/>
                <a:gd name="T9" fmla="*/ 47 h 78"/>
                <a:gd name="T10" fmla="*/ 0 w 144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78">
                  <a:moveTo>
                    <a:pt x="0" y="78"/>
                  </a:moveTo>
                  <a:cubicBezTo>
                    <a:pt x="17" y="60"/>
                    <a:pt x="33" y="41"/>
                    <a:pt x="50" y="24"/>
                  </a:cubicBezTo>
                  <a:cubicBezTo>
                    <a:pt x="77" y="0"/>
                    <a:pt x="113" y="3"/>
                    <a:pt x="138" y="29"/>
                  </a:cubicBezTo>
                  <a:cubicBezTo>
                    <a:pt x="141" y="32"/>
                    <a:pt x="142" y="37"/>
                    <a:pt x="144" y="42"/>
                  </a:cubicBezTo>
                  <a:cubicBezTo>
                    <a:pt x="118" y="35"/>
                    <a:pt x="93" y="38"/>
                    <a:pt x="70" y="47"/>
                  </a:cubicBezTo>
                  <a:cubicBezTo>
                    <a:pt x="47" y="56"/>
                    <a:pt x="24" y="67"/>
                    <a:pt x="0" y="78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C314BCD0-B3A0-4B0B-9E2F-F3CC3C3B7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683" y="1908092"/>
              <a:ext cx="100013" cy="95250"/>
            </a:xfrm>
            <a:custGeom>
              <a:avLst/>
              <a:gdLst>
                <a:gd name="T0" fmla="*/ 0 w 74"/>
                <a:gd name="T1" fmla="*/ 16 h 70"/>
                <a:gd name="T2" fmla="*/ 38 w 74"/>
                <a:gd name="T3" fmla="*/ 12 h 70"/>
                <a:gd name="T4" fmla="*/ 74 w 74"/>
                <a:gd name="T5" fmla="*/ 0 h 70"/>
                <a:gd name="T6" fmla="*/ 59 w 74"/>
                <a:gd name="T7" fmla="*/ 64 h 70"/>
                <a:gd name="T8" fmla="*/ 48 w 74"/>
                <a:gd name="T9" fmla="*/ 67 h 70"/>
                <a:gd name="T10" fmla="*/ 25 w 74"/>
                <a:gd name="T11" fmla="*/ 45 h 70"/>
                <a:gd name="T12" fmla="*/ 0 w 74"/>
                <a:gd name="T13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0">
                  <a:moveTo>
                    <a:pt x="0" y="16"/>
                  </a:moveTo>
                  <a:cubicBezTo>
                    <a:pt x="13" y="14"/>
                    <a:pt x="26" y="15"/>
                    <a:pt x="38" y="12"/>
                  </a:cubicBezTo>
                  <a:cubicBezTo>
                    <a:pt x="50" y="9"/>
                    <a:pt x="62" y="4"/>
                    <a:pt x="74" y="0"/>
                  </a:cubicBezTo>
                  <a:cubicBezTo>
                    <a:pt x="72" y="21"/>
                    <a:pt x="67" y="43"/>
                    <a:pt x="59" y="64"/>
                  </a:cubicBezTo>
                  <a:cubicBezTo>
                    <a:pt x="57" y="70"/>
                    <a:pt x="53" y="70"/>
                    <a:pt x="48" y="67"/>
                  </a:cubicBezTo>
                  <a:cubicBezTo>
                    <a:pt x="40" y="60"/>
                    <a:pt x="32" y="53"/>
                    <a:pt x="25" y="45"/>
                  </a:cubicBezTo>
                  <a:cubicBezTo>
                    <a:pt x="17" y="36"/>
                    <a:pt x="9" y="26"/>
                    <a:pt x="0" y="16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93EFFDA7-5683-4A4F-AC65-6574B4FFC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795" y="1539792"/>
              <a:ext cx="58738" cy="714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0 h 53"/>
                <a:gd name="T4" fmla="*/ 0 w 43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cubicBezTo>
                    <a:pt x="0" y="27"/>
                    <a:pt x="19" y="2"/>
                    <a:pt x="43" y="0"/>
                  </a:cubicBezTo>
                  <a:cubicBezTo>
                    <a:pt x="28" y="18"/>
                    <a:pt x="13" y="37"/>
                    <a:pt x="0" y="53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E3C1B0B6-D564-4040-87DD-51913F25D4AA}"/>
              </a:ext>
            </a:extLst>
          </p:cNvPr>
          <p:cNvGrpSpPr/>
          <p:nvPr/>
        </p:nvGrpSpPr>
        <p:grpSpPr>
          <a:xfrm>
            <a:off x="1311275" y="1452563"/>
            <a:ext cx="912813" cy="1906587"/>
            <a:chOff x="1158875" y="1300163"/>
            <a:chExt cx="912813" cy="1906587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1104D64E-9846-4E51-86BB-22BFEC8CDC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475" y="2206625"/>
              <a:ext cx="811213" cy="1000125"/>
            </a:xfrm>
            <a:custGeom>
              <a:avLst/>
              <a:gdLst>
                <a:gd name="T0" fmla="*/ 554 w 602"/>
                <a:gd name="T1" fmla="*/ 86 h 743"/>
                <a:gd name="T2" fmla="*/ 583 w 602"/>
                <a:gd name="T3" fmla="*/ 173 h 743"/>
                <a:gd name="T4" fmla="*/ 564 w 602"/>
                <a:gd name="T5" fmla="*/ 350 h 743"/>
                <a:gd name="T6" fmla="*/ 489 w 602"/>
                <a:gd name="T7" fmla="*/ 463 h 743"/>
                <a:gd name="T8" fmla="*/ 426 w 602"/>
                <a:gd name="T9" fmla="*/ 574 h 743"/>
                <a:gd name="T10" fmla="*/ 416 w 602"/>
                <a:gd name="T11" fmla="*/ 703 h 743"/>
                <a:gd name="T12" fmla="*/ 420 w 602"/>
                <a:gd name="T13" fmla="*/ 713 h 743"/>
                <a:gd name="T14" fmla="*/ 437 w 602"/>
                <a:gd name="T15" fmla="*/ 734 h 743"/>
                <a:gd name="T16" fmla="*/ 439 w 602"/>
                <a:gd name="T17" fmla="*/ 743 h 743"/>
                <a:gd name="T18" fmla="*/ 430 w 602"/>
                <a:gd name="T19" fmla="*/ 741 h 743"/>
                <a:gd name="T20" fmla="*/ 375 w 602"/>
                <a:gd name="T21" fmla="*/ 691 h 743"/>
                <a:gd name="T22" fmla="*/ 287 w 602"/>
                <a:gd name="T23" fmla="*/ 549 h 743"/>
                <a:gd name="T24" fmla="*/ 304 w 602"/>
                <a:gd name="T25" fmla="*/ 353 h 743"/>
                <a:gd name="T26" fmla="*/ 320 w 602"/>
                <a:gd name="T27" fmla="*/ 322 h 743"/>
                <a:gd name="T28" fmla="*/ 325 w 602"/>
                <a:gd name="T29" fmla="*/ 295 h 743"/>
                <a:gd name="T30" fmla="*/ 298 w 602"/>
                <a:gd name="T31" fmla="*/ 198 h 743"/>
                <a:gd name="T32" fmla="*/ 254 w 602"/>
                <a:gd name="T33" fmla="*/ 87 h 743"/>
                <a:gd name="T34" fmla="*/ 246 w 602"/>
                <a:gd name="T35" fmla="*/ 69 h 743"/>
                <a:gd name="T36" fmla="*/ 209 w 602"/>
                <a:gd name="T37" fmla="*/ 48 h 743"/>
                <a:gd name="T38" fmla="*/ 38 w 602"/>
                <a:gd name="T39" fmla="*/ 110 h 743"/>
                <a:gd name="T40" fmla="*/ 0 w 602"/>
                <a:gd name="T41" fmla="*/ 141 h 743"/>
                <a:gd name="T42" fmla="*/ 35 w 602"/>
                <a:gd name="T43" fmla="*/ 81 h 743"/>
                <a:gd name="T44" fmla="*/ 136 w 602"/>
                <a:gd name="T45" fmla="*/ 12 h 743"/>
                <a:gd name="T46" fmla="*/ 211 w 602"/>
                <a:gd name="T47" fmla="*/ 24 h 743"/>
                <a:gd name="T48" fmla="*/ 225 w 602"/>
                <a:gd name="T49" fmla="*/ 26 h 743"/>
                <a:gd name="T50" fmla="*/ 263 w 602"/>
                <a:gd name="T51" fmla="*/ 16 h 743"/>
                <a:gd name="T52" fmla="*/ 361 w 602"/>
                <a:gd name="T53" fmla="*/ 56 h 743"/>
                <a:gd name="T54" fmla="*/ 394 w 602"/>
                <a:gd name="T55" fmla="*/ 161 h 743"/>
                <a:gd name="T56" fmla="*/ 378 w 602"/>
                <a:gd name="T57" fmla="*/ 225 h 743"/>
                <a:gd name="T58" fmla="*/ 413 w 602"/>
                <a:gd name="T59" fmla="*/ 135 h 743"/>
                <a:gd name="T60" fmla="*/ 388 w 602"/>
                <a:gd name="T61" fmla="*/ 32 h 743"/>
                <a:gd name="T62" fmla="*/ 433 w 602"/>
                <a:gd name="T63" fmla="*/ 23 h 743"/>
                <a:gd name="T64" fmla="*/ 435 w 602"/>
                <a:gd name="T65" fmla="*/ 37 h 743"/>
                <a:gd name="T66" fmla="*/ 431 w 602"/>
                <a:gd name="T67" fmla="*/ 118 h 743"/>
                <a:gd name="T68" fmla="*/ 386 w 602"/>
                <a:gd name="T69" fmla="*/ 247 h 743"/>
                <a:gd name="T70" fmla="*/ 323 w 602"/>
                <a:gd name="T71" fmla="*/ 356 h 743"/>
                <a:gd name="T72" fmla="*/ 309 w 602"/>
                <a:gd name="T73" fmla="*/ 560 h 743"/>
                <a:gd name="T74" fmla="*/ 321 w 602"/>
                <a:gd name="T75" fmla="*/ 584 h 743"/>
                <a:gd name="T76" fmla="*/ 316 w 602"/>
                <a:gd name="T77" fmla="*/ 547 h 743"/>
                <a:gd name="T78" fmla="*/ 362 w 602"/>
                <a:gd name="T79" fmla="*/ 418 h 743"/>
                <a:gd name="T80" fmla="*/ 491 w 602"/>
                <a:gd name="T81" fmla="*/ 250 h 743"/>
                <a:gd name="T82" fmla="*/ 549 w 602"/>
                <a:gd name="T83" fmla="*/ 108 h 743"/>
                <a:gd name="T84" fmla="*/ 553 w 602"/>
                <a:gd name="T85" fmla="*/ 88 h 743"/>
                <a:gd name="T86" fmla="*/ 554 w 602"/>
                <a:gd name="T87" fmla="*/ 86 h 743"/>
                <a:gd name="T88" fmla="*/ 374 w 602"/>
                <a:gd name="T89" fmla="*/ 613 h 743"/>
                <a:gd name="T90" fmla="*/ 374 w 602"/>
                <a:gd name="T91" fmla="*/ 606 h 743"/>
                <a:gd name="T92" fmla="*/ 395 w 602"/>
                <a:gd name="T93" fmla="*/ 506 h 743"/>
                <a:gd name="T94" fmla="*/ 461 w 602"/>
                <a:gd name="T95" fmla="*/ 404 h 743"/>
                <a:gd name="T96" fmla="*/ 519 w 602"/>
                <a:gd name="T97" fmla="*/ 317 h 743"/>
                <a:gd name="T98" fmla="*/ 525 w 602"/>
                <a:gd name="T99" fmla="*/ 307 h 743"/>
                <a:gd name="T100" fmla="*/ 506 w 602"/>
                <a:gd name="T101" fmla="*/ 331 h 743"/>
                <a:gd name="T102" fmla="*/ 425 w 602"/>
                <a:gd name="T103" fmla="*/ 436 h 743"/>
                <a:gd name="T104" fmla="*/ 373 w 602"/>
                <a:gd name="T105" fmla="*/ 545 h 743"/>
                <a:gd name="T106" fmla="*/ 374 w 602"/>
                <a:gd name="T107" fmla="*/ 613 h 743"/>
                <a:gd name="T108" fmla="*/ 347 w 602"/>
                <a:gd name="T109" fmla="*/ 211 h 743"/>
                <a:gd name="T110" fmla="*/ 241 w 602"/>
                <a:gd name="T111" fmla="*/ 43 h 743"/>
                <a:gd name="T112" fmla="*/ 328 w 602"/>
                <a:gd name="T113" fmla="*/ 105 h 743"/>
                <a:gd name="T114" fmla="*/ 347 w 602"/>
                <a:gd name="T115" fmla="*/ 2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2" h="743">
                  <a:moveTo>
                    <a:pt x="554" y="86"/>
                  </a:moveTo>
                  <a:cubicBezTo>
                    <a:pt x="564" y="115"/>
                    <a:pt x="574" y="144"/>
                    <a:pt x="583" y="173"/>
                  </a:cubicBezTo>
                  <a:cubicBezTo>
                    <a:pt x="602" y="234"/>
                    <a:pt x="595" y="294"/>
                    <a:pt x="564" y="350"/>
                  </a:cubicBezTo>
                  <a:cubicBezTo>
                    <a:pt x="541" y="389"/>
                    <a:pt x="514" y="426"/>
                    <a:pt x="489" y="463"/>
                  </a:cubicBezTo>
                  <a:cubicBezTo>
                    <a:pt x="465" y="499"/>
                    <a:pt x="441" y="534"/>
                    <a:pt x="426" y="574"/>
                  </a:cubicBezTo>
                  <a:cubicBezTo>
                    <a:pt x="410" y="616"/>
                    <a:pt x="407" y="659"/>
                    <a:pt x="416" y="703"/>
                  </a:cubicBezTo>
                  <a:cubicBezTo>
                    <a:pt x="416" y="707"/>
                    <a:pt x="418" y="710"/>
                    <a:pt x="420" y="713"/>
                  </a:cubicBezTo>
                  <a:cubicBezTo>
                    <a:pt x="426" y="720"/>
                    <a:pt x="432" y="727"/>
                    <a:pt x="437" y="734"/>
                  </a:cubicBezTo>
                  <a:cubicBezTo>
                    <a:pt x="439" y="736"/>
                    <a:pt x="438" y="740"/>
                    <a:pt x="439" y="743"/>
                  </a:cubicBezTo>
                  <a:cubicBezTo>
                    <a:pt x="436" y="743"/>
                    <a:pt x="432" y="743"/>
                    <a:pt x="430" y="741"/>
                  </a:cubicBezTo>
                  <a:cubicBezTo>
                    <a:pt x="411" y="725"/>
                    <a:pt x="392" y="709"/>
                    <a:pt x="375" y="691"/>
                  </a:cubicBezTo>
                  <a:cubicBezTo>
                    <a:pt x="335" y="650"/>
                    <a:pt x="305" y="604"/>
                    <a:pt x="287" y="549"/>
                  </a:cubicBezTo>
                  <a:cubicBezTo>
                    <a:pt x="266" y="482"/>
                    <a:pt x="275" y="417"/>
                    <a:pt x="304" y="353"/>
                  </a:cubicBezTo>
                  <a:cubicBezTo>
                    <a:pt x="309" y="343"/>
                    <a:pt x="314" y="332"/>
                    <a:pt x="320" y="322"/>
                  </a:cubicBezTo>
                  <a:cubicBezTo>
                    <a:pt x="325" y="313"/>
                    <a:pt x="326" y="305"/>
                    <a:pt x="325" y="295"/>
                  </a:cubicBezTo>
                  <a:cubicBezTo>
                    <a:pt x="321" y="261"/>
                    <a:pt x="310" y="230"/>
                    <a:pt x="298" y="198"/>
                  </a:cubicBezTo>
                  <a:cubicBezTo>
                    <a:pt x="283" y="161"/>
                    <a:pt x="269" y="124"/>
                    <a:pt x="254" y="87"/>
                  </a:cubicBezTo>
                  <a:cubicBezTo>
                    <a:pt x="252" y="81"/>
                    <a:pt x="249" y="75"/>
                    <a:pt x="246" y="69"/>
                  </a:cubicBezTo>
                  <a:cubicBezTo>
                    <a:pt x="231" y="42"/>
                    <a:pt x="238" y="45"/>
                    <a:pt x="209" y="48"/>
                  </a:cubicBezTo>
                  <a:cubicBezTo>
                    <a:pt x="147" y="55"/>
                    <a:pt x="89" y="73"/>
                    <a:pt x="38" y="110"/>
                  </a:cubicBezTo>
                  <a:cubicBezTo>
                    <a:pt x="24" y="119"/>
                    <a:pt x="13" y="130"/>
                    <a:pt x="0" y="141"/>
                  </a:cubicBezTo>
                  <a:cubicBezTo>
                    <a:pt x="8" y="119"/>
                    <a:pt x="19" y="98"/>
                    <a:pt x="35" y="81"/>
                  </a:cubicBezTo>
                  <a:cubicBezTo>
                    <a:pt x="63" y="50"/>
                    <a:pt x="97" y="28"/>
                    <a:pt x="136" y="12"/>
                  </a:cubicBezTo>
                  <a:cubicBezTo>
                    <a:pt x="163" y="0"/>
                    <a:pt x="188" y="4"/>
                    <a:pt x="211" y="24"/>
                  </a:cubicBezTo>
                  <a:cubicBezTo>
                    <a:pt x="215" y="28"/>
                    <a:pt x="219" y="28"/>
                    <a:pt x="225" y="26"/>
                  </a:cubicBezTo>
                  <a:cubicBezTo>
                    <a:pt x="237" y="21"/>
                    <a:pt x="251" y="15"/>
                    <a:pt x="263" y="16"/>
                  </a:cubicBezTo>
                  <a:cubicBezTo>
                    <a:pt x="301" y="17"/>
                    <a:pt x="334" y="30"/>
                    <a:pt x="361" y="56"/>
                  </a:cubicBezTo>
                  <a:cubicBezTo>
                    <a:pt x="391" y="85"/>
                    <a:pt x="399" y="122"/>
                    <a:pt x="394" y="161"/>
                  </a:cubicBezTo>
                  <a:cubicBezTo>
                    <a:pt x="391" y="185"/>
                    <a:pt x="383" y="207"/>
                    <a:pt x="378" y="225"/>
                  </a:cubicBezTo>
                  <a:cubicBezTo>
                    <a:pt x="390" y="212"/>
                    <a:pt x="410" y="161"/>
                    <a:pt x="413" y="135"/>
                  </a:cubicBezTo>
                  <a:cubicBezTo>
                    <a:pt x="417" y="98"/>
                    <a:pt x="401" y="67"/>
                    <a:pt x="388" y="32"/>
                  </a:cubicBezTo>
                  <a:cubicBezTo>
                    <a:pt x="406" y="38"/>
                    <a:pt x="420" y="35"/>
                    <a:pt x="433" y="23"/>
                  </a:cubicBezTo>
                  <a:cubicBezTo>
                    <a:pt x="434" y="29"/>
                    <a:pt x="435" y="33"/>
                    <a:pt x="435" y="37"/>
                  </a:cubicBezTo>
                  <a:cubicBezTo>
                    <a:pt x="434" y="64"/>
                    <a:pt x="432" y="91"/>
                    <a:pt x="431" y="118"/>
                  </a:cubicBezTo>
                  <a:cubicBezTo>
                    <a:pt x="429" y="165"/>
                    <a:pt x="410" y="207"/>
                    <a:pt x="386" y="247"/>
                  </a:cubicBezTo>
                  <a:cubicBezTo>
                    <a:pt x="364" y="283"/>
                    <a:pt x="342" y="318"/>
                    <a:pt x="323" y="356"/>
                  </a:cubicBezTo>
                  <a:cubicBezTo>
                    <a:pt x="290" y="421"/>
                    <a:pt x="284" y="490"/>
                    <a:pt x="309" y="560"/>
                  </a:cubicBezTo>
                  <a:cubicBezTo>
                    <a:pt x="312" y="568"/>
                    <a:pt x="316" y="576"/>
                    <a:pt x="321" y="584"/>
                  </a:cubicBezTo>
                  <a:cubicBezTo>
                    <a:pt x="319" y="572"/>
                    <a:pt x="317" y="560"/>
                    <a:pt x="316" y="547"/>
                  </a:cubicBezTo>
                  <a:cubicBezTo>
                    <a:pt x="314" y="498"/>
                    <a:pt x="333" y="456"/>
                    <a:pt x="362" y="418"/>
                  </a:cubicBezTo>
                  <a:cubicBezTo>
                    <a:pt x="405" y="362"/>
                    <a:pt x="448" y="306"/>
                    <a:pt x="491" y="250"/>
                  </a:cubicBezTo>
                  <a:cubicBezTo>
                    <a:pt x="524" y="208"/>
                    <a:pt x="543" y="161"/>
                    <a:pt x="549" y="108"/>
                  </a:cubicBezTo>
                  <a:cubicBezTo>
                    <a:pt x="550" y="101"/>
                    <a:pt x="552" y="95"/>
                    <a:pt x="553" y="88"/>
                  </a:cubicBezTo>
                  <a:cubicBezTo>
                    <a:pt x="553" y="87"/>
                    <a:pt x="553" y="87"/>
                    <a:pt x="554" y="86"/>
                  </a:cubicBezTo>
                  <a:close/>
                  <a:moveTo>
                    <a:pt x="374" y="613"/>
                  </a:moveTo>
                  <a:cubicBezTo>
                    <a:pt x="374" y="611"/>
                    <a:pt x="374" y="608"/>
                    <a:pt x="374" y="606"/>
                  </a:cubicBezTo>
                  <a:cubicBezTo>
                    <a:pt x="372" y="571"/>
                    <a:pt x="380" y="538"/>
                    <a:pt x="395" y="506"/>
                  </a:cubicBezTo>
                  <a:cubicBezTo>
                    <a:pt x="412" y="469"/>
                    <a:pt x="437" y="437"/>
                    <a:pt x="461" y="404"/>
                  </a:cubicBezTo>
                  <a:cubicBezTo>
                    <a:pt x="481" y="376"/>
                    <a:pt x="500" y="346"/>
                    <a:pt x="519" y="317"/>
                  </a:cubicBezTo>
                  <a:cubicBezTo>
                    <a:pt x="521" y="314"/>
                    <a:pt x="523" y="311"/>
                    <a:pt x="525" y="307"/>
                  </a:cubicBezTo>
                  <a:cubicBezTo>
                    <a:pt x="517" y="315"/>
                    <a:pt x="512" y="323"/>
                    <a:pt x="506" y="331"/>
                  </a:cubicBezTo>
                  <a:cubicBezTo>
                    <a:pt x="479" y="366"/>
                    <a:pt x="451" y="401"/>
                    <a:pt x="425" y="436"/>
                  </a:cubicBezTo>
                  <a:cubicBezTo>
                    <a:pt x="401" y="469"/>
                    <a:pt x="381" y="505"/>
                    <a:pt x="373" y="545"/>
                  </a:cubicBezTo>
                  <a:cubicBezTo>
                    <a:pt x="368" y="568"/>
                    <a:pt x="368" y="590"/>
                    <a:pt x="374" y="613"/>
                  </a:cubicBezTo>
                  <a:close/>
                  <a:moveTo>
                    <a:pt x="347" y="211"/>
                  </a:moveTo>
                  <a:cubicBezTo>
                    <a:pt x="362" y="129"/>
                    <a:pt x="310" y="46"/>
                    <a:pt x="241" y="43"/>
                  </a:cubicBezTo>
                  <a:cubicBezTo>
                    <a:pt x="275" y="56"/>
                    <a:pt x="308" y="71"/>
                    <a:pt x="328" y="105"/>
                  </a:cubicBezTo>
                  <a:cubicBezTo>
                    <a:pt x="347" y="138"/>
                    <a:pt x="347" y="175"/>
                    <a:pt x="347" y="2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823E16A6-142D-49C5-BAB1-981963077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1331913"/>
              <a:ext cx="341313" cy="411163"/>
            </a:xfrm>
            <a:custGeom>
              <a:avLst/>
              <a:gdLst>
                <a:gd name="T0" fmla="*/ 240 w 254"/>
                <a:gd name="T1" fmla="*/ 228 h 306"/>
                <a:gd name="T2" fmla="*/ 218 w 254"/>
                <a:gd name="T3" fmla="*/ 225 h 306"/>
                <a:gd name="T4" fmla="*/ 187 w 254"/>
                <a:gd name="T5" fmla="*/ 242 h 306"/>
                <a:gd name="T6" fmla="*/ 176 w 254"/>
                <a:gd name="T7" fmla="*/ 253 h 306"/>
                <a:gd name="T8" fmla="*/ 109 w 254"/>
                <a:gd name="T9" fmla="*/ 265 h 306"/>
                <a:gd name="T10" fmla="*/ 96 w 254"/>
                <a:gd name="T11" fmla="*/ 263 h 306"/>
                <a:gd name="T12" fmla="*/ 74 w 254"/>
                <a:gd name="T13" fmla="*/ 277 h 306"/>
                <a:gd name="T14" fmla="*/ 63 w 254"/>
                <a:gd name="T15" fmla="*/ 306 h 306"/>
                <a:gd name="T16" fmla="*/ 51 w 254"/>
                <a:gd name="T17" fmla="*/ 291 h 306"/>
                <a:gd name="T18" fmla="*/ 12 w 254"/>
                <a:gd name="T19" fmla="*/ 191 h 306"/>
                <a:gd name="T20" fmla="*/ 28 w 254"/>
                <a:gd name="T21" fmla="*/ 44 h 306"/>
                <a:gd name="T22" fmla="*/ 45 w 254"/>
                <a:gd name="T23" fmla="*/ 20 h 306"/>
                <a:gd name="T24" fmla="*/ 66 w 254"/>
                <a:gd name="T25" fmla="*/ 17 h 306"/>
                <a:gd name="T26" fmla="*/ 75 w 254"/>
                <a:gd name="T27" fmla="*/ 15 h 306"/>
                <a:gd name="T28" fmla="*/ 115 w 254"/>
                <a:gd name="T29" fmla="*/ 5 h 306"/>
                <a:gd name="T30" fmla="*/ 132 w 254"/>
                <a:gd name="T31" fmla="*/ 13 h 306"/>
                <a:gd name="T32" fmla="*/ 230 w 254"/>
                <a:gd name="T33" fmla="*/ 139 h 306"/>
                <a:gd name="T34" fmla="*/ 251 w 254"/>
                <a:gd name="T35" fmla="*/ 197 h 306"/>
                <a:gd name="T36" fmla="*/ 247 w 254"/>
                <a:gd name="T37" fmla="*/ 220 h 306"/>
                <a:gd name="T38" fmla="*/ 240 w 254"/>
                <a:gd name="T39" fmla="*/ 228 h 306"/>
                <a:gd name="T40" fmla="*/ 89 w 254"/>
                <a:gd name="T41" fmla="*/ 46 h 306"/>
                <a:gd name="T42" fmla="*/ 87 w 254"/>
                <a:gd name="T43" fmla="*/ 47 h 306"/>
                <a:gd name="T44" fmla="*/ 100 w 254"/>
                <a:gd name="T45" fmla="*/ 92 h 306"/>
                <a:gd name="T46" fmla="*/ 118 w 254"/>
                <a:gd name="T47" fmla="*/ 181 h 306"/>
                <a:gd name="T48" fmla="*/ 133 w 254"/>
                <a:gd name="T49" fmla="*/ 222 h 306"/>
                <a:gd name="T50" fmla="*/ 105 w 254"/>
                <a:gd name="T51" fmla="*/ 91 h 306"/>
                <a:gd name="T52" fmla="*/ 89 w 254"/>
                <a:gd name="T53" fmla="*/ 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4" h="306">
                  <a:moveTo>
                    <a:pt x="240" y="228"/>
                  </a:moveTo>
                  <a:cubicBezTo>
                    <a:pt x="233" y="227"/>
                    <a:pt x="225" y="225"/>
                    <a:pt x="218" y="225"/>
                  </a:cubicBezTo>
                  <a:cubicBezTo>
                    <a:pt x="205" y="224"/>
                    <a:pt x="194" y="229"/>
                    <a:pt x="187" y="242"/>
                  </a:cubicBezTo>
                  <a:cubicBezTo>
                    <a:pt x="185" y="246"/>
                    <a:pt x="181" y="250"/>
                    <a:pt x="176" y="253"/>
                  </a:cubicBezTo>
                  <a:cubicBezTo>
                    <a:pt x="156" y="266"/>
                    <a:pt x="133" y="270"/>
                    <a:pt x="109" y="265"/>
                  </a:cubicBezTo>
                  <a:cubicBezTo>
                    <a:pt x="105" y="264"/>
                    <a:pt x="100" y="264"/>
                    <a:pt x="96" y="263"/>
                  </a:cubicBezTo>
                  <a:cubicBezTo>
                    <a:pt x="85" y="262"/>
                    <a:pt x="78" y="267"/>
                    <a:pt x="74" y="277"/>
                  </a:cubicBezTo>
                  <a:cubicBezTo>
                    <a:pt x="70" y="286"/>
                    <a:pt x="67" y="295"/>
                    <a:pt x="63" y="306"/>
                  </a:cubicBezTo>
                  <a:cubicBezTo>
                    <a:pt x="59" y="300"/>
                    <a:pt x="54" y="296"/>
                    <a:pt x="51" y="291"/>
                  </a:cubicBezTo>
                  <a:cubicBezTo>
                    <a:pt x="32" y="260"/>
                    <a:pt x="20" y="226"/>
                    <a:pt x="12" y="191"/>
                  </a:cubicBezTo>
                  <a:cubicBezTo>
                    <a:pt x="0" y="140"/>
                    <a:pt x="7" y="91"/>
                    <a:pt x="28" y="44"/>
                  </a:cubicBezTo>
                  <a:cubicBezTo>
                    <a:pt x="32" y="35"/>
                    <a:pt x="39" y="27"/>
                    <a:pt x="45" y="20"/>
                  </a:cubicBezTo>
                  <a:cubicBezTo>
                    <a:pt x="51" y="15"/>
                    <a:pt x="58" y="14"/>
                    <a:pt x="66" y="17"/>
                  </a:cubicBezTo>
                  <a:cubicBezTo>
                    <a:pt x="68" y="18"/>
                    <a:pt x="74" y="17"/>
                    <a:pt x="75" y="15"/>
                  </a:cubicBezTo>
                  <a:cubicBezTo>
                    <a:pt x="85" y="1"/>
                    <a:pt x="100" y="0"/>
                    <a:pt x="115" y="5"/>
                  </a:cubicBezTo>
                  <a:cubicBezTo>
                    <a:pt x="121" y="6"/>
                    <a:pt x="127" y="10"/>
                    <a:pt x="132" y="13"/>
                  </a:cubicBezTo>
                  <a:cubicBezTo>
                    <a:pt x="180" y="43"/>
                    <a:pt x="211" y="86"/>
                    <a:pt x="230" y="139"/>
                  </a:cubicBezTo>
                  <a:cubicBezTo>
                    <a:pt x="237" y="158"/>
                    <a:pt x="243" y="178"/>
                    <a:pt x="251" y="197"/>
                  </a:cubicBezTo>
                  <a:cubicBezTo>
                    <a:pt x="254" y="206"/>
                    <a:pt x="254" y="213"/>
                    <a:pt x="247" y="220"/>
                  </a:cubicBezTo>
                  <a:cubicBezTo>
                    <a:pt x="244" y="222"/>
                    <a:pt x="243" y="225"/>
                    <a:pt x="240" y="228"/>
                  </a:cubicBezTo>
                  <a:close/>
                  <a:moveTo>
                    <a:pt x="89" y="46"/>
                  </a:moveTo>
                  <a:cubicBezTo>
                    <a:pt x="88" y="47"/>
                    <a:pt x="88" y="47"/>
                    <a:pt x="87" y="47"/>
                  </a:cubicBezTo>
                  <a:cubicBezTo>
                    <a:pt x="91" y="62"/>
                    <a:pt x="97" y="77"/>
                    <a:pt x="100" y="92"/>
                  </a:cubicBezTo>
                  <a:cubicBezTo>
                    <a:pt x="107" y="122"/>
                    <a:pt x="111" y="151"/>
                    <a:pt x="118" y="181"/>
                  </a:cubicBezTo>
                  <a:cubicBezTo>
                    <a:pt x="121" y="195"/>
                    <a:pt x="128" y="208"/>
                    <a:pt x="133" y="222"/>
                  </a:cubicBezTo>
                  <a:cubicBezTo>
                    <a:pt x="124" y="178"/>
                    <a:pt x="115" y="134"/>
                    <a:pt x="105" y="91"/>
                  </a:cubicBezTo>
                  <a:cubicBezTo>
                    <a:pt x="102" y="75"/>
                    <a:pt x="94" y="61"/>
                    <a:pt x="89" y="46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0B59EAE1-F46E-4317-8430-8A59A07135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7175" y="1636713"/>
              <a:ext cx="300038" cy="595313"/>
            </a:xfrm>
            <a:custGeom>
              <a:avLst/>
              <a:gdLst>
                <a:gd name="T0" fmla="*/ 185 w 223"/>
                <a:gd name="T1" fmla="*/ 419 h 443"/>
                <a:gd name="T2" fmla="*/ 190 w 223"/>
                <a:gd name="T3" fmla="*/ 443 h 443"/>
                <a:gd name="T4" fmla="*/ 118 w 223"/>
                <a:gd name="T5" fmla="*/ 280 h 443"/>
                <a:gd name="T6" fmla="*/ 2 w 223"/>
                <a:gd name="T7" fmla="*/ 122 h 443"/>
                <a:gd name="T8" fmla="*/ 34 w 223"/>
                <a:gd name="T9" fmla="*/ 50 h 443"/>
                <a:gd name="T10" fmla="*/ 80 w 223"/>
                <a:gd name="T11" fmla="*/ 99 h 443"/>
                <a:gd name="T12" fmla="*/ 118 w 223"/>
                <a:gd name="T13" fmla="*/ 40 h 443"/>
                <a:gd name="T14" fmla="*/ 158 w 223"/>
                <a:gd name="T15" fmla="*/ 7 h 443"/>
                <a:gd name="T16" fmla="*/ 206 w 223"/>
                <a:gd name="T17" fmla="*/ 83 h 443"/>
                <a:gd name="T18" fmla="*/ 200 w 223"/>
                <a:gd name="T19" fmla="*/ 143 h 443"/>
                <a:gd name="T20" fmla="*/ 222 w 223"/>
                <a:gd name="T21" fmla="*/ 434 h 443"/>
                <a:gd name="T22" fmla="*/ 203 w 223"/>
                <a:gd name="T23" fmla="*/ 334 h 443"/>
                <a:gd name="T24" fmla="*/ 180 w 223"/>
                <a:gd name="T25" fmla="*/ 190 h 443"/>
                <a:gd name="T26" fmla="*/ 212 w 223"/>
                <a:gd name="T27" fmla="*/ 440 h 443"/>
                <a:gd name="T28" fmla="*/ 168 w 223"/>
                <a:gd name="T29" fmla="*/ 247 h 443"/>
                <a:gd name="T30" fmla="*/ 163 w 223"/>
                <a:gd name="T31" fmla="*/ 188 h 443"/>
                <a:gd name="T32" fmla="*/ 166 w 223"/>
                <a:gd name="T33" fmla="*/ 245 h 443"/>
                <a:gd name="T34" fmla="*/ 195 w 223"/>
                <a:gd name="T35" fmla="*/ 387 h 443"/>
                <a:gd name="T36" fmla="*/ 156 w 223"/>
                <a:gd name="T37" fmla="*/ 285 h 443"/>
                <a:gd name="T38" fmla="*/ 194 w 223"/>
                <a:gd name="T39" fmla="*/ 412 h 443"/>
                <a:gd name="T40" fmla="*/ 163 w 223"/>
                <a:gd name="T41" fmla="*/ 335 h 443"/>
                <a:gd name="T42" fmla="*/ 181 w 223"/>
                <a:gd name="T43" fmla="*/ 396 h 443"/>
                <a:gd name="T44" fmla="*/ 167 w 223"/>
                <a:gd name="T45" fmla="*/ 367 h 443"/>
                <a:gd name="T46" fmla="*/ 152 w 223"/>
                <a:gd name="T47" fmla="*/ 332 h 443"/>
                <a:gd name="T48" fmla="*/ 101 w 223"/>
                <a:gd name="T49" fmla="*/ 166 h 443"/>
                <a:gd name="T50" fmla="*/ 101 w 223"/>
                <a:gd name="T51" fmla="*/ 166 h 443"/>
                <a:gd name="T52" fmla="*/ 132 w 223"/>
                <a:gd name="T53" fmla="*/ 290 h 443"/>
                <a:gd name="T54" fmla="*/ 134 w 223"/>
                <a:gd name="T55" fmla="*/ 154 h 443"/>
                <a:gd name="T56" fmla="*/ 160 w 223"/>
                <a:gd name="T57" fmla="*/ 254 h 443"/>
                <a:gd name="T58" fmla="*/ 134 w 223"/>
                <a:gd name="T59" fmla="*/ 154 h 443"/>
                <a:gd name="T60" fmla="*/ 191 w 223"/>
                <a:gd name="T61" fmla="*/ 244 h 443"/>
                <a:gd name="T62" fmla="*/ 158 w 223"/>
                <a:gd name="T63" fmla="*/ 129 h 443"/>
                <a:gd name="T64" fmla="*/ 160 w 223"/>
                <a:gd name="T65" fmla="*/ 79 h 443"/>
                <a:gd name="T66" fmla="*/ 158 w 223"/>
                <a:gd name="T67" fmla="*/ 129 h 443"/>
                <a:gd name="T68" fmla="*/ 179 w 223"/>
                <a:gd name="T69" fmla="*/ 114 h 443"/>
                <a:gd name="T70" fmla="*/ 176 w 223"/>
                <a:gd name="T71" fmla="*/ 154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3" h="443">
                  <a:moveTo>
                    <a:pt x="167" y="367"/>
                  </a:moveTo>
                  <a:cubicBezTo>
                    <a:pt x="173" y="384"/>
                    <a:pt x="179" y="402"/>
                    <a:pt x="185" y="419"/>
                  </a:cubicBezTo>
                  <a:cubicBezTo>
                    <a:pt x="188" y="427"/>
                    <a:pt x="190" y="434"/>
                    <a:pt x="192" y="442"/>
                  </a:cubicBezTo>
                  <a:cubicBezTo>
                    <a:pt x="192" y="442"/>
                    <a:pt x="191" y="443"/>
                    <a:pt x="190" y="443"/>
                  </a:cubicBezTo>
                  <a:cubicBezTo>
                    <a:pt x="188" y="439"/>
                    <a:pt x="185" y="434"/>
                    <a:pt x="183" y="430"/>
                  </a:cubicBezTo>
                  <a:cubicBezTo>
                    <a:pt x="165" y="379"/>
                    <a:pt x="145" y="328"/>
                    <a:pt x="118" y="280"/>
                  </a:cubicBezTo>
                  <a:cubicBezTo>
                    <a:pt x="95" y="238"/>
                    <a:pt x="65" y="200"/>
                    <a:pt x="28" y="169"/>
                  </a:cubicBezTo>
                  <a:cubicBezTo>
                    <a:pt x="13" y="157"/>
                    <a:pt x="4" y="141"/>
                    <a:pt x="2" y="122"/>
                  </a:cubicBezTo>
                  <a:cubicBezTo>
                    <a:pt x="0" y="99"/>
                    <a:pt x="1" y="76"/>
                    <a:pt x="10" y="55"/>
                  </a:cubicBezTo>
                  <a:cubicBezTo>
                    <a:pt x="18" y="38"/>
                    <a:pt x="22" y="39"/>
                    <a:pt x="34" y="50"/>
                  </a:cubicBezTo>
                  <a:cubicBezTo>
                    <a:pt x="41" y="56"/>
                    <a:pt x="46" y="65"/>
                    <a:pt x="52" y="71"/>
                  </a:cubicBezTo>
                  <a:cubicBezTo>
                    <a:pt x="61" y="81"/>
                    <a:pt x="70" y="92"/>
                    <a:pt x="80" y="99"/>
                  </a:cubicBezTo>
                  <a:cubicBezTo>
                    <a:pt x="92" y="109"/>
                    <a:pt x="99" y="107"/>
                    <a:pt x="104" y="92"/>
                  </a:cubicBezTo>
                  <a:cubicBezTo>
                    <a:pt x="110" y="75"/>
                    <a:pt x="114" y="57"/>
                    <a:pt x="118" y="40"/>
                  </a:cubicBezTo>
                  <a:cubicBezTo>
                    <a:pt x="120" y="32"/>
                    <a:pt x="122" y="24"/>
                    <a:pt x="125" y="16"/>
                  </a:cubicBezTo>
                  <a:cubicBezTo>
                    <a:pt x="132" y="4"/>
                    <a:pt x="146" y="0"/>
                    <a:pt x="158" y="7"/>
                  </a:cubicBezTo>
                  <a:cubicBezTo>
                    <a:pt x="162" y="9"/>
                    <a:pt x="166" y="11"/>
                    <a:pt x="169" y="14"/>
                  </a:cubicBezTo>
                  <a:cubicBezTo>
                    <a:pt x="188" y="33"/>
                    <a:pt x="201" y="55"/>
                    <a:pt x="206" y="83"/>
                  </a:cubicBezTo>
                  <a:cubicBezTo>
                    <a:pt x="206" y="87"/>
                    <a:pt x="206" y="91"/>
                    <a:pt x="205" y="95"/>
                  </a:cubicBezTo>
                  <a:cubicBezTo>
                    <a:pt x="204" y="111"/>
                    <a:pt x="201" y="127"/>
                    <a:pt x="200" y="143"/>
                  </a:cubicBezTo>
                  <a:cubicBezTo>
                    <a:pt x="195" y="231"/>
                    <a:pt x="203" y="318"/>
                    <a:pt x="220" y="405"/>
                  </a:cubicBezTo>
                  <a:cubicBezTo>
                    <a:pt x="222" y="414"/>
                    <a:pt x="223" y="424"/>
                    <a:pt x="222" y="434"/>
                  </a:cubicBezTo>
                  <a:cubicBezTo>
                    <a:pt x="216" y="401"/>
                    <a:pt x="210" y="367"/>
                    <a:pt x="204" y="334"/>
                  </a:cubicBezTo>
                  <a:cubicBezTo>
                    <a:pt x="204" y="334"/>
                    <a:pt x="203" y="334"/>
                    <a:pt x="203" y="334"/>
                  </a:cubicBezTo>
                  <a:cubicBezTo>
                    <a:pt x="207" y="359"/>
                    <a:pt x="210" y="383"/>
                    <a:pt x="214" y="407"/>
                  </a:cubicBezTo>
                  <a:cubicBezTo>
                    <a:pt x="192" y="336"/>
                    <a:pt x="187" y="263"/>
                    <a:pt x="180" y="190"/>
                  </a:cubicBezTo>
                  <a:cubicBezTo>
                    <a:pt x="182" y="274"/>
                    <a:pt x="197" y="357"/>
                    <a:pt x="215" y="439"/>
                  </a:cubicBezTo>
                  <a:cubicBezTo>
                    <a:pt x="214" y="439"/>
                    <a:pt x="213" y="439"/>
                    <a:pt x="212" y="440"/>
                  </a:cubicBezTo>
                  <a:cubicBezTo>
                    <a:pt x="206" y="418"/>
                    <a:pt x="201" y="397"/>
                    <a:pt x="196" y="375"/>
                  </a:cubicBezTo>
                  <a:cubicBezTo>
                    <a:pt x="187" y="333"/>
                    <a:pt x="178" y="290"/>
                    <a:pt x="168" y="247"/>
                  </a:cubicBezTo>
                  <a:cubicBezTo>
                    <a:pt x="168" y="246"/>
                    <a:pt x="167" y="246"/>
                    <a:pt x="166" y="245"/>
                  </a:cubicBezTo>
                  <a:cubicBezTo>
                    <a:pt x="165" y="226"/>
                    <a:pt x="164" y="207"/>
                    <a:pt x="163" y="188"/>
                  </a:cubicBezTo>
                  <a:cubicBezTo>
                    <a:pt x="162" y="188"/>
                    <a:pt x="162" y="188"/>
                    <a:pt x="161" y="188"/>
                  </a:cubicBezTo>
                  <a:cubicBezTo>
                    <a:pt x="163" y="207"/>
                    <a:pt x="165" y="226"/>
                    <a:pt x="166" y="245"/>
                  </a:cubicBezTo>
                  <a:cubicBezTo>
                    <a:pt x="173" y="276"/>
                    <a:pt x="179" y="307"/>
                    <a:pt x="186" y="338"/>
                  </a:cubicBezTo>
                  <a:cubicBezTo>
                    <a:pt x="189" y="354"/>
                    <a:pt x="193" y="370"/>
                    <a:pt x="195" y="387"/>
                  </a:cubicBezTo>
                  <a:cubicBezTo>
                    <a:pt x="194" y="385"/>
                    <a:pt x="193" y="384"/>
                    <a:pt x="192" y="382"/>
                  </a:cubicBezTo>
                  <a:cubicBezTo>
                    <a:pt x="180" y="350"/>
                    <a:pt x="169" y="317"/>
                    <a:pt x="156" y="285"/>
                  </a:cubicBezTo>
                  <a:cubicBezTo>
                    <a:pt x="149" y="268"/>
                    <a:pt x="138" y="253"/>
                    <a:pt x="128" y="237"/>
                  </a:cubicBezTo>
                  <a:cubicBezTo>
                    <a:pt x="162" y="291"/>
                    <a:pt x="177" y="352"/>
                    <a:pt x="194" y="412"/>
                  </a:cubicBezTo>
                  <a:cubicBezTo>
                    <a:pt x="194" y="413"/>
                    <a:pt x="194" y="413"/>
                    <a:pt x="194" y="417"/>
                  </a:cubicBezTo>
                  <a:cubicBezTo>
                    <a:pt x="183" y="388"/>
                    <a:pt x="173" y="362"/>
                    <a:pt x="163" y="335"/>
                  </a:cubicBezTo>
                  <a:cubicBezTo>
                    <a:pt x="162" y="335"/>
                    <a:pt x="161" y="336"/>
                    <a:pt x="161" y="336"/>
                  </a:cubicBezTo>
                  <a:cubicBezTo>
                    <a:pt x="168" y="356"/>
                    <a:pt x="174" y="376"/>
                    <a:pt x="181" y="396"/>
                  </a:cubicBezTo>
                  <a:cubicBezTo>
                    <a:pt x="181" y="396"/>
                    <a:pt x="181" y="396"/>
                    <a:pt x="180" y="396"/>
                  </a:cubicBezTo>
                  <a:cubicBezTo>
                    <a:pt x="176" y="387"/>
                    <a:pt x="171" y="377"/>
                    <a:pt x="167" y="367"/>
                  </a:cubicBezTo>
                  <a:cubicBezTo>
                    <a:pt x="163" y="355"/>
                    <a:pt x="159" y="343"/>
                    <a:pt x="155" y="331"/>
                  </a:cubicBezTo>
                  <a:cubicBezTo>
                    <a:pt x="154" y="332"/>
                    <a:pt x="153" y="332"/>
                    <a:pt x="152" y="332"/>
                  </a:cubicBezTo>
                  <a:cubicBezTo>
                    <a:pt x="157" y="344"/>
                    <a:pt x="162" y="356"/>
                    <a:pt x="167" y="367"/>
                  </a:cubicBezTo>
                  <a:close/>
                  <a:moveTo>
                    <a:pt x="101" y="166"/>
                  </a:moveTo>
                  <a:cubicBezTo>
                    <a:pt x="119" y="198"/>
                    <a:pt x="137" y="229"/>
                    <a:pt x="155" y="261"/>
                  </a:cubicBezTo>
                  <a:cubicBezTo>
                    <a:pt x="141" y="227"/>
                    <a:pt x="125" y="195"/>
                    <a:pt x="101" y="166"/>
                  </a:cubicBezTo>
                  <a:close/>
                  <a:moveTo>
                    <a:pt x="77" y="207"/>
                  </a:moveTo>
                  <a:cubicBezTo>
                    <a:pt x="96" y="235"/>
                    <a:pt x="114" y="262"/>
                    <a:pt x="132" y="290"/>
                  </a:cubicBezTo>
                  <a:cubicBezTo>
                    <a:pt x="120" y="262"/>
                    <a:pt x="93" y="220"/>
                    <a:pt x="77" y="207"/>
                  </a:cubicBezTo>
                  <a:close/>
                  <a:moveTo>
                    <a:pt x="134" y="154"/>
                  </a:moveTo>
                  <a:cubicBezTo>
                    <a:pt x="133" y="154"/>
                    <a:pt x="132" y="154"/>
                    <a:pt x="131" y="155"/>
                  </a:cubicBezTo>
                  <a:cubicBezTo>
                    <a:pt x="141" y="188"/>
                    <a:pt x="150" y="221"/>
                    <a:pt x="160" y="254"/>
                  </a:cubicBezTo>
                  <a:cubicBezTo>
                    <a:pt x="161" y="253"/>
                    <a:pt x="161" y="253"/>
                    <a:pt x="162" y="253"/>
                  </a:cubicBezTo>
                  <a:cubicBezTo>
                    <a:pt x="153" y="220"/>
                    <a:pt x="143" y="187"/>
                    <a:pt x="134" y="154"/>
                  </a:cubicBezTo>
                  <a:close/>
                  <a:moveTo>
                    <a:pt x="191" y="147"/>
                  </a:moveTo>
                  <a:cubicBezTo>
                    <a:pt x="184" y="181"/>
                    <a:pt x="187" y="215"/>
                    <a:pt x="191" y="244"/>
                  </a:cubicBezTo>
                  <a:cubicBezTo>
                    <a:pt x="191" y="214"/>
                    <a:pt x="191" y="181"/>
                    <a:pt x="191" y="147"/>
                  </a:cubicBezTo>
                  <a:close/>
                  <a:moveTo>
                    <a:pt x="158" y="129"/>
                  </a:moveTo>
                  <a:cubicBezTo>
                    <a:pt x="159" y="129"/>
                    <a:pt x="159" y="129"/>
                    <a:pt x="160" y="129"/>
                  </a:cubicBezTo>
                  <a:cubicBezTo>
                    <a:pt x="160" y="113"/>
                    <a:pt x="160" y="96"/>
                    <a:pt x="160" y="79"/>
                  </a:cubicBezTo>
                  <a:cubicBezTo>
                    <a:pt x="159" y="79"/>
                    <a:pt x="159" y="79"/>
                    <a:pt x="158" y="79"/>
                  </a:cubicBezTo>
                  <a:cubicBezTo>
                    <a:pt x="158" y="96"/>
                    <a:pt x="158" y="113"/>
                    <a:pt x="158" y="129"/>
                  </a:cubicBezTo>
                  <a:close/>
                  <a:moveTo>
                    <a:pt x="181" y="115"/>
                  </a:moveTo>
                  <a:cubicBezTo>
                    <a:pt x="180" y="115"/>
                    <a:pt x="179" y="114"/>
                    <a:pt x="179" y="114"/>
                  </a:cubicBezTo>
                  <a:cubicBezTo>
                    <a:pt x="177" y="127"/>
                    <a:pt x="175" y="141"/>
                    <a:pt x="173" y="154"/>
                  </a:cubicBezTo>
                  <a:cubicBezTo>
                    <a:pt x="174" y="154"/>
                    <a:pt x="175" y="154"/>
                    <a:pt x="176" y="154"/>
                  </a:cubicBezTo>
                  <a:cubicBezTo>
                    <a:pt x="177" y="141"/>
                    <a:pt x="179" y="128"/>
                    <a:pt x="181" y="115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3FBC924F-4B94-4A3D-848C-786C7454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1533525"/>
              <a:ext cx="288925" cy="187325"/>
            </a:xfrm>
            <a:custGeom>
              <a:avLst/>
              <a:gdLst>
                <a:gd name="T0" fmla="*/ 191 w 214"/>
                <a:gd name="T1" fmla="*/ 99 h 139"/>
                <a:gd name="T2" fmla="*/ 83 w 214"/>
                <a:gd name="T3" fmla="*/ 50 h 139"/>
                <a:gd name="T4" fmla="*/ 214 w 214"/>
                <a:gd name="T5" fmla="*/ 139 h 139"/>
                <a:gd name="T6" fmla="*/ 116 w 214"/>
                <a:gd name="T7" fmla="*/ 111 h 139"/>
                <a:gd name="T8" fmla="*/ 69 w 214"/>
                <a:gd name="T9" fmla="*/ 89 h 139"/>
                <a:gd name="T10" fmla="*/ 60 w 214"/>
                <a:gd name="T11" fmla="*/ 82 h 139"/>
                <a:gd name="T12" fmla="*/ 8 w 214"/>
                <a:gd name="T13" fmla="*/ 86 h 139"/>
                <a:gd name="T14" fmla="*/ 61 w 214"/>
                <a:gd name="T15" fmla="*/ 7 h 139"/>
                <a:gd name="T16" fmla="*/ 143 w 214"/>
                <a:gd name="T17" fmla="*/ 13 h 139"/>
                <a:gd name="T18" fmla="*/ 168 w 214"/>
                <a:gd name="T19" fmla="*/ 36 h 139"/>
                <a:gd name="T20" fmla="*/ 187 w 214"/>
                <a:gd name="T21" fmla="*/ 89 h 139"/>
                <a:gd name="T22" fmla="*/ 191 w 214"/>
                <a:gd name="T23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139">
                  <a:moveTo>
                    <a:pt x="191" y="99"/>
                  </a:moveTo>
                  <a:cubicBezTo>
                    <a:pt x="160" y="70"/>
                    <a:pt x="126" y="50"/>
                    <a:pt x="83" y="50"/>
                  </a:cubicBezTo>
                  <a:cubicBezTo>
                    <a:pt x="144" y="55"/>
                    <a:pt x="182" y="92"/>
                    <a:pt x="214" y="139"/>
                  </a:cubicBezTo>
                  <a:cubicBezTo>
                    <a:pt x="182" y="126"/>
                    <a:pt x="150" y="117"/>
                    <a:pt x="116" y="111"/>
                  </a:cubicBezTo>
                  <a:cubicBezTo>
                    <a:pt x="98" y="108"/>
                    <a:pt x="82" y="102"/>
                    <a:pt x="69" y="89"/>
                  </a:cubicBezTo>
                  <a:cubicBezTo>
                    <a:pt x="67" y="86"/>
                    <a:pt x="63" y="84"/>
                    <a:pt x="60" y="82"/>
                  </a:cubicBezTo>
                  <a:cubicBezTo>
                    <a:pt x="39" y="70"/>
                    <a:pt x="27" y="70"/>
                    <a:pt x="8" y="86"/>
                  </a:cubicBezTo>
                  <a:cubicBezTo>
                    <a:pt x="0" y="53"/>
                    <a:pt x="25" y="15"/>
                    <a:pt x="61" y="7"/>
                  </a:cubicBezTo>
                  <a:cubicBezTo>
                    <a:pt x="89" y="0"/>
                    <a:pt x="116" y="6"/>
                    <a:pt x="143" y="13"/>
                  </a:cubicBezTo>
                  <a:cubicBezTo>
                    <a:pt x="157" y="16"/>
                    <a:pt x="164" y="21"/>
                    <a:pt x="168" y="36"/>
                  </a:cubicBezTo>
                  <a:cubicBezTo>
                    <a:pt x="171" y="54"/>
                    <a:pt x="180" y="72"/>
                    <a:pt x="187" y="89"/>
                  </a:cubicBezTo>
                  <a:cubicBezTo>
                    <a:pt x="188" y="92"/>
                    <a:pt x="189" y="95"/>
                    <a:pt x="191" y="99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48EACCA-4376-46B1-BDD2-DDE6008C2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750" y="1720850"/>
              <a:ext cx="366713" cy="134938"/>
            </a:xfrm>
            <a:custGeom>
              <a:avLst/>
              <a:gdLst>
                <a:gd name="T0" fmla="*/ 271 w 273"/>
                <a:gd name="T1" fmla="*/ 101 h 101"/>
                <a:gd name="T2" fmla="*/ 237 w 273"/>
                <a:gd name="T3" fmla="*/ 87 h 101"/>
                <a:gd name="T4" fmla="*/ 90 w 273"/>
                <a:gd name="T5" fmla="*/ 46 h 101"/>
                <a:gd name="T6" fmla="*/ 22 w 273"/>
                <a:gd name="T7" fmla="*/ 59 h 101"/>
                <a:gd name="T8" fmla="*/ 3 w 273"/>
                <a:gd name="T9" fmla="*/ 69 h 101"/>
                <a:gd name="T10" fmla="*/ 7 w 273"/>
                <a:gd name="T11" fmla="*/ 46 h 101"/>
                <a:gd name="T12" fmla="*/ 44 w 273"/>
                <a:gd name="T13" fmla="*/ 18 h 101"/>
                <a:gd name="T14" fmla="*/ 155 w 273"/>
                <a:gd name="T15" fmla="*/ 2 h 101"/>
                <a:gd name="T16" fmla="*/ 246 w 273"/>
                <a:gd name="T17" fmla="*/ 20 h 101"/>
                <a:gd name="T18" fmla="*/ 252 w 273"/>
                <a:gd name="T19" fmla="*/ 28 h 101"/>
                <a:gd name="T20" fmla="*/ 273 w 273"/>
                <a:gd name="T21" fmla="*/ 100 h 101"/>
                <a:gd name="T22" fmla="*/ 271 w 273"/>
                <a:gd name="T23" fmla="*/ 101 h 101"/>
                <a:gd name="T24" fmla="*/ 86 w 273"/>
                <a:gd name="T25" fmla="*/ 31 h 101"/>
                <a:gd name="T26" fmla="*/ 228 w 273"/>
                <a:gd name="T27" fmla="*/ 72 h 101"/>
                <a:gd name="T28" fmla="*/ 86 w 273"/>
                <a:gd name="T29" fmla="*/ 3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101">
                  <a:moveTo>
                    <a:pt x="271" y="101"/>
                  </a:moveTo>
                  <a:cubicBezTo>
                    <a:pt x="260" y="96"/>
                    <a:pt x="248" y="92"/>
                    <a:pt x="237" y="87"/>
                  </a:cubicBezTo>
                  <a:cubicBezTo>
                    <a:pt x="189" y="69"/>
                    <a:pt x="141" y="53"/>
                    <a:pt x="90" y="46"/>
                  </a:cubicBezTo>
                  <a:cubicBezTo>
                    <a:pt x="66" y="42"/>
                    <a:pt x="43" y="46"/>
                    <a:pt x="22" y="59"/>
                  </a:cubicBezTo>
                  <a:cubicBezTo>
                    <a:pt x="16" y="63"/>
                    <a:pt x="10" y="66"/>
                    <a:pt x="3" y="69"/>
                  </a:cubicBezTo>
                  <a:cubicBezTo>
                    <a:pt x="0" y="60"/>
                    <a:pt x="2" y="53"/>
                    <a:pt x="7" y="46"/>
                  </a:cubicBezTo>
                  <a:cubicBezTo>
                    <a:pt x="16" y="33"/>
                    <a:pt x="29" y="24"/>
                    <a:pt x="44" y="18"/>
                  </a:cubicBezTo>
                  <a:cubicBezTo>
                    <a:pt x="79" y="2"/>
                    <a:pt x="117" y="0"/>
                    <a:pt x="155" y="2"/>
                  </a:cubicBezTo>
                  <a:cubicBezTo>
                    <a:pt x="186" y="3"/>
                    <a:pt x="217" y="6"/>
                    <a:pt x="246" y="20"/>
                  </a:cubicBezTo>
                  <a:cubicBezTo>
                    <a:pt x="248" y="21"/>
                    <a:pt x="252" y="25"/>
                    <a:pt x="252" y="28"/>
                  </a:cubicBezTo>
                  <a:cubicBezTo>
                    <a:pt x="253" y="53"/>
                    <a:pt x="257" y="78"/>
                    <a:pt x="273" y="100"/>
                  </a:cubicBezTo>
                  <a:cubicBezTo>
                    <a:pt x="272" y="100"/>
                    <a:pt x="272" y="101"/>
                    <a:pt x="271" y="101"/>
                  </a:cubicBezTo>
                  <a:close/>
                  <a:moveTo>
                    <a:pt x="86" y="31"/>
                  </a:moveTo>
                  <a:cubicBezTo>
                    <a:pt x="137" y="33"/>
                    <a:pt x="185" y="44"/>
                    <a:pt x="228" y="72"/>
                  </a:cubicBezTo>
                  <a:cubicBezTo>
                    <a:pt x="186" y="39"/>
                    <a:pt x="137" y="30"/>
                    <a:pt x="86" y="31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884AF93E-F7BE-4F09-8488-79C902034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8788" y="1300163"/>
              <a:ext cx="166688" cy="300038"/>
            </a:xfrm>
            <a:custGeom>
              <a:avLst/>
              <a:gdLst>
                <a:gd name="T0" fmla="*/ 124 w 124"/>
                <a:gd name="T1" fmla="*/ 3 h 223"/>
                <a:gd name="T2" fmla="*/ 120 w 124"/>
                <a:gd name="T3" fmla="*/ 5 h 223"/>
                <a:gd name="T4" fmla="*/ 81 w 124"/>
                <a:gd name="T5" fmla="*/ 97 h 223"/>
                <a:gd name="T6" fmla="*/ 90 w 124"/>
                <a:gd name="T7" fmla="*/ 149 h 223"/>
                <a:gd name="T8" fmla="*/ 87 w 124"/>
                <a:gd name="T9" fmla="*/ 157 h 223"/>
                <a:gd name="T10" fmla="*/ 35 w 124"/>
                <a:gd name="T11" fmla="*/ 223 h 223"/>
                <a:gd name="T12" fmla="*/ 24 w 124"/>
                <a:gd name="T13" fmla="*/ 180 h 223"/>
                <a:gd name="T14" fmla="*/ 2 w 124"/>
                <a:gd name="T15" fmla="*/ 110 h 223"/>
                <a:gd name="T16" fmla="*/ 1 w 124"/>
                <a:gd name="T17" fmla="*/ 103 h 223"/>
                <a:gd name="T18" fmla="*/ 47 w 124"/>
                <a:gd name="T19" fmla="*/ 23 h 223"/>
                <a:gd name="T20" fmla="*/ 124 w 124"/>
                <a:gd name="T21" fmla="*/ 3 h 223"/>
                <a:gd name="T22" fmla="*/ 65 w 124"/>
                <a:gd name="T23" fmla="*/ 71 h 223"/>
                <a:gd name="T24" fmla="*/ 43 w 124"/>
                <a:gd name="T25" fmla="*/ 181 h 223"/>
                <a:gd name="T26" fmla="*/ 65 w 124"/>
                <a:gd name="T27" fmla="*/ 7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223">
                  <a:moveTo>
                    <a:pt x="124" y="3"/>
                  </a:moveTo>
                  <a:cubicBezTo>
                    <a:pt x="122" y="4"/>
                    <a:pt x="121" y="5"/>
                    <a:pt x="120" y="5"/>
                  </a:cubicBezTo>
                  <a:cubicBezTo>
                    <a:pt x="85" y="24"/>
                    <a:pt x="70" y="58"/>
                    <a:pt x="81" y="97"/>
                  </a:cubicBezTo>
                  <a:cubicBezTo>
                    <a:pt x="85" y="114"/>
                    <a:pt x="88" y="131"/>
                    <a:pt x="90" y="149"/>
                  </a:cubicBezTo>
                  <a:cubicBezTo>
                    <a:pt x="91" y="151"/>
                    <a:pt x="88" y="155"/>
                    <a:pt x="87" y="157"/>
                  </a:cubicBezTo>
                  <a:cubicBezTo>
                    <a:pt x="69" y="179"/>
                    <a:pt x="52" y="201"/>
                    <a:pt x="35" y="223"/>
                  </a:cubicBezTo>
                  <a:cubicBezTo>
                    <a:pt x="32" y="210"/>
                    <a:pt x="28" y="195"/>
                    <a:pt x="24" y="180"/>
                  </a:cubicBezTo>
                  <a:cubicBezTo>
                    <a:pt x="17" y="157"/>
                    <a:pt x="9" y="134"/>
                    <a:pt x="2" y="110"/>
                  </a:cubicBezTo>
                  <a:cubicBezTo>
                    <a:pt x="1" y="108"/>
                    <a:pt x="0" y="106"/>
                    <a:pt x="1" y="103"/>
                  </a:cubicBezTo>
                  <a:cubicBezTo>
                    <a:pt x="7" y="72"/>
                    <a:pt x="18" y="42"/>
                    <a:pt x="47" y="23"/>
                  </a:cubicBezTo>
                  <a:cubicBezTo>
                    <a:pt x="69" y="7"/>
                    <a:pt x="95" y="0"/>
                    <a:pt x="124" y="3"/>
                  </a:cubicBezTo>
                  <a:close/>
                  <a:moveTo>
                    <a:pt x="65" y="71"/>
                  </a:moveTo>
                  <a:cubicBezTo>
                    <a:pt x="48" y="106"/>
                    <a:pt x="38" y="142"/>
                    <a:pt x="43" y="181"/>
                  </a:cubicBezTo>
                  <a:cubicBezTo>
                    <a:pt x="41" y="143"/>
                    <a:pt x="50" y="107"/>
                    <a:pt x="65" y="71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7C2594A4-5FBF-4CE8-B1F7-35502A28A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5300" y="1476375"/>
              <a:ext cx="263525" cy="265113"/>
            </a:xfrm>
            <a:custGeom>
              <a:avLst/>
              <a:gdLst>
                <a:gd name="T0" fmla="*/ 0 w 196"/>
                <a:gd name="T1" fmla="*/ 128 h 197"/>
                <a:gd name="T2" fmla="*/ 126 w 196"/>
                <a:gd name="T3" fmla="*/ 13 h 197"/>
                <a:gd name="T4" fmla="*/ 195 w 196"/>
                <a:gd name="T5" fmla="*/ 7 h 197"/>
                <a:gd name="T6" fmla="*/ 196 w 196"/>
                <a:gd name="T7" fmla="*/ 10 h 197"/>
                <a:gd name="T8" fmla="*/ 187 w 196"/>
                <a:gd name="T9" fmla="*/ 14 h 197"/>
                <a:gd name="T10" fmla="*/ 94 w 196"/>
                <a:gd name="T11" fmla="*/ 75 h 197"/>
                <a:gd name="T12" fmla="*/ 35 w 196"/>
                <a:gd name="T13" fmla="*/ 191 h 197"/>
                <a:gd name="T14" fmla="*/ 33 w 196"/>
                <a:gd name="T15" fmla="*/ 197 h 197"/>
                <a:gd name="T16" fmla="*/ 0 w 196"/>
                <a:gd name="T17" fmla="*/ 128 h 197"/>
                <a:gd name="T18" fmla="*/ 46 w 196"/>
                <a:gd name="T19" fmla="*/ 118 h 197"/>
                <a:gd name="T20" fmla="*/ 85 w 196"/>
                <a:gd name="T21" fmla="*/ 53 h 197"/>
                <a:gd name="T22" fmla="*/ 46 w 196"/>
                <a:gd name="T23" fmla="*/ 11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97">
                  <a:moveTo>
                    <a:pt x="0" y="128"/>
                  </a:moveTo>
                  <a:cubicBezTo>
                    <a:pt x="26" y="71"/>
                    <a:pt x="67" y="32"/>
                    <a:pt x="126" y="13"/>
                  </a:cubicBezTo>
                  <a:cubicBezTo>
                    <a:pt x="148" y="6"/>
                    <a:pt x="172" y="0"/>
                    <a:pt x="195" y="7"/>
                  </a:cubicBezTo>
                  <a:cubicBezTo>
                    <a:pt x="196" y="8"/>
                    <a:pt x="196" y="9"/>
                    <a:pt x="196" y="10"/>
                  </a:cubicBezTo>
                  <a:cubicBezTo>
                    <a:pt x="193" y="11"/>
                    <a:pt x="191" y="14"/>
                    <a:pt x="187" y="14"/>
                  </a:cubicBezTo>
                  <a:cubicBezTo>
                    <a:pt x="145" y="17"/>
                    <a:pt x="116" y="41"/>
                    <a:pt x="94" y="75"/>
                  </a:cubicBezTo>
                  <a:cubicBezTo>
                    <a:pt x="70" y="111"/>
                    <a:pt x="51" y="150"/>
                    <a:pt x="35" y="191"/>
                  </a:cubicBezTo>
                  <a:cubicBezTo>
                    <a:pt x="35" y="192"/>
                    <a:pt x="34" y="193"/>
                    <a:pt x="33" y="197"/>
                  </a:cubicBezTo>
                  <a:cubicBezTo>
                    <a:pt x="26" y="170"/>
                    <a:pt x="18" y="146"/>
                    <a:pt x="0" y="128"/>
                  </a:cubicBezTo>
                  <a:close/>
                  <a:moveTo>
                    <a:pt x="46" y="118"/>
                  </a:moveTo>
                  <a:cubicBezTo>
                    <a:pt x="59" y="97"/>
                    <a:pt x="72" y="74"/>
                    <a:pt x="85" y="53"/>
                  </a:cubicBezTo>
                  <a:cubicBezTo>
                    <a:pt x="68" y="71"/>
                    <a:pt x="55" y="94"/>
                    <a:pt x="46" y="118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2DD7F338-1B95-4752-A518-0171DC485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875" y="1685925"/>
              <a:ext cx="266700" cy="122238"/>
            </a:xfrm>
            <a:custGeom>
              <a:avLst/>
              <a:gdLst>
                <a:gd name="T0" fmla="*/ 8 w 198"/>
                <a:gd name="T1" fmla="*/ 92 h 92"/>
                <a:gd name="T2" fmla="*/ 5 w 198"/>
                <a:gd name="T3" fmla="*/ 62 h 92"/>
                <a:gd name="T4" fmla="*/ 53 w 198"/>
                <a:gd name="T5" fmla="*/ 16 h 92"/>
                <a:gd name="T6" fmla="*/ 148 w 198"/>
                <a:gd name="T7" fmla="*/ 10 h 92"/>
                <a:gd name="T8" fmla="*/ 198 w 198"/>
                <a:gd name="T9" fmla="*/ 23 h 92"/>
                <a:gd name="T10" fmla="*/ 148 w 198"/>
                <a:gd name="T11" fmla="*/ 23 h 92"/>
                <a:gd name="T12" fmla="*/ 53 w 198"/>
                <a:gd name="T13" fmla="*/ 40 h 92"/>
                <a:gd name="T14" fmla="*/ 33 w 198"/>
                <a:gd name="T15" fmla="*/ 51 h 92"/>
                <a:gd name="T16" fmla="*/ 8 w 198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92">
                  <a:moveTo>
                    <a:pt x="8" y="92"/>
                  </a:moveTo>
                  <a:cubicBezTo>
                    <a:pt x="0" y="81"/>
                    <a:pt x="1" y="71"/>
                    <a:pt x="5" y="62"/>
                  </a:cubicBezTo>
                  <a:cubicBezTo>
                    <a:pt x="14" y="40"/>
                    <a:pt x="32" y="27"/>
                    <a:pt x="53" y="16"/>
                  </a:cubicBezTo>
                  <a:cubicBezTo>
                    <a:pt x="84" y="0"/>
                    <a:pt x="116" y="3"/>
                    <a:pt x="148" y="10"/>
                  </a:cubicBezTo>
                  <a:cubicBezTo>
                    <a:pt x="165" y="14"/>
                    <a:pt x="181" y="19"/>
                    <a:pt x="198" y="23"/>
                  </a:cubicBezTo>
                  <a:cubicBezTo>
                    <a:pt x="181" y="23"/>
                    <a:pt x="164" y="24"/>
                    <a:pt x="148" y="23"/>
                  </a:cubicBezTo>
                  <a:cubicBezTo>
                    <a:pt x="115" y="23"/>
                    <a:pt x="83" y="26"/>
                    <a:pt x="53" y="40"/>
                  </a:cubicBezTo>
                  <a:cubicBezTo>
                    <a:pt x="46" y="43"/>
                    <a:pt x="39" y="47"/>
                    <a:pt x="33" y="51"/>
                  </a:cubicBezTo>
                  <a:cubicBezTo>
                    <a:pt x="20" y="60"/>
                    <a:pt x="9" y="72"/>
                    <a:pt x="8" y="92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88C1F091-36DE-45D8-ADEE-46475B6B9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1423988"/>
              <a:ext cx="193675" cy="104775"/>
            </a:xfrm>
            <a:custGeom>
              <a:avLst/>
              <a:gdLst>
                <a:gd name="T0" fmla="*/ 0 w 144"/>
                <a:gd name="T1" fmla="*/ 78 h 78"/>
                <a:gd name="T2" fmla="*/ 50 w 144"/>
                <a:gd name="T3" fmla="*/ 24 h 78"/>
                <a:gd name="T4" fmla="*/ 138 w 144"/>
                <a:gd name="T5" fmla="*/ 29 h 78"/>
                <a:gd name="T6" fmla="*/ 144 w 144"/>
                <a:gd name="T7" fmla="*/ 42 h 78"/>
                <a:gd name="T8" fmla="*/ 70 w 144"/>
                <a:gd name="T9" fmla="*/ 47 h 78"/>
                <a:gd name="T10" fmla="*/ 0 w 144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78">
                  <a:moveTo>
                    <a:pt x="0" y="78"/>
                  </a:moveTo>
                  <a:cubicBezTo>
                    <a:pt x="17" y="60"/>
                    <a:pt x="33" y="41"/>
                    <a:pt x="50" y="24"/>
                  </a:cubicBezTo>
                  <a:cubicBezTo>
                    <a:pt x="77" y="0"/>
                    <a:pt x="113" y="3"/>
                    <a:pt x="138" y="29"/>
                  </a:cubicBezTo>
                  <a:cubicBezTo>
                    <a:pt x="141" y="32"/>
                    <a:pt x="142" y="37"/>
                    <a:pt x="144" y="42"/>
                  </a:cubicBezTo>
                  <a:cubicBezTo>
                    <a:pt x="118" y="35"/>
                    <a:pt x="93" y="38"/>
                    <a:pt x="70" y="47"/>
                  </a:cubicBezTo>
                  <a:cubicBezTo>
                    <a:pt x="47" y="56"/>
                    <a:pt x="24" y="67"/>
                    <a:pt x="0" y="78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3FD9E2BC-7FC0-4514-B415-C9C9A9C9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563" y="1677988"/>
              <a:ext cx="100013" cy="95250"/>
            </a:xfrm>
            <a:custGeom>
              <a:avLst/>
              <a:gdLst>
                <a:gd name="T0" fmla="*/ 0 w 74"/>
                <a:gd name="T1" fmla="*/ 16 h 70"/>
                <a:gd name="T2" fmla="*/ 38 w 74"/>
                <a:gd name="T3" fmla="*/ 12 h 70"/>
                <a:gd name="T4" fmla="*/ 74 w 74"/>
                <a:gd name="T5" fmla="*/ 0 h 70"/>
                <a:gd name="T6" fmla="*/ 59 w 74"/>
                <a:gd name="T7" fmla="*/ 64 h 70"/>
                <a:gd name="T8" fmla="*/ 48 w 74"/>
                <a:gd name="T9" fmla="*/ 67 h 70"/>
                <a:gd name="T10" fmla="*/ 25 w 74"/>
                <a:gd name="T11" fmla="*/ 45 h 70"/>
                <a:gd name="T12" fmla="*/ 0 w 74"/>
                <a:gd name="T13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0">
                  <a:moveTo>
                    <a:pt x="0" y="16"/>
                  </a:moveTo>
                  <a:cubicBezTo>
                    <a:pt x="13" y="14"/>
                    <a:pt x="26" y="15"/>
                    <a:pt x="38" y="12"/>
                  </a:cubicBezTo>
                  <a:cubicBezTo>
                    <a:pt x="50" y="9"/>
                    <a:pt x="62" y="4"/>
                    <a:pt x="74" y="0"/>
                  </a:cubicBezTo>
                  <a:cubicBezTo>
                    <a:pt x="72" y="21"/>
                    <a:pt x="67" y="43"/>
                    <a:pt x="59" y="64"/>
                  </a:cubicBezTo>
                  <a:cubicBezTo>
                    <a:pt x="57" y="70"/>
                    <a:pt x="53" y="70"/>
                    <a:pt x="48" y="67"/>
                  </a:cubicBezTo>
                  <a:cubicBezTo>
                    <a:pt x="40" y="60"/>
                    <a:pt x="32" y="53"/>
                    <a:pt x="25" y="45"/>
                  </a:cubicBezTo>
                  <a:cubicBezTo>
                    <a:pt x="17" y="36"/>
                    <a:pt x="9" y="26"/>
                    <a:pt x="0" y="16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2330EFCB-EE56-4B2E-A196-C31128E3F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675" y="1309688"/>
              <a:ext cx="58738" cy="71438"/>
            </a:xfrm>
            <a:custGeom>
              <a:avLst/>
              <a:gdLst>
                <a:gd name="T0" fmla="*/ 0 w 43"/>
                <a:gd name="T1" fmla="*/ 53 h 53"/>
                <a:gd name="T2" fmla="*/ 43 w 43"/>
                <a:gd name="T3" fmla="*/ 0 h 53"/>
                <a:gd name="T4" fmla="*/ 0 w 43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3">
                  <a:moveTo>
                    <a:pt x="0" y="53"/>
                  </a:moveTo>
                  <a:cubicBezTo>
                    <a:pt x="0" y="27"/>
                    <a:pt x="19" y="2"/>
                    <a:pt x="43" y="0"/>
                  </a:cubicBezTo>
                  <a:cubicBezTo>
                    <a:pt x="28" y="18"/>
                    <a:pt x="13" y="37"/>
                    <a:pt x="0" y="53"/>
                  </a:cubicBezTo>
                  <a:close/>
                </a:path>
              </a:pathLst>
            </a:custGeom>
            <a:solidFill>
              <a:srgbClr val="5E89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44;p60">
            <a:extLst>
              <a:ext uri="{FF2B5EF4-FFF2-40B4-BE49-F238E27FC236}">
                <a16:creationId xmlns:a16="http://schemas.microsoft.com/office/drawing/2014/main" id="{59F66EEC-802C-4D4B-A68F-DA1F201A1F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A TIMELINE WORKS FINE</a:t>
            </a:r>
          </a:p>
        </p:txBody>
      </p:sp>
      <p:sp>
        <p:nvSpPr>
          <p:cNvPr id="3" name="Google Shape;2545;p60">
            <a:extLst>
              <a:ext uri="{FF2B5EF4-FFF2-40B4-BE49-F238E27FC236}">
                <a16:creationId xmlns:a16="http://schemas.microsoft.com/office/drawing/2014/main" id="{2AC5E1D6-40CE-4849-9A13-7FE52AD24DA0}"/>
              </a:ext>
            </a:extLst>
          </p:cNvPr>
          <p:cNvSpPr/>
          <p:nvPr/>
        </p:nvSpPr>
        <p:spPr>
          <a:xfrm>
            <a:off x="6913037" y="2543257"/>
            <a:ext cx="659401" cy="6594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736A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4" name="Google Shape;2546;p60">
            <a:extLst>
              <a:ext uri="{FF2B5EF4-FFF2-40B4-BE49-F238E27FC236}">
                <a16:creationId xmlns:a16="http://schemas.microsoft.com/office/drawing/2014/main" id="{8F1708E9-6B41-4EE6-9BEC-B34819CDEED9}"/>
              </a:ext>
            </a:extLst>
          </p:cNvPr>
          <p:cNvCxnSpPr>
            <a:stCxn id="7" idx="1"/>
            <a:endCxn id="10" idx="3"/>
          </p:cNvCxnSpPr>
          <p:nvPr/>
        </p:nvCxnSpPr>
        <p:spPr>
          <a:xfrm>
            <a:off x="2191267" y="2872930"/>
            <a:ext cx="1134158" cy="119"/>
          </a:xfrm>
          <a:prstGeom prst="straightConnector1">
            <a:avLst/>
          </a:prstGeom>
          <a:noFill/>
          <a:ln w="19046" cap="flat">
            <a:solidFill>
              <a:srgbClr val="F0911B"/>
            </a:solidFill>
            <a:prstDash val="solid"/>
            <a:round/>
          </a:ln>
        </p:spPr>
      </p:cxnSp>
      <p:grpSp>
        <p:nvGrpSpPr>
          <p:cNvPr id="5" name="Google Shape;2549;p60">
            <a:extLst>
              <a:ext uri="{FF2B5EF4-FFF2-40B4-BE49-F238E27FC236}">
                <a16:creationId xmlns:a16="http://schemas.microsoft.com/office/drawing/2014/main" id="{F35C5CB1-9F58-4B91-BCE9-FA272ABC7BBD}"/>
              </a:ext>
            </a:extLst>
          </p:cNvPr>
          <p:cNvGrpSpPr/>
          <p:nvPr/>
        </p:nvGrpSpPr>
        <p:grpSpPr>
          <a:xfrm>
            <a:off x="1531775" y="2221031"/>
            <a:ext cx="659492" cy="981617"/>
            <a:chOff x="1531775" y="2221031"/>
            <a:chExt cx="659492" cy="981617"/>
          </a:xfrm>
        </p:grpSpPr>
        <p:cxnSp>
          <p:nvCxnSpPr>
            <p:cNvPr id="6" name="Google Shape;2550;p60">
              <a:extLst>
                <a:ext uri="{FF2B5EF4-FFF2-40B4-BE49-F238E27FC236}">
                  <a16:creationId xmlns:a16="http://schemas.microsoft.com/office/drawing/2014/main" id="{6A5318FD-F1D0-42E3-A37E-27BFCDD8E7F4}"/>
                </a:ext>
              </a:extLst>
            </p:cNvPr>
            <p:cNvCxnSpPr>
              <a:stCxn id="7" idx="0"/>
            </p:cNvCxnSpPr>
            <p:nvPr/>
          </p:nvCxnSpPr>
          <p:spPr>
            <a:xfrm flipH="1" flipV="1">
              <a:off x="1861517" y="2221031"/>
              <a:ext cx="4" cy="322180"/>
            </a:xfrm>
            <a:prstGeom prst="straightConnector1">
              <a:avLst/>
            </a:prstGeom>
            <a:noFill/>
            <a:ln w="19046" cap="flat">
              <a:solidFill>
                <a:srgbClr val="DA0A8E"/>
              </a:solidFill>
              <a:prstDash val="solid"/>
              <a:round/>
            </a:ln>
          </p:spPr>
        </p:cxnSp>
        <p:sp>
          <p:nvSpPr>
            <p:cNvPr id="7" name="Google Shape;2547;p60">
              <a:extLst>
                <a:ext uri="{FF2B5EF4-FFF2-40B4-BE49-F238E27FC236}">
                  <a16:creationId xmlns:a16="http://schemas.microsoft.com/office/drawing/2014/main" id="{25143AE2-8E1D-44CD-9F1A-B544F76F3905}"/>
                </a:ext>
              </a:extLst>
            </p:cNvPr>
            <p:cNvSpPr/>
            <p:nvPr/>
          </p:nvSpPr>
          <p:spPr>
            <a:xfrm>
              <a:off x="1531775" y="2543211"/>
              <a:ext cx="659492" cy="65943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2551;p60">
            <a:extLst>
              <a:ext uri="{FF2B5EF4-FFF2-40B4-BE49-F238E27FC236}">
                <a16:creationId xmlns:a16="http://schemas.microsoft.com/office/drawing/2014/main" id="{31C23DFD-C4B0-4FD1-8FC5-5C68D6D8C73B}"/>
              </a:ext>
            </a:extLst>
          </p:cNvPr>
          <p:cNvGrpSpPr/>
          <p:nvPr/>
        </p:nvGrpSpPr>
        <p:grpSpPr>
          <a:xfrm>
            <a:off x="3325425" y="2542909"/>
            <a:ext cx="660306" cy="984663"/>
            <a:chOff x="3325425" y="2542909"/>
            <a:chExt cx="660306" cy="984663"/>
          </a:xfrm>
        </p:grpSpPr>
        <p:cxnSp>
          <p:nvCxnSpPr>
            <p:cNvPr id="9" name="Google Shape;2552;p60">
              <a:extLst>
                <a:ext uri="{FF2B5EF4-FFF2-40B4-BE49-F238E27FC236}">
                  <a16:creationId xmlns:a16="http://schemas.microsoft.com/office/drawing/2014/main" id="{C4DB1CE1-63B7-4562-8EED-1049446BF25A}"/>
                </a:ext>
              </a:extLst>
            </p:cNvPr>
            <p:cNvCxnSpPr/>
            <p:nvPr/>
          </p:nvCxnSpPr>
          <p:spPr>
            <a:xfrm>
              <a:off x="3654719" y="3202311"/>
              <a:ext cx="0" cy="325261"/>
            </a:xfrm>
            <a:prstGeom prst="straightConnector1">
              <a:avLst/>
            </a:prstGeom>
            <a:noFill/>
            <a:ln w="19046" cap="flat">
              <a:solidFill>
                <a:srgbClr val="4BC879"/>
              </a:solidFill>
              <a:prstDash val="solid"/>
              <a:round/>
            </a:ln>
          </p:spPr>
        </p:cxnSp>
        <p:sp>
          <p:nvSpPr>
            <p:cNvPr id="10" name="Google Shape;2548;p60">
              <a:extLst>
                <a:ext uri="{FF2B5EF4-FFF2-40B4-BE49-F238E27FC236}">
                  <a16:creationId xmlns:a16="http://schemas.microsoft.com/office/drawing/2014/main" id="{F54BA927-D3D8-418B-B769-EE64AA8ECB0C}"/>
                </a:ext>
              </a:extLst>
            </p:cNvPr>
            <p:cNvSpPr/>
            <p:nvPr/>
          </p:nvSpPr>
          <p:spPr>
            <a:xfrm>
              <a:off x="3325425" y="2542909"/>
              <a:ext cx="660306" cy="66027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oogle Shape;2553;p60">
            <a:extLst>
              <a:ext uri="{FF2B5EF4-FFF2-40B4-BE49-F238E27FC236}">
                <a16:creationId xmlns:a16="http://schemas.microsoft.com/office/drawing/2014/main" id="{846C43F2-50EF-457B-A168-5C51AF2C7AD8}"/>
              </a:ext>
            </a:extLst>
          </p:cNvPr>
          <p:cNvGrpSpPr/>
          <p:nvPr/>
        </p:nvGrpSpPr>
        <p:grpSpPr>
          <a:xfrm>
            <a:off x="5120411" y="2226389"/>
            <a:ext cx="659492" cy="976259"/>
            <a:chOff x="5120411" y="2226389"/>
            <a:chExt cx="659492" cy="976259"/>
          </a:xfrm>
        </p:grpSpPr>
        <p:cxnSp>
          <p:nvCxnSpPr>
            <p:cNvPr id="12" name="Google Shape;2554;p60">
              <a:extLst>
                <a:ext uri="{FF2B5EF4-FFF2-40B4-BE49-F238E27FC236}">
                  <a16:creationId xmlns:a16="http://schemas.microsoft.com/office/drawing/2014/main" id="{DC44F686-6150-4110-A0B9-BD92E56758A1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5450157" y="2226389"/>
              <a:ext cx="5" cy="316822"/>
            </a:xfrm>
            <a:prstGeom prst="straightConnector1">
              <a:avLst/>
            </a:prstGeom>
            <a:noFill/>
            <a:ln w="19046" cap="flat">
              <a:solidFill>
                <a:srgbClr val="5E89E2"/>
              </a:solidFill>
              <a:prstDash val="solid"/>
              <a:round/>
            </a:ln>
          </p:spPr>
        </p:cxnSp>
        <p:sp>
          <p:nvSpPr>
            <p:cNvPr id="13" name="Google Shape;2555;p60">
              <a:extLst>
                <a:ext uri="{FF2B5EF4-FFF2-40B4-BE49-F238E27FC236}">
                  <a16:creationId xmlns:a16="http://schemas.microsoft.com/office/drawing/2014/main" id="{892283C8-DF60-4872-A376-747DFBA28AF6}"/>
                </a:ext>
              </a:extLst>
            </p:cNvPr>
            <p:cNvSpPr/>
            <p:nvPr/>
          </p:nvSpPr>
          <p:spPr>
            <a:xfrm>
              <a:off x="5120411" y="2543211"/>
              <a:ext cx="659492" cy="65943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14" name="Google Shape;2556;p60">
            <a:extLst>
              <a:ext uri="{FF2B5EF4-FFF2-40B4-BE49-F238E27FC236}">
                <a16:creationId xmlns:a16="http://schemas.microsoft.com/office/drawing/2014/main" id="{D58BDA14-0BDC-4401-BBD1-52132801AA18}"/>
              </a:ext>
            </a:extLst>
          </p:cNvPr>
          <p:cNvCxnSpPr>
            <a:stCxn id="10" idx="1"/>
            <a:endCxn id="13" idx="3"/>
          </p:cNvCxnSpPr>
          <p:nvPr/>
        </p:nvCxnSpPr>
        <p:spPr>
          <a:xfrm flipV="1">
            <a:off x="3985731" y="2872930"/>
            <a:ext cx="1134680" cy="119"/>
          </a:xfrm>
          <a:prstGeom prst="straightConnector1">
            <a:avLst/>
          </a:prstGeom>
          <a:noFill/>
          <a:ln w="19046" cap="flat">
            <a:solidFill>
              <a:srgbClr val="F0911B"/>
            </a:solidFill>
            <a:prstDash val="solid"/>
            <a:round/>
          </a:ln>
        </p:spPr>
      </p:cxnSp>
      <p:cxnSp>
        <p:nvCxnSpPr>
          <p:cNvPr id="15" name="Google Shape;2557;p60">
            <a:extLst>
              <a:ext uri="{FF2B5EF4-FFF2-40B4-BE49-F238E27FC236}">
                <a16:creationId xmlns:a16="http://schemas.microsoft.com/office/drawing/2014/main" id="{E62DAF47-8206-4E6C-A00F-B2AD760C3338}"/>
              </a:ext>
            </a:extLst>
          </p:cNvPr>
          <p:cNvCxnSpPr>
            <a:stCxn id="13" idx="1"/>
            <a:endCxn id="3" idx="3"/>
          </p:cNvCxnSpPr>
          <p:nvPr/>
        </p:nvCxnSpPr>
        <p:spPr>
          <a:xfrm>
            <a:off x="5779903" y="2872930"/>
            <a:ext cx="1133134" cy="28"/>
          </a:xfrm>
          <a:prstGeom prst="straightConnector1">
            <a:avLst/>
          </a:prstGeom>
          <a:noFill/>
          <a:ln w="19046" cap="flat">
            <a:solidFill>
              <a:srgbClr val="F0911B"/>
            </a:solidFill>
            <a:prstDash val="solid"/>
            <a:round/>
          </a:ln>
        </p:spPr>
      </p:cxnSp>
      <p:sp>
        <p:nvSpPr>
          <p:cNvPr id="16" name="Google Shape;2558;p60">
            <a:extLst>
              <a:ext uri="{FF2B5EF4-FFF2-40B4-BE49-F238E27FC236}">
                <a16:creationId xmlns:a16="http://schemas.microsoft.com/office/drawing/2014/main" id="{C01AB916-7D73-44A2-B077-22B07A4A39B3}"/>
              </a:ext>
            </a:extLst>
          </p:cNvPr>
          <p:cNvSpPr txBox="1"/>
          <p:nvPr/>
        </p:nvSpPr>
        <p:spPr>
          <a:xfrm>
            <a:off x="1748991" y="1608685"/>
            <a:ext cx="2139001" cy="4157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F0911B"/>
                </a:solidFill>
                <a:uFillTx/>
                <a:latin typeface="Manjari"/>
                <a:ea typeface="Manjari"/>
                <a:cs typeface="Manjari"/>
              </a:rPr>
              <a:t>Mercury is the closest planet to the Sun</a:t>
            </a:r>
          </a:p>
        </p:txBody>
      </p:sp>
      <p:sp>
        <p:nvSpPr>
          <p:cNvPr id="17" name="Google Shape;2559;p60">
            <a:extLst>
              <a:ext uri="{FF2B5EF4-FFF2-40B4-BE49-F238E27FC236}">
                <a16:creationId xmlns:a16="http://schemas.microsoft.com/office/drawing/2014/main" id="{BB44D158-D788-4807-B100-A54ABD661328}"/>
              </a:ext>
            </a:extLst>
          </p:cNvPr>
          <p:cNvSpPr txBox="1"/>
          <p:nvPr/>
        </p:nvSpPr>
        <p:spPr>
          <a:xfrm>
            <a:off x="5342729" y="1608676"/>
            <a:ext cx="2269504" cy="4157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F0911B"/>
                </a:solidFill>
                <a:uFillTx/>
                <a:latin typeface="Manjari"/>
                <a:ea typeface="Manjari"/>
                <a:cs typeface="Manjari"/>
              </a:rPr>
              <a:t>Jupiter is the biggest planet of them all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0911B"/>
              </a:solidFill>
              <a:uFillTx/>
              <a:latin typeface="Manjari"/>
              <a:ea typeface="Manjari"/>
              <a:cs typeface="Manjari"/>
            </a:endParaRPr>
          </a:p>
        </p:txBody>
      </p:sp>
      <p:sp>
        <p:nvSpPr>
          <p:cNvPr id="18" name="Google Shape;2560;p60">
            <a:extLst>
              <a:ext uri="{FF2B5EF4-FFF2-40B4-BE49-F238E27FC236}">
                <a16:creationId xmlns:a16="http://schemas.microsoft.com/office/drawing/2014/main" id="{1C53A2FE-25D2-4898-BCD1-EA027F924B6B}"/>
              </a:ext>
            </a:extLst>
          </p:cNvPr>
          <p:cNvSpPr txBox="1"/>
          <p:nvPr/>
        </p:nvSpPr>
        <p:spPr>
          <a:xfrm>
            <a:off x="1818759" y="3973415"/>
            <a:ext cx="1937997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F0911B"/>
                </a:solidFill>
                <a:uFillTx/>
                <a:latin typeface="Manjari"/>
                <a:ea typeface="Manjari"/>
                <a:cs typeface="Manjari"/>
              </a:rPr>
              <a:t>Despite being red, Mars is a cold place</a:t>
            </a:r>
          </a:p>
        </p:txBody>
      </p:sp>
      <p:sp>
        <p:nvSpPr>
          <p:cNvPr id="19" name="Google Shape;2561;p60">
            <a:extLst>
              <a:ext uri="{FF2B5EF4-FFF2-40B4-BE49-F238E27FC236}">
                <a16:creationId xmlns:a16="http://schemas.microsoft.com/office/drawing/2014/main" id="{B43241C8-343C-44CC-9089-32E64F099691}"/>
              </a:ext>
            </a:extLst>
          </p:cNvPr>
          <p:cNvSpPr txBox="1"/>
          <p:nvPr/>
        </p:nvSpPr>
        <p:spPr>
          <a:xfrm>
            <a:off x="5147203" y="3973424"/>
            <a:ext cx="2188497" cy="5784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F0911B"/>
                </a:solidFill>
                <a:uFillTx/>
                <a:latin typeface="Manjari"/>
                <a:ea typeface="Manjari"/>
                <a:cs typeface="Manjari"/>
              </a:rPr>
              <a:t>Venus has a beautiful name, but it’s very hot</a:t>
            </a:r>
          </a:p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0911B"/>
              </a:solidFill>
              <a:uFillTx/>
              <a:latin typeface="Manjari"/>
              <a:ea typeface="Manjari"/>
              <a:cs typeface="Manjari"/>
            </a:endParaRPr>
          </a:p>
        </p:txBody>
      </p:sp>
      <p:sp>
        <p:nvSpPr>
          <p:cNvPr id="20" name="Google Shape;2562;p60">
            <a:extLst>
              <a:ext uri="{FF2B5EF4-FFF2-40B4-BE49-F238E27FC236}">
                <a16:creationId xmlns:a16="http://schemas.microsoft.com/office/drawing/2014/main" id="{549B9864-1414-4217-A14D-E38F27F99A6C}"/>
              </a:ext>
            </a:extLst>
          </p:cNvPr>
          <p:cNvSpPr txBox="1"/>
          <p:nvPr/>
        </p:nvSpPr>
        <p:spPr>
          <a:xfrm>
            <a:off x="1748991" y="1225369"/>
            <a:ext cx="1682998" cy="2553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1700" b="1" i="0" u="none" strike="noStrike" kern="0" cap="none" spc="0" baseline="0">
                <a:solidFill>
                  <a:srgbClr val="DA0A8E"/>
                </a:solidFill>
                <a:uFillTx/>
                <a:latin typeface="Londrina Solid"/>
                <a:ea typeface="Londrina Solid"/>
                <a:cs typeface="Londrina Solid"/>
              </a:rPr>
              <a:t>DAY 1</a:t>
            </a:r>
          </a:p>
        </p:txBody>
      </p:sp>
      <p:sp>
        <p:nvSpPr>
          <p:cNvPr id="21" name="Google Shape;2563;p60">
            <a:extLst>
              <a:ext uri="{FF2B5EF4-FFF2-40B4-BE49-F238E27FC236}">
                <a16:creationId xmlns:a16="http://schemas.microsoft.com/office/drawing/2014/main" id="{8F948636-395C-4B4A-9BDB-7D68F3836446}"/>
              </a:ext>
            </a:extLst>
          </p:cNvPr>
          <p:cNvSpPr txBox="1"/>
          <p:nvPr/>
        </p:nvSpPr>
        <p:spPr>
          <a:xfrm>
            <a:off x="2074965" y="3594936"/>
            <a:ext cx="1682998" cy="2553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1700" b="1" i="0" u="none" strike="noStrike" kern="0" cap="none" spc="0" baseline="0">
                <a:solidFill>
                  <a:srgbClr val="4BC879"/>
                </a:solidFill>
                <a:uFillTx/>
                <a:latin typeface="Londrina Solid"/>
                <a:ea typeface="Londrina Solid"/>
                <a:cs typeface="Londrina Solid"/>
              </a:rPr>
              <a:t>DAY 2</a:t>
            </a:r>
          </a:p>
        </p:txBody>
      </p:sp>
      <p:sp>
        <p:nvSpPr>
          <p:cNvPr id="22" name="Google Shape;2564;p60">
            <a:extLst>
              <a:ext uri="{FF2B5EF4-FFF2-40B4-BE49-F238E27FC236}">
                <a16:creationId xmlns:a16="http://schemas.microsoft.com/office/drawing/2014/main" id="{22C6BC2E-DEB3-40CD-B4A1-99630AC98BB0}"/>
              </a:ext>
            </a:extLst>
          </p:cNvPr>
          <p:cNvSpPr txBox="1"/>
          <p:nvPr/>
        </p:nvSpPr>
        <p:spPr>
          <a:xfrm>
            <a:off x="5650635" y="3596006"/>
            <a:ext cx="1682998" cy="2553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1700" b="1" i="0" u="none" strike="noStrike" kern="0" cap="none" spc="0" baseline="0">
                <a:solidFill>
                  <a:srgbClr val="8736AC"/>
                </a:solidFill>
                <a:uFillTx/>
                <a:latin typeface="Londrina Solid"/>
                <a:ea typeface="Londrina Solid"/>
                <a:cs typeface="Londrina Solid"/>
              </a:rPr>
              <a:t>DAY 4</a:t>
            </a:r>
          </a:p>
        </p:txBody>
      </p:sp>
      <p:sp>
        <p:nvSpPr>
          <p:cNvPr id="23" name="Google Shape;2565;p60">
            <a:extLst>
              <a:ext uri="{FF2B5EF4-FFF2-40B4-BE49-F238E27FC236}">
                <a16:creationId xmlns:a16="http://schemas.microsoft.com/office/drawing/2014/main" id="{01CD8D72-BD3B-4C5B-8F37-3A3FB8FE9301}"/>
              </a:ext>
            </a:extLst>
          </p:cNvPr>
          <p:cNvSpPr txBox="1"/>
          <p:nvPr/>
        </p:nvSpPr>
        <p:spPr>
          <a:xfrm>
            <a:off x="5342729" y="1225350"/>
            <a:ext cx="1682998" cy="2553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sz="1700" b="1" i="0" u="none" strike="noStrike" kern="0" cap="none" spc="0" baseline="0">
                <a:solidFill>
                  <a:srgbClr val="5E89E2"/>
                </a:solidFill>
                <a:uFillTx/>
                <a:latin typeface="Londrina Solid"/>
                <a:ea typeface="Londrina Solid"/>
                <a:cs typeface="Londrina Solid"/>
              </a:rPr>
              <a:t>DAY 3</a:t>
            </a:r>
          </a:p>
        </p:txBody>
      </p:sp>
      <p:grpSp>
        <p:nvGrpSpPr>
          <p:cNvPr id="24" name="Google Shape;2566;p60">
            <a:extLst>
              <a:ext uri="{FF2B5EF4-FFF2-40B4-BE49-F238E27FC236}">
                <a16:creationId xmlns:a16="http://schemas.microsoft.com/office/drawing/2014/main" id="{DBE3089A-E060-4749-8992-9E199B2AC45E}"/>
              </a:ext>
            </a:extLst>
          </p:cNvPr>
          <p:cNvGrpSpPr/>
          <p:nvPr/>
        </p:nvGrpSpPr>
        <p:grpSpPr>
          <a:xfrm>
            <a:off x="3531522" y="2708123"/>
            <a:ext cx="264316" cy="367287"/>
            <a:chOff x="3531522" y="2708123"/>
            <a:chExt cx="264316" cy="367287"/>
          </a:xfrm>
        </p:grpSpPr>
        <p:sp>
          <p:nvSpPr>
            <p:cNvPr id="25" name="Google Shape;2567;p60">
              <a:extLst>
                <a:ext uri="{FF2B5EF4-FFF2-40B4-BE49-F238E27FC236}">
                  <a16:creationId xmlns:a16="http://schemas.microsoft.com/office/drawing/2014/main" id="{21DA1188-A4AA-4404-A161-F65AA041B2A9}"/>
                </a:ext>
              </a:extLst>
            </p:cNvPr>
            <p:cNvSpPr/>
            <p:nvPr/>
          </p:nvSpPr>
          <p:spPr>
            <a:xfrm>
              <a:off x="3609914" y="2979700"/>
              <a:ext cx="108466" cy="474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0"/>
                <a:gd name="f4" fmla="val 1639"/>
                <a:gd name="f5" fmla="val 1859"/>
                <a:gd name="f6" fmla="val 1009"/>
                <a:gd name="f7" fmla="val 315"/>
                <a:gd name="f8" fmla="val 662"/>
                <a:gd name="f9" fmla="val 1638"/>
                <a:gd name="f10" fmla="val 3749"/>
                <a:gd name="f11" fmla="val 3434"/>
                <a:gd name="f12" fmla="val 2710"/>
                <a:gd name="f13" fmla="*/ f0 1 3750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750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750" h="1639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lnTo>
                    <a:pt x="f10" y="f9"/>
                  </a:lnTo>
                  <a:cubicBezTo>
                    <a:pt x="f11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568;p60">
              <a:extLst>
                <a:ext uri="{FF2B5EF4-FFF2-40B4-BE49-F238E27FC236}">
                  <a16:creationId xmlns:a16="http://schemas.microsoft.com/office/drawing/2014/main" id="{8BE75756-AF9B-49E2-990E-116C8D726EBE}"/>
                </a:ext>
              </a:extLst>
            </p:cNvPr>
            <p:cNvSpPr/>
            <p:nvPr/>
          </p:nvSpPr>
          <p:spPr>
            <a:xfrm>
              <a:off x="3556138" y="2756431"/>
              <a:ext cx="215085" cy="271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9389"/>
                <a:gd name="f5" fmla="val 6617"/>
                <a:gd name="f6" fmla="val 1"/>
                <a:gd name="f7" fmla="val 725"/>
                <a:gd name="f8" fmla="val 6196"/>
                <a:gd name="f9" fmla="val 593"/>
                <a:gd name="f10" fmla="val 5771"/>
                <a:gd name="f11" fmla="val 530"/>
                <a:gd name="f12" fmla="val 5358"/>
                <a:gd name="f13" fmla="val 4686"/>
                <a:gd name="f14" fmla="val 4044"/>
                <a:gd name="f15" fmla="val 697"/>
                <a:gd name="f16" fmla="val 3498"/>
                <a:gd name="f17" fmla="val 1009"/>
                <a:gd name="f18" fmla="val 3103"/>
                <a:gd name="f19" fmla="val 1242"/>
                <a:gd name="f20" fmla="val 2617"/>
                <a:gd name="f21" fmla="val 1373"/>
                <a:gd name="f22" fmla="val 2085"/>
                <a:gd name="f23" fmla="val 1683"/>
                <a:gd name="f24" fmla="val 1254"/>
                <a:gd name="f25" fmla="val 1298"/>
                <a:gd name="f26" fmla="val 820"/>
                <a:gd name="f27" fmla="val 1135"/>
                <a:gd name="f28" fmla="val 32"/>
                <a:gd name="f29" fmla="val 1418"/>
                <a:gd name="f30" fmla="val 2867"/>
                <a:gd name="f31" fmla="val 4096"/>
                <a:gd name="f32" fmla="val 2017"/>
                <a:gd name="f33" fmla="val 4726"/>
                <a:gd name="f34" fmla="val 5356"/>
                <a:gd name="f35" fmla="val 6554"/>
                <a:gd name="f36" fmla="val 8034"/>
                <a:gd name="f37" fmla="val 6396"/>
                <a:gd name="f38" fmla="val 2143"/>
                <a:gd name="f39" fmla="val 5104"/>
                <a:gd name="f40" fmla="val 3750"/>
                <a:gd name="f41" fmla="val 9357"/>
                <a:gd name="f42" fmla="val 7971"/>
                <a:gd name="f43" fmla="val 6522"/>
                <a:gd name="f44" fmla="val 5293"/>
                <a:gd name="f45" fmla="val 5451"/>
                <a:gd name="f46" fmla="val 4663"/>
                <a:gd name="f47" fmla="val 4033"/>
                <a:gd name="f48" fmla="val 2836"/>
                <a:gd name="f49" fmla="val 1355"/>
                <a:gd name="f50" fmla="*/ f0 1 7436"/>
                <a:gd name="f51" fmla="*/ f1 1 9389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7436"/>
                <a:gd name="f58" fmla="*/ f55 1 9389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7436" h="9389">
                  <a:moveTo>
                    <a:pt x="f5" y="f6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6" y="f28"/>
                  </a:ln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26" y="f31"/>
                    <a:pt x="f32" y="f33"/>
                  </a:cubicBezTo>
                  <a:cubicBezTo>
                    <a:pt x="f26" y="f34"/>
                    <a:pt x="f6" y="f35"/>
                    <a:pt x="f6" y="f36"/>
                  </a:cubicBezTo>
                  <a:lnTo>
                    <a:pt x="f6" y="f4"/>
                  </a:lnTo>
                  <a:lnTo>
                    <a:pt x="f26" y="f4"/>
                  </a:lnTo>
                  <a:lnTo>
                    <a:pt x="f26" y="f36"/>
                  </a:lnTo>
                  <a:cubicBezTo>
                    <a:pt x="f26" y="f37"/>
                    <a:pt x="f38" y="f39"/>
                    <a:pt x="f40" y="f39"/>
                  </a:cubicBezTo>
                  <a:cubicBezTo>
                    <a:pt x="f34" y="f39"/>
                    <a:pt x="f5" y="f37"/>
                    <a:pt x="f5" y="f36"/>
                  </a:cubicBezTo>
                  <a:lnTo>
                    <a:pt x="f5" y="f4"/>
                  </a:lnTo>
                  <a:lnTo>
                    <a:pt x="f3" y="f4"/>
                  </a:lnTo>
                  <a:lnTo>
                    <a:pt x="f3" y="f41"/>
                  </a:lnTo>
                  <a:lnTo>
                    <a:pt x="f3" y="f42"/>
                  </a:lnTo>
                  <a:cubicBezTo>
                    <a:pt x="f3" y="f43"/>
                    <a:pt x="f5" y="f44"/>
                    <a:pt x="f45" y="f46"/>
                  </a:cubicBezTo>
                  <a:cubicBezTo>
                    <a:pt x="f5" y="f47"/>
                    <a:pt x="f3" y="f48"/>
                    <a:pt x="f3" y="f49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569;p60">
              <a:extLst>
                <a:ext uri="{FF2B5EF4-FFF2-40B4-BE49-F238E27FC236}">
                  <a16:creationId xmlns:a16="http://schemas.microsoft.com/office/drawing/2014/main" id="{766936DB-DBD2-451F-8689-1BB11CC52F18}"/>
                </a:ext>
              </a:extLst>
            </p:cNvPr>
            <p:cNvSpPr/>
            <p:nvPr/>
          </p:nvSpPr>
          <p:spPr>
            <a:xfrm>
              <a:off x="3531522" y="3050767"/>
              <a:ext cx="264316" cy="246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8"/>
                <a:gd name="f4" fmla="val 852"/>
                <a:gd name="f5" fmla="val 411"/>
                <a:gd name="f6" fmla="val 1"/>
                <a:gd name="f7" fmla="val 190"/>
                <a:gd name="f8" fmla="val 221"/>
                <a:gd name="f9" fmla="val 410"/>
                <a:gd name="f10" fmla="val 631"/>
                <a:gd name="f11" fmla="val 851"/>
                <a:gd name="f12" fmla="val 8696"/>
                <a:gd name="f13" fmla="val 8917"/>
                <a:gd name="f14" fmla="val 9074"/>
                <a:gd name="f15" fmla="val 9137"/>
                <a:gd name="f16" fmla="*/ f0 1 9138"/>
                <a:gd name="f17" fmla="*/ f1 1 85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138"/>
                <a:gd name="f24" fmla="*/ f21 1 85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138" h="85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15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570;p60">
              <a:extLst>
                <a:ext uri="{FF2B5EF4-FFF2-40B4-BE49-F238E27FC236}">
                  <a16:creationId xmlns:a16="http://schemas.microsoft.com/office/drawing/2014/main" id="{090D94AD-82F7-425D-8452-F61AEF0CA96D}"/>
                </a:ext>
              </a:extLst>
            </p:cNvPr>
            <p:cNvSpPr/>
            <p:nvPr/>
          </p:nvSpPr>
          <p:spPr>
            <a:xfrm>
              <a:off x="3531522" y="2708123"/>
              <a:ext cx="262496" cy="23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75"/>
                <a:gd name="f4" fmla="val 820"/>
                <a:gd name="f5" fmla="val 411"/>
                <a:gd name="f6" fmla="val 1"/>
                <a:gd name="f7" fmla="val 190"/>
                <a:gd name="f8" fmla="val 410"/>
                <a:gd name="f9" fmla="val 32"/>
                <a:gd name="f10" fmla="val 631"/>
                <a:gd name="f11" fmla="val 8696"/>
                <a:gd name="f12" fmla="val 8917"/>
                <a:gd name="f13" fmla="val 9074"/>
                <a:gd name="f14" fmla="val 158"/>
                <a:gd name="f15" fmla="val 8885"/>
                <a:gd name="f16" fmla="*/ f0 1 9075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75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75" h="820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9" y="f10"/>
                    <a:pt x="f7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13" y="f10"/>
                    <a:pt x="f13" y="f8"/>
                  </a:cubicBezTo>
                  <a:cubicBezTo>
                    <a:pt x="f13" y="f14"/>
                    <a:pt x="f15" y="f6"/>
                    <a:pt x="f11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2571;p60">
            <a:extLst>
              <a:ext uri="{FF2B5EF4-FFF2-40B4-BE49-F238E27FC236}">
                <a16:creationId xmlns:a16="http://schemas.microsoft.com/office/drawing/2014/main" id="{22CA8E97-65E9-4B35-976E-7CB82824BB64}"/>
              </a:ext>
            </a:extLst>
          </p:cNvPr>
          <p:cNvGrpSpPr/>
          <p:nvPr/>
        </p:nvGrpSpPr>
        <p:grpSpPr>
          <a:xfrm>
            <a:off x="1663833" y="2708535"/>
            <a:ext cx="359971" cy="366472"/>
            <a:chOff x="1663833" y="2708535"/>
            <a:chExt cx="359971" cy="366472"/>
          </a:xfrm>
        </p:grpSpPr>
        <p:sp>
          <p:nvSpPr>
            <p:cNvPr id="30" name="Google Shape;2572;p60">
              <a:extLst>
                <a:ext uri="{FF2B5EF4-FFF2-40B4-BE49-F238E27FC236}">
                  <a16:creationId xmlns:a16="http://schemas.microsoft.com/office/drawing/2014/main" id="{C3D4491F-4725-4EF9-9BB2-D8B1158ABD33}"/>
                </a:ext>
              </a:extLst>
            </p:cNvPr>
            <p:cNvSpPr/>
            <p:nvPr/>
          </p:nvSpPr>
          <p:spPr>
            <a:xfrm>
              <a:off x="1736747" y="3027486"/>
              <a:ext cx="215057" cy="475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5"/>
                <a:gd name="f4" fmla="val 1643"/>
                <a:gd name="f5" fmla="val 819"/>
                <a:gd name="f6" fmla="val 1"/>
                <a:gd name="f7" fmla="val 347"/>
                <a:gd name="f8" fmla="val 851"/>
                <a:gd name="f9" fmla="val 1229"/>
                <a:gd name="f10" fmla="val 1481"/>
                <a:gd name="f11" fmla="val 189"/>
                <a:gd name="f12" fmla="val 1639"/>
                <a:gd name="f13" fmla="val 410"/>
                <a:gd name="f14" fmla="val 7026"/>
                <a:gd name="f15" fmla="val 7044"/>
                <a:gd name="f16" fmla="val 1641"/>
                <a:gd name="f17" fmla="val 7062"/>
                <a:gd name="f18" fmla="val 1642"/>
                <a:gd name="f19" fmla="val 7080"/>
                <a:gd name="f20" fmla="val 7300"/>
                <a:gd name="f21" fmla="val 1463"/>
                <a:gd name="f22" fmla="val 379"/>
                <a:gd name="f23" fmla="val 7089"/>
                <a:gd name="f24" fmla="val 6616"/>
                <a:gd name="f25" fmla="*/ f0 1 7435"/>
                <a:gd name="f26" fmla="*/ f1 1 1643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7435"/>
                <a:gd name="f33" fmla="*/ f30 1 1643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7435" h="1643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3" y="f21"/>
                    <a:pt x="f3" y="f9"/>
                  </a:cubicBezTo>
                  <a:lnTo>
                    <a:pt x="f3" y="f8"/>
                  </a:lnTo>
                  <a:cubicBezTo>
                    <a:pt x="f3" y="f22"/>
                    <a:pt x="f23" y="f6"/>
                    <a:pt x="f24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573;p60">
              <a:extLst>
                <a:ext uri="{FF2B5EF4-FFF2-40B4-BE49-F238E27FC236}">
                  <a16:creationId xmlns:a16="http://schemas.microsoft.com/office/drawing/2014/main" id="{3966BA15-16D2-49BA-BE7A-FF4E696842EA}"/>
                </a:ext>
              </a:extLst>
            </p:cNvPr>
            <p:cNvSpPr/>
            <p:nvPr/>
          </p:nvSpPr>
          <p:spPr>
            <a:xfrm>
              <a:off x="1663833" y="2708535"/>
              <a:ext cx="359971" cy="294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0177"/>
                <a:gd name="f5" fmla="val 11626"/>
                <a:gd name="f6" fmla="val 1608"/>
                <a:gd name="f7" fmla="val 2899"/>
                <a:gd name="f8" fmla="val 3939"/>
                <a:gd name="f9" fmla="val 10807"/>
                <a:gd name="f10" fmla="val 4853"/>
                <a:gd name="f11" fmla="val 9767"/>
                <a:gd name="f12" fmla="val 4916"/>
                <a:gd name="f13" fmla="val 9893"/>
                <a:gd name="f14" fmla="val 4538"/>
                <a:gd name="f15" fmla="val 9956"/>
                <a:gd name="f16" fmla="val 4128"/>
                <a:gd name="f17" fmla="val 3718"/>
                <a:gd name="f18" fmla="val 2521"/>
                <a:gd name="f19" fmla="val 1639"/>
                <a:gd name="f20" fmla="val 4160"/>
                <a:gd name="f21" fmla="val 2616"/>
                <a:gd name="f22" fmla="val 2710"/>
                <a:gd name="f23" fmla="val 4947"/>
                <a:gd name="f24" fmla="val 1702"/>
                <a:gd name="f25" fmla="val 883"/>
                <a:gd name="f26" fmla="val 4002"/>
                <a:gd name="f27" fmla="val 6176"/>
                <a:gd name="f28" fmla="val 1576"/>
                <a:gd name="f29" fmla="val 6333"/>
                <a:gd name="f30" fmla="val 6491"/>
                <a:gd name="f31" fmla="val 1671"/>
                <a:gd name="f32" fmla="val 6554"/>
                <a:gd name="f33" fmla="val 1828"/>
                <a:gd name="f34" fmla="val 6932"/>
                <a:gd name="f35" fmla="val 2647"/>
                <a:gd name="f36" fmla="val 7845"/>
                <a:gd name="f37" fmla="val 2773"/>
                <a:gd name="f38" fmla="val 8003"/>
                <a:gd name="f39" fmla="val 2805"/>
                <a:gd name="f40" fmla="val 8129"/>
                <a:gd name="f41" fmla="val 8160"/>
                <a:gd name="f42" fmla="val 3025"/>
                <a:gd name="f43" fmla="val 8349"/>
                <a:gd name="f44" fmla="val 3214"/>
                <a:gd name="f45" fmla="val 8318"/>
                <a:gd name="f46" fmla="val 3403"/>
                <a:gd name="f47" fmla="val 8192"/>
                <a:gd name="f48" fmla="val 3466"/>
                <a:gd name="f49" fmla="val 7530"/>
                <a:gd name="f50" fmla="val 4097"/>
                <a:gd name="f51" fmla="val 7688"/>
                <a:gd name="f52" fmla="val 5010"/>
                <a:gd name="f53" fmla="val 7719"/>
                <a:gd name="f54" fmla="val 5168"/>
                <a:gd name="f55" fmla="val 7656"/>
                <a:gd name="f56" fmla="val 5325"/>
                <a:gd name="f57" fmla="val 5420"/>
                <a:gd name="f58" fmla="val 7452"/>
                <a:gd name="f59" fmla="val 5459"/>
                <a:gd name="f60" fmla="val 7363"/>
                <a:gd name="f61" fmla="val 5486"/>
                <a:gd name="f62" fmla="val 7268"/>
                <a:gd name="f63" fmla="val 7210"/>
                <a:gd name="f64" fmla="val 7149"/>
                <a:gd name="f65" fmla="val 5475"/>
                <a:gd name="f66" fmla="val 7089"/>
                <a:gd name="f67" fmla="val 5451"/>
                <a:gd name="f68" fmla="val 6270"/>
                <a:gd name="f69" fmla="val 5380"/>
                <a:gd name="f70" fmla="val 5480"/>
                <a:gd name="f71" fmla="val 5309"/>
                <a:gd name="f72" fmla="val 5495"/>
                <a:gd name="f73" fmla="val 5241"/>
                <a:gd name="f74" fmla="val 5158"/>
                <a:gd name="f75" fmla="val 5079"/>
                <a:gd name="f76" fmla="val 5472"/>
                <a:gd name="f77" fmla="val 4884"/>
                <a:gd name="f78" fmla="val 4821"/>
                <a:gd name="f79" fmla="val 4852"/>
                <a:gd name="f80" fmla="val 4348"/>
                <a:gd name="f81" fmla="val 4222"/>
                <a:gd name="f82" fmla="val 3340"/>
                <a:gd name="f83" fmla="val 4191"/>
                <a:gd name="f84" fmla="val 4254"/>
                <a:gd name="f85" fmla="val 4411"/>
                <a:gd name="f86" fmla="val 4537"/>
                <a:gd name="f87" fmla="val 5829"/>
                <a:gd name="f88" fmla="val 5924"/>
                <a:gd name="f89" fmla="val 6018"/>
                <a:gd name="f90" fmla="val 2931"/>
                <a:gd name="f91" fmla="val 1"/>
                <a:gd name="f92" fmla="val 2679"/>
                <a:gd name="f93" fmla="val 190"/>
                <a:gd name="f94" fmla="val 410"/>
                <a:gd name="f95" fmla="val 852"/>
                <a:gd name="f96" fmla="val 442"/>
                <a:gd name="f97" fmla="val 1041"/>
                <a:gd name="f98" fmla="val 1230"/>
                <a:gd name="f99" fmla="val 4506"/>
                <a:gd name="f100" fmla="val 1292"/>
                <a:gd name="f101" fmla="val 5766"/>
                <a:gd name="f102" fmla="val 3120"/>
                <a:gd name="f103" fmla="val 3561"/>
                <a:gd name="f104" fmla="val 6428"/>
                <a:gd name="f105" fmla="val 4978"/>
                <a:gd name="f106" fmla="val 7216"/>
                <a:gd name="f107" fmla="val 8507"/>
                <a:gd name="f108" fmla="val 8854"/>
                <a:gd name="f109" fmla="val 9358"/>
                <a:gd name="f110" fmla="val 8286"/>
                <a:gd name="f111" fmla="val 8885"/>
                <a:gd name="f112" fmla="val 7908"/>
                <a:gd name="f113" fmla="val 7436"/>
                <a:gd name="f114" fmla="val 9295"/>
                <a:gd name="f115" fmla="val 9484"/>
                <a:gd name="f116" fmla="val 11122"/>
                <a:gd name="f117" fmla="val 12414"/>
                <a:gd name="f118" fmla="val 4475"/>
                <a:gd name="f119" fmla="val 978"/>
                <a:gd name="f120" fmla="val 12288"/>
                <a:gd name="f121" fmla="val 12067"/>
                <a:gd name="f122" fmla="val 158"/>
                <a:gd name="f123" fmla="val 9547"/>
                <a:gd name="f124" fmla="*/ f0 1 12445"/>
                <a:gd name="f125" fmla="*/ f1 1 10177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12445"/>
                <a:gd name="f132" fmla="*/ f129 1 10177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12445" h="10177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lnTo>
                    <a:pt x="f15" y="f6"/>
                  </a:lnTo>
                  <a:close/>
                  <a:moveTo>
                    <a:pt x="f18" y="f19"/>
                  </a:moveTo>
                  <a:lnTo>
                    <a:pt x="f18" y="f17"/>
                  </a:lnTo>
                  <a:cubicBezTo>
                    <a:pt x="f18" y="f20"/>
                    <a:pt x="f21" y="f14"/>
                    <a:pt x="f22" y="f23"/>
                  </a:cubicBezTo>
                  <a:cubicBezTo>
                    <a:pt x="f24" y="f10"/>
                    <a:pt x="f25" y="f26"/>
                    <a:pt x="f25" y="f7"/>
                  </a:cubicBezTo>
                  <a:lnTo>
                    <a:pt x="f25" y="f19"/>
                  </a:lnTo>
                  <a:close/>
                  <a:moveTo>
                    <a:pt x="f27" y="f28"/>
                  </a:moveTo>
                  <a:cubicBezTo>
                    <a:pt x="f29" y="f28"/>
                    <a:pt x="f30" y="f31"/>
                    <a:pt x="f32" y="f33"/>
                  </a:cubicBezTo>
                  <a:lnTo>
                    <a:pt x="f34" y="f35"/>
                  </a:lnTo>
                  <a:lnTo>
                    <a:pt x="f36" y="f37"/>
                  </a:lnTo>
                  <a:cubicBezTo>
                    <a:pt x="f38" y="f39"/>
                    <a:pt x="f40" y="f7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lnTo>
                    <a:pt x="f49" y="f50"/>
                  </a:lnTo>
                  <a:lnTo>
                    <a:pt x="f51" y="f52"/>
                  </a:lnTo>
                  <a:cubicBezTo>
                    <a:pt x="f53" y="f54"/>
                    <a:pt x="f55" y="f56"/>
                    <a:pt x="f49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67"/>
                  </a:cubicBezTo>
                  <a:lnTo>
                    <a:pt x="f68" y="f52"/>
                  </a:lnTo>
                  <a:lnTo>
                    <a:pt x="f67" y="f67"/>
                  </a:ln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52" y="f57"/>
                  </a:cubicBezTo>
                  <a:cubicBezTo>
                    <a:pt x="f77" y="f56"/>
                    <a:pt x="f78" y="f54"/>
                    <a:pt x="f79" y="f52"/>
                  </a:cubicBezTo>
                  <a:lnTo>
                    <a:pt x="f52" y="f50"/>
                  </a:lnTo>
                  <a:lnTo>
                    <a:pt x="f80" y="f48"/>
                  </a:lnTo>
                  <a:cubicBezTo>
                    <a:pt x="f81" y="f82"/>
                    <a:pt x="f83" y="f44"/>
                    <a:pt x="f81" y="f42"/>
                  </a:cubicBezTo>
                  <a:cubicBezTo>
                    <a:pt x="f84" y="f7"/>
                    <a:pt x="f85" y="f37"/>
                    <a:pt x="f86" y="f37"/>
                  </a:cubicBezTo>
                  <a:lnTo>
                    <a:pt x="f67" y="f35"/>
                  </a:lnTo>
                  <a:lnTo>
                    <a:pt x="f87" y="f33"/>
                  </a:lnTo>
                  <a:cubicBezTo>
                    <a:pt x="f88" y="f31"/>
                    <a:pt x="f89" y="f28"/>
                    <a:pt x="f27" y="f28"/>
                  </a:cubicBezTo>
                  <a:close/>
                  <a:moveTo>
                    <a:pt x="f90" y="f91"/>
                  </a:moveTo>
                  <a:cubicBezTo>
                    <a:pt x="f92" y="f91"/>
                    <a:pt x="f18" y="f93"/>
                    <a:pt x="f18" y="f94"/>
                  </a:cubicBezTo>
                  <a:lnTo>
                    <a:pt x="f18" y="f95"/>
                  </a:lnTo>
                  <a:lnTo>
                    <a:pt x="f96" y="f95"/>
                  </a:lnTo>
                  <a:cubicBezTo>
                    <a:pt x="f93" y="f95"/>
                    <a:pt x="f91" y="f97"/>
                    <a:pt x="f91" y="f98"/>
                  </a:cubicBezTo>
                  <a:lnTo>
                    <a:pt x="f91" y="f7"/>
                  </a:lnTo>
                  <a:cubicBezTo>
                    <a:pt x="f91" y="f99"/>
                    <a:pt x="f100" y="f101"/>
                    <a:pt x="f90" y="f101"/>
                  </a:cubicBezTo>
                  <a:lnTo>
                    <a:pt x="f102" y="f101"/>
                  </a:lnTo>
                  <a:cubicBezTo>
                    <a:pt x="f103" y="f104"/>
                    <a:pt x="f81" y="f34"/>
                    <a:pt x="f105" y="f106"/>
                  </a:cubicBezTo>
                  <a:lnTo>
                    <a:pt x="f105" y="f107"/>
                  </a:lnTo>
                  <a:cubicBezTo>
                    <a:pt x="f99" y="f107"/>
                    <a:pt x="f16" y="f108"/>
                    <a:pt x="f16" y="f109"/>
                  </a:cubicBezTo>
                  <a:lnTo>
                    <a:pt x="f16" y="f4"/>
                  </a:lnTo>
                  <a:lnTo>
                    <a:pt x="f110" y="f4"/>
                  </a:lnTo>
                  <a:lnTo>
                    <a:pt x="f110" y="f109"/>
                  </a:lnTo>
                  <a:cubicBezTo>
                    <a:pt x="f110" y="f111"/>
                    <a:pt x="f112" y="f107"/>
                    <a:pt x="f113" y="f107"/>
                  </a:cubicBezTo>
                  <a:lnTo>
                    <a:pt x="f113" y="f106"/>
                  </a:lnTo>
                  <a:cubicBezTo>
                    <a:pt x="f47" y="f34"/>
                    <a:pt x="f108" y="f104"/>
                    <a:pt x="f114" y="f101"/>
                  </a:cubicBezTo>
                  <a:lnTo>
                    <a:pt x="f115" y="f101"/>
                  </a:lnTo>
                  <a:cubicBezTo>
                    <a:pt x="f116" y="f101"/>
                    <a:pt x="f117" y="f118"/>
                    <a:pt x="f117" y="f7"/>
                  </a:cubicBezTo>
                  <a:lnTo>
                    <a:pt x="f117" y="f98"/>
                  </a:lnTo>
                  <a:cubicBezTo>
                    <a:pt x="f3" y="f119"/>
                    <a:pt x="f120" y="f95"/>
                    <a:pt x="f121" y="f95"/>
                  </a:cubicBezTo>
                  <a:lnTo>
                    <a:pt x="f15" y="f95"/>
                  </a:lnTo>
                  <a:lnTo>
                    <a:pt x="f15" y="f94"/>
                  </a:lnTo>
                  <a:cubicBezTo>
                    <a:pt x="f15" y="f122"/>
                    <a:pt x="f11" y="f91"/>
                    <a:pt x="f123" y="f9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2574;p60">
            <a:extLst>
              <a:ext uri="{FF2B5EF4-FFF2-40B4-BE49-F238E27FC236}">
                <a16:creationId xmlns:a16="http://schemas.microsoft.com/office/drawing/2014/main" id="{C40095BB-3E76-43C8-9357-FE530D4119F2}"/>
              </a:ext>
            </a:extLst>
          </p:cNvPr>
          <p:cNvGrpSpPr/>
          <p:nvPr/>
        </p:nvGrpSpPr>
        <p:grpSpPr>
          <a:xfrm>
            <a:off x="5271808" y="2717459"/>
            <a:ext cx="327739" cy="348624"/>
            <a:chOff x="5271808" y="2717459"/>
            <a:chExt cx="327739" cy="348624"/>
          </a:xfrm>
        </p:grpSpPr>
        <p:sp>
          <p:nvSpPr>
            <p:cNvPr id="33" name="Google Shape;2575;p60">
              <a:extLst>
                <a:ext uri="{FF2B5EF4-FFF2-40B4-BE49-F238E27FC236}">
                  <a16:creationId xmlns:a16="http://schemas.microsoft.com/office/drawing/2014/main" id="{D0198647-A7E2-4BB6-9D76-5C55C38182C3}"/>
                </a:ext>
              </a:extLst>
            </p:cNvPr>
            <p:cNvSpPr/>
            <p:nvPr/>
          </p:nvSpPr>
          <p:spPr>
            <a:xfrm>
              <a:off x="5434745" y="2717459"/>
              <a:ext cx="20509" cy="52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576;p60">
              <a:extLst>
                <a:ext uri="{FF2B5EF4-FFF2-40B4-BE49-F238E27FC236}">
                  <a16:creationId xmlns:a16="http://schemas.microsoft.com/office/drawing/2014/main" id="{46C832A2-DB3C-4DDF-B2CB-2C79B353195B}"/>
                </a:ext>
              </a:extLst>
            </p:cNvPr>
            <p:cNvSpPr/>
            <p:nvPr/>
          </p:nvSpPr>
          <p:spPr>
            <a:xfrm>
              <a:off x="5497125" y="2739560"/>
              <a:ext cx="41897" cy="40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577;p60">
              <a:extLst>
                <a:ext uri="{FF2B5EF4-FFF2-40B4-BE49-F238E27FC236}">
                  <a16:creationId xmlns:a16="http://schemas.microsoft.com/office/drawing/2014/main" id="{046FC8AB-E373-4CC5-AAE2-6590F52EED19}"/>
                </a:ext>
              </a:extLst>
            </p:cNvPr>
            <p:cNvSpPr/>
            <p:nvPr/>
          </p:nvSpPr>
          <p:spPr>
            <a:xfrm>
              <a:off x="5557613" y="2861751"/>
              <a:ext cx="41934" cy="214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2578;p60">
              <a:extLst>
                <a:ext uri="{FF2B5EF4-FFF2-40B4-BE49-F238E27FC236}">
                  <a16:creationId xmlns:a16="http://schemas.microsoft.com/office/drawing/2014/main" id="{63D55B3F-52B1-4C19-9FE4-0E207BF2F0C0}"/>
                </a:ext>
              </a:extLst>
            </p:cNvPr>
            <p:cNvSpPr/>
            <p:nvPr/>
          </p:nvSpPr>
          <p:spPr>
            <a:xfrm>
              <a:off x="5271808" y="2861751"/>
              <a:ext cx="41934" cy="20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2579;p60">
              <a:extLst>
                <a:ext uri="{FF2B5EF4-FFF2-40B4-BE49-F238E27FC236}">
                  <a16:creationId xmlns:a16="http://schemas.microsoft.com/office/drawing/2014/main" id="{3B6C9431-F4F4-492E-8F07-15274A2C5007}"/>
                </a:ext>
              </a:extLst>
            </p:cNvPr>
            <p:cNvSpPr/>
            <p:nvPr/>
          </p:nvSpPr>
          <p:spPr>
            <a:xfrm>
              <a:off x="5352806" y="2739560"/>
              <a:ext cx="41934" cy="40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2580;p60">
              <a:extLst>
                <a:ext uri="{FF2B5EF4-FFF2-40B4-BE49-F238E27FC236}">
                  <a16:creationId xmlns:a16="http://schemas.microsoft.com/office/drawing/2014/main" id="{56601E75-C50A-4B6B-B310-9B68641EEC76}"/>
                </a:ext>
              </a:extLst>
            </p:cNvPr>
            <p:cNvSpPr/>
            <p:nvPr/>
          </p:nvSpPr>
          <p:spPr>
            <a:xfrm>
              <a:off x="5290425" y="2779657"/>
              <a:ext cx="43790" cy="307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2581;p60">
              <a:extLst>
                <a:ext uri="{FF2B5EF4-FFF2-40B4-BE49-F238E27FC236}">
                  <a16:creationId xmlns:a16="http://schemas.microsoft.com/office/drawing/2014/main" id="{1C8CBC04-8646-405B-BD78-BB2E3EEC884B}"/>
                </a:ext>
              </a:extLst>
            </p:cNvPr>
            <p:cNvSpPr/>
            <p:nvPr/>
          </p:nvSpPr>
          <p:spPr>
            <a:xfrm>
              <a:off x="5536216" y="2780013"/>
              <a:ext cx="43763" cy="316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2582;p60">
              <a:extLst>
                <a:ext uri="{FF2B5EF4-FFF2-40B4-BE49-F238E27FC236}">
                  <a16:creationId xmlns:a16="http://schemas.microsoft.com/office/drawing/2014/main" id="{24064472-50D0-4B9F-959C-3B1DF839A5B6}"/>
                </a:ext>
              </a:extLst>
            </p:cNvPr>
            <p:cNvSpPr/>
            <p:nvPr/>
          </p:nvSpPr>
          <p:spPr>
            <a:xfrm>
              <a:off x="5327687" y="2777974"/>
              <a:ext cx="209479" cy="2881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2583;p60">
            <a:extLst>
              <a:ext uri="{FF2B5EF4-FFF2-40B4-BE49-F238E27FC236}">
                <a16:creationId xmlns:a16="http://schemas.microsoft.com/office/drawing/2014/main" id="{F4ED87C0-718D-43DB-837D-EA7FB821D272}"/>
              </a:ext>
            </a:extLst>
          </p:cNvPr>
          <p:cNvGrpSpPr/>
          <p:nvPr/>
        </p:nvGrpSpPr>
        <p:grpSpPr>
          <a:xfrm>
            <a:off x="7075499" y="2778642"/>
            <a:ext cx="342634" cy="226258"/>
            <a:chOff x="7075499" y="2778642"/>
            <a:chExt cx="342634" cy="226258"/>
          </a:xfrm>
        </p:grpSpPr>
        <p:sp>
          <p:nvSpPr>
            <p:cNvPr id="42" name="Google Shape;2584;p60">
              <a:extLst>
                <a:ext uri="{FF2B5EF4-FFF2-40B4-BE49-F238E27FC236}">
                  <a16:creationId xmlns:a16="http://schemas.microsoft.com/office/drawing/2014/main" id="{540CE8D7-C081-4C90-AD28-DC6DF52A5A43}"/>
                </a:ext>
              </a:extLst>
            </p:cNvPr>
            <p:cNvSpPr/>
            <p:nvPr/>
          </p:nvSpPr>
          <p:spPr>
            <a:xfrm>
              <a:off x="7075499" y="2778642"/>
              <a:ext cx="342634" cy="1052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95"/>
                <a:gd name="f4" fmla="val 3561"/>
                <a:gd name="f5" fmla="val 5798"/>
                <a:gd name="f6" fmla="val 1"/>
                <a:gd name="f7" fmla="val 2773"/>
                <a:gd name="f8" fmla="val 316"/>
                <a:gd name="f9" fmla="val 3120"/>
                <a:gd name="f10" fmla="val 1229"/>
                <a:gd name="f11" fmla="val 2679"/>
                <a:gd name="f12" fmla="val 1734"/>
                <a:gd name="f13" fmla="val 7751"/>
                <a:gd name="f14" fmla="val 10051"/>
                <a:gd name="f15" fmla="val 2490"/>
                <a:gd name="f16" fmla="val 11280"/>
                <a:gd name="f17" fmla="val 8822"/>
                <a:gd name="f18" fmla="*/ f0 1 11595"/>
                <a:gd name="f19" fmla="*/ f1 1 3561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1595"/>
                <a:gd name="f26" fmla="*/ f23 1 3561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595" h="3561">
                  <a:moveTo>
                    <a:pt x="f5" y="f6"/>
                  </a:moveTo>
                  <a:cubicBezTo>
                    <a:pt x="f7" y="f6"/>
                    <a:pt x="f8" y="f9"/>
                    <a:pt x="f6" y="f4"/>
                  </a:cubicBezTo>
                  <a:cubicBezTo>
                    <a:pt x="f10" y="f11"/>
                    <a:pt x="f4" y="f12"/>
                    <a:pt x="f5" y="f12"/>
                  </a:cubicBezTo>
                  <a:cubicBezTo>
                    <a:pt x="f13" y="f12"/>
                    <a:pt x="f14" y="f15"/>
                    <a:pt x="f3" y="f4"/>
                  </a:cubicBezTo>
                  <a:cubicBezTo>
                    <a:pt x="f16" y="f9"/>
                    <a:pt x="f17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2585;p60">
              <a:extLst>
                <a:ext uri="{FF2B5EF4-FFF2-40B4-BE49-F238E27FC236}">
                  <a16:creationId xmlns:a16="http://schemas.microsoft.com/office/drawing/2014/main" id="{7FA7B5E8-84CB-4B5D-A6E8-9B0C835DE854}"/>
                </a:ext>
              </a:extLst>
            </p:cNvPr>
            <p:cNvSpPr/>
            <p:nvPr/>
          </p:nvSpPr>
          <p:spPr>
            <a:xfrm>
              <a:off x="7236579" y="2880113"/>
              <a:ext cx="20509" cy="214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347"/>
                <a:gd name="f6" fmla="val 1"/>
                <a:gd name="f7" fmla="val 158"/>
                <a:gd name="f8" fmla="val 568"/>
                <a:gd name="f9" fmla="val 725"/>
                <a:gd name="f10" fmla="val 536"/>
                <a:gd name="f11" fmla="val 693"/>
                <a:gd name="f12" fmla="*/ f0 1 694"/>
                <a:gd name="f13" fmla="*/ f1 1 72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72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726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9"/>
                    <a:pt x="f5" y="f9"/>
                  </a:cubicBezTo>
                  <a:cubicBezTo>
                    <a:pt x="f10" y="f9"/>
                    <a:pt x="f11" y="f8"/>
                    <a:pt x="f11" y="f5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2586;p60">
              <a:extLst>
                <a:ext uri="{FF2B5EF4-FFF2-40B4-BE49-F238E27FC236}">
                  <a16:creationId xmlns:a16="http://schemas.microsoft.com/office/drawing/2014/main" id="{10269017-8C69-4F6B-B2EA-E85561F5B8D8}"/>
                </a:ext>
              </a:extLst>
            </p:cNvPr>
            <p:cNvSpPr/>
            <p:nvPr/>
          </p:nvSpPr>
          <p:spPr>
            <a:xfrm>
              <a:off x="7195587" y="2851272"/>
              <a:ext cx="102449" cy="92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3120"/>
                <a:gd name="f5" fmla="val 1734"/>
                <a:gd name="f6" fmla="val 315"/>
                <a:gd name="f7" fmla="val 2332"/>
                <a:gd name="f8" fmla="val 2773"/>
                <a:gd name="f9" fmla="val 788"/>
                <a:gd name="f10" fmla="val 1323"/>
                <a:gd name="f11" fmla="val 1922"/>
                <a:gd name="f12" fmla="val 2269"/>
                <a:gd name="f13" fmla="val 2363"/>
                <a:gd name="f14" fmla="val 1135"/>
                <a:gd name="f15" fmla="val 694"/>
                <a:gd name="f16" fmla="val 1890"/>
                <a:gd name="f17" fmla="val 663"/>
                <a:gd name="f18" fmla="val 1324"/>
                <a:gd name="f19" fmla="val 978"/>
                <a:gd name="f20" fmla="val 32"/>
                <a:gd name="f21" fmla="val 599"/>
                <a:gd name="f22" fmla="val 63"/>
                <a:gd name="f23" fmla="val 190"/>
                <a:gd name="f24" fmla="val 378"/>
                <a:gd name="f25" fmla="val 1"/>
                <a:gd name="f26" fmla="val 851"/>
                <a:gd name="f27" fmla="val 1386"/>
                <a:gd name="f28" fmla="val 789"/>
                <a:gd name="f29" fmla="val 3119"/>
                <a:gd name="f30" fmla="val 2679"/>
                <a:gd name="f31" fmla="val 3466"/>
                <a:gd name="f32" fmla="val 3214"/>
                <a:gd name="f33" fmla="val 2868"/>
                <a:gd name="f34" fmla="val 2521"/>
                <a:gd name="f35" fmla="val 2112"/>
                <a:gd name="f36" fmla="*/ f0 1 3467"/>
                <a:gd name="f37" fmla="*/ f1 1 312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3467"/>
                <a:gd name="f44" fmla="*/ f41 1 312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467" h="31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7" y="f9"/>
                    <a:pt x="f1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8" y="f2"/>
                    <a:pt x="f19" y="f20"/>
                    <a:pt x="f21" y="f22"/>
                  </a:cubicBezTo>
                  <a:cubicBezTo>
                    <a:pt x="f23" y="f24"/>
                    <a:pt x="f25" y="f26"/>
                    <a:pt x="f25" y="f27"/>
                  </a:cubicBezTo>
                  <a:cubicBezTo>
                    <a:pt x="f25" y="f7"/>
                    <a:pt x="f28" y="f29"/>
                    <a:pt x="f5" y="f29"/>
                  </a:cubicBezTo>
                  <a:cubicBezTo>
                    <a:pt x="f30" y="f29"/>
                    <a:pt x="f31" y="f7"/>
                    <a:pt x="f31" y="f27"/>
                  </a:cubicBezTo>
                  <a:cubicBezTo>
                    <a:pt x="f31" y="f26"/>
                    <a:pt x="f32" y="f24"/>
                    <a:pt x="f33" y="f22"/>
                  </a:cubicBezTo>
                  <a:cubicBezTo>
                    <a:pt x="f34" y="f20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2587;p60">
              <a:extLst>
                <a:ext uri="{FF2B5EF4-FFF2-40B4-BE49-F238E27FC236}">
                  <a16:creationId xmlns:a16="http://schemas.microsoft.com/office/drawing/2014/main" id="{FD740437-1477-471F-A076-ADFA25EB553B}"/>
                </a:ext>
              </a:extLst>
            </p:cNvPr>
            <p:cNvSpPr/>
            <p:nvPr/>
          </p:nvSpPr>
          <p:spPr>
            <a:xfrm>
              <a:off x="7080171" y="2859630"/>
              <a:ext cx="333326" cy="1452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80"/>
                <a:gd name="f4" fmla="val 4916"/>
                <a:gd name="f5" fmla="val 3466"/>
                <a:gd name="f6" fmla="val 1"/>
                <a:gd name="f7" fmla="val 2332"/>
                <a:gd name="f8" fmla="val 253"/>
                <a:gd name="f9" fmla="val 1103"/>
                <a:gd name="f10" fmla="val 820"/>
                <a:gd name="f11" fmla="val 1576"/>
                <a:gd name="f12" fmla="val 693"/>
                <a:gd name="f13" fmla="val 2395"/>
                <a:gd name="f14" fmla="val 2899"/>
                <a:gd name="f15" fmla="val 4915"/>
                <a:gd name="f16" fmla="val 5640"/>
                <a:gd name="f17" fmla="val 8349"/>
                <a:gd name="f18" fmla="val 4884"/>
                <a:gd name="f19" fmla="val 10617"/>
                <a:gd name="f20" fmla="val 11279"/>
                <a:gd name="f21" fmla="val 10176"/>
                <a:gd name="f22" fmla="val 8948"/>
                <a:gd name="f23" fmla="val 7814"/>
                <a:gd name="f24" fmla="val 7971"/>
                <a:gd name="f25" fmla="val 347"/>
                <a:gd name="f26" fmla="val 8097"/>
                <a:gd name="f27" fmla="val 694"/>
                <a:gd name="f28" fmla="val 2427"/>
                <a:gd name="f29" fmla="val 6994"/>
                <a:gd name="f30" fmla="val 3529"/>
                <a:gd name="f31" fmla="val 4316"/>
                <a:gd name="f32" fmla="val 3214"/>
                <a:gd name="f33" fmla="val 3277"/>
                <a:gd name="f34" fmla="*/ f0 1 11280"/>
                <a:gd name="f35" fmla="*/ f1 1 491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1280"/>
                <a:gd name="f42" fmla="*/ f39 1 491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280" h="4916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8"/>
                    <a:pt x="f19" y="f13"/>
                    <a:pt x="f20" y="f11"/>
                  </a:cubicBezTo>
                  <a:cubicBezTo>
                    <a:pt x="f21" y="f10"/>
                    <a:pt x="f22" y="f8"/>
                    <a:pt x="f23" y="f6"/>
                  </a:cubicBezTo>
                  <a:lnTo>
                    <a:pt x="f23" y="f6"/>
                  </a:lnTo>
                  <a:cubicBezTo>
                    <a:pt x="f24" y="f25"/>
                    <a:pt x="f26" y="f27"/>
                    <a:pt x="f26" y="f9"/>
                  </a:cubicBezTo>
                  <a:cubicBezTo>
                    <a:pt x="f26" y="f28"/>
                    <a:pt x="f29" y="f30"/>
                    <a:pt x="f16" y="f30"/>
                  </a:cubicBezTo>
                  <a:cubicBezTo>
                    <a:pt x="f31" y="f30"/>
                    <a:pt x="f32" y="f28"/>
                    <a:pt x="f32" y="f9"/>
                  </a:cubicBezTo>
                  <a:cubicBezTo>
                    <a:pt x="f32" y="f27"/>
                    <a:pt x="f33" y="f25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46" name="Google Shape;2588;p60">
            <a:extLst>
              <a:ext uri="{FF2B5EF4-FFF2-40B4-BE49-F238E27FC236}">
                <a16:creationId xmlns:a16="http://schemas.microsoft.com/office/drawing/2014/main" id="{4F7486B2-F950-4BF8-9BAB-F0BB135AEA61}"/>
              </a:ext>
            </a:extLst>
          </p:cNvPr>
          <p:cNvCxnSpPr/>
          <p:nvPr/>
        </p:nvCxnSpPr>
        <p:spPr>
          <a:xfrm>
            <a:off x="7242724" y="3193587"/>
            <a:ext cx="0" cy="328498"/>
          </a:xfrm>
          <a:prstGeom prst="straightConnector1">
            <a:avLst/>
          </a:prstGeom>
          <a:noFill/>
          <a:ln w="19046" cap="flat">
            <a:solidFill>
              <a:srgbClr val="8736AC"/>
            </a:solidFill>
            <a:prstDash val="solid"/>
            <a:round/>
          </a:ln>
        </p:spPr>
      </p:cxn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982B757-9AA5-42F4-ADA8-135821A6763F}"/>
              </a:ext>
            </a:extLst>
          </p:cNvPr>
          <p:cNvSpPr/>
          <p:nvPr/>
        </p:nvSpPr>
        <p:spPr>
          <a:xfrm rot="10799991">
            <a:off x="0" y="4248439"/>
            <a:ext cx="9144000" cy="908072"/>
          </a:xfrm>
          <a:prstGeom prst="rect">
            <a:avLst/>
          </a:prstGeom>
          <a:gradFill>
            <a:gsLst>
              <a:gs pos="0">
                <a:srgbClr val="DA0A8E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0CC90FB-A3E8-41C1-9932-6D7F11FE70A8}"/>
              </a:ext>
            </a:extLst>
          </p:cNvPr>
          <p:cNvSpPr/>
          <p:nvPr/>
        </p:nvSpPr>
        <p:spPr>
          <a:xfrm>
            <a:off x="2100157" y="956599"/>
            <a:ext cx="5566739" cy="2070832"/>
          </a:xfrm>
          <a:prstGeom prst="rect">
            <a:avLst/>
          </a:pr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3" name="Google Shape;2639;p63">
            <a:extLst>
              <a:ext uri="{FF2B5EF4-FFF2-40B4-BE49-F238E27FC236}">
                <a16:creationId xmlns:a16="http://schemas.microsoft.com/office/drawing/2014/main" id="{B9E3A93E-4FBD-4FA9-92D5-D8D5EF128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8120" y="3210056"/>
            <a:ext cx="6269784" cy="1266617"/>
          </a:xfrm>
        </p:spPr>
        <p:txBody>
          <a:bodyPr/>
          <a:lstStyle/>
          <a:p>
            <a:pPr lvl="0"/>
            <a:r>
              <a:rPr lang="de-CH" sz="7800" dirty="0">
                <a:solidFill>
                  <a:srgbClr val="4BC879"/>
                </a:solidFill>
              </a:rPr>
              <a:t>4,498,300,000</a:t>
            </a:r>
          </a:p>
        </p:txBody>
      </p:sp>
      <p:sp>
        <p:nvSpPr>
          <p:cNvPr id="4" name="Google Shape;2640;p63">
            <a:extLst>
              <a:ext uri="{FF2B5EF4-FFF2-40B4-BE49-F238E27FC236}">
                <a16:creationId xmlns:a16="http://schemas.microsoft.com/office/drawing/2014/main" id="{F9569225-C0B4-4B9A-A118-9693FAB091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19264" y="4476673"/>
            <a:ext cx="4687497" cy="432694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>
                <a:solidFill>
                  <a:srgbClr val="FFBB42"/>
                </a:solidFill>
              </a:rPr>
              <a:t>Big numbers catch your audience’s attention </a:t>
            </a:r>
            <a:endParaRPr lang="en-US"/>
          </a:p>
        </p:txBody>
      </p:sp>
      <p:pic>
        <p:nvPicPr>
          <p:cNvPr id="5" name="Picture 4" descr="Young Mexican women, dressed as La Catrina, a Mexican pop culture icon representing the Death, take part at the ANATO tourism fair, one of the...">
            <a:extLst>
              <a:ext uri="{FF2B5EF4-FFF2-40B4-BE49-F238E27FC236}">
                <a16:creationId xmlns:a16="http://schemas.microsoft.com/office/drawing/2014/main" id="{F24D4C75-C9A6-4669-B97C-996AC4407A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7488" y="234141"/>
            <a:ext cx="4113474" cy="27423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4">
    <p:bg>
      <p:bgPr>
        <a:solidFill>
          <a:srgbClr val="E96C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6;p39">
            <a:extLst>
              <a:ext uri="{FF2B5EF4-FFF2-40B4-BE49-F238E27FC236}">
                <a16:creationId xmlns:a16="http://schemas.microsoft.com/office/drawing/2014/main" id="{D4D2587A-95EE-43BE-B1FC-18295B99DE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05555" y="2940646"/>
            <a:ext cx="2772771" cy="863760"/>
          </a:xfrm>
        </p:spPr>
        <p:txBody>
          <a:bodyPr/>
          <a:lstStyle/>
          <a:p>
            <a:pPr lvl="0"/>
            <a:r>
              <a:rPr lang="en-US" sz="4300"/>
              <a:t>WHOA!</a:t>
            </a:r>
          </a:p>
        </p:txBody>
      </p:sp>
      <p:sp>
        <p:nvSpPr>
          <p:cNvPr id="3" name="Google Shape;347;p39">
            <a:extLst>
              <a:ext uri="{FF2B5EF4-FFF2-40B4-BE49-F238E27FC236}">
                <a16:creationId xmlns:a16="http://schemas.microsoft.com/office/drawing/2014/main" id="{618C133E-EAA3-4368-9483-B659D3E4CC0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62879" y="3631695"/>
            <a:ext cx="2696977" cy="741596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1050">
                <a:solidFill>
                  <a:srgbClr val="FFFFFF"/>
                </a:solidFill>
              </a:rPr>
              <a:t>This can be the part of the presentation where you introduce yourself, write your email…</a:t>
            </a:r>
          </a:p>
        </p:txBody>
      </p:sp>
      <p:pic>
        <p:nvPicPr>
          <p:cNvPr id="4" name="Picture 2" descr="mexico, riviera nayarit, female skeleton figure symbolizing the celebration of death on dia de los muertos - catrina fotografías e imágenes de stock">
            <a:extLst>
              <a:ext uri="{FF2B5EF4-FFF2-40B4-BE49-F238E27FC236}">
                <a16:creationId xmlns:a16="http://schemas.microsoft.com/office/drawing/2014/main" id="{0852337A-2542-4C71-AD86-75E21A2E4B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545"/>
          <a:stretch>
            <a:fillRect/>
          </a:stretch>
        </p:blipFill>
        <p:spPr>
          <a:xfrm>
            <a:off x="696800" y="337623"/>
            <a:ext cx="4667774" cy="445945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Grupo 25">
            <a:extLst>
              <a:ext uri="{FF2B5EF4-FFF2-40B4-BE49-F238E27FC236}">
                <a16:creationId xmlns:a16="http://schemas.microsoft.com/office/drawing/2014/main" id="{D2623E06-9853-4AB7-A987-B9526CED3207}"/>
              </a:ext>
            </a:extLst>
          </p:cNvPr>
          <p:cNvGrpSpPr/>
          <p:nvPr/>
        </p:nvGrpSpPr>
        <p:grpSpPr>
          <a:xfrm>
            <a:off x="5788910" y="701445"/>
            <a:ext cx="2406051" cy="2361373"/>
            <a:chOff x="5788910" y="701445"/>
            <a:chExt cx="2406051" cy="236137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7FDEBD9-2764-4767-B739-CF8C52CC3470}"/>
                </a:ext>
              </a:extLst>
            </p:cNvPr>
            <p:cNvSpPr/>
            <p:nvPr/>
          </p:nvSpPr>
          <p:spPr>
            <a:xfrm>
              <a:off x="5788910" y="701445"/>
              <a:ext cx="2406051" cy="236137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669"/>
                <a:gd name="f8" fmla="val 1638"/>
                <a:gd name="f9" fmla="val 587"/>
                <a:gd name="f10" fmla="val 413"/>
                <a:gd name="f11" fmla="val 636"/>
                <a:gd name="f12" fmla="val 407"/>
                <a:gd name="f13" fmla="val 684"/>
                <a:gd name="f14" fmla="val 406"/>
                <a:gd name="f15" fmla="val 731"/>
                <a:gd name="f16" fmla="val 418"/>
                <a:gd name="f17" fmla="val 745"/>
                <a:gd name="f18" fmla="val 421"/>
                <a:gd name="f19" fmla="val 766"/>
                <a:gd name="f20" fmla="val 423"/>
                <a:gd name="f21" fmla="val 761"/>
                <a:gd name="f22" fmla="val 444"/>
                <a:gd name="f23" fmla="val 756"/>
                <a:gd name="f24" fmla="val 465"/>
                <a:gd name="f25" fmla="val 737"/>
                <a:gd name="f26" fmla="val 459"/>
                <a:gd name="f27" fmla="val 723"/>
                <a:gd name="f28" fmla="val 456"/>
                <a:gd name="f29" fmla="val 665"/>
                <a:gd name="f30" fmla="val 443"/>
                <a:gd name="f31" fmla="val 607"/>
                <a:gd name="f32" fmla="val 440"/>
                <a:gd name="f33" fmla="val 549"/>
                <a:gd name="f34" fmla="val 455"/>
                <a:gd name="f35" fmla="val 523"/>
                <a:gd name="f36" fmla="val 462"/>
                <a:gd name="f37" fmla="val 503"/>
                <a:gd name="f38" fmla="val 476"/>
                <a:gd name="f39" fmla="val 487"/>
                <a:gd name="f40" fmla="val 496"/>
                <a:gd name="f41" fmla="val 451"/>
                <a:gd name="f42" fmla="val 542"/>
                <a:gd name="f43" fmla="val 594"/>
                <a:gd name="f44" fmla="val 438"/>
                <a:gd name="f45" fmla="val 650"/>
                <a:gd name="f46" fmla="val 669"/>
                <a:gd name="f47" fmla="val 439"/>
                <a:gd name="f48" fmla="val 689"/>
                <a:gd name="f49" fmla="val 437"/>
                <a:gd name="f50" fmla="val 708"/>
                <a:gd name="f51" fmla="val 434"/>
                <a:gd name="f52" fmla="val 743"/>
                <a:gd name="f53" fmla="val 449"/>
                <a:gd name="f54" fmla="val 770"/>
                <a:gd name="f55" fmla="val 471"/>
                <a:gd name="f56" fmla="val 794"/>
                <a:gd name="f57" fmla="val 493"/>
                <a:gd name="f58" fmla="val 817"/>
                <a:gd name="f59" fmla="val 518"/>
                <a:gd name="f60" fmla="val 837"/>
                <a:gd name="f61" fmla="val 541"/>
                <a:gd name="f62" fmla="val 858"/>
                <a:gd name="f63" fmla="val 550"/>
                <a:gd name="f64" fmla="val 866"/>
                <a:gd name="f65" fmla="val 558"/>
                <a:gd name="f66" fmla="val 874"/>
                <a:gd name="f67" fmla="val 566"/>
                <a:gd name="f68" fmla="val 883"/>
                <a:gd name="f69" fmla="val 582"/>
                <a:gd name="f70" fmla="val 900"/>
                <a:gd name="f71" fmla="val 585"/>
                <a:gd name="f72" fmla="val 920"/>
                <a:gd name="f73" fmla="val 577"/>
                <a:gd name="f74" fmla="val 942"/>
                <a:gd name="f75" fmla="val 570"/>
                <a:gd name="f76" fmla="val 963"/>
                <a:gd name="f77" fmla="val 580"/>
                <a:gd name="f78" fmla="val 976"/>
                <a:gd name="f79" fmla="val 602"/>
                <a:gd name="f80" fmla="val 974"/>
                <a:gd name="f81" fmla="val 611"/>
                <a:gd name="f82" fmla="val 612"/>
                <a:gd name="f83" fmla="val 979"/>
                <a:gd name="f84" fmla="val 614"/>
                <a:gd name="f85" fmla="val 986"/>
                <a:gd name="f86" fmla="val 616"/>
                <a:gd name="f87" fmla="val 1000"/>
                <a:gd name="f88" fmla="val 619"/>
                <a:gd name="f89" fmla="val 1011"/>
                <a:gd name="f90" fmla="val 996"/>
                <a:gd name="f91" fmla="val 644"/>
                <a:gd name="f92" fmla="val 988"/>
                <a:gd name="f93" fmla="val 649"/>
                <a:gd name="f94" fmla="val 1004"/>
                <a:gd name="f95" fmla="val 651"/>
                <a:gd name="f96" fmla="val 1012"/>
                <a:gd name="f97" fmla="val 653"/>
                <a:gd name="f98" fmla="val 1017"/>
                <a:gd name="f99" fmla="val 662"/>
                <a:gd name="f100" fmla="val 670"/>
                <a:gd name="f101" fmla="val 1018"/>
                <a:gd name="f102" fmla="val 671"/>
                <a:gd name="f103" fmla="val 673"/>
                <a:gd name="f104" fmla="val 1006"/>
                <a:gd name="f105" fmla="val 674"/>
                <a:gd name="f106" fmla="val 677"/>
                <a:gd name="f107" fmla="val 995"/>
                <a:gd name="f108" fmla="val 683"/>
                <a:gd name="f109" fmla="val 693"/>
                <a:gd name="f110" fmla="val 997"/>
                <a:gd name="f111" fmla="val 688"/>
                <a:gd name="f112" fmla="val 1008"/>
                <a:gd name="f113" fmla="val 1014"/>
                <a:gd name="f114" fmla="val 712"/>
                <a:gd name="f115" fmla="val 1002"/>
                <a:gd name="f116" fmla="val 993"/>
                <a:gd name="f117" fmla="val 732"/>
                <a:gd name="f118" fmla="val 967"/>
                <a:gd name="f119" fmla="val 960"/>
                <a:gd name="f120" fmla="val 734"/>
                <a:gd name="f121" fmla="val 951"/>
                <a:gd name="f122" fmla="val 754"/>
                <a:gd name="f123" fmla="val 950"/>
                <a:gd name="f124" fmla="val 751"/>
                <a:gd name="f125" fmla="val 961"/>
                <a:gd name="f126" fmla="val 755"/>
                <a:gd name="f127" fmla="val 968"/>
                <a:gd name="f128" fmla="val 767"/>
                <a:gd name="f129" fmla="val 782"/>
                <a:gd name="f130" fmla="val 958"/>
                <a:gd name="f131" fmla="val 787"/>
                <a:gd name="f132" fmla="val 940"/>
                <a:gd name="f133" fmla="val 790"/>
                <a:gd name="f134" fmla="val 932"/>
                <a:gd name="f135" fmla="val 798"/>
                <a:gd name="f136" fmla="val 804"/>
                <a:gd name="f137" fmla="val 941"/>
                <a:gd name="f138" fmla="val 820"/>
                <a:gd name="f139" fmla="val 969"/>
                <a:gd name="f140" fmla="val 854"/>
                <a:gd name="f141" fmla="val 872"/>
                <a:gd name="f142" fmla="val 877"/>
                <a:gd name="f143" fmla="val 930"/>
                <a:gd name="f144" fmla="val 885"/>
                <a:gd name="f145" fmla="val 933"/>
                <a:gd name="f146" fmla="val 888"/>
                <a:gd name="f147" fmla="val 891"/>
                <a:gd name="f148" fmla="val 952"/>
                <a:gd name="f149" fmla="val 899"/>
                <a:gd name="f150" fmla="val 957"/>
                <a:gd name="f151" fmla="val 908"/>
                <a:gd name="f152" fmla="val 915"/>
                <a:gd name="f153" fmla="val 964"/>
                <a:gd name="f154" fmla="val 923"/>
                <a:gd name="f155" fmla="val 972"/>
                <a:gd name="f156" fmla="val 956"/>
                <a:gd name="f157" fmla="val 924"/>
                <a:gd name="f158" fmla="val 928"/>
                <a:gd name="f159" fmla="val 949"/>
                <a:gd name="f160" fmla="val 955"/>
                <a:gd name="f161" fmla="val 998"/>
                <a:gd name="f162" fmla="val 971"/>
                <a:gd name="f163" fmla="val 1009"/>
                <a:gd name="f164" fmla="val 977"/>
                <a:gd name="f165" fmla="val 983"/>
                <a:gd name="f166" fmla="val 1019"/>
                <a:gd name="f167" fmla="val 984"/>
                <a:gd name="f168" fmla="val 1005"/>
                <a:gd name="f169" fmla="val 987"/>
                <a:gd name="f170" fmla="val 992"/>
                <a:gd name="f171" fmla="val 1001"/>
                <a:gd name="f172" fmla="val 1003"/>
                <a:gd name="f173" fmla="val 1023"/>
                <a:gd name="f174" fmla="val 1016"/>
                <a:gd name="f175" fmla="val 1024"/>
                <a:gd name="f176" fmla="val 1010"/>
                <a:gd name="f177" fmla="val 1025"/>
                <a:gd name="f178" fmla="val 1026"/>
                <a:gd name="f179" fmla="val 994"/>
                <a:gd name="f180" fmla="val 1032"/>
                <a:gd name="f181" fmla="val 1040"/>
                <a:gd name="f182" fmla="val 1053"/>
                <a:gd name="f183" fmla="val 1058"/>
                <a:gd name="f184" fmla="val 1060"/>
                <a:gd name="f185" fmla="val 1062"/>
                <a:gd name="f186" fmla="val 1064"/>
                <a:gd name="f187" fmla="val 1078"/>
                <a:gd name="f188" fmla="val 1089"/>
                <a:gd name="f189" fmla="val 980"/>
                <a:gd name="f190" fmla="val 1104"/>
                <a:gd name="f191" fmla="val 1099"/>
                <a:gd name="f192" fmla="val 948"/>
                <a:gd name="f193" fmla="val 1085"/>
                <a:gd name="f194" fmla="val 916"/>
                <a:gd name="f195" fmla="val 1097"/>
                <a:gd name="f196" fmla="val 1120"/>
                <a:gd name="f197" fmla="val 870"/>
                <a:gd name="f198" fmla="val 1143"/>
                <a:gd name="f199" fmla="val 848"/>
                <a:gd name="f200" fmla="val 1167"/>
                <a:gd name="f201" fmla="val 828"/>
                <a:gd name="f202" fmla="val 1190"/>
                <a:gd name="f203" fmla="val 807"/>
                <a:gd name="f204" fmla="val 1211"/>
                <a:gd name="f205" fmla="val 788"/>
                <a:gd name="f206" fmla="val 1229"/>
                <a:gd name="f207" fmla="val 1236"/>
                <a:gd name="f208" fmla="val 738"/>
                <a:gd name="f209" fmla="val 1238"/>
                <a:gd name="f210" fmla="val 729"/>
                <a:gd name="f211" fmla="val 1243"/>
                <a:gd name="f212" fmla="val 727"/>
                <a:gd name="f213" fmla="val 1250"/>
                <a:gd name="f214" fmla="val 1266"/>
                <a:gd name="f215" fmla="val 741"/>
                <a:gd name="f216" fmla="val 1284"/>
                <a:gd name="f217" fmla="val 746"/>
                <a:gd name="f218" fmla="val 1302"/>
                <a:gd name="f219" fmla="val 1310"/>
                <a:gd name="f220" fmla="val 1315"/>
                <a:gd name="f221" fmla="val 750"/>
                <a:gd name="f222" fmla="val 1321"/>
                <a:gd name="f223" fmla="val 1360"/>
                <a:gd name="f224" fmla="val 1406"/>
                <a:gd name="f225" fmla="val 1445"/>
                <a:gd name="f226" fmla="val 1454"/>
                <a:gd name="f227" fmla="val 748"/>
                <a:gd name="f228" fmla="val 1463"/>
                <a:gd name="f229" fmla="val 1474"/>
                <a:gd name="f230" fmla="val 747"/>
                <a:gd name="f231" fmla="val 1487"/>
                <a:gd name="f232" fmla="val 1482"/>
                <a:gd name="f233" fmla="val 764"/>
                <a:gd name="f234" fmla="val 773"/>
                <a:gd name="f235" fmla="val 1483"/>
                <a:gd name="f236" fmla="val 893"/>
                <a:gd name="f237" fmla="val 1465"/>
                <a:gd name="f238" fmla="val 1444"/>
                <a:gd name="f239" fmla="val 1130"/>
                <a:gd name="f240" fmla="val 1437"/>
                <a:gd name="f241" fmla="val 1172"/>
                <a:gd name="f242" fmla="val 1431"/>
                <a:gd name="f243" fmla="val 1215"/>
                <a:gd name="f244" fmla="val 1427"/>
                <a:gd name="f245" fmla="val 1258"/>
                <a:gd name="f246" fmla="val 1423"/>
                <a:gd name="f247" fmla="val 1308"/>
                <a:gd name="f248" fmla="val 1448"/>
                <a:gd name="f249" fmla="val 1349"/>
                <a:gd name="f250" fmla="val 1498"/>
                <a:gd name="f251" fmla="val 1373"/>
                <a:gd name="f252" fmla="val 1544"/>
                <a:gd name="f253" fmla="val 1395"/>
                <a:gd name="f254" fmla="val 1594"/>
                <a:gd name="f255" fmla="val 1403"/>
                <a:gd name="f256" fmla="val 1645"/>
                <a:gd name="f257" fmla="val 1405"/>
                <a:gd name="f258" fmla="val 1666"/>
                <a:gd name="f259" fmla="val 1410"/>
                <a:gd name="f260" fmla="val 1658"/>
                <a:gd name="f261" fmla="val 1429"/>
                <a:gd name="f262" fmla="val 1640"/>
                <a:gd name="f263" fmla="val 1613"/>
                <a:gd name="f264" fmla="val 1489"/>
                <a:gd name="f265" fmla="val 1582"/>
                <a:gd name="f266" fmla="val 1513"/>
                <a:gd name="f267" fmla="val 1504"/>
                <a:gd name="f268" fmla="val 1574"/>
                <a:gd name="f269" fmla="val 1416"/>
                <a:gd name="f270" fmla="val 1611"/>
                <a:gd name="f271" fmla="val 1317"/>
                <a:gd name="f272" fmla="val 1618"/>
                <a:gd name="f273" fmla="val 1187"/>
                <a:gd name="f274" fmla="val 1628"/>
                <a:gd name="f275" fmla="val 1576"/>
                <a:gd name="f276" fmla="val 1470"/>
                <a:gd name="f277" fmla="val 1417"/>
                <a:gd name="f278" fmla="val 947"/>
                <a:gd name="f279" fmla="val 1358"/>
                <a:gd name="f280" fmla="val 1295"/>
                <a:gd name="f281" fmla="val 1279"/>
                <a:gd name="f282" fmla="val 917"/>
                <a:gd name="f283" fmla="val 1274"/>
                <a:gd name="f284" fmla="val 1278"/>
                <a:gd name="f285" fmla="val 857"/>
                <a:gd name="f286" fmla="val 1286"/>
                <a:gd name="f287" fmla="val 814"/>
                <a:gd name="f288" fmla="val 771"/>
                <a:gd name="f289" fmla="val 1277"/>
                <a:gd name="f290" fmla="val 1273"/>
                <a:gd name="f291" fmla="val 721"/>
                <a:gd name="f292" fmla="val 1361"/>
                <a:gd name="f293" fmla="val 694"/>
                <a:gd name="f294" fmla="val 1424"/>
                <a:gd name="f295" fmla="val 652"/>
                <a:gd name="f296" fmla="val 1480"/>
                <a:gd name="f297" fmla="val 565"/>
                <a:gd name="f298" fmla="val 450"/>
                <a:gd name="f299" fmla="val 309"/>
                <a:gd name="f300" fmla="val 203"/>
                <a:gd name="f301" fmla="val 1593"/>
                <a:gd name="f302" fmla="val 111"/>
                <a:gd name="f303" fmla="val 1546"/>
                <a:gd name="f304" fmla="val 37"/>
                <a:gd name="f305" fmla="val 1467"/>
                <a:gd name="f306" fmla="val 27"/>
                <a:gd name="f307" fmla="val 1455"/>
                <a:gd name="f308" fmla="val 18"/>
                <a:gd name="f309" fmla="val 1443"/>
                <a:gd name="f310" fmla="val 11"/>
                <a:gd name="f311" fmla="val 1409"/>
                <a:gd name="f312" fmla="val 2"/>
                <a:gd name="f313" fmla="val 24"/>
                <a:gd name="f314" fmla="val 65"/>
                <a:gd name="f315" fmla="val 105"/>
                <a:gd name="f316" fmla="val 1398"/>
                <a:gd name="f317" fmla="val 144"/>
                <a:gd name="f318" fmla="val 1384"/>
                <a:gd name="f319" fmla="val 154"/>
                <a:gd name="f320" fmla="val 1381"/>
                <a:gd name="f321" fmla="val 164"/>
                <a:gd name="f322" fmla="val 1377"/>
                <a:gd name="f323" fmla="val 173"/>
                <a:gd name="f324" fmla="val 1372"/>
                <a:gd name="f325" fmla="val 228"/>
                <a:gd name="f326" fmla="val 1344"/>
                <a:gd name="f327" fmla="val 248"/>
                <a:gd name="f328" fmla="val 1304"/>
                <a:gd name="f329" fmla="val 238"/>
                <a:gd name="f330" fmla="val 1244"/>
                <a:gd name="f331" fmla="val 227"/>
                <a:gd name="f332" fmla="val 1171"/>
                <a:gd name="f333" fmla="val 206"/>
                <a:gd name="f334" fmla="val 1101"/>
                <a:gd name="f335" fmla="val 190"/>
                <a:gd name="f336" fmla="val 1029"/>
                <a:gd name="f337" fmla="val 912"/>
                <a:gd name="f338" fmla="val 146"/>
                <a:gd name="f339" fmla="val 793"/>
                <a:gd name="f340" fmla="val 153"/>
                <a:gd name="f341" fmla="val 160"/>
                <a:gd name="f342" fmla="val 538"/>
                <a:gd name="f343" fmla="val 182"/>
                <a:gd name="f344" fmla="val 405"/>
                <a:gd name="f345" fmla="val 256"/>
                <a:gd name="f346" fmla="val 289"/>
                <a:gd name="f347" fmla="val 361"/>
                <a:gd name="f348" fmla="val 124"/>
                <a:gd name="f349" fmla="val 514"/>
                <a:gd name="f350" fmla="val 32"/>
                <a:gd name="f351" fmla="val 709"/>
                <a:gd name="f352" fmla="val 9"/>
                <a:gd name="f353" fmla="val 852"/>
                <a:gd name="f354" fmla="val 10"/>
                <a:gd name="f355" fmla="val 919"/>
                <a:gd name="f356" fmla="val 42"/>
                <a:gd name="f357" fmla="val 61"/>
                <a:gd name="f358" fmla="val 990"/>
                <a:gd name="f359" fmla="val 87"/>
                <a:gd name="f360" fmla="val 121"/>
                <a:gd name="f361" fmla="val 1022"/>
                <a:gd name="f362" fmla="val 129"/>
                <a:gd name="f363" fmla="val 135"/>
                <a:gd name="f364" fmla="val 1038"/>
                <a:gd name="f365" fmla="val 1108"/>
                <a:gd name="f366" fmla="val 96"/>
                <a:gd name="f367" fmla="val 1173"/>
                <a:gd name="f368" fmla="val 110"/>
                <a:gd name="f369" fmla="val 147"/>
                <a:gd name="f370" fmla="val 1296"/>
                <a:gd name="f371" fmla="val 1339"/>
                <a:gd name="f372" fmla="val 233"/>
                <a:gd name="f373" fmla="val 293"/>
                <a:gd name="f374" fmla="val 1382"/>
                <a:gd name="f375" fmla="val 1390"/>
                <a:gd name="f376" fmla="val 326"/>
                <a:gd name="f377" fmla="val 343"/>
                <a:gd name="f378" fmla="val 353"/>
                <a:gd name="f379" fmla="val 1401"/>
                <a:gd name="f380" fmla="val 1388"/>
                <a:gd name="f381" fmla="val 359"/>
                <a:gd name="f382" fmla="val 357"/>
                <a:gd name="f383" fmla="val 1336"/>
                <a:gd name="f384" fmla="val 368"/>
                <a:gd name="f385" fmla="val 1316"/>
                <a:gd name="f386" fmla="val 388"/>
                <a:gd name="f387" fmla="val 1311"/>
                <a:gd name="f388" fmla="val 393"/>
                <a:gd name="f389" fmla="val 1305"/>
                <a:gd name="f390" fmla="val 395"/>
                <a:gd name="f391" fmla="val 1298"/>
                <a:gd name="f392" fmla="val 396"/>
                <a:gd name="f393" fmla="val 1222"/>
                <a:gd name="f394" fmla="val 1209"/>
                <a:gd name="f395" fmla="val 466"/>
                <a:gd name="f396" fmla="val 467"/>
                <a:gd name="f397" fmla="val 1208"/>
                <a:gd name="f398" fmla="val 468"/>
                <a:gd name="f399" fmla="val 1206"/>
                <a:gd name="f400" fmla="val 1195"/>
                <a:gd name="f401" fmla="val 458"/>
                <a:gd name="f402" fmla="val 1194"/>
                <a:gd name="f403" fmla="val 1191"/>
                <a:gd name="f404" fmla="val 429"/>
                <a:gd name="f405" fmla="val 1186"/>
                <a:gd name="f406" fmla="val 409"/>
                <a:gd name="f407" fmla="val 1175"/>
                <a:gd name="f408" fmla="val 1158"/>
                <a:gd name="f409" fmla="val 386"/>
                <a:gd name="f410" fmla="val 377"/>
                <a:gd name="f411" fmla="val 1127"/>
                <a:gd name="f412" fmla="val 1111"/>
                <a:gd name="f413" fmla="val 1066"/>
                <a:gd name="f414" fmla="val 334"/>
                <a:gd name="f415" fmla="val 1031"/>
                <a:gd name="f416" fmla="val 300"/>
                <a:gd name="f417" fmla="val 1007"/>
                <a:gd name="f418" fmla="val 254"/>
                <a:gd name="f419" fmla="val 242"/>
                <a:gd name="f420" fmla="val 240"/>
                <a:gd name="f421" fmla="val 250"/>
                <a:gd name="f422" fmla="val 291"/>
                <a:gd name="f423" fmla="val 869"/>
                <a:gd name="f424" fmla="val 308"/>
                <a:gd name="f425" fmla="val 328"/>
                <a:gd name="f426" fmla="val 739"/>
                <a:gd name="f427" fmla="val 350"/>
                <a:gd name="f428" fmla="val 370"/>
                <a:gd name="f429" fmla="val 605"/>
                <a:gd name="f430" fmla="val 403"/>
                <a:gd name="f431" fmla="val 599"/>
                <a:gd name="f432" fmla="val 593"/>
                <a:gd name="f433" fmla="val 410"/>
                <a:gd name="f434" fmla="val 1161"/>
                <a:gd name="f435" fmla="val 1015"/>
                <a:gd name="f436" fmla="val 1157"/>
                <a:gd name="f437" fmla="val 1155"/>
                <a:gd name="f438" fmla="val 1153"/>
                <a:gd name="f439" fmla="val 1013"/>
                <a:gd name="f440" fmla="val 1135"/>
                <a:gd name="f441" fmla="val 1129"/>
                <a:gd name="f442" fmla="val 1124"/>
                <a:gd name="f443" fmla="val 1036"/>
                <a:gd name="f444" fmla="val 1125"/>
                <a:gd name="f445" fmla="val 1042"/>
                <a:gd name="f446" fmla="val 1131"/>
                <a:gd name="f447" fmla="val 1051"/>
                <a:gd name="f448" fmla="val 1138"/>
                <a:gd name="f449" fmla="val 1050"/>
                <a:gd name="f450" fmla="val 1148"/>
                <a:gd name="f451" fmla="val 1046"/>
                <a:gd name="f452" fmla="val 1037"/>
                <a:gd name="f453" fmla="val 1176"/>
                <a:gd name="f454" fmla="val 1185"/>
                <a:gd name="f455" fmla="val 1174"/>
                <a:gd name="f456" fmla="val 1164"/>
                <a:gd name="f457" fmla="val 1170"/>
                <a:gd name="f458" fmla="val 966"/>
                <a:gd name="f459" fmla="val 1205"/>
                <a:gd name="f460" fmla="val 1218"/>
                <a:gd name="f461" fmla="val 931"/>
                <a:gd name="f462" fmla="val 1223"/>
                <a:gd name="f463" fmla="val 911"/>
                <a:gd name="f464" fmla="val 1227"/>
                <a:gd name="f465" fmla="val 890"/>
                <a:gd name="f466" fmla="val 884"/>
                <a:gd name="f467" fmla="val 879"/>
                <a:gd name="f468" fmla="val 1156"/>
                <a:gd name="f469" fmla="val 906"/>
                <a:gd name="f470" fmla="val 1149"/>
                <a:gd name="f471" fmla="val 1145"/>
                <a:gd name="f472" fmla="val 937"/>
                <a:gd name="f473" fmla="val 1163"/>
                <a:gd name="f474" fmla="val 935"/>
                <a:gd name="f475" fmla="val 1177"/>
                <a:gd name="f476" fmla="val 926"/>
                <a:gd name="f477" fmla="val 1184"/>
                <a:gd name="f478" fmla="val 907"/>
                <a:gd name="f479" fmla="val 904"/>
                <a:gd name="f480" fmla="val 902"/>
                <a:gd name="f481" fmla="val 1178"/>
                <a:gd name="f482" fmla="val 901"/>
                <a:gd name="f483" fmla="val 1188"/>
                <a:gd name="f484" fmla="val 1198"/>
                <a:gd name="f485" fmla="val 913"/>
                <a:gd name="f486" fmla="val 1203"/>
                <a:gd name="f487" fmla="val 1199"/>
                <a:gd name="f488" fmla="val 1193"/>
                <a:gd name="f489" fmla="val 953"/>
                <a:gd name="f490" fmla="val 1165"/>
                <a:gd name="f491" fmla="val 1154"/>
                <a:gd name="f492" fmla="val 1144"/>
                <a:gd name="f493" fmla="val 999"/>
                <a:gd name="f494" fmla="val 1090"/>
                <a:gd name="f495" fmla="val 1052"/>
                <a:gd name="f496" fmla="val 1063"/>
                <a:gd name="f497" fmla="val 1074"/>
                <a:gd name="f498" fmla="val 1092"/>
                <a:gd name="f499" fmla="val 1107"/>
                <a:gd name="f500" fmla="val 1081"/>
                <a:gd name="f501" fmla="val 1115"/>
                <a:gd name="f502" fmla="val 1126"/>
                <a:gd name="f503" fmla="val 1168"/>
                <a:gd name="f504" fmla="val 1169"/>
                <a:gd name="f505" fmla="val 1146"/>
                <a:gd name="f506" fmla="val 1137"/>
                <a:gd name="f507" fmla="val 989"/>
                <a:gd name="f508" fmla="val 1123"/>
                <a:gd name="f509" fmla="val 970"/>
                <a:gd name="f510" fmla="val 1110"/>
                <a:gd name="f511" fmla="val 978"/>
                <a:gd name="f512" fmla="val 1095"/>
                <a:gd name="f513" fmla="val 1087"/>
                <a:gd name="f514" fmla="val 1082"/>
                <a:gd name="f515" fmla="val 1080"/>
                <a:gd name="f516" fmla="val 1076"/>
                <a:gd name="f517" fmla="val 1072"/>
                <a:gd name="f518" fmla="val 1027"/>
                <a:gd name="f519" fmla="val 1049"/>
                <a:gd name="f520" fmla="val 1033"/>
                <a:gd name="f521" fmla="val 1044"/>
                <a:gd name="f522" fmla="val 1048"/>
                <a:gd name="f523" fmla="val 1056"/>
                <a:gd name="f524" fmla="val 1034"/>
                <a:gd name="f525" fmla="val 1039"/>
                <a:gd name="f526" fmla="val 1061"/>
                <a:gd name="f527" fmla="val 1065"/>
                <a:gd name="f528" fmla="val 1057"/>
                <a:gd name="f529" fmla="val 1054"/>
                <a:gd name="f530" fmla="val 1070"/>
                <a:gd name="f531" fmla="val 1118"/>
                <a:gd name="f532" fmla="val 934"/>
                <a:gd name="f533" fmla="val 1103"/>
                <a:gd name="f534" fmla="val 897"/>
                <a:gd name="f535" fmla="val 1132"/>
                <a:gd name="f536" fmla="val 881"/>
                <a:gd name="f537" fmla="val 1142"/>
                <a:gd name="f538" fmla="val 868"/>
                <a:gd name="f539" fmla="val 1134"/>
                <a:gd name="f540" fmla="val 861"/>
                <a:gd name="f541" fmla="val 808"/>
                <a:gd name="f542" fmla="val 795"/>
                <a:gd name="f543" fmla="val 792"/>
                <a:gd name="f544" fmla="val 1139"/>
                <a:gd name="f545" fmla="val 784"/>
                <a:gd name="f546" fmla="val 1128"/>
                <a:gd name="f547" fmla="val 777"/>
                <a:gd name="f548" fmla="val 1119"/>
                <a:gd name="f549" fmla="val 735"/>
                <a:gd name="f550" fmla="val 706"/>
                <a:gd name="f551" fmla="val 1068"/>
                <a:gd name="f552" fmla="val 687"/>
                <a:gd name="f553" fmla="val 681"/>
                <a:gd name="f554" fmla="val 1055"/>
                <a:gd name="f555" fmla="val 672"/>
                <a:gd name="f556" fmla="val 1041"/>
                <a:gd name="f557" fmla="val 667"/>
                <a:gd name="f558" fmla="val 660"/>
                <a:gd name="f559" fmla="val 1045"/>
                <a:gd name="f560" fmla="val 648"/>
                <a:gd name="f561" fmla="val 646"/>
                <a:gd name="f562" fmla="val 639"/>
                <a:gd name="f563" fmla="val 633"/>
                <a:gd name="f564" fmla="val 632"/>
                <a:gd name="f565" fmla="val 631"/>
                <a:gd name="f566" fmla="val 630"/>
                <a:gd name="f567" fmla="val 628"/>
                <a:gd name="f568" fmla="val 625"/>
                <a:gd name="f569" fmla="val 621"/>
                <a:gd name="f570" fmla="val 596"/>
                <a:gd name="f571" fmla="val 595"/>
                <a:gd name="f572" fmla="val 1021"/>
                <a:gd name="f573" fmla="val 579"/>
                <a:gd name="f574" fmla="val 568"/>
                <a:gd name="f575" fmla="val 981"/>
                <a:gd name="f576" fmla="val 563"/>
                <a:gd name="f577" fmla="val 975"/>
                <a:gd name="f578" fmla="val 973"/>
                <a:gd name="f579" fmla="val 551"/>
                <a:gd name="f580" fmla="val 540"/>
                <a:gd name="f581" fmla="val 527"/>
                <a:gd name="f582" fmla="val 512"/>
                <a:gd name="f583" fmla="val 508"/>
                <a:gd name="f584" fmla="val 502"/>
                <a:gd name="f585" fmla="val 501"/>
                <a:gd name="f586" fmla="val 500"/>
                <a:gd name="f587" fmla="val 505"/>
                <a:gd name="f588" fmla="val 511"/>
                <a:gd name="f589" fmla="val 532"/>
                <a:gd name="f590" fmla="val 543"/>
                <a:gd name="f591" fmla="val 560"/>
                <a:gd name="f592" fmla="val 578"/>
                <a:gd name="f593" fmla="val 609"/>
                <a:gd name="f594" fmla="val 617"/>
                <a:gd name="f595" fmla="val 624"/>
                <a:gd name="f596" fmla="val 692"/>
                <a:gd name="f597" fmla="val 1150"/>
                <a:gd name="f598" fmla="val 1160"/>
                <a:gd name="f599" fmla="val 716"/>
                <a:gd name="f600" fmla="val 1180"/>
                <a:gd name="f601" fmla="val 719"/>
                <a:gd name="f602" fmla="val 1189"/>
                <a:gd name="f603" fmla="val 724"/>
                <a:gd name="f604" fmla="val 1196"/>
                <a:gd name="f605" fmla="val 1200"/>
                <a:gd name="f606" fmla="val 760"/>
                <a:gd name="f607" fmla="val 1202"/>
                <a:gd name="f608" fmla="val 769"/>
                <a:gd name="f609" fmla="val 1182"/>
                <a:gd name="f610" fmla="val 742"/>
                <a:gd name="f611" fmla="val 730"/>
                <a:gd name="f612" fmla="val 1151"/>
                <a:gd name="f613" fmla="val 752"/>
                <a:gd name="f614" fmla="val 765"/>
                <a:gd name="f615" fmla="val 776"/>
                <a:gd name="f616" fmla="val 789"/>
                <a:gd name="f617" fmla="val 1220"/>
                <a:gd name="f618" fmla="val 758"/>
                <a:gd name="f619" fmla="val 1226"/>
                <a:gd name="f620" fmla="val 740"/>
                <a:gd name="f621" fmla="val 717"/>
                <a:gd name="f622" fmla="val 1219"/>
                <a:gd name="f623" fmla="val 704"/>
                <a:gd name="f624" fmla="val 697"/>
                <a:gd name="f625" fmla="val 690"/>
                <a:gd name="f626" fmla="val 675"/>
                <a:gd name="f627" fmla="val 655"/>
                <a:gd name="f628" fmla="val 623"/>
                <a:gd name="f629" fmla="val 620"/>
                <a:gd name="f630" fmla="val 634"/>
                <a:gd name="f631" fmla="val 641"/>
                <a:gd name="f632" fmla="val 657"/>
                <a:gd name="f633" fmla="val 656"/>
                <a:gd name="f634" fmla="val 654"/>
                <a:gd name="f635" fmla="val 1159"/>
                <a:gd name="f636" fmla="val 676"/>
                <a:gd name="f637" fmla="val 678"/>
                <a:gd name="f638" fmla="val 1113"/>
                <a:gd name="f639" fmla="val 647"/>
                <a:gd name="f640" fmla="val 588"/>
                <a:gd name="f641" fmla="val 561"/>
                <a:gd name="f642" fmla="val 1105"/>
                <a:gd name="f643" fmla="val 618"/>
                <a:gd name="f644" fmla="val 1275"/>
                <a:gd name="f645" fmla="val 898"/>
                <a:gd name="f646" fmla="val 1252"/>
                <a:gd name="f647" fmla="val 1231"/>
                <a:gd name="f648" fmla="val 1133"/>
                <a:gd name="f649" fmla="val 1109"/>
                <a:gd name="f650" fmla="val 1147"/>
                <a:gd name="f651" fmla="val 1047"/>
                <a:gd name="f652" fmla="val 1141"/>
                <a:gd name="f653" fmla="val 1096"/>
                <a:gd name="f654" fmla="val 1112"/>
                <a:gd name="f655" fmla="val 1114"/>
                <a:gd name="f656" fmla="val 991"/>
                <a:gd name="f657" fmla="val 838"/>
                <a:gd name="f658" fmla="val 876"/>
                <a:gd name="f659" fmla="val 873"/>
                <a:gd name="f660" fmla="val 1071"/>
                <a:gd name="f661" fmla="val 1059"/>
                <a:gd name="f662" fmla="val 843"/>
                <a:gd name="f663" fmla="val 830"/>
                <a:gd name="f664" fmla="val 816"/>
                <a:gd name="f665" fmla="val 805"/>
                <a:gd name="f666" fmla="val 802"/>
                <a:gd name="f667" fmla="val 801"/>
                <a:gd name="f668" fmla="val 841"/>
                <a:gd name="f669" fmla="val 832"/>
                <a:gd name="f670" fmla="val 806"/>
                <a:gd name="f671" fmla="val 803"/>
                <a:gd name="f672" fmla="val 800"/>
                <a:gd name="f673" fmla="val 811"/>
                <a:gd name="f674" fmla="val 819"/>
                <a:gd name="f675" fmla="val 826"/>
                <a:gd name="f676" fmla="val 834"/>
                <a:gd name="f677" fmla="val 842"/>
                <a:gd name="f678" fmla="val 850"/>
                <a:gd name="f679" fmla="val 867"/>
                <a:gd name="f680" fmla="val 759"/>
                <a:gd name="f681" fmla="val 1093"/>
                <a:gd name="f682" fmla="val 1094"/>
                <a:gd name="f683" fmla="val 780"/>
                <a:gd name="f684" fmla="val 781"/>
                <a:gd name="f685" fmla="val 785"/>
                <a:gd name="f686" fmla="val 778"/>
                <a:gd name="f687" fmla="val 768"/>
                <a:gd name="f688" fmla="val 894"/>
                <a:gd name="f689" fmla="val 1075"/>
                <a:gd name="f690" fmla="val 1091"/>
                <a:gd name="f691" fmla="val 914"/>
                <a:gd name="f692" fmla="val 925"/>
                <a:gd name="f693" fmla="val 1079"/>
                <a:gd name="f694" fmla="val 886"/>
                <a:gd name="f695" fmla="+- 0 0 -90"/>
                <a:gd name="f696" fmla="*/ f4 1 1669"/>
                <a:gd name="f697" fmla="*/ f5 1 1638"/>
                <a:gd name="f698" fmla="val f6"/>
                <a:gd name="f699" fmla="val f7"/>
                <a:gd name="f700" fmla="val f8"/>
                <a:gd name="f701" fmla="*/ f695 f0 1"/>
                <a:gd name="f702" fmla="+- f700 0 f698"/>
                <a:gd name="f703" fmla="+- f699 0 f698"/>
                <a:gd name="f704" fmla="*/ f701 1 f3"/>
                <a:gd name="f705" fmla="*/ f703 1 1669"/>
                <a:gd name="f706" fmla="*/ f702 1 1638"/>
                <a:gd name="f707" fmla="*/ 723 f703 1"/>
                <a:gd name="f708" fmla="*/ 456 f702 1"/>
                <a:gd name="f709" fmla="*/ 437 f703 1"/>
                <a:gd name="f710" fmla="*/ 708 f702 1"/>
                <a:gd name="f711" fmla="*/ 577 f703 1"/>
                <a:gd name="f712" fmla="*/ 942 f702 1"/>
                <a:gd name="f713" fmla="*/ 650 f703 1"/>
                <a:gd name="f714" fmla="*/ 1004 f702 1"/>
                <a:gd name="f715" fmla="*/ 693 f703 1"/>
                <a:gd name="f716" fmla="*/ 1014 f702 1"/>
                <a:gd name="f717" fmla="*/ 787 f703 1"/>
                <a:gd name="f718" fmla="*/ 940 f702 1"/>
                <a:gd name="f719" fmla="*/ 908 f703 1"/>
                <a:gd name="f720" fmla="*/ 961 f702 1"/>
                <a:gd name="f721" fmla="*/ 971 f703 1"/>
                <a:gd name="f722" fmla="*/ 1009 f702 1"/>
                <a:gd name="f723" fmla="*/ 1014 f703 1"/>
                <a:gd name="f724" fmla="*/ 1017 f702 1"/>
                <a:gd name="f725" fmla="*/ 1078 f703 1"/>
                <a:gd name="f726" fmla="*/ 977 f702 1"/>
                <a:gd name="f727" fmla="*/ 1236 f703 1"/>
                <a:gd name="f728" fmla="*/ 738 f702 1"/>
                <a:gd name="f729" fmla="*/ 1445 f703 1"/>
                <a:gd name="f730" fmla="*/ 755 f702 1"/>
                <a:gd name="f731" fmla="*/ 1427 f703 1"/>
                <a:gd name="f732" fmla="*/ 1258 f702 1"/>
                <a:gd name="f733" fmla="*/ 1582 f703 1"/>
                <a:gd name="f734" fmla="*/ 1513 f702 1"/>
                <a:gd name="f735" fmla="*/ 900 f703 1"/>
                <a:gd name="f736" fmla="*/ 1278 f702 1"/>
                <a:gd name="f737" fmla="*/ 309 f703 1"/>
                <a:gd name="f738" fmla="*/ 1613 f702 1"/>
                <a:gd name="f739" fmla="*/ 144 f703 1"/>
                <a:gd name="f740" fmla="*/ 1384 f702 1"/>
                <a:gd name="f741" fmla="*/ 153 f703 1"/>
                <a:gd name="f742" fmla="*/ 673 f702 1"/>
                <a:gd name="f743" fmla="*/ 1016 f703 1"/>
                <a:gd name="f744" fmla="*/ 121 f702 1"/>
                <a:gd name="f745" fmla="*/ 1398 f703 1"/>
                <a:gd name="f746" fmla="*/ 343 f702 1"/>
                <a:gd name="f747" fmla="*/ 1209 f703 1"/>
                <a:gd name="f748" fmla="*/ 466 f702 1"/>
                <a:gd name="f749" fmla="*/ 1111 f703 1"/>
                <a:gd name="f750" fmla="*/ 359 f702 1"/>
                <a:gd name="f751" fmla="*/ 605 f703 1"/>
                <a:gd name="f752" fmla="*/ 403 f702 1"/>
                <a:gd name="f753" fmla="*/ 1022 f703 1"/>
                <a:gd name="f754" fmla="*/ 1129 f702 1"/>
                <a:gd name="f755" fmla="*/ 972 f703 1"/>
                <a:gd name="f756" fmla="*/ 1185 f702 1"/>
                <a:gd name="f757" fmla="*/ 937 f703 1"/>
                <a:gd name="f758" fmla="*/ 1155 f702 1"/>
                <a:gd name="f759" fmla="*/ 913 f703 1"/>
                <a:gd name="f760" fmla="*/ 1203 f702 1"/>
                <a:gd name="f761" fmla="*/ 1040 f703 1"/>
                <a:gd name="f762" fmla="*/ 1090 f702 1"/>
                <a:gd name="f763" fmla="*/ 1174 f703 1"/>
                <a:gd name="f764" fmla="*/ 1005 f702 1"/>
                <a:gd name="f765" fmla="*/ 1087 f703 1"/>
                <a:gd name="f766" fmla="*/ 1000 f702 1"/>
                <a:gd name="f767" fmla="*/ 1042 f703 1"/>
                <a:gd name="f768" fmla="*/ 1048 f702 1"/>
                <a:gd name="f769" fmla="*/ 994 f703 1"/>
                <a:gd name="f770" fmla="*/ 1066 f702 1"/>
                <a:gd name="f771" fmla="*/ 926 f703 1"/>
                <a:gd name="f772" fmla="*/ 1120 f702 1"/>
                <a:gd name="f773" fmla="*/ 784 f703 1"/>
                <a:gd name="f774" fmla="*/ 1128 f702 1"/>
                <a:gd name="f775" fmla="*/ 681 f703 1"/>
                <a:gd name="f776" fmla="*/ 639 f703 1"/>
                <a:gd name="f777" fmla="*/ 1056 f702 1"/>
                <a:gd name="f778" fmla="*/ 595 f703 1"/>
                <a:gd name="f779" fmla="*/ 1021 f702 1"/>
                <a:gd name="f780" fmla="*/ 501 f703 1"/>
                <a:gd name="f781" fmla="*/ 624 f703 1"/>
                <a:gd name="f782" fmla="*/ 760 f703 1"/>
                <a:gd name="f783" fmla="*/ 1202 f702 1"/>
                <a:gd name="f784" fmla="*/ 776 f703 1"/>
                <a:gd name="f785" fmla="*/ 1157 f702 1"/>
                <a:gd name="f786" fmla="*/ 675 f703 1"/>
                <a:gd name="f787" fmla="*/ 1173 f702 1"/>
                <a:gd name="f788" fmla="*/ 656 f703 1"/>
                <a:gd name="f789" fmla="*/ 1153 f702 1"/>
                <a:gd name="f790" fmla="*/ 617 f703 1"/>
                <a:gd name="f791" fmla="*/ 1108 f702 1"/>
                <a:gd name="f792" fmla="*/ 1141 f703 1"/>
                <a:gd name="f793" fmla="*/ 1053 f702 1"/>
                <a:gd name="f794" fmla="*/ 1161 f702 1"/>
                <a:gd name="f795" fmla="*/ 816 f703 1"/>
                <a:gd name="f796" fmla="*/ 1059 f702 1"/>
                <a:gd name="f797" fmla="*/ 854 f703 1"/>
                <a:gd name="f798" fmla="*/ 979 f702 1"/>
                <a:gd name="f799" fmla="*/ 826 f703 1"/>
                <a:gd name="f800" fmla="*/ 1012 f702 1"/>
                <a:gd name="f801" fmla="*/ 773 f703 1"/>
                <a:gd name="f802" fmla="*/ 1094 f702 1"/>
                <a:gd name="f803" fmla="*/ 750 f703 1"/>
                <a:gd name="f804" fmla="*/ 1064 f702 1"/>
                <a:gd name="f805" fmla="*/ 906 f703 1"/>
                <a:gd name="f806" fmla="*/ 1040 f702 1"/>
                <a:gd name="f807" fmla="+- f704 0 f1"/>
                <a:gd name="f808" fmla="*/ f707 1 1669"/>
                <a:gd name="f809" fmla="*/ f708 1 1638"/>
                <a:gd name="f810" fmla="*/ f709 1 1669"/>
                <a:gd name="f811" fmla="*/ f710 1 1638"/>
                <a:gd name="f812" fmla="*/ f711 1 1669"/>
                <a:gd name="f813" fmla="*/ f712 1 1638"/>
                <a:gd name="f814" fmla="*/ f713 1 1669"/>
                <a:gd name="f815" fmla="*/ f714 1 1638"/>
                <a:gd name="f816" fmla="*/ f715 1 1669"/>
                <a:gd name="f817" fmla="*/ f716 1 1638"/>
                <a:gd name="f818" fmla="*/ f717 1 1669"/>
                <a:gd name="f819" fmla="*/ f718 1 1638"/>
                <a:gd name="f820" fmla="*/ f719 1 1669"/>
                <a:gd name="f821" fmla="*/ f720 1 1638"/>
                <a:gd name="f822" fmla="*/ f721 1 1669"/>
                <a:gd name="f823" fmla="*/ f722 1 1638"/>
                <a:gd name="f824" fmla="*/ f723 1 1669"/>
                <a:gd name="f825" fmla="*/ f724 1 1638"/>
                <a:gd name="f826" fmla="*/ f725 1 1669"/>
                <a:gd name="f827" fmla="*/ f726 1 1638"/>
                <a:gd name="f828" fmla="*/ f727 1 1669"/>
                <a:gd name="f829" fmla="*/ f728 1 1638"/>
                <a:gd name="f830" fmla="*/ f729 1 1669"/>
                <a:gd name="f831" fmla="*/ f730 1 1638"/>
                <a:gd name="f832" fmla="*/ f731 1 1669"/>
                <a:gd name="f833" fmla="*/ f732 1 1638"/>
                <a:gd name="f834" fmla="*/ f733 1 1669"/>
                <a:gd name="f835" fmla="*/ f734 1 1638"/>
                <a:gd name="f836" fmla="*/ f735 1 1669"/>
                <a:gd name="f837" fmla="*/ f736 1 1638"/>
                <a:gd name="f838" fmla="*/ f737 1 1669"/>
                <a:gd name="f839" fmla="*/ f738 1 1638"/>
                <a:gd name="f840" fmla="*/ f739 1 1669"/>
                <a:gd name="f841" fmla="*/ f740 1 1638"/>
                <a:gd name="f842" fmla="*/ f741 1 1669"/>
                <a:gd name="f843" fmla="*/ f742 1 1638"/>
                <a:gd name="f844" fmla="*/ f743 1 1669"/>
                <a:gd name="f845" fmla="*/ f744 1 1638"/>
                <a:gd name="f846" fmla="*/ f745 1 1669"/>
                <a:gd name="f847" fmla="*/ f746 1 1638"/>
                <a:gd name="f848" fmla="*/ f747 1 1669"/>
                <a:gd name="f849" fmla="*/ f748 1 1638"/>
                <a:gd name="f850" fmla="*/ f749 1 1669"/>
                <a:gd name="f851" fmla="*/ f750 1 1638"/>
                <a:gd name="f852" fmla="*/ f751 1 1669"/>
                <a:gd name="f853" fmla="*/ f752 1 1638"/>
                <a:gd name="f854" fmla="*/ f753 1 1669"/>
                <a:gd name="f855" fmla="*/ f754 1 1638"/>
                <a:gd name="f856" fmla="*/ f755 1 1669"/>
                <a:gd name="f857" fmla="*/ f756 1 1638"/>
                <a:gd name="f858" fmla="*/ f757 1 1669"/>
                <a:gd name="f859" fmla="*/ f758 1 1638"/>
                <a:gd name="f860" fmla="*/ f759 1 1669"/>
                <a:gd name="f861" fmla="*/ f760 1 1638"/>
                <a:gd name="f862" fmla="*/ f761 1 1669"/>
                <a:gd name="f863" fmla="*/ f762 1 1638"/>
                <a:gd name="f864" fmla="*/ f763 1 1669"/>
                <a:gd name="f865" fmla="*/ f764 1 1638"/>
                <a:gd name="f866" fmla="*/ f765 1 1669"/>
                <a:gd name="f867" fmla="*/ f766 1 1638"/>
                <a:gd name="f868" fmla="*/ f767 1 1669"/>
                <a:gd name="f869" fmla="*/ f768 1 1638"/>
                <a:gd name="f870" fmla="*/ f769 1 1669"/>
                <a:gd name="f871" fmla="*/ f770 1 1638"/>
                <a:gd name="f872" fmla="*/ f771 1 1669"/>
                <a:gd name="f873" fmla="*/ f772 1 1638"/>
                <a:gd name="f874" fmla="*/ f773 1 1669"/>
                <a:gd name="f875" fmla="*/ f774 1 1638"/>
                <a:gd name="f876" fmla="*/ f775 1 1669"/>
                <a:gd name="f877" fmla="*/ f776 1 1669"/>
                <a:gd name="f878" fmla="*/ f777 1 1638"/>
                <a:gd name="f879" fmla="*/ f778 1 1669"/>
                <a:gd name="f880" fmla="*/ f779 1 1638"/>
                <a:gd name="f881" fmla="*/ f780 1 1669"/>
                <a:gd name="f882" fmla="*/ f781 1 1669"/>
                <a:gd name="f883" fmla="*/ f782 1 1669"/>
                <a:gd name="f884" fmla="*/ f783 1 1638"/>
                <a:gd name="f885" fmla="*/ f784 1 1669"/>
                <a:gd name="f886" fmla="*/ f785 1 1638"/>
                <a:gd name="f887" fmla="*/ f786 1 1669"/>
                <a:gd name="f888" fmla="*/ f787 1 1638"/>
                <a:gd name="f889" fmla="*/ f788 1 1669"/>
                <a:gd name="f890" fmla="*/ f789 1 1638"/>
                <a:gd name="f891" fmla="*/ f790 1 1669"/>
                <a:gd name="f892" fmla="*/ f791 1 1638"/>
                <a:gd name="f893" fmla="*/ f792 1 1669"/>
                <a:gd name="f894" fmla="*/ f793 1 1638"/>
                <a:gd name="f895" fmla="*/ f794 1 1638"/>
                <a:gd name="f896" fmla="*/ f795 1 1669"/>
                <a:gd name="f897" fmla="*/ f796 1 1638"/>
                <a:gd name="f898" fmla="*/ f797 1 1669"/>
                <a:gd name="f899" fmla="*/ f798 1 1638"/>
                <a:gd name="f900" fmla="*/ f799 1 1669"/>
                <a:gd name="f901" fmla="*/ f800 1 1638"/>
                <a:gd name="f902" fmla="*/ f801 1 1669"/>
                <a:gd name="f903" fmla="*/ f802 1 1638"/>
                <a:gd name="f904" fmla="*/ f803 1 1669"/>
                <a:gd name="f905" fmla="*/ f804 1 1638"/>
                <a:gd name="f906" fmla="*/ f805 1 1669"/>
                <a:gd name="f907" fmla="*/ f806 1 1638"/>
                <a:gd name="f908" fmla="*/ 0 1 f705"/>
                <a:gd name="f909" fmla="*/ f699 1 f705"/>
                <a:gd name="f910" fmla="*/ 0 1 f706"/>
                <a:gd name="f911" fmla="*/ f700 1 f706"/>
                <a:gd name="f912" fmla="*/ f808 1 f705"/>
                <a:gd name="f913" fmla="*/ f809 1 f706"/>
                <a:gd name="f914" fmla="*/ f810 1 f705"/>
                <a:gd name="f915" fmla="*/ f811 1 f706"/>
                <a:gd name="f916" fmla="*/ f812 1 f705"/>
                <a:gd name="f917" fmla="*/ f813 1 f706"/>
                <a:gd name="f918" fmla="*/ f814 1 f705"/>
                <a:gd name="f919" fmla="*/ f815 1 f706"/>
                <a:gd name="f920" fmla="*/ f816 1 f705"/>
                <a:gd name="f921" fmla="*/ f817 1 f706"/>
                <a:gd name="f922" fmla="*/ f818 1 f705"/>
                <a:gd name="f923" fmla="*/ f819 1 f706"/>
                <a:gd name="f924" fmla="*/ f820 1 f705"/>
                <a:gd name="f925" fmla="*/ f821 1 f706"/>
                <a:gd name="f926" fmla="*/ f822 1 f705"/>
                <a:gd name="f927" fmla="*/ f823 1 f706"/>
                <a:gd name="f928" fmla="*/ f824 1 f705"/>
                <a:gd name="f929" fmla="*/ f825 1 f706"/>
                <a:gd name="f930" fmla="*/ f826 1 f705"/>
                <a:gd name="f931" fmla="*/ f827 1 f706"/>
                <a:gd name="f932" fmla="*/ f828 1 f705"/>
                <a:gd name="f933" fmla="*/ f829 1 f706"/>
                <a:gd name="f934" fmla="*/ f830 1 f705"/>
                <a:gd name="f935" fmla="*/ f831 1 f706"/>
                <a:gd name="f936" fmla="*/ f832 1 f705"/>
                <a:gd name="f937" fmla="*/ f833 1 f706"/>
                <a:gd name="f938" fmla="*/ f834 1 f705"/>
                <a:gd name="f939" fmla="*/ f835 1 f706"/>
                <a:gd name="f940" fmla="*/ f836 1 f705"/>
                <a:gd name="f941" fmla="*/ f837 1 f706"/>
                <a:gd name="f942" fmla="*/ f838 1 f705"/>
                <a:gd name="f943" fmla="*/ f839 1 f706"/>
                <a:gd name="f944" fmla="*/ f840 1 f705"/>
                <a:gd name="f945" fmla="*/ f841 1 f706"/>
                <a:gd name="f946" fmla="*/ f842 1 f705"/>
                <a:gd name="f947" fmla="*/ f843 1 f706"/>
                <a:gd name="f948" fmla="*/ f844 1 f705"/>
                <a:gd name="f949" fmla="*/ f845 1 f706"/>
                <a:gd name="f950" fmla="*/ f846 1 f705"/>
                <a:gd name="f951" fmla="*/ f847 1 f706"/>
                <a:gd name="f952" fmla="*/ f848 1 f705"/>
                <a:gd name="f953" fmla="*/ f849 1 f706"/>
                <a:gd name="f954" fmla="*/ f850 1 f705"/>
                <a:gd name="f955" fmla="*/ f851 1 f706"/>
                <a:gd name="f956" fmla="*/ f852 1 f705"/>
                <a:gd name="f957" fmla="*/ f853 1 f706"/>
                <a:gd name="f958" fmla="*/ f854 1 f705"/>
                <a:gd name="f959" fmla="*/ f855 1 f706"/>
                <a:gd name="f960" fmla="*/ f856 1 f705"/>
                <a:gd name="f961" fmla="*/ f857 1 f706"/>
                <a:gd name="f962" fmla="*/ f858 1 f705"/>
                <a:gd name="f963" fmla="*/ f859 1 f706"/>
                <a:gd name="f964" fmla="*/ f860 1 f705"/>
                <a:gd name="f965" fmla="*/ f861 1 f706"/>
                <a:gd name="f966" fmla="*/ f862 1 f705"/>
                <a:gd name="f967" fmla="*/ f863 1 f706"/>
                <a:gd name="f968" fmla="*/ f864 1 f705"/>
                <a:gd name="f969" fmla="*/ f865 1 f706"/>
                <a:gd name="f970" fmla="*/ f866 1 f705"/>
                <a:gd name="f971" fmla="*/ f867 1 f706"/>
                <a:gd name="f972" fmla="*/ f868 1 f705"/>
                <a:gd name="f973" fmla="*/ f869 1 f706"/>
                <a:gd name="f974" fmla="*/ f870 1 f705"/>
                <a:gd name="f975" fmla="*/ f871 1 f706"/>
                <a:gd name="f976" fmla="*/ f872 1 f705"/>
                <a:gd name="f977" fmla="*/ f873 1 f706"/>
                <a:gd name="f978" fmla="*/ f874 1 f705"/>
                <a:gd name="f979" fmla="*/ f875 1 f706"/>
                <a:gd name="f980" fmla="*/ f876 1 f705"/>
                <a:gd name="f981" fmla="*/ f877 1 f705"/>
                <a:gd name="f982" fmla="*/ f878 1 f706"/>
                <a:gd name="f983" fmla="*/ f879 1 f705"/>
                <a:gd name="f984" fmla="*/ f880 1 f706"/>
                <a:gd name="f985" fmla="*/ f881 1 f705"/>
                <a:gd name="f986" fmla="*/ f882 1 f705"/>
                <a:gd name="f987" fmla="*/ f883 1 f705"/>
                <a:gd name="f988" fmla="*/ f884 1 f706"/>
                <a:gd name="f989" fmla="*/ f885 1 f705"/>
                <a:gd name="f990" fmla="*/ f886 1 f706"/>
                <a:gd name="f991" fmla="*/ f887 1 f705"/>
                <a:gd name="f992" fmla="*/ f888 1 f706"/>
                <a:gd name="f993" fmla="*/ f889 1 f705"/>
                <a:gd name="f994" fmla="*/ f890 1 f706"/>
                <a:gd name="f995" fmla="*/ f891 1 f705"/>
                <a:gd name="f996" fmla="*/ f892 1 f706"/>
                <a:gd name="f997" fmla="*/ f893 1 f705"/>
                <a:gd name="f998" fmla="*/ f894 1 f706"/>
                <a:gd name="f999" fmla="*/ f895 1 f706"/>
                <a:gd name="f1000" fmla="*/ f896 1 f705"/>
                <a:gd name="f1001" fmla="*/ f897 1 f706"/>
                <a:gd name="f1002" fmla="*/ f898 1 f705"/>
                <a:gd name="f1003" fmla="*/ f899 1 f706"/>
                <a:gd name="f1004" fmla="*/ f900 1 f705"/>
                <a:gd name="f1005" fmla="*/ f901 1 f706"/>
                <a:gd name="f1006" fmla="*/ f902 1 f705"/>
                <a:gd name="f1007" fmla="*/ f903 1 f706"/>
                <a:gd name="f1008" fmla="*/ f904 1 f705"/>
                <a:gd name="f1009" fmla="*/ f905 1 f706"/>
                <a:gd name="f1010" fmla="*/ f906 1 f705"/>
                <a:gd name="f1011" fmla="*/ f907 1 f706"/>
                <a:gd name="f1012" fmla="*/ f908 f696 1"/>
                <a:gd name="f1013" fmla="*/ f909 f696 1"/>
                <a:gd name="f1014" fmla="*/ f911 f697 1"/>
                <a:gd name="f1015" fmla="*/ f910 f697 1"/>
                <a:gd name="f1016" fmla="*/ f912 f696 1"/>
                <a:gd name="f1017" fmla="*/ f913 f697 1"/>
                <a:gd name="f1018" fmla="*/ f914 f696 1"/>
                <a:gd name="f1019" fmla="*/ f915 f697 1"/>
                <a:gd name="f1020" fmla="*/ f916 f696 1"/>
                <a:gd name="f1021" fmla="*/ f917 f697 1"/>
                <a:gd name="f1022" fmla="*/ f918 f696 1"/>
                <a:gd name="f1023" fmla="*/ f919 f697 1"/>
                <a:gd name="f1024" fmla="*/ f920 f696 1"/>
                <a:gd name="f1025" fmla="*/ f921 f697 1"/>
                <a:gd name="f1026" fmla="*/ f922 f696 1"/>
                <a:gd name="f1027" fmla="*/ f923 f697 1"/>
                <a:gd name="f1028" fmla="*/ f924 f696 1"/>
                <a:gd name="f1029" fmla="*/ f925 f697 1"/>
                <a:gd name="f1030" fmla="*/ f926 f696 1"/>
                <a:gd name="f1031" fmla="*/ f927 f697 1"/>
                <a:gd name="f1032" fmla="*/ f928 f696 1"/>
                <a:gd name="f1033" fmla="*/ f929 f697 1"/>
                <a:gd name="f1034" fmla="*/ f930 f696 1"/>
                <a:gd name="f1035" fmla="*/ f931 f697 1"/>
                <a:gd name="f1036" fmla="*/ f932 f696 1"/>
                <a:gd name="f1037" fmla="*/ f933 f697 1"/>
                <a:gd name="f1038" fmla="*/ f934 f696 1"/>
                <a:gd name="f1039" fmla="*/ f935 f697 1"/>
                <a:gd name="f1040" fmla="*/ f936 f696 1"/>
                <a:gd name="f1041" fmla="*/ f937 f697 1"/>
                <a:gd name="f1042" fmla="*/ f938 f696 1"/>
                <a:gd name="f1043" fmla="*/ f939 f697 1"/>
                <a:gd name="f1044" fmla="*/ f940 f696 1"/>
                <a:gd name="f1045" fmla="*/ f941 f697 1"/>
                <a:gd name="f1046" fmla="*/ f942 f696 1"/>
                <a:gd name="f1047" fmla="*/ f943 f697 1"/>
                <a:gd name="f1048" fmla="*/ f944 f696 1"/>
                <a:gd name="f1049" fmla="*/ f945 f697 1"/>
                <a:gd name="f1050" fmla="*/ f946 f696 1"/>
                <a:gd name="f1051" fmla="*/ f947 f697 1"/>
                <a:gd name="f1052" fmla="*/ f948 f696 1"/>
                <a:gd name="f1053" fmla="*/ f949 f697 1"/>
                <a:gd name="f1054" fmla="*/ f950 f696 1"/>
                <a:gd name="f1055" fmla="*/ f951 f697 1"/>
                <a:gd name="f1056" fmla="*/ f952 f696 1"/>
                <a:gd name="f1057" fmla="*/ f953 f697 1"/>
                <a:gd name="f1058" fmla="*/ f954 f696 1"/>
                <a:gd name="f1059" fmla="*/ f955 f697 1"/>
                <a:gd name="f1060" fmla="*/ f956 f696 1"/>
                <a:gd name="f1061" fmla="*/ f957 f697 1"/>
                <a:gd name="f1062" fmla="*/ f958 f696 1"/>
                <a:gd name="f1063" fmla="*/ f959 f697 1"/>
                <a:gd name="f1064" fmla="*/ f960 f696 1"/>
                <a:gd name="f1065" fmla="*/ f961 f697 1"/>
                <a:gd name="f1066" fmla="*/ f962 f696 1"/>
                <a:gd name="f1067" fmla="*/ f963 f697 1"/>
                <a:gd name="f1068" fmla="*/ f964 f696 1"/>
                <a:gd name="f1069" fmla="*/ f965 f697 1"/>
                <a:gd name="f1070" fmla="*/ f966 f696 1"/>
                <a:gd name="f1071" fmla="*/ f967 f697 1"/>
                <a:gd name="f1072" fmla="*/ f968 f696 1"/>
                <a:gd name="f1073" fmla="*/ f969 f697 1"/>
                <a:gd name="f1074" fmla="*/ f970 f696 1"/>
                <a:gd name="f1075" fmla="*/ f971 f697 1"/>
                <a:gd name="f1076" fmla="*/ f972 f696 1"/>
                <a:gd name="f1077" fmla="*/ f973 f697 1"/>
                <a:gd name="f1078" fmla="*/ f974 f696 1"/>
                <a:gd name="f1079" fmla="*/ f975 f697 1"/>
                <a:gd name="f1080" fmla="*/ f976 f696 1"/>
                <a:gd name="f1081" fmla="*/ f977 f697 1"/>
                <a:gd name="f1082" fmla="*/ f978 f696 1"/>
                <a:gd name="f1083" fmla="*/ f979 f697 1"/>
                <a:gd name="f1084" fmla="*/ f980 f696 1"/>
                <a:gd name="f1085" fmla="*/ f981 f696 1"/>
                <a:gd name="f1086" fmla="*/ f982 f697 1"/>
                <a:gd name="f1087" fmla="*/ f983 f696 1"/>
                <a:gd name="f1088" fmla="*/ f984 f697 1"/>
                <a:gd name="f1089" fmla="*/ f985 f696 1"/>
                <a:gd name="f1090" fmla="*/ f986 f696 1"/>
                <a:gd name="f1091" fmla="*/ f987 f696 1"/>
                <a:gd name="f1092" fmla="*/ f988 f697 1"/>
                <a:gd name="f1093" fmla="*/ f989 f696 1"/>
                <a:gd name="f1094" fmla="*/ f990 f697 1"/>
                <a:gd name="f1095" fmla="*/ f991 f696 1"/>
                <a:gd name="f1096" fmla="*/ f992 f697 1"/>
                <a:gd name="f1097" fmla="*/ f993 f696 1"/>
                <a:gd name="f1098" fmla="*/ f994 f697 1"/>
                <a:gd name="f1099" fmla="*/ f995 f696 1"/>
                <a:gd name="f1100" fmla="*/ f996 f697 1"/>
                <a:gd name="f1101" fmla="*/ f997 f696 1"/>
                <a:gd name="f1102" fmla="*/ f998 f697 1"/>
                <a:gd name="f1103" fmla="*/ f999 f697 1"/>
                <a:gd name="f1104" fmla="*/ f1000 f696 1"/>
                <a:gd name="f1105" fmla="*/ f1001 f697 1"/>
                <a:gd name="f1106" fmla="*/ f1002 f696 1"/>
                <a:gd name="f1107" fmla="*/ f1003 f697 1"/>
                <a:gd name="f1108" fmla="*/ f1004 f696 1"/>
                <a:gd name="f1109" fmla="*/ f1005 f697 1"/>
                <a:gd name="f1110" fmla="*/ f1006 f696 1"/>
                <a:gd name="f1111" fmla="*/ f1007 f697 1"/>
                <a:gd name="f1112" fmla="*/ f1008 f696 1"/>
                <a:gd name="f1113" fmla="*/ f1009 f697 1"/>
                <a:gd name="f1114" fmla="*/ f1010 f696 1"/>
                <a:gd name="f1115" fmla="*/ f1011 f6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7">
                  <a:pos x="f1016" y="f1017"/>
                </a:cxn>
                <a:cxn ang="f807">
                  <a:pos x="f1018" y="f1019"/>
                </a:cxn>
                <a:cxn ang="f807">
                  <a:pos x="f1020" y="f1021"/>
                </a:cxn>
                <a:cxn ang="f807">
                  <a:pos x="f1022" y="f1023"/>
                </a:cxn>
                <a:cxn ang="f807">
                  <a:pos x="f1024" y="f1025"/>
                </a:cxn>
                <a:cxn ang="f807">
                  <a:pos x="f1026" y="f1027"/>
                </a:cxn>
                <a:cxn ang="f807">
                  <a:pos x="f1028" y="f1029"/>
                </a:cxn>
                <a:cxn ang="f807">
                  <a:pos x="f1030" y="f1031"/>
                </a:cxn>
                <a:cxn ang="f807">
                  <a:pos x="f1032" y="f1033"/>
                </a:cxn>
                <a:cxn ang="f807">
                  <a:pos x="f1034" y="f1035"/>
                </a:cxn>
                <a:cxn ang="f807">
                  <a:pos x="f1036" y="f1037"/>
                </a:cxn>
                <a:cxn ang="f807">
                  <a:pos x="f1038" y="f1039"/>
                </a:cxn>
                <a:cxn ang="f807">
                  <a:pos x="f1040" y="f1041"/>
                </a:cxn>
                <a:cxn ang="f807">
                  <a:pos x="f1042" y="f1043"/>
                </a:cxn>
                <a:cxn ang="f807">
                  <a:pos x="f1044" y="f1045"/>
                </a:cxn>
                <a:cxn ang="f807">
                  <a:pos x="f1046" y="f1047"/>
                </a:cxn>
                <a:cxn ang="f807">
                  <a:pos x="f1048" y="f1049"/>
                </a:cxn>
                <a:cxn ang="f807">
                  <a:pos x="f1050" y="f1051"/>
                </a:cxn>
                <a:cxn ang="f807">
                  <a:pos x="f1052" y="f1053"/>
                </a:cxn>
                <a:cxn ang="f807">
                  <a:pos x="f1054" y="f1055"/>
                </a:cxn>
                <a:cxn ang="f807">
                  <a:pos x="f1056" y="f1057"/>
                </a:cxn>
                <a:cxn ang="f807">
                  <a:pos x="f1058" y="f1059"/>
                </a:cxn>
                <a:cxn ang="f807">
                  <a:pos x="f1060" y="f1061"/>
                </a:cxn>
                <a:cxn ang="f807">
                  <a:pos x="f1062" y="f1063"/>
                </a:cxn>
                <a:cxn ang="f807">
                  <a:pos x="f1064" y="f1065"/>
                </a:cxn>
                <a:cxn ang="f807">
                  <a:pos x="f1066" y="f1067"/>
                </a:cxn>
                <a:cxn ang="f807">
                  <a:pos x="f1068" y="f1069"/>
                </a:cxn>
                <a:cxn ang="f807">
                  <a:pos x="f1070" y="f1071"/>
                </a:cxn>
                <a:cxn ang="f807">
                  <a:pos x="f1072" y="f1073"/>
                </a:cxn>
                <a:cxn ang="f807">
                  <a:pos x="f1074" y="f1075"/>
                </a:cxn>
                <a:cxn ang="f807">
                  <a:pos x="f1076" y="f1077"/>
                </a:cxn>
                <a:cxn ang="f807">
                  <a:pos x="f1078" y="f1079"/>
                </a:cxn>
                <a:cxn ang="f807">
                  <a:pos x="f1080" y="f1081"/>
                </a:cxn>
                <a:cxn ang="f807">
                  <a:pos x="f1082" y="f1083"/>
                </a:cxn>
                <a:cxn ang="f807">
                  <a:pos x="f1084" y="f1079"/>
                </a:cxn>
                <a:cxn ang="f807">
                  <a:pos x="f1085" y="f1086"/>
                </a:cxn>
                <a:cxn ang="f807">
                  <a:pos x="f1087" y="f1088"/>
                </a:cxn>
                <a:cxn ang="f807">
                  <a:pos x="f1089" y="f1023"/>
                </a:cxn>
                <a:cxn ang="f807">
                  <a:pos x="f1090" y="f1071"/>
                </a:cxn>
                <a:cxn ang="f807">
                  <a:pos x="f1091" y="f1092"/>
                </a:cxn>
                <a:cxn ang="f807">
                  <a:pos x="f1093" y="f1094"/>
                </a:cxn>
                <a:cxn ang="f807">
                  <a:pos x="f1095" y="f1096"/>
                </a:cxn>
                <a:cxn ang="f807">
                  <a:pos x="f1097" y="f1098"/>
                </a:cxn>
                <a:cxn ang="f807">
                  <a:pos x="f1099" y="f1100"/>
                </a:cxn>
                <a:cxn ang="f807">
                  <a:pos x="f1101" y="f1102"/>
                </a:cxn>
                <a:cxn ang="f807">
                  <a:pos x="f1052" y="f1103"/>
                </a:cxn>
                <a:cxn ang="f807">
                  <a:pos x="f1104" y="f1105"/>
                </a:cxn>
                <a:cxn ang="f807">
                  <a:pos x="f1106" y="f1107"/>
                </a:cxn>
                <a:cxn ang="f807">
                  <a:pos x="f1108" y="f1109"/>
                </a:cxn>
                <a:cxn ang="f807">
                  <a:pos x="f1110" y="f1111"/>
                </a:cxn>
                <a:cxn ang="f807">
                  <a:pos x="f1112" y="f1113"/>
                </a:cxn>
                <a:cxn ang="f807">
                  <a:pos x="f1114" y="f1115"/>
                </a:cxn>
              </a:cxnLst>
              <a:rect l="f1012" t="f1015" r="f1013" b="f1014"/>
              <a:pathLst>
                <a:path w="1669" h="1638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32" y="f43"/>
                    <a:pt x="f44" y="f45"/>
                  </a:cubicBezTo>
                  <a:cubicBezTo>
                    <a:pt x="f44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0"/>
                    <a:pt x="f82" y="f83"/>
                    <a:pt x="f84" y="f85"/>
                  </a:cubicBezTo>
                  <a:cubicBezTo>
                    <a:pt x="f86" y="f87"/>
                    <a:pt x="f88" y="f89"/>
                    <a:pt x="f11" y="f90"/>
                  </a:cubicBezTo>
                  <a:cubicBezTo>
                    <a:pt x="f91" y="f92"/>
                    <a:pt x="f93" y="f90"/>
                    <a:pt x="f45" y="f94"/>
                  </a:cubicBezTo>
                  <a:cubicBezTo>
                    <a:pt x="f95" y="f96"/>
                    <a:pt x="f97" y="f98"/>
                    <a:pt x="f99" y="f98"/>
                  </a:cubicBezTo>
                  <a:cubicBezTo>
                    <a:pt x="f100" y="f101"/>
                    <a:pt x="f102" y="f96"/>
                    <a:pt x="f103" y="f104"/>
                  </a:cubicBezTo>
                  <a:cubicBezTo>
                    <a:pt x="f105" y="f87"/>
                    <a:pt x="f106" y="f107"/>
                    <a:pt x="f108" y="f90"/>
                  </a:cubicBezTo>
                  <a:cubicBezTo>
                    <a:pt x="f109" y="f110"/>
                    <a:pt x="f111" y="f112"/>
                    <a:pt x="f109" y="f113"/>
                  </a:cubicBezTo>
                  <a:cubicBezTo>
                    <a:pt x="f114" y="f115"/>
                    <a:pt x="f15" y="f116"/>
                    <a:pt x="f117" y="f118"/>
                  </a:cubicBezTo>
                  <a:cubicBezTo>
                    <a:pt x="f117" y="f119"/>
                    <a:pt x="f120" y="f121"/>
                    <a:pt x="f52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19"/>
                    <a:pt x="f129" y="f130"/>
                    <a:pt x="f131" y="f132"/>
                  </a:cubicBezTo>
                  <a:cubicBezTo>
                    <a:pt x="f133" y="f134"/>
                    <a:pt x="f135" y="f134"/>
                    <a:pt x="f136" y="f137"/>
                  </a:cubicBezTo>
                  <a:cubicBezTo>
                    <a:pt x="f138" y="f139"/>
                    <a:pt x="f140" y="f139"/>
                    <a:pt x="f141" y="f132"/>
                  </a:cubicBezTo>
                  <a:cubicBezTo>
                    <a:pt x="f142" y="f143"/>
                    <a:pt x="f144" y="f145"/>
                    <a:pt x="f146" y="f137"/>
                  </a:cubicBezTo>
                  <a:cubicBezTo>
                    <a:pt x="f147" y="f148"/>
                    <a:pt x="f149" y="f150"/>
                    <a:pt x="f151" y="f125"/>
                  </a:cubicBezTo>
                  <a:cubicBezTo>
                    <a:pt x="f152" y="f153"/>
                    <a:pt x="f154" y="f155"/>
                    <a:pt x="f154" y="f156"/>
                  </a:cubicBezTo>
                  <a:cubicBezTo>
                    <a:pt x="f157" y="f148"/>
                    <a:pt x="f158" y="f159"/>
                    <a:pt x="f145" y="f121"/>
                  </a:cubicBezTo>
                  <a:cubicBezTo>
                    <a:pt x="f132" y="f148"/>
                    <a:pt x="f74" y="f130"/>
                    <a:pt x="f74" y="f153"/>
                  </a:cubicBezTo>
                  <a:cubicBezTo>
                    <a:pt x="f74" y="f85"/>
                    <a:pt x="f160" y="f161"/>
                    <a:pt x="f162" y="f163"/>
                  </a:cubicBezTo>
                  <a:cubicBezTo>
                    <a:pt x="f164" y="f96"/>
                    <a:pt x="f165" y="f166"/>
                    <a:pt x="f167" y="f168"/>
                  </a:cubicBezTo>
                  <a:cubicBezTo>
                    <a:pt x="f167" y="f87"/>
                    <a:pt x="f169" y="f90"/>
                    <a:pt x="f170" y="f90"/>
                  </a:cubicBezTo>
                  <a:cubicBezTo>
                    <a:pt x="f161" y="f90"/>
                    <a:pt x="f87" y="f87"/>
                    <a:pt x="f171" y="f168"/>
                  </a:cubicBezTo>
                  <a:cubicBezTo>
                    <a:pt x="f172" y="f96"/>
                    <a:pt x="f168" y="f101"/>
                    <a:pt x="f113" y="f98"/>
                  </a:cubicBezTo>
                  <a:cubicBezTo>
                    <a:pt x="f173" y="f174"/>
                    <a:pt x="f175" y="f176"/>
                    <a:pt x="f177" y="f172"/>
                  </a:cubicBezTo>
                  <a:cubicBezTo>
                    <a:pt x="f178" y="f179"/>
                    <a:pt x="f180" y="f92"/>
                    <a:pt x="f181" y="f90"/>
                  </a:cubicBezTo>
                  <a:cubicBezTo>
                    <a:pt x="f182" y="f163"/>
                    <a:pt x="f183" y="f171"/>
                    <a:pt x="f184" y="f92"/>
                  </a:cubicBezTo>
                  <a:cubicBezTo>
                    <a:pt x="f185" y="f164"/>
                    <a:pt x="f186" y="f155"/>
                    <a:pt x="f187" y="f164"/>
                  </a:cubicBezTo>
                  <a:cubicBezTo>
                    <a:pt x="f188" y="f189"/>
                    <a:pt x="f190" y="f119"/>
                    <a:pt x="f191" y="f192"/>
                  </a:cubicBezTo>
                  <a:cubicBezTo>
                    <a:pt x="f193" y="f194"/>
                    <a:pt x="f195" y="f147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19"/>
                    <a:pt x="f207" y="f208"/>
                  </a:cubicBezTo>
                  <a:cubicBezTo>
                    <a:pt x="f209" y="f210"/>
                    <a:pt x="f211" y="f212"/>
                    <a:pt x="f213" y="f117"/>
                  </a:cubicBezTo>
                  <a:cubicBezTo>
                    <a:pt x="f214" y="f215"/>
                    <a:pt x="f216" y="f217"/>
                    <a:pt x="f218" y="f17"/>
                  </a:cubicBezTo>
                  <a:cubicBezTo>
                    <a:pt x="f219" y="f17"/>
                    <a:pt x="f220" y="f221"/>
                    <a:pt x="f222" y="f126"/>
                  </a:cubicBezTo>
                  <a:cubicBezTo>
                    <a:pt x="f223" y="f133"/>
                    <a:pt x="f224" y="f133"/>
                    <a:pt x="f225" y="f126"/>
                  </a:cubicBezTo>
                  <a:cubicBezTo>
                    <a:pt x="f226" y="f227"/>
                    <a:pt x="f228" y="f52"/>
                    <a:pt x="f229" y="f230"/>
                  </a:cubicBezTo>
                  <a:cubicBezTo>
                    <a:pt x="f231" y="f124"/>
                    <a:pt x="f232" y="f233"/>
                    <a:pt x="f232" y="f234"/>
                  </a:cubicBezTo>
                  <a:cubicBezTo>
                    <a:pt x="f235" y="f236"/>
                    <a:pt x="f237" y="f96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24"/>
                    <a:pt x="f7" y="f259"/>
                    <a:pt x="f260" y="f261"/>
                  </a:cubicBezTo>
                  <a:cubicBezTo>
                    <a:pt x="f262" y="f228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2"/>
                  </a:cubicBezTo>
                  <a:cubicBezTo>
                    <a:pt x="f273" y="f274"/>
                    <a:pt x="f193" y="f275"/>
                    <a:pt x="f176" y="f276"/>
                  </a:cubicBezTo>
                  <a:cubicBezTo>
                    <a:pt x="f155" y="f277"/>
                    <a:pt x="f278" y="f279"/>
                    <a:pt x="f158" y="f280"/>
                  </a:cubicBezTo>
                  <a:cubicBezTo>
                    <a:pt x="f157" y="f281"/>
                    <a:pt x="f282" y="f283"/>
                    <a:pt x="f70" y="f284"/>
                  </a:cubicBezTo>
                  <a:cubicBezTo>
                    <a:pt x="f285" y="f286"/>
                    <a:pt x="f287" y="f286"/>
                    <a:pt x="f288" y="f289"/>
                  </a:cubicBezTo>
                  <a:cubicBezTo>
                    <a:pt x="f122" y="f290"/>
                    <a:pt x="f217" y="f289"/>
                    <a:pt x="f215" y="f280"/>
                  </a:cubicBezTo>
                  <a:cubicBezTo>
                    <a:pt x="f291" y="f292"/>
                    <a:pt x="f293" y="f294"/>
                    <a:pt x="f295" y="f296"/>
                  </a:cubicBezTo>
                  <a:cubicBezTo>
                    <a:pt x="f297" y="f254"/>
                    <a:pt x="f298" y="f8"/>
                    <a:pt x="f299" y="f263"/>
                  </a:cubicBezTo>
                  <a:cubicBezTo>
                    <a:pt x="f300" y="f301"/>
                    <a:pt x="f302" y="f303"/>
                    <a:pt x="f304" y="f305"/>
                  </a:cubicBezTo>
                  <a:cubicBezTo>
                    <a:pt x="f306" y="f307"/>
                    <a:pt x="f308" y="f309"/>
                    <a:pt x="f310" y="f261"/>
                  </a:cubicBezTo>
                  <a:cubicBezTo>
                    <a:pt x="f6" y="f311"/>
                    <a:pt x="f312" y="f224"/>
                    <a:pt x="f313" y="f257"/>
                  </a:cubicBezTo>
                  <a:cubicBezTo>
                    <a:pt x="f314" y="f255"/>
                    <a:pt x="f315" y="f31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7" y="f328"/>
                    <a:pt x="f329" y="f330"/>
                  </a:cubicBezTo>
                  <a:cubicBezTo>
                    <a:pt x="f331" y="f332"/>
                    <a:pt x="f333" y="f334"/>
                    <a:pt x="f335" y="f336"/>
                  </a:cubicBezTo>
                  <a:cubicBezTo>
                    <a:pt x="f321" y="f337"/>
                    <a:pt x="f338" y="f339"/>
                    <a:pt x="f340" y="f103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129" y="f6"/>
                    <a:pt x="f353" y="f354"/>
                    <a:pt x="f355" y="f356"/>
                  </a:cubicBezTo>
                  <a:cubicBezTo>
                    <a:pt x="f130" y="f357"/>
                    <a:pt x="f358" y="f359"/>
                    <a:pt x="f174" y="f360"/>
                  </a:cubicBezTo>
                  <a:cubicBezTo>
                    <a:pt x="f361" y="f362"/>
                    <a:pt x="f178" y="f363"/>
                    <a:pt x="f364" y="f362"/>
                  </a:cubicBezTo>
                  <a:cubicBezTo>
                    <a:pt x="f365" y="f366"/>
                    <a:pt x="f367" y="f368"/>
                    <a:pt x="f207" y="f369"/>
                  </a:cubicBezTo>
                  <a:cubicBezTo>
                    <a:pt x="f370" y="f343"/>
                    <a:pt x="f371" y="f372"/>
                    <a:pt x="f251" y="f373"/>
                  </a:cubicBezTo>
                  <a:cubicBezTo>
                    <a:pt x="f374" y="f299"/>
                    <a:pt x="f375" y="f376"/>
                    <a:pt x="f316" y="f377"/>
                  </a:cubicBezTo>
                  <a:cubicBezTo>
                    <a:pt x="f255" y="f378"/>
                    <a:pt x="f379" y="f2"/>
                    <a:pt x="f380" y="f381"/>
                  </a:cubicBezTo>
                  <a:cubicBezTo>
                    <a:pt x="f223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91" y="f390"/>
                  </a:cubicBezTo>
                  <a:cubicBezTo>
                    <a:pt x="f213" y="f392"/>
                    <a:pt x="f393" y="f18"/>
                    <a:pt x="f394" y="f395"/>
                  </a:cubicBezTo>
                  <a:cubicBezTo>
                    <a:pt x="f394" y="f396"/>
                    <a:pt x="f397" y="f398"/>
                    <a:pt x="f399" y="f55"/>
                  </a:cubicBezTo>
                  <a:cubicBezTo>
                    <a:pt x="f400" y="f401"/>
                    <a:pt x="f402" y="f30"/>
                    <a:pt x="f403" y="f404"/>
                  </a:cubicBezTo>
                  <a:cubicBezTo>
                    <a:pt x="f405" y="f406"/>
                    <a:pt x="f407" y="f392"/>
                    <a:pt x="f408" y="f409"/>
                  </a:cubicBezTo>
                  <a:cubicBezTo>
                    <a:pt x="f198" y="f410"/>
                    <a:pt x="f411" y="f384"/>
                    <a:pt x="f412" y="f381"/>
                  </a:cubicBezTo>
                  <a:cubicBezTo>
                    <a:pt x="f413" y="f414"/>
                    <a:pt x="f415" y="f416"/>
                    <a:pt x="f417" y="f418"/>
                  </a:cubicBezTo>
                  <a:cubicBezTo>
                    <a:pt x="f87" y="f419"/>
                    <a:pt x="f90" y="f420"/>
                    <a:pt x="f167" y="f421"/>
                  </a:cubicBezTo>
                  <a:cubicBezTo>
                    <a:pt x="f134" y="f422"/>
                    <a:pt x="f423" y="f424"/>
                    <a:pt x="f203" y="f425"/>
                  </a:cubicBezTo>
                  <a:cubicBezTo>
                    <a:pt x="f426" y="f427"/>
                    <a:pt x="f100" y="f428"/>
                    <a:pt x="f429" y="f430"/>
                  </a:cubicBezTo>
                  <a:cubicBezTo>
                    <a:pt x="f431" y="f14"/>
                    <a:pt x="f432" y="f433"/>
                    <a:pt x="f9" y="f10"/>
                  </a:cubicBezTo>
                  <a:close/>
                  <a:moveTo>
                    <a:pt x="f174" y="f434"/>
                  </a:moveTo>
                  <a:cubicBezTo>
                    <a:pt x="f435" y="f436"/>
                    <a:pt x="f435" y="f437"/>
                    <a:pt x="f435" y="f438"/>
                  </a:cubicBezTo>
                  <a:cubicBezTo>
                    <a:pt x="f176" y="f198"/>
                    <a:pt x="f439" y="f440"/>
                    <a:pt x="f361" y="f441"/>
                  </a:cubicBezTo>
                  <a:cubicBezTo>
                    <a:pt x="f336" y="f442"/>
                    <a:pt x="f443" y="f444"/>
                    <a:pt x="f445" y="f446"/>
                  </a:cubicBezTo>
                  <a:cubicBezTo>
                    <a:pt x="f447" y="f448"/>
                    <a:pt x="f449" y="f450"/>
                    <a:pt x="f451" y="f408"/>
                  </a:cubicBezTo>
                  <a:cubicBezTo>
                    <a:pt x="f452" y="f453"/>
                    <a:pt x="f435" y="f454"/>
                    <a:pt x="f110" y="f455"/>
                  </a:cubicBezTo>
                  <a:cubicBezTo>
                    <a:pt x="f189" y="f456"/>
                    <a:pt x="f78" y="f457"/>
                    <a:pt x="f155" y="f454"/>
                  </a:cubicBezTo>
                  <a:cubicBezTo>
                    <a:pt x="f458" y="f459"/>
                    <a:pt x="f148" y="f460"/>
                    <a:pt x="f461" y="f462"/>
                  </a:cubicBezTo>
                  <a:cubicBezTo>
                    <a:pt x="f463" y="f464"/>
                    <a:pt x="f465" y="f243"/>
                    <a:pt x="f466" y="f400"/>
                  </a:cubicBezTo>
                  <a:cubicBezTo>
                    <a:pt x="f467" y="f453"/>
                    <a:pt x="f146" y="f468"/>
                    <a:pt x="f469" y="f470"/>
                  </a:cubicBezTo>
                  <a:cubicBezTo>
                    <a:pt x="f282" y="f471"/>
                    <a:pt x="f158" y="f471"/>
                    <a:pt x="f472" y="f437"/>
                  </a:cubicBezTo>
                  <a:cubicBezTo>
                    <a:pt x="f74" y="f473"/>
                    <a:pt x="f137" y="f332"/>
                    <a:pt x="f474" y="f475"/>
                  </a:cubicBezTo>
                  <a:cubicBezTo>
                    <a:pt x="f476" y="f273"/>
                    <a:pt x="f194" y="f477"/>
                    <a:pt x="f478" y="f475"/>
                  </a:cubicBezTo>
                  <a:cubicBezTo>
                    <a:pt x="f469" y="f453"/>
                    <a:pt x="f479" y="f475"/>
                    <a:pt x="f480" y="f481"/>
                  </a:cubicBezTo>
                  <a:cubicBezTo>
                    <a:pt x="f482" y="f483"/>
                    <a:pt x="f480" y="f484"/>
                    <a:pt x="f485" y="f486"/>
                  </a:cubicBezTo>
                  <a:cubicBezTo>
                    <a:pt x="f154" y="f397"/>
                    <a:pt x="f134" y="f459"/>
                    <a:pt x="f137" y="f487"/>
                  </a:cubicBezTo>
                  <a:cubicBezTo>
                    <a:pt x="f159" y="f488"/>
                    <a:pt x="f489" y="f454"/>
                    <a:pt x="f156" y="f453"/>
                  </a:cubicBezTo>
                  <a:cubicBezTo>
                    <a:pt x="f119" y="f490"/>
                    <a:pt x="f76" y="f491"/>
                    <a:pt x="f458" y="f492"/>
                  </a:cubicBezTo>
                  <a:cubicBezTo>
                    <a:pt x="f189" y="f190"/>
                    <a:pt x="f493" y="f494"/>
                    <a:pt x="f181" y="f494"/>
                  </a:cubicBezTo>
                  <a:cubicBezTo>
                    <a:pt x="f495" y="f494"/>
                    <a:pt x="f496" y="f494"/>
                    <a:pt x="f497" y="f188"/>
                  </a:cubicBezTo>
                  <a:cubicBezTo>
                    <a:pt x="f498" y="f188"/>
                    <a:pt x="f499" y="f500"/>
                    <a:pt x="f501" y="f186"/>
                  </a:cubicBezTo>
                  <a:cubicBezTo>
                    <a:pt x="f502" y="f181"/>
                    <a:pt x="f448" y="f98"/>
                    <a:pt x="f503" y="f439"/>
                  </a:cubicBezTo>
                  <a:cubicBezTo>
                    <a:pt x="f332" y="f96"/>
                    <a:pt x="f367" y="f163"/>
                    <a:pt x="f455" y="f168"/>
                  </a:cubicBezTo>
                  <a:cubicBezTo>
                    <a:pt x="f455" y="f87"/>
                    <a:pt x="f504" y="f87"/>
                    <a:pt x="f490" y="f493"/>
                  </a:cubicBezTo>
                  <a:cubicBezTo>
                    <a:pt x="f468" y="f90"/>
                    <a:pt x="f505" y="f170"/>
                    <a:pt x="f506" y="f507"/>
                  </a:cubicBezTo>
                  <a:cubicBezTo>
                    <a:pt x="f411" y="f169"/>
                    <a:pt x="f508" y="f509"/>
                    <a:pt x="f510" y="f511"/>
                  </a:cubicBezTo>
                  <a:cubicBezTo>
                    <a:pt x="f334" y="f165"/>
                    <a:pt x="f512" y="f170"/>
                    <a:pt x="f513" y="f87"/>
                  </a:cubicBezTo>
                  <a:cubicBezTo>
                    <a:pt x="f500" y="f104"/>
                    <a:pt x="f514" y="f435"/>
                    <a:pt x="f515" y="f361"/>
                  </a:cubicBezTo>
                  <a:cubicBezTo>
                    <a:pt x="f516" y="f415"/>
                    <a:pt x="f517" y="f452"/>
                    <a:pt x="f496" y="f518"/>
                  </a:cubicBezTo>
                  <a:cubicBezTo>
                    <a:pt x="f182" y="f98"/>
                    <a:pt x="f519" y="f177"/>
                    <a:pt x="f451" y="f520"/>
                  </a:cubicBezTo>
                  <a:cubicBezTo>
                    <a:pt x="f521" y="f364"/>
                    <a:pt x="f521" y="f521"/>
                    <a:pt x="f445" y="f522"/>
                  </a:cubicBezTo>
                  <a:cubicBezTo>
                    <a:pt x="f364" y="f523"/>
                    <a:pt x="f520" y="f183"/>
                    <a:pt x="f518" y="f449"/>
                  </a:cubicBezTo>
                  <a:cubicBezTo>
                    <a:pt x="f175" y="f521"/>
                    <a:pt x="f175" y="f524"/>
                    <a:pt x="f439" y="f452"/>
                  </a:cubicBezTo>
                  <a:cubicBezTo>
                    <a:pt x="f172" y="f525"/>
                    <a:pt x="f172" y="f522"/>
                    <a:pt x="f115" y="f523"/>
                  </a:cubicBezTo>
                  <a:cubicBezTo>
                    <a:pt x="f171" y="f526"/>
                    <a:pt x="f493" y="f527"/>
                    <a:pt x="f179" y="f413"/>
                  </a:cubicBezTo>
                  <a:cubicBezTo>
                    <a:pt x="f92" y="f413"/>
                    <a:pt x="f85" y="f185"/>
                    <a:pt x="f167" y="f528"/>
                  </a:cubicBezTo>
                  <a:cubicBezTo>
                    <a:pt x="f167" y="f529"/>
                    <a:pt x="f85" y="f519"/>
                    <a:pt x="f511" y="f522"/>
                  </a:cubicBezTo>
                  <a:cubicBezTo>
                    <a:pt x="f127" y="f530"/>
                    <a:pt x="f137" y="f514"/>
                    <a:pt x="f132" y="f412"/>
                  </a:cubicBezTo>
                  <a:cubicBezTo>
                    <a:pt x="f132" y="f531"/>
                    <a:pt x="f532" y="f502"/>
                    <a:pt x="f476" y="f196"/>
                  </a:cubicBezTo>
                  <a:cubicBezTo>
                    <a:pt x="f469" y="f533"/>
                    <a:pt x="f534" y="f531"/>
                    <a:pt x="f146" y="f535"/>
                  </a:cubicBezTo>
                  <a:cubicBezTo>
                    <a:pt x="f536" y="f537"/>
                    <a:pt x="f142" y="f471"/>
                    <a:pt x="f538" y="f539"/>
                  </a:cubicBezTo>
                  <a:cubicBezTo>
                    <a:pt x="f540" y="f502"/>
                    <a:pt x="f287" y="f442"/>
                    <a:pt x="f541" y="f535"/>
                  </a:cubicBezTo>
                  <a:cubicBezTo>
                    <a:pt x="f542" y="f450"/>
                    <a:pt x="f543" y="f544"/>
                    <a:pt x="f545" y="f546"/>
                  </a:cubicBezTo>
                  <a:cubicBezTo>
                    <a:pt x="f547" y="f531"/>
                    <a:pt x="f128" y="f190"/>
                    <a:pt x="f221" y="f548"/>
                  </a:cubicBezTo>
                  <a:cubicBezTo>
                    <a:pt x="f215" y="f502"/>
                    <a:pt x="f549" y="f531"/>
                    <a:pt x="f120" y="f412"/>
                  </a:cubicBezTo>
                  <a:cubicBezTo>
                    <a:pt x="f117" y="f500"/>
                    <a:pt x="f550" y="f551"/>
                    <a:pt x="f109" y="f521"/>
                  </a:cubicBezTo>
                  <a:cubicBezTo>
                    <a:pt x="f552" y="f495"/>
                    <a:pt x="f293" y="f413"/>
                    <a:pt x="f553" y="f413"/>
                  </a:cubicBezTo>
                  <a:cubicBezTo>
                    <a:pt x="f102" y="f527"/>
                    <a:pt x="f103" y="f554"/>
                    <a:pt x="f555" y="f522"/>
                  </a:cubicBezTo>
                  <a:cubicBezTo>
                    <a:pt x="f102" y="f556"/>
                    <a:pt x="f557" y="f452"/>
                    <a:pt x="f558" y="f443"/>
                  </a:cubicBezTo>
                  <a:cubicBezTo>
                    <a:pt x="f97" y="f443"/>
                    <a:pt x="f95" y="f525"/>
                    <a:pt x="f93" y="f559"/>
                  </a:cubicBezTo>
                  <a:cubicBezTo>
                    <a:pt x="f560" y="f447"/>
                    <a:pt x="f561" y="f523"/>
                    <a:pt x="f562" y="f523"/>
                  </a:cubicBezTo>
                  <a:cubicBezTo>
                    <a:pt x="f563" y="f554"/>
                    <a:pt x="f564" y="f519"/>
                    <a:pt x="f565" y="f521"/>
                  </a:cubicBezTo>
                  <a:cubicBezTo>
                    <a:pt x="f566" y="f181"/>
                    <a:pt x="f566" y="f443"/>
                    <a:pt x="f567" y="f180"/>
                  </a:cubicBezTo>
                  <a:cubicBezTo>
                    <a:pt x="f568" y="f177"/>
                    <a:pt x="f569" y="f101"/>
                    <a:pt x="f82" y="f518"/>
                  </a:cubicBezTo>
                  <a:cubicBezTo>
                    <a:pt x="f79" y="f364"/>
                    <a:pt x="f570" y="f415"/>
                    <a:pt x="f571" y="f572"/>
                  </a:cubicBezTo>
                  <a:cubicBezTo>
                    <a:pt x="f432" y="f115"/>
                    <a:pt x="f573" y="f116"/>
                    <a:pt x="f574" y="f575"/>
                  </a:cubicBezTo>
                  <a:cubicBezTo>
                    <a:pt x="f576" y="f577"/>
                    <a:pt x="f65" y="f578"/>
                    <a:pt x="f579" y="f83"/>
                  </a:cubicBezTo>
                  <a:cubicBezTo>
                    <a:pt x="f580" y="f358"/>
                    <a:pt x="f581" y="f107"/>
                    <a:pt x="f582" y="f161"/>
                  </a:cubicBezTo>
                  <a:cubicBezTo>
                    <a:pt x="f583" y="f493"/>
                    <a:pt x="f584" y="f161"/>
                    <a:pt x="f585" y="f94"/>
                  </a:cubicBezTo>
                  <a:cubicBezTo>
                    <a:pt x="f586" y="f176"/>
                    <a:pt x="f587" y="f113"/>
                    <a:pt x="f588" y="f435"/>
                  </a:cubicBezTo>
                  <a:cubicBezTo>
                    <a:pt x="f589" y="f572"/>
                    <a:pt x="f590" y="f452"/>
                    <a:pt x="f579" y="f523"/>
                  </a:cubicBezTo>
                  <a:cubicBezTo>
                    <a:pt x="f591" y="f515"/>
                    <a:pt x="f592" y="f494"/>
                    <a:pt x="f79" y="f494"/>
                  </a:cubicBezTo>
                  <a:cubicBezTo>
                    <a:pt x="f593" y="f494"/>
                    <a:pt x="f594" y="f494"/>
                    <a:pt x="f595" y="f494"/>
                  </a:cubicBezTo>
                  <a:cubicBezTo>
                    <a:pt x="f555" y="f494"/>
                    <a:pt x="f596" y="f190"/>
                    <a:pt x="f550" y="f597"/>
                  </a:cubicBezTo>
                  <a:cubicBezTo>
                    <a:pt x="f351" y="f598"/>
                    <a:pt x="f114" y="f457"/>
                    <a:pt x="f599" y="f600"/>
                  </a:cubicBezTo>
                  <a:cubicBezTo>
                    <a:pt x="f601" y="f602"/>
                    <a:pt x="f603" y="f604"/>
                    <a:pt x="f15" y="f605"/>
                  </a:cubicBezTo>
                  <a:cubicBezTo>
                    <a:pt x="f215" y="f399"/>
                    <a:pt x="f221" y="f397"/>
                    <a:pt x="f606" y="f607"/>
                  </a:cubicBezTo>
                  <a:cubicBezTo>
                    <a:pt x="f608" y="f604"/>
                    <a:pt x="f54" y="f273"/>
                    <a:pt x="f19" y="f453"/>
                  </a:cubicBezTo>
                  <a:cubicBezTo>
                    <a:pt x="f122" y="f609"/>
                    <a:pt x="f610" y="f202"/>
                    <a:pt x="f117" y="f455"/>
                  </a:cubicBezTo>
                  <a:cubicBezTo>
                    <a:pt x="f212" y="f490"/>
                    <a:pt x="f611" y="f468"/>
                    <a:pt x="f208" y="f612"/>
                  </a:cubicBezTo>
                  <a:cubicBezTo>
                    <a:pt x="f613" y="f537"/>
                    <a:pt x="f614" y="f505"/>
                    <a:pt x="f615" y="f436"/>
                  </a:cubicBezTo>
                  <a:cubicBezTo>
                    <a:pt x="f616" y="f457"/>
                    <a:pt x="f133" y="f273"/>
                    <a:pt x="f129" y="f486"/>
                  </a:cubicBezTo>
                  <a:cubicBezTo>
                    <a:pt x="f234" y="f617"/>
                    <a:pt x="f618" y="f619"/>
                    <a:pt x="f620" y="f462"/>
                  </a:cubicBezTo>
                  <a:cubicBezTo>
                    <a:pt x="f621" y="f622"/>
                    <a:pt x="f623" y="f486"/>
                    <a:pt x="f624" y="f609"/>
                  </a:cubicBezTo>
                  <a:cubicBezTo>
                    <a:pt x="f109" y="f504"/>
                    <a:pt x="f625" y="f456"/>
                    <a:pt x="f626" y="f367"/>
                  </a:cubicBezTo>
                  <a:cubicBezTo>
                    <a:pt x="f627" y="f405"/>
                    <a:pt x="f564" y="f453"/>
                    <a:pt x="f628" y="f468"/>
                  </a:cubicBezTo>
                  <a:cubicBezTo>
                    <a:pt x="f629" y="f505"/>
                    <a:pt x="f88" y="f448"/>
                    <a:pt x="f567" y="f446"/>
                  </a:cubicBezTo>
                  <a:cubicBezTo>
                    <a:pt x="f630" y="f444"/>
                    <a:pt x="f631" y="f442"/>
                    <a:pt x="f560" y="f441"/>
                  </a:cubicBezTo>
                  <a:cubicBezTo>
                    <a:pt x="f632" y="f440"/>
                    <a:pt x="f558" y="f198"/>
                    <a:pt x="f633" y="f438"/>
                  </a:cubicBezTo>
                  <a:cubicBezTo>
                    <a:pt x="f634" y="f437"/>
                    <a:pt x="f97" y="f408"/>
                    <a:pt x="f632" y="f598"/>
                  </a:cubicBezTo>
                  <a:cubicBezTo>
                    <a:pt x="f557" y="f635"/>
                    <a:pt x="f636" y="f437"/>
                    <a:pt x="f106" y="f198"/>
                  </a:cubicBezTo>
                  <a:cubicBezTo>
                    <a:pt x="f637" y="f441"/>
                    <a:pt x="f103" y="f548"/>
                    <a:pt x="f558" y="f638"/>
                  </a:cubicBezTo>
                  <a:cubicBezTo>
                    <a:pt x="f639" y="f499"/>
                    <a:pt x="f564" y="f499"/>
                    <a:pt x="f594" y="f365"/>
                  </a:cubicBezTo>
                  <a:cubicBezTo>
                    <a:pt x="f640" y="f510"/>
                    <a:pt x="f641" y="f642"/>
                    <a:pt x="f61" y="f515"/>
                  </a:cubicBezTo>
                  <a:cubicBezTo>
                    <a:pt x="f643" y="f243"/>
                    <a:pt x="f124" y="f644"/>
                    <a:pt x="f645" y="f646"/>
                  </a:cubicBezTo>
                  <a:cubicBezTo>
                    <a:pt x="f524" y="f647"/>
                    <a:pt x="f648" y="f649"/>
                    <a:pt x="f437" y="f364"/>
                  </a:cubicBezTo>
                  <a:cubicBezTo>
                    <a:pt x="f650" y="f181"/>
                    <a:pt x="f198" y="f651"/>
                    <a:pt x="f652" y="f182"/>
                  </a:cubicBezTo>
                  <a:cubicBezTo>
                    <a:pt x="f502" y="f653"/>
                    <a:pt x="f512" y="f654"/>
                    <a:pt x="f495" y="f365"/>
                  </a:cubicBezTo>
                  <a:cubicBezTo>
                    <a:pt x="f452" y="f499"/>
                    <a:pt x="f361" y="f499"/>
                    <a:pt x="f163" y="f655"/>
                  </a:cubicBezTo>
                  <a:cubicBezTo>
                    <a:pt x="f161" y="f548"/>
                    <a:pt x="f656" y="f441"/>
                    <a:pt x="f170" y="f652"/>
                  </a:cubicBezTo>
                  <a:cubicBezTo>
                    <a:pt x="f116" y="f438"/>
                    <a:pt x="f171" y="f635"/>
                    <a:pt x="f174" y="f434"/>
                  </a:cubicBezTo>
                  <a:close/>
                  <a:moveTo>
                    <a:pt x="f657" y="f649"/>
                  </a:moveTo>
                  <a:cubicBezTo>
                    <a:pt x="f141" y="f649"/>
                    <a:pt x="f658" y="f642"/>
                    <a:pt x="f659" y="f660"/>
                  </a:cubicBezTo>
                  <a:cubicBezTo>
                    <a:pt x="f141" y="f184"/>
                    <a:pt x="f538" y="f523"/>
                    <a:pt x="f285" y="f661"/>
                  </a:cubicBezTo>
                  <a:cubicBezTo>
                    <a:pt x="f662" y="f186"/>
                    <a:pt x="f663" y="f496"/>
                    <a:pt x="f664" y="f661"/>
                  </a:cubicBezTo>
                  <a:cubicBezTo>
                    <a:pt x="f665" y="f523"/>
                    <a:pt x="f666" y="f526"/>
                    <a:pt x="f667" y="f660"/>
                  </a:cubicBezTo>
                  <a:cubicBezTo>
                    <a:pt x="f135" y="f642"/>
                    <a:pt x="f666" y="f649"/>
                    <a:pt x="f657" y="f649"/>
                  </a:cubicBezTo>
                  <a:close/>
                  <a:moveTo>
                    <a:pt x="f141" y="f179"/>
                  </a:moveTo>
                  <a:cubicBezTo>
                    <a:pt x="f659" y="f80"/>
                    <a:pt x="f538" y="f139"/>
                    <a:pt x="f140" y="f83"/>
                  </a:cubicBezTo>
                  <a:cubicBezTo>
                    <a:pt x="f668" y="f507"/>
                    <a:pt x="f669" y="f507"/>
                    <a:pt x="f138" y="f83"/>
                  </a:cubicBezTo>
                  <a:cubicBezTo>
                    <a:pt x="f664" y="f577"/>
                    <a:pt x="f670" y="f509"/>
                    <a:pt x="f671" y="f83"/>
                  </a:cubicBezTo>
                  <a:cubicBezTo>
                    <a:pt x="f672" y="f92"/>
                    <a:pt x="f672" y="f493"/>
                    <a:pt x="f670" y="f112"/>
                  </a:cubicBezTo>
                  <a:cubicBezTo>
                    <a:pt x="f673" y="f174"/>
                    <a:pt x="f674" y="f439"/>
                    <a:pt x="f675" y="f96"/>
                  </a:cubicBezTo>
                  <a:cubicBezTo>
                    <a:pt x="f676" y="f176"/>
                    <a:pt x="f677" y="f176"/>
                    <a:pt x="f678" y="f96"/>
                  </a:cubicBezTo>
                  <a:cubicBezTo>
                    <a:pt x="f679" y="f174"/>
                    <a:pt x="f66" y="f163"/>
                    <a:pt x="f141" y="f179"/>
                  </a:cubicBezTo>
                  <a:close/>
                  <a:moveTo>
                    <a:pt x="f221" y="f186"/>
                  </a:moveTo>
                  <a:cubicBezTo>
                    <a:pt x="f230" y="f514"/>
                    <a:pt x="f680" y="f681"/>
                    <a:pt x="f234" y="f682"/>
                  </a:cubicBezTo>
                  <a:cubicBezTo>
                    <a:pt x="f131" y="f682"/>
                    <a:pt x="f547" y="f187"/>
                    <a:pt x="f683" y="f530"/>
                  </a:cubicBezTo>
                  <a:cubicBezTo>
                    <a:pt x="f129" y="f413"/>
                    <a:pt x="f684" y="f526"/>
                    <a:pt x="f129" y="f523"/>
                  </a:cubicBezTo>
                  <a:cubicBezTo>
                    <a:pt x="f685" y="f559"/>
                    <a:pt x="f686" y="f556"/>
                    <a:pt x="f687" y="f181"/>
                  </a:cubicBezTo>
                  <a:cubicBezTo>
                    <a:pt x="f221" y="f525"/>
                    <a:pt x="f613" y="f182"/>
                    <a:pt x="f221" y="f186"/>
                  </a:cubicBezTo>
                  <a:close/>
                  <a:moveTo>
                    <a:pt x="f688" y="f551"/>
                  </a:moveTo>
                  <a:cubicBezTo>
                    <a:pt x="f149" y="f689"/>
                    <a:pt x="f144" y="f690"/>
                    <a:pt x="f480" y="f682"/>
                  </a:cubicBezTo>
                  <a:cubicBezTo>
                    <a:pt x="f691" y="f195"/>
                    <a:pt x="f692" y="f693"/>
                    <a:pt x="f157" y="f185"/>
                  </a:cubicBezTo>
                  <a:cubicBezTo>
                    <a:pt x="f154" y="f447"/>
                    <a:pt x="f154" y="f525"/>
                    <a:pt x="f469" y="f181"/>
                  </a:cubicBezTo>
                  <a:cubicBezTo>
                    <a:pt x="f694" y="f556"/>
                    <a:pt x="f688" y="f523"/>
                    <a:pt x="f688" y="f55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389EE39-7937-47DF-A0D7-D95B4B4EB1ED}"/>
                </a:ext>
              </a:extLst>
            </p:cNvPr>
            <p:cNvSpPr/>
            <p:nvPr/>
          </p:nvSpPr>
          <p:spPr>
            <a:xfrm>
              <a:off x="7012561" y="1225039"/>
              <a:ext cx="1068979" cy="6255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1"/>
                <a:gd name="f7" fmla="val 434"/>
                <a:gd name="f8" fmla="val 336"/>
                <a:gd name="f9" fmla="val 201"/>
                <a:gd name="f10" fmla="val 340"/>
                <a:gd name="f11" fmla="val 179"/>
                <a:gd name="f12" fmla="val 349"/>
                <a:gd name="f13" fmla="val 160"/>
                <a:gd name="f14" fmla="val 366"/>
                <a:gd name="f15" fmla="val 147"/>
                <a:gd name="f16" fmla="val 374"/>
                <a:gd name="f17" fmla="val 141"/>
                <a:gd name="f18" fmla="val 372"/>
                <a:gd name="f19" fmla="val 133"/>
                <a:gd name="f20" fmla="val 125"/>
                <a:gd name="f21" fmla="val 77"/>
                <a:gd name="f22" fmla="val 405"/>
                <a:gd name="f23" fmla="val 44"/>
                <a:gd name="f24" fmla="val 453"/>
                <a:gd name="f25" fmla="val 45"/>
                <a:gd name="f26" fmla="val 464"/>
                <a:gd name="f27" fmla="val 46"/>
                <a:gd name="f28" fmla="val 470"/>
                <a:gd name="f29" fmla="val 43"/>
                <a:gd name="f30" fmla="val 477"/>
                <a:gd name="f31" fmla="val 36"/>
                <a:gd name="f32" fmla="val 513"/>
                <a:gd name="f33" fmla="val 1"/>
                <a:gd name="f34" fmla="val 556"/>
                <a:gd name="f35" fmla="val 590"/>
                <a:gd name="f36" fmla="val 35"/>
                <a:gd name="f37" fmla="val 598"/>
                <a:gd name="f38" fmla="val 42"/>
                <a:gd name="f39" fmla="val 605"/>
                <a:gd name="f40" fmla="val 617"/>
                <a:gd name="f41" fmla="val 664"/>
                <a:gd name="f42" fmla="val 697"/>
                <a:gd name="f43" fmla="val 78"/>
                <a:gd name="f44" fmla="val 696"/>
                <a:gd name="f45" fmla="val 126"/>
                <a:gd name="f46" fmla="val 137"/>
                <a:gd name="f47" fmla="val 699"/>
                <a:gd name="f48" fmla="val 143"/>
                <a:gd name="f49" fmla="val 706"/>
                <a:gd name="f50" fmla="val 150"/>
                <a:gd name="f51" fmla="val 186"/>
                <a:gd name="f52" fmla="val 229"/>
                <a:gd name="f53" fmla="val 704"/>
                <a:gd name="f54" fmla="val 265"/>
                <a:gd name="f55" fmla="val 698"/>
                <a:gd name="f56" fmla="val 271"/>
                <a:gd name="f57" fmla="val 277"/>
                <a:gd name="f58" fmla="val 285"/>
                <a:gd name="f59" fmla="val 334"/>
                <a:gd name="f60" fmla="val 665"/>
                <a:gd name="f61" fmla="val 368"/>
                <a:gd name="f62" fmla="val 616"/>
                <a:gd name="f63" fmla="val 371"/>
                <a:gd name="f64" fmla="val 379"/>
                <a:gd name="f65" fmla="val 555"/>
                <a:gd name="f66" fmla="val 413"/>
                <a:gd name="f67" fmla="val 479"/>
                <a:gd name="f68" fmla="val 471"/>
                <a:gd name="f69" fmla="val 463"/>
                <a:gd name="f70" fmla="val 452"/>
                <a:gd name="f71" fmla="val 403"/>
                <a:gd name="f72" fmla="val 333"/>
                <a:gd name="f73" fmla="val 373"/>
                <a:gd name="f74" fmla="val 266"/>
                <a:gd name="f75" fmla="val 352"/>
                <a:gd name="f76" fmla="val 255"/>
                <a:gd name="f77" fmla="val 343"/>
                <a:gd name="f78" fmla="val 240"/>
                <a:gd name="f79" fmla="val 339"/>
                <a:gd name="f80" fmla="val 222"/>
                <a:gd name="f81" fmla="val 331"/>
                <a:gd name="f82" fmla="val 235"/>
                <a:gd name="f83" fmla="val 337"/>
                <a:gd name="f84" fmla="val 243"/>
                <a:gd name="f85" fmla="val 257"/>
                <a:gd name="f86" fmla="val 273"/>
                <a:gd name="f87" fmla="val 287"/>
                <a:gd name="f88" fmla="val 332"/>
                <a:gd name="f89" fmla="val 294"/>
                <a:gd name="f90" fmla="val 299"/>
                <a:gd name="f91" fmla="val 335"/>
                <a:gd name="f92" fmla="val 307"/>
                <a:gd name="f93" fmla="val 322"/>
                <a:gd name="f94" fmla="val 321"/>
                <a:gd name="f95" fmla="val 312"/>
                <a:gd name="f96" fmla="val 348"/>
                <a:gd name="f97" fmla="val 354"/>
                <a:gd name="f98" fmla="val 364"/>
                <a:gd name="f99" fmla="val 365"/>
                <a:gd name="f100" fmla="val 306"/>
                <a:gd name="f101" fmla="val 301"/>
                <a:gd name="f102" fmla="val 389"/>
                <a:gd name="f103" fmla="val 276"/>
                <a:gd name="f104" fmla="val 386"/>
                <a:gd name="f105" fmla="val 398"/>
                <a:gd name="f106" fmla="val 251"/>
                <a:gd name="f107" fmla="val 425"/>
                <a:gd name="f108" fmla="val 219"/>
                <a:gd name="f109" fmla="val 418"/>
                <a:gd name="f110" fmla="val 213"/>
                <a:gd name="f111" fmla="val 415"/>
                <a:gd name="f112" fmla="val 208"/>
                <a:gd name="f113" fmla="val 417"/>
                <a:gd name="f114" fmla="val 203"/>
                <a:gd name="f115" fmla="val 421"/>
                <a:gd name="f116" fmla="val 200"/>
                <a:gd name="f117" fmla="val 424"/>
                <a:gd name="f118" fmla="val 197"/>
                <a:gd name="f119" fmla="val 426"/>
                <a:gd name="f120" fmla="val 193"/>
                <a:gd name="f121" fmla="val 428"/>
                <a:gd name="f122" fmla="val 187"/>
                <a:gd name="f123" fmla="val 430"/>
                <a:gd name="f124" fmla="val 178"/>
                <a:gd name="f125" fmla="val 433"/>
                <a:gd name="f126" fmla="val 174"/>
                <a:gd name="f127" fmla="val 429"/>
                <a:gd name="f128" fmla="val 154"/>
                <a:gd name="f129" fmla="val 407"/>
                <a:gd name="f130" fmla="val 118"/>
                <a:gd name="f131" fmla="val 102"/>
                <a:gd name="f132" fmla="val 404"/>
                <a:gd name="f133" fmla="val 98"/>
                <a:gd name="f134" fmla="val 396"/>
                <a:gd name="f135" fmla="val 91"/>
                <a:gd name="f136" fmla="val 393"/>
                <a:gd name="f137" fmla="val 83"/>
                <a:gd name="f138" fmla="val 391"/>
                <a:gd name="f139" fmla="val 67"/>
                <a:gd name="f140" fmla="val 388"/>
                <a:gd name="f141" fmla="val 57"/>
                <a:gd name="f142" fmla="val 378"/>
                <a:gd name="f143" fmla="val 55"/>
                <a:gd name="f144" fmla="val 362"/>
                <a:gd name="f145" fmla="val 54"/>
                <a:gd name="f146" fmla="val 353"/>
                <a:gd name="f147" fmla="val 51"/>
                <a:gd name="f148" fmla="val 345"/>
                <a:gd name="f149" fmla="val 344"/>
                <a:gd name="f150" fmla="val 40"/>
                <a:gd name="f151" fmla="val 39"/>
                <a:gd name="f152" fmla="val 341"/>
                <a:gd name="f153" fmla="val 32"/>
                <a:gd name="f154" fmla="val 24"/>
                <a:gd name="f155" fmla="val 328"/>
                <a:gd name="f156" fmla="val 27"/>
                <a:gd name="f157" fmla="val 295"/>
                <a:gd name="f158" fmla="val 270"/>
                <a:gd name="f159" fmla="val 244"/>
                <a:gd name="f160" fmla="val 29"/>
                <a:gd name="f161" fmla="val 238"/>
                <a:gd name="f162" fmla="val 30"/>
                <a:gd name="f163" fmla="val 232"/>
                <a:gd name="f164" fmla="val 225"/>
                <a:gd name="f165" fmla="val 26"/>
                <a:gd name="f166" fmla="val 223"/>
                <a:gd name="f167" fmla="val 220"/>
                <a:gd name="f168" fmla="val 218"/>
                <a:gd name="f169" fmla="val 209"/>
                <a:gd name="f170" fmla="val 198"/>
                <a:gd name="f171" fmla="val 33"/>
                <a:gd name="f172" fmla="val 196"/>
                <a:gd name="f173" fmla="val 59"/>
                <a:gd name="f174" fmla="val 185"/>
                <a:gd name="f175" fmla="val 50"/>
                <a:gd name="f176" fmla="val 142"/>
                <a:gd name="f177" fmla="val 84"/>
                <a:gd name="f178" fmla="val 139"/>
                <a:gd name="f179" fmla="val 93"/>
                <a:gd name="f180" fmla="val 138"/>
                <a:gd name="f181" fmla="val 107"/>
                <a:gd name="f182" fmla="val 115"/>
                <a:gd name="f183" fmla="val 109"/>
                <a:gd name="f184" fmla="val 123"/>
                <a:gd name="f185" fmla="val 112"/>
                <a:gd name="f186" fmla="val 121"/>
                <a:gd name="f187" fmla="val 173"/>
                <a:gd name="f188" fmla="val 88"/>
                <a:gd name="f189" fmla="val 106"/>
                <a:gd name="f190" fmla="val 216"/>
                <a:gd name="f191" fmla="val 114"/>
                <a:gd name="f192" fmla="val 111"/>
                <a:gd name="f193" fmla="val 228"/>
                <a:gd name="f194" fmla="val 110"/>
                <a:gd name="f195" fmla="val 233"/>
                <a:gd name="f196" fmla="val 258"/>
                <a:gd name="f197" fmla="val 288"/>
                <a:gd name="f198" fmla="val 135"/>
                <a:gd name="f199" fmla="val 302"/>
                <a:gd name="f200" fmla="val 158"/>
                <a:gd name="f201" fmla="val 188"/>
                <a:gd name="f202" fmla="val 613"/>
                <a:gd name="f203" fmla="val 653"/>
                <a:gd name="f204" fmla="val 676"/>
                <a:gd name="f205" fmla="val 318"/>
                <a:gd name="f206" fmla="val 670"/>
                <a:gd name="f207" fmla="val 279"/>
                <a:gd name="f208" fmla="val 668"/>
                <a:gd name="f209" fmla="val 259"/>
                <a:gd name="f210" fmla="val 681"/>
                <a:gd name="f211" fmla="val 252"/>
                <a:gd name="f212" fmla="val 716"/>
                <a:gd name="f213" fmla="val 682"/>
                <a:gd name="f214" fmla="val 162"/>
                <a:gd name="f215" fmla="val 671"/>
                <a:gd name="f216" fmla="val 134"/>
                <a:gd name="f217" fmla="val 677"/>
                <a:gd name="f218" fmla="val 90"/>
                <a:gd name="f219" fmla="val 647"/>
                <a:gd name="f220" fmla="val 62"/>
                <a:gd name="f221" fmla="val 71"/>
                <a:gd name="f222" fmla="val 593"/>
                <a:gd name="f223" fmla="val 74"/>
                <a:gd name="f224" fmla="val 587"/>
                <a:gd name="f225" fmla="val 580"/>
                <a:gd name="f226" fmla="val 61"/>
                <a:gd name="f227" fmla="val 553"/>
                <a:gd name="f228" fmla="val 23"/>
                <a:gd name="f229" fmla="val 514"/>
                <a:gd name="f230" fmla="val 487"/>
                <a:gd name="f231" fmla="val 63"/>
                <a:gd name="f232" fmla="val 481"/>
                <a:gd name="f233" fmla="val 476"/>
                <a:gd name="f234" fmla="val 466"/>
                <a:gd name="f235" fmla="val 72"/>
                <a:gd name="f236" fmla="val 419"/>
                <a:gd name="f237" fmla="val 399"/>
                <a:gd name="f238" fmla="val 401"/>
                <a:gd name="f239" fmla="val 148"/>
                <a:gd name="f240" fmla="val 153"/>
                <a:gd name="f241" fmla="val 390"/>
                <a:gd name="f242" fmla="val 159"/>
                <a:gd name="f243" fmla="val 351"/>
                <a:gd name="f244" fmla="val 254"/>
                <a:gd name="f245" fmla="val 260"/>
                <a:gd name="f246" fmla="val 275"/>
                <a:gd name="f247" fmla="val 392"/>
                <a:gd name="f248" fmla="val 416"/>
                <a:gd name="f249" fmla="val 462"/>
                <a:gd name="f250" fmla="val 342"/>
                <a:gd name="f251" fmla="val 483"/>
                <a:gd name="f252" fmla="val 490"/>
                <a:gd name="f253" fmla="val 355"/>
                <a:gd name="f254" fmla="val 511"/>
                <a:gd name="f255" fmla="val 385"/>
                <a:gd name="f256" fmla="val 552"/>
                <a:gd name="f257" fmla="val 573"/>
                <a:gd name="f258" fmla="val 361"/>
                <a:gd name="f259" fmla="val 585"/>
                <a:gd name="f260" fmla="val 596"/>
                <a:gd name="f261" fmla="val 214"/>
                <a:gd name="f262" fmla="val 241"/>
                <a:gd name="f263" fmla="val 231"/>
                <a:gd name="f264" fmla="val 227"/>
                <a:gd name="f265" fmla="val 212"/>
                <a:gd name="f266" fmla="val 230"/>
                <a:gd name="f267" fmla="val 296"/>
                <a:gd name="f268" fmla="val 256"/>
                <a:gd name="f269" fmla="val 267"/>
                <a:gd name="f270" fmla="val 282"/>
                <a:gd name="f271" fmla="val 246"/>
                <a:gd name="f272" fmla="val 234"/>
                <a:gd name="f273" fmla="val 248"/>
                <a:gd name="f274" fmla="val 308"/>
                <a:gd name="f275" fmla="val 149"/>
                <a:gd name="f276" fmla="val 128"/>
                <a:gd name="f277" fmla="val 253"/>
                <a:gd name="f278" fmla="val 264"/>
                <a:gd name="f279" fmla="val 101"/>
                <a:gd name="f280" fmla="val 278"/>
                <a:gd name="f281" fmla="val 95"/>
                <a:gd name="f282" fmla="val 284"/>
                <a:gd name="f283" fmla="val 104"/>
                <a:gd name="f284" fmla="val 289"/>
                <a:gd name="f285" fmla="val 120"/>
                <a:gd name="f286" fmla="val 136"/>
                <a:gd name="f287" fmla="+- 0 0 -90"/>
                <a:gd name="f288" fmla="*/ f3 1 741"/>
                <a:gd name="f289" fmla="*/ f4 1 434"/>
                <a:gd name="f290" fmla="val f5"/>
                <a:gd name="f291" fmla="val f6"/>
                <a:gd name="f292" fmla="val f7"/>
                <a:gd name="f293" fmla="*/ f287 f0 1"/>
                <a:gd name="f294" fmla="+- f292 0 f290"/>
                <a:gd name="f295" fmla="+- f291 0 f290"/>
                <a:gd name="f296" fmla="*/ f293 1 f2"/>
                <a:gd name="f297" fmla="*/ f295 1 741"/>
                <a:gd name="f298" fmla="*/ f294 1 434"/>
                <a:gd name="f299" fmla="*/ 366 f295 1"/>
                <a:gd name="f300" fmla="*/ 147 f294 1"/>
                <a:gd name="f301" fmla="*/ 453 f295 1"/>
                <a:gd name="f302" fmla="*/ 45 f294 1"/>
                <a:gd name="f303" fmla="*/ 590 f295 1"/>
                <a:gd name="f304" fmla="*/ 35 f294 1"/>
                <a:gd name="f305" fmla="*/ 696 f295 1"/>
                <a:gd name="f306" fmla="*/ 126 f294 1"/>
                <a:gd name="f307" fmla="*/ 704 f295 1"/>
                <a:gd name="f308" fmla="*/ 265 f294 1"/>
                <a:gd name="f309" fmla="*/ 616 f295 1"/>
                <a:gd name="f310" fmla="*/ 368 f294 1"/>
                <a:gd name="f311" fmla="*/ 479 f295 1"/>
                <a:gd name="f312" fmla="*/ 379 f294 1"/>
                <a:gd name="f313" fmla="*/ 373 f295 1"/>
                <a:gd name="f314" fmla="*/ 285 f294 1"/>
                <a:gd name="f315" fmla="*/ 339 f295 1"/>
                <a:gd name="f316" fmla="*/ 222 f294 1"/>
                <a:gd name="f317" fmla="*/ 337 f295 1"/>
                <a:gd name="f318" fmla="*/ 287 f294 1"/>
                <a:gd name="f319" fmla="*/ 321 f295 1"/>
                <a:gd name="f320" fmla="*/ 343 f294 1"/>
                <a:gd name="f321" fmla="*/ 306 f295 1"/>
                <a:gd name="f322" fmla="*/ 366 f294 1"/>
                <a:gd name="f323" fmla="*/ 219 f295 1"/>
                <a:gd name="f324" fmla="*/ 418 f294 1"/>
                <a:gd name="f325" fmla="*/ 193 f295 1"/>
                <a:gd name="f326" fmla="*/ 428 f294 1"/>
                <a:gd name="f327" fmla="*/ 102 f295 1"/>
                <a:gd name="f328" fmla="*/ 404 f294 1"/>
                <a:gd name="f329" fmla="*/ 55 f295 1"/>
                <a:gd name="f330" fmla="*/ 362 f294 1"/>
                <a:gd name="f331" fmla="*/ 39 f295 1"/>
                <a:gd name="f332" fmla="*/ 341 f294 1"/>
                <a:gd name="f333" fmla="*/ 24 f295 1"/>
                <a:gd name="f334" fmla="*/ 244 f294 1"/>
                <a:gd name="f335" fmla="*/ 26 f295 1"/>
                <a:gd name="f336" fmla="*/ 218 f294 1"/>
                <a:gd name="f337" fmla="*/ 84 f295 1"/>
                <a:gd name="f338" fmla="*/ 139 f294 1"/>
                <a:gd name="f339" fmla="*/ 123 f295 1"/>
                <a:gd name="f340" fmla="*/ 112 f294 1"/>
                <a:gd name="f341" fmla="*/ 225 f295 1"/>
                <a:gd name="f342" fmla="*/ 111 f294 1"/>
                <a:gd name="f343" fmla="*/ 302 f295 1"/>
                <a:gd name="f344" fmla="*/ 158 f294 1"/>
                <a:gd name="f345" fmla="*/ 613 f295 1"/>
                <a:gd name="f346" fmla="*/ 681 f295 1"/>
                <a:gd name="f347" fmla="*/ 252 f294 1"/>
                <a:gd name="f348" fmla="*/ 670 f295 1"/>
                <a:gd name="f349" fmla="*/ 134 f294 1"/>
                <a:gd name="f350" fmla="*/ 580 f295 1"/>
                <a:gd name="f351" fmla="*/ 61 f294 1"/>
                <a:gd name="f352" fmla="*/ 466 f295 1"/>
                <a:gd name="f353" fmla="*/ 72 f294 1"/>
                <a:gd name="f354" fmla="*/ 390 f295 1"/>
                <a:gd name="f355" fmla="*/ 159 f294 1"/>
                <a:gd name="f356" fmla="*/ 399 f295 1"/>
                <a:gd name="f357" fmla="*/ 275 f294 1"/>
                <a:gd name="f358" fmla="*/ 490 f295 1"/>
                <a:gd name="f359" fmla="*/ 355 f294 1"/>
                <a:gd name="f360" fmla="*/ 212 f295 1"/>
                <a:gd name="f361" fmla="*/ 307 f294 1"/>
                <a:gd name="f362" fmla="*/ 257 f295 1"/>
                <a:gd name="f363" fmla="*/ 267 f294 1"/>
                <a:gd name="f364" fmla="*/ 158 f295 1"/>
                <a:gd name="f365" fmla="*/ 308 f294 1"/>
                <a:gd name="f366" fmla="*/ 101 f295 1"/>
                <a:gd name="f367" fmla="*/ 278 f294 1"/>
                <a:gd name="f368" fmla="+- f296 0 f1"/>
                <a:gd name="f369" fmla="*/ f299 1 741"/>
                <a:gd name="f370" fmla="*/ f300 1 434"/>
                <a:gd name="f371" fmla="*/ f301 1 741"/>
                <a:gd name="f372" fmla="*/ f302 1 434"/>
                <a:gd name="f373" fmla="*/ f303 1 741"/>
                <a:gd name="f374" fmla="*/ f304 1 434"/>
                <a:gd name="f375" fmla="*/ f305 1 741"/>
                <a:gd name="f376" fmla="*/ f306 1 434"/>
                <a:gd name="f377" fmla="*/ f307 1 741"/>
                <a:gd name="f378" fmla="*/ f308 1 434"/>
                <a:gd name="f379" fmla="*/ f309 1 741"/>
                <a:gd name="f380" fmla="*/ f310 1 434"/>
                <a:gd name="f381" fmla="*/ f311 1 741"/>
                <a:gd name="f382" fmla="*/ f312 1 434"/>
                <a:gd name="f383" fmla="*/ f313 1 741"/>
                <a:gd name="f384" fmla="*/ f314 1 434"/>
                <a:gd name="f385" fmla="*/ f315 1 741"/>
                <a:gd name="f386" fmla="*/ f316 1 434"/>
                <a:gd name="f387" fmla="*/ f317 1 741"/>
                <a:gd name="f388" fmla="*/ f318 1 434"/>
                <a:gd name="f389" fmla="*/ f319 1 741"/>
                <a:gd name="f390" fmla="*/ f320 1 434"/>
                <a:gd name="f391" fmla="*/ f321 1 741"/>
                <a:gd name="f392" fmla="*/ f322 1 434"/>
                <a:gd name="f393" fmla="*/ f323 1 741"/>
                <a:gd name="f394" fmla="*/ f324 1 434"/>
                <a:gd name="f395" fmla="*/ f325 1 741"/>
                <a:gd name="f396" fmla="*/ f326 1 434"/>
                <a:gd name="f397" fmla="*/ f327 1 741"/>
                <a:gd name="f398" fmla="*/ f328 1 434"/>
                <a:gd name="f399" fmla="*/ f329 1 741"/>
                <a:gd name="f400" fmla="*/ f330 1 434"/>
                <a:gd name="f401" fmla="*/ f331 1 741"/>
                <a:gd name="f402" fmla="*/ f332 1 434"/>
                <a:gd name="f403" fmla="*/ f333 1 741"/>
                <a:gd name="f404" fmla="*/ f334 1 434"/>
                <a:gd name="f405" fmla="*/ f335 1 741"/>
                <a:gd name="f406" fmla="*/ f336 1 434"/>
                <a:gd name="f407" fmla="*/ f337 1 741"/>
                <a:gd name="f408" fmla="*/ f338 1 434"/>
                <a:gd name="f409" fmla="*/ f339 1 741"/>
                <a:gd name="f410" fmla="*/ f340 1 434"/>
                <a:gd name="f411" fmla="*/ f341 1 741"/>
                <a:gd name="f412" fmla="*/ f342 1 434"/>
                <a:gd name="f413" fmla="*/ f343 1 741"/>
                <a:gd name="f414" fmla="*/ f344 1 434"/>
                <a:gd name="f415" fmla="*/ f345 1 741"/>
                <a:gd name="f416" fmla="*/ f346 1 741"/>
                <a:gd name="f417" fmla="*/ f347 1 434"/>
                <a:gd name="f418" fmla="*/ f348 1 741"/>
                <a:gd name="f419" fmla="*/ f349 1 434"/>
                <a:gd name="f420" fmla="*/ f350 1 741"/>
                <a:gd name="f421" fmla="*/ f351 1 434"/>
                <a:gd name="f422" fmla="*/ f352 1 741"/>
                <a:gd name="f423" fmla="*/ f353 1 434"/>
                <a:gd name="f424" fmla="*/ f354 1 741"/>
                <a:gd name="f425" fmla="*/ f355 1 434"/>
                <a:gd name="f426" fmla="*/ f356 1 741"/>
                <a:gd name="f427" fmla="*/ f357 1 434"/>
                <a:gd name="f428" fmla="*/ f358 1 741"/>
                <a:gd name="f429" fmla="*/ f359 1 434"/>
                <a:gd name="f430" fmla="*/ f360 1 741"/>
                <a:gd name="f431" fmla="*/ f361 1 434"/>
                <a:gd name="f432" fmla="*/ f362 1 741"/>
                <a:gd name="f433" fmla="*/ f363 1 434"/>
                <a:gd name="f434" fmla="*/ f364 1 741"/>
                <a:gd name="f435" fmla="*/ f365 1 434"/>
                <a:gd name="f436" fmla="*/ f366 1 741"/>
                <a:gd name="f437" fmla="*/ f367 1 434"/>
                <a:gd name="f438" fmla="*/ 0 1 f297"/>
                <a:gd name="f439" fmla="*/ f291 1 f297"/>
                <a:gd name="f440" fmla="*/ 0 1 f298"/>
                <a:gd name="f441" fmla="*/ f292 1 f298"/>
                <a:gd name="f442" fmla="*/ f369 1 f297"/>
                <a:gd name="f443" fmla="*/ f370 1 f298"/>
                <a:gd name="f444" fmla="*/ f371 1 f297"/>
                <a:gd name="f445" fmla="*/ f372 1 f298"/>
                <a:gd name="f446" fmla="*/ f373 1 f297"/>
                <a:gd name="f447" fmla="*/ f374 1 f298"/>
                <a:gd name="f448" fmla="*/ f375 1 f297"/>
                <a:gd name="f449" fmla="*/ f376 1 f298"/>
                <a:gd name="f450" fmla="*/ f377 1 f297"/>
                <a:gd name="f451" fmla="*/ f378 1 f298"/>
                <a:gd name="f452" fmla="*/ f379 1 f297"/>
                <a:gd name="f453" fmla="*/ f380 1 f298"/>
                <a:gd name="f454" fmla="*/ f381 1 f297"/>
                <a:gd name="f455" fmla="*/ f382 1 f298"/>
                <a:gd name="f456" fmla="*/ f383 1 f297"/>
                <a:gd name="f457" fmla="*/ f384 1 f298"/>
                <a:gd name="f458" fmla="*/ f385 1 f297"/>
                <a:gd name="f459" fmla="*/ f386 1 f298"/>
                <a:gd name="f460" fmla="*/ f387 1 f297"/>
                <a:gd name="f461" fmla="*/ f388 1 f298"/>
                <a:gd name="f462" fmla="*/ f389 1 f297"/>
                <a:gd name="f463" fmla="*/ f390 1 f298"/>
                <a:gd name="f464" fmla="*/ f391 1 f297"/>
                <a:gd name="f465" fmla="*/ f392 1 f298"/>
                <a:gd name="f466" fmla="*/ f393 1 f297"/>
                <a:gd name="f467" fmla="*/ f394 1 f298"/>
                <a:gd name="f468" fmla="*/ f395 1 f297"/>
                <a:gd name="f469" fmla="*/ f396 1 f298"/>
                <a:gd name="f470" fmla="*/ f397 1 f297"/>
                <a:gd name="f471" fmla="*/ f398 1 f298"/>
                <a:gd name="f472" fmla="*/ f399 1 f297"/>
                <a:gd name="f473" fmla="*/ f400 1 f298"/>
                <a:gd name="f474" fmla="*/ f401 1 f297"/>
                <a:gd name="f475" fmla="*/ f402 1 f298"/>
                <a:gd name="f476" fmla="*/ f403 1 f297"/>
                <a:gd name="f477" fmla="*/ f404 1 f298"/>
                <a:gd name="f478" fmla="*/ f405 1 f297"/>
                <a:gd name="f479" fmla="*/ f406 1 f298"/>
                <a:gd name="f480" fmla="*/ f407 1 f297"/>
                <a:gd name="f481" fmla="*/ f408 1 f298"/>
                <a:gd name="f482" fmla="*/ f409 1 f297"/>
                <a:gd name="f483" fmla="*/ f410 1 f298"/>
                <a:gd name="f484" fmla="*/ f411 1 f297"/>
                <a:gd name="f485" fmla="*/ f412 1 f298"/>
                <a:gd name="f486" fmla="*/ f413 1 f297"/>
                <a:gd name="f487" fmla="*/ f414 1 f298"/>
                <a:gd name="f488" fmla="*/ f415 1 f297"/>
                <a:gd name="f489" fmla="*/ f416 1 f297"/>
                <a:gd name="f490" fmla="*/ f417 1 f298"/>
                <a:gd name="f491" fmla="*/ f418 1 f297"/>
                <a:gd name="f492" fmla="*/ f419 1 f298"/>
                <a:gd name="f493" fmla="*/ f420 1 f297"/>
                <a:gd name="f494" fmla="*/ f421 1 f298"/>
                <a:gd name="f495" fmla="*/ f422 1 f297"/>
                <a:gd name="f496" fmla="*/ f423 1 f298"/>
                <a:gd name="f497" fmla="*/ f424 1 f297"/>
                <a:gd name="f498" fmla="*/ f425 1 f298"/>
                <a:gd name="f499" fmla="*/ f426 1 f297"/>
                <a:gd name="f500" fmla="*/ f427 1 f298"/>
                <a:gd name="f501" fmla="*/ f428 1 f297"/>
                <a:gd name="f502" fmla="*/ f429 1 f298"/>
                <a:gd name="f503" fmla="*/ f430 1 f297"/>
                <a:gd name="f504" fmla="*/ f431 1 f298"/>
                <a:gd name="f505" fmla="*/ f432 1 f297"/>
                <a:gd name="f506" fmla="*/ f433 1 f298"/>
                <a:gd name="f507" fmla="*/ f434 1 f297"/>
                <a:gd name="f508" fmla="*/ f435 1 f298"/>
                <a:gd name="f509" fmla="*/ f436 1 f297"/>
                <a:gd name="f510" fmla="*/ f437 1 f298"/>
                <a:gd name="f511" fmla="*/ f438 f288 1"/>
                <a:gd name="f512" fmla="*/ f439 f288 1"/>
                <a:gd name="f513" fmla="*/ f441 f289 1"/>
                <a:gd name="f514" fmla="*/ f440 f289 1"/>
                <a:gd name="f515" fmla="*/ f442 f288 1"/>
                <a:gd name="f516" fmla="*/ f443 f289 1"/>
                <a:gd name="f517" fmla="*/ f444 f288 1"/>
                <a:gd name="f518" fmla="*/ f445 f289 1"/>
                <a:gd name="f519" fmla="*/ f446 f288 1"/>
                <a:gd name="f520" fmla="*/ f447 f289 1"/>
                <a:gd name="f521" fmla="*/ f448 f288 1"/>
                <a:gd name="f522" fmla="*/ f449 f289 1"/>
                <a:gd name="f523" fmla="*/ f450 f288 1"/>
                <a:gd name="f524" fmla="*/ f451 f289 1"/>
                <a:gd name="f525" fmla="*/ f452 f288 1"/>
                <a:gd name="f526" fmla="*/ f453 f289 1"/>
                <a:gd name="f527" fmla="*/ f454 f288 1"/>
                <a:gd name="f528" fmla="*/ f455 f289 1"/>
                <a:gd name="f529" fmla="*/ f456 f288 1"/>
                <a:gd name="f530" fmla="*/ f457 f289 1"/>
                <a:gd name="f531" fmla="*/ f458 f288 1"/>
                <a:gd name="f532" fmla="*/ f459 f289 1"/>
                <a:gd name="f533" fmla="*/ f460 f288 1"/>
                <a:gd name="f534" fmla="*/ f461 f289 1"/>
                <a:gd name="f535" fmla="*/ f462 f288 1"/>
                <a:gd name="f536" fmla="*/ f463 f289 1"/>
                <a:gd name="f537" fmla="*/ f464 f288 1"/>
                <a:gd name="f538" fmla="*/ f465 f289 1"/>
                <a:gd name="f539" fmla="*/ f466 f288 1"/>
                <a:gd name="f540" fmla="*/ f467 f289 1"/>
                <a:gd name="f541" fmla="*/ f468 f288 1"/>
                <a:gd name="f542" fmla="*/ f469 f289 1"/>
                <a:gd name="f543" fmla="*/ f470 f288 1"/>
                <a:gd name="f544" fmla="*/ f471 f289 1"/>
                <a:gd name="f545" fmla="*/ f472 f288 1"/>
                <a:gd name="f546" fmla="*/ f473 f289 1"/>
                <a:gd name="f547" fmla="*/ f474 f288 1"/>
                <a:gd name="f548" fmla="*/ f475 f289 1"/>
                <a:gd name="f549" fmla="*/ f476 f288 1"/>
                <a:gd name="f550" fmla="*/ f477 f289 1"/>
                <a:gd name="f551" fmla="*/ f478 f288 1"/>
                <a:gd name="f552" fmla="*/ f479 f289 1"/>
                <a:gd name="f553" fmla="*/ f480 f288 1"/>
                <a:gd name="f554" fmla="*/ f481 f289 1"/>
                <a:gd name="f555" fmla="*/ f482 f288 1"/>
                <a:gd name="f556" fmla="*/ f483 f289 1"/>
                <a:gd name="f557" fmla="*/ f484 f288 1"/>
                <a:gd name="f558" fmla="*/ f485 f289 1"/>
                <a:gd name="f559" fmla="*/ f486 f288 1"/>
                <a:gd name="f560" fmla="*/ f487 f289 1"/>
                <a:gd name="f561" fmla="*/ f488 f288 1"/>
                <a:gd name="f562" fmla="*/ f489 f288 1"/>
                <a:gd name="f563" fmla="*/ f490 f289 1"/>
                <a:gd name="f564" fmla="*/ f491 f288 1"/>
                <a:gd name="f565" fmla="*/ f492 f289 1"/>
                <a:gd name="f566" fmla="*/ f493 f288 1"/>
                <a:gd name="f567" fmla="*/ f494 f289 1"/>
                <a:gd name="f568" fmla="*/ f495 f288 1"/>
                <a:gd name="f569" fmla="*/ f496 f289 1"/>
                <a:gd name="f570" fmla="*/ f497 f288 1"/>
                <a:gd name="f571" fmla="*/ f498 f289 1"/>
                <a:gd name="f572" fmla="*/ f499 f288 1"/>
                <a:gd name="f573" fmla="*/ f500 f289 1"/>
                <a:gd name="f574" fmla="*/ f501 f288 1"/>
                <a:gd name="f575" fmla="*/ f502 f289 1"/>
                <a:gd name="f576" fmla="*/ f503 f288 1"/>
                <a:gd name="f577" fmla="*/ f504 f289 1"/>
                <a:gd name="f578" fmla="*/ f505 f288 1"/>
                <a:gd name="f579" fmla="*/ f506 f289 1"/>
                <a:gd name="f580" fmla="*/ f507 f288 1"/>
                <a:gd name="f581" fmla="*/ f508 f289 1"/>
                <a:gd name="f582" fmla="*/ f509 f288 1"/>
                <a:gd name="f583" fmla="*/ f510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8">
                  <a:pos x="f515" y="f516"/>
                </a:cxn>
                <a:cxn ang="f368">
                  <a:pos x="f517" y="f518"/>
                </a:cxn>
                <a:cxn ang="f368">
                  <a:pos x="f519" y="f520"/>
                </a:cxn>
                <a:cxn ang="f368">
                  <a:pos x="f521" y="f522"/>
                </a:cxn>
                <a:cxn ang="f368">
                  <a:pos x="f523" y="f524"/>
                </a:cxn>
                <a:cxn ang="f368">
                  <a:pos x="f525" y="f526"/>
                </a:cxn>
                <a:cxn ang="f368">
                  <a:pos x="f527" y="f528"/>
                </a:cxn>
                <a:cxn ang="f368">
                  <a:pos x="f529" y="f530"/>
                </a:cxn>
                <a:cxn ang="f368">
                  <a:pos x="f531" y="f532"/>
                </a:cxn>
                <a:cxn ang="f368">
                  <a:pos x="f533" y="f534"/>
                </a:cxn>
                <a:cxn ang="f368">
                  <a:pos x="f535" y="f536"/>
                </a:cxn>
                <a:cxn ang="f368">
                  <a:pos x="f537" y="f538"/>
                </a:cxn>
                <a:cxn ang="f368">
                  <a:pos x="f539" y="f540"/>
                </a:cxn>
                <a:cxn ang="f368">
                  <a:pos x="f541" y="f542"/>
                </a:cxn>
                <a:cxn ang="f368">
                  <a:pos x="f543" y="f544"/>
                </a:cxn>
                <a:cxn ang="f368">
                  <a:pos x="f545" y="f546"/>
                </a:cxn>
                <a:cxn ang="f368">
                  <a:pos x="f547" y="f548"/>
                </a:cxn>
                <a:cxn ang="f368">
                  <a:pos x="f549" y="f550"/>
                </a:cxn>
                <a:cxn ang="f368">
                  <a:pos x="f551" y="f552"/>
                </a:cxn>
                <a:cxn ang="f368">
                  <a:pos x="f553" y="f554"/>
                </a:cxn>
                <a:cxn ang="f368">
                  <a:pos x="f555" y="f556"/>
                </a:cxn>
                <a:cxn ang="f368">
                  <a:pos x="f557" y="f558"/>
                </a:cxn>
                <a:cxn ang="f368">
                  <a:pos x="f559" y="f560"/>
                </a:cxn>
                <a:cxn ang="f368">
                  <a:pos x="f561" y="f536"/>
                </a:cxn>
                <a:cxn ang="f368">
                  <a:pos x="f562" y="f563"/>
                </a:cxn>
                <a:cxn ang="f368">
                  <a:pos x="f564" y="f565"/>
                </a:cxn>
                <a:cxn ang="f368">
                  <a:pos x="f566" y="f567"/>
                </a:cxn>
                <a:cxn ang="f368">
                  <a:pos x="f568" y="f569"/>
                </a:cxn>
                <a:cxn ang="f368">
                  <a:pos x="f570" y="f571"/>
                </a:cxn>
                <a:cxn ang="f368">
                  <a:pos x="f572" y="f573"/>
                </a:cxn>
                <a:cxn ang="f368">
                  <a:pos x="f574" y="f575"/>
                </a:cxn>
                <a:cxn ang="f368">
                  <a:pos x="f561" y="f536"/>
                </a:cxn>
                <a:cxn ang="f368">
                  <a:pos x="f576" y="f577"/>
                </a:cxn>
                <a:cxn ang="f368">
                  <a:pos x="f578" y="f579"/>
                </a:cxn>
                <a:cxn ang="f368">
                  <a:pos x="f580" y="f581"/>
                </a:cxn>
                <a:cxn ang="f368">
                  <a:pos x="f582" y="f583"/>
                </a:cxn>
                <a:cxn ang="f368">
                  <a:pos x="f580" y="f581"/>
                </a:cxn>
              </a:cxnLst>
              <a:rect l="f511" t="f514" r="f512" b="f513"/>
              <a:pathLst>
                <a:path w="741" h="43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5"/>
                    <a:pt x="f35" y="f36"/>
                  </a:cubicBezTo>
                  <a:cubicBezTo>
                    <a:pt x="f37" y="f38"/>
                    <a:pt x="f39" y="f27"/>
                    <a:pt x="f40" y="f27"/>
                  </a:cubicBezTo>
                  <a:cubicBezTo>
                    <a:pt x="f41" y="f25"/>
                    <a:pt x="f42" y="f43"/>
                    <a:pt x="f44" y="f45"/>
                  </a:cubicBezTo>
                  <a:cubicBezTo>
                    <a:pt x="f44" y="f46"/>
                    <a:pt x="f47" y="f48"/>
                    <a:pt x="f49" y="f50"/>
                  </a:cubicBezTo>
                  <a:cubicBezTo>
                    <a:pt x="f6" y="f51"/>
                    <a:pt x="f6" y="f52"/>
                    <a:pt x="f53" y="f54"/>
                  </a:cubicBezTo>
                  <a:cubicBezTo>
                    <a:pt x="f55" y="f56"/>
                    <a:pt x="f44" y="f57"/>
                    <a:pt x="f44" y="f58"/>
                  </a:cubicBezTo>
                  <a:cubicBezTo>
                    <a:pt x="f42" y="f59"/>
                    <a:pt x="f60" y="f61"/>
                    <a:pt x="f62" y="f61"/>
                  </a:cubicBezTo>
                  <a:cubicBezTo>
                    <a:pt x="f39" y="f61"/>
                    <a:pt x="f37" y="f63"/>
                    <a:pt x="f35" y="f64"/>
                  </a:cubicBezTo>
                  <a:cubicBezTo>
                    <a:pt x="f65" y="f66"/>
                    <a:pt x="f32" y="f66"/>
                    <a:pt x="f67" y="f64"/>
                  </a:cubicBezTo>
                  <a:cubicBezTo>
                    <a:pt x="f68" y="f63"/>
                    <a:pt x="f69" y="f61"/>
                    <a:pt x="f70" y="f61"/>
                  </a:cubicBezTo>
                  <a:cubicBezTo>
                    <a:pt x="f71" y="f61"/>
                    <a:pt x="f63" y="f72"/>
                    <a:pt x="f73" y="f58"/>
                  </a:cubicBezTo>
                  <a:cubicBezTo>
                    <a:pt x="f73" y="f57"/>
                    <a:pt x="f18" y="f56"/>
                    <a:pt x="f14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52"/>
                    <a:pt x="f81" y="f82"/>
                    <a:pt x="f83" y="f84"/>
                  </a:cubicBezTo>
                  <a:cubicBezTo>
                    <a:pt x="f12" y="f85"/>
                    <a:pt x="f12" y="f86"/>
                    <a:pt x="f83" y="f87"/>
                  </a:cubicBezTo>
                  <a:cubicBezTo>
                    <a:pt x="f88" y="f89"/>
                    <a:pt x="f88" y="f90"/>
                    <a:pt x="f91" y="f92"/>
                  </a:cubicBezTo>
                  <a:cubicBezTo>
                    <a:pt x="f79" y="f93"/>
                    <a:pt x="f59" y="f91"/>
                    <a:pt x="f94" y="f77"/>
                  </a:cubicBezTo>
                  <a:cubicBezTo>
                    <a:pt x="f95" y="f96"/>
                    <a:pt x="f92" y="f97"/>
                    <a:pt x="f92" y="f98"/>
                  </a:cubicBezTo>
                  <a:cubicBezTo>
                    <a:pt x="f92" y="f99"/>
                    <a:pt x="f92" y="f14"/>
                    <a:pt x="f100" y="f14"/>
                  </a:cubicBezTo>
                  <a:cubicBezTo>
                    <a:pt x="f101" y="f102"/>
                    <a:pt x="f103" y="f104"/>
                    <a:pt x="f54" y="f105"/>
                  </a:cubicBezTo>
                  <a:cubicBezTo>
                    <a:pt x="f106" y="f66"/>
                    <a:pt x="f78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7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96"/>
                    <a:pt x="f23" y="f148"/>
                  </a:cubicBezTo>
                  <a:cubicBezTo>
                    <a:pt x="f38" y="f149"/>
                    <a:pt x="f150" y="f77"/>
                    <a:pt x="f151" y="f152"/>
                  </a:cubicBezTo>
                  <a:cubicBezTo>
                    <a:pt x="f153" y="f8"/>
                    <a:pt x="f154" y="f155"/>
                    <a:pt x="f156" y="f93"/>
                  </a:cubicBezTo>
                  <a:cubicBezTo>
                    <a:pt x="f151" y="f157"/>
                    <a:pt x="f5" y="f158"/>
                    <a:pt x="f154" y="f159"/>
                  </a:cubicBezTo>
                  <a:cubicBezTo>
                    <a:pt x="f160" y="f161"/>
                    <a:pt x="f162" y="f163"/>
                    <a:pt x="f156" y="f164"/>
                  </a:cubicBezTo>
                  <a:cubicBezTo>
                    <a:pt x="f165" y="f166"/>
                    <a:pt x="f165" y="f167"/>
                    <a:pt x="f165" y="f168"/>
                  </a:cubicBezTo>
                  <a:cubicBezTo>
                    <a:pt x="f165" y="f169"/>
                    <a:pt x="f165" y="f170"/>
                    <a:pt x="f171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33" y="f19"/>
                    <a:pt x="f131" y="f45"/>
                  </a:cubicBezTo>
                  <a:cubicBezTo>
                    <a:pt x="f181" y="f130"/>
                    <a:pt x="f182" y="f183"/>
                    <a:pt x="f184" y="f185"/>
                  </a:cubicBezTo>
                  <a:cubicBezTo>
                    <a:pt x="f50" y="f186"/>
                    <a:pt x="f187" y="f188"/>
                    <a:pt x="f116" y="f189"/>
                  </a:cubicBezTo>
                  <a:cubicBezTo>
                    <a:pt x="f112" y="f185"/>
                    <a:pt x="f190" y="f191"/>
                    <a:pt x="f164" y="f192"/>
                  </a:cubicBezTo>
                  <a:cubicBezTo>
                    <a:pt x="f193" y="f194"/>
                    <a:pt x="f195" y="f183"/>
                    <a:pt x="f82" y="f192"/>
                  </a:cubicBezTo>
                  <a:cubicBezTo>
                    <a:pt x="f196" y="f45"/>
                    <a:pt x="f197" y="f198"/>
                    <a:pt x="f199" y="f200"/>
                  </a:cubicBezTo>
                  <a:cubicBezTo>
                    <a:pt x="f95" y="f187"/>
                    <a:pt x="f94" y="f201"/>
                    <a:pt x="f8" y="f9"/>
                  </a:cubicBezTo>
                  <a:close/>
                  <a:moveTo>
                    <a:pt x="f202" y="f77"/>
                  </a:moveTo>
                  <a:cubicBezTo>
                    <a:pt x="f203" y="f149"/>
                    <a:pt x="f204" y="f205"/>
                    <a:pt x="f206" y="f207"/>
                  </a:cubicBezTo>
                  <a:cubicBezTo>
                    <a:pt x="f208" y="f74"/>
                    <a:pt x="f206" y="f209"/>
                    <a:pt x="f210" y="f211"/>
                  </a:cubicBezTo>
                  <a:cubicBezTo>
                    <a:pt x="f212" y="f193"/>
                    <a:pt x="f212" y="f51"/>
                    <a:pt x="f213" y="f214"/>
                  </a:cubicBezTo>
                  <a:cubicBezTo>
                    <a:pt x="f215" y="f128"/>
                    <a:pt x="f208" y="f15"/>
                    <a:pt x="f206" y="f216"/>
                  </a:cubicBezTo>
                  <a:cubicBezTo>
                    <a:pt x="f217" y="f218"/>
                    <a:pt x="f219" y="f220"/>
                    <a:pt x="f39" y="f221"/>
                  </a:cubicBezTo>
                  <a:cubicBezTo>
                    <a:pt x="f222" y="f223"/>
                    <a:pt x="f224" y="f221"/>
                    <a:pt x="f225" y="f226"/>
                  </a:cubicBezTo>
                  <a:cubicBezTo>
                    <a:pt x="f227" y="f228"/>
                    <a:pt x="f229" y="f154"/>
                    <a:pt x="f230" y="f231"/>
                  </a:cubicBezTo>
                  <a:cubicBezTo>
                    <a:pt x="f232" y="f221"/>
                    <a:pt x="f233" y="f223"/>
                    <a:pt x="f234" y="f235"/>
                  </a:cubicBezTo>
                  <a:cubicBezTo>
                    <a:pt x="f236" y="f231"/>
                    <a:pt x="f138" y="f218"/>
                    <a:pt x="f237" y="f180"/>
                  </a:cubicBezTo>
                  <a:cubicBezTo>
                    <a:pt x="f238" y="f239"/>
                    <a:pt x="f105" y="f240"/>
                    <a:pt x="f241" y="f242"/>
                  </a:cubicBezTo>
                  <a:cubicBezTo>
                    <a:pt x="f243" y="f201"/>
                    <a:pt x="f243" y="f164"/>
                    <a:pt x="f241" y="f244"/>
                  </a:cubicBezTo>
                  <a:cubicBezTo>
                    <a:pt x="f237" y="f245"/>
                    <a:pt x="f238" y="f54"/>
                    <a:pt x="f237" y="f246"/>
                  </a:cubicBezTo>
                  <a:cubicBezTo>
                    <a:pt x="f247" y="f93"/>
                    <a:pt x="f248" y="f96"/>
                    <a:pt x="f249" y="f250"/>
                  </a:cubicBezTo>
                  <a:cubicBezTo>
                    <a:pt x="f233" y="f10"/>
                    <a:pt x="f251" y="f149"/>
                    <a:pt x="f252" y="f253"/>
                  </a:cubicBezTo>
                  <a:cubicBezTo>
                    <a:pt x="f254" y="f255"/>
                    <a:pt x="f256" y="f102"/>
                    <a:pt x="f257" y="f258"/>
                  </a:cubicBezTo>
                  <a:cubicBezTo>
                    <a:pt x="f259" y="f148"/>
                    <a:pt x="f260" y="f8"/>
                    <a:pt x="f202" y="f77"/>
                  </a:cubicBezTo>
                  <a:close/>
                  <a:moveTo>
                    <a:pt x="f261" y="f262"/>
                  </a:moveTo>
                  <a:cubicBezTo>
                    <a:pt x="f263" y="f54"/>
                    <a:pt x="f264" y="f58"/>
                    <a:pt x="f265" y="f92"/>
                  </a:cubicBezTo>
                  <a:cubicBezTo>
                    <a:pt x="f266" y="f199"/>
                    <a:pt x="f84" y="f267"/>
                    <a:pt x="f268" y="f197"/>
                  </a:cubicBezTo>
                  <a:cubicBezTo>
                    <a:pt x="f269" y="f270"/>
                    <a:pt x="f269" y="f246"/>
                    <a:pt x="f85" y="f269"/>
                  </a:cubicBezTo>
                  <a:cubicBezTo>
                    <a:pt x="f271" y="f85"/>
                    <a:pt x="f272" y="f273"/>
                    <a:pt x="f261" y="f262"/>
                  </a:cubicBezTo>
                  <a:close/>
                  <a:moveTo>
                    <a:pt x="f200" y="f274"/>
                  </a:moveTo>
                  <a:cubicBezTo>
                    <a:pt x="f178" y="f87"/>
                    <a:pt x="f178" y="f269"/>
                    <a:pt x="f275" y="f159"/>
                  </a:cubicBezTo>
                  <a:cubicBezTo>
                    <a:pt x="f276" y="f277"/>
                    <a:pt x="f191" y="f278"/>
                    <a:pt x="f279" y="f280"/>
                  </a:cubicBezTo>
                  <a:cubicBezTo>
                    <a:pt x="f281" y="f282"/>
                    <a:pt x="f133" y="f87"/>
                    <a:pt x="f283" y="f284"/>
                  </a:cubicBezTo>
                  <a:cubicBezTo>
                    <a:pt x="f285" y="f157"/>
                    <a:pt x="f286" y="f101"/>
                    <a:pt x="f200" y="f27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E15EE62-DCCE-4102-BF85-7DCCE3D11C1A}"/>
                </a:ext>
              </a:extLst>
            </p:cNvPr>
            <p:cNvSpPr/>
            <p:nvPr/>
          </p:nvSpPr>
          <p:spPr>
            <a:xfrm>
              <a:off x="6462604" y="1359100"/>
              <a:ext cx="509851" cy="505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4"/>
                <a:gd name="f7" fmla="val 351"/>
                <a:gd name="f8" fmla="val 130"/>
                <a:gd name="f9" fmla="val 18"/>
                <a:gd name="f10" fmla="val 159"/>
                <a:gd name="f11" fmla="val 13"/>
                <a:gd name="f12" fmla="val 187"/>
                <a:gd name="f13" fmla="val 214"/>
                <a:gd name="f14" fmla="val 19"/>
                <a:gd name="f15" fmla="val 250"/>
                <a:gd name="f16" fmla="val 6"/>
                <a:gd name="f17" fmla="val 260"/>
                <a:gd name="f18" fmla="val 52"/>
                <a:gd name="f19" fmla="val 289"/>
                <a:gd name="f20" fmla="val 300"/>
                <a:gd name="f21" fmla="val 78"/>
                <a:gd name="f22" fmla="val 330"/>
                <a:gd name="f23" fmla="val 95"/>
                <a:gd name="f24" fmla="val 332"/>
                <a:gd name="f25" fmla="val 125"/>
                <a:gd name="f26" fmla="val 333"/>
                <a:gd name="f27" fmla="val 152"/>
                <a:gd name="f28" fmla="val 329"/>
                <a:gd name="f29" fmla="val 207"/>
                <a:gd name="f30" fmla="val 346"/>
                <a:gd name="f31" fmla="val 243"/>
                <a:gd name="f32" fmla="val 297"/>
                <a:gd name="f33" fmla="val 253"/>
                <a:gd name="f34" fmla="val 299"/>
                <a:gd name="f35" fmla="val 283"/>
                <a:gd name="f36" fmla="val 273"/>
                <a:gd name="f37" fmla="val 295"/>
                <a:gd name="f38" fmla="val 255"/>
                <a:gd name="f39" fmla="val 326"/>
                <a:gd name="f40" fmla="val 225"/>
                <a:gd name="f41" fmla="val 198"/>
                <a:gd name="f42" fmla="val 169"/>
                <a:gd name="f43" fmla="val 143"/>
                <a:gd name="f44" fmla="val 324"/>
                <a:gd name="f45" fmla="val 106"/>
                <a:gd name="f46" fmla="val 341"/>
                <a:gd name="f47" fmla="val 96"/>
                <a:gd name="f48" fmla="val 293"/>
                <a:gd name="f49" fmla="val 66"/>
                <a:gd name="f50" fmla="val 56"/>
                <a:gd name="f51" fmla="val 266"/>
                <a:gd name="f52" fmla="val 24"/>
                <a:gd name="f53" fmla="val 220"/>
                <a:gd name="f54" fmla="val 23"/>
                <a:gd name="f55" fmla="val 193"/>
                <a:gd name="f56" fmla="val 164"/>
                <a:gd name="f57" fmla="val 26"/>
                <a:gd name="f58" fmla="val 138"/>
                <a:gd name="f59" fmla="val 9"/>
                <a:gd name="f60" fmla="val 101"/>
                <a:gd name="f61" fmla="val 57"/>
                <a:gd name="f62" fmla="val 90"/>
                <a:gd name="f63" fmla="val 60"/>
                <a:gd name="f64" fmla="val 82"/>
                <a:gd name="f65" fmla="val 47"/>
                <a:gd name="f66" fmla="val 103"/>
                <a:gd name="f67" fmla="val 142"/>
                <a:gd name="f68" fmla="val 213"/>
                <a:gd name="f69" fmla="val 128"/>
                <a:gd name="f70" fmla="val 192"/>
                <a:gd name="f71" fmla="val 171"/>
                <a:gd name="f72" fmla="val 150"/>
                <a:gd name="f73" fmla="val 122"/>
                <a:gd name="f74" fmla="val 158"/>
                <a:gd name="f75" fmla="val 114"/>
                <a:gd name="f76" fmla="val 87"/>
                <a:gd name="f77" fmla="val 183"/>
                <a:gd name="f78" fmla="val 189"/>
                <a:gd name="f79" fmla="val 116"/>
                <a:gd name="f80" fmla="val 203"/>
                <a:gd name="f81" fmla="val 133"/>
                <a:gd name="f82" fmla="val 210"/>
                <a:gd name="f83" fmla="val 209"/>
                <a:gd name="f84" fmla="val 165"/>
                <a:gd name="f85" fmla="val 218"/>
                <a:gd name="f86" fmla="val 174"/>
                <a:gd name="f87" fmla="val 217"/>
                <a:gd name="f88" fmla="val 184"/>
                <a:gd name="f89" fmla="val 216"/>
                <a:gd name="f90" fmla="val 195"/>
                <a:gd name="f91" fmla="val 202"/>
                <a:gd name="f92" fmla="val 222"/>
                <a:gd name="f93" fmla="val 208"/>
                <a:gd name="f94" fmla="val 237"/>
                <a:gd name="f95" fmla="val 197"/>
                <a:gd name="f96" fmla="val 194"/>
                <a:gd name="f97" fmla="val 264"/>
                <a:gd name="f98" fmla="val 191"/>
                <a:gd name="f99" fmla="val 257"/>
                <a:gd name="f100" fmla="val 244"/>
                <a:gd name="f101" fmla="val 230"/>
                <a:gd name="f102" fmla="+- 0 0 -90"/>
                <a:gd name="f103" fmla="*/ f3 1 354"/>
                <a:gd name="f104" fmla="*/ f4 1 351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354"/>
                <a:gd name="f113" fmla="*/ f109 1 351"/>
                <a:gd name="f114" fmla="*/ 130 f110 1"/>
                <a:gd name="f115" fmla="*/ 18 f109 1"/>
                <a:gd name="f116" fmla="*/ 214 f110 1"/>
                <a:gd name="f117" fmla="*/ 19 f109 1"/>
                <a:gd name="f118" fmla="*/ 289 f110 1"/>
                <a:gd name="f119" fmla="*/ 52 f109 1"/>
                <a:gd name="f120" fmla="*/ 332 f110 1"/>
                <a:gd name="f121" fmla="*/ 125 f109 1"/>
                <a:gd name="f122" fmla="*/ 329 f110 1"/>
                <a:gd name="f123" fmla="*/ 207 f109 1"/>
                <a:gd name="f124" fmla="*/ 299 f110 1"/>
                <a:gd name="f125" fmla="*/ 283 f109 1"/>
                <a:gd name="f126" fmla="*/ 225 f110 1"/>
                <a:gd name="f127" fmla="*/ 326 f109 1"/>
                <a:gd name="f128" fmla="*/ 143 f110 1"/>
                <a:gd name="f129" fmla="*/ 324 f109 1"/>
                <a:gd name="f130" fmla="*/ 66 f110 1"/>
                <a:gd name="f131" fmla="*/ 293 f109 1"/>
                <a:gd name="f132" fmla="*/ 24 f110 1"/>
                <a:gd name="f133" fmla="*/ 220 f109 1"/>
                <a:gd name="f134" fmla="*/ 26 f110 1"/>
                <a:gd name="f135" fmla="*/ 138 f109 1"/>
                <a:gd name="f136" fmla="*/ 57 f110 1"/>
                <a:gd name="f137" fmla="*/ 60 f109 1"/>
                <a:gd name="f138" fmla="*/ 142 f110 1"/>
                <a:gd name="f139" fmla="*/ 213 f109 1"/>
                <a:gd name="f140" fmla="*/ 150 f109 1"/>
                <a:gd name="f141" fmla="*/ 114 f110 1"/>
                <a:gd name="f142" fmla="*/ 164 f109 1"/>
                <a:gd name="f143" fmla="*/ 116 f110 1"/>
                <a:gd name="f144" fmla="*/ 203 f109 1"/>
                <a:gd name="f145" fmla="*/ 209 f110 1"/>
                <a:gd name="f146" fmla="*/ 152 f109 1"/>
                <a:gd name="f147" fmla="*/ 217 f110 1"/>
                <a:gd name="f148" fmla="*/ 184 f109 1"/>
                <a:gd name="f149" fmla="*/ 202 f110 1"/>
                <a:gd name="f150" fmla="*/ 214 f109 1"/>
                <a:gd name="f151" fmla="*/ 253 f110 1"/>
                <a:gd name="f152" fmla="*/ 197 f109 1"/>
                <a:gd name="f153" fmla="*/ 257 f110 1"/>
                <a:gd name="f154" fmla="+- f111 0 f1"/>
                <a:gd name="f155" fmla="*/ f114 1 354"/>
                <a:gd name="f156" fmla="*/ f115 1 351"/>
                <a:gd name="f157" fmla="*/ f116 1 354"/>
                <a:gd name="f158" fmla="*/ f117 1 351"/>
                <a:gd name="f159" fmla="*/ f118 1 354"/>
                <a:gd name="f160" fmla="*/ f119 1 351"/>
                <a:gd name="f161" fmla="*/ f120 1 354"/>
                <a:gd name="f162" fmla="*/ f121 1 351"/>
                <a:gd name="f163" fmla="*/ f122 1 354"/>
                <a:gd name="f164" fmla="*/ f123 1 351"/>
                <a:gd name="f165" fmla="*/ f124 1 354"/>
                <a:gd name="f166" fmla="*/ f125 1 351"/>
                <a:gd name="f167" fmla="*/ f126 1 354"/>
                <a:gd name="f168" fmla="*/ f127 1 351"/>
                <a:gd name="f169" fmla="*/ f128 1 354"/>
                <a:gd name="f170" fmla="*/ f129 1 351"/>
                <a:gd name="f171" fmla="*/ f130 1 354"/>
                <a:gd name="f172" fmla="*/ f131 1 351"/>
                <a:gd name="f173" fmla="*/ f132 1 354"/>
                <a:gd name="f174" fmla="*/ f133 1 351"/>
                <a:gd name="f175" fmla="*/ f134 1 354"/>
                <a:gd name="f176" fmla="*/ f135 1 351"/>
                <a:gd name="f177" fmla="*/ f136 1 354"/>
                <a:gd name="f178" fmla="*/ f137 1 351"/>
                <a:gd name="f179" fmla="*/ f138 1 354"/>
                <a:gd name="f180" fmla="*/ f139 1 351"/>
                <a:gd name="f181" fmla="*/ f140 1 351"/>
                <a:gd name="f182" fmla="*/ f141 1 354"/>
                <a:gd name="f183" fmla="*/ f142 1 351"/>
                <a:gd name="f184" fmla="*/ f143 1 354"/>
                <a:gd name="f185" fmla="*/ f144 1 351"/>
                <a:gd name="f186" fmla="*/ f145 1 354"/>
                <a:gd name="f187" fmla="*/ f146 1 351"/>
                <a:gd name="f188" fmla="*/ f147 1 354"/>
                <a:gd name="f189" fmla="*/ f148 1 351"/>
                <a:gd name="f190" fmla="*/ f149 1 354"/>
                <a:gd name="f191" fmla="*/ f150 1 351"/>
                <a:gd name="f192" fmla="*/ f151 1 354"/>
                <a:gd name="f193" fmla="*/ f152 1 351"/>
                <a:gd name="f194" fmla="*/ f153 1 354"/>
                <a:gd name="f195" fmla="*/ 0 1 f112"/>
                <a:gd name="f196" fmla="*/ f106 1 f112"/>
                <a:gd name="f197" fmla="*/ 0 1 f113"/>
                <a:gd name="f198" fmla="*/ f107 1 f113"/>
                <a:gd name="f199" fmla="*/ f155 1 f112"/>
                <a:gd name="f200" fmla="*/ f156 1 f113"/>
                <a:gd name="f201" fmla="*/ f157 1 f112"/>
                <a:gd name="f202" fmla="*/ f158 1 f113"/>
                <a:gd name="f203" fmla="*/ f159 1 f112"/>
                <a:gd name="f204" fmla="*/ f160 1 f113"/>
                <a:gd name="f205" fmla="*/ f161 1 f112"/>
                <a:gd name="f206" fmla="*/ f162 1 f113"/>
                <a:gd name="f207" fmla="*/ f163 1 f112"/>
                <a:gd name="f208" fmla="*/ f164 1 f113"/>
                <a:gd name="f209" fmla="*/ f165 1 f112"/>
                <a:gd name="f210" fmla="*/ f166 1 f113"/>
                <a:gd name="f211" fmla="*/ f167 1 f112"/>
                <a:gd name="f212" fmla="*/ f168 1 f113"/>
                <a:gd name="f213" fmla="*/ f169 1 f112"/>
                <a:gd name="f214" fmla="*/ f170 1 f113"/>
                <a:gd name="f215" fmla="*/ f171 1 f112"/>
                <a:gd name="f216" fmla="*/ f172 1 f113"/>
                <a:gd name="f217" fmla="*/ f173 1 f112"/>
                <a:gd name="f218" fmla="*/ f174 1 f113"/>
                <a:gd name="f219" fmla="*/ f175 1 f112"/>
                <a:gd name="f220" fmla="*/ f176 1 f113"/>
                <a:gd name="f221" fmla="*/ f177 1 f112"/>
                <a:gd name="f222" fmla="*/ f178 1 f113"/>
                <a:gd name="f223" fmla="*/ f179 1 f112"/>
                <a:gd name="f224" fmla="*/ f180 1 f113"/>
                <a:gd name="f225" fmla="*/ f181 1 f113"/>
                <a:gd name="f226" fmla="*/ f182 1 f112"/>
                <a:gd name="f227" fmla="*/ f183 1 f113"/>
                <a:gd name="f228" fmla="*/ f184 1 f112"/>
                <a:gd name="f229" fmla="*/ f185 1 f113"/>
                <a:gd name="f230" fmla="*/ f186 1 f112"/>
                <a:gd name="f231" fmla="*/ f187 1 f113"/>
                <a:gd name="f232" fmla="*/ f188 1 f112"/>
                <a:gd name="f233" fmla="*/ f189 1 f113"/>
                <a:gd name="f234" fmla="*/ f190 1 f112"/>
                <a:gd name="f235" fmla="*/ f191 1 f113"/>
                <a:gd name="f236" fmla="*/ f192 1 f112"/>
                <a:gd name="f237" fmla="*/ f193 1 f113"/>
                <a:gd name="f238" fmla="*/ f194 1 f112"/>
                <a:gd name="f239" fmla="*/ f195 f103 1"/>
                <a:gd name="f240" fmla="*/ f196 f103 1"/>
                <a:gd name="f241" fmla="*/ f198 f104 1"/>
                <a:gd name="f242" fmla="*/ f197 f104 1"/>
                <a:gd name="f243" fmla="*/ f199 f103 1"/>
                <a:gd name="f244" fmla="*/ f200 f104 1"/>
                <a:gd name="f245" fmla="*/ f201 f103 1"/>
                <a:gd name="f246" fmla="*/ f202 f104 1"/>
                <a:gd name="f247" fmla="*/ f203 f103 1"/>
                <a:gd name="f248" fmla="*/ f204 f104 1"/>
                <a:gd name="f249" fmla="*/ f205 f103 1"/>
                <a:gd name="f250" fmla="*/ f206 f104 1"/>
                <a:gd name="f251" fmla="*/ f207 f103 1"/>
                <a:gd name="f252" fmla="*/ f208 f104 1"/>
                <a:gd name="f253" fmla="*/ f209 f103 1"/>
                <a:gd name="f254" fmla="*/ f210 f104 1"/>
                <a:gd name="f255" fmla="*/ f211 f103 1"/>
                <a:gd name="f256" fmla="*/ f212 f104 1"/>
                <a:gd name="f257" fmla="*/ f213 f103 1"/>
                <a:gd name="f258" fmla="*/ f214 f104 1"/>
                <a:gd name="f259" fmla="*/ f215 f103 1"/>
                <a:gd name="f260" fmla="*/ f216 f104 1"/>
                <a:gd name="f261" fmla="*/ f217 f103 1"/>
                <a:gd name="f262" fmla="*/ f218 f104 1"/>
                <a:gd name="f263" fmla="*/ f219 f103 1"/>
                <a:gd name="f264" fmla="*/ f220 f104 1"/>
                <a:gd name="f265" fmla="*/ f221 f103 1"/>
                <a:gd name="f266" fmla="*/ f222 f104 1"/>
                <a:gd name="f267" fmla="*/ f223 f103 1"/>
                <a:gd name="f268" fmla="*/ f224 f104 1"/>
                <a:gd name="f269" fmla="*/ f225 f104 1"/>
                <a:gd name="f270" fmla="*/ f226 f103 1"/>
                <a:gd name="f271" fmla="*/ f227 f104 1"/>
                <a:gd name="f272" fmla="*/ f228 f103 1"/>
                <a:gd name="f273" fmla="*/ f229 f104 1"/>
                <a:gd name="f274" fmla="*/ f230 f103 1"/>
                <a:gd name="f275" fmla="*/ f231 f104 1"/>
                <a:gd name="f276" fmla="*/ f232 f103 1"/>
                <a:gd name="f277" fmla="*/ f233 f104 1"/>
                <a:gd name="f278" fmla="*/ f234 f103 1"/>
                <a:gd name="f279" fmla="*/ f235 f104 1"/>
                <a:gd name="f280" fmla="*/ f236 f103 1"/>
                <a:gd name="f281" fmla="*/ f237 f104 1"/>
                <a:gd name="f282" fmla="*/ f238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4">
                  <a:pos x="f243" y="f244"/>
                </a:cxn>
                <a:cxn ang="f154">
                  <a:pos x="f245" y="f246"/>
                </a:cxn>
                <a:cxn ang="f154">
                  <a:pos x="f247" y="f248"/>
                </a:cxn>
                <a:cxn ang="f154">
                  <a:pos x="f249" y="f250"/>
                </a:cxn>
                <a:cxn ang="f154">
                  <a:pos x="f251" y="f252"/>
                </a:cxn>
                <a:cxn ang="f154">
                  <a:pos x="f253" y="f254"/>
                </a:cxn>
                <a:cxn ang="f154">
                  <a:pos x="f255" y="f256"/>
                </a:cxn>
                <a:cxn ang="f154">
                  <a:pos x="f257" y="f258"/>
                </a:cxn>
                <a:cxn ang="f154">
                  <a:pos x="f259" y="f260"/>
                </a:cxn>
                <a:cxn ang="f154">
                  <a:pos x="f261" y="f262"/>
                </a:cxn>
                <a:cxn ang="f154">
                  <a:pos x="f263" y="f264"/>
                </a:cxn>
                <a:cxn ang="f154">
                  <a:pos x="f265" y="f266"/>
                </a:cxn>
                <a:cxn ang="f154">
                  <a:pos x="f243" y="f244"/>
                </a:cxn>
                <a:cxn ang="f154">
                  <a:pos x="f267" y="f268"/>
                </a:cxn>
                <a:cxn ang="f154">
                  <a:pos x="f267" y="f269"/>
                </a:cxn>
                <a:cxn ang="f154">
                  <a:pos x="f270" y="f271"/>
                </a:cxn>
                <a:cxn ang="f154">
                  <a:pos x="f272" y="f273"/>
                </a:cxn>
                <a:cxn ang="f154">
                  <a:pos x="f267" y="f268"/>
                </a:cxn>
                <a:cxn ang="f154">
                  <a:pos x="f274" y="f275"/>
                </a:cxn>
                <a:cxn ang="f154">
                  <a:pos x="f276" y="f277"/>
                </a:cxn>
                <a:cxn ang="f154">
                  <a:pos x="f278" y="f279"/>
                </a:cxn>
                <a:cxn ang="f154">
                  <a:pos x="f280" y="f281"/>
                </a:cxn>
                <a:cxn ang="f154">
                  <a:pos x="f282" y="f277"/>
                </a:cxn>
                <a:cxn ang="f154">
                  <a:pos x="f274" y="f275"/>
                </a:cxn>
              </a:cxnLst>
              <a:rect l="f239" t="f242" r="f240" b="f241"/>
              <a:pathLst>
                <a:path w="354" h="351">
                  <a:moveTo>
                    <a:pt x="f8" y="f9"/>
                  </a:moveTo>
                  <a:cubicBezTo>
                    <a:pt x="f10" y="f11"/>
                    <a:pt x="f12" y="f5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6" y="f2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7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51"/>
                    <a:pt x="f52" y="f15"/>
                    <a:pt x="f52" y="f53"/>
                  </a:cubicBezTo>
                  <a:cubicBezTo>
                    <a:pt x="f54" y="f55"/>
                    <a:pt x="f5" y="f56"/>
                    <a:pt x="f57" y="f58"/>
                  </a:cubicBezTo>
                  <a:cubicBezTo>
                    <a:pt x="f59" y="f60"/>
                    <a:pt x="f61" y="f62"/>
                    <a:pt x="f61" y="f63"/>
                  </a:cubicBezTo>
                  <a:cubicBezTo>
                    <a:pt x="f64" y="f65"/>
                    <a:pt x="f66" y="f57"/>
                    <a:pt x="f8" y="f9"/>
                  </a:cubicBezTo>
                  <a:close/>
                  <a:moveTo>
                    <a:pt x="f67" y="f68"/>
                  </a:moveTo>
                  <a:cubicBezTo>
                    <a:pt x="f69" y="f70"/>
                    <a:pt x="f8" y="f71"/>
                    <a:pt x="f67" y="f72"/>
                  </a:cubicBezTo>
                  <a:cubicBezTo>
                    <a:pt x="f8" y="f27"/>
                    <a:pt x="f73" y="f74"/>
                    <a:pt x="f75" y="f56"/>
                  </a:cubicBezTo>
                  <a:cubicBezTo>
                    <a:pt x="f76" y="f77"/>
                    <a:pt x="f76" y="f78"/>
                    <a:pt x="f79" y="f80"/>
                  </a:cubicBezTo>
                  <a:cubicBezTo>
                    <a:pt x="f25" y="f29"/>
                    <a:pt x="f81" y="f82"/>
                    <a:pt x="f67" y="f68"/>
                  </a:cubicBezTo>
                  <a:close/>
                  <a:moveTo>
                    <a:pt x="f83" y="f27"/>
                  </a:moveTo>
                  <a:cubicBezTo>
                    <a:pt x="f13" y="f84"/>
                    <a:pt x="f85" y="f86"/>
                    <a:pt x="f87" y="f88"/>
                  </a:cubicBezTo>
                  <a:cubicBezTo>
                    <a:pt x="f89" y="f90"/>
                    <a:pt x="f83" y="f80"/>
                    <a:pt x="f91" y="f13"/>
                  </a:cubicBezTo>
                  <a:cubicBezTo>
                    <a:pt x="f92" y="f93"/>
                    <a:pt x="f94" y="f91"/>
                    <a:pt x="f33" y="f95"/>
                  </a:cubicBezTo>
                  <a:cubicBezTo>
                    <a:pt x="f17" y="f96"/>
                    <a:pt x="f97" y="f98"/>
                    <a:pt x="f99" y="f88"/>
                  </a:cubicBezTo>
                  <a:cubicBezTo>
                    <a:pt x="f100" y="f71"/>
                    <a:pt x="f101" y="f10"/>
                    <a:pt x="f83" y="f2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B39E514-68ED-49E5-9588-C5B6EC5C6B50}"/>
                </a:ext>
              </a:extLst>
            </p:cNvPr>
            <p:cNvSpPr/>
            <p:nvPr/>
          </p:nvSpPr>
          <p:spPr>
            <a:xfrm>
              <a:off x="6880795" y="1723442"/>
              <a:ext cx="237167" cy="2681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"/>
                <a:gd name="f7" fmla="val 186"/>
                <a:gd name="f8" fmla="val 2"/>
                <a:gd name="f9" fmla="val 115"/>
                <a:gd name="f10" fmla="val 77"/>
                <a:gd name="f11" fmla="val 22"/>
                <a:gd name="f12" fmla="val 52"/>
                <a:gd name="f13" fmla="val 49"/>
                <a:gd name="f14" fmla="val 29"/>
                <a:gd name="f15" fmla="val 85"/>
                <a:gd name="f16" fmla="val 112"/>
                <a:gd name="f17" fmla="val 145"/>
                <a:gd name="f18" fmla="val 56"/>
                <a:gd name="f19" fmla="val 88"/>
                <a:gd name="f20" fmla="val 157"/>
                <a:gd name="f21" fmla="val 133"/>
                <a:gd name="f22" fmla="val 154"/>
                <a:gd name="f23" fmla="val 148"/>
                <a:gd name="f24" fmla="val 162"/>
                <a:gd name="f25" fmla="val 135"/>
                <a:gd name="f26" fmla="val 171"/>
                <a:gd name="f27" fmla="val 119"/>
                <a:gd name="f28" fmla="val 182"/>
                <a:gd name="f29" fmla="val 105"/>
                <a:gd name="f30" fmla="val 181"/>
                <a:gd name="f31" fmla="val 91"/>
                <a:gd name="f32" fmla="val 168"/>
                <a:gd name="f33" fmla="val 80"/>
                <a:gd name="f34" fmla="val 158"/>
                <a:gd name="f35" fmla="val 71"/>
                <a:gd name="f36" fmla="val 166"/>
                <a:gd name="f37" fmla="val 47"/>
                <a:gd name="f38" fmla="val 26"/>
                <a:gd name="f39" fmla="val 11"/>
                <a:gd name="f40" fmla="val 5"/>
                <a:gd name="f41" fmla="val 142"/>
                <a:gd name="f42" fmla="val 129"/>
                <a:gd name="f43" fmla="+- 0 0 -90"/>
                <a:gd name="f44" fmla="*/ f3 1 165"/>
                <a:gd name="f45" fmla="*/ f4 1 186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165"/>
                <a:gd name="f54" fmla="*/ f50 1 186"/>
                <a:gd name="f55" fmla="*/ 2 f51 1"/>
                <a:gd name="f56" fmla="*/ 115 f50 1"/>
                <a:gd name="f57" fmla="*/ 49 f51 1"/>
                <a:gd name="f58" fmla="*/ 29 f50 1"/>
                <a:gd name="f59" fmla="*/ 112 f51 1"/>
                <a:gd name="f60" fmla="*/ 157 f51 1"/>
                <a:gd name="f61" fmla="*/ 133 f50 1"/>
                <a:gd name="f62" fmla="*/ 135 f51 1"/>
                <a:gd name="f63" fmla="*/ 171 f50 1"/>
                <a:gd name="f64" fmla="*/ 91 f51 1"/>
                <a:gd name="f65" fmla="*/ 168 f50 1"/>
                <a:gd name="f66" fmla="*/ 71 f51 1"/>
                <a:gd name="f67" fmla="*/ 166 f50 1"/>
                <a:gd name="f68" fmla="*/ 11 f51 1"/>
                <a:gd name="f69" fmla="*/ 154 f50 1"/>
                <a:gd name="f70" fmla="+- f52 0 f1"/>
                <a:gd name="f71" fmla="*/ f55 1 165"/>
                <a:gd name="f72" fmla="*/ f56 1 186"/>
                <a:gd name="f73" fmla="*/ f57 1 165"/>
                <a:gd name="f74" fmla="*/ f58 1 186"/>
                <a:gd name="f75" fmla="*/ f59 1 165"/>
                <a:gd name="f76" fmla="*/ f60 1 165"/>
                <a:gd name="f77" fmla="*/ f61 1 186"/>
                <a:gd name="f78" fmla="*/ f62 1 165"/>
                <a:gd name="f79" fmla="*/ f63 1 186"/>
                <a:gd name="f80" fmla="*/ f64 1 165"/>
                <a:gd name="f81" fmla="*/ f65 1 186"/>
                <a:gd name="f82" fmla="*/ f66 1 165"/>
                <a:gd name="f83" fmla="*/ f67 1 186"/>
                <a:gd name="f84" fmla="*/ f68 1 165"/>
                <a:gd name="f85" fmla="*/ f69 1 186"/>
                <a:gd name="f86" fmla="*/ 0 1 f53"/>
                <a:gd name="f87" fmla="*/ f47 1 f53"/>
                <a:gd name="f88" fmla="*/ 0 1 f54"/>
                <a:gd name="f89" fmla="*/ f48 1 f54"/>
                <a:gd name="f90" fmla="*/ f71 1 f53"/>
                <a:gd name="f91" fmla="*/ f72 1 f54"/>
                <a:gd name="f92" fmla="*/ f73 1 f53"/>
                <a:gd name="f93" fmla="*/ f74 1 f54"/>
                <a:gd name="f94" fmla="*/ f75 1 f53"/>
                <a:gd name="f95" fmla="*/ f76 1 f53"/>
                <a:gd name="f96" fmla="*/ f77 1 f54"/>
                <a:gd name="f97" fmla="*/ f78 1 f53"/>
                <a:gd name="f98" fmla="*/ f79 1 f54"/>
                <a:gd name="f99" fmla="*/ f80 1 f53"/>
                <a:gd name="f100" fmla="*/ f81 1 f54"/>
                <a:gd name="f101" fmla="*/ f82 1 f53"/>
                <a:gd name="f102" fmla="*/ f83 1 f54"/>
                <a:gd name="f103" fmla="*/ f84 1 f53"/>
                <a:gd name="f104" fmla="*/ f85 1 f54"/>
                <a:gd name="f105" fmla="*/ f86 f44 1"/>
                <a:gd name="f106" fmla="*/ f87 f44 1"/>
                <a:gd name="f107" fmla="*/ f89 f45 1"/>
                <a:gd name="f108" fmla="*/ f88 f45 1"/>
                <a:gd name="f109" fmla="*/ f90 f44 1"/>
                <a:gd name="f110" fmla="*/ f91 f45 1"/>
                <a:gd name="f111" fmla="*/ f92 f44 1"/>
                <a:gd name="f112" fmla="*/ f93 f45 1"/>
                <a:gd name="f113" fmla="*/ f94 f44 1"/>
                <a:gd name="f114" fmla="*/ f95 f44 1"/>
                <a:gd name="f115" fmla="*/ f96 f45 1"/>
                <a:gd name="f116" fmla="*/ f97 f44 1"/>
                <a:gd name="f117" fmla="*/ f98 f45 1"/>
                <a:gd name="f118" fmla="*/ f99 f44 1"/>
                <a:gd name="f119" fmla="*/ f100 f45 1"/>
                <a:gd name="f120" fmla="*/ f101 f44 1"/>
                <a:gd name="f121" fmla="*/ f102 f45 1"/>
                <a:gd name="f122" fmla="*/ f103 f44 1"/>
                <a:gd name="f123" fmla="*/ f104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09" y="f110"/>
                </a:cxn>
                <a:cxn ang="f70">
                  <a:pos x="f111" y="f112"/>
                </a:cxn>
                <a:cxn ang="f70">
                  <a:pos x="f113" y="f112"/>
                </a:cxn>
                <a:cxn ang="f70">
                  <a:pos x="f114" y="f115"/>
                </a:cxn>
                <a:cxn ang="f70">
                  <a:pos x="f116" y="f117"/>
                </a:cxn>
                <a:cxn ang="f70">
                  <a:pos x="f118" y="f119"/>
                </a:cxn>
                <a:cxn ang="f70">
                  <a:pos x="f120" y="f121"/>
                </a:cxn>
                <a:cxn ang="f70">
                  <a:pos x="f122" y="f123"/>
                </a:cxn>
                <a:cxn ang="f70">
                  <a:pos x="f109" y="f110"/>
                </a:cxn>
              </a:cxnLst>
              <a:rect l="f105" t="f108" r="f106" b="f107"/>
              <a:pathLst>
                <a:path w="165" h="186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5" y="f5"/>
                    <a:pt x="f10" y="f5"/>
                    <a:pt x="f16" y="f14"/>
                  </a:cubicBezTo>
                  <a:cubicBezTo>
                    <a:pt x="f17" y="f18"/>
                    <a:pt x="f6" y="f19"/>
                    <a:pt x="f20" y="f21"/>
                  </a:cubicBezTo>
                  <a:cubicBezTo>
                    <a:pt x="f22" y="f23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15" y="f24"/>
                    <a:pt x="f33" y="f34"/>
                    <a:pt x="f35" y="f36"/>
                  </a:cubicBezTo>
                  <a:cubicBezTo>
                    <a:pt x="f37" y="f7"/>
                    <a:pt x="f38" y="f30"/>
                    <a:pt x="f39" y="f22"/>
                  </a:cubicBezTo>
                  <a:cubicBezTo>
                    <a:pt x="f40" y="f41"/>
                    <a:pt x="f8" y="f42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3283EEF-337C-4F44-948A-497A5FF25630}"/>
                </a:ext>
              </a:extLst>
            </p:cNvPr>
            <p:cNvSpPr/>
            <p:nvPr/>
          </p:nvSpPr>
          <p:spPr>
            <a:xfrm>
              <a:off x="6535930" y="1846036"/>
              <a:ext cx="319665" cy="2108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2"/>
                <a:gd name="f7" fmla="val 146"/>
                <a:gd name="f8" fmla="val 1"/>
                <a:gd name="f9" fmla="val 5"/>
                <a:gd name="f10" fmla="val 8"/>
                <a:gd name="f11" fmla="val 2"/>
                <a:gd name="f12" fmla="val 10"/>
                <a:gd name="f13" fmla="val 59"/>
                <a:gd name="f14" fmla="val 52"/>
                <a:gd name="f15" fmla="val 119"/>
                <a:gd name="f16" fmla="val 77"/>
                <a:gd name="f17" fmla="val 186"/>
                <a:gd name="f18" fmla="val 87"/>
                <a:gd name="f19" fmla="val 193"/>
                <a:gd name="f20" fmla="val 88"/>
                <a:gd name="f21" fmla="val 199"/>
                <a:gd name="f22" fmla="val 89"/>
                <a:gd name="f23" fmla="val 205"/>
                <a:gd name="f24" fmla="val 91"/>
                <a:gd name="f25" fmla="val 216"/>
                <a:gd name="f26" fmla="val 96"/>
                <a:gd name="f27" fmla="val 221"/>
                <a:gd name="f28" fmla="val 104"/>
                <a:gd name="f29" fmla="val 115"/>
                <a:gd name="f30" fmla="val 126"/>
                <a:gd name="f31" fmla="val 134"/>
                <a:gd name="f32" fmla="val 207"/>
                <a:gd name="f33" fmla="val 139"/>
                <a:gd name="f34" fmla="val 197"/>
                <a:gd name="f35" fmla="val 145"/>
                <a:gd name="f36" fmla="val 185"/>
                <a:gd name="f37" fmla="val 174"/>
                <a:gd name="f38" fmla="val 144"/>
                <a:gd name="f39" fmla="val 129"/>
                <a:gd name="f40" fmla="val 37"/>
                <a:gd name="f41" fmla="val 78"/>
                <a:gd name="f42" fmla="val 4"/>
                <a:gd name="f43" fmla="+- 0 0 -90"/>
                <a:gd name="f44" fmla="*/ f3 1 222"/>
                <a:gd name="f45" fmla="*/ f4 1 146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22"/>
                <a:gd name="f54" fmla="*/ f50 1 146"/>
                <a:gd name="f55" fmla="*/ 1 f51 1"/>
                <a:gd name="f56" fmla="*/ 1 f50 1"/>
                <a:gd name="f57" fmla="*/ 10 f51 1"/>
                <a:gd name="f58" fmla="*/ 5 f50 1"/>
                <a:gd name="f59" fmla="*/ 186 f51 1"/>
                <a:gd name="f60" fmla="*/ 87 f50 1"/>
                <a:gd name="f61" fmla="*/ 205 f51 1"/>
                <a:gd name="f62" fmla="*/ 91 f50 1"/>
                <a:gd name="f63" fmla="*/ 221 f51 1"/>
                <a:gd name="f64" fmla="*/ 115 f50 1"/>
                <a:gd name="f65" fmla="*/ 207 f51 1"/>
                <a:gd name="f66" fmla="*/ 139 f50 1"/>
                <a:gd name="f67" fmla="*/ 174 f51 1"/>
                <a:gd name="f68" fmla="*/ 144 f50 1"/>
                <a:gd name="f69" fmla="*/ 0 f51 1"/>
                <a:gd name="f70" fmla="+- f52 0 f1"/>
                <a:gd name="f71" fmla="*/ f55 1 222"/>
                <a:gd name="f72" fmla="*/ f56 1 146"/>
                <a:gd name="f73" fmla="*/ f57 1 222"/>
                <a:gd name="f74" fmla="*/ f58 1 146"/>
                <a:gd name="f75" fmla="*/ f59 1 222"/>
                <a:gd name="f76" fmla="*/ f60 1 146"/>
                <a:gd name="f77" fmla="*/ f61 1 222"/>
                <a:gd name="f78" fmla="*/ f62 1 146"/>
                <a:gd name="f79" fmla="*/ f63 1 222"/>
                <a:gd name="f80" fmla="*/ f64 1 146"/>
                <a:gd name="f81" fmla="*/ f65 1 222"/>
                <a:gd name="f82" fmla="*/ f66 1 146"/>
                <a:gd name="f83" fmla="*/ f67 1 222"/>
                <a:gd name="f84" fmla="*/ f68 1 146"/>
                <a:gd name="f85" fmla="*/ f69 1 222"/>
                <a:gd name="f86" fmla="*/ 0 1 f53"/>
                <a:gd name="f87" fmla="*/ f47 1 f53"/>
                <a:gd name="f88" fmla="*/ 0 1 f54"/>
                <a:gd name="f89" fmla="*/ f48 1 f54"/>
                <a:gd name="f90" fmla="*/ f71 1 f53"/>
                <a:gd name="f91" fmla="*/ f72 1 f54"/>
                <a:gd name="f92" fmla="*/ f73 1 f53"/>
                <a:gd name="f93" fmla="*/ f74 1 f54"/>
                <a:gd name="f94" fmla="*/ f75 1 f53"/>
                <a:gd name="f95" fmla="*/ f76 1 f54"/>
                <a:gd name="f96" fmla="*/ f77 1 f53"/>
                <a:gd name="f97" fmla="*/ f78 1 f54"/>
                <a:gd name="f98" fmla="*/ f79 1 f53"/>
                <a:gd name="f99" fmla="*/ f80 1 f54"/>
                <a:gd name="f100" fmla="*/ f81 1 f53"/>
                <a:gd name="f101" fmla="*/ f82 1 f54"/>
                <a:gd name="f102" fmla="*/ f83 1 f53"/>
                <a:gd name="f103" fmla="*/ f84 1 f54"/>
                <a:gd name="f104" fmla="*/ f85 1 f53"/>
                <a:gd name="f105" fmla="*/ f86 f44 1"/>
                <a:gd name="f106" fmla="*/ f87 f44 1"/>
                <a:gd name="f107" fmla="*/ f89 f45 1"/>
                <a:gd name="f108" fmla="*/ f88 f45 1"/>
                <a:gd name="f109" fmla="*/ f90 f44 1"/>
                <a:gd name="f110" fmla="*/ f91 f45 1"/>
                <a:gd name="f111" fmla="*/ f92 f44 1"/>
                <a:gd name="f112" fmla="*/ f93 f45 1"/>
                <a:gd name="f113" fmla="*/ f94 f44 1"/>
                <a:gd name="f114" fmla="*/ f95 f45 1"/>
                <a:gd name="f115" fmla="*/ f96 f44 1"/>
                <a:gd name="f116" fmla="*/ f97 f45 1"/>
                <a:gd name="f117" fmla="*/ f98 f44 1"/>
                <a:gd name="f118" fmla="*/ f99 f45 1"/>
                <a:gd name="f119" fmla="*/ f100 f44 1"/>
                <a:gd name="f120" fmla="*/ f101 f45 1"/>
                <a:gd name="f121" fmla="*/ f102 f44 1"/>
                <a:gd name="f122" fmla="*/ f103 f45 1"/>
                <a:gd name="f123" fmla="*/ f10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09" y="f110"/>
                </a:cxn>
                <a:cxn ang="f70">
                  <a:pos x="f111" y="f112"/>
                </a:cxn>
                <a:cxn ang="f70">
                  <a:pos x="f113" y="f114"/>
                </a:cxn>
                <a:cxn ang="f70">
                  <a:pos x="f115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23" y="f112"/>
                </a:cxn>
                <a:cxn ang="f70">
                  <a:pos x="f109" y="f110"/>
                </a:cxn>
              </a:cxnLst>
              <a:rect l="f105" t="f108" r="f106" b="f107"/>
              <a:pathLst>
                <a:path w="222" h="146">
                  <a:moveTo>
                    <a:pt x="f8" y="f8"/>
                  </a:moveTo>
                  <a:cubicBezTo>
                    <a:pt x="f9" y="f5"/>
                    <a:pt x="f10" y="f11"/>
                    <a:pt x="f12" y="f9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7" y="f29"/>
                  </a:cubicBezTo>
                  <a:cubicBezTo>
                    <a:pt x="f6" y="f30"/>
                    <a:pt x="f25" y="f31"/>
                    <a:pt x="f32" y="f33"/>
                  </a:cubicBezTo>
                  <a:cubicBezTo>
                    <a:pt x="f34" y="f35"/>
                    <a:pt x="f36" y="f7"/>
                    <a:pt x="f37" y="f38"/>
                  </a:cubicBezTo>
                  <a:cubicBezTo>
                    <a:pt x="f24" y="f39"/>
                    <a:pt x="f40" y="f41"/>
                    <a:pt x="f5" y="f9"/>
                  </a:cubicBezTo>
                  <a:cubicBezTo>
                    <a:pt x="f5" y="f42"/>
                    <a:pt x="f8" y="f11"/>
                    <a:pt x="f8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BB5559C-41F3-41B4-B798-1CB75AF7DCF1}"/>
                </a:ext>
              </a:extLst>
            </p:cNvPr>
            <p:cNvSpPr/>
            <p:nvPr/>
          </p:nvSpPr>
          <p:spPr>
            <a:xfrm>
              <a:off x="7123697" y="1846036"/>
              <a:ext cx="321951" cy="2108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3"/>
                <a:gd name="f7" fmla="val 146"/>
                <a:gd name="f8" fmla="val 1"/>
                <a:gd name="f9" fmla="val 203"/>
                <a:gd name="f10" fmla="val 44"/>
                <a:gd name="f11" fmla="val 176"/>
                <a:gd name="f12" fmla="val 79"/>
                <a:gd name="f13" fmla="val 139"/>
                <a:gd name="f14" fmla="val 106"/>
                <a:gd name="f15" fmla="val 113"/>
                <a:gd name="f16" fmla="val 126"/>
                <a:gd name="f17" fmla="val 83"/>
                <a:gd name="f18" fmla="val 138"/>
                <a:gd name="f19" fmla="val 50"/>
                <a:gd name="f20" fmla="val 144"/>
                <a:gd name="f21" fmla="val 42"/>
                <a:gd name="f22" fmla="val 145"/>
                <a:gd name="f23" fmla="val 33"/>
                <a:gd name="f24" fmla="val 24"/>
                <a:gd name="f25" fmla="val 143"/>
                <a:gd name="f26" fmla="val 10"/>
                <a:gd name="f27" fmla="val 131"/>
                <a:gd name="f28" fmla="val 116"/>
                <a:gd name="f29" fmla="val 99"/>
                <a:gd name="f30" fmla="val 11"/>
                <a:gd name="f31" fmla="val 91"/>
                <a:gd name="f32" fmla="val 27"/>
                <a:gd name="f33" fmla="val 88"/>
                <a:gd name="f34" fmla="val 43"/>
                <a:gd name="f35" fmla="val 85"/>
                <a:gd name="f36" fmla="val 59"/>
                <a:gd name="f37" fmla="val 82"/>
                <a:gd name="f38" fmla="val 76"/>
                <a:gd name="f39" fmla="val 125"/>
                <a:gd name="f40" fmla="val 68"/>
                <a:gd name="f41" fmla="val 167"/>
                <a:gd name="f42" fmla="val 205"/>
                <a:gd name="f43" fmla="val 210"/>
                <a:gd name="f44" fmla="val 7"/>
                <a:gd name="f45" fmla="val 213"/>
                <a:gd name="f46" fmla="+- 0 0 -90"/>
                <a:gd name="f47" fmla="*/ f3 1 223"/>
                <a:gd name="f48" fmla="*/ f4 1 146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223"/>
                <a:gd name="f57" fmla="*/ f53 1 146"/>
                <a:gd name="f58" fmla="*/ 223 f54 1"/>
                <a:gd name="f59" fmla="*/ 1 f53 1"/>
                <a:gd name="f60" fmla="*/ 139 f54 1"/>
                <a:gd name="f61" fmla="*/ 106 f53 1"/>
                <a:gd name="f62" fmla="*/ 50 f54 1"/>
                <a:gd name="f63" fmla="*/ 144 f53 1"/>
                <a:gd name="f64" fmla="*/ 24 f54 1"/>
                <a:gd name="f65" fmla="*/ 143 f53 1"/>
                <a:gd name="f66" fmla="*/ 0 f54 1"/>
                <a:gd name="f67" fmla="*/ 116 f53 1"/>
                <a:gd name="f68" fmla="*/ 27 f54 1"/>
                <a:gd name="f69" fmla="*/ 88 f53 1"/>
                <a:gd name="f70" fmla="*/ 76 f54 1"/>
                <a:gd name="f71" fmla="*/ 79 f53 1"/>
                <a:gd name="f72" fmla="*/ 205 f54 1"/>
                <a:gd name="f73" fmla="*/ 11 f53 1"/>
                <a:gd name="f74" fmla="+- f55 0 f1"/>
                <a:gd name="f75" fmla="*/ f58 1 223"/>
                <a:gd name="f76" fmla="*/ f59 1 146"/>
                <a:gd name="f77" fmla="*/ f60 1 223"/>
                <a:gd name="f78" fmla="*/ f61 1 146"/>
                <a:gd name="f79" fmla="*/ f62 1 223"/>
                <a:gd name="f80" fmla="*/ f63 1 146"/>
                <a:gd name="f81" fmla="*/ f64 1 223"/>
                <a:gd name="f82" fmla="*/ f65 1 146"/>
                <a:gd name="f83" fmla="*/ f66 1 223"/>
                <a:gd name="f84" fmla="*/ f67 1 146"/>
                <a:gd name="f85" fmla="*/ f68 1 223"/>
                <a:gd name="f86" fmla="*/ f69 1 146"/>
                <a:gd name="f87" fmla="*/ f70 1 223"/>
                <a:gd name="f88" fmla="*/ f71 1 146"/>
                <a:gd name="f89" fmla="*/ f72 1 223"/>
                <a:gd name="f90" fmla="*/ f73 1 146"/>
                <a:gd name="f91" fmla="*/ 0 1 f56"/>
                <a:gd name="f92" fmla="*/ f50 1 f56"/>
                <a:gd name="f93" fmla="*/ 0 1 f57"/>
                <a:gd name="f94" fmla="*/ f51 1 f57"/>
                <a:gd name="f95" fmla="*/ f75 1 f56"/>
                <a:gd name="f96" fmla="*/ f76 1 f57"/>
                <a:gd name="f97" fmla="*/ f77 1 f56"/>
                <a:gd name="f98" fmla="*/ f78 1 f57"/>
                <a:gd name="f99" fmla="*/ f79 1 f56"/>
                <a:gd name="f100" fmla="*/ f80 1 f57"/>
                <a:gd name="f101" fmla="*/ f81 1 f56"/>
                <a:gd name="f102" fmla="*/ f82 1 f57"/>
                <a:gd name="f103" fmla="*/ f83 1 f56"/>
                <a:gd name="f104" fmla="*/ f84 1 f57"/>
                <a:gd name="f105" fmla="*/ f85 1 f56"/>
                <a:gd name="f106" fmla="*/ f86 1 f57"/>
                <a:gd name="f107" fmla="*/ f87 1 f56"/>
                <a:gd name="f108" fmla="*/ f88 1 f57"/>
                <a:gd name="f109" fmla="*/ f89 1 f56"/>
                <a:gd name="f110" fmla="*/ f90 1 f57"/>
                <a:gd name="f111" fmla="*/ f91 f47 1"/>
                <a:gd name="f112" fmla="*/ f92 f47 1"/>
                <a:gd name="f113" fmla="*/ f94 f48 1"/>
                <a:gd name="f114" fmla="*/ f93 f48 1"/>
                <a:gd name="f115" fmla="*/ f95 f47 1"/>
                <a:gd name="f116" fmla="*/ f96 f48 1"/>
                <a:gd name="f117" fmla="*/ f97 f47 1"/>
                <a:gd name="f118" fmla="*/ f98 f48 1"/>
                <a:gd name="f119" fmla="*/ f99 f47 1"/>
                <a:gd name="f120" fmla="*/ f100 f48 1"/>
                <a:gd name="f121" fmla="*/ f101 f47 1"/>
                <a:gd name="f122" fmla="*/ f102 f48 1"/>
                <a:gd name="f123" fmla="*/ f103 f47 1"/>
                <a:gd name="f124" fmla="*/ f104 f48 1"/>
                <a:gd name="f125" fmla="*/ f105 f47 1"/>
                <a:gd name="f126" fmla="*/ f106 f48 1"/>
                <a:gd name="f127" fmla="*/ f107 f47 1"/>
                <a:gd name="f128" fmla="*/ f108 f48 1"/>
                <a:gd name="f129" fmla="*/ f109 f47 1"/>
                <a:gd name="f130" fmla="*/ f110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9" y="f120"/>
                </a:cxn>
                <a:cxn ang="f74">
                  <a:pos x="f121" y="f122"/>
                </a:cxn>
                <a:cxn ang="f74">
                  <a:pos x="f123" y="f124"/>
                </a:cxn>
                <a:cxn ang="f74">
                  <a:pos x="f125" y="f126"/>
                </a:cxn>
                <a:cxn ang="f74">
                  <a:pos x="f127" y="f128"/>
                </a:cxn>
                <a:cxn ang="f74">
                  <a:pos x="f129" y="f130"/>
                </a:cxn>
                <a:cxn ang="f74">
                  <a:pos x="f115" y="f116"/>
                </a:cxn>
              </a:cxnLst>
              <a:rect l="f111" t="f114" r="f112" b="f113"/>
              <a:pathLst>
                <a:path w="223" h="14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7"/>
                    <a:pt x="f24" y="f25"/>
                  </a:cubicBezTo>
                  <a:cubicBezTo>
                    <a:pt x="f26" y="f13"/>
                    <a:pt x="f5" y="f27"/>
                    <a:pt x="f5" y="f28"/>
                  </a:cubicBezTo>
                  <a:cubicBezTo>
                    <a:pt x="f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12"/>
                  </a:cubicBezTo>
                  <a:cubicBezTo>
                    <a:pt x="f39" y="f40"/>
                    <a:pt x="f41" y="f10"/>
                    <a:pt x="f42" y="f30"/>
                  </a:cubicBezTo>
                  <a:cubicBezTo>
                    <a:pt x="f43" y="f44"/>
                    <a:pt x="f45" y="f5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4BA50C2-FC45-471D-AFCA-2BF69658C1CC}"/>
                </a:ext>
              </a:extLst>
            </p:cNvPr>
            <p:cNvSpPr/>
            <p:nvPr/>
          </p:nvSpPr>
          <p:spPr>
            <a:xfrm>
              <a:off x="6911730" y="1233068"/>
              <a:ext cx="170718" cy="2348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"/>
                <a:gd name="f7" fmla="val 163"/>
                <a:gd name="f8" fmla="val 115"/>
                <a:gd name="f9" fmla="val 58"/>
                <a:gd name="f10" fmla="val 73"/>
                <a:gd name="f11" fmla="val 111"/>
                <a:gd name="f12" fmla="val 80"/>
                <a:gd name="f13" fmla="val 96"/>
                <a:gd name="f14" fmla="val 79"/>
                <a:gd name="f15" fmla="val 83"/>
                <a:gd name="f16" fmla="val 77"/>
                <a:gd name="f17" fmla="val 84"/>
                <a:gd name="f18" fmla="val 112"/>
                <a:gd name="f19" fmla="val 128"/>
                <a:gd name="f20" fmla="val 144"/>
                <a:gd name="f21" fmla="val 160"/>
                <a:gd name="f22" fmla="val 72"/>
                <a:gd name="f23" fmla="val 44"/>
                <a:gd name="f24" fmla="val 37"/>
                <a:gd name="f25" fmla="val 159"/>
                <a:gd name="f26" fmla="val 38"/>
                <a:gd name="f27" fmla="val 113"/>
                <a:gd name="f28" fmla="val 98"/>
                <a:gd name="f29" fmla="val 85"/>
                <a:gd name="f30" fmla="val 34"/>
                <a:gd name="f31" fmla="val 20"/>
                <a:gd name="f32" fmla="val 5"/>
                <a:gd name="f33" fmla="val 4"/>
                <a:gd name="f34" fmla="val 36"/>
                <a:gd name="f35" fmla="val 19"/>
                <a:gd name="f36" fmla="val 33"/>
                <a:gd name="f37" fmla="val 39"/>
                <a:gd name="f38" fmla="val 31"/>
                <a:gd name="f39" fmla="val 18"/>
                <a:gd name="f40" fmla="val 2"/>
                <a:gd name="f41" fmla="val 46"/>
                <a:gd name="f42" fmla="val 59"/>
                <a:gd name="f43" fmla="val 78"/>
                <a:gd name="f44" fmla="val 97"/>
                <a:gd name="f45" fmla="val 117"/>
                <a:gd name="f46" fmla="+- 0 0 -90"/>
                <a:gd name="f47" fmla="*/ f3 1 118"/>
                <a:gd name="f48" fmla="*/ f4 1 163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118"/>
                <a:gd name="f57" fmla="*/ f53 1 163"/>
                <a:gd name="f58" fmla="*/ 115 f54 1"/>
                <a:gd name="f59" fmla="*/ 58 f53 1"/>
                <a:gd name="f60" fmla="*/ 96 f54 1"/>
                <a:gd name="f61" fmla="*/ 79 f53 1"/>
                <a:gd name="f62" fmla="*/ 79 f54 1"/>
                <a:gd name="f63" fmla="*/ 96 f53 1"/>
                <a:gd name="f64" fmla="*/ 144 f53 1"/>
                <a:gd name="f65" fmla="*/ 58 f54 1"/>
                <a:gd name="f66" fmla="*/ 163 f53 1"/>
                <a:gd name="f67" fmla="*/ 38 f54 1"/>
                <a:gd name="f68" fmla="*/ 98 f53 1"/>
                <a:gd name="f69" fmla="*/ 20 f54 1"/>
                <a:gd name="f70" fmla="*/ 0 f54 1"/>
                <a:gd name="f71" fmla="*/ 19 f54 1"/>
                <a:gd name="f72" fmla="*/ 37 f53 1"/>
                <a:gd name="f73" fmla="*/ 18 f53 1"/>
                <a:gd name="f74" fmla="*/ 59 f54 1"/>
                <a:gd name="f75" fmla="*/ 0 f53 1"/>
                <a:gd name="f76" fmla="*/ 97 f54 1"/>
                <a:gd name="f77" fmla="+- f55 0 f1"/>
                <a:gd name="f78" fmla="*/ f58 1 118"/>
                <a:gd name="f79" fmla="*/ f59 1 163"/>
                <a:gd name="f80" fmla="*/ f60 1 118"/>
                <a:gd name="f81" fmla="*/ f61 1 163"/>
                <a:gd name="f82" fmla="*/ f62 1 118"/>
                <a:gd name="f83" fmla="*/ f63 1 163"/>
                <a:gd name="f84" fmla="*/ f64 1 163"/>
                <a:gd name="f85" fmla="*/ f65 1 118"/>
                <a:gd name="f86" fmla="*/ f66 1 163"/>
                <a:gd name="f87" fmla="*/ f67 1 118"/>
                <a:gd name="f88" fmla="*/ f68 1 163"/>
                <a:gd name="f89" fmla="*/ f69 1 118"/>
                <a:gd name="f90" fmla="*/ f70 1 118"/>
                <a:gd name="f91" fmla="*/ f71 1 118"/>
                <a:gd name="f92" fmla="*/ f72 1 163"/>
                <a:gd name="f93" fmla="*/ f73 1 163"/>
                <a:gd name="f94" fmla="*/ f74 1 118"/>
                <a:gd name="f95" fmla="*/ f75 1 163"/>
                <a:gd name="f96" fmla="*/ f76 1 118"/>
                <a:gd name="f97" fmla="*/ 0 1 f56"/>
                <a:gd name="f98" fmla="*/ f50 1 f56"/>
                <a:gd name="f99" fmla="*/ 0 1 f57"/>
                <a:gd name="f100" fmla="*/ f51 1 f57"/>
                <a:gd name="f101" fmla="*/ f78 1 f56"/>
                <a:gd name="f102" fmla="*/ f79 1 f57"/>
                <a:gd name="f103" fmla="*/ f80 1 f56"/>
                <a:gd name="f104" fmla="*/ f81 1 f57"/>
                <a:gd name="f105" fmla="*/ f82 1 f56"/>
                <a:gd name="f106" fmla="*/ f83 1 f57"/>
                <a:gd name="f107" fmla="*/ f84 1 f57"/>
                <a:gd name="f108" fmla="*/ f85 1 f56"/>
                <a:gd name="f109" fmla="*/ f86 1 f57"/>
                <a:gd name="f110" fmla="*/ f87 1 f56"/>
                <a:gd name="f111" fmla="*/ f88 1 f57"/>
                <a:gd name="f112" fmla="*/ f89 1 f56"/>
                <a:gd name="f113" fmla="*/ f90 1 f56"/>
                <a:gd name="f114" fmla="*/ f91 1 f56"/>
                <a:gd name="f115" fmla="*/ f92 1 f57"/>
                <a:gd name="f116" fmla="*/ f93 1 f57"/>
                <a:gd name="f117" fmla="*/ f94 1 f56"/>
                <a:gd name="f118" fmla="*/ f95 1 f57"/>
                <a:gd name="f119" fmla="*/ f96 1 f56"/>
                <a:gd name="f120" fmla="*/ f97 f47 1"/>
                <a:gd name="f121" fmla="*/ f98 f47 1"/>
                <a:gd name="f122" fmla="*/ f100 f48 1"/>
                <a:gd name="f123" fmla="*/ f99 f48 1"/>
                <a:gd name="f124" fmla="*/ f101 f47 1"/>
                <a:gd name="f125" fmla="*/ f102 f48 1"/>
                <a:gd name="f126" fmla="*/ f103 f47 1"/>
                <a:gd name="f127" fmla="*/ f104 f48 1"/>
                <a:gd name="f128" fmla="*/ f105 f47 1"/>
                <a:gd name="f129" fmla="*/ f106 f48 1"/>
                <a:gd name="f130" fmla="*/ f107 f48 1"/>
                <a:gd name="f131" fmla="*/ f108 f47 1"/>
                <a:gd name="f132" fmla="*/ f109 f48 1"/>
                <a:gd name="f133" fmla="*/ f110 f47 1"/>
                <a:gd name="f134" fmla="*/ f111 f48 1"/>
                <a:gd name="f135" fmla="*/ f112 f47 1"/>
                <a:gd name="f136" fmla="*/ f113 f47 1"/>
                <a:gd name="f137" fmla="*/ f114 f47 1"/>
                <a:gd name="f138" fmla="*/ f115 f48 1"/>
                <a:gd name="f139" fmla="*/ f116 f48 1"/>
                <a:gd name="f140" fmla="*/ f117 f47 1"/>
                <a:gd name="f141" fmla="*/ f118 f48 1"/>
                <a:gd name="f142" fmla="*/ f11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28" y="f130"/>
                </a:cxn>
                <a:cxn ang="f77">
                  <a:pos x="f131" y="f132"/>
                </a:cxn>
                <a:cxn ang="f77">
                  <a:pos x="f133" y="f130"/>
                </a:cxn>
                <a:cxn ang="f77">
                  <a:pos x="f133" y="f134"/>
                </a:cxn>
                <a:cxn ang="f77">
                  <a:pos x="f135" y="f127"/>
                </a:cxn>
                <a:cxn ang="f77">
                  <a:pos x="f136" y="f125"/>
                </a:cxn>
                <a:cxn ang="f77">
                  <a:pos x="f137" y="f138"/>
                </a:cxn>
                <a:cxn ang="f77">
                  <a:pos x="f133" y="f139"/>
                </a:cxn>
                <a:cxn ang="f77">
                  <a:pos x="f140" y="f141"/>
                </a:cxn>
                <a:cxn ang="f77">
                  <a:pos x="f128" y="f139"/>
                </a:cxn>
                <a:cxn ang="f77">
                  <a:pos x="f142" y="f138"/>
                </a:cxn>
                <a:cxn ang="f77">
                  <a:pos x="f124" y="f125"/>
                </a:cxn>
              </a:cxnLst>
              <a:rect l="f120" t="f123" r="f121" b="f122"/>
              <a:pathLst>
                <a:path w="118" h="163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4" y="f17"/>
                    <a:pt x="f14" y="f13"/>
                  </a:cubicBezTo>
                  <a:cubicBezTo>
                    <a:pt x="f12" y="f18"/>
                    <a:pt x="f14" y="f19"/>
                    <a:pt x="f14" y="f20"/>
                  </a:cubicBezTo>
                  <a:cubicBezTo>
                    <a:pt x="f12" y="f21"/>
                    <a:pt x="f22" y="f7"/>
                    <a:pt x="f9" y="f7"/>
                  </a:cubicBezTo>
                  <a:cubicBezTo>
                    <a:pt x="f23" y="f7"/>
                    <a:pt x="f24" y="f25"/>
                    <a:pt x="f26" y="f20"/>
                  </a:cubicBezTo>
                  <a:cubicBezTo>
                    <a:pt x="f26" y="f19"/>
                    <a:pt x="f24" y="f27"/>
                    <a:pt x="f26" y="f28"/>
                  </a:cubicBezTo>
                  <a:cubicBezTo>
                    <a:pt x="f26" y="f29"/>
                    <a:pt x="f30" y="f16"/>
                    <a:pt x="f31" y="f14"/>
                  </a:cubicBezTo>
                  <a:cubicBezTo>
                    <a:pt x="f32" y="f12"/>
                    <a:pt x="f5" y="f22"/>
                    <a:pt x="f5" y="f9"/>
                  </a:cubicBezTo>
                  <a:cubicBezTo>
                    <a:pt x="f5" y="f23"/>
                    <a:pt x="f33" y="f34"/>
                    <a:pt x="f35" y="f24"/>
                  </a:cubicBezTo>
                  <a:cubicBezTo>
                    <a:pt x="f36" y="f26"/>
                    <a:pt x="f37" y="f38"/>
                    <a:pt x="f26" y="f39"/>
                  </a:cubicBezTo>
                  <a:cubicBezTo>
                    <a:pt x="f24" y="f40"/>
                    <a:pt x="f41" y="f5"/>
                    <a:pt x="f42" y="f5"/>
                  </a:cubicBezTo>
                  <a:cubicBezTo>
                    <a:pt x="f22" y="f5"/>
                    <a:pt x="f12" y="f33"/>
                    <a:pt x="f14" y="f39"/>
                  </a:cubicBezTo>
                  <a:cubicBezTo>
                    <a:pt x="f43" y="f38"/>
                    <a:pt x="f15" y="f26"/>
                    <a:pt x="f44" y="f24"/>
                  </a:cubicBezTo>
                  <a:cubicBezTo>
                    <a:pt x="f18" y="f34"/>
                    <a:pt x="f45" y="f23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AACEB0E-2133-48DF-9254-48DC6D7EB783}"/>
                </a:ext>
              </a:extLst>
            </p:cNvPr>
            <p:cNvSpPr/>
            <p:nvPr/>
          </p:nvSpPr>
          <p:spPr>
            <a:xfrm>
              <a:off x="7101925" y="1282327"/>
              <a:ext cx="401010" cy="1099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"/>
                <a:gd name="f7" fmla="val 76"/>
                <a:gd name="f8" fmla="val 241"/>
                <a:gd name="f9" fmla="val 59"/>
                <a:gd name="f10" fmla="val 205"/>
                <a:gd name="f11" fmla="val 48"/>
                <a:gd name="f12" fmla="val 165"/>
                <a:gd name="f13" fmla="val 43"/>
                <a:gd name="f14" fmla="val 123"/>
                <a:gd name="f15" fmla="val 39"/>
                <a:gd name="f16" fmla="val 82"/>
                <a:gd name="f17" fmla="val 45"/>
                <a:gd name="f18" fmla="val 40"/>
                <a:gd name="f19" fmla="val 53"/>
                <a:gd name="f20" fmla="val 34"/>
                <a:gd name="f21" fmla="val 54"/>
                <a:gd name="f22" fmla="val 27"/>
                <a:gd name="f23" fmla="val 56"/>
                <a:gd name="f24" fmla="val 21"/>
                <a:gd name="f25" fmla="val 55"/>
                <a:gd name="f26" fmla="val 12"/>
                <a:gd name="f27" fmla="val 4"/>
                <a:gd name="f28" fmla="val 50"/>
                <a:gd name="f29" fmla="val 2"/>
                <a:gd name="f30" fmla="val 41"/>
                <a:gd name="f31" fmla="val 30"/>
                <a:gd name="f32" fmla="val 6"/>
                <a:gd name="f33" fmla="val 24"/>
                <a:gd name="f34" fmla="val 14"/>
                <a:gd name="f35" fmla="val 20"/>
                <a:gd name="f36" fmla="val 23"/>
                <a:gd name="f37" fmla="val 17"/>
                <a:gd name="f38" fmla="val 32"/>
                <a:gd name="f39" fmla="val 13"/>
                <a:gd name="f40" fmla="val 112"/>
                <a:gd name="f41" fmla="val 243"/>
                <a:gd name="f42" fmla="val 257"/>
                <a:gd name="f43" fmla="val 51"/>
                <a:gd name="f44" fmla="val 269"/>
                <a:gd name="f45" fmla="val 61"/>
                <a:gd name="f46" fmla="+- 0 0 -90"/>
                <a:gd name="f47" fmla="*/ f3 1 278"/>
                <a:gd name="f48" fmla="*/ f4 1 76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278"/>
                <a:gd name="f57" fmla="*/ f53 1 76"/>
                <a:gd name="f58" fmla="*/ 278 f54 1"/>
                <a:gd name="f59" fmla="*/ 76 f53 1"/>
                <a:gd name="f60" fmla="*/ 165 f54 1"/>
                <a:gd name="f61" fmla="*/ 43 f53 1"/>
                <a:gd name="f62" fmla="*/ 40 f54 1"/>
                <a:gd name="f63" fmla="*/ 53 f53 1"/>
                <a:gd name="f64" fmla="*/ 21 f54 1"/>
                <a:gd name="f65" fmla="*/ 55 f53 1"/>
                <a:gd name="f66" fmla="*/ 2 f54 1"/>
                <a:gd name="f67" fmla="*/ 41 f53 1"/>
                <a:gd name="f68" fmla="*/ 14 f54 1"/>
                <a:gd name="f69" fmla="*/ 20 f53 1"/>
                <a:gd name="f70" fmla="*/ 41 f54 1"/>
                <a:gd name="f71" fmla="*/ 13 f53 1"/>
                <a:gd name="f72" fmla="*/ 243 f54 1"/>
                <a:gd name="f73" fmla="+- f55 0 f1"/>
                <a:gd name="f74" fmla="*/ f58 1 278"/>
                <a:gd name="f75" fmla="*/ f59 1 76"/>
                <a:gd name="f76" fmla="*/ f60 1 278"/>
                <a:gd name="f77" fmla="*/ f61 1 76"/>
                <a:gd name="f78" fmla="*/ f62 1 278"/>
                <a:gd name="f79" fmla="*/ f63 1 76"/>
                <a:gd name="f80" fmla="*/ f64 1 278"/>
                <a:gd name="f81" fmla="*/ f65 1 76"/>
                <a:gd name="f82" fmla="*/ f66 1 278"/>
                <a:gd name="f83" fmla="*/ f67 1 76"/>
                <a:gd name="f84" fmla="*/ f68 1 278"/>
                <a:gd name="f85" fmla="*/ f69 1 76"/>
                <a:gd name="f86" fmla="*/ f70 1 278"/>
                <a:gd name="f87" fmla="*/ f71 1 76"/>
                <a:gd name="f88" fmla="*/ f72 1 278"/>
                <a:gd name="f89" fmla="*/ 0 1 f56"/>
                <a:gd name="f90" fmla="*/ f50 1 f56"/>
                <a:gd name="f91" fmla="*/ 0 1 f57"/>
                <a:gd name="f92" fmla="*/ f51 1 f57"/>
                <a:gd name="f93" fmla="*/ f74 1 f56"/>
                <a:gd name="f94" fmla="*/ f75 1 f57"/>
                <a:gd name="f95" fmla="*/ f76 1 f56"/>
                <a:gd name="f96" fmla="*/ f77 1 f57"/>
                <a:gd name="f97" fmla="*/ f78 1 f56"/>
                <a:gd name="f98" fmla="*/ f79 1 f57"/>
                <a:gd name="f99" fmla="*/ f80 1 f56"/>
                <a:gd name="f100" fmla="*/ f81 1 f57"/>
                <a:gd name="f101" fmla="*/ f82 1 f56"/>
                <a:gd name="f102" fmla="*/ f83 1 f57"/>
                <a:gd name="f103" fmla="*/ f84 1 f56"/>
                <a:gd name="f104" fmla="*/ f85 1 f57"/>
                <a:gd name="f105" fmla="*/ f86 1 f56"/>
                <a:gd name="f106" fmla="*/ f87 1 f57"/>
                <a:gd name="f107" fmla="*/ f88 1 f56"/>
                <a:gd name="f108" fmla="*/ f89 f47 1"/>
                <a:gd name="f109" fmla="*/ f90 f47 1"/>
                <a:gd name="f110" fmla="*/ f92 f48 1"/>
                <a:gd name="f111" fmla="*/ f91 f48 1"/>
                <a:gd name="f112" fmla="*/ f93 f47 1"/>
                <a:gd name="f113" fmla="*/ f94 f48 1"/>
                <a:gd name="f114" fmla="*/ f95 f47 1"/>
                <a:gd name="f115" fmla="*/ f96 f48 1"/>
                <a:gd name="f116" fmla="*/ f97 f47 1"/>
                <a:gd name="f117" fmla="*/ f98 f48 1"/>
                <a:gd name="f118" fmla="*/ f99 f47 1"/>
                <a:gd name="f119" fmla="*/ f100 f48 1"/>
                <a:gd name="f120" fmla="*/ f101 f47 1"/>
                <a:gd name="f121" fmla="*/ f102 f48 1"/>
                <a:gd name="f122" fmla="*/ f103 f47 1"/>
                <a:gd name="f123" fmla="*/ f104 f48 1"/>
                <a:gd name="f124" fmla="*/ f105 f47 1"/>
                <a:gd name="f125" fmla="*/ f106 f48 1"/>
                <a:gd name="f126" fmla="*/ f10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2" y="f113"/>
                </a:cxn>
                <a:cxn ang="f73">
                  <a:pos x="f114" y="f115"/>
                </a:cxn>
                <a:cxn ang="f73">
                  <a:pos x="f116" y="f117"/>
                </a:cxn>
                <a:cxn ang="f73">
                  <a:pos x="f118" y="f119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15"/>
                </a:cxn>
                <a:cxn ang="f73">
                  <a:pos x="f112" y="f113"/>
                </a:cxn>
              </a:cxnLst>
              <a:rect l="f108" t="f111" r="f109" b="f110"/>
              <a:pathLst>
                <a:path w="278" h="76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5"/>
                    <a:pt x="f27" y="f28"/>
                    <a:pt x="f29" y="f30"/>
                  </a:cubicBezTo>
                  <a:cubicBezTo>
                    <a:pt x="f5" y="f31"/>
                    <a:pt x="f32" y="f33"/>
                    <a:pt x="f34" y="f35"/>
                  </a:cubicBezTo>
                  <a:cubicBezTo>
                    <a:pt x="f36" y="f37"/>
                    <a:pt x="f38" y="f34"/>
                    <a:pt x="f30" y="f39"/>
                  </a:cubicBezTo>
                  <a:cubicBezTo>
                    <a:pt x="f40" y="f5"/>
                    <a:pt x="f2" y="f27"/>
                    <a:pt x="f41" y="f13"/>
                  </a:cubicBezTo>
                  <a:cubicBezTo>
                    <a:pt x="f42" y="f43"/>
                    <a:pt x="f44" y="f45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841F503-5A43-409A-9DCE-D9A455CBED31}"/>
                </a:ext>
              </a:extLst>
            </p:cNvPr>
            <p:cNvSpPr/>
            <p:nvPr/>
          </p:nvSpPr>
          <p:spPr>
            <a:xfrm>
              <a:off x="7218794" y="1846036"/>
              <a:ext cx="153527" cy="905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63"/>
                <a:gd name="f8" fmla="val 90"/>
                <a:gd name="f9" fmla="val 33"/>
                <a:gd name="f10" fmla="val 65"/>
                <a:gd name="f11" fmla="val 54"/>
                <a:gd name="f12" fmla="val 29"/>
                <a:gd name="f13" fmla="val 60"/>
                <a:gd name="f14" fmla="val 13"/>
                <a:gd name="f15" fmla="val 41"/>
                <a:gd name="f16" fmla="val 24"/>
                <a:gd name="f17" fmla="val 11"/>
                <a:gd name="f18" fmla="val 20"/>
                <a:gd name="f19" fmla="val 25"/>
                <a:gd name="f20" fmla="val 19"/>
                <a:gd name="f21" fmla="val 80"/>
                <a:gd name="f22" fmla="val 14"/>
                <a:gd name="f23" fmla="+- 0 0 -90"/>
                <a:gd name="f24" fmla="*/ f3 1 106"/>
                <a:gd name="f25" fmla="*/ f4 1 6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06"/>
                <a:gd name="f34" fmla="*/ f30 1 63"/>
                <a:gd name="f35" fmla="*/ 106 f31 1"/>
                <a:gd name="f36" fmla="*/ 0 f30 1"/>
                <a:gd name="f37" fmla="*/ 29 f31 1"/>
                <a:gd name="f38" fmla="*/ 60 f30 1"/>
                <a:gd name="f39" fmla="*/ 0 f31 1"/>
                <a:gd name="f40" fmla="*/ 41 f30 1"/>
                <a:gd name="f41" fmla="*/ 25 f31 1"/>
                <a:gd name="f42" fmla="*/ 19 f30 1"/>
                <a:gd name="f43" fmla="+- f32 0 f1"/>
                <a:gd name="f44" fmla="*/ f35 1 106"/>
                <a:gd name="f45" fmla="*/ f36 1 63"/>
                <a:gd name="f46" fmla="*/ f37 1 106"/>
                <a:gd name="f47" fmla="*/ f38 1 63"/>
                <a:gd name="f48" fmla="*/ f39 1 106"/>
                <a:gd name="f49" fmla="*/ f40 1 63"/>
                <a:gd name="f50" fmla="*/ f41 1 106"/>
                <a:gd name="f51" fmla="*/ f42 1 6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106" h="63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7"/>
                    <a:pt x="f5" y="f11"/>
                    <a:pt x="f5" y="f15"/>
                  </a:cubicBezTo>
                  <a:cubicBezTo>
                    <a:pt x="f5" y="f16"/>
                    <a:pt x="f17" y="f18"/>
                    <a:pt x="f19" y="f20"/>
                  </a:cubicBezTo>
                  <a:cubicBezTo>
                    <a:pt x="f11" y="f20"/>
                    <a:pt x="f21" y="f22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C74A4BB-4FAF-41A8-BE33-B0EFF3835C60}"/>
                </a:ext>
              </a:extLst>
            </p:cNvPr>
            <p:cNvSpPr/>
            <p:nvPr/>
          </p:nvSpPr>
          <p:spPr>
            <a:xfrm>
              <a:off x="6608112" y="1846036"/>
              <a:ext cx="155822" cy="893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62"/>
                <a:gd name="f8" fmla="val 27"/>
                <a:gd name="f9" fmla="val 14"/>
                <a:gd name="f10" fmla="val 56"/>
                <a:gd name="f11" fmla="val 19"/>
                <a:gd name="f12" fmla="val 85"/>
                <a:gd name="f13" fmla="val 20"/>
                <a:gd name="f14" fmla="val 98"/>
                <a:gd name="f15" fmla="val 28"/>
                <a:gd name="f16" fmla="val 106"/>
                <a:gd name="f17" fmla="val 42"/>
                <a:gd name="f18" fmla="val 103"/>
                <a:gd name="f19" fmla="val 57"/>
                <a:gd name="f20" fmla="val 91"/>
                <a:gd name="f21" fmla="val 77"/>
                <a:gd name="f22" fmla="val 60"/>
                <a:gd name="f23" fmla="val 41"/>
                <a:gd name="f24" fmla="val 54"/>
                <a:gd name="f25" fmla="val 16"/>
                <a:gd name="f26" fmla="val 33"/>
                <a:gd name="f27" fmla="+- 0 0 -90"/>
                <a:gd name="f28" fmla="*/ f3 1 108"/>
                <a:gd name="f29" fmla="*/ f4 1 62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08"/>
                <a:gd name="f38" fmla="*/ f34 1 62"/>
                <a:gd name="f39" fmla="*/ 0 f35 1"/>
                <a:gd name="f40" fmla="*/ 0 f34 1"/>
                <a:gd name="f41" fmla="*/ 85 f35 1"/>
                <a:gd name="f42" fmla="*/ 20 f34 1"/>
                <a:gd name="f43" fmla="*/ 106 f35 1"/>
                <a:gd name="f44" fmla="*/ 42 f34 1"/>
                <a:gd name="f45" fmla="*/ 77 f35 1"/>
                <a:gd name="f46" fmla="*/ 60 f34 1"/>
                <a:gd name="f47" fmla="+- f36 0 f1"/>
                <a:gd name="f48" fmla="*/ f39 1 108"/>
                <a:gd name="f49" fmla="*/ f40 1 62"/>
                <a:gd name="f50" fmla="*/ f41 1 108"/>
                <a:gd name="f51" fmla="*/ f42 1 62"/>
                <a:gd name="f52" fmla="*/ f43 1 108"/>
                <a:gd name="f53" fmla="*/ f44 1 62"/>
                <a:gd name="f54" fmla="*/ f45 1 108"/>
                <a:gd name="f55" fmla="*/ f46 1 62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108" h="6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3"/>
                    <a:pt x="f6" y="f15"/>
                    <a:pt x="f16" y="f17"/>
                  </a:cubicBezTo>
                  <a:cubicBezTo>
                    <a:pt x="f18" y="f19"/>
                    <a:pt x="f20" y="f7"/>
                    <a:pt x="f21" y="f22"/>
                  </a:cubicBezTo>
                  <a:cubicBezTo>
                    <a:pt x="f23" y="f24"/>
                    <a:pt x="f25" y="f26"/>
                    <a:pt x="f5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720D6D-5161-4C1F-8BC5-1B6F5B59D143}"/>
                </a:ext>
              </a:extLst>
            </p:cNvPr>
            <p:cNvSpPr/>
            <p:nvPr/>
          </p:nvSpPr>
          <p:spPr>
            <a:xfrm>
              <a:off x="7531574" y="1270869"/>
              <a:ext cx="502974" cy="504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9"/>
                <a:gd name="f7" fmla="val 350"/>
                <a:gd name="f8" fmla="val 46"/>
                <a:gd name="f9" fmla="val 254"/>
                <a:gd name="f10" fmla="val 60"/>
                <a:gd name="f11" fmla="val 232"/>
                <a:gd name="f12" fmla="val 44"/>
                <a:gd name="f13" fmla="val 221"/>
                <a:gd name="f14" fmla="val 25"/>
                <a:gd name="f15" fmla="val 206"/>
                <a:gd name="f16" fmla="val 187"/>
                <a:gd name="f17" fmla="val 6"/>
                <a:gd name="f18" fmla="val 151"/>
                <a:gd name="f19" fmla="val 37"/>
                <a:gd name="f20" fmla="val 134"/>
                <a:gd name="f21" fmla="val 49"/>
                <a:gd name="f22" fmla="val 127"/>
                <a:gd name="f23" fmla="val 53"/>
                <a:gd name="f24" fmla="val 122"/>
                <a:gd name="f25" fmla="val 107"/>
                <a:gd name="f26" fmla="val 36"/>
                <a:gd name="f27" fmla="val 67"/>
                <a:gd name="f28" fmla="val 66"/>
                <a:gd name="f29" fmla="val 120"/>
                <a:gd name="f30" fmla="val 126"/>
                <a:gd name="f31" fmla="val 52"/>
                <a:gd name="f32" fmla="val 133"/>
                <a:gd name="f33" fmla="val 39"/>
                <a:gd name="f34" fmla="val 154"/>
                <a:gd name="f35" fmla="val 194"/>
                <a:gd name="f36" fmla="val 1"/>
                <a:gd name="f37" fmla="val 216"/>
                <a:gd name="f38" fmla="val 222"/>
                <a:gd name="f39" fmla="val 50"/>
                <a:gd name="f40" fmla="val 228"/>
                <a:gd name="f41" fmla="val 241"/>
                <a:gd name="f42" fmla="val 284"/>
                <a:gd name="f43" fmla="val 313"/>
                <a:gd name="f44" fmla="val 299"/>
                <a:gd name="f45" fmla="val 109"/>
                <a:gd name="f46" fmla="val 296"/>
                <a:gd name="f47" fmla="val 121"/>
                <a:gd name="f48" fmla="val 298"/>
                <a:gd name="f49" fmla="val 309"/>
                <a:gd name="f50" fmla="val 132"/>
                <a:gd name="f51" fmla="val 195"/>
                <a:gd name="f52" fmla="val 308"/>
                <a:gd name="f53" fmla="val 217"/>
                <a:gd name="f54" fmla="val 223"/>
                <a:gd name="f55" fmla="val 227"/>
                <a:gd name="f56" fmla="val 239"/>
                <a:gd name="f57" fmla="val 312"/>
                <a:gd name="f58" fmla="val 238"/>
                <a:gd name="f59" fmla="val 300"/>
                <a:gd name="f60" fmla="val 297"/>
                <a:gd name="f61" fmla="val 218"/>
                <a:gd name="f62" fmla="val 193"/>
                <a:gd name="f63" fmla="val 156"/>
                <a:gd name="f64" fmla="val 124"/>
                <a:gd name="f65" fmla="val 295"/>
                <a:gd name="f66" fmla="val 116"/>
                <a:gd name="f67" fmla="val 106"/>
                <a:gd name="f68" fmla="val 301"/>
                <a:gd name="f69" fmla="val 71"/>
                <a:gd name="f70" fmla="val 310"/>
                <a:gd name="f71" fmla="val 45"/>
                <a:gd name="f72" fmla="val 291"/>
                <a:gd name="f73" fmla="val 92"/>
                <a:gd name="f74" fmla="val 73"/>
                <a:gd name="f75" fmla="val 77"/>
                <a:gd name="f76" fmla="val 70"/>
                <a:gd name="f77" fmla="val 84"/>
                <a:gd name="f78" fmla="val 74"/>
                <a:gd name="f79" fmla="val 101"/>
                <a:gd name="f80" fmla="val 80"/>
                <a:gd name="f81" fmla="val 123"/>
                <a:gd name="f82" fmla="val 115"/>
                <a:gd name="f83" fmla="val 148"/>
                <a:gd name="f84" fmla="val 138"/>
                <a:gd name="f85" fmla="val 146"/>
                <a:gd name="f86" fmla="val 142"/>
                <a:gd name="f87" fmla="val 145"/>
                <a:gd name="f88" fmla="val 144"/>
                <a:gd name="f89" fmla="val 139"/>
                <a:gd name="f90" fmla="val 150"/>
                <a:gd name="f91" fmla="val 114"/>
                <a:gd name="f92" fmla="val 118"/>
                <a:gd name="f93" fmla="val 199"/>
                <a:gd name="f94" fmla="val 271"/>
                <a:gd name="f95" fmla="val 252"/>
                <a:gd name="f96" fmla="val 190"/>
                <a:gd name="f97" fmla="val 236"/>
                <a:gd name="f98" fmla="val 176"/>
                <a:gd name="f99" fmla="val 215"/>
                <a:gd name="f100" fmla="val 173"/>
                <a:gd name="f101" fmla="val 214"/>
                <a:gd name="f102" fmla="val 169"/>
                <a:gd name="f103" fmla="val 159"/>
                <a:gd name="f104" fmla="val 149"/>
                <a:gd name="f105" fmla="val 270"/>
                <a:gd name="f106" fmla="val 292"/>
                <a:gd name="f107" fmla="val 160"/>
                <a:gd name="f108" fmla="val 311"/>
                <a:gd name="f109" fmla="val 174"/>
                <a:gd name="f110" fmla="val 188"/>
                <a:gd name="f111" fmla="val 293"/>
                <a:gd name="f112" fmla="val 137"/>
                <a:gd name="f113" fmla="val 112"/>
                <a:gd name="f114" fmla="val 205"/>
                <a:gd name="f115" fmla="val 90"/>
                <a:gd name="f116" fmla="val 197"/>
                <a:gd name="f117" fmla="val 62"/>
                <a:gd name="f118" fmla="val 38"/>
                <a:gd name="f119" fmla="val 152"/>
                <a:gd name="f120" fmla="val 61"/>
                <a:gd name="f121" fmla="val 143"/>
                <a:gd name="f122" fmla="val 158"/>
                <a:gd name="f123" fmla="val 81"/>
                <a:gd name="f124" fmla="val 97"/>
                <a:gd name="f125" fmla="val 200"/>
                <a:gd name="f126" fmla="val 191"/>
                <a:gd name="f127" fmla="val 182"/>
                <a:gd name="f128" fmla="val 131"/>
                <a:gd name="f129" fmla="val 179"/>
                <a:gd name="f130" fmla="val 136"/>
                <a:gd name="f131" fmla="val 128"/>
                <a:gd name="f132" fmla="val 113"/>
                <a:gd name="f133" fmla="val 55"/>
                <a:gd name="f134" fmla="val 162"/>
                <a:gd name="f135" fmla="val 175"/>
                <a:gd name="f136" fmla="val 189"/>
                <a:gd name="f137" fmla="val 294"/>
                <a:gd name="f138" fmla="val 161"/>
                <a:gd name="f139" fmla="val 269"/>
                <a:gd name="f140" fmla="val 268"/>
                <a:gd name="f141" fmla="val 168"/>
                <a:gd name="f142" fmla="val 183"/>
                <a:gd name="f143" fmla="val 261"/>
                <a:gd name="f144" fmla="val 72"/>
                <a:gd name="f145" fmla="val 198"/>
                <a:gd name="f146" fmla="val 203"/>
                <a:gd name="f147" fmla="val 140"/>
                <a:gd name="f148" fmla="val 204"/>
                <a:gd name="f149" fmla="val 210"/>
                <a:gd name="f150" fmla="val 234"/>
                <a:gd name="f151" fmla="val 272"/>
                <a:gd name="f152" fmla="val 275"/>
                <a:gd name="f153" fmla="val 96"/>
                <a:gd name="f154" fmla="val 276"/>
                <a:gd name="f155" fmla="val 83"/>
                <a:gd name="f156" fmla="val 273"/>
                <a:gd name="f157" fmla="val 258"/>
                <a:gd name="f158" fmla="val 230"/>
                <a:gd name="f159" fmla="val 233"/>
                <a:gd name="f160" fmla="val 208"/>
                <a:gd name="f161" fmla="val 257"/>
                <a:gd name="f162" fmla="val 91"/>
                <a:gd name="f163" fmla="val 235"/>
                <a:gd name="f164" fmla="val 209"/>
                <a:gd name="f165" fmla="val 201"/>
                <a:gd name="f166" fmla="val 79"/>
                <a:gd name="f167" fmla="val 251"/>
                <a:gd name="f168" fmla="val 264"/>
                <a:gd name="f169" fmla="+- 0 0 -90"/>
                <a:gd name="f170" fmla="*/ f3 1 349"/>
                <a:gd name="f171" fmla="*/ f4 1 350"/>
                <a:gd name="f172" fmla="val f5"/>
                <a:gd name="f173" fmla="val f6"/>
                <a:gd name="f174" fmla="val f7"/>
                <a:gd name="f175" fmla="*/ f169 f0 1"/>
                <a:gd name="f176" fmla="+- f174 0 f172"/>
                <a:gd name="f177" fmla="+- f173 0 f172"/>
                <a:gd name="f178" fmla="*/ f175 1 f2"/>
                <a:gd name="f179" fmla="*/ f177 1 349"/>
                <a:gd name="f180" fmla="*/ f176 1 350"/>
                <a:gd name="f181" fmla="*/ 46 f177 1"/>
                <a:gd name="f182" fmla="*/ 254 f176 1"/>
                <a:gd name="f183" fmla="*/ 25 f177 1"/>
                <a:gd name="f184" fmla="*/ 206 f176 1"/>
                <a:gd name="f185" fmla="*/ 37 f177 1"/>
                <a:gd name="f186" fmla="*/ 134 f176 1"/>
                <a:gd name="f187" fmla="*/ 49 f177 1"/>
                <a:gd name="f188" fmla="*/ 107 f176 1"/>
                <a:gd name="f189" fmla="*/ 107 f177 1"/>
                <a:gd name="f190" fmla="*/ 49 f176 1"/>
                <a:gd name="f191" fmla="*/ 133 f177 1"/>
                <a:gd name="f192" fmla="*/ 39 f176 1"/>
                <a:gd name="f193" fmla="*/ 216 f177 1"/>
                <a:gd name="f194" fmla="*/ 241 f177 1"/>
                <a:gd name="f195" fmla="*/ 299 f177 1"/>
                <a:gd name="f196" fmla="*/ 109 f176 1"/>
                <a:gd name="f197" fmla="*/ 309 f177 1"/>
                <a:gd name="f198" fmla="*/ 132 f176 1"/>
                <a:gd name="f199" fmla="*/ 308 f177 1"/>
                <a:gd name="f200" fmla="*/ 217 f176 1"/>
                <a:gd name="f201" fmla="*/ 239 f176 1"/>
                <a:gd name="f202" fmla="*/ 238 f177 1"/>
                <a:gd name="f203" fmla="*/ 300 f176 1"/>
                <a:gd name="f204" fmla="*/ 218 f177 1"/>
                <a:gd name="f205" fmla="*/ 308 f176 1"/>
                <a:gd name="f206" fmla="*/ 132 f177 1"/>
                <a:gd name="f207" fmla="*/ 309 f176 1"/>
                <a:gd name="f208" fmla="*/ 106 f177 1"/>
                <a:gd name="f209" fmla="*/ 301 f176 1"/>
                <a:gd name="f210" fmla="*/ 92 f177 1"/>
                <a:gd name="f211" fmla="*/ 73 f176 1"/>
                <a:gd name="f212" fmla="*/ 74 f177 1"/>
                <a:gd name="f213" fmla="*/ 101 f176 1"/>
                <a:gd name="f214" fmla="*/ 138 f177 1"/>
                <a:gd name="f215" fmla="*/ 146 f176 1"/>
                <a:gd name="f216" fmla="*/ 146 f177 1"/>
                <a:gd name="f217" fmla="*/ 139 f176 1"/>
                <a:gd name="f218" fmla="*/ 199 f177 1"/>
                <a:gd name="f219" fmla="*/ 271 f176 1"/>
                <a:gd name="f220" fmla="*/ 180 f177 1"/>
                <a:gd name="f221" fmla="*/ 221 f176 1"/>
                <a:gd name="f222" fmla="*/ 169 f177 1"/>
                <a:gd name="f223" fmla="*/ 149 f177 1"/>
                <a:gd name="f224" fmla="*/ 270 f176 1"/>
                <a:gd name="f225" fmla="*/ 174 f177 1"/>
                <a:gd name="f226" fmla="*/ 311 f176 1"/>
                <a:gd name="f227" fmla="*/ 137 f176 1"/>
                <a:gd name="f228" fmla="*/ 197 f177 1"/>
                <a:gd name="f229" fmla="*/ 62 f176 1"/>
                <a:gd name="f230" fmla="*/ 38 f176 1"/>
                <a:gd name="f231" fmla="*/ 152 f177 1"/>
                <a:gd name="f232" fmla="*/ 61 f176 1"/>
                <a:gd name="f233" fmla="*/ 81 f177 1"/>
                <a:gd name="f234" fmla="*/ 199 f176 1"/>
                <a:gd name="f235" fmla="*/ 126 f177 1"/>
                <a:gd name="f236" fmla="*/ 182 f176 1"/>
                <a:gd name="f237" fmla="*/ 128 f177 1"/>
                <a:gd name="f238" fmla="*/ 169 f176 1"/>
                <a:gd name="f239" fmla="*/ 77 f177 1"/>
                <a:gd name="f240" fmla="*/ 149 f176 1"/>
                <a:gd name="f241" fmla="*/ 38 f177 1"/>
                <a:gd name="f242" fmla="*/ 175 f176 1"/>
                <a:gd name="f243" fmla="*/ 271 f177 1"/>
                <a:gd name="f244" fmla="*/ 311 f177 1"/>
                <a:gd name="f245" fmla="*/ 174 f176 1"/>
                <a:gd name="f246" fmla="*/ 270 f177 1"/>
                <a:gd name="f247" fmla="*/ 268 f177 1"/>
                <a:gd name="f248" fmla="*/ 217 f177 1"/>
                <a:gd name="f249" fmla="*/ 269 f177 1"/>
                <a:gd name="f250" fmla="*/ 261 f177 1"/>
                <a:gd name="f251" fmla="*/ 203 f177 1"/>
                <a:gd name="f252" fmla="*/ 140 f176 1"/>
                <a:gd name="f253" fmla="*/ 210 f177 1"/>
                <a:gd name="f254" fmla="*/ 275 f177 1"/>
                <a:gd name="f255" fmla="*/ 96 f176 1"/>
                <a:gd name="f256" fmla="*/ 258 f176 1"/>
                <a:gd name="f257" fmla="*/ 208 f177 1"/>
                <a:gd name="f258" fmla="*/ 203 f176 1"/>
                <a:gd name="f259" fmla="*/ 208 f176 1"/>
                <a:gd name="f260" fmla="*/ 257 f177 1"/>
                <a:gd name="f261" fmla="*/ 275 f176 1"/>
                <a:gd name="f262" fmla="*/ 91 f177 1"/>
                <a:gd name="f263" fmla="*/ 209 f176 1"/>
                <a:gd name="f264" fmla="*/ 139 f177 1"/>
                <a:gd name="f265" fmla="*/ 204 f176 1"/>
                <a:gd name="f266" fmla="*/ 251 f176 1"/>
                <a:gd name="f267" fmla="+- f178 0 f1"/>
                <a:gd name="f268" fmla="*/ f181 1 349"/>
                <a:gd name="f269" fmla="*/ f182 1 350"/>
                <a:gd name="f270" fmla="*/ f183 1 349"/>
                <a:gd name="f271" fmla="*/ f184 1 350"/>
                <a:gd name="f272" fmla="*/ f185 1 349"/>
                <a:gd name="f273" fmla="*/ f186 1 350"/>
                <a:gd name="f274" fmla="*/ f187 1 349"/>
                <a:gd name="f275" fmla="*/ f188 1 350"/>
                <a:gd name="f276" fmla="*/ f189 1 349"/>
                <a:gd name="f277" fmla="*/ f190 1 350"/>
                <a:gd name="f278" fmla="*/ f191 1 349"/>
                <a:gd name="f279" fmla="*/ f192 1 350"/>
                <a:gd name="f280" fmla="*/ f193 1 349"/>
                <a:gd name="f281" fmla="*/ f194 1 349"/>
                <a:gd name="f282" fmla="*/ f195 1 349"/>
                <a:gd name="f283" fmla="*/ f196 1 350"/>
                <a:gd name="f284" fmla="*/ f197 1 349"/>
                <a:gd name="f285" fmla="*/ f198 1 350"/>
                <a:gd name="f286" fmla="*/ f199 1 349"/>
                <a:gd name="f287" fmla="*/ f200 1 350"/>
                <a:gd name="f288" fmla="*/ f201 1 350"/>
                <a:gd name="f289" fmla="*/ f202 1 349"/>
                <a:gd name="f290" fmla="*/ f203 1 350"/>
                <a:gd name="f291" fmla="*/ f204 1 349"/>
                <a:gd name="f292" fmla="*/ f205 1 350"/>
                <a:gd name="f293" fmla="*/ f206 1 349"/>
                <a:gd name="f294" fmla="*/ f207 1 350"/>
                <a:gd name="f295" fmla="*/ f208 1 349"/>
                <a:gd name="f296" fmla="*/ f209 1 350"/>
                <a:gd name="f297" fmla="*/ f210 1 349"/>
                <a:gd name="f298" fmla="*/ f211 1 350"/>
                <a:gd name="f299" fmla="*/ f212 1 349"/>
                <a:gd name="f300" fmla="*/ f213 1 350"/>
                <a:gd name="f301" fmla="*/ f214 1 349"/>
                <a:gd name="f302" fmla="*/ f215 1 350"/>
                <a:gd name="f303" fmla="*/ f216 1 349"/>
                <a:gd name="f304" fmla="*/ f217 1 350"/>
                <a:gd name="f305" fmla="*/ f218 1 349"/>
                <a:gd name="f306" fmla="*/ f219 1 350"/>
                <a:gd name="f307" fmla="*/ f220 1 349"/>
                <a:gd name="f308" fmla="*/ f221 1 350"/>
                <a:gd name="f309" fmla="*/ f222 1 349"/>
                <a:gd name="f310" fmla="*/ f223 1 349"/>
                <a:gd name="f311" fmla="*/ f224 1 350"/>
                <a:gd name="f312" fmla="*/ f225 1 349"/>
                <a:gd name="f313" fmla="*/ f226 1 350"/>
                <a:gd name="f314" fmla="*/ f227 1 350"/>
                <a:gd name="f315" fmla="*/ f228 1 349"/>
                <a:gd name="f316" fmla="*/ f229 1 350"/>
                <a:gd name="f317" fmla="*/ f230 1 350"/>
                <a:gd name="f318" fmla="*/ f231 1 349"/>
                <a:gd name="f319" fmla="*/ f232 1 350"/>
                <a:gd name="f320" fmla="*/ f233 1 349"/>
                <a:gd name="f321" fmla="*/ f234 1 350"/>
                <a:gd name="f322" fmla="*/ f235 1 349"/>
                <a:gd name="f323" fmla="*/ f236 1 350"/>
                <a:gd name="f324" fmla="*/ f237 1 349"/>
                <a:gd name="f325" fmla="*/ f238 1 350"/>
                <a:gd name="f326" fmla="*/ f239 1 349"/>
                <a:gd name="f327" fmla="*/ f240 1 350"/>
                <a:gd name="f328" fmla="*/ f241 1 349"/>
                <a:gd name="f329" fmla="*/ f242 1 350"/>
                <a:gd name="f330" fmla="*/ f243 1 349"/>
                <a:gd name="f331" fmla="*/ f244 1 349"/>
                <a:gd name="f332" fmla="*/ f245 1 350"/>
                <a:gd name="f333" fmla="*/ f246 1 349"/>
                <a:gd name="f334" fmla="*/ f247 1 349"/>
                <a:gd name="f335" fmla="*/ f248 1 349"/>
                <a:gd name="f336" fmla="*/ f249 1 349"/>
                <a:gd name="f337" fmla="*/ f250 1 349"/>
                <a:gd name="f338" fmla="*/ f251 1 349"/>
                <a:gd name="f339" fmla="*/ f252 1 350"/>
                <a:gd name="f340" fmla="*/ f253 1 349"/>
                <a:gd name="f341" fmla="*/ f254 1 349"/>
                <a:gd name="f342" fmla="*/ f255 1 350"/>
                <a:gd name="f343" fmla="*/ f256 1 350"/>
                <a:gd name="f344" fmla="*/ f257 1 349"/>
                <a:gd name="f345" fmla="*/ f258 1 350"/>
                <a:gd name="f346" fmla="*/ f259 1 350"/>
                <a:gd name="f347" fmla="*/ f260 1 349"/>
                <a:gd name="f348" fmla="*/ f261 1 350"/>
                <a:gd name="f349" fmla="*/ f262 1 349"/>
                <a:gd name="f350" fmla="*/ f263 1 350"/>
                <a:gd name="f351" fmla="*/ f264 1 349"/>
                <a:gd name="f352" fmla="*/ f265 1 350"/>
                <a:gd name="f353" fmla="*/ f266 1 350"/>
                <a:gd name="f354" fmla="*/ 0 1 f179"/>
                <a:gd name="f355" fmla="*/ f173 1 f179"/>
                <a:gd name="f356" fmla="*/ 0 1 f180"/>
                <a:gd name="f357" fmla="*/ f174 1 f180"/>
                <a:gd name="f358" fmla="*/ f268 1 f179"/>
                <a:gd name="f359" fmla="*/ f269 1 f180"/>
                <a:gd name="f360" fmla="*/ f270 1 f179"/>
                <a:gd name="f361" fmla="*/ f271 1 f180"/>
                <a:gd name="f362" fmla="*/ f272 1 f179"/>
                <a:gd name="f363" fmla="*/ f273 1 f180"/>
                <a:gd name="f364" fmla="*/ f274 1 f179"/>
                <a:gd name="f365" fmla="*/ f275 1 f180"/>
                <a:gd name="f366" fmla="*/ f276 1 f179"/>
                <a:gd name="f367" fmla="*/ f277 1 f180"/>
                <a:gd name="f368" fmla="*/ f278 1 f179"/>
                <a:gd name="f369" fmla="*/ f279 1 f180"/>
                <a:gd name="f370" fmla="*/ f280 1 f179"/>
                <a:gd name="f371" fmla="*/ f281 1 f179"/>
                <a:gd name="f372" fmla="*/ f282 1 f179"/>
                <a:gd name="f373" fmla="*/ f283 1 f180"/>
                <a:gd name="f374" fmla="*/ f284 1 f179"/>
                <a:gd name="f375" fmla="*/ f285 1 f180"/>
                <a:gd name="f376" fmla="*/ f286 1 f179"/>
                <a:gd name="f377" fmla="*/ f287 1 f180"/>
                <a:gd name="f378" fmla="*/ f288 1 f180"/>
                <a:gd name="f379" fmla="*/ f289 1 f179"/>
                <a:gd name="f380" fmla="*/ f290 1 f180"/>
                <a:gd name="f381" fmla="*/ f291 1 f179"/>
                <a:gd name="f382" fmla="*/ f292 1 f180"/>
                <a:gd name="f383" fmla="*/ f293 1 f179"/>
                <a:gd name="f384" fmla="*/ f294 1 f180"/>
                <a:gd name="f385" fmla="*/ f295 1 f179"/>
                <a:gd name="f386" fmla="*/ f296 1 f180"/>
                <a:gd name="f387" fmla="*/ f297 1 f179"/>
                <a:gd name="f388" fmla="*/ f298 1 f180"/>
                <a:gd name="f389" fmla="*/ f299 1 f179"/>
                <a:gd name="f390" fmla="*/ f300 1 f180"/>
                <a:gd name="f391" fmla="*/ f301 1 f179"/>
                <a:gd name="f392" fmla="*/ f302 1 f180"/>
                <a:gd name="f393" fmla="*/ f303 1 f179"/>
                <a:gd name="f394" fmla="*/ f304 1 f180"/>
                <a:gd name="f395" fmla="*/ f305 1 f179"/>
                <a:gd name="f396" fmla="*/ f306 1 f180"/>
                <a:gd name="f397" fmla="*/ f307 1 f179"/>
                <a:gd name="f398" fmla="*/ f308 1 f180"/>
                <a:gd name="f399" fmla="*/ f309 1 f179"/>
                <a:gd name="f400" fmla="*/ f310 1 f179"/>
                <a:gd name="f401" fmla="*/ f311 1 f180"/>
                <a:gd name="f402" fmla="*/ f312 1 f179"/>
                <a:gd name="f403" fmla="*/ f313 1 f180"/>
                <a:gd name="f404" fmla="*/ f314 1 f180"/>
                <a:gd name="f405" fmla="*/ f315 1 f179"/>
                <a:gd name="f406" fmla="*/ f316 1 f180"/>
                <a:gd name="f407" fmla="*/ f317 1 f180"/>
                <a:gd name="f408" fmla="*/ f318 1 f179"/>
                <a:gd name="f409" fmla="*/ f319 1 f180"/>
                <a:gd name="f410" fmla="*/ f320 1 f179"/>
                <a:gd name="f411" fmla="*/ f321 1 f180"/>
                <a:gd name="f412" fmla="*/ f322 1 f179"/>
                <a:gd name="f413" fmla="*/ f323 1 f180"/>
                <a:gd name="f414" fmla="*/ f324 1 f179"/>
                <a:gd name="f415" fmla="*/ f325 1 f180"/>
                <a:gd name="f416" fmla="*/ f326 1 f179"/>
                <a:gd name="f417" fmla="*/ f327 1 f180"/>
                <a:gd name="f418" fmla="*/ f328 1 f179"/>
                <a:gd name="f419" fmla="*/ f329 1 f180"/>
                <a:gd name="f420" fmla="*/ f330 1 f179"/>
                <a:gd name="f421" fmla="*/ f331 1 f179"/>
                <a:gd name="f422" fmla="*/ f332 1 f180"/>
                <a:gd name="f423" fmla="*/ f333 1 f179"/>
                <a:gd name="f424" fmla="*/ f334 1 f179"/>
                <a:gd name="f425" fmla="*/ f335 1 f179"/>
                <a:gd name="f426" fmla="*/ f336 1 f179"/>
                <a:gd name="f427" fmla="*/ f337 1 f179"/>
                <a:gd name="f428" fmla="*/ f338 1 f179"/>
                <a:gd name="f429" fmla="*/ f339 1 f180"/>
                <a:gd name="f430" fmla="*/ f340 1 f179"/>
                <a:gd name="f431" fmla="*/ f341 1 f179"/>
                <a:gd name="f432" fmla="*/ f342 1 f180"/>
                <a:gd name="f433" fmla="*/ f343 1 f180"/>
                <a:gd name="f434" fmla="*/ f344 1 f179"/>
                <a:gd name="f435" fmla="*/ f345 1 f180"/>
                <a:gd name="f436" fmla="*/ f346 1 f180"/>
                <a:gd name="f437" fmla="*/ f347 1 f179"/>
                <a:gd name="f438" fmla="*/ f348 1 f180"/>
                <a:gd name="f439" fmla="*/ f349 1 f179"/>
                <a:gd name="f440" fmla="*/ f350 1 f180"/>
                <a:gd name="f441" fmla="*/ f351 1 f179"/>
                <a:gd name="f442" fmla="*/ f352 1 f180"/>
                <a:gd name="f443" fmla="*/ f353 1 f180"/>
                <a:gd name="f444" fmla="*/ f354 f170 1"/>
                <a:gd name="f445" fmla="*/ f355 f170 1"/>
                <a:gd name="f446" fmla="*/ f357 f171 1"/>
                <a:gd name="f447" fmla="*/ f356 f171 1"/>
                <a:gd name="f448" fmla="*/ f358 f170 1"/>
                <a:gd name="f449" fmla="*/ f359 f171 1"/>
                <a:gd name="f450" fmla="*/ f360 f170 1"/>
                <a:gd name="f451" fmla="*/ f361 f171 1"/>
                <a:gd name="f452" fmla="*/ f362 f170 1"/>
                <a:gd name="f453" fmla="*/ f363 f171 1"/>
                <a:gd name="f454" fmla="*/ f364 f170 1"/>
                <a:gd name="f455" fmla="*/ f365 f171 1"/>
                <a:gd name="f456" fmla="*/ f366 f170 1"/>
                <a:gd name="f457" fmla="*/ f367 f171 1"/>
                <a:gd name="f458" fmla="*/ f368 f170 1"/>
                <a:gd name="f459" fmla="*/ f369 f171 1"/>
                <a:gd name="f460" fmla="*/ f370 f170 1"/>
                <a:gd name="f461" fmla="*/ f371 f170 1"/>
                <a:gd name="f462" fmla="*/ f372 f170 1"/>
                <a:gd name="f463" fmla="*/ f373 f171 1"/>
                <a:gd name="f464" fmla="*/ f374 f170 1"/>
                <a:gd name="f465" fmla="*/ f375 f171 1"/>
                <a:gd name="f466" fmla="*/ f376 f170 1"/>
                <a:gd name="f467" fmla="*/ f377 f171 1"/>
                <a:gd name="f468" fmla="*/ f378 f171 1"/>
                <a:gd name="f469" fmla="*/ f379 f170 1"/>
                <a:gd name="f470" fmla="*/ f380 f171 1"/>
                <a:gd name="f471" fmla="*/ f381 f170 1"/>
                <a:gd name="f472" fmla="*/ f382 f171 1"/>
                <a:gd name="f473" fmla="*/ f383 f170 1"/>
                <a:gd name="f474" fmla="*/ f384 f171 1"/>
                <a:gd name="f475" fmla="*/ f385 f170 1"/>
                <a:gd name="f476" fmla="*/ f386 f171 1"/>
                <a:gd name="f477" fmla="*/ f387 f170 1"/>
                <a:gd name="f478" fmla="*/ f388 f171 1"/>
                <a:gd name="f479" fmla="*/ f389 f170 1"/>
                <a:gd name="f480" fmla="*/ f390 f171 1"/>
                <a:gd name="f481" fmla="*/ f391 f170 1"/>
                <a:gd name="f482" fmla="*/ f392 f171 1"/>
                <a:gd name="f483" fmla="*/ f393 f170 1"/>
                <a:gd name="f484" fmla="*/ f394 f171 1"/>
                <a:gd name="f485" fmla="*/ f395 f170 1"/>
                <a:gd name="f486" fmla="*/ f396 f171 1"/>
                <a:gd name="f487" fmla="*/ f397 f170 1"/>
                <a:gd name="f488" fmla="*/ f398 f171 1"/>
                <a:gd name="f489" fmla="*/ f399 f170 1"/>
                <a:gd name="f490" fmla="*/ f400 f170 1"/>
                <a:gd name="f491" fmla="*/ f401 f171 1"/>
                <a:gd name="f492" fmla="*/ f402 f170 1"/>
                <a:gd name="f493" fmla="*/ f403 f171 1"/>
                <a:gd name="f494" fmla="*/ f404 f171 1"/>
                <a:gd name="f495" fmla="*/ f405 f170 1"/>
                <a:gd name="f496" fmla="*/ f406 f171 1"/>
                <a:gd name="f497" fmla="*/ f407 f171 1"/>
                <a:gd name="f498" fmla="*/ f408 f170 1"/>
                <a:gd name="f499" fmla="*/ f409 f171 1"/>
                <a:gd name="f500" fmla="*/ f410 f170 1"/>
                <a:gd name="f501" fmla="*/ f411 f171 1"/>
                <a:gd name="f502" fmla="*/ f412 f170 1"/>
                <a:gd name="f503" fmla="*/ f413 f171 1"/>
                <a:gd name="f504" fmla="*/ f414 f170 1"/>
                <a:gd name="f505" fmla="*/ f415 f171 1"/>
                <a:gd name="f506" fmla="*/ f416 f170 1"/>
                <a:gd name="f507" fmla="*/ f417 f171 1"/>
                <a:gd name="f508" fmla="*/ f418 f170 1"/>
                <a:gd name="f509" fmla="*/ f419 f171 1"/>
                <a:gd name="f510" fmla="*/ f420 f170 1"/>
                <a:gd name="f511" fmla="*/ f421 f170 1"/>
                <a:gd name="f512" fmla="*/ f422 f171 1"/>
                <a:gd name="f513" fmla="*/ f423 f170 1"/>
                <a:gd name="f514" fmla="*/ f424 f170 1"/>
                <a:gd name="f515" fmla="*/ f425 f170 1"/>
                <a:gd name="f516" fmla="*/ f426 f170 1"/>
                <a:gd name="f517" fmla="*/ f427 f170 1"/>
                <a:gd name="f518" fmla="*/ f428 f170 1"/>
                <a:gd name="f519" fmla="*/ f429 f171 1"/>
                <a:gd name="f520" fmla="*/ f430 f170 1"/>
                <a:gd name="f521" fmla="*/ f431 f170 1"/>
                <a:gd name="f522" fmla="*/ f432 f171 1"/>
                <a:gd name="f523" fmla="*/ f433 f171 1"/>
                <a:gd name="f524" fmla="*/ f434 f170 1"/>
                <a:gd name="f525" fmla="*/ f435 f171 1"/>
                <a:gd name="f526" fmla="*/ f436 f171 1"/>
                <a:gd name="f527" fmla="*/ f437 f170 1"/>
                <a:gd name="f528" fmla="*/ f438 f171 1"/>
                <a:gd name="f529" fmla="*/ f439 f170 1"/>
                <a:gd name="f530" fmla="*/ f440 f171 1"/>
                <a:gd name="f531" fmla="*/ f441 f170 1"/>
                <a:gd name="f532" fmla="*/ f442 f171 1"/>
                <a:gd name="f533" fmla="*/ f443 f1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448" y="f449"/>
                </a:cxn>
                <a:cxn ang="f267">
                  <a:pos x="f450" y="f451"/>
                </a:cxn>
                <a:cxn ang="f267">
                  <a:pos x="f452" y="f453"/>
                </a:cxn>
                <a:cxn ang="f267">
                  <a:pos x="f454" y="f455"/>
                </a:cxn>
                <a:cxn ang="f267">
                  <a:pos x="f456" y="f457"/>
                </a:cxn>
                <a:cxn ang="f267">
                  <a:pos x="f458" y="f459"/>
                </a:cxn>
                <a:cxn ang="f267">
                  <a:pos x="f460" y="f459"/>
                </a:cxn>
                <a:cxn ang="f267">
                  <a:pos x="f461" y="f457"/>
                </a:cxn>
                <a:cxn ang="f267">
                  <a:pos x="f462" y="f463"/>
                </a:cxn>
                <a:cxn ang="f267">
                  <a:pos x="f464" y="f465"/>
                </a:cxn>
                <a:cxn ang="f267">
                  <a:pos x="f466" y="f467"/>
                </a:cxn>
                <a:cxn ang="f267">
                  <a:pos x="f462" y="f468"/>
                </a:cxn>
                <a:cxn ang="f267">
                  <a:pos x="f469" y="f470"/>
                </a:cxn>
                <a:cxn ang="f267">
                  <a:pos x="f471" y="f472"/>
                </a:cxn>
                <a:cxn ang="f267">
                  <a:pos x="f473" y="f474"/>
                </a:cxn>
                <a:cxn ang="f267">
                  <a:pos x="f475" y="f476"/>
                </a:cxn>
                <a:cxn ang="f267">
                  <a:pos x="f448" y="f449"/>
                </a:cxn>
                <a:cxn ang="f267">
                  <a:pos x="f477" y="f478"/>
                </a:cxn>
                <a:cxn ang="f267">
                  <a:pos x="f479" y="f480"/>
                </a:cxn>
                <a:cxn ang="f267">
                  <a:pos x="f481" y="f482"/>
                </a:cxn>
                <a:cxn ang="f267">
                  <a:pos x="f483" y="f484"/>
                </a:cxn>
                <a:cxn ang="f267">
                  <a:pos x="f477" y="f478"/>
                </a:cxn>
                <a:cxn ang="f267">
                  <a:pos x="f485" y="f486"/>
                </a:cxn>
                <a:cxn ang="f267">
                  <a:pos x="f487" y="f488"/>
                </a:cxn>
                <a:cxn ang="f267">
                  <a:pos x="f489" y="f488"/>
                </a:cxn>
                <a:cxn ang="f267">
                  <a:pos x="f490" y="f491"/>
                </a:cxn>
                <a:cxn ang="f267">
                  <a:pos x="f492" y="f493"/>
                </a:cxn>
                <a:cxn ang="f267">
                  <a:pos x="f485" y="f486"/>
                </a:cxn>
                <a:cxn ang="f267">
                  <a:pos x="f492" y="f494"/>
                </a:cxn>
                <a:cxn ang="f267">
                  <a:pos x="f495" y="f496"/>
                </a:cxn>
                <a:cxn ang="f267">
                  <a:pos x="f492" y="f497"/>
                </a:cxn>
                <a:cxn ang="f267">
                  <a:pos x="f498" y="f499"/>
                </a:cxn>
                <a:cxn ang="f267">
                  <a:pos x="f492" y="f494"/>
                </a:cxn>
                <a:cxn ang="f267">
                  <a:pos x="f500" y="f501"/>
                </a:cxn>
                <a:cxn ang="f267">
                  <a:pos x="f502" y="f503"/>
                </a:cxn>
                <a:cxn ang="f267">
                  <a:pos x="f504" y="f505"/>
                </a:cxn>
                <a:cxn ang="f267">
                  <a:pos x="f506" y="f507"/>
                </a:cxn>
                <a:cxn ang="f267">
                  <a:pos x="f508" y="f509"/>
                </a:cxn>
                <a:cxn ang="f267">
                  <a:pos x="f500" y="f501"/>
                </a:cxn>
                <a:cxn ang="f267">
                  <a:pos x="f510" y="f501"/>
                </a:cxn>
                <a:cxn ang="f267">
                  <a:pos x="f511" y="f512"/>
                </a:cxn>
                <a:cxn ang="f267">
                  <a:pos x="f513" y="f507"/>
                </a:cxn>
                <a:cxn ang="f267">
                  <a:pos x="f514" y="f507"/>
                </a:cxn>
                <a:cxn ang="f267">
                  <a:pos x="f515" y="f509"/>
                </a:cxn>
                <a:cxn ang="f267">
                  <a:pos x="f516" y="f501"/>
                </a:cxn>
                <a:cxn ang="f267">
                  <a:pos x="f510" y="f501"/>
                </a:cxn>
                <a:cxn ang="f267">
                  <a:pos x="f517" y="f478"/>
                </a:cxn>
                <a:cxn ang="f267">
                  <a:pos x="f518" y="f519"/>
                </a:cxn>
                <a:cxn ang="f267">
                  <a:pos x="f520" y="f482"/>
                </a:cxn>
                <a:cxn ang="f267">
                  <a:pos x="f521" y="f522"/>
                </a:cxn>
                <a:cxn ang="f267">
                  <a:pos x="f517" y="f478"/>
                </a:cxn>
                <a:cxn ang="f267">
                  <a:pos x="f521" y="f523"/>
                </a:cxn>
                <a:cxn ang="f267">
                  <a:pos x="f524" y="f525"/>
                </a:cxn>
                <a:cxn ang="f267">
                  <a:pos x="f518" y="f526"/>
                </a:cxn>
                <a:cxn ang="f267">
                  <a:pos x="f527" y="f528"/>
                </a:cxn>
                <a:cxn ang="f267">
                  <a:pos x="f521" y="f523"/>
                </a:cxn>
                <a:cxn ang="f267">
                  <a:pos x="f529" y="f528"/>
                </a:cxn>
                <a:cxn ang="f267">
                  <a:pos x="f483" y="f530"/>
                </a:cxn>
                <a:cxn ang="f267">
                  <a:pos x="f531" y="f532"/>
                </a:cxn>
                <a:cxn ang="f267">
                  <a:pos x="f479" y="f533"/>
                </a:cxn>
                <a:cxn ang="f267">
                  <a:pos x="f529" y="f528"/>
                </a:cxn>
              </a:cxnLst>
              <a:rect l="f444" t="f447" r="f445" b="f446"/>
              <a:pathLst>
                <a:path w="349" h="35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1" y="f25"/>
                  </a:cubicBezTo>
                  <a:cubicBezTo>
                    <a:pt x="f26" y="f27"/>
                    <a:pt x="f28" y="f19"/>
                    <a:pt x="f25" y="f21"/>
                  </a:cubicBezTo>
                  <a:cubicBezTo>
                    <a:pt x="f29" y="f23"/>
                    <a:pt x="f30" y="f31"/>
                    <a:pt x="f32" y="f33"/>
                  </a:cubicBezTo>
                  <a:cubicBezTo>
                    <a:pt x="f34" y="f5"/>
                    <a:pt x="f35" y="f36"/>
                    <a:pt x="f37" y="f33"/>
                  </a:cubicBezTo>
                  <a:cubicBezTo>
                    <a:pt x="f38" y="f39"/>
                    <a:pt x="f40" y="f23"/>
                    <a:pt x="f41" y="f21"/>
                  </a:cubicBezTo>
                  <a:cubicBezTo>
                    <a:pt x="f42" y="f19"/>
                    <a:pt x="f43" y="f27"/>
                    <a:pt x="f44" y="f45"/>
                  </a:cubicBezTo>
                  <a:cubicBezTo>
                    <a:pt x="f46" y="f47"/>
                    <a:pt x="f48" y="f30"/>
                    <a:pt x="f49" y="f50"/>
                  </a:cubicBezTo>
                  <a:cubicBezTo>
                    <a:pt x="f6" y="f34"/>
                    <a:pt x="f6" y="f51"/>
                    <a:pt x="f52" y="f53"/>
                  </a:cubicBezTo>
                  <a:cubicBezTo>
                    <a:pt x="f44" y="f54"/>
                    <a:pt x="f46" y="f55"/>
                    <a:pt x="f44" y="f56"/>
                  </a:cubicBezTo>
                  <a:cubicBezTo>
                    <a:pt x="f57" y="f42"/>
                    <a:pt x="f42" y="f57"/>
                    <a:pt x="f58" y="f59"/>
                  </a:cubicBezTo>
                  <a:cubicBezTo>
                    <a:pt x="f40" y="f60"/>
                    <a:pt x="f54" y="f48"/>
                    <a:pt x="f61" y="f52"/>
                  </a:cubicBezTo>
                  <a:cubicBezTo>
                    <a:pt x="f62" y="f7"/>
                    <a:pt x="f63" y="f7"/>
                    <a:pt x="f50" y="f49"/>
                  </a:cubicBezTo>
                  <a:cubicBezTo>
                    <a:pt x="f64" y="f65"/>
                    <a:pt x="f66" y="f48"/>
                    <a:pt x="f67" y="f68"/>
                  </a:cubicBezTo>
                  <a:cubicBezTo>
                    <a:pt x="f69" y="f70"/>
                    <a:pt x="f71" y="f72"/>
                    <a:pt x="f8" y="f9"/>
                  </a:cubicBezTo>
                  <a:close/>
                  <a:moveTo>
                    <a:pt x="f73" y="f74"/>
                  </a:moveTo>
                  <a:cubicBezTo>
                    <a:pt x="f75" y="f74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7" y="f88"/>
                    <a:pt x="f85" y="f89"/>
                  </a:cubicBezTo>
                  <a:cubicBezTo>
                    <a:pt x="f90" y="f91"/>
                    <a:pt x="f92" y="f74"/>
                    <a:pt x="f73" y="f74"/>
                  </a:cubicBezTo>
                  <a:close/>
                  <a:moveTo>
                    <a:pt x="f93" y="f94"/>
                  </a:moveTo>
                  <a:cubicBezTo>
                    <a:pt x="f93" y="f95"/>
                    <a:pt x="f96" y="f97"/>
                    <a:pt x="f2" y="f13"/>
                  </a:cubicBezTo>
                  <a:cubicBezTo>
                    <a:pt x="f98" y="f99"/>
                    <a:pt x="f100" y="f101"/>
                    <a:pt x="f102" y="f13"/>
                  </a:cubicBezTo>
                  <a:cubicBezTo>
                    <a:pt x="f103" y="f97"/>
                    <a:pt x="f90" y="f95"/>
                    <a:pt x="f104" y="f105"/>
                  </a:cubicBezTo>
                  <a:cubicBezTo>
                    <a:pt x="f104" y="f106"/>
                    <a:pt x="f107" y="f108"/>
                    <a:pt x="f109" y="f108"/>
                  </a:cubicBezTo>
                  <a:cubicBezTo>
                    <a:pt x="f110" y="f108"/>
                    <a:pt x="f93" y="f111"/>
                    <a:pt x="f93" y="f94"/>
                  </a:cubicBezTo>
                  <a:close/>
                  <a:moveTo>
                    <a:pt x="f109" y="f112"/>
                  </a:moveTo>
                  <a:cubicBezTo>
                    <a:pt x="f96" y="f113"/>
                    <a:pt x="f114" y="f115"/>
                    <a:pt x="f116" y="f117"/>
                  </a:cubicBezTo>
                  <a:cubicBezTo>
                    <a:pt x="f62" y="f39"/>
                    <a:pt x="f110" y="f19"/>
                    <a:pt x="f109" y="f118"/>
                  </a:cubicBezTo>
                  <a:cubicBezTo>
                    <a:pt x="f107" y="f118"/>
                    <a:pt x="f63" y="f39"/>
                    <a:pt x="f119" y="f120"/>
                  </a:cubicBezTo>
                  <a:cubicBezTo>
                    <a:pt x="f121" y="f115"/>
                    <a:pt x="f122" y="f113"/>
                    <a:pt x="f109" y="f112"/>
                  </a:cubicBezTo>
                  <a:close/>
                  <a:moveTo>
                    <a:pt x="f123" y="f93"/>
                  </a:moveTo>
                  <a:cubicBezTo>
                    <a:pt x="f124" y="f125"/>
                    <a:pt x="f113" y="f126"/>
                    <a:pt x="f30" y="f127"/>
                  </a:cubicBezTo>
                  <a:cubicBezTo>
                    <a:pt x="f128" y="f129"/>
                    <a:pt x="f130" y="f109"/>
                    <a:pt x="f131" y="f102"/>
                  </a:cubicBezTo>
                  <a:cubicBezTo>
                    <a:pt x="f132" y="f103"/>
                    <a:pt x="f124" y="f104"/>
                    <a:pt x="f75" y="f104"/>
                  </a:cubicBezTo>
                  <a:cubicBezTo>
                    <a:pt x="f133" y="f90"/>
                    <a:pt x="f19" y="f134"/>
                    <a:pt x="f118" y="f135"/>
                  </a:cubicBezTo>
                  <a:cubicBezTo>
                    <a:pt x="f118" y="f136"/>
                    <a:pt x="f133" y="f93"/>
                    <a:pt x="f123" y="f93"/>
                  </a:cubicBezTo>
                  <a:close/>
                  <a:moveTo>
                    <a:pt x="f94" y="f93"/>
                  </a:moveTo>
                  <a:cubicBezTo>
                    <a:pt x="f137" y="f93"/>
                    <a:pt x="f108" y="f110"/>
                    <a:pt x="f108" y="f109"/>
                  </a:cubicBezTo>
                  <a:cubicBezTo>
                    <a:pt x="f70" y="f138"/>
                    <a:pt x="f72" y="f104"/>
                    <a:pt x="f105" y="f104"/>
                  </a:cubicBezTo>
                  <a:cubicBezTo>
                    <a:pt x="f105" y="f104"/>
                    <a:pt x="f139" y="f104"/>
                    <a:pt x="f140" y="f104"/>
                  </a:cubicBezTo>
                  <a:cubicBezTo>
                    <a:pt x="f95" y="f90"/>
                    <a:pt x="f37" y="f141"/>
                    <a:pt x="f53" y="f135"/>
                  </a:cubicBezTo>
                  <a:cubicBezTo>
                    <a:pt x="f53" y="f142"/>
                    <a:pt x="f95" y="f93"/>
                    <a:pt x="f139" y="f93"/>
                  </a:cubicBezTo>
                  <a:cubicBezTo>
                    <a:pt x="f105" y="f93"/>
                    <a:pt x="f105" y="f93"/>
                    <a:pt x="f94" y="f93"/>
                  </a:cubicBezTo>
                  <a:close/>
                  <a:moveTo>
                    <a:pt x="f143" y="f74"/>
                  </a:moveTo>
                  <a:cubicBezTo>
                    <a:pt x="f11" y="f144"/>
                    <a:pt x="f145" y="f82"/>
                    <a:pt x="f146" y="f147"/>
                  </a:cubicBezTo>
                  <a:cubicBezTo>
                    <a:pt x="f148" y="f88"/>
                    <a:pt x="f15" y="f87"/>
                    <a:pt x="f149" y="f85"/>
                  </a:cubicBezTo>
                  <a:cubicBezTo>
                    <a:pt x="f150" y="f90"/>
                    <a:pt x="f151" y="f47"/>
                    <a:pt x="f152" y="f153"/>
                  </a:cubicBezTo>
                  <a:cubicBezTo>
                    <a:pt x="f154" y="f155"/>
                    <a:pt x="f156" y="f78"/>
                    <a:pt x="f143" y="f74"/>
                  </a:cubicBezTo>
                  <a:close/>
                  <a:moveTo>
                    <a:pt x="f152" y="f157"/>
                  </a:moveTo>
                  <a:cubicBezTo>
                    <a:pt x="f152" y="f158"/>
                    <a:pt x="f159" y="f116"/>
                    <a:pt x="f160" y="f146"/>
                  </a:cubicBezTo>
                  <a:cubicBezTo>
                    <a:pt x="f114" y="f148"/>
                    <a:pt x="f148" y="f114"/>
                    <a:pt x="f146" y="f160"/>
                  </a:cubicBezTo>
                  <a:cubicBezTo>
                    <a:pt x="f116" y="f150"/>
                    <a:pt x="f158" y="f152"/>
                    <a:pt x="f161" y="f152"/>
                  </a:cubicBezTo>
                  <a:cubicBezTo>
                    <a:pt x="f139" y="f152"/>
                    <a:pt x="f154" y="f105"/>
                    <a:pt x="f152" y="f157"/>
                  </a:cubicBezTo>
                  <a:close/>
                  <a:moveTo>
                    <a:pt x="f162" y="f152"/>
                  </a:moveTo>
                  <a:cubicBezTo>
                    <a:pt x="f92" y="f154"/>
                    <a:pt x="f18" y="f163"/>
                    <a:pt x="f85" y="f164"/>
                  </a:cubicBezTo>
                  <a:cubicBezTo>
                    <a:pt x="f87" y="f114"/>
                    <a:pt x="f121" y="f148"/>
                    <a:pt x="f89" y="f148"/>
                  </a:cubicBezTo>
                  <a:cubicBezTo>
                    <a:pt x="f82" y="f165"/>
                    <a:pt x="f166" y="f55"/>
                    <a:pt x="f78" y="f167"/>
                  </a:cubicBezTo>
                  <a:cubicBezTo>
                    <a:pt x="f69" y="f168"/>
                    <a:pt x="f78" y="f152"/>
                    <a:pt x="f162" y="f15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0;p40">
            <a:extLst>
              <a:ext uri="{FF2B5EF4-FFF2-40B4-BE49-F238E27FC236}">
                <a16:creationId xmlns:a16="http://schemas.microsoft.com/office/drawing/2014/main" id="{2D5BA3A9-5506-4EFD-A2AE-110DC251C6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1255" y="4215228"/>
            <a:ext cx="3188997" cy="449308"/>
          </a:xfrm>
        </p:spPr>
        <p:txBody>
          <a:bodyPr anchor="t"/>
          <a:lstStyle/>
          <a:p>
            <a:pPr lvl="0"/>
            <a:r>
              <a:rPr lang="de-CH" sz="1700">
                <a:solidFill>
                  <a:srgbClr val="F0911B"/>
                </a:solidFill>
                <a:latin typeface="Manjari"/>
              </a:rPr>
              <a:t>—SOMEONE FAMOUS</a:t>
            </a:r>
          </a:p>
        </p:txBody>
      </p:sp>
      <p:sp>
        <p:nvSpPr>
          <p:cNvPr id="3" name="Google Shape;1101;p40">
            <a:extLst>
              <a:ext uri="{FF2B5EF4-FFF2-40B4-BE49-F238E27FC236}">
                <a16:creationId xmlns:a16="http://schemas.microsoft.com/office/drawing/2014/main" id="{4A39F734-C3A9-4C29-9066-DE36F33240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7430" y="2565376"/>
            <a:ext cx="6063304" cy="1300798"/>
          </a:xfrm>
        </p:spPr>
        <p:txBody>
          <a:bodyPr anchor="ctr" anchorCtr="1"/>
          <a:lstStyle/>
          <a:p>
            <a:pPr lvl="0" algn="ctr"/>
            <a:r>
              <a:rPr lang="en-US" b="1"/>
              <a:t>“This is a quote, words full of wisdom that someone important said and can make the reader get inspired.”</a:t>
            </a:r>
            <a:endParaRPr lang="en-US"/>
          </a:p>
        </p:txBody>
      </p:sp>
      <p:grpSp>
        <p:nvGrpSpPr>
          <p:cNvPr id="4" name="Google Shape;1102;p40">
            <a:extLst>
              <a:ext uri="{FF2B5EF4-FFF2-40B4-BE49-F238E27FC236}">
                <a16:creationId xmlns:a16="http://schemas.microsoft.com/office/drawing/2014/main" id="{D2E79E65-ED36-4709-B9D8-93EBB3B1F4E1}"/>
              </a:ext>
            </a:extLst>
          </p:cNvPr>
          <p:cNvGrpSpPr/>
          <p:nvPr/>
        </p:nvGrpSpPr>
        <p:grpSpPr>
          <a:xfrm>
            <a:off x="2440533" y="4060777"/>
            <a:ext cx="561999" cy="449308"/>
            <a:chOff x="2440533" y="4060777"/>
            <a:chExt cx="561999" cy="449308"/>
          </a:xfrm>
        </p:grpSpPr>
        <p:sp>
          <p:nvSpPr>
            <p:cNvPr id="5" name="Google Shape;1103;p40">
              <a:extLst>
                <a:ext uri="{FF2B5EF4-FFF2-40B4-BE49-F238E27FC236}">
                  <a16:creationId xmlns:a16="http://schemas.microsoft.com/office/drawing/2014/main" id="{46A99648-0790-4B34-8840-5D2026227FB4}"/>
                </a:ext>
              </a:extLst>
            </p:cNvPr>
            <p:cNvSpPr/>
            <p:nvPr/>
          </p:nvSpPr>
          <p:spPr>
            <a:xfrm>
              <a:off x="2440533" y="4060777"/>
              <a:ext cx="561999" cy="4493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104;p40">
              <a:extLst>
                <a:ext uri="{FF2B5EF4-FFF2-40B4-BE49-F238E27FC236}">
                  <a16:creationId xmlns:a16="http://schemas.microsoft.com/office/drawing/2014/main" id="{DFC9E9B6-9FDA-453C-8E8A-C6E425BA08E3}"/>
                </a:ext>
              </a:extLst>
            </p:cNvPr>
            <p:cNvSpPr/>
            <p:nvPr/>
          </p:nvSpPr>
          <p:spPr>
            <a:xfrm>
              <a:off x="2610090" y="4219571"/>
              <a:ext cx="212863" cy="1646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1105;p40">
            <a:extLst>
              <a:ext uri="{FF2B5EF4-FFF2-40B4-BE49-F238E27FC236}">
                <a16:creationId xmlns:a16="http://schemas.microsoft.com/office/drawing/2014/main" id="{15FB5FBB-55CF-420D-9425-FB767C76B45E}"/>
              </a:ext>
            </a:extLst>
          </p:cNvPr>
          <p:cNvGrpSpPr/>
          <p:nvPr/>
        </p:nvGrpSpPr>
        <p:grpSpPr>
          <a:xfrm>
            <a:off x="6366089" y="4060777"/>
            <a:ext cx="561999" cy="449308"/>
            <a:chOff x="6366089" y="4060777"/>
            <a:chExt cx="561999" cy="449308"/>
          </a:xfrm>
        </p:grpSpPr>
        <p:sp>
          <p:nvSpPr>
            <p:cNvPr id="8" name="Google Shape;1106;p40">
              <a:extLst>
                <a:ext uri="{FF2B5EF4-FFF2-40B4-BE49-F238E27FC236}">
                  <a16:creationId xmlns:a16="http://schemas.microsoft.com/office/drawing/2014/main" id="{4ABB8CC4-0954-4D5F-BE17-2E7B949088FB}"/>
                </a:ext>
              </a:extLst>
            </p:cNvPr>
            <p:cNvSpPr/>
            <p:nvPr/>
          </p:nvSpPr>
          <p:spPr>
            <a:xfrm>
              <a:off x="6366089" y="4060777"/>
              <a:ext cx="561999" cy="4493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107;p40">
              <a:extLst>
                <a:ext uri="{FF2B5EF4-FFF2-40B4-BE49-F238E27FC236}">
                  <a16:creationId xmlns:a16="http://schemas.microsoft.com/office/drawing/2014/main" id="{DBA102CA-FE70-4B58-9085-DB10D8ED427F}"/>
                </a:ext>
              </a:extLst>
            </p:cNvPr>
            <p:cNvSpPr/>
            <p:nvPr/>
          </p:nvSpPr>
          <p:spPr>
            <a:xfrm>
              <a:off x="6535637" y="4219571"/>
              <a:ext cx="212863" cy="1646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1108;p40">
            <a:extLst>
              <a:ext uri="{FF2B5EF4-FFF2-40B4-BE49-F238E27FC236}">
                <a16:creationId xmlns:a16="http://schemas.microsoft.com/office/drawing/2014/main" id="{402EC005-836A-499D-91FA-25331767471C}"/>
              </a:ext>
            </a:extLst>
          </p:cNvPr>
          <p:cNvGrpSpPr/>
          <p:nvPr/>
        </p:nvGrpSpPr>
        <p:grpSpPr>
          <a:xfrm>
            <a:off x="1084016" y="3052521"/>
            <a:ext cx="1133515" cy="1513590"/>
            <a:chOff x="1084016" y="3052521"/>
            <a:chExt cx="1133515" cy="1513590"/>
          </a:xfrm>
        </p:grpSpPr>
        <p:sp>
          <p:nvSpPr>
            <p:cNvPr id="11" name="Google Shape;1109;p40">
              <a:extLst>
                <a:ext uri="{FF2B5EF4-FFF2-40B4-BE49-F238E27FC236}">
                  <a16:creationId xmlns:a16="http://schemas.microsoft.com/office/drawing/2014/main" id="{C278F7F7-8889-4B54-A941-B0168BEB4C08}"/>
                </a:ext>
              </a:extLst>
            </p:cNvPr>
            <p:cNvSpPr/>
            <p:nvPr/>
          </p:nvSpPr>
          <p:spPr>
            <a:xfrm rot="18900010">
              <a:off x="1488095" y="3123444"/>
              <a:ext cx="387650" cy="1442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57"/>
                <a:gd name="f4" fmla="val 25519"/>
                <a:gd name="f5" fmla="val 4107"/>
                <a:gd name="f6" fmla="val 1"/>
                <a:gd name="f7" fmla="val 4041"/>
                <a:gd name="f8" fmla="val 3978"/>
                <a:gd name="f9" fmla="val 31"/>
                <a:gd name="f10" fmla="val 3936"/>
                <a:gd name="f11" fmla="val 104"/>
                <a:gd name="f12" fmla="val 8710"/>
                <a:gd name="f13" fmla="val 1068"/>
                <a:gd name="f14" fmla="val 17650"/>
                <a:gd name="f15" fmla="val 6371"/>
                <a:gd name="f16" fmla="val 25422"/>
                <a:gd name="f17" fmla="val 6420"/>
                <a:gd name="f18" fmla="val 25490"/>
                <a:gd name="f19" fmla="val 6486"/>
                <a:gd name="f20" fmla="val 6551"/>
                <a:gd name="f21" fmla="val 6707"/>
                <a:gd name="f22" fmla="val 6856"/>
                <a:gd name="f23" fmla="val 25353"/>
                <a:gd name="f24" fmla="val 6738"/>
                <a:gd name="f25" fmla="val 25188"/>
                <a:gd name="f26" fmla="val 1535"/>
                <a:gd name="f27" fmla="val 17583"/>
                <a:gd name="f28" fmla="val 467"/>
                <a:gd name="f29" fmla="val 8810"/>
                <a:gd name="f30" fmla="val 4337"/>
                <a:gd name="f31" fmla="val 337"/>
                <a:gd name="f32" fmla="val 4406"/>
                <a:gd name="f33" fmla="val 153"/>
                <a:gd name="f34" fmla="val 4252"/>
                <a:gd name="f35" fmla="*/ f0 1 6857"/>
                <a:gd name="f36" fmla="*/ f1 1 25519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57"/>
                <a:gd name="f43" fmla="*/ f40 1 25519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57" h="2551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110;p40">
              <a:extLst>
                <a:ext uri="{FF2B5EF4-FFF2-40B4-BE49-F238E27FC236}">
                  <a16:creationId xmlns:a16="http://schemas.microsoft.com/office/drawing/2014/main" id="{6CE1ED15-EC9D-43BD-B492-372182B86DF2}"/>
                </a:ext>
              </a:extLst>
            </p:cNvPr>
            <p:cNvSpPr/>
            <p:nvPr/>
          </p:nvSpPr>
          <p:spPr>
            <a:xfrm rot="18900010">
              <a:off x="1084016" y="3291701"/>
              <a:ext cx="133923" cy="269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69"/>
                <a:gd name="f4" fmla="val 4771"/>
                <a:gd name="f5" fmla="val 67"/>
                <a:gd name="f6" fmla="val 1"/>
                <a:gd name="f7" fmla="val 568"/>
                <a:gd name="f8" fmla="val 1001"/>
                <a:gd name="f9" fmla="val 134"/>
                <a:gd name="f10" fmla="val 1435"/>
                <a:gd name="f11" fmla="val 200"/>
                <a:gd name="f12" fmla="val 1835"/>
                <a:gd name="f13" fmla="val 334"/>
                <a:gd name="f14" fmla="val 2235"/>
                <a:gd name="f15" fmla="val 467"/>
                <a:gd name="f16" fmla="val 2602"/>
                <a:gd name="f17" fmla="val 634"/>
                <a:gd name="f18" fmla="val 3003"/>
                <a:gd name="f19" fmla="val 834"/>
                <a:gd name="f20" fmla="val 3370"/>
                <a:gd name="f21" fmla="val 1068"/>
                <a:gd name="f22" fmla="val 3703"/>
                <a:gd name="f23" fmla="val 1301"/>
                <a:gd name="f24" fmla="val 4070"/>
                <a:gd name="f25" fmla="val 1601"/>
                <a:gd name="f26" fmla="val 4404"/>
                <a:gd name="f27" fmla="val 2035"/>
                <a:gd name="f28" fmla="val 2302"/>
                <a:gd name="f29" fmla="val 4304"/>
                <a:gd name="f30" fmla="val 2368"/>
                <a:gd name="f31" fmla="val 3803"/>
                <a:gd name="f32" fmla="val 3336"/>
                <a:gd name="f33" fmla="val 2836"/>
                <a:gd name="f34" fmla="val 2268"/>
                <a:gd name="f35" fmla="val 2402"/>
                <a:gd name="f36" fmla="val 2102"/>
                <a:gd name="f37" fmla="val 1969"/>
                <a:gd name="f38" fmla="val 1901"/>
                <a:gd name="f39" fmla="val 1535"/>
                <a:gd name="f40" fmla="val 1668"/>
                <a:gd name="f41" fmla="val 1135"/>
                <a:gd name="f42" fmla="val 1334"/>
                <a:gd name="f43" fmla="val 801"/>
                <a:gd name="f44" fmla="val 434"/>
                <a:gd name="f45" fmla="val 601"/>
                <a:gd name="f46" fmla="*/ f0 1 2369"/>
                <a:gd name="f47" fmla="*/ f1 1 4771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2369"/>
                <a:gd name="f54" fmla="*/ f51 1 4771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2369" h="4771">
                  <a:moveTo>
                    <a:pt x="f5" y="f6"/>
                  </a:moveTo>
                  <a:lnTo>
                    <a:pt x="f5" y="f6"/>
                  </a:lnTo>
                  <a:cubicBezTo>
                    <a:pt x="f2" y="f7"/>
                    <a:pt x="f5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4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8" y="f44"/>
                    <a:pt x="f45" y="f9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111;p40">
              <a:extLst>
                <a:ext uri="{FF2B5EF4-FFF2-40B4-BE49-F238E27FC236}">
                  <a16:creationId xmlns:a16="http://schemas.microsoft.com/office/drawing/2014/main" id="{26835EE3-2BD6-45C5-8174-94587E872BE6}"/>
                </a:ext>
              </a:extLst>
            </p:cNvPr>
            <p:cNvSpPr/>
            <p:nvPr/>
          </p:nvSpPr>
          <p:spPr>
            <a:xfrm rot="18900010">
              <a:off x="1254632" y="3371543"/>
              <a:ext cx="267800" cy="15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7"/>
                <a:gd name="f4" fmla="val 2756"/>
                <a:gd name="f5" fmla="val 3878"/>
                <a:gd name="f6" fmla="val 1"/>
                <a:gd name="f7" fmla="val 3643"/>
                <a:gd name="f8" fmla="val 3419"/>
                <a:gd name="f9" fmla="val 26"/>
                <a:gd name="f10" fmla="val 3202"/>
                <a:gd name="f11" fmla="val 72"/>
                <a:gd name="f12" fmla="val 2735"/>
                <a:gd name="f13" fmla="val 172"/>
                <a:gd name="f14" fmla="val 2302"/>
                <a:gd name="f15" fmla="val 339"/>
                <a:gd name="f16" fmla="val 1902"/>
                <a:gd name="f17" fmla="val 606"/>
                <a:gd name="f18" fmla="val 1501"/>
                <a:gd name="f19" fmla="val 839"/>
                <a:gd name="f20" fmla="val 1134"/>
                <a:gd name="f21" fmla="val 1106"/>
                <a:gd name="f22" fmla="val 834"/>
                <a:gd name="f23" fmla="val 1440"/>
                <a:gd name="f24" fmla="val 501"/>
                <a:gd name="f25" fmla="val 1807"/>
                <a:gd name="f26" fmla="val 234"/>
                <a:gd name="f27" fmla="val 2173"/>
                <a:gd name="f28" fmla="val 2707"/>
                <a:gd name="f29" fmla="val 189"/>
                <a:gd name="f30" fmla="val 2741"/>
                <a:gd name="f31" fmla="val 371"/>
                <a:gd name="f32" fmla="val 2755"/>
                <a:gd name="f33" fmla="val 545"/>
                <a:gd name="f34" fmla="val 893"/>
                <a:gd name="f35" fmla="val 1212"/>
                <a:gd name="f36" fmla="val 2696"/>
                <a:gd name="f37" fmla="val 2607"/>
                <a:gd name="f38" fmla="val 1968"/>
                <a:gd name="f39" fmla="val 2474"/>
                <a:gd name="f40" fmla="val 2369"/>
                <a:gd name="f41" fmla="val 2307"/>
                <a:gd name="f42" fmla="val 2769"/>
                <a:gd name="f43" fmla="val 2073"/>
                <a:gd name="f44" fmla="val 3136"/>
                <a:gd name="f45" fmla="val 1873"/>
                <a:gd name="f46" fmla="val 3503"/>
                <a:gd name="f47" fmla="val 1606"/>
                <a:gd name="f48" fmla="val 3836"/>
                <a:gd name="f49" fmla="val 1273"/>
                <a:gd name="f50" fmla="val 4136"/>
                <a:gd name="f51" fmla="val 973"/>
                <a:gd name="f52" fmla="val 4470"/>
                <a:gd name="f53" fmla="val 105"/>
                <a:gd name="f54" fmla="val 4433"/>
                <a:gd name="f55" fmla="val 34"/>
                <a:gd name="f56" fmla="val 4148"/>
                <a:gd name="f57" fmla="*/ f0 1 4737"/>
                <a:gd name="f58" fmla="*/ f1 1 2756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737"/>
                <a:gd name="f65" fmla="*/ f62 1 2756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737" h="27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18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17"/>
                    <a:pt x="f3" y="f53"/>
                  </a:cubicBezTo>
                  <a:cubicBezTo>
                    <a:pt x="f54" y="f55"/>
                    <a:pt x="f56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112;p40">
              <a:extLst>
                <a:ext uri="{FF2B5EF4-FFF2-40B4-BE49-F238E27FC236}">
                  <a16:creationId xmlns:a16="http://schemas.microsoft.com/office/drawing/2014/main" id="{F3BBC75B-AAC8-43C5-84F4-37FD16613E5D}"/>
                </a:ext>
              </a:extLst>
            </p:cNvPr>
            <p:cNvSpPr/>
            <p:nvPr/>
          </p:nvSpPr>
          <p:spPr>
            <a:xfrm rot="18900010">
              <a:off x="1183429" y="3587040"/>
              <a:ext cx="182998" cy="2096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37"/>
                <a:gd name="f4" fmla="val 3708"/>
                <a:gd name="f5" fmla="val 144"/>
                <a:gd name="f6" fmla="val 97"/>
                <a:gd name="f7" fmla="val 49"/>
                <a:gd name="f8" fmla="val 2"/>
                <a:gd name="f9" fmla="val 1"/>
                <a:gd name="f10" fmla="val 4"/>
                <a:gd name="f11" fmla="val 101"/>
                <a:gd name="f12" fmla="val 538"/>
                <a:gd name="f13" fmla="val 267"/>
                <a:gd name="f14" fmla="val 938"/>
                <a:gd name="f15" fmla="val 434"/>
                <a:gd name="f16" fmla="val 1305"/>
                <a:gd name="f17" fmla="val 601"/>
                <a:gd name="f18" fmla="val 1672"/>
                <a:gd name="f19" fmla="val 801"/>
                <a:gd name="f20" fmla="val 2006"/>
                <a:gd name="f21" fmla="val 1035"/>
                <a:gd name="f22" fmla="val 2306"/>
                <a:gd name="f23" fmla="val 1268"/>
                <a:gd name="f24" fmla="val 2606"/>
                <a:gd name="f25" fmla="val 1568"/>
                <a:gd name="f26" fmla="val 2907"/>
                <a:gd name="f27" fmla="val 1902"/>
                <a:gd name="f28" fmla="val 3140"/>
                <a:gd name="f29" fmla="val 2269"/>
                <a:gd name="f30" fmla="val 3407"/>
                <a:gd name="f31" fmla="val 2669"/>
                <a:gd name="f32" fmla="val 3607"/>
                <a:gd name="f33" fmla="val 3203"/>
                <a:gd name="f34" fmla="val 3707"/>
                <a:gd name="f35" fmla="val 3236"/>
                <a:gd name="f36" fmla="val 3173"/>
                <a:gd name="f37" fmla="val 3136"/>
                <a:gd name="f38" fmla="val 2740"/>
                <a:gd name="f39" fmla="val 3003"/>
                <a:gd name="f40" fmla="val 2339"/>
                <a:gd name="f41" fmla="val 2869"/>
                <a:gd name="f42" fmla="val 1939"/>
                <a:gd name="f43" fmla="val 2636"/>
                <a:gd name="f44" fmla="val 1572"/>
                <a:gd name="f45" fmla="val 2402"/>
                <a:gd name="f46" fmla="val 1239"/>
                <a:gd name="f47" fmla="val 2135"/>
                <a:gd name="f48" fmla="val 905"/>
                <a:gd name="f49" fmla="val 1802"/>
                <a:gd name="f50" fmla="val 605"/>
                <a:gd name="f51" fmla="val 1402"/>
                <a:gd name="f52" fmla="val 371"/>
                <a:gd name="f53" fmla="val 1036"/>
                <a:gd name="f54" fmla="val 158"/>
                <a:gd name="f55" fmla="val 642"/>
                <a:gd name="f56" fmla="*/ f0 1 3237"/>
                <a:gd name="f57" fmla="*/ f1 1 3708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237"/>
                <a:gd name="f64" fmla="*/ f61 1 3708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237" h="370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113;p40">
              <a:extLst>
                <a:ext uri="{FF2B5EF4-FFF2-40B4-BE49-F238E27FC236}">
                  <a16:creationId xmlns:a16="http://schemas.microsoft.com/office/drawing/2014/main" id="{42EBD035-93CB-4F6B-9550-BD742ACEDA84}"/>
                </a:ext>
              </a:extLst>
            </p:cNvPr>
            <p:cNvSpPr/>
            <p:nvPr/>
          </p:nvSpPr>
          <p:spPr>
            <a:xfrm rot="18900010">
              <a:off x="1438640" y="3589232"/>
              <a:ext cx="256544" cy="17321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4538"/>
                <a:gd name="f5" fmla="val 3064"/>
                <a:gd name="f6" fmla="val 3867"/>
                <a:gd name="f7" fmla="val 1"/>
                <a:gd name="f8" fmla="val 3561"/>
                <a:gd name="f9" fmla="val 3260"/>
                <a:gd name="f10" fmla="val 56"/>
                <a:gd name="f11" fmla="val 2970"/>
                <a:gd name="f12" fmla="val 133"/>
                <a:gd name="f13" fmla="val 2503"/>
                <a:gd name="f14" fmla="val 300"/>
                <a:gd name="f15" fmla="val 2069"/>
                <a:gd name="f16" fmla="val 534"/>
                <a:gd name="f17" fmla="val 1702"/>
                <a:gd name="f18" fmla="val 800"/>
                <a:gd name="f19" fmla="val 1335"/>
                <a:gd name="f20" fmla="val 1067"/>
                <a:gd name="f21" fmla="val 1035"/>
                <a:gd name="f22" fmla="val 1401"/>
                <a:gd name="f23" fmla="val 735"/>
                <a:gd name="f24" fmla="val 1734"/>
                <a:gd name="f25" fmla="val 468"/>
                <a:gd name="f26" fmla="val 2101"/>
                <a:gd name="f27" fmla="val 234"/>
                <a:gd name="f28" fmla="val 2502"/>
                <a:gd name="f29" fmla="val 3002"/>
                <a:gd name="f30" fmla="val 184"/>
                <a:gd name="f31" fmla="val 3045"/>
                <a:gd name="f32" fmla="val 530"/>
                <a:gd name="f33" fmla="val 888"/>
                <a:gd name="f34" fmla="val 1219"/>
                <a:gd name="f35" fmla="val 2981"/>
                <a:gd name="f36" fmla="val 1535"/>
                <a:gd name="f37" fmla="val 2869"/>
                <a:gd name="f38" fmla="val 2002"/>
                <a:gd name="f39" fmla="val 2702"/>
                <a:gd name="f40" fmla="val 2403"/>
                <a:gd name="f41" fmla="val 2435"/>
                <a:gd name="f42" fmla="val 2769"/>
                <a:gd name="f43" fmla="val 2168"/>
                <a:gd name="f44" fmla="val 3103"/>
                <a:gd name="f45" fmla="val 1901"/>
                <a:gd name="f46" fmla="val 3403"/>
                <a:gd name="f47" fmla="val 1634"/>
                <a:gd name="f48" fmla="val 3703"/>
                <a:gd name="f49" fmla="val 1301"/>
                <a:gd name="f50" fmla="val 3970"/>
                <a:gd name="f51" fmla="val 967"/>
                <a:gd name="f52" fmla="val 4237"/>
                <a:gd name="f53" fmla="val 600"/>
                <a:gd name="f54" fmla="val 4537"/>
                <a:gd name="f55" fmla="val 100"/>
                <a:gd name="f56" fmla="val 4313"/>
                <a:gd name="f57" fmla="val 30"/>
                <a:gd name="f58" fmla="val 4089"/>
                <a:gd name="f59" fmla="*/ f1 1 4538"/>
                <a:gd name="f60" fmla="*/ f2 1 3064"/>
                <a:gd name="f61" fmla="val f3"/>
                <a:gd name="f62" fmla="val f4"/>
                <a:gd name="f63" fmla="val f5"/>
                <a:gd name="f64" fmla="+- f63 0 f61"/>
                <a:gd name="f65" fmla="+- f62 0 f61"/>
                <a:gd name="f66" fmla="*/ f65 1 4538"/>
                <a:gd name="f67" fmla="*/ f64 1 306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538" h="3064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7" y="f29"/>
                  </a:cubicBezTo>
                  <a:cubicBezTo>
                    <a:pt x="f30" y="f31"/>
                    <a:pt x="f0" y="f5"/>
                    <a:pt x="f32" y="f5"/>
                  </a:cubicBezTo>
                  <a:cubicBezTo>
                    <a:pt x="f33" y="f5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7"/>
                    <a:pt x="f6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114;p40">
              <a:extLst>
                <a:ext uri="{FF2B5EF4-FFF2-40B4-BE49-F238E27FC236}">
                  <a16:creationId xmlns:a16="http://schemas.microsoft.com/office/drawing/2014/main" id="{DD5A1836-B37C-4090-AB6C-DF202E5F88F0}"/>
                </a:ext>
              </a:extLst>
            </p:cNvPr>
            <p:cNvSpPr/>
            <p:nvPr/>
          </p:nvSpPr>
          <p:spPr>
            <a:xfrm rot="18900010">
              <a:off x="1364555" y="3822504"/>
              <a:ext cx="196166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2821"/>
                <a:gd name="f5" fmla="val 781"/>
                <a:gd name="f6" fmla="val 529"/>
                <a:gd name="f7" fmla="val 264"/>
                <a:gd name="f8" fmla="val 39"/>
                <a:gd name="f9" fmla="val 152"/>
                <a:gd name="f10" fmla="val 200"/>
                <a:gd name="f11" fmla="val 619"/>
                <a:gd name="f12" fmla="val 401"/>
                <a:gd name="f13" fmla="val 953"/>
                <a:gd name="f14" fmla="val 601"/>
                <a:gd name="f15" fmla="val 1220"/>
                <a:gd name="f16" fmla="val 834"/>
                <a:gd name="f17" fmla="val 1520"/>
                <a:gd name="f18" fmla="val 1068"/>
                <a:gd name="f19" fmla="val 1753"/>
                <a:gd name="f20" fmla="val 1335"/>
                <a:gd name="f21" fmla="val 1953"/>
                <a:gd name="f22" fmla="val 1568"/>
                <a:gd name="f23" fmla="val 2154"/>
                <a:gd name="f24" fmla="val 1868"/>
                <a:gd name="f25" fmla="val 2354"/>
                <a:gd name="f26" fmla="val 2202"/>
                <a:gd name="f27" fmla="val 2487"/>
                <a:gd name="f28" fmla="val 2535"/>
                <a:gd name="f29" fmla="val 2621"/>
                <a:gd name="f30" fmla="val 2902"/>
                <a:gd name="f31" fmla="val 2754"/>
                <a:gd name="f32" fmla="val 3403"/>
                <a:gd name="f33" fmla="val 3469"/>
                <a:gd name="f34" fmla="val 2287"/>
                <a:gd name="f35" fmla="val 3336"/>
                <a:gd name="f36" fmla="val 1887"/>
                <a:gd name="f37" fmla="val 3136"/>
                <a:gd name="f38" fmla="val 2969"/>
                <a:gd name="f39" fmla="val 1153"/>
                <a:gd name="f40" fmla="val 2702"/>
                <a:gd name="f41" fmla="val 853"/>
                <a:gd name="f42" fmla="val 2402"/>
                <a:gd name="f43" fmla="val 586"/>
                <a:gd name="f44" fmla="val 2102"/>
                <a:gd name="f45" fmla="val 352"/>
                <a:gd name="f46" fmla="val 1735"/>
                <a:gd name="f47" fmla="val 52"/>
                <a:gd name="f48" fmla="val 1161"/>
                <a:gd name="f49" fmla="val 23"/>
                <a:gd name="f50" fmla="val 974"/>
                <a:gd name="f51" fmla="*/ f0 1 3470"/>
                <a:gd name="f52" fmla="*/ f1 1 2821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3470"/>
                <a:gd name="f59" fmla="*/ f56 1 2821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3470" h="2821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4"/>
                  </a:cubicBezTo>
                  <a:cubicBezTo>
                    <a:pt x="f33" y="f34"/>
                    <a:pt x="f35" y="f36"/>
                    <a:pt x="f37" y="f1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9"/>
                    <a:pt x="f20" y="f47"/>
                  </a:cubicBezTo>
                  <a:cubicBezTo>
                    <a:pt x="f48" y="f49"/>
                    <a:pt x="f50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115;p40">
              <a:extLst>
                <a:ext uri="{FF2B5EF4-FFF2-40B4-BE49-F238E27FC236}">
                  <a16:creationId xmlns:a16="http://schemas.microsoft.com/office/drawing/2014/main" id="{B407F812-7952-49D6-B766-18D1333C73A8}"/>
                </a:ext>
              </a:extLst>
            </p:cNvPr>
            <p:cNvSpPr/>
            <p:nvPr/>
          </p:nvSpPr>
          <p:spPr>
            <a:xfrm rot="18900010">
              <a:off x="1600002" y="3733009"/>
              <a:ext cx="243321" cy="17118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4304"/>
                <a:gd name="f5" fmla="val 3028"/>
                <a:gd name="f6" fmla="val 3759"/>
                <a:gd name="f7" fmla="val 1"/>
                <a:gd name="f8" fmla="val 3410"/>
                <a:gd name="f9" fmla="val 3092"/>
                <a:gd name="f10" fmla="val 75"/>
                <a:gd name="f11" fmla="val 2803"/>
                <a:gd name="f12" fmla="val 164"/>
                <a:gd name="f13" fmla="val 2336"/>
                <a:gd name="f14" fmla="val 330"/>
                <a:gd name="f15" fmla="val 1969"/>
                <a:gd name="f16" fmla="val 564"/>
                <a:gd name="f17" fmla="val 1602"/>
                <a:gd name="f18" fmla="val 831"/>
                <a:gd name="f19" fmla="val 1268"/>
                <a:gd name="f20" fmla="val 1098"/>
                <a:gd name="f21" fmla="val 968"/>
                <a:gd name="f22" fmla="val 1398"/>
                <a:gd name="f23" fmla="val 735"/>
                <a:gd name="f24" fmla="val 1731"/>
                <a:gd name="f25" fmla="val 468"/>
                <a:gd name="f26" fmla="val 2065"/>
                <a:gd name="f27" fmla="val 234"/>
                <a:gd name="f28" fmla="val 2465"/>
                <a:gd name="f29" fmla="val 2966"/>
                <a:gd name="f30" fmla="val 184"/>
                <a:gd name="f31" fmla="val 3009"/>
                <a:gd name="f32" fmla="val 3027"/>
                <a:gd name="f33" fmla="val 529"/>
                <a:gd name="f34" fmla="val 884"/>
                <a:gd name="f35" fmla="val 1208"/>
                <a:gd name="f36" fmla="val 2945"/>
                <a:gd name="f37" fmla="val 1502"/>
                <a:gd name="f38" fmla="val 2832"/>
                <a:gd name="f39" fmla="val 1935"/>
                <a:gd name="f40" fmla="val 2699"/>
                <a:gd name="f41" fmla="val 2669"/>
                <a:gd name="f42" fmla="val 2198"/>
                <a:gd name="f43" fmla="val 3003"/>
                <a:gd name="f44" fmla="val 1932"/>
                <a:gd name="f45" fmla="val 3303"/>
                <a:gd name="f46" fmla="val 1631"/>
                <a:gd name="f47" fmla="val 3570"/>
                <a:gd name="f48" fmla="val 1298"/>
                <a:gd name="f49" fmla="val 3837"/>
                <a:gd name="f50" fmla="val 964"/>
                <a:gd name="f51" fmla="val 4070"/>
                <a:gd name="f52" fmla="val 597"/>
                <a:gd name="f53" fmla="val 64"/>
                <a:gd name="f54" fmla="val 4115"/>
                <a:gd name="f55" fmla="val 19"/>
                <a:gd name="f56" fmla="val 3933"/>
                <a:gd name="f57" fmla="*/ f1 1 4304"/>
                <a:gd name="f58" fmla="*/ f2 1 3028"/>
                <a:gd name="f59" fmla="val f3"/>
                <a:gd name="f60" fmla="val f4"/>
                <a:gd name="f61" fmla="val f5"/>
                <a:gd name="f62" fmla="+- f61 0 f59"/>
                <a:gd name="f63" fmla="+- f60 0 f59"/>
                <a:gd name="f64" fmla="*/ f63 1 4304"/>
                <a:gd name="f65" fmla="*/ f62 1 3028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04" h="3028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7" y="f29"/>
                  </a:cubicBezTo>
                  <a:cubicBezTo>
                    <a:pt x="f30" y="f31"/>
                    <a:pt x="f0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13" y="f28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4" y="f53"/>
                  </a:cubicBezTo>
                  <a:cubicBezTo>
                    <a:pt x="f54" y="f55"/>
                    <a:pt x="f56" y="f7"/>
                    <a:pt x="f6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116;p40">
              <a:extLst>
                <a:ext uri="{FF2B5EF4-FFF2-40B4-BE49-F238E27FC236}">
                  <a16:creationId xmlns:a16="http://schemas.microsoft.com/office/drawing/2014/main" id="{47E801DA-C6CF-43A7-851F-0F6F67D3E372}"/>
                </a:ext>
              </a:extLst>
            </p:cNvPr>
            <p:cNvSpPr/>
            <p:nvPr/>
          </p:nvSpPr>
          <p:spPr>
            <a:xfrm rot="18900010">
              <a:off x="1537224" y="3992413"/>
              <a:ext cx="218843" cy="1343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71"/>
                <a:gd name="f4" fmla="val 2376"/>
                <a:gd name="f5" fmla="val 951"/>
                <a:gd name="f6" fmla="val 642"/>
                <a:gd name="f7" fmla="val 313"/>
                <a:gd name="f8" fmla="val 71"/>
                <a:gd name="f9" fmla="val 1"/>
                <a:gd name="f10" fmla="val 263"/>
                <a:gd name="f11" fmla="val 268"/>
                <a:gd name="f12" fmla="val 697"/>
                <a:gd name="f13" fmla="val 501"/>
                <a:gd name="f14" fmla="val 997"/>
                <a:gd name="f15" fmla="val 735"/>
                <a:gd name="f16" fmla="val 1264"/>
                <a:gd name="f17" fmla="val 1001"/>
                <a:gd name="f18" fmla="val 1531"/>
                <a:gd name="f19" fmla="val 1268"/>
                <a:gd name="f20" fmla="val 1731"/>
                <a:gd name="f21" fmla="val 1568"/>
                <a:gd name="f22" fmla="val 1898"/>
                <a:gd name="f23" fmla="val 1869"/>
                <a:gd name="f24" fmla="val 2065"/>
                <a:gd name="f25" fmla="val 2202"/>
                <a:gd name="f26" fmla="val 2198"/>
                <a:gd name="f27" fmla="val 2569"/>
                <a:gd name="f28" fmla="val 2298"/>
                <a:gd name="f29" fmla="val 2781"/>
                <a:gd name="f30" fmla="val 2337"/>
                <a:gd name="f31" fmla="val 3015"/>
                <a:gd name="f32" fmla="val 2375"/>
                <a:gd name="f33" fmla="val 3271"/>
                <a:gd name="f34" fmla="val 3459"/>
                <a:gd name="f35" fmla="val 3659"/>
                <a:gd name="f36" fmla="val 2355"/>
                <a:gd name="f37" fmla="val 3870"/>
                <a:gd name="f38" fmla="val 3737"/>
                <a:gd name="f39" fmla="val 1798"/>
                <a:gd name="f40" fmla="val 3537"/>
                <a:gd name="f41" fmla="val 1464"/>
                <a:gd name="f42" fmla="val 3303"/>
                <a:gd name="f43" fmla="val 1131"/>
                <a:gd name="f44" fmla="val 3036"/>
                <a:gd name="f45" fmla="val 830"/>
                <a:gd name="f46" fmla="val 2769"/>
                <a:gd name="f47" fmla="val 597"/>
                <a:gd name="f48" fmla="val 2436"/>
                <a:gd name="f49" fmla="val 397"/>
                <a:gd name="f50" fmla="val 2102"/>
                <a:gd name="f51" fmla="val 197"/>
                <a:gd name="f52" fmla="val 1702"/>
                <a:gd name="f53" fmla="val 63"/>
                <a:gd name="f54" fmla="val 1302"/>
                <a:gd name="f55" fmla="val 30"/>
                <a:gd name="f56" fmla="val 1189"/>
                <a:gd name="f57" fmla="val 11"/>
                <a:gd name="f58" fmla="val 1072"/>
                <a:gd name="f59" fmla="*/ f0 1 3871"/>
                <a:gd name="f60" fmla="*/ f1 1 2376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3871"/>
                <a:gd name="f67" fmla="*/ f64 1 2376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3871" h="2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28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117;p40">
              <a:extLst>
                <a:ext uri="{FF2B5EF4-FFF2-40B4-BE49-F238E27FC236}">
                  <a16:creationId xmlns:a16="http://schemas.microsoft.com/office/drawing/2014/main" id="{19312EE7-1194-4A2B-AA36-8F7A270327F6}"/>
                </a:ext>
              </a:extLst>
            </p:cNvPr>
            <p:cNvSpPr/>
            <p:nvPr/>
          </p:nvSpPr>
          <p:spPr>
            <a:xfrm rot="18900010">
              <a:off x="1791962" y="3843721"/>
              <a:ext cx="228225" cy="1798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7"/>
                <a:gd name="f4" fmla="val 3181"/>
                <a:gd name="f5" fmla="val 3397"/>
                <a:gd name="f6" fmla="val 1"/>
                <a:gd name="f7" fmla="val 3088"/>
                <a:gd name="f8" fmla="val 2794"/>
                <a:gd name="f9" fmla="val 64"/>
                <a:gd name="f10" fmla="val 2536"/>
                <a:gd name="f11" fmla="val 164"/>
                <a:gd name="f12" fmla="val 2069"/>
                <a:gd name="f13" fmla="val 331"/>
                <a:gd name="f14" fmla="val 1668"/>
                <a:gd name="f15" fmla="val 564"/>
                <a:gd name="f16" fmla="val 1335"/>
                <a:gd name="f17" fmla="val 864"/>
                <a:gd name="f18" fmla="val 1034"/>
                <a:gd name="f19" fmla="val 1165"/>
                <a:gd name="f20" fmla="val 734"/>
                <a:gd name="f21" fmla="val 1498"/>
                <a:gd name="f22" fmla="val 534"/>
                <a:gd name="f23" fmla="val 1865"/>
                <a:gd name="f24" fmla="val 301"/>
                <a:gd name="f25" fmla="val 2232"/>
                <a:gd name="f26" fmla="val 134"/>
                <a:gd name="f27" fmla="val 2632"/>
                <a:gd name="f28" fmla="val 3166"/>
                <a:gd name="f29" fmla="val 82"/>
                <a:gd name="f30" fmla="val 3176"/>
                <a:gd name="f31" fmla="val 162"/>
                <a:gd name="f32" fmla="val 241"/>
                <a:gd name="f33" fmla="val 676"/>
                <a:gd name="f34" fmla="val 1067"/>
                <a:gd name="f35" fmla="val 3035"/>
                <a:gd name="f36" fmla="val 1435"/>
                <a:gd name="f37" fmla="val 2866"/>
                <a:gd name="f38" fmla="val 1835"/>
                <a:gd name="f39" fmla="val 2666"/>
                <a:gd name="f40" fmla="val 2202"/>
                <a:gd name="f41" fmla="val 2432"/>
                <a:gd name="f42" fmla="val 2502"/>
                <a:gd name="f43" fmla="val 2165"/>
                <a:gd name="f44" fmla="val 2802"/>
                <a:gd name="f45" fmla="val 1898"/>
                <a:gd name="f46" fmla="val 3069"/>
                <a:gd name="f47" fmla="val 1598"/>
                <a:gd name="f48" fmla="val 3303"/>
                <a:gd name="f49" fmla="val 1265"/>
                <a:gd name="f50" fmla="val 3536"/>
                <a:gd name="f51" fmla="val 931"/>
                <a:gd name="f52" fmla="val 3770"/>
                <a:gd name="f53" fmla="val 598"/>
                <a:gd name="f54" fmla="val 97"/>
                <a:gd name="f55" fmla="val 3821"/>
                <a:gd name="f56" fmla="val 30"/>
                <a:gd name="f57" fmla="val 3606"/>
                <a:gd name="f58" fmla="*/ f0 1 4037"/>
                <a:gd name="f59" fmla="*/ f1 1 3181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4037"/>
                <a:gd name="f66" fmla="*/ f63 1 3181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4037" h="318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3" y="f54"/>
                  </a:cubicBezTo>
                  <a:cubicBezTo>
                    <a:pt x="f55" y="f56"/>
                    <a:pt x="f57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118;p40">
              <a:extLst>
                <a:ext uri="{FF2B5EF4-FFF2-40B4-BE49-F238E27FC236}">
                  <a16:creationId xmlns:a16="http://schemas.microsoft.com/office/drawing/2014/main" id="{1238DD1F-B294-40CA-BF1C-B93547E1927F}"/>
                </a:ext>
              </a:extLst>
            </p:cNvPr>
            <p:cNvSpPr/>
            <p:nvPr/>
          </p:nvSpPr>
          <p:spPr>
            <a:xfrm rot="18900010">
              <a:off x="1725334" y="4139942"/>
              <a:ext cx="267800" cy="115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7"/>
                <a:gd name="f4" fmla="val 2036"/>
                <a:gd name="f5" fmla="val 1693"/>
                <a:gd name="f6" fmla="val 1586"/>
                <a:gd name="f7" fmla="val 1478"/>
                <a:gd name="f8" fmla="val 5"/>
                <a:gd name="f9" fmla="val 1368"/>
                <a:gd name="f10" fmla="val 12"/>
                <a:gd name="f11" fmla="val 934"/>
                <a:gd name="f12" fmla="val 46"/>
                <a:gd name="f13" fmla="val 467"/>
                <a:gd name="f14" fmla="val 179"/>
                <a:gd name="f15" fmla="val 479"/>
                <a:gd name="f16" fmla="val 367"/>
                <a:gd name="f17" fmla="val 880"/>
                <a:gd name="f18" fmla="val 734"/>
                <a:gd name="f19" fmla="val 1147"/>
                <a:gd name="f20" fmla="val 1101"/>
                <a:gd name="f21" fmla="val 1347"/>
                <a:gd name="f22" fmla="val 1468"/>
                <a:gd name="f23" fmla="val 1547"/>
                <a:gd name="f24" fmla="val 1835"/>
                <a:gd name="f25" fmla="val 1714"/>
                <a:gd name="f26" fmla="val 2202"/>
                <a:gd name="f27" fmla="val 1814"/>
                <a:gd name="f28" fmla="val 2569"/>
                <a:gd name="f29" fmla="val 1914"/>
                <a:gd name="f30" fmla="val 2969"/>
                <a:gd name="f31" fmla="val 1981"/>
                <a:gd name="f32" fmla="val 3369"/>
                <a:gd name="f33" fmla="val 2014"/>
                <a:gd name="f34" fmla="val 3535"/>
                <a:gd name="f35" fmla="val 2028"/>
                <a:gd name="f36" fmla="val 3706"/>
                <a:gd name="f37" fmla="val 3888"/>
                <a:gd name="f38" fmla="val 4146"/>
                <a:gd name="f39" fmla="val 4424"/>
                <a:gd name="f40" fmla="val 2020"/>
                <a:gd name="f41" fmla="val 4570"/>
                <a:gd name="f42" fmla="val 1447"/>
                <a:gd name="f43" fmla="val 4270"/>
                <a:gd name="f44" fmla="val 1080"/>
                <a:gd name="f45" fmla="val 3903"/>
                <a:gd name="f46" fmla="val 780"/>
                <a:gd name="f47" fmla="val 3536"/>
                <a:gd name="f48" fmla="val 3136"/>
                <a:gd name="f49" fmla="val 279"/>
                <a:gd name="f50" fmla="val 2702"/>
                <a:gd name="f51" fmla="val 146"/>
                <a:gd name="f52" fmla="val 2371"/>
                <a:gd name="f53" fmla="val 44"/>
                <a:gd name="f54" fmla="val 2039"/>
                <a:gd name="f55" fmla="*/ f0 1 4737"/>
                <a:gd name="f56" fmla="*/ f1 1 2036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4737"/>
                <a:gd name="f63" fmla="*/ f60 1 2036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4737" h="20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3" y="f31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15"/>
                    <a:pt x="f48" y="f49"/>
                    <a:pt x="f50" y="f51"/>
                  </a:cubicBez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119;p40">
              <a:extLst>
                <a:ext uri="{FF2B5EF4-FFF2-40B4-BE49-F238E27FC236}">
                  <a16:creationId xmlns:a16="http://schemas.microsoft.com/office/drawing/2014/main" id="{28BA11F7-4916-4999-BAB6-344A17BCDCFE}"/>
                </a:ext>
              </a:extLst>
            </p:cNvPr>
            <p:cNvSpPr/>
            <p:nvPr/>
          </p:nvSpPr>
          <p:spPr>
            <a:xfrm rot="18900010">
              <a:off x="2028882" y="3967749"/>
              <a:ext cx="188649" cy="1447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37"/>
                <a:gd name="f4" fmla="val 2561"/>
                <a:gd name="f5" fmla="val 2928"/>
                <a:gd name="f6" fmla="val 1"/>
                <a:gd name="f7" fmla="val 2621"/>
                <a:gd name="f8" fmla="val 2362"/>
                <a:gd name="f9" fmla="val 72"/>
                <a:gd name="f10" fmla="val 2102"/>
                <a:gd name="f11" fmla="val 142"/>
                <a:gd name="f12" fmla="val 1769"/>
                <a:gd name="f13" fmla="val 276"/>
                <a:gd name="f14" fmla="val 1469"/>
                <a:gd name="f15" fmla="val 409"/>
                <a:gd name="f16" fmla="val 1202"/>
                <a:gd name="f17" fmla="val 643"/>
                <a:gd name="f18" fmla="val 935"/>
                <a:gd name="f19" fmla="val 843"/>
                <a:gd name="f20" fmla="val 701"/>
                <a:gd name="f21" fmla="val 1076"/>
                <a:gd name="f22" fmla="val 501"/>
                <a:gd name="f23" fmla="val 1343"/>
                <a:gd name="f24" fmla="val 301"/>
                <a:gd name="f25" fmla="val 1643"/>
                <a:gd name="f26" fmla="val 134"/>
                <a:gd name="f27" fmla="val 1977"/>
                <a:gd name="f28" fmla="val 2444"/>
                <a:gd name="f29" fmla="val 234"/>
                <a:gd name="f30" fmla="val 2527"/>
                <a:gd name="f31" fmla="val 451"/>
                <a:gd name="f32" fmla="val 660"/>
                <a:gd name="f33" fmla="val 868"/>
                <a:gd name="f34" fmla="val 1068"/>
                <a:gd name="f35" fmla="val 1269"/>
                <a:gd name="f36" fmla="val 2477"/>
                <a:gd name="f37" fmla="val 1635"/>
                <a:gd name="f38" fmla="val 2377"/>
                <a:gd name="f39" fmla="val 1969"/>
                <a:gd name="f40" fmla="val 2210"/>
                <a:gd name="f41" fmla="val 2236"/>
                <a:gd name="f42" fmla="val 2010"/>
                <a:gd name="f43" fmla="val 2536"/>
                <a:gd name="f44" fmla="val 1777"/>
                <a:gd name="f45" fmla="val 2770"/>
                <a:gd name="f46" fmla="val 1510"/>
                <a:gd name="f47" fmla="val 2970"/>
                <a:gd name="f48" fmla="val 1210"/>
                <a:gd name="f49" fmla="val 3137"/>
                <a:gd name="f50" fmla="val 876"/>
                <a:gd name="f51" fmla="val 3303"/>
                <a:gd name="f52" fmla="val 509"/>
                <a:gd name="f53" fmla="val 42"/>
                <a:gd name="f54" fmla="val 3190"/>
                <a:gd name="f55" fmla="val 13"/>
                <a:gd name="f56" fmla="val 3055"/>
                <a:gd name="f57" fmla="*/ f0 1 3337"/>
                <a:gd name="f58" fmla="*/ f1 1 2561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337"/>
                <a:gd name="f65" fmla="*/ f62 1 2561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337" h="256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6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0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3" y="f53"/>
                  </a:cubicBezTo>
                  <a:cubicBezTo>
                    <a:pt x="f54" y="f55"/>
                    <a:pt x="f56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120;p40">
              <a:extLst>
                <a:ext uri="{FF2B5EF4-FFF2-40B4-BE49-F238E27FC236}">
                  <a16:creationId xmlns:a16="http://schemas.microsoft.com/office/drawing/2014/main" id="{F68B3A02-6EDC-43B8-99B3-BDD306365BB3}"/>
                </a:ext>
              </a:extLst>
            </p:cNvPr>
            <p:cNvSpPr/>
            <p:nvPr/>
          </p:nvSpPr>
          <p:spPr>
            <a:xfrm rot="18900010">
              <a:off x="1947632" y="4222234"/>
              <a:ext cx="260274" cy="995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04"/>
                <a:gd name="f4" fmla="val 1761"/>
                <a:gd name="f5" fmla="val 2133"/>
                <a:gd name="f6" fmla="val 1812"/>
                <a:gd name="f7" fmla="val 1507"/>
                <a:gd name="f8" fmla="val 44"/>
                <a:gd name="f9" fmla="val 1201"/>
                <a:gd name="f10" fmla="val 146"/>
                <a:gd name="f11" fmla="val 801"/>
                <a:gd name="f12" fmla="val 246"/>
                <a:gd name="f13" fmla="val 400"/>
                <a:gd name="f14" fmla="val 446"/>
                <a:gd name="f15" fmla="val 779"/>
                <a:gd name="f16" fmla="val 367"/>
                <a:gd name="f17" fmla="val 1146"/>
                <a:gd name="f18" fmla="val 767"/>
                <a:gd name="f19" fmla="val 1346"/>
                <a:gd name="f20" fmla="val 1134"/>
                <a:gd name="f21" fmla="val 1513"/>
                <a:gd name="f22" fmla="val 1534"/>
                <a:gd name="f23" fmla="val 1647"/>
                <a:gd name="f24" fmla="val 1901"/>
                <a:gd name="f25" fmla="val 1713"/>
                <a:gd name="f26" fmla="val 2268"/>
                <a:gd name="f27" fmla="val 1747"/>
                <a:gd name="f28" fmla="val 2376"/>
                <a:gd name="f29" fmla="val 1757"/>
                <a:gd name="f30" fmla="val 2483"/>
                <a:gd name="f31" fmla="val 2590"/>
                <a:gd name="f32" fmla="val 2847"/>
                <a:gd name="f33" fmla="val 3100"/>
                <a:gd name="f34" fmla="val 1737"/>
                <a:gd name="f35" fmla="val 3336"/>
                <a:gd name="f36" fmla="val 3736"/>
                <a:gd name="f37" fmla="val 1680"/>
                <a:gd name="f38" fmla="val 4103"/>
                <a:gd name="f39" fmla="val 1613"/>
                <a:gd name="f40" fmla="val 4603"/>
                <a:gd name="f41" fmla="val 4470"/>
                <a:gd name="f42" fmla="val 1013"/>
                <a:gd name="f43" fmla="val 646"/>
                <a:gd name="f44" fmla="val 3703"/>
                <a:gd name="f45" fmla="val 412"/>
                <a:gd name="f46" fmla="val 3302"/>
                <a:gd name="f47" fmla="val 179"/>
                <a:gd name="f48" fmla="val 2869"/>
                <a:gd name="f49" fmla="val 46"/>
                <a:gd name="f50" fmla="val 2435"/>
                <a:gd name="f51" fmla="val 12"/>
                <a:gd name="f52" fmla="val 2333"/>
                <a:gd name="f53" fmla="val 4"/>
                <a:gd name="f54" fmla="val 2232"/>
                <a:gd name="f55" fmla="*/ f0 1 4604"/>
                <a:gd name="f56" fmla="*/ f1 1 17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4604"/>
                <a:gd name="f63" fmla="*/ f60 1 17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4604" h="176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25"/>
                  </a:cubicBezTo>
                  <a:cubicBezTo>
                    <a:pt x="f36" y="f37"/>
                    <a:pt x="f38" y="f39"/>
                    <a:pt x="f40" y="f21"/>
                  </a:cubicBezTo>
                  <a:cubicBezTo>
                    <a:pt x="f41" y="f42"/>
                    <a:pt x="f38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121;p40">
              <a:extLst>
                <a:ext uri="{FF2B5EF4-FFF2-40B4-BE49-F238E27FC236}">
                  <a16:creationId xmlns:a16="http://schemas.microsoft.com/office/drawing/2014/main" id="{7CD69639-B362-4880-9F6B-0D19139B4AFE}"/>
                </a:ext>
              </a:extLst>
            </p:cNvPr>
            <p:cNvSpPr/>
            <p:nvPr/>
          </p:nvSpPr>
          <p:spPr>
            <a:xfrm rot="18900010">
              <a:off x="1096863" y="3052521"/>
              <a:ext cx="205611" cy="264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37"/>
                <a:gd name="f4" fmla="val 4671"/>
                <a:gd name="f5" fmla="val 3636"/>
                <a:gd name="f6" fmla="val 3036"/>
                <a:gd name="f7" fmla="val 134"/>
                <a:gd name="f8" fmla="val 2569"/>
                <a:gd name="f9" fmla="val 400"/>
                <a:gd name="f10" fmla="val 2168"/>
                <a:gd name="f11" fmla="val 734"/>
                <a:gd name="f12" fmla="val 1768"/>
                <a:gd name="f13" fmla="val 1034"/>
                <a:gd name="f14" fmla="val 1401"/>
                <a:gd name="f15" fmla="val 1134"/>
                <a:gd name="f16" fmla="val 1801"/>
                <a:gd name="f17" fmla="val 834"/>
                <a:gd name="f18" fmla="val 2202"/>
                <a:gd name="f19" fmla="val 601"/>
                <a:gd name="f20" fmla="val 2635"/>
                <a:gd name="f21" fmla="val 401"/>
                <a:gd name="f22" fmla="val 3102"/>
                <a:gd name="f23" fmla="val 200"/>
                <a:gd name="f24" fmla="val 3569"/>
                <a:gd name="f25" fmla="val 67"/>
                <a:gd name="f26" fmla="val 4070"/>
                <a:gd name="f27" fmla="val 4670"/>
                <a:gd name="f28" fmla="val 4537"/>
                <a:gd name="f29" fmla="val 1068"/>
                <a:gd name="f30" fmla="val 4237"/>
                <a:gd name="f31" fmla="val 1468"/>
                <a:gd name="f32" fmla="val 3936"/>
                <a:gd name="f33" fmla="val 1868"/>
                <a:gd name="f34" fmla="val 3603"/>
                <a:gd name="f35" fmla="val 2235"/>
                <a:gd name="f36" fmla="val 3236"/>
                <a:gd name="f37" fmla="val 2502"/>
                <a:gd name="f38" fmla="val 2836"/>
                <a:gd name="f39" fmla="val 2802"/>
                <a:gd name="f40" fmla="val 2435"/>
                <a:gd name="f41" fmla="val 3069"/>
                <a:gd name="f42" fmla="val 2002"/>
                <a:gd name="f43" fmla="val 1568"/>
                <a:gd name="f44" fmla="val 3436"/>
                <a:gd name="f45" fmla="val 1101"/>
                <a:gd name="f46" fmla="*/ f0 1 3637"/>
                <a:gd name="f47" fmla="*/ f1 1 4671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637"/>
                <a:gd name="f54" fmla="*/ f51 1 4671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637" h="4671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7"/>
                  </a:cubicBezTo>
                  <a:cubicBezTo>
                    <a:pt x="f19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36" y="f43"/>
                  </a:cubicBezTo>
                  <a:cubicBezTo>
                    <a:pt x="f44" y="f45"/>
                    <a:pt x="f34" y="f1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1122;p40">
            <a:extLst>
              <a:ext uri="{FF2B5EF4-FFF2-40B4-BE49-F238E27FC236}">
                <a16:creationId xmlns:a16="http://schemas.microsoft.com/office/drawing/2014/main" id="{DC17C176-66A8-438E-A388-4F9FB188DF41}"/>
              </a:ext>
            </a:extLst>
          </p:cNvPr>
          <p:cNvGrpSpPr/>
          <p:nvPr/>
        </p:nvGrpSpPr>
        <p:grpSpPr>
          <a:xfrm>
            <a:off x="7100647" y="3052523"/>
            <a:ext cx="1133521" cy="1513587"/>
            <a:chOff x="7100647" y="3052523"/>
            <a:chExt cx="1133521" cy="1513587"/>
          </a:xfrm>
        </p:grpSpPr>
        <p:sp>
          <p:nvSpPr>
            <p:cNvPr id="25" name="Google Shape;1123;p40">
              <a:extLst>
                <a:ext uri="{FF2B5EF4-FFF2-40B4-BE49-F238E27FC236}">
                  <a16:creationId xmlns:a16="http://schemas.microsoft.com/office/drawing/2014/main" id="{9572CAF3-6F3E-4631-BFCD-FF92AE611647}"/>
                </a:ext>
              </a:extLst>
            </p:cNvPr>
            <p:cNvSpPr/>
            <p:nvPr/>
          </p:nvSpPr>
          <p:spPr>
            <a:xfrm rot="2699990" flipH="1">
              <a:off x="7442439" y="3123443"/>
              <a:ext cx="387650" cy="1442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57"/>
                <a:gd name="f4" fmla="val 25519"/>
                <a:gd name="f5" fmla="val 4107"/>
                <a:gd name="f6" fmla="val 1"/>
                <a:gd name="f7" fmla="val 4041"/>
                <a:gd name="f8" fmla="val 3978"/>
                <a:gd name="f9" fmla="val 31"/>
                <a:gd name="f10" fmla="val 3936"/>
                <a:gd name="f11" fmla="val 104"/>
                <a:gd name="f12" fmla="val 8710"/>
                <a:gd name="f13" fmla="val 1068"/>
                <a:gd name="f14" fmla="val 17650"/>
                <a:gd name="f15" fmla="val 6371"/>
                <a:gd name="f16" fmla="val 25422"/>
                <a:gd name="f17" fmla="val 6420"/>
                <a:gd name="f18" fmla="val 25490"/>
                <a:gd name="f19" fmla="val 6486"/>
                <a:gd name="f20" fmla="val 6551"/>
                <a:gd name="f21" fmla="val 6707"/>
                <a:gd name="f22" fmla="val 6856"/>
                <a:gd name="f23" fmla="val 25353"/>
                <a:gd name="f24" fmla="val 6738"/>
                <a:gd name="f25" fmla="val 25188"/>
                <a:gd name="f26" fmla="val 1535"/>
                <a:gd name="f27" fmla="val 17583"/>
                <a:gd name="f28" fmla="val 467"/>
                <a:gd name="f29" fmla="val 8810"/>
                <a:gd name="f30" fmla="val 4337"/>
                <a:gd name="f31" fmla="val 337"/>
                <a:gd name="f32" fmla="val 4406"/>
                <a:gd name="f33" fmla="val 153"/>
                <a:gd name="f34" fmla="val 4252"/>
                <a:gd name="f35" fmla="*/ f0 1 6857"/>
                <a:gd name="f36" fmla="*/ f1 1 25519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57"/>
                <a:gd name="f43" fmla="*/ f40 1 25519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57" h="2551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124;p40">
              <a:extLst>
                <a:ext uri="{FF2B5EF4-FFF2-40B4-BE49-F238E27FC236}">
                  <a16:creationId xmlns:a16="http://schemas.microsoft.com/office/drawing/2014/main" id="{37C9CF03-EA60-43D1-9326-C32762A6A289}"/>
                </a:ext>
              </a:extLst>
            </p:cNvPr>
            <p:cNvSpPr/>
            <p:nvPr/>
          </p:nvSpPr>
          <p:spPr>
            <a:xfrm rot="2699990" flipH="1">
              <a:off x="8100245" y="3291701"/>
              <a:ext cx="133923" cy="269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69"/>
                <a:gd name="f4" fmla="val 4771"/>
                <a:gd name="f5" fmla="val 67"/>
                <a:gd name="f6" fmla="val 1"/>
                <a:gd name="f7" fmla="val 568"/>
                <a:gd name="f8" fmla="val 1001"/>
                <a:gd name="f9" fmla="val 134"/>
                <a:gd name="f10" fmla="val 1435"/>
                <a:gd name="f11" fmla="val 200"/>
                <a:gd name="f12" fmla="val 1835"/>
                <a:gd name="f13" fmla="val 334"/>
                <a:gd name="f14" fmla="val 2235"/>
                <a:gd name="f15" fmla="val 467"/>
                <a:gd name="f16" fmla="val 2602"/>
                <a:gd name="f17" fmla="val 634"/>
                <a:gd name="f18" fmla="val 3003"/>
                <a:gd name="f19" fmla="val 834"/>
                <a:gd name="f20" fmla="val 3370"/>
                <a:gd name="f21" fmla="val 1068"/>
                <a:gd name="f22" fmla="val 3703"/>
                <a:gd name="f23" fmla="val 1301"/>
                <a:gd name="f24" fmla="val 4070"/>
                <a:gd name="f25" fmla="val 1601"/>
                <a:gd name="f26" fmla="val 4404"/>
                <a:gd name="f27" fmla="val 2035"/>
                <a:gd name="f28" fmla="val 2302"/>
                <a:gd name="f29" fmla="val 4304"/>
                <a:gd name="f30" fmla="val 2368"/>
                <a:gd name="f31" fmla="val 3803"/>
                <a:gd name="f32" fmla="val 3336"/>
                <a:gd name="f33" fmla="val 2836"/>
                <a:gd name="f34" fmla="val 2268"/>
                <a:gd name="f35" fmla="val 2402"/>
                <a:gd name="f36" fmla="val 2102"/>
                <a:gd name="f37" fmla="val 1969"/>
                <a:gd name="f38" fmla="val 1901"/>
                <a:gd name="f39" fmla="val 1535"/>
                <a:gd name="f40" fmla="val 1668"/>
                <a:gd name="f41" fmla="val 1135"/>
                <a:gd name="f42" fmla="val 1334"/>
                <a:gd name="f43" fmla="val 801"/>
                <a:gd name="f44" fmla="val 434"/>
                <a:gd name="f45" fmla="val 601"/>
                <a:gd name="f46" fmla="*/ f0 1 2369"/>
                <a:gd name="f47" fmla="*/ f1 1 4771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2369"/>
                <a:gd name="f54" fmla="*/ f51 1 4771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2369" h="4771">
                  <a:moveTo>
                    <a:pt x="f5" y="f6"/>
                  </a:moveTo>
                  <a:lnTo>
                    <a:pt x="f5" y="f6"/>
                  </a:lnTo>
                  <a:cubicBezTo>
                    <a:pt x="f2" y="f7"/>
                    <a:pt x="f5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4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8" y="f44"/>
                    <a:pt x="f45" y="f9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125;p40">
              <a:extLst>
                <a:ext uri="{FF2B5EF4-FFF2-40B4-BE49-F238E27FC236}">
                  <a16:creationId xmlns:a16="http://schemas.microsoft.com/office/drawing/2014/main" id="{33E56E3E-1040-4B8D-8966-3432CBD933A2}"/>
                </a:ext>
              </a:extLst>
            </p:cNvPr>
            <p:cNvSpPr/>
            <p:nvPr/>
          </p:nvSpPr>
          <p:spPr>
            <a:xfrm rot="2699990" flipH="1">
              <a:off x="7795758" y="3371551"/>
              <a:ext cx="267800" cy="15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7"/>
                <a:gd name="f4" fmla="val 2756"/>
                <a:gd name="f5" fmla="val 3878"/>
                <a:gd name="f6" fmla="val 1"/>
                <a:gd name="f7" fmla="val 3643"/>
                <a:gd name="f8" fmla="val 3419"/>
                <a:gd name="f9" fmla="val 26"/>
                <a:gd name="f10" fmla="val 3202"/>
                <a:gd name="f11" fmla="val 72"/>
                <a:gd name="f12" fmla="val 2735"/>
                <a:gd name="f13" fmla="val 172"/>
                <a:gd name="f14" fmla="val 2302"/>
                <a:gd name="f15" fmla="val 339"/>
                <a:gd name="f16" fmla="val 1902"/>
                <a:gd name="f17" fmla="val 606"/>
                <a:gd name="f18" fmla="val 1501"/>
                <a:gd name="f19" fmla="val 839"/>
                <a:gd name="f20" fmla="val 1134"/>
                <a:gd name="f21" fmla="val 1106"/>
                <a:gd name="f22" fmla="val 834"/>
                <a:gd name="f23" fmla="val 1440"/>
                <a:gd name="f24" fmla="val 501"/>
                <a:gd name="f25" fmla="val 1807"/>
                <a:gd name="f26" fmla="val 234"/>
                <a:gd name="f27" fmla="val 2173"/>
                <a:gd name="f28" fmla="val 2707"/>
                <a:gd name="f29" fmla="val 189"/>
                <a:gd name="f30" fmla="val 2741"/>
                <a:gd name="f31" fmla="val 371"/>
                <a:gd name="f32" fmla="val 2755"/>
                <a:gd name="f33" fmla="val 545"/>
                <a:gd name="f34" fmla="val 893"/>
                <a:gd name="f35" fmla="val 1212"/>
                <a:gd name="f36" fmla="val 2696"/>
                <a:gd name="f37" fmla="val 2607"/>
                <a:gd name="f38" fmla="val 1968"/>
                <a:gd name="f39" fmla="val 2474"/>
                <a:gd name="f40" fmla="val 2369"/>
                <a:gd name="f41" fmla="val 2307"/>
                <a:gd name="f42" fmla="val 2769"/>
                <a:gd name="f43" fmla="val 2073"/>
                <a:gd name="f44" fmla="val 3136"/>
                <a:gd name="f45" fmla="val 1873"/>
                <a:gd name="f46" fmla="val 3503"/>
                <a:gd name="f47" fmla="val 1606"/>
                <a:gd name="f48" fmla="val 3836"/>
                <a:gd name="f49" fmla="val 1273"/>
                <a:gd name="f50" fmla="val 4136"/>
                <a:gd name="f51" fmla="val 973"/>
                <a:gd name="f52" fmla="val 4470"/>
                <a:gd name="f53" fmla="val 105"/>
                <a:gd name="f54" fmla="val 4433"/>
                <a:gd name="f55" fmla="val 34"/>
                <a:gd name="f56" fmla="val 4148"/>
                <a:gd name="f57" fmla="*/ f0 1 4737"/>
                <a:gd name="f58" fmla="*/ f1 1 2756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4737"/>
                <a:gd name="f65" fmla="*/ f62 1 2756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737" h="27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18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17"/>
                    <a:pt x="f3" y="f53"/>
                  </a:cubicBezTo>
                  <a:cubicBezTo>
                    <a:pt x="f54" y="f55"/>
                    <a:pt x="f56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126;p40">
              <a:extLst>
                <a:ext uri="{FF2B5EF4-FFF2-40B4-BE49-F238E27FC236}">
                  <a16:creationId xmlns:a16="http://schemas.microsoft.com/office/drawing/2014/main" id="{1DE302B0-E084-4223-BBEA-146E6E81BA5C}"/>
                </a:ext>
              </a:extLst>
            </p:cNvPr>
            <p:cNvSpPr/>
            <p:nvPr/>
          </p:nvSpPr>
          <p:spPr>
            <a:xfrm rot="2699990" flipH="1">
              <a:off x="7951764" y="3587047"/>
              <a:ext cx="182998" cy="2096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37"/>
                <a:gd name="f4" fmla="val 3708"/>
                <a:gd name="f5" fmla="val 144"/>
                <a:gd name="f6" fmla="val 97"/>
                <a:gd name="f7" fmla="val 49"/>
                <a:gd name="f8" fmla="val 2"/>
                <a:gd name="f9" fmla="val 1"/>
                <a:gd name="f10" fmla="val 4"/>
                <a:gd name="f11" fmla="val 101"/>
                <a:gd name="f12" fmla="val 538"/>
                <a:gd name="f13" fmla="val 267"/>
                <a:gd name="f14" fmla="val 938"/>
                <a:gd name="f15" fmla="val 434"/>
                <a:gd name="f16" fmla="val 1305"/>
                <a:gd name="f17" fmla="val 601"/>
                <a:gd name="f18" fmla="val 1672"/>
                <a:gd name="f19" fmla="val 801"/>
                <a:gd name="f20" fmla="val 2006"/>
                <a:gd name="f21" fmla="val 1035"/>
                <a:gd name="f22" fmla="val 2306"/>
                <a:gd name="f23" fmla="val 1268"/>
                <a:gd name="f24" fmla="val 2606"/>
                <a:gd name="f25" fmla="val 1568"/>
                <a:gd name="f26" fmla="val 2907"/>
                <a:gd name="f27" fmla="val 1902"/>
                <a:gd name="f28" fmla="val 3140"/>
                <a:gd name="f29" fmla="val 2269"/>
                <a:gd name="f30" fmla="val 3407"/>
                <a:gd name="f31" fmla="val 2669"/>
                <a:gd name="f32" fmla="val 3607"/>
                <a:gd name="f33" fmla="val 3203"/>
                <a:gd name="f34" fmla="val 3707"/>
                <a:gd name="f35" fmla="val 3236"/>
                <a:gd name="f36" fmla="val 3173"/>
                <a:gd name="f37" fmla="val 3136"/>
                <a:gd name="f38" fmla="val 2740"/>
                <a:gd name="f39" fmla="val 3003"/>
                <a:gd name="f40" fmla="val 2339"/>
                <a:gd name="f41" fmla="val 2869"/>
                <a:gd name="f42" fmla="val 1939"/>
                <a:gd name="f43" fmla="val 2636"/>
                <a:gd name="f44" fmla="val 1572"/>
                <a:gd name="f45" fmla="val 2402"/>
                <a:gd name="f46" fmla="val 1239"/>
                <a:gd name="f47" fmla="val 2135"/>
                <a:gd name="f48" fmla="val 905"/>
                <a:gd name="f49" fmla="val 1802"/>
                <a:gd name="f50" fmla="val 605"/>
                <a:gd name="f51" fmla="val 1402"/>
                <a:gd name="f52" fmla="val 371"/>
                <a:gd name="f53" fmla="val 1036"/>
                <a:gd name="f54" fmla="val 158"/>
                <a:gd name="f55" fmla="val 642"/>
                <a:gd name="f56" fmla="*/ f0 1 3237"/>
                <a:gd name="f57" fmla="*/ f1 1 3708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237"/>
                <a:gd name="f64" fmla="*/ f61 1 3708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237" h="370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127;p40">
              <a:extLst>
                <a:ext uri="{FF2B5EF4-FFF2-40B4-BE49-F238E27FC236}">
                  <a16:creationId xmlns:a16="http://schemas.microsoft.com/office/drawing/2014/main" id="{BBEE62E8-F631-4B8B-B191-48E809510622}"/>
                </a:ext>
              </a:extLst>
            </p:cNvPr>
            <p:cNvSpPr/>
            <p:nvPr/>
          </p:nvSpPr>
          <p:spPr>
            <a:xfrm rot="2699990" flipH="1">
              <a:off x="7622999" y="3589232"/>
              <a:ext cx="256544" cy="17321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4538"/>
                <a:gd name="f5" fmla="val 3064"/>
                <a:gd name="f6" fmla="val 3867"/>
                <a:gd name="f7" fmla="val 1"/>
                <a:gd name="f8" fmla="val 3561"/>
                <a:gd name="f9" fmla="val 3260"/>
                <a:gd name="f10" fmla="val 56"/>
                <a:gd name="f11" fmla="val 2970"/>
                <a:gd name="f12" fmla="val 133"/>
                <a:gd name="f13" fmla="val 2503"/>
                <a:gd name="f14" fmla="val 300"/>
                <a:gd name="f15" fmla="val 2069"/>
                <a:gd name="f16" fmla="val 534"/>
                <a:gd name="f17" fmla="val 1702"/>
                <a:gd name="f18" fmla="val 800"/>
                <a:gd name="f19" fmla="val 1335"/>
                <a:gd name="f20" fmla="val 1067"/>
                <a:gd name="f21" fmla="val 1035"/>
                <a:gd name="f22" fmla="val 1401"/>
                <a:gd name="f23" fmla="val 735"/>
                <a:gd name="f24" fmla="val 1734"/>
                <a:gd name="f25" fmla="val 468"/>
                <a:gd name="f26" fmla="val 2101"/>
                <a:gd name="f27" fmla="val 234"/>
                <a:gd name="f28" fmla="val 2502"/>
                <a:gd name="f29" fmla="val 3002"/>
                <a:gd name="f30" fmla="val 184"/>
                <a:gd name="f31" fmla="val 3045"/>
                <a:gd name="f32" fmla="val 530"/>
                <a:gd name="f33" fmla="val 888"/>
                <a:gd name="f34" fmla="val 1219"/>
                <a:gd name="f35" fmla="val 2981"/>
                <a:gd name="f36" fmla="val 1535"/>
                <a:gd name="f37" fmla="val 2869"/>
                <a:gd name="f38" fmla="val 2002"/>
                <a:gd name="f39" fmla="val 2702"/>
                <a:gd name="f40" fmla="val 2403"/>
                <a:gd name="f41" fmla="val 2435"/>
                <a:gd name="f42" fmla="val 2769"/>
                <a:gd name="f43" fmla="val 2168"/>
                <a:gd name="f44" fmla="val 3103"/>
                <a:gd name="f45" fmla="val 1901"/>
                <a:gd name="f46" fmla="val 3403"/>
                <a:gd name="f47" fmla="val 1634"/>
                <a:gd name="f48" fmla="val 3703"/>
                <a:gd name="f49" fmla="val 1301"/>
                <a:gd name="f50" fmla="val 3970"/>
                <a:gd name="f51" fmla="val 967"/>
                <a:gd name="f52" fmla="val 4237"/>
                <a:gd name="f53" fmla="val 600"/>
                <a:gd name="f54" fmla="val 4537"/>
                <a:gd name="f55" fmla="val 100"/>
                <a:gd name="f56" fmla="val 4313"/>
                <a:gd name="f57" fmla="val 30"/>
                <a:gd name="f58" fmla="val 4089"/>
                <a:gd name="f59" fmla="*/ f1 1 4538"/>
                <a:gd name="f60" fmla="*/ f2 1 3064"/>
                <a:gd name="f61" fmla="val f3"/>
                <a:gd name="f62" fmla="val f4"/>
                <a:gd name="f63" fmla="val f5"/>
                <a:gd name="f64" fmla="+- f63 0 f61"/>
                <a:gd name="f65" fmla="+- f62 0 f61"/>
                <a:gd name="f66" fmla="*/ f65 1 4538"/>
                <a:gd name="f67" fmla="*/ f64 1 306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538" h="3064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7" y="f29"/>
                  </a:cubicBezTo>
                  <a:cubicBezTo>
                    <a:pt x="f30" y="f31"/>
                    <a:pt x="f0" y="f5"/>
                    <a:pt x="f32" y="f5"/>
                  </a:cubicBezTo>
                  <a:cubicBezTo>
                    <a:pt x="f33" y="f5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7"/>
                    <a:pt x="f6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128;p40">
              <a:extLst>
                <a:ext uri="{FF2B5EF4-FFF2-40B4-BE49-F238E27FC236}">
                  <a16:creationId xmlns:a16="http://schemas.microsoft.com/office/drawing/2014/main" id="{685F2B3B-682B-426C-9F44-AFAE9F716BED}"/>
                </a:ext>
              </a:extLst>
            </p:cNvPr>
            <p:cNvSpPr/>
            <p:nvPr/>
          </p:nvSpPr>
          <p:spPr>
            <a:xfrm rot="2699990" flipH="1">
              <a:off x="7757457" y="3822499"/>
              <a:ext cx="196166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70"/>
                <a:gd name="f4" fmla="val 2821"/>
                <a:gd name="f5" fmla="val 781"/>
                <a:gd name="f6" fmla="val 529"/>
                <a:gd name="f7" fmla="val 264"/>
                <a:gd name="f8" fmla="val 39"/>
                <a:gd name="f9" fmla="val 152"/>
                <a:gd name="f10" fmla="val 200"/>
                <a:gd name="f11" fmla="val 619"/>
                <a:gd name="f12" fmla="val 401"/>
                <a:gd name="f13" fmla="val 953"/>
                <a:gd name="f14" fmla="val 601"/>
                <a:gd name="f15" fmla="val 1220"/>
                <a:gd name="f16" fmla="val 834"/>
                <a:gd name="f17" fmla="val 1520"/>
                <a:gd name="f18" fmla="val 1068"/>
                <a:gd name="f19" fmla="val 1753"/>
                <a:gd name="f20" fmla="val 1335"/>
                <a:gd name="f21" fmla="val 1953"/>
                <a:gd name="f22" fmla="val 1568"/>
                <a:gd name="f23" fmla="val 2154"/>
                <a:gd name="f24" fmla="val 1868"/>
                <a:gd name="f25" fmla="val 2354"/>
                <a:gd name="f26" fmla="val 2202"/>
                <a:gd name="f27" fmla="val 2487"/>
                <a:gd name="f28" fmla="val 2535"/>
                <a:gd name="f29" fmla="val 2621"/>
                <a:gd name="f30" fmla="val 2902"/>
                <a:gd name="f31" fmla="val 2754"/>
                <a:gd name="f32" fmla="val 3403"/>
                <a:gd name="f33" fmla="val 3469"/>
                <a:gd name="f34" fmla="val 2287"/>
                <a:gd name="f35" fmla="val 3336"/>
                <a:gd name="f36" fmla="val 1887"/>
                <a:gd name="f37" fmla="val 3136"/>
                <a:gd name="f38" fmla="val 2969"/>
                <a:gd name="f39" fmla="val 1153"/>
                <a:gd name="f40" fmla="val 2702"/>
                <a:gd name="f41" fmla="val 853"/>
                <a:gd name="f42" fmla="val 2402"/>
                <a:gd name="f43" fmla="val 586"/>
                <a:gd name="f44" fmla="val 2102"/>
                <a:gd name="f45" fmla="val 352"/>
                <a:gd name="f46" fmla="val 1735"/>
                <a:gd name="f47" fmla="val 52"/>
                <a:gd name="f48" fmla="val 1161"/>
                <a:gd name="f49" fmla="val 23"/>
                <a:gd name="f50" fmla="val 974"/>
                <a:gd name="f51" fmla="*/ f0 1 3470"/>
                <a:gd name="f52" fmla="*/ f1 1 2821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3470"/>
                <a:gd name="f59" fmla="*/ f56 1 2821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3470" h="2821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4"/>
                  </a:cubicBezTo>
                  <a:cubicBezTo>
                    <a:pt x="f33" y="f34"/>
                    <a:pt x="f35" y="f36"/>
                    <a:pt x="f37" y="f1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9"/>
                    <a:pt x="f20" y="f47"/>
                  </a:cubicBezTo>
                  <a:cubicBezTo>
                    <a:pt x="f48" y="f49"/>
                    <a:pt x="f50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129;p40">
              <a:extLst>
                <a:ext uri="{FF2B5EF4-FFF2-40B4-BE49-F238E27FC236}">
                  <a16:creationId xmlns:a16="http://schemas.microsoft.com/office/drawing/2014/main" id="{D59C6C94-5A96-4EEC-AB62-98D25491A151}"/>
                </a:ext>
              </a:extLst>
            </p:cNvPr>
            <p:cNvSpPr/>
            <p:nvPr/>
          </p:nvSpPr>
          <p:spPr>
            <a:xfrm rot="2699990" flipH="1">
              <a:off x="7474860" y="3733010"/>
              <a:ext cx="243321" cy="17118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4304"/>
                <a:gd name="f5" fmla="val 3028"/>
                <a:gd name="f6" fmla="val 3759"/>
                <a:gd name="f7" fmla="val 1"/>
                <a:gd name="f8" fmla="val 3410"/>
                <a:gd name="f9" fmla="val 3092"/>
                <a:gd name="f10" fmla="val 75"/>
                <a:gd name="f11" fmla="val 2803"/>
                <a:gd name="f12" fmla="val 164"/>
                <a:gd name="f13" fmla="val 2336"/>
                <a:gd name="f14" fmla="val 330"/>
                <a:gd name="f15" fmla="val 1969"/>
                <a:gd name="f16" fmla="val 564"/>
                <a:gd name="f17" fmla="val 1602"/>
                <a:gd name="f18" fmla="val 831"/>
                <a:gd name="f19" fmla="val 1268"/>
                <a:gd name="f20" fmla="val 1098"/>
                <a:gd name="f21" fmla="val 968"/>
                <a:gd name="f22" fmla="val 1398"/>
                <a:gd name="f23" fmla="val 735"/>
                <a:gd name="f24" fmla="val 1731"/>
                <a:gd name="f25" fmla="val 468"/>
                <a:gd name="f26" fmla="val 2065"/>
                <a:gd name="f27" fmla="val 234"/>
                <a:gd name="f28" fmla="val 2465"/>
                <a:gd name="f29" fmla="val 2966"/>
                <a:gd name="f30" fmla="val 184"/>
                <a:gd name="f31" fmla="val 3009"/>
                <a:gd name="f32" fmla="val 3027"/>
                <a:gd name="f33" fmla="val 529"/>
                <a:gd name="f34" fmla="val 884"/>
                <a:gd name="f35" fmla="val 1208"/>
                <a:gd name="f36" fmla="val 2945"/>
                <a:gd name="f37" fmla="val 1502"/>
                <a:gd name="f38" fmla="val 2832"/>
                <a:gd name="f39" fmla="val 1935"/>
                <a:gd name="f40" fmla="val 2699"/>
                <a:gd name="f41" fmla="val 2669"/>
                <a:gd name="f42" fmla="val 2198"/>
                <a:gd name="f43" fmla="val 3003"/>
                <a:gd name="f44" fmla="val 1932"/>
                <a:gd name="f45" fmla="val 3303"/>
                <a:gd name="f46" fmla="val 1631"/>
                <a:gd name="f47" fmla="val 3570"/>
                <a:gd name="f48" fmla="val 1298"/>
                <a:gd name="f49" fmla="val 3837"/>
                <a:gd name="f50" fmla="val 964"/>
                <a:gd name="f51" fmla="val 4070"/>
                <a:gd name="f52" fmla="val 597"/>
                <a:gd name="f53" fmla="val 64"/>
                <a:gd name="f54" fmla="val 4115"/>
                <a:gd name="f55" fmla="val 19"/>
                <a:gd name="f56" fmla="val 3933"/>
                <a:gd name="f57" fmla="*/ f1 1 4304"/>
                <a:gd name="f58" fmla="*/ f2 1 3028"/>
                <a:gd name="f59" fmla="val f3"/>
                <a:gd name="f60" fmla="val f4"/>
                <a:gd name="f61" fmla="val f5"/>
                <a:gd name="f62" fmla="+- f61 0 f59"/>
                <a:gd name="f63" fmla="+- f60 0 f59"/>
                <a:gd name="f64" fmla="*/ f63 1 4304"/>
                <a:gd name="f65" fmla="*/ f62 1 3028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4304" h="3028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7" y="f29"/>
                  </a:cubicBezTo>
                  <a:cubicBezTo>
                    <a:pt x="f30" y="f31"/>
                    <a:pt x="f0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13" y="f28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4" y="f53"/>
                  </a:cubicBezTo>
                  <a:cubicBezTo>
                    <a:pt x="f54" y="f55"/>
                    <a:pt x="f56" y="f7"/>
                    <a:pt x="f6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130;p40">
              <a:extLst>
                <a:ext uri="{FF2B5EF4-FFF2-40B4-BE49-F238E27FC236}">
                  <a16:creationId xmlns:a16="http://schemas.microsoft.com/office/drawing/2014/main" id="{E8C28B4C-0638-45BA-BDDC-7402AC8634D6}"/>
                </a:ext>
              </a:extLst>
            </p:cNvPr>
            <p:cNvSpPr/>
            <p:nvPr/>
          </p:nvSpPr>
          <p:spPr>
            <a:xfrm rot="2699990" flipH="1">
              <a:off x="7562122" y="3992420"/>
              <a:ext cx="218843" cy="1343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71"/>
                <a:gd name="f4" fmla="val 2376"/>
                <a:gd name="f5" fmla="val 951"/>
                <a:gd name="f6" fmla="val 642"/>
                <a:gd name="f7" fmla="val 313"/>
                <a:gd name="f8" fmla="val 71"/>
                <a:gd name="f9" fmla="val 1"/>
                <a:gd name="f10" fmla="val 263"/>
                <a:gd name="f11" fmla="val 268"/>
                <a:gd name="f12" fmla="val 697"/>
                <a:gd name="f13" fmla="val 501"/>
                <a:gd name="f14" fmla="val 997"/>
                <a:gd name="f15" fmla="val 735"/>
                <a:gd name="f16" fmla="val 1264"/>
                <a:gd name="f17" fmla="val 1001"/>
                <a:gd name="f18" fmla="val 1531"/>
                <a:gd name="f19" fmla="val 1268"/>
                <a:gd name="f20" fmla="val 1731"/>
                <a:gd name="f21" fmla="val 1568"/>
                <a:gd name="f22" fmla="val 1898"/>
                <a:gd name="f23" fmla="val 1869"/>
                <a:gd name="f24" fmla="val 2065"/>
                <a:gd name="f25" fmla="val 2202"/>
                <a:gd name="f26" fmla="val 2198"/>
                <a:gd name="f27" fmla="val 2569"/>
                <a:gd name="f28" fmla="val 2298"/>
                <a:gd name="f29" fmla="val 2781"/>
                <a:gd name="f30" fmla="val 2337"/>
                <a:gd name="f31" fmla="val 3015"/>
                <a:gd name="f32" fmla="val 2375"/>
                <a:gd name="f33" fmla="val 3271"/>
                <a:gd name="f34" fmla="val 3459"/>
                <a:gd name="f35" fmla="val 3659"/>
                <a:gd name="f36" fmla="val 2355"/>
                <a:gd name="f37" fmla="val 3870"/>
                <a:gd name="f38" fmla="val 3737"/>
                <a:gd name="f39" fmla="val 1798"/>
                <a:gd name="f40" fmla="val 3537"/>
                <a:gd name="f41" fmla="val 1464"/>
                <a:gd name="f42" fmla="val 3303"/>
                <a:gd name="f43" fmla="val 1131"/>
                <a:gd name="f44" fmla="val 3036"/>
                <a:gd name="f45" fmla="val 830"/>
                <a:gd name="f46" fmla="val 2769"/>
                <a:gd name="f47" fmla="val 597"/>
                <a:gd name="f48" fmla="val 2436"/>
                <a:gd name="f49" fmla="val 397"/>
                <a:gd name="f50" fmla="val 2102"/>
                <a:gd name="f51" fmla="val 197"/>
                <a:gd name="f52" fmla="val 1702"/>
                <a:gd name="f53" fmla="val 63"/>
                <a:gd name="f54" fmla="val 1302"/>
                <a:gd name="f55" fmla="val 30"/>
                <a:gd name="f56" fmla="val 1189"/>
                <a:gd name="f57" fmla="val 11"/>
                <a:gd name="f58" fmla="val 1072"/>
                <a:gd name="f59" fmla="*/ f0 1 3871"/>
                <a:gd name="f60" fmla="*/ f1 1 2376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3871"/>
                <a:gd name="f67" fmla="*/ f64 1 2376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3871" h="2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28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131;p40">
              <a:extLst>
                <a:ext uri="{FF2B5EF4-FFF2-40B4-BE49-F238E27FC236}">
                  <a16:creationId xmlns:a16="http://schemas.microsoft.com/office/drawing/2014/main" id="{F7A8959C-222B-4EC2-AC59-4B1416BC42B5}"/>
                </a:ext>
              </a:extLst>
            </p:cNvPr>
            <p:cNvSpPr/>
            <p:nvPr/>
          </p:nvSpPr>
          <p:spPr>
            <a:xfrm rot="2699990" flipH="1">
              <a:off x="7298004" y="3843729"/>
              <a:ext cx="228225" cy="1798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7"/>
                <a:gd name="f4" fmla="val 3181"/>
                <a:gd name="f5" fmla="val 3397"/>
                <a:gd name="f6" fmla="val 1"/>
                <a:gd name="f7" fmla="val 3088"/>
                <a:gd name="f8" fmla="val 2794"/>
                <a:gd name="f9" fmla="val 64"/>
                <a:gd name="f10" fmla="val 2536"/>
                <a:gd name="f11" fmla="val 164"/>
                <a:gd name="f12" fmla="val 2069"/>
                <a:gd name="f13" fmla="val 331"/>
                <a:gd name="f14" fmla="val 1668"/>
                <a:gd name="f15" fmla="val 564"/>
                <a:gd name="f16" fmla="val 1335"/>
                <a:gd name="f17" fmla="val 864"/>
                <a:gd name="f18" fmla="val 1034"/>
                <a:gd name="f19" fmla="val 1165"/>
                <a:gd name="f20" fmla="val 734"/>
                <a:gd name="f21" fmla="val 1498"/>
                <a:gd name="f22" fmla="val 534"/>
                <a:gd name="f23" fmla="val 1865"/>
                <a:gd name="f24" fmla="val 301"/>
                <a:gd name="f25" fmla="val 2232"/>
                <a:gd name="f26" fmla="val 134"/>
                <a:gd name="f27" fmla="val 2632"/>
                <a:gd name="f28" fmla="val 3166"/>
                <a:gd name="f29" fmla="val 82"/>
                <a:gd name="f30" fmla="val 3176"/>
                <a:gd name="f31" fmla="val 162"/>
                <a:gd name="f32" fmla="val 241"/>
                <a:gd name="f33" fmla="val 676"/>
                <a:gd name="f34" fmla="val 1067"/>
                <a:gd name="f35" fmla="val 3035"/>
                <a:gd name="f36" fmla="val 1435"/>
                <a:gd name="f37" fmla="val 2866"/>
                <a:gd name="f38" fmla="val 1835"/>
                <a:gd name="f39" fmla="val 2666"/>
                <a:gd name="f40" fmla="val 2202"/>
                <a:gd name="f41" fmla="val 2432"/>
                <a:gd name="f42" fmla="val 2502"/>
                <a:gd name="f43" fmla="val 2165"/>
                <a:gd name="f44" fmla="val 2802"/>
                <a:gd name="f45" fmla="val 1898"/>
                <a:gd name="f46" fmla="val 3069"/>
                <a:gd name="f47" fmla="val 1598"/>
                <a:gd name="f48" fmla="val 3303"/>
                <a:gd name="f49" fmla="val 1265"/>
                <a:gd name="f50" fmla="val 3536"/>
                <a:gd name="f51" fmla="val 931"/>
                <a:gd name="f52" fmla="val 3770"/>
                <a:gd name="f53" fmla="val 598"/>
                <a:gd name="f54" fmla="val 97"/>
                <a:gd name="f55" fmla="val 3821"/>
                <a:gd name="f56" fmla="val 30"/>
                <a:gd name="f57" fmla="val 3606"/>
                <a:gd name="f58" fmla="*/ f0 1 4037"/>
                <a:gd name="f59" fmla="*/ f1 1 3181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4037"/>
                <a:gd name="f66" fmla="*/ f63 1 3181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4037" h="318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3" y="f54"/>
                  </a:cubicBezTo>
                  <a:cubicBezTo>
                    <a:pt x="f55" y="f56"/>
                    <a:pt x="f57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132;p40">
              <a:extLst>
                <a:ext uri="{FF2B5EF4-FFF2-40B4-BE49-F238E27FC236}">
                  <a16:creationId xmlns:a16="http://schemas.microsoft.com/office/drawing/2014/main" id="{62425D67-E234-495A-9D4C-6DEDDDCAD486}"/>
                </a:ext>
              </a:extLst>
            </p:cNvPr>
            <p:cNvSpPr/>
            <p:nvPr/>
          </p:nvSpPr>
          <p:spPr>
            <a:xfrm rot="2699990" flipH="1">
              <a:off x="7325056" y="4139950"/>
              <a:ext cx="267800" cy="115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7"/>
                <a:gd name="f4" fmla="val 2036"/>
                <a:gd name="f5" fmla="val 1693"/>
                <a:gd name="f6" fmla="val 1586"/>
                <a:gd name="f7" fmla="val 1478"/>
                <a:gd name="f8" fmla="val 5"/>
                <a:gd name="f9" fmla="val 1368"/>
                <a:gd name="f10" fmla="val 12"/>
                <a:gd name="f11" fmla="val 934"/>
                <a:gd name="f12" fmla="val 46"/>
                <a:gd name="f13" fmla="val 467"/>
                <a:gd name="f14" fmla="val 179"/>
                <a:gd name="f15" fmla="val 479"/>
                <a:gd name="f16" fmla="val 367"/>
                <a:gd name="f17" fmla="val 880"/>
                <a:gd name="f18" fmla="val 734"/>
                <a:gd name="f19" fmla="val 1147"/>
                <a:gd name="f20" fmla="val 1101"/>
                <a:gd name="f21" fmla="val 1347"/>
                <a:gd name="f22" fmla="val 1468"/>
                <a:gd name="f23" fmla="val 1547"/>
                <a:gd name="f24" fmla="val 1835"/>
                <a:gd name="f25" fmla="val 1714"/>
                <a:gd name="f26" fmla="val 2202"/>
                <a:gd name="f27" fmla="val 1814"/>
                <a:gd name="f28" fmla="val 2569"/>
                <a:gd name="f29" fmla="val 1914"/>
                <a:gd name="f30" fmla="val 2969"/>
                <a:gd name="f31" fmla="val 1981"/>
                <a:gd name="f32" fmla="val 3369"/>
                <a:gd name="f33" fmla="val 2014"/>
                <a:gd name="f34" fmla="val 3535"/>
                <a:gd name="f35" fmla="val 2028"/>
                <a:gd name="f36" fmla="val 3706"/>
                <a:gd name="f37" fmla="val 3888"/>
                <a:gd name="f38" fmla="val 4146"/>
                <a:gd name="f39" fmla="val 4424"/>
                <a:gd name="f40" fmla="val 2020"/>
                <a:gd name="f41" fmla="val 4570"/>
                <a:gd name="f42" fmla="val 1447"/>
                <a:gd name="f43" fmla="val 4270"/>
                <a:gd name="f44" fmla="val 1080"/>
                <a:gd name="f45" fmla="val 3903"/>
                <a:gd name="f46" fmla="val 780"/>
                <a:gd name="f47" fmla="val 3536"/>
                <a:gd name="f48" fmla="val 3136"/>
                <a:gd name="f49" fmla="val 279"/>
                <a:gd name="f50" fmla="val 2702"/>
                <a:gd name="f51" fmla="val 146"/>
                <a:gd name="f52" fmla="val 2371"/>
                <a:gd name="f53" fmla="val 44"/>
                <a:gd name="f54" fmla="val 2039"/>
                <a:gd name="f55" fmla="*/ f0 1 4737"/>
                <a:gd name="f56" fmla="*/ f1 1 2036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4737"/>
                <a:gd name="f63" fmla="*/ f60 1 2036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4737" h="20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3" y="f31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15"/>
                    <a:pt x="f48" y="f49"/>
                    <a:pt x="f50" y="f51"/>
                  </a:cubicBez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133;p40">
              <a:extLst>
                <a:ext uri="{FF2B5EF4-FFF2-40B4-BE49-F238E27FC236}">
                  <a16:creationId xmlns:a16="http://schemas.microsoft.com/office/drawing/2014/main" id="{AE976319-63C5-4DEA-9840-FC752449B44E}"/>
                </a:ext>
              </a:extLst>
            </p:cNvPr>
            <p:cNvSpPr/>
            <p:nvPr/>
          </p:nvSpPr>
          <p:spPr>
            <a:xfrm rot="2699990" flipH="1">
              <a:off x="7100647" y="3967743"/>
              <a:ext cx="188649" cy="1447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37"/>
                <a:gd name="f4" fmla="val 2561"/>
                <a:gd name="f5" fmla="val 2928"/>
                <a:gd name="f6" fmla="val 1"/>
                <a:gd name="f7" fmla="val 2621"/>
                <a:gd name="f8" fmla="val 2362"/>
                <a:gd name="f9" fmla="val 72"/>
                <a:gd name="f10" fmla="val 2102"/>
                <a:gd name="f11" fmla="val 142"/>
                <a:gd name="f12" fmla="val 1769"/>
                <a:gd name="f13" fmla="val 276"/>
                <a:gd name="f14" fmla="val 1469"/>
                <a:gd name="f15" fmla="val 409"/>
                <a:gd name="f16" fmla="val 1202"/>
                <a:gd name="f17" fmla="val 643"/>
                <a:gd name="f18" fmla="val 935"/>
                <a:gd name="f19" fmla="val 843"/>
                <a:gd name="f20" fmla="val 701"/>
                <a:gd name="f21" fmla="val 1076"/>
                <a:gd name="f22" fmla="val 501"/>
                <a:gd name="f23" fmla="val 1343"/>
                <a:gd name="f24" fmla="val 301"/>
                <a:gd name="f25" fmla="val 1643"/>
                <a:gd name="f26" fmla="val 134"/>
                <a:gd name="f27" fmla="val 1977"/>
                <a:gd name="f28" fmla="val 2444"/>
                <a:gd name="f29" fmla="val 234"/>
                <a:gd name="f30" fmla="val 2527"/>
                <a:gd name="f31" fmla="val 451"/>
                <a:gd name="f32" fmla="val 660"/>
                <a:gd name="f33" fmla="val 868"/>
                <a:gd name="f34" fmla="val 1068"/>
                <a:gd name="f35" fmla="val 1269"/>
                <a:gd name="f36" fmla="val 2477"/>
                <a:gd name="f37" fmla="val 1635"/>
                <a:gd name="f38" fmla="val 2377"/>
                <a:gd name="f39" fmla="val 1969"/>
                <a:gd name="f40" fmla="val 2210"/>
                <a:gd name="f41" fmla="val 2236"/>
                <a:gd name="f42" fmla="val 2010"/>
                <a:gd name="f43" fmla="val 2536"/>
                <a:gd name="f44" fmla="val 1777"/>
                <a:gd name="f45" fmla="val 2770"/>
                <a:gd name="f46" fmla="val 1510"/>
                <a:gd name="f47" fmla="val 2970"/>
                <a:gd name="f48" fmla="val 1210"/>
                <a:gd name="f49" fmla="val 3137"/>
                <a:gd name="f50" fmla="val 876"/>
                <a:gd name="f51" fmla="val 3303"/>
                <a:gd name="f52" fmla="val 509"/>
                <a:gd name="f53" fmla="val 42"/>
                <a:gd name="f54" fmla="val 3190"/>
                <a:gd name="f55" fmla="val 13"/>
                <a:gd name="f56" fmla="val 3055"/>
                <a:gd name="f57" fmla="*/ f0 1 3337"/>
                <a:gd name="f58" fmla="*/ f1 1 2561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337"/>
                <a:gd name="f65" fmla="*/ f62 1 2561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337" h="256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6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0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3" y="f53"/>
                  </a:cubicBezTo>
                  <a:cubicBezTo>
                    <a:pt x="f54" y="f55"/>
                    <a:pt x="f56" y="f6"/>
                    <a:pt x="f5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134;p40">
              <a:extLst>
                <a:ext uri="{FF2B5EF4-FFF2-40B4-BE49-F238E27FC236}">
                  <a16:creationId xmlns:a16="http://schemas.microsoft.com/office/drawing/2014/main" id="{64130A08-B5E7-4EE4-8E46-F1571DD62C37}"/>
                </a:ext>
              </a:extLst>
            </p:cNvPr>
            <p:cNvSpPr/>
            <p:nvPr/>
          </p:nvSpPr>
          <p:spPr>
            <a:xfrm rot="2699990" flipH="1">
              <a:off x="7110277" y="4222234"/>
              <a:ext cx="260274" cy="995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04"/>
                <a:gd name="f4" fmla="val 1761"/>
                <a:gd name="f5" fmla="val 2133"/>
                <a:gd name="f6" fmla="val 1812"/>
                <a:gd name="f7" fmla="val 1507"/>
                <a:gd name="f8" fmla="val 44"/>
                <a:gd name="f9" fmla="val 1201"/>
                <a:gd name="f10" fmla="val 146"/>
                <a:gd name="f11" fmla="val 801"/>
                <a:gd name="f12" fmla="val 246"/>
                <a:gd name="f13" fmla="val 400"/>
                <a:gd name="f14" fmla="val 446"/>
                <a:gd name="f15" fmla="val 779"/>
                <a:gd name="f16" fmla="val 367"/>
                <a:gd name="f17" fmla="val 1146"/>
                <a:gd name="f18" fmla="val 767"/>
                <a:gd name="f19" fmla="val 1346"/>
                <a:gd name="f20" fmla="val 1134"/>
                <a:gd name="f21" fmla="val 1513"/>
                <a:gd name="f22" fmla="val 1534"/>
                <a:gd name="f23" fmla="val 1647"/>
                <a:gd name="f24" fmla="val 1901"/>
                <a:gd name="f25" fmla="val 1713"/>
                <a:gd name="f26" fmla="val 2268"/>
                <a:gd name="f27" fmla="val 1747"/>
                <a:gd name="f28" fmla="val 2376"/>
                <a:gd name="f29" fmla="val 1757"/>
                <a:gd name="f30" fmla="val 2483"/>
                <a:gd name="f31" fmla="val 2590"/>
                <a:gd name="f32" fmla="val 2847"/>
                <a:gd name="f33" fmla="val 3100"/>
                <a:gd name="f34" fmla="val 1737"/>
                <a:gd name="f35" fmla="val 3336"/>
                <a:gd name="f36" fmla="val 3736"/>
                <a:gd name="f37" fmla="val 1680"/>
                <a:gd name="f38" fmla="val 4103"/>
                <a:gd name="f39" fmla="val 1613"/>
                <a:gd name="f40" fmla="val 4603"/>
                <a:gd name="f41" fmla="val 4470"/>
                <a:gd name="f42" fmla="val 1013"/>
                <a:gd name="f43" fmla="val 646"/>
                <a:gd name="f44" fmla="val 3703"/>
                <a:gd name="f45" fmla="val 412"/>
                <a:gd name="f46" fmla="val 3302"/>
                <a:gd name="f47" fmla="val 179"/>
                <a:gd name="f48" fmla="val 2869"/>
                <a:gd name="f49" fmla="val 46"/>
                <a:gd name="f50" fmla="val 2435"/>
                <a:gd name="f51" fmla="val 12"/>
                <a:gd name="f52" fmla="val 2333"/>
                <a:gd name="f53" fmla="val 4"/>
                <a:gd name="f54" fmla="val 2232"/>
                <a:gd name="f55" fmla="*/ f0 1 4604"/>
                <a:gd name="f56" fmla="*/ f1 1 17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4604"/>
                <a:gd name="f63" fmla="*/ f60 1 17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4604" h="176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25"/>
                  </a:cubicBezTo>
                  <a:cubicBezTo>
                    <a:pt x="f36" y="f37"/>
                    <a:pt x="f38" y="f39"/>
                    <a:pt x="f40" y="f21"/>
                  </a:cubicBezTo>
                  <a:cubicBezTo>
                    <a:pt x="f41" y="f42"/>
                    <a:pt x="f38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135;p40">
              <a:extLst>
                <a:ext uri="{FF2B5EF4-FFF2-40B4-BE49-F238E27FC236}">
                  <a16:creationId xmlns:a16="http://schemas.microsoft.com/office/drawing/2014/main" id="{50612770-94FF-4B2A-983C-62C61E0468F1}"/>
                </a:ext>
              </a:extLst>
            </p:cNvPr>
            <p:cNvSpPr/>
            <p:nvPr/>
          </p:nvSpPr>
          <p:spPr>
            <a:xfrm rot="2699990" flipH="1">
              <a:off x="8015710" y="3052523"/>
              <a:ext cx="205611" cy="264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37"/>
                <a:gd name="f4" fmla="val 4671"/>
                <a:gd name="f5" fmla="val 3636"/>
                <a:gd name="f6" fmla="val 3036"/>
                <a:gd name="f7" fmla="val 134"/>
                <a:gd name="f8" fmla="val 2569"/>
                <a:gd name="f9" fmla="val 400"/>
                <a:gd name="f10" fmla="val 2168"/>
                <a:gd name="f11" fmla="val 734"/>
                <a:gd name="f12" fmla="val 1768"/>
                <a:gd name="f13" fmla="val 1034"/>
                <a:gd name="f14" fmla="val 1401"/>
                <a:gd name="f15" fmla="val 1134"/>
                <a:gd name="f16" fmla="val 1801"/>
                <a:gd name="f17" fmla="val 834"/>
                <a:gd name="f18" fmla="val 2202"/>
                <a:gd name="f19" fmla="val 601"/>
                <a:gd name="f20" fmla="val 2635"/>
                <a:gd name="f21" fmla="val 401"/>
                <a:gd name="f22" fmla="val 3102"/>
                <a:gd name="f23" fmla="val 200"/>
                <a:gd name="f24" fmla="val 3569"/>
                <a:gd name="f25" fmla="val 67"/>
                <a:gd name="f26" fmla="val 4070"/>
                <a:gd name="f27" fmla="val 4670"/>
                <a:gd name="f28" fmla="val 4537"/>
                <a:gd name="f29" fmla="val 1068"/>
                <a:gd name="f30" fmla="val 4237"/>
                <a:gd name="f31" fmla="val 1468"/>
                <a:gd name="f32" fmla="val 3936"/>
                <a:gd name="f33" fmla="val 1868"/>
                <a:gd name="f34" fmla="val 3603"/>
                <a:gd name="f35" fmla="val 2235"/>
                <a:gd name="f36" fmla="val 3236"/>
                <a:gd name="f37" fmla="val 2502"/>
                <a:gd name="f38" fmla="val 2836"/>
                <a:gd name="f39" fmla="val 2802"/>
                <a:gd name="f40" fmla="val 2435"/>
                <a:gd name="f41" fmla="val 3069"/>
                <a:gd name="f42" fmla="val 2002"/>
                <a:gd name="f43" fmla="val 1568"/>
                <a:gd name="f44" fmla="val 3436"/>
                <a:gd name="f45" fmla="val 1101"/>
                <a:gd name="f46" fmla="*/ f0 1 3637"/>
                <a:gd name="f47" fmla="*/ f1 1 4671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637"/>
                <a:gd name="f54" fmla="*/ f51 1 4671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637" h="4671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7"/>
                  </a:cubicBezTo>
                  <a:cubicBezTo>
                    <a:pt x="f19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36" y="f43"/>
                  </a:cubicBezTo>
                  <a:cubicBezTo>
                    <a:pt x="f44" y="f45"/>
                    <a:pt x="f34" y="f19"/>
                    <a:pt x="f5" y="f2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07A4A42-2E3A-46D8-A404-69CC72AC5834}"/>
              </a:ext>
            </a:extLst>
          </p:cNvPr>
          <p:cNvSpPr/>
          <p:nvPr/>
        </p:nvSpPr>
        <p:spPr>
          <a:xfrm>
            <a:off x="0" y="4694191"/>
            <a:ext cx="9144000" cy="449308"/>
          </a:xfrm>
          <a:prstGeom prst="rect">
            <a:avLst/>
          </a:pr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grpSp>
        <p:nvGrpSpPr>
          <p:cNvPr id="39" name="Grupo 11">
            <a:extLst>
              <a:ext uri="{FF2B5EF4-FFF2-40B4-BE49-F238E27FC236}">
                <a16:creationId xmlns:a16="http://schemas.microsoft.com/office/drawing/2014/main" id="{C1362876-31AB-41E1-87EC-74112814B424}"/>
              </a:ext>
            </a:extLst>
          </p:cNvPr>
          <p:cNvGrpSpPr/>
          <p:nvPr/>
        </p:nvGrpSpPr>
        <p:grpSpPr>
          <a:xfrm>
            <a:off x="3655955" y="367432"/>
            <a:ext cx="1808324" cy="2138598"/>
            <a:chOff x="3655955" y="367432"/>
            <a:chExt cx="1808324" cy="2138598"/>
          </a:xfrm>
        </p:grpSpPr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ED56E1BD-54E0-4729-B39A-6FD265FF8509}"/>
                </a:ext>
              </a:extLst>
            </p:cNvPr>
            <p:cNvSpPr/>
            <p:nvPr/>
          </p:nvSpPr>
          <p:spPr>
            <a:xfrm rot="6300015">
              <a:off x="3719048" y="347635"/>
              <a:ext cx="933995" cy="9735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3"/>
                <a:gd name="f7" fmla="val 264"/>
                <a:gd name="f8" fmla="val 4"/>
                <a:gd name="f9" fmla="val 269"/>
                <a:gd name="f10" fmla="val 5"/>
                <a:gd name="f11" fmla="val 272"/>
                <a:gd name="f12" fmla="val 7"/>
                <a:gd name="f13" fmla="val 11"/>
                <a:gd name="f14" fmla="val 243"/>
                <a:gd name="f15" fmla="val 37"/>
                <a:gd name="f16" fmla="val 66"/>
                <a:gd name="f17" fmla="val 260"/>
                <a:gd name="f18" fmla="val 99"/>
                <a:gd name="f19" fmla="val 268"/>
                <a:gd name="f20" fmla="val 116"/>
                <a:gd name="f21" fmla="val 132"/>
                <a:gd name="f22" fmla="val 248"/>
                <a:gd name="f23" fmla="val 143"/>
                <a:gd name="f24" fmla="val 244"/>
                <a:gd name="f25" fmla="val 146"/>
                <a:gd name="f26" fmla="val 240"/>
                <a:gd name="f27" fmla="val 149"/>
                <a:gd name="f28" fmla="val 235"/>
                <a:gd name="f29" fmla="val 229"/>
                <a:gd name="f30" fmla="val 144"/>
                <a:gd name="f31" fmla="val 231"/>
                <a:gd name="f32" fmla="val 138"/>
                <a:gd name="f33" fmla="val 232"/>
                <a:gd name="f34" fmla="val 134"/>
                <a:gd name="f35" fmla="val 234"/>
                <a:gd name="f36" fmla="val 112"/>
                <a:gd name="f37" fmla="val 237"/>
                <a:gd name="f38" fmla="val 90"/>
                <a:gd name="f39" fmla="val 218"/>
                <a:gd name="f40" fmla="val 81"/>
                <a:gd name="f41" fmla="val 206"/>
                <a:gd name="f42" fmla="val 95"/>
                <a:gd name="f43" fmla="val 196"/>
                <a:gd name="f44" fmla="val 109"/>
                <a:gd name="f45" fmla="val 192"/>
                <a:gd name="f46" fmla="val 115"/>
                <a:gd name="f47" fmla="val 198"/>
                <a:gd name="f48" fmla="val 120"/>
                <a:gd name="f49" fmla="val 201"/>
                <a:gd name="f50" fmla="val 125"/>
                <a:gd name="f51" fmla="val 215"/>
                <a:gd name="f52" fmla="val 158"/>
                <a:gd name="f53" fmla="val 222"/>
                <a:gd name="f54" fmla="val 191"/>
                <a:gd name="f55" fmla="val 225"/>
                <a:gd name="f56" fmla="val 242"/>
                <a:gd name="f57" fmla="val 182"/>
                <a:gd name="f58" fmla="val 239"/>
                <a:gd name="f59" fmla="val 173"/>
                <a:gd name="f60" fmla="val 176"/>
                <a:gd name="f61" fmla="val 226"/>
                <a:gd name="f62" fmla="val 175"/>
                <a:gd name="f63" fmla="val 204"/>
                <a:gd name="f64" fmla="val 179"/>
                <a:gd name="f65" fmla="val 186"/>
                <a:gd name="f66" fmla="val 195"/>
                <a:gd name="f67" fmla="val 165"/>
                <a:gd name="f68" fmla="val 150"/>
                <a:gd name="f69" fmla="val 189"/>
                <a:gd name="f70" fmla="val 183"/>
                <a:gd name="f71" fmla="val 123"/>
                <a:gd name="f72" fmla="val 130"/>
                <a:gd name="f73" fmla="val 170"/>
                <a:gd name="f74" fmla="val 135"/>
                <a:gd name="f75" fmla="val 141"/>
                <a:gd name="f76" fmla="val 159"/>
                <a:gd name="f77" fmla="val 145"/>
                <a:gd name="f78" fmla="val 154"/>
                <a:gd name="f79" fmla="val 140"/>
                <a:gd name="f80" fmla="val 164"/>
                <a:gd name="f81" fmla="val 152"/>
                <a:gd name="f82" fmla="val 209"/>
                <a:gd name="f83" fmla="val 252"/>
                <a:gd name="f84" fmla="val 117"/>
                <a:gd name="f85" fmla="val 263"/>
                <a:gd name="f86" fmla="val 110"/>
                <a:gd name="f87" fmla="val 267"/>
                <a:gd name="f88" fmla="val 101"/>
                <a:gd name="f89" fmla="val 94"/>
                <a:gd name="f90" fmla="val 87"/>
                <a:gd name="f91" fmla="val 261"/>
                <a:gd name="f92" fmla="val 93"/>
                <a:gd name="f93" fmla="val 96"/>
                <a:gd name="f94" fmla="val 245"/>
                <a:gd name="f95" fmla="val 100"/>
                <a:gd name="f96" fmla="val 108"/>
                <a:gd name="f97" fmla="val 216"/>
                <a:gd name="f98" fmla="val 126"/>
                <a:gd name="f99" fmla="val 205"/>
                <a:gd name="f100" fmla="val 129"/>
                <a:gd name="f101" fmla="val 174"/>
                <a:gd name="f102" fmla="val 119"/>
                <a:gd name="f103" fmla="val 177"/>
                <a:gd name="f104" fmla="val 86"/>
                <a:gd name="f105" fmla="val 213"/>
                <a:gd name="f106" fmla="val 68"/>
                <a:gd name="f107" fmla="val 238"/>
                <a:gd name="f108" fmla="val 36"/>
                <a:gd name="f109" fmla="val 247"/>
                <a:gd name="f110" fmla="val 26"/>
                <a:gd name="f111" fmla="val 250"/>
                <a:gd name="f112" fmla="val 13"/>
                <a:gd name="f113" fmla="val 257"/>
                <a:gd name="f114" fmla="val 14"/>
                <a:gd name="f115" fmla="val 227"/>
                <a:gd name="f116" fmla="val 22"/>
                <a:gd name="f117" fmla="val 219"/>
                <a:gd name="f118" fmla="val 31"/>
                <a:gd name="f119" fmla="val 210"/>
                <a:gd name="f120" fmla="val 43"/>
                <a:gd name="f121" fmla="val 55"/>
                <a:gd name="f122" fmla="val 203"/>
                <a:gd name="f123" fmla="val 79"/>
                <a:gd name="f124" fmla="val 98"/>
                <a:gd name="f125" fmla="val 162"/>
                <a:gd name="f126" fmla="val 88"/>
                <a:gd name="f127" fmla="val 161"/>
                <a:gd name="f128" fmla="val 75"/>
                <a:gd name="f129" fmla="val 58"/>
                <a:gd name="f130" fmla="val 168"/>
                <a:gd name="f131" fmla="val 42"/>
                <a:gd name="f132" fmla="val 25"/>
                <a:gd name="f133" fmla="val 20"/>
                <a:gd name="f134" fmla="val 155"/>
                <a:gd name="f135" fmla="val 12"/>
                <a:gd name="f136" fmla="val 18"/>
                <a:gd name="f137" fmla="val 23"/>
                <a:gd name="f138" fmla="val 30"/>
                <a:gd name="f139" fmla="val 139"/>
                <a:gd name="f140" fmla="val 39"/>
                <a:gd name="f141" fmla="val 136"/>
                <a:gd name="f142" fmla="val 47"/>
                <a:gd name="f143" fmla="val 137"/>
                <a:gd name="f144" fmla="val 59"/>
                <a:gd name="f145" fmla="val 71"/>
                <a:gd name="f146" fmla="val 83"/>
                <a:gd name="f147" fmla="val 193"/>
                <a:gd name="f148" fmla="val 92"/>
                <a:gd name="f149" fmla="val 153"/>
                <a:gd name="f150" fmla="val 131"/>
                <a:gd name="f151" fmla="val 111"/>
                <a:gd name="f152" fmla="val 102"/>
                <a:gd name="f153" fmla="val 76"/>
                <a:gd name="f154" fmla="val 82"/>
                <a:gd name="f155" fmla="val 85"/>
                <a:gd name="f156" fmla="val 74"/>
                <a:gd name="f157" fmla="val 69"/>
                <a:gd name="f158" fmla="val 70"/>
                <a:gd name="f159" fmla="val 67"/>
                <a:gd name="f160" fmla="val 53"/>
                <a:gd name="f161" fmla="val 223"/>
                <a:gd name="f162" fmla="val 50"/>
                <a:gd name="f163" fmla="val 41"/>
                <a:gd name="f164" fmla="val 34"/>
                <a:gd name="f165" fmla="val 38"/>
                <a:gd name="f166" fmla="val 214"/>
                <a:gd name="f167" fmla="val 197"/>
                <a:gd name="f168" fmla="val 28"/>
                <a:gd name="f169" fmla="val 19"/>
                <a:gd name="f170" fmla="val 10"/>
                <a:gd name="f171" fmla="val 160"/>
                <a:gd name="f172" fmla="val 9"/>
                <a:gd name="f173" fmla="val 166"/>
                <a:gd name="f174" fmla="val 249"/>
                <a:gd name="f175" fmla="+- 0 0 -90"/>
                <a:gd name="f176" fmla="*/ f3 1 273"/>
                <a:gd name="f177" fmla="*/ f4 1 273"/>
                <a:gd name="f178" fmla="val f5"/>
                <a:gd name="f179" fmla="val f6"/>
                <a:gd name="f180" fmla="*/ f175 f0 1"/>
                <a:gd name="f181" fmla="+- f179 0 f178"/>
                <a:gd name="f182" fmla="*/ f180 1 f2"/>
                <a:gd name="f183" fmla="*/ f181 1 273"/>
                <a:gd name="f184" fmla="*/ 264 f181 1"/>
                <a:gd name="f185" fmla="*/ 4 f181 1"/>
                <a:gd name="f186" fmla="*/ 273 f181 1"/>
                <a:gd name="f187" fmla="*/ 11 f181 1"/>
                <a:gd name="f188" fmla="*/ 260 f181 1"/>
                <a:gd name="f189" fmla="*/ 99 f181 1"/>
                <a:gd name="f190" fmla="*/ 248 f181 1"/>
                <a:gd name="f191" fmla="*/ 143 f181 1"/>
                <a:gd name="f192" fmla="*/ 235 f181 1"/>
                <a:gd name="f193" fmla="*/ 146 f181 1"/>
                <a:gd name="f194" fmla="*/ 232 f181 1"/>
                <a:gd name="f195" fmla="*/ 134 f181 1"/>
                <a:gd name="f196" fmla="*/ 231 f181 1"/>
                <a:gd name="f197" fmla="*/ 66 f181 1"/>
                <a:gd name="f198" fmla="*/ 196 f181 1"/>
                <a:gd name="f199" fmla="*/ 109 f181 1"/>
                <a:gd name="f200" fmla="*/ 201 f181 1"/>
                <a:gd name="f201" fmla="*/ 125 f181 1"/>
                <a:gd name="f202" fmla="*/ 225 f181 1"/>
                <a:gd name="f203" fmla="*/ 182 f181 1"/>
                <a:gd name="f204" fmla="*/ 239 f181 1"/>
                <a:gd name="f205" fmla="*/ 176 f181 1"/>
                <a:gd name="f206" fmla="*/ 218 f181 1"/>
                <a:gd name="f207" fmla="*/ 186 f181 1"/>
                <a:gd name="f208" fmla="*/ 180 f181 1"/>
                <a:gd name="f209" fmla="*/ 189 f181 1"/>
                <a:gd name="f210" fmla="*/ 175 f181 1"/>
                <a:gd name="f211" fmla="*/ 130 f181 1"/>
                <a:gd name="f212" fmla="*/ 159 f181 1"/>
                <a:gd name="f213" fmla="*/ 145 f181 1"/>
                <a:gd name="f214" fmla="*/ 117 f181 1"/>
                <a:gd name="f215" fmla="*/ 263 f181 1"/>
                <a:gd name="f216" fmla="*/ 94 f181 1"/>
                <a:gd name="f217" fmla="*/ 267 f181 1"/>
                <a:gd name="f218" fmla="*/ 96 f181 1"/>
                <a:gd name="f219" fmla="*/ 245 f181 1"/>
                <a:gd name="f220" fmla="*/ 116 f181 1"/>
                <a:gd name="f221" fmla="*/ 216 f181 1"/>
                <a:gd name="f222" fmla="*/ 129 f181 1"/>
                <a:gd name="f223" fmla="*/ 174 f181 1"/>
                <a:gd name="f224" fmla="*/ 108 f181 1"/>
                <a:gd name="f225" fmla="*/ 192 f181 1"/>
                <a:gd name="f226" fmla="*/ 36 f181 1"/>
                <a:gd name="f227" fmla="*/ 247 f181 1"/>
                <a:gd name="f228" fmla="*/ 7 f181 1"/>
                <a:gd name="f229" fmla="*/ 22 f181 1"/>
                <a:gd name="f230" fmla="*/ 219 f181 1"/>
                <a:gd name="f231" fmla="*/ 55 f181 1"/>
                <a:gd name="f232" fmla="*/ 203 f181 1"/>
                <a:gd name="f233" fmla="*/ 162 f181 1"/>
                <a:gd name="f234" fmla="*/ 75 f181 1"/>
                <a:gd name="f235" fmla="*/ 164 f181 1"/>
                <a:gd name="f236" fmla="*/ 25 f181 1"/>
                <a:gd name="f237" fmla="*/ 13 f181 1"/>
                <a:gd name="f238" fmla="*/ 155 f181 1"/>
                <a:gd name="f239" fmla="*/ 23 f181 1"/>
                <a:gd name="f240" fmla="*/ 144 f181 1"/>
                <a:gd name="f241" fmla="*/ 47 f181 1"/>
                <a:gd name="f242" fmla="*/ 137 f181 1"/>
                <a:gd name="f243" fmla="*/ 83 f181 1"/>
                <a:gd name="f244" fmla="*/ 140 f181 1"/>
                <a:gd name="f245" fmla="*/ 193 f181 1"/>
                <a:gd name="f246" fmla="*/ 86 f181 1"/>
                <a:gd name="f247" fmla="*/ 153 f181 1"/>
                <a:gd name="f248" fmla="*/ 102 f181 1"/>
                <a:gd name="f249" fmla="*/ 76 f181 1"/>
                <a:gd name="f250" fmla="*/ 93 f181 1"/>
                <a:gd name="f251" fmla="*/ 70 f181 1"/>
                <a:gd name="f252" fmla="*/ 53 f181 1"/>
                <a:gd name="f253" fmla="*/ 227 f181 1"/>
                <a:gd name="f254" fmla="*/ 41 f181 1"/>
                <a:gd name="f255" fmla="*/ 214 f181 1"/>
                <a:gd name="f256" fmla="*/ 38 f181 1"/>
                <a:gd name="f257" fmla="*/ 165 f181 1"/>
                <a:gd name="f258" fmla="*/ 31 f181 1"/>
                <a:gd name="f259" fmla="*/ 152 f181 1"/>
                <a:gd name="f260" fmla="*/ 19 f181 1"/>
                <a:gd name="f261" fmla="*/ 166 f181 1"/>
                <a:gd name="f262" fmla="*/ 213 f181 1"/>
                <a:gd name="f263" fmla="+- f182 0 f1"/>
                <a:gd name="f264" fmla="*/ f184 1 273"/>
                <a:gd name="f265" fmla="*/ f185 1 273"/>
                <a:gd name="f266" fmla="*/ f186 1 273"/>
                <a:gd name="f267" fmla="*/ f187 1 273"/>
                <a:gd name="f268" fmla="*/ f188 1 273"/>
                <a:gd name="f269" fmla="*/ f189 1 273"/>
                <a:gd name="f270" fmla="*/ f190 1 273"/>
                <a:gd name="f271" fmla="*/ f191 1 273"/>
                <a:gd name="f272" fmla="*/ f192 1 273"/>
                <a:gd name="f273" fmla="*/ f193 1 273"/>
                <a:gd name="f274" fmla="*/ f194 1 273"/>
                <a:gd name="f275" fmla="*/ f195 1 273"/>
                <a:gd name="f276" fmla="*/ f196 1 273"/>
                <a:gd name="f277" fmla="*/ f197 1 273"/>
                <a:gd name="f278" fmla="*/ f198 1 273"/>
                <a:gd name="f279" fmla="*/ f199 1 273"/>
                <a:gd name="f280" fmla="*/ f200 1 273"/>
                <a:gd name="f281" fmla="*/ f201 1 273"/>
                <a:gd name="f282" fmla="*/ f202 1 273"/>
                <a:gd name="f283" fmla="*/ f203 1 273"/>
                <a:gd name="f284" fmla="*/ f204 1 273"/>
                <a:gd name="f285" fmla="*/ f205 1 273"/>
                <a:gd name="f286" fmla="*/ f206 1 273"/>
                <a:gd name="f287" fmla="*/ f207 1 273"/>
                <a:gd name="f288" fmla="*/ f208 1 273"/>
                <a:gd name="f289" fmla="*/ f209 1 273"/>
                <a:gd name="f290" fmla="*/ f210 1 273"/>
                <a:gd name="f291" fmla="*/ f211 1 273"/>
                <a:gd name="f292" fmla="*/ f212 1 273"/>
                <a:gd name="f293" fmla="*/ f213 1 273"/>
                <a:gd name="f294" fmla="*/ f214 1 273"/>
                <a:gd name="f295" fmla="*/ f215 1 273"/>
                <a:gd name="f296" fmla="*/ f216 1 273"/>
                <a:gd name="f297" fmla="*/ f217 1 273"/>
                <a:gd name="f298" fmla="*/ f218 1 273"/>
                <a:gd name="f299" fmla="*/ f219 1 273"/>
                <a:gd name="f300" fmla="*/ f220 1 273"/>
                <a:gd name="f301" fmla="*/ f221 1 273"/>
                <a:gd name="f302" fmla="*/ f222 1 273"/>
                <a:gd name="f303" fmla="*/ f223 1 273"/>
                <a:gd name="f304" fmla="*/ f224 1 273"/>
                <a:gd name="f305" fmla="*/ f225 1 273"/>
                <a:gd name="f306" fmla="*/ f226 1 273"/>
                <a:gd name="f307" fmla="*/ f227 1 273"/>
                <a:gd name="f308" fmla="*/ f228 1 273"/>
                <a:gd name="f309" fmla="*/ f229 1 273"/>
                <a:gd name="f310" fmla="*/ f230 1 273"/>
                <a:gd name="f311" fmla="*/ f231 1 273"/>
                <a:gd name="f312" fmla="*/ f232 1 273"/>
                <a:gd name="f313" fmla="*/ f233 1 273"/>
                <a:gd name="f314" fmla="*/ f234 1 273"/>
                <a:gd name="f315" fmla="*/ f235 1 273"/>
                <a:gd name="f316" fmla="*/ f236 1 273"/>
                <a:gd name="f317" fmla="*/ f237 1 273"/>
                <a:gd name="f318" fmla="*/ f238 1 273"/>
                <a:gd name="f319" fmla="*/ f239 1 273"/>
                <a:gd name="f320" fmla="*/ f240 1 273"/>
                <a:gd name="f321" fmla="*/ f241 1 273"/>
                <a:gd name="f322" fmla="*/ f242 1 273"/>
                <a:gd name="f323" fmla="*/ f243 1 273"/>
                <a:gd name="f324" fmla="*/ f244 1 273"/>
                <a:gd name="f325" fmla="*/ f245 1 273"/>
                <a:gd name="f326" fmla="*/ f246 1 273"/>
                <a:gd name="f327" fmla="*/ f247 1 273"/>
                <a:gd name="f328" fmla="*/ f248 1 273"/>
                <a:gd name="f329" fmla="*/ f249 1 273"/>
                <a:gd name="f330" fmla="*/ f250 1 273"/>
                <a:gd name="f331" fmla="*/ f251 1 273"/>
                <a:gd name="f332" fmla="*/ f252 1 273"/>
                <a:gd name="f333" fmla="*/ f253 1 273"/>
                <a:gd name="f334" fmla="*/ f254 1 273"/>
                <a:gd name="f335" fmla="*/ f255 1 273"/>
                <a:gd name="f336" fmla="*/ f256 1 273"/>
                <a:gd name="f337" fmla="*/ f257 1 273"/>
                <a:gd name="f338" fmla="*/ f258 1 273"/>
                <a:gd name="f339" fmla="*/ f259 1 273"/>
                <a:gd name="f340" fmla="*/ f260 1 273"/>
                <a:gd name="f341" fmla="*/ f261 1 273"/>
                <a:gd name="f342" fmla="*/ f262 1 273"/>
                <a:gd name="f343" fmla="*/ 0 1 f183"/>
                <a:gd name="f344" fmla="*/ f179 1 f183"/>
                <a:gd name="f345" fmla="*/ f264 1 f183"/>
                <a:gd name="f346" fmla="*/ f265 1 f183"/>
                <a:gd name="f347" fmla="*/ f266 1 f183"/>
                <a:gd name="f348" fmla="*/ f267 1 f183"/>
                <a:gd name="f349" fmla="*/ f268 1 f183"/>
                <a:gd name="f350" fmla="*/ f269 1 f183"/>
                <a:gd name="f351" fmla="*/ f270 1 f183"/>
                <a:gd name="f352" fmla="*/ f271 1 f183"/>
                <a:gd name="f353" fmla="*/ f272 1 f183"/>
                <a:gd name="f354" fmla="*/ f273 1 f183"/>
                <a:gd name="f355" fmla="*/ f274 1 f183"/>
                <a:gd name="f356" fmla="*/ f275 1 f183"/>
                <a:gd name="f357" fmla="*/ f276 1 f183"/>
                <a:gd name="f358" fmla="*/ f277 1 f183"/>
                <a:gd name="f359" fmla="*/ f278 1 f183"/>
                <a:gd name="f360" fmla="*/ f279 1 f183"/>
                <a:gd name="f361" fmla="*/ f280 1 f183"/>
                <a:gd name="f362" fmla="*/ f281 1 f183"/>
                <a:gd name="f363" fmla="*/ f282 1 f183"/>
                <a:gd name="f364" fmla="*/ f283 1 f183"/>
                <a:gd name="f365" fmla="*/ f284 1 f183"/>
                <a:gd name="f366" fmla="*/ f285 1 f183"/>
                <a:gd name="f367" fmla="*/ f286 1 f183"/>
                <a:gd name="f368" fmla="*/ f287 1 f183"/>
                <a:gd name="f369" fmla="*/ f288 1 f183"/>
                <a:gd name="f370" fmla="*/ f289 1 f183"/>
                <a:gd name="f371" fmla="*/ f290 1 f183"/>
                <a:gd name="f372" fmla="*/ f291 1 f183"/>
                <a:gd name="f373" fmla="*/ f292 1 f183"/>
                <a:gd name="f374" fmla="*/ f293 1 f183"/>
                <a:gd name="f375" fmla="*/ f294 1 f183"/>
                <a:gd name="f376" fmla="*/ f295 1 f183"/>
                <a:gd name="f377" fmla="*/ f296 1 f183"/>
                <a:gd name="f378" fmla="*/ f297 1 f183"/>
                <a:gd name="f379" fmla="*/ f298 1 f183"/>
                <a:gd name="f380" fmla="*/ f299 1 f183"/>
                <a:gd name="f381" fmla="*/ f300 1 f183"/>
                <a:gd name="f382" fmla="*/ f301 1 f183"/>
                <a:gd name="f383" fmla="*/ f302 1 f183"/>
                <a:gd name="f384" fmla="*/ f303 1 f183"/>
                <a:gd name="f385" fmla="*/ f304 1 f183"/>
                <a:gd name="f386" fmla="*/ f305 1 f183"/>
                <a:gd name="f387" fmla="*/ f306 1 f183"/>
                <a:gd name="f388" fmla="*/ f307 1 f183"/>
                <a:gd name="f389" fmla="*/ f308 1 f183"/>
                <a:gd name="f390" fmla="*/ f309 1 f183"/>
                <a:gd name="f391" fmla="*/ f310 1 f183"/>
                <a:gd name="f392" fmla="*/ f311 1 f183"/>
                <a:gd name="f393" fmla="*/ f312 1 f183"/>
                <a:gd name="f394" fmla="*/ f313 1 f183"/>
                <a:gd name="f395" fmla="*/ f314 1 f183"/>
                <a:gd name="f396" fmla="*/ f315 1 f183"/>
                <a:gd name="f397" fmla="*/ f316 1 f183"/>
                <a:gd name="f398" fmla="*/ f317 1 f183"/>
                <a:gd name="f399" fmla="*/ f318 1 f183"/>
                <a:gd name="f400" fmla="*/ f319 1 f183"/>
                <a:gd name="f401" fmla="*/ f320 1 f183"/>
                <a:gd name="f402" fmla="*/ f321 1 f183"/>
                <a:gd name="f403" fmla="*/ f322 1 f183"/>
                <a:gd name="f404" fmla="*/ f323 1 f183"/>
                <a:gd name="f405" fmla="*/ f324 1 f183"/>
                <a:gd name="f406" fmla="*/ f325 1 f183"/>
                <a:gd name="f407" fmla="*/ f326 1 f183"/>
                <a:gd name="f408" fmla="*/ f327 1 f183"/>
                <a:gd name="f409" fmla="*/ f328 1 f183"/>
                <a:gd name="f410" fmla="*/ f329 1 f183"/>
                <a:gd name="f411" fmla="*/ f330 1 f183"/>
                <a:gd name="f412" fmla="*/ f331 1 f183"/>
                <a:gd name="f413" fmla="*/ f332 1 f183"/>
                <a:gd name="f414" fmla="*/ f333 1 f183"/>
                <a:gd name="f415" fmla="*/ f334 1 f183"/>
                <a:gd name="f416" fmla="*/ f335 1 f183"/>
                <a:gd name="f417" fmla="*/ f336 1 f183"/>
                <a:gd name="f418" fmla="*/ f337 1 f183"/>
                <a:gd name="f419" fmla="*/ f338 1 f183"/>
                <a:gd name="f420" fmla="*/ f339 1 f183"/>
                <a:gd name="f421" fmla="*/ f340 1 f183"/>
                <a:gd name="f422" fmla="*/ f341 1 f183"/>
                <a:gd name="f423" fmla="*/ f342 1 f183"/>
                <a:gd name="f424" fmla="*/ f343 f176 1"/>
                <a:gd name="f425" fmla="*/ f344 f176 1"/>
                <a:gd name="f426" fmla="*/ f344 f177 1"/>
                <a:gd name="f427" fmla="*/ f343 f177 1"/>
                <a:gd name="f428" fmla="*/ f345 f176 1"/>
                <a:gd name="f429" fmla="*/ f346 f177 1"/>
                <a:gd name="f430" fmla="*/ f347 f176 1"/>
                <a:gd name="f431" fmla="*/ f348 f177 1"/>
                <a:gd name="f432" fmla="*/ f349 f176 1"/>
                <a:gd name="f433" fmla="*/ f350 f177 1"/>
                <a:gd name="f434" fmla="*/ f351 f176 1"/>
                <a:gd name="f435" fmla="*/ f352 f177 1"/>
                <a:gd name="f436" fmla="*/ f353 f176 1"/>
                <a:gd name="f437" fmla="*/ f354 f177 1"/>
                <a:gd name="f438" fmla="*/ f355 f176 1"/>
                <a:gd name="f439" fmla="*/ f356 f177 1"/>
                <a:gd name="f440" fmla="*/ f357 f176 1"/>
                <a:gd name="f441" fmla="*/ f358 f177 1"/>
                <a:gd name="f442" fmla="*/ f359 f176 1"/>
                <a:gd name="f443" fmla="*/ f360 f177 1"/>
                <a:gd name="f444" fmla="*/ f361 f176 1"/>
                <a:gd name="f445" fmla="*/ f362 f177 1"/>
                <a:gd name="f446" fmla="*/ f363 f177 1"/>
                <a:gd name="f447" fmla="*/ f364 f176 1"/>
                <a:gd name="f448" fmla="*/ f365 f177 1"/>
                <a:gd name="f449" fmla="*/ f366 f176 1"/>
                <a:gd name="f450" fmla="*/ f367 f177 1"/>
                <a:gd name="f451" fmla="*/ f368 f176 1"/>
                <a:gd name="f452" fmla="*/ f369 f177 1"/>
                <a:gd name="f453" fmla="*/ f370 f176 1"/>
                <a:gd name="f454" fmla="*/ f371 f176 1"/>
                <a:gd name="f455" fmla="*/ f372 f177 1"/>
                <a:gd name="f456" fmla="*/ f373 f176 1"/>
                <a:gd name="f457" fmla="*/ f374 f177 1"/>
                <a:gd name="f458" fmla="*/ f374 f176 1"/>
                <a:gd name="f459" fmla="*/ f364 f177 1"/>
                <a:gd name="f460" fmla="*/ f375 f176 1"/>
                <a:gd name="f461" fmla="*/ f376 f177 1"/>
                <a:gd name="f462" fmla="*/ f377 f176 1"/>
                <a:gd name="f463" fmla="*/ f378 f177 1"/>
                <a:gd name="f464" fmla="*/ f379 f176 1"/>
                <a:gd name="f465" fmla="*/ f380 f177 1"/>
                <a:gd name="f466" fmla="*/ f381 f176 1"/>
                <a:gd name="f467" fmla="*/ f382 f177 1"/>
                <a:gd name="f468" fmla="*/ f383 f176 1"/>
                <a:gd name="f469" fmla="*/ f384 f177 1"/>
                <a:gd name="f470" fmla="*/ f385 f176 1"/>
                <a:gd name="f471" fmla="*/ f386 f177 1"/>
                <a:gd name="f472" fmla="*/ f387 f176 1"/>
                <a:gd name="f473" fmla="*/ f388 f177 1"/>
                <a:gd name="f474" fmla="*/ f389 f176 1"/>
                <a:gd name="f475" fmla="*/ f390 f176 1"/>
                <a:gd name="f476" fmla="*/ f391 f177 1"/>
                <a:gd name="f477" fmla="*/ f392 f176 1"/>
                <a:gd name="f478" fmla="*/ f393 f177 1"/>
                <a:gd name="f479" fmla="*/ f394 f177 1"/>
                <a:gd name="f480" fmla="*/ f395 f176 1"/>
                <a:gd name="f481" fmla="*/ f396 f177 1"/>
                <a:gd name="f482" fmla="*/ f397 f176 1"/>
                <a:gd name="f483" fmla="*/ f398 f176 1"/>
                <a:gd name="f484" fmla="*/ f399 f177 1"/>
                <a:gd name="f485" fmla="*/ f400 f176 1"/>
                <a:gd name="f486" fmla="*/ f401 f177 1"/>
                <a:gd name="f487" fmla="*/ f402 f176 1"/>
                <a:gd name="f488" fmla="*/ f403 f177 1"/>
                <a:gd name="f489" fmla="*/ f404 f176 1"/>
                <a:gd name="f490" fmla="*/ f405 f177 1"/>
                <a:gd name="f491" fmla="*/ f406 f176 1"/>
                <a:gd name="f492" fmla="*/ f407 f177 1"/>
                <a:gd name="f493" fmla="*/ f408 f176 1"/>
                <a:gd name="f494" fmla="*/ f407 f176 1"/>
                <a:gd name="f495" fmla="*/ f409 f177 1"/>
                <a:gd name="f496" fmla="*/ f410 f176 1"/>
                <a:gd name="f497" fmla="*/ f411 f177 1"/>
                <a:gd name="f498" fmla="*/ f404 f177 1"/>
                <a:gd name="f499" fmla="*/ f412 f177 1"/>
                <a:gd name="f500" fmla="*/ f391 f176 1"/>
                <a:gd name="f501" fmla="*/ f413 f177 1"/>
                <a:gd name="f502" fmla="*/ f414 f176 1"/>
                <a:gd name="f503" fmla="*/ f415 f177 1"/>
                <a:gd name="f504" fmla="*/ f416 f176 1"/>
                <a:gd name="f505" fmla="*/ f417 f177 1"/>
                <a:gd name="f506" fmla="*/ f418 f176 1"/>
                <a:gd name="f507" fmla="*/ f419 f177 1"/>
                <a:gd name="f508" fmla="*/ f420 f176 1"/>
                <a:gd name="f509" fmla="*/ f421 f177 1"/>
                <a:gd name="f510" fmla="*/ f422 f176 1"/>
                <a:gd name="f511" fmla="*/ f389 f177 1"/>
                <a:gd name="f512" fmla="*/ f423 f1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3">
                  <a:pos x="f428" y="f429"/>
                </a:cxn>
                <a:cxn ang="f263">
                  <a:pos x="f430" y="f431"/>
                </a:cxn>
                <a:cxn ang="f263">
                  <a:pos x="f432" y="f433"/>
                </a:cxn>
                <a:cxn ang="f263">
                  <a:pos x="f434" y="f435"/>
                </a:cxn>
                <a:cxn ang="f263">
                  <a:pos x="f436" y="f437"/>
                </a:cxn>
                <a:cxn ang="f263">
                  <a:pos x="f438" y="f439"/>
                </a:cxn>
                <a:cxn ang="f263">
                  <a:pos x="f440" y="f441"/>
                </a:cxn>
                <a:cxn ang="f263">
                  <a:pos x="f442" y="f443"/>
                </a:cxn>
                <a:cxn ang="f263">
                  <a:pos x="f444" y="f445"/>
                </a:cxn>
                <a:cxn ang="f263">
                  <a:pos x="f444" y="f446"/>
                </a:cxn>
                <a:cxn ang="f263">
                  <a:pos x="f447" y="f448"/>
                </a:cxn>
                <a:cxn ang="f263">
                  <a:pos x="f449" y="f450"/>
                </a:cxn>
                <a:cxn ang="f263">
                  <a:pos x="f451" y="f452"/>
                </a:cxn>
                <a:cxn ang="f263">
                  <a:pos x="f453" y="f439"/>
                </a:cxn>
                <a:cxn ang="f263">
                  <a:pos x="f454" y="f455"/>
                </a:cxn>
                <a:cxn ang="f263">
                  <a:pos x="f456" y="f457"/>
                </a:cxn>
                <a:cxn ang="f263">
                  <a:pos x="f458" y="f459"/>
                </a:cxn>
                <a:cxn ang="f263">
                  <a:pos x="f460" y="f461"/>
                </a:cxn>
                <a:cxn ang="f263">
                  <a:pos x="f462" y="f463"/>
                </a:cxn>
                <a:cxn ang="f263">
                  <a:pos x="f464" y="f465"/>
                </a:cxn>
                <a:cxn ang="f263">
                  <a:pos x="f466" y="f467"/>
                </a:cxn>
                <a:cxn ang="f263">
                  <a:pos x="f468" y="f469"/>
                </a:cxn>
                <a:cxn ang="f263">
                  <a:pos x="f470" y="f471"/>
                </a:cxn>
                <a:cxn ang="f263">
                  <a:pos x="f472" y="f473"/>
                </a:cxn>
                <a:cxn ang="f263">
                  <a:pos x="f474" y="f473"/>
                </a:cxn>
                <a:cxn ang="f263">
                  <a:pos x="f475" y="f476"/>
                </a:cxn>
                <a:cxn ang="f263">
                  <a:pos x="f477" y="f478"/>
                </a:cxn>
                <a:cxn ang="f263">
                  <a:pos x="f466" y="f479"/>
                </a:cxn>
                <a:cxn ang="f263">
                  <a:pos x="f480" y="f481"/>
                </a:cxn>
                <a:cxn ang="f263">
                  <a:pos x="f482" y="f481"/>
                </a:cxn>
                <a:cxn ang="f263">
                  <a:pos x="f483" y="f484"/>
                </a:cxn>
                <a:cxn ang="f263">
                  <a:pos x="f485" y="f486"/>
                </a:cxn>
                <a:cxn ang="f263">
                  <a:pos x="f487" y="f488"/>
                </a:cxn>
                <a:cxn ang="f263">
                  <a:pos x="f489" y="f490"/>
                </a:cxn>
                <a:cxn ang="f263">
                  <a:pos x="f491" y="f492"/>
                </a:cxn>
                <a:cxn ang="f263">
                  <a:pos x="f493" y="f433"/>
                </a:cxn>
                <a:cxn ang="f263">
                  <a:pos x="f494" y="f495"/>
                </a:cxn>
                <a:cxn ang="f263">
                  <a:pos x="f496" y="f497"/>
                </a:cxn>
                <a:cxn ang="f263">
                  <a:pos x="f494" y="f498"/>
                </a:cxn>
                <a:cxn ang="f263">
                  <a:pos x="f456" y="f499"/>
                </a:cxn>
                <a:cxn ang="f263">
                  <a:pos x="f500" y="f501"/>
                </a:cxn>
                <a:cxn ang="f263">
                  <a:pos x="f502" y="f503"/>
                </a:cxn>
                <a:cxn ang="f263">
                  <a:pos x="f504" y="f505"/>
                </a:cxn>
                <a:cxn ang="f263">
                  <a:pos x="f506" y="f507"/>
                </a:cxn>
                <a:cxn ang="f263">
                  <a:pos x="f508" y="f509"/>
                </a:cxn>
                <a:cxn ang="f263">
                  <a:pos x="f510" y="f511"/>
                </a:cxn>
                <a:cxn ang="f263">
                  <a:pos x="f512" y="f431"/>
                </a:cxn>
                <a:cxn ang="f263">
                  <a:pos x="f428" y="f429"/>
                </a:cxn>
              </a:cxnLst>
              <a:rect l="f424" t="f427" r="f425" b="f426"/>
              <a:pathLst>
                <a:path w="273" h="273">
                  <a:moveTo>
                    <a:pt x="f7" y="f8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4" y="f16"/>
                    <a:pt x="f17" y="f18"/>
                  </a:cubicBezTo>
                  <a:cubicBezTo>
                    <a:pt x="f19" y="f20"/>
                    <a:pt x="f7" y="f21"/>
                    <a:pt x="f22" y="f23"/>
                  </a:cubicBezTo>
                  <a:cubicBezTo>
                    <a:pt x="f24" y="f25"/>
                    <a:pt x="f26" y="f27"/>
                    <a:pt x="f28" y="f25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1" y="f16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49" y="f55"/>
                  </a:cubicBezTo>
                  <a:cubicBezTo>
                    <a:pt x="f43" y="f33"/>
                    <a:pt x="f54" y="f56"/>
                    <a:pt x="f57" y="f58"/>
                  </a:cubicBezTo>
                  <a:cubicBezTo>
                    <a:pt x="f59" y="f37"/>
                    <a:pt x="f60" y="f61"/>
                    <a:pt x="f60" y="f39"/>
                  </a:cubicBezTo>
                  <a:cubicBezTo>
                    <a:pt x="f62" y="f63"/>
                    <a:pt x="f64" y="f45"/>
                    <a:pt x="f65" y="f2"/>
                  </a:cubicBezTo>
                  <a:cubicBezTo>
                    <a:pt x="f66" y="f67"/>
                    <a:pt x="f66" y="f68"/>
                    <a:pt x="f69" y="f34"/>
                  </a:cubicBezTo>
                  <a:cubicBezTo>
                    <a:pt x="f65" y="f50"/>
                    <a:pt x="f70" y="f71"/>
                    <a:pt x="f62" y="f72"/>
                  </a:cubicBezTo>
                  <a:cubicBezTo>
                    <a:pt x="f73" y="f74"/>
                    <a:pt x="f67" y="f75"/>
                    <a:pt x="f76" y="f77"/>
                  </a:cubicBezTo>
                  <a:cubicBezTo>
                    <a:pt x="f77" y="f78"/>
                    <a:pt x="f79" y="f80"/>
                    <a:pt x="f77" y="f57"/>
                  </a:cubicBezTo>
                  <a:cubicBezTo>
                    <a:pt x="f81" y="f82"/>
                    <a:pt x="f74" y="f83"/>
                    <a:pt x="f84" y="f85"/>
                  </a:cubicBezTo>
                  <a:cubicBezTo>
                    <a:pt x="f86" y="f87"/>
                    <a:pt x="f88" y="f6"/>
                    <a:pt x="f89" y="f87"/>
                  </a:cubicBezTo>
                  <a:cubicBezTo>
                    <a:pt x="f90" y="f91"/>
                    <a:pt x="f92" y="f83"/>
                    <a:pt x="f93" y="f94"/>
                  </a:cubicBezTo>
                  <a:cubicBezTo>
                    <a:pt x="f95" y="f35"/>
                    <a:pt x="f96" y="f55"/>
                    <a:pt x="f20" y="f97"/>
                  </a:cubicBezTo>
                  <a:cubicBezTo>
                    <a:pt x="f98" y="f99"/>
                    <a:pt x="f21" y="f54"/>
                    <a:pt x="f100" y="f101"/>
                  </a:cubicBezTo>
                  <a:cubicBezTo>
                    <a:pt x="f102" y="f103"/>
                    <a:pt x="f46" y="f65"/>
                    <a:pt x="f96" y="f45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2" y="f109"/>
                  </a:cubicBezTo>
                  <a:cubicBezTo>
                    <a:pt x="f5" y="f28"/>
                    <a:pt x="f114" y="f115"/>
                    <a:pt x="f116" y="f117"/>
                  </a:cubicBezTo>
                  <a:cubicBezTo>
                    <a:pt x="f118" y="f119"/>
                    <a:pt x="f120" y="f41"/>
                    <a:pt x="f121" y="f122"/>
                  </a:cubicBezTo>
                  <a:cubicBezTo>
                    <a:pt x="f123" y="f43"/>
                    <a:pt x="f124" y="f70"/>
                    <a:pt x="f20" y="f125"/>
                  </a:cubicBezTo>
                  <a:cubicBezTo>
                    <a:pt x="f88" y="f76"/>
                    <a:pt x="f126" y="f127"/>
                    <a:pt x="f128" y="f80"/>
                  </a:cubicBezTo>
                  <a:cubicBezTo>
                    <a:pt x="f129" y="f130"/>
                    <a:pt x="f131" y="f130"/>
                    <a:pt x="f132" y="f80"/>
                  </a:cubicBezTo>
                  <a:cubicBezTo>
                    <a:pt x="f133" y="f125"/>
                    <a:pt x="f114" y="f127"/>
                    <a:pt x="f112" y="f134"/>
                  </a:cubicBezTo>
                  <a:cubicBezTo>
                    <a:pt x="f135" y="f27"/>
                    <a:pt x="f136" y="f25"/>
                    <a:pt x="f137" y="f30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32"/>
                    <a:pt x="f145" y="f32"/>
                    <a:pt x="f146" y="f79"/>
                  </a:cubicBezTo>
                  <a:cubicBezTo>
                    <a:pt x="f141" y="f27"/>
                    <a:pt x="f80" y="f74"/>
                    <a:pt x="f147" y="f104"/>
                  </a:cubicBezTo>
                  <a:cubicBezTo>
                    <a:pt x="f103" y="f146"/>
                    <a:pt x="f67" y="f148"/>
                    <a:pt x="f149" y="f18"/>
                  </a:cubicBezTo>
                  <a:cubicBezTo>
                    <a:pt x="f150" y="f151"/>
                    <a:pt x="f44" y="f36"/>
                    <a:pt x="f104" y="f152"/>
                  </a:cubicBezTo>
                  <a:cubicBezTo>
                    <a:pt x="f40" y="f95"/>
                    <a:pt x="f153" y="f124"/>
                    <a:pt x="f153" y="f92"/>
                  </a:cubicBezTo>
                  <a:cubicBezTo>
                    <a:pt x="f128" y="f104"/>
                    <a:pt x="f154" y="f155"/>
                    <a:pt x="f104" y="f146"/>
                  </a:cubicBezTo>
                  <a:cubicBezTo>
                    <a:pt x="f86" y="f156"/>
                    <a:pt x="f34" y="f157"/>
                    <a:pt x="f76" y="f158"/>
                  </a:cubicBezTo>
                  <a:cubicBezTo>
                    <a:pt x="f2" y="f158"/>
                    <a:pt x="f49" y="f159"/>
                    <a:pt x="f117" y="f160"/>
                  </a:cubicBezTo>
                  <a:cubicBezTo>
                    <a:pt x="f161" y="f162"/>
                    <a:pt x="f29" y="f142"/>
                    <a:pt x="f115" y="f163"/>
                  </a:cubicBezTo>
                  <a:cubicBezTo>
                    <a:pt x="f55" y="f164"/>
                    <a:pt x="f39" y="f165"/>
                    <a:pt x="f166" y="f165"/>
                  </a:cubicBezTo>
                  <a:cubicBezTo>
                    <a:pt x="f167" y="f140"/>
                    <a:pt x="f2" y="f165"/>
                    <a:pt x="f67" y="f118"/>
                  </a:cubicBezTo>
                  <a:cubicBezTo>
                    <a:pt x="f76" y="f168"/>
                    <a:pt x="f149" y="f110"/>
                    <a:pt x="f81" y="f169"/>
                  </a:cubicBezTo>
                  <a:cubicBezTo>
                    <a:pt x="f81" y="f170"/>
                    <a:pt x="f171" y="f172"/>
                    <a:pt x="f173" y="f12"/>
                  </a:cubicBezTo>
                  <a:cubicBezTo>
                    <a:pt x="f57" y="f5"/>
                    <a:pt x="f47" y="f8"/>
                    <a:pt x="f105" y="f13"/>
                  </a:cubicBezTo>
                  <a:cubicBezTo>
                    <a:pt x="f33" y="f133"/>
                    <a:pt x="f174" y="f169"/>
                    <a:pt x="f7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DDF92CDF-9C9E-46A0-9482-5DC33062E3C5}"/>
                </a:ext>
              </a:extLst>
            </p:cNvPr>
            <p:cNvSpPr/>
            <p:nvPr/>
          </p:nvSpPr>
          <p:spPr>
            <a:xfrm rot="6300015">
              <a:off x="4772207" y="1787989"/>
              <a:ext cx="667146" cy="7169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5"/>
                <a:gd name="f7" fmla="val 201"/>
                <a:gd name="f8" fmla="val 73"/>
                <a:gd name="f9" fmla="val 53"/>
                <a:gd name="f10" fmla="val 74"/>
                <a:gd name="f11" fmla="val 51"/>
                <a:gd name="f12" fmla="val 49"/>
                <a:gd name="f13" fmla="val 75"/>
                <a:gd name="f14" fmla="val 47"/>
                <a:gd name="f15" fmla="val 76"/>
                <a:gd name="f16" fmla="val 33"/>
                <a:gd name="f17" fmla="val 19"/>
                <a:gd name="f18" fmla="val 87"/>
                <a:gd name="f19" fmla="val 10"/>
                <a:gd name="f20" fmla="val 102"/>
                <a:gd name="f21" fmla="val 112"/>
                <a:gd name="f22" fmla="val 9"/>
                <a:gd name="f23" fmla="val 123"/>
                <a:gd name="f24" fmla="val 17"/>
                <a:gd name="f25" fmla="val 124"/>
                <a:gd name="f26" fmla="val 125"/>
                <a:gd name="f27" fmla="val 140"/>
                <a:gd name="f28" fmla="val 16"/>
                <a:gd name="f29" fmla="val 155"/>
                <a:gd name="f30" fmla="val 157"/>
                <a:gd name="f31" fmla="val 37"/>
                <a:gd name="f32" fmla="val 159"/>
                <a:gd name="f33" fmla="val 152"/>
                <a:gd name="f34" fmla="val 65"/>
                <a:gd name="f35" fmla="val 138"/>
                <a:gd name="f36" fmla="val 77"/>
                <a:gd name="f37" fmla="val 78"/>
                <a:gd name="f38" fmla="val 165"/>
                <a:gd name="f39" fmla="val 176"/>
                <a:gd name="f40" fmla="val 82"/>
                <a:gd name="f41" fmla="val 192"/>
                <a:gd name="f42" fmla="val 90"/>
                <a:gd name="f43" fmla="val 186"/>
                <a:gd name="f44" fmla="val 118"/>
                <a:gd name="f45" fmla="val 183"/>
                <a:gd name="f46" fmla="val 122"/>
                <a:gd name="f47" fmla="val 126"/>
                <a:gd name="f48" fmla="val 132"/>
                <a:gd name="f49" fmla="val 178"/>
                <a:gd name="f50" fmla="val 161"/>
                <a:gd name="f51" fmla="val 171"/>
                <a:gd name="f52" fmla="val 154"/>
                <a:gd name="f53" fmla="val 151"/>
                <a:gd name="f54" fmla="val 143"/>
                <a:gd name="f55" fmla="val 111"/>
                <a:gd name="f56" fmla="val 142"/>
                <a:gd name="f57" fmla="val 121"/>
                <a:gd name="f58" fmla="val 120"/>
                <a:gd name="f59" fmla="val 116"/>
                <a:gd name="f60" fmla="val 177"/>
                <a:gd name="f61" fmla="val 108"/>
                <a:gd name="f62" fmla="val 196"/>
                <a:gd name="f63" fmla="val 93"/>
                <a:gd name="f64" fmla="val 190"/>
                <a:gd name="f65" fmla="val 71"/>
                <a:gd name="f66" fmla="val 187"/>
                <a:gd name="f67" fmla="val 68"/>
                <a:gd name="f68" fmla="val 184"/>
                <a:gd name="f69" fmla="val 62"/>
                <a:gd name="f70" fmla="val 36"/>
                <a:gd name="f71" fmla="val 28"/>
                <a:gd name="f72" fmla="val 167"/>
                <a:gd name="f73" fmla="val 38"/>
                <a:gd name="f74" fmla="val 144"/>
                <a:gd name="f75" fmla="val 43"/>
                <a:gd name="f76" fmla="val 131"/>
                <a:gd name="f77" fmla="val 54"/>
                <a:gd name="f78" fmla="val 64"/>
                <a:gd name="f79" fmla="val 115"/>
                <a:gd name="f80" fmla="val 91"/>
                <a:gd name="f81" fmla="val 99"/>
                <a:gd name="f82" fmla="val 106"/>
                <a:gd name="f83" fmla="val 98"/>
                <a:gd name="f84" fmla="val 92"/>
                <a:gd name="f85" fmla="val 83"/>
                <a:gd name="f86" fmla="val 94"/>
                <a:gd name="f87" fmla="val 95"/>
                <a:gd name="f88" fmla="val 85"/>
                <a:gd name="f89" fmla="val 104"/>
                <a:gd name="f90" fmla="val 72"/>
                <a:gd name="f91" fmla="val 69"/>
                <a:gd name="f92" fmla="val 113"/>
                <a:gd name="f93" fmla="val 67"/>
                <a:gd name="f94" fmla="val 52"/>
                <a:gd name="f95" fmla="val 41"/>
                <a:gd name="f96" fmla="val 27"/>
                <a:gd name="f97" fmla="val 8"/>
                <a:gd name="f98" fmla="val 119"/>
                <a:gd name="f99" fmla="val 110"/>
                <a:gd name="f100" fmla="val 4"/>
                <a:gd name="f101" fmla="val 7"/>
                <a:gd name="f102" fmla="val 79"/>
                <a:gd name="f103" fmla="val 14"/>
                <a:gd name="f104" fmla="val 18"/>
                <a:gd name="f105" fmla="val 35"/>
                <a:gd name="f106" fmla="val 39"/>
                <a:gd name="f107" fmla="val 42"/>
                <a:gd name="f108" fmla="val 58"/>
                <a:gd name="f109" fmla="val 44"/>
                <a:gd name="f110" fmla="val 50"/>
                <a:gd name="f111" fmla="val 70"/>
                <a:gd name="f112" fmla="val 56"/>
                <a:gd name="f113" fmla="val 59"/>
                <a:gd name="f114" fmla="val 61"/>
                <a:gd name="f115" fmla="val 66"/>
                <a:gd name="f116" fmla="val 60"/>
                <a:gd name="f117" fmla="+- 0 0 -90"/>
                <a:gd name="f118" fmla="*/ f3 1 195"/>
                <a:gd name="f119" fmla="*/ f4 1 201"/>
                <a:gd name="f120" fmla="val f5"/>
                <a:gd name="f121" fmla="val f6"/>
                <a:gd name="f122" fmla="val f7"/>
                <a:gd name="f123" fmla="*/ f117 f0 1"/>
                <a:gd name="f124" fmla="+- f122 0 f120"/>
                <a:gd name="f125" fmla="+- f121 0 f120"/>
                <a:gd name="f126" fmla="*/ f123 1 f2"/>
                <a:gd name="f127" fmla="*/ f125 1 195"/>
                <a:gd name="f128" fmla="*/ f124 1 201"/>
                <a:gd name="f129" fmla="*/ 73 f125 1"/>
                <a:gd name="f130" fmla="*/ 53 f124 1"/>
                <a:gd name="f131" fmla="*/ 75 f125 1"/>
                <a:gd name="f132" fmla="*/ 47 f124 1"/>
                <a:gd name="f133" fmla="*/ 87 f125 1"/>
                <a:gd name="f134" fmla="*/ 10 f124 1"/>
                <a:gd name="f135" fmla="*/ 123 f125 1"/>
                <a:gd name="f136" fmla="*/ 17 f124 1"/>
                <a:gd name="f137" fmla="*/ 125 f125 1"/>
                <a:gd name="f138" fmla="*/ 157 f125 1"/>
                <a:gd name="f139" fmla="*/ 37 f124 1"/>
                <a:gd name="f140" fmla="*/ 138 f125 1"/>
                <a:gd name="f141" fmla="*/ 77 f124 1"/>
                <a:gd name="f142" fmla="*/ 176 f125 1"/>
                <a:gd name="f143" fmla="*/ 82 f124 1"/>
                <a:gd name="f144" fmla="*/ 186 f125 1"/>
                <a:gd name="f145" fmla="*/ 118 f124 1"/>
                <a:gd name="f146" fmla="*/ 180 f125 1"/>
                <a:gd name="f147" fmla="*/ 132 f124 1"/>
                <a:gd name="f148" fmla="*/ 132 f125 1"/>
                <a:gd name="f149" fmla="*/ 154 f124 1"/>
                <a:gd name="f150" fmla="*/ 111 f125 1"/>
                <a:gd name="f151" fmla="*/ 142 f124 1"/>
                <a:gd name="f152" fmla="*/ 116 f125 1"/>
                <a:gd name="f153" fmla="*/ 177 f124 1"/>
                <a:gd name="f154" fmla="*/ 76 f125 1"/>
                <a:gd name="f155" fmla="*/ 190 f124 1"/>
                <a:gd name="f156" fmla="*/ 62 f125 1"/>
                <a:gd name="f157" fmla="*/ 184 f124 1"/>
                <a:gd name="f158" fmla="*/ 38 f125 1"/>
                <a:gd name="f159" fmla="*/ 144 f124 1"/>
                <a:gd name="f160" fmla="*/ 64 f125 1"/>
                <a:gd name="f161" fmla="*/ 106 f125 1"/>
                <a:gd name="f162" fmla="*/ 123 f124 1"/>
                <a:gd name="f163" fmla="*/ 115 f125 1"/>
                <a:gd name="f164" fmla="*/ 90 f124 1"/>
                <a:gd name="f165" fmla="*/ 83 f125 1"/>
                <a:gd name="f166" fmla="*/ 78 f124 1"/>
                <a:gd name="f167" fmla="*/ 72 f125 1"/>
                <a:gd name="f168" fmla="*/ 112 f124 1"/>
                <a:gd name="f169" fmla="*/ 27 f125 1"/>
                <a:gd name="f170" fmla="*/ 4 f125 1"/>
                <a:gd name="f171" fmla="*/ 91 f124 1"/>
                <a:gd name="f172" fmla="*/ 14 f125 1"/>
                <a:gd name="f173" fmla="*/ 54 f124 1"/>
                <a:gd name="f174" fmla="*/ 49 f125 1"/>
                <a:gd name="f175" fmla="*/ 42 f124 1"/>
                <a:gd name="f176" fmla="*/ 70 f125 1"/>
                <a:gd name="f177" fmla="*/ 56 f124 1"/>
                <a:gd name="f178" fmla="*/ 66 f124 1"/>
                <a:gd name="f179" fmla="+- f126 0 f1"/>
                <a:gd name="f180" fmla="*/ f129 1 195"/>
                <a:gd name="f181" fmla="*/ f130 1 201"/>
                <a:gd name="f182" fmla="*/ f131 1 195"/>
                <a:gd name="f183" fmla="*/ f132 1 201"/>
                <a:gd name="f184" fmla="*/ f133 1 195"/>
                <a:gd name="f185" fmla="*/ f134 1 201"/>
                <a:gd name="f186" fmla="*/ f135 1 195"/>
                <a:gd name="f187" fmla="*/ f136 1 201"/>
                <a:gd name="f188" fmla="*/ f137 1 195"/>
                <a:gd name="f189" fmla="*/ f138 1 195"/>
                <a:gd name="f190" fmla="*/ f139 1 201"/>
                <a:gd name="f191" fmla="*/ f140 1 195"/>
                <a:gd name="f192" fmla="*/ f141 1 201"/>
                <a:gd name="f193" fmla="*/ f142 1 195"/>
                <a:gd name="f194" fmla="*/ f143 1 201"/>
                <a:gd name="f195" fmla="*/ f144 1 195"/>
                <a:gd name="f196" fmla="*/ f145 1 201"/>
                <a:gd name="f197" fmla="*/ f146 1 195"/>
                <a:gd name="f198" fmla="*/ f147 1 201"/>
                <a:gd name="f199" fmla="*/ f148 1 195"/>
                <a:gd name="f200" fmla="*/ f149 1 201"/>
                <a:gd name="f201" fmla="*/ f150 1 195"/>
                <a:gd name="f202" fmla="*/ f151 1 201"/>
                <a:gd name="f203" fmla="*/ f152 1 195"/>
                <a:gd name="f204" fmla="*/ f153 1 201"/>
                <a:gd name="f205" fmla="*/ f154 1 195"/>
                <a:gd name="f206" fmla="*/ f155 1 201"/>
                <a:gd name="f207" fmla="*/ f156 1 195"/>
                <a:gd name="f208" fmla="*/ f157 1 201"/>
                <a:gd name="f209" fmla="*/ f158 1 195"/>
                <a:gd name="f210" fmla="*/ f159 1 201"/>
                <a:gd name="f211" fmla="*/ f160 1 195"/>
                <a:gd name="f212" fmla="*/ f161 1 195"/>
                <a:gd name="f213" fmla="*/ f162 1 201"/>
                <a:gd name="f214" fmla="*/ f163 1 195"/>
                <a:gd name="f215" fmla="*/ f164 1 201"/>
                <a:gd name="f216" fmla="*/ f165 1 195"/>
                <a:gd name="f217" fmla="*/ f166 1 201"/>
                <a:gd name="f218" fmla="*/ f167 1 195"/>
                <a:gd name="f219" fmla="*/ f168 1 201"/>
                <a:gd name="f220" fmla="*/ f169 1 195"/>
                <a:gd name="f221" fmla="*/ f170 1 195"/>
                <a:gd name="f222" fmla="*/ f171 1 201"/>
                <a:gd name="f223" fmla="*/ f172 1 195"/>
                <a:gd name="f224" fmla="*/ f173 1 201"/>
                <a:gd name="f225" fmla="*/ f174 1 195"/>
                <a:gd name="f226" fmla="*/ f175 1 201"/>
                <a:gd name="f227" fmla="*/ f176 1 195"/>
                <a:gd name="f228" fmla="*/ f177 1 201"/>
                <a:gd name="f229" fmla="*/ f178 1 201"/>
                <a:gd name="f230" fmla="*/ 0 1 f127"/>
                <a:gd name="f231" fmla="*/ f121 1 f127"/>
                <a:gd name="f232" fmla="*/ 0 1 f128"/>
                <a:gd name="f233" fmla="*/ f122 1 f128"/>
                <a:gd name="f234" fmla="*/ f180 1 f127"/>
                <a:gd name="f235" fmla="*/ f181 1 f128"/>
                <a:gd name="f236" fmla="*/ f182 1 f127"/>
                <a:gd name="f237" fmla="*/ f183 1 f128"/>
                <a:gd name="f238" fmla="*/ f184 1 f127"/>
                <a:gd name="f239" fmla="*/ f185 1 f128"/>
                <a:gd name="f240" fmla="*/ f186 1 f127"/>
                <a:gd name="f241" fmla="*/ f187 1 f128"/>
                <a:gd name="f242" fmla="*/ f188 1 f127"/>
                <a:gd name="f243" fmla="*/ f189 1 f127"/>
                <a:gd name="f244" fmla="*/ f190 1 f128"/>
                <a:gd name="f245" fmla="*/ f191 1 f127"/>
                <a:gd name="f246" fmla="*/ f192 1 f128"/>
                <a:gd name="f247" fmla="*/ f193 1 f127"/>
                <a:gd name="f248" fmla="*/ f194 1 f128"/>
                <a:gd name="f249" fmla="*/ f195 1 f127"/>
                <a:gd name="f250" fmla="*/ f196 1 f128"/>
                <a:gd name="f251" fmla="*/ f197 1 f127"/>
                <a:gd name="f252" fmla="*/ f198 1 f128"/>
                <a:gd name="f253" fmla="*/ f199 1 f127"/>
                <a:gd name="f254" fmla="*/ f200 1 f128"/>
                <a:gd name="f255" fmla="*/ f201 1 f127"/>
                <a:gd name="f256" fmla="*/ f202 1 f128"/>
                <a:gd name="f257" fmla="*/ f203 1 f127"/>
                <a:gd name="f258" fmla="*/ f204 1 f128"/>
                <a:gd name="f259" fmla="*/ f205 1 f127"/>
                <a:gd name="f260" fmla="*/ f206 1 f128"/>
                <a:gd name="f261" fmla="*/ f207 1 f127"/>
                <a:gd name="f262" fmla="*/ f208 1 f128"/>
                <a:gd name="f263" fmla="*/ f209 1 f127"/>
                <a:gd name="f264" fmla="*/ f210 1 f128"/>
                <a:gd name="f265" fmla="*/ f211 1 f127"/>
                <a:gd name="f266" fmla="*/ f212 1 f127"/>
                <a:gd name="f267" fmla="*/ f213 1 f128"/>
                <a:gd name="f268" fmla="*/ f214 1 f127"/>
                <a:gd name="f269" fmla="*/ f215 1 f128"/>
                <a:gd name="f270" fmla="*/ f216 1 f127"/>
                <a:gd name="f271" fmla="*/ f217 1 f128"/>
                <a:gd name="f272" fmla="*/ f218 1 f127"/>
                <a:gd name="f273" fmla="*/ f219 1 f128"/>
                <a:gd name="f274" fmla="*/ f220 1 f127"/>
                <a:gd name="f275" fmla="*/ f221 1 f127"/>
                <a:gd name="f276" fmla="*/ f222 1 f128"/>
                <a:gd name="f277" fmla="*/ f223 1 f127"/>
                <a:gd name="f278" fmla="*/ f224 1 f128"/>
                <a:gd name="f279" fmla="*/ f225 1 f127"/>
                <a:gd name="f280" fmla="*/ f226 1 f128"/>
                <a:gd name="f281" fmla="*/ f227 1 f127"/>
                <a:gd name="f282" fmla="*/ f228 1 f128"/>
                <a:gd name="f283" fmla="*/ f229 1 f128"/>
                <a:gd name="f284" fmla="*/ f230 f118 1"/>
                <a:gd name="f285" fmla="*/ f231 f118 1"/>
                <a:gd name="f286" fmla="*/ f233 f119 1"/>
                <a:gd name="f287" fmla="*/ f232 f119 1"/>
                <a:gd name="f288" fmla="*/ f234 f118 1"/>
                <a:gd name="f289" fmla="*/ f235 f119 1"/>
                <a:gd name="f290" fmla="*/ f236 f118 1"/>
                <a:gd name="f291" fmla="*/ f237 f119 1"/>
                <a:gd name="f292" fmla="*/ f238 f118 1"/>
                <a:gd name="f293" fmla="*/ f239 f119 1"/>
                <a:gd name="f294" fmla="*/ f240 f118 1"/>
                <a:gd name="f295" fmla="*/ f241 f119 1"/>
                <a:gd name="f296" fmla="*/ f242 f118 1"/>
                <a:gd name="f297" fmla="*/ f243 f118 1"/>
                <a:gd name="f298" fmla="*/ f244 f119 1"/>
                <a:gd name="f299" fmla="*/ f245 f118 1"/>
                <a:gd name="f300" fmla="*/ f246 f119 1"/>
                <a:gd name="f301" fmla="*/ f247 f118 1"/>
                <a:gd name="f302" fmla="*/ f248 f119 1"/>
                <a:gd name="f303" fmla="*/ f249 f118 1"/>
                <a:gd name="f304" fmla="*/ f250 f119 1"/>
                <a:gd name="f305" fmla="*/ f251 f118 1"/>
                <a:gd name="f306" fmla="*/ f252 f119 1"/>
                <a:gd name="f307" fmla="*/ f253 f118 1"/>
                <a:gd name="f308" fmla="*/ f254 f119 1"/>
                <a:gd name="f309" fmla="*/ f255 f118 1"/>
                <a:gd name="f310" fmla="*/ f256 f119 1"/>
                <a:gd name="f311" fmla="*/ f257 f118 1"/>
                <a:gd name="f312" fmla="*/ f258 f119 1"/>
                <a:gd name="f313" fmla="*/ f259 f118 1"/>
                <a:gd name="f314" fmla="*/ f260 f119 1"/>
                <a:gd name="f315" fmla="*/ f261 f118 1"/>
                <a:gd name="f316" fmla="*/ f262 f119 1"/>
                <a:gd name="f317" fmla="*/ f263 f118 1"/>
                <a:gd name="f318" fmla="*/ f264 f119 1"/>
                <a:gd name="f319" fmla="*/ f265 f118 1"/>
                <a:gd name="f320" fmla="*/ f266 f118 1"/>
                <a:gd name="f321" fmla="*/ f267 f119 1"/>
                <a:gd name="f322" fmla="*/ f268 f118 1"/>
                <a:gd name="f323" fmla="*/ f269 f119 1"/>
                <a:gd name="f324" fmla="*/ f270 f118 1"/>
                <a:gd name="f325" fmla="*/ f271 f119 1"/>
                <a:gd name="f326" fmla="*/ f272 f118 1"/>
                <a:gd name="f327" fmla="*/ f273 f119 1"/>
                <a:gd name="f328" fmla="*/ f274 f118 1"/>
                <a:gd name="f329" fmla="*/ f275 f118 1"/>
                <a:gd name="f330" fmla="*/ f276 f119 1"/>
                <a:gd name="f331" fmla="*/ f277 f118 1"/>
                <a:gd name="f332" fmla="*/ f278 f119 1"/>
                <a:gd name="f333" fmla="*/ f279 f118 1"/>
                <a:gd name="f334" fmla="*/ f280 f119 1"/>
                <a:gd name="f335" fmla="*/ f281 f118 1"/>
                <a:gd name="f336" fmla="*/ f282 f119 1"/>
                <a:gd name="f337" fmla="*/ f283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9">
                  <a:pos x="f288" y="f289"/>
                </a:cxn>
                <a:cxn ang="f179">
                  <a:pos x="f290" y="f291"/>
                </a:cxn>
                <a:cxn ang="f179">
                  <a:pos x="f292" y="f293"/>
                </a:cxn>
                <a:cxn ang="f179">
                  <a:pos x="f294" y="f295"/>
                </a:cxn>
                <a:cxn ang="f179">
                  <a:pos x="f296" y="f295"/>
                </a:cxn>
                <a:cxn ang="f179">
                  <a:pos x="f297" y="f298"/>
                </a:cxn>
                <a:cxn ang="f179">
                  <a:pos x="f299" y="f300"/>
                </a:cxn>
                <a:cxn ang="f179">
                  <a:pos x="f301" y="f302"/>
                </a:cxn>
                <a:cxn ang="f179">
                  <a:pos x="f303" y="f304"/>
                </a:cxn>
                <a:cxn ang="f179">
                  <a:pos x="f305" y="f306"/>
                </a:cxn>
                <a:cxn ang="f179">
                  <a:pos x="f307" y="f308"/>
                </a:cxn>
                <a:cxn ang="f179">
                  <a:pos x="f309" y="f310"/>
                </a:cxn>
                <a:cxn ang="f179">
                  <a:pos x="f311" y="f312"/>
                </a:cxn>
                <a:cxn ang="f179">
                  <a:pos x="f313" y="f314"/>
                </a:cxn>
                <a:cxn ang="f179">
                  <a:pos x="f315" y="f316"/>
                </a:cxn>
                <a:cxn ang="f179">
                  <a:pos x="f317" y="f318"/>
                </a:cxn>
                <a:cxn ang="f179">
                  <a:pos x="f319" y="f304"/>
                </a:cxn>
                <a:cxn ang="f179">
                  <a:pos x="f320" y="f321"/>
                </a:cxn>
                <a:cxn ang="f179">
                  <a:pos x="f322" y="f323"/>
                </a:cxn>
                <a:cxn ang="f179">
                  <a:pos x="f324" y="f325"/>
                </a:cxn>
                <a:cxn ang="f179">
                  <a:pos x="f326" y="f327"/>
                </a:cxn>
                <a:cxn ang="f179">
                  <a:pos x="f319" y="f304"/>
                </a:cxn>
                <a:cxn ang="f179">
                  <a:pos x="f328" y="f321"/>
                </a:cxn>
                <a:cxn ang="f179">
                  <a:pos x="f329" y="f330"/>
                </a:cxn>
                <a:cxn ang="f179">
                  <a:pos x="f331" y="f332"/>
                </a:cxn>
                <a:cxn ang="f179">
                  <a:pos x="f333" y="f334"/>
                </a:cxn>
                <a:cxn ang="f179">
                  <a:pos x="f335" y="f336"/>
                </a:cxn>
                <a:cxn ang="f179">
                  <a:pos x="f313" y="f337"/>
                </a:cxn>
                <a:cxn ang="f179">
                  <a:pos x="f288" y="f289"/>
                </a:cxn>
              </a:cxnLst>
              <a:rect l="f284" t="f287" r="f285" b="f286"/>
              <a:pathLst>
                <a:path w="195" h="201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8" y="f17"/>
                    <a:pt x="f18" y="f19"/>
                  </a:cubicBezTo>
                  <a:cubicBezTo>
                    <a:pt x="f20" y="f5"/>
                    <a:pt x="f21" y="f22"/>
                    <a:pt x="f23" y="f24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8"/>
                    <a:pt x="f29" y="f24"/>
                    <a:pt x="f30" y="f31"/>
                  </a:cubicBezTo>
                  <a:cubicBezTo>
                    <a:pt x="f32" y="f9"/>
                    <a:pt x="f33" y="f34"/>
                    <a:pt x="f35" y="f36"/>
                  </a:cubicBezTo>
                  <a:cubicBezTo>
                    <a:pt x="f33" y="f37"/>
                    <a:pt x="f38" y="f15"/>
                    <a:pt x="f39" y="f40"/>
                  </a:cubicBezTo>
                  <a:cubicBezTo>
                    <a:pt x="f41" y="f42"/>
                    <a:pt x="f6" y="f20"/>
                    <a:pt x="f43" y="f44"/>
                  </a:cubicBezTo>
                  <a:cubicBezTo>
                    <a:pt x="f45" y="f46"/>
                    <a:pt x="f2" y="f47"/>
                    <a:pt x="f2" y="f48"/>
                  </a:cubicBezTo>
                  <a:cubicBezTo>
                    <a:pt x="f49" y="f50"/>
                    <a:pt x="f30" y="f51"/>
                    <a:pt x="f48" y="f52"/>
                  </a:cubicBezTo>
                  <a:cubicBezTo>
                    <a:pt x="f47" y="f53"/>
                    <a:pt x="f23" y="f54"/>
                    <a:pt x="f55" y="f56"/>
                  </a:cubicBezTo>
                  <a:cubicBezTo>
                    <a:pt x="f57" y="f52"/>
                    <a:pt x="f58" y="f38"/>
                    <a:pt x="f59" y="f60"/>
                  </a:cubicBezTo>
                  <a:cubicBezTo>
                    <a:pt x="f61" y="f62"/>
                    <a:pt x="f63" y="f7"/>
                    <a:pt x="f15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45"/>
                    <a:pt x="f71" y="f72"/>
                    <a:pt x="f73" y="f74"/>
                  </a:cubicBezTo>
                  <a:cubicBezTo>
                    <a:pt x="f75" y="f76"/>
                    <a:pt x="f77" y="f26"/>
                    <a:pt x="f78" y="f44"/>
                  </a:cubicBezTo>
                  <a:cubicBezTo>
                    <a:pt x="f36" y="f79"/>
                    <a:pt x="f80" y="f81"/>
                    <a:pt x="f82" y="f23"/>
                  </a:cubicBezTo>
                  <a:cubicBezTo>
                    <a:pt x="f20" y="f61"/>
                    <a:pt x="f82" y="f81"/>
                    <a:pt x="f79" y="f42"/>
                  </a:cubicBezTo>
                  <a:cubicBezTo>
                    <a:pt x="f81" y="f83"/>
                    <a:pt x="f84" y="f18"/>
                    <a:pt x="f85" y="f37"/>
                  </a:cubicBezTo>
                  <a:cubicBezTo>
                    <a:pt x="f86" y="f87"/>
                    <a:pt x="f88" y="f89"/>
                    <a:pt x="f90" y="f21"/>
                  </a:cubicBezTo>
                  <a:cubicBezTo>
                    <a:pt x="f91" y="f92"/>
                    <a:pt x="f93" y="f59"/>
                    <a:pt x="f78" y="f44"/>
                  </a:cubicBezTo>
                  <a:cubicBezTo>
                    <a:pt x="f94" y="f58"/>
                    <a:pt x="f95" y="f47"/>
                    <a:pt x="f96" y="f23"/>
                  </a:cubicBezTo>
                  <a:cubicBezTo>
                    <a:pt x="f97" y="f98"/>
                    <a:pt x="f5" y="f99"/>
                    <a:pt x="f100" y="f80"/>
                  </a:cubicBezTo>
                  <a:cubicBezTo>
                    <a:pt x="f101" y="f102"/>
                    <a:pt x="f19" y="f93"/>
                    <a:pt x="f103" y="f77"/>
                  </a:cubicBezTo>
                  <a:cubicBezTo>
                    <a:pt x="f104" y="f31"/>
                    <a:pt x="f105" y="f106"/>
                    <a:pt x="f12" y="f107"/>
                  </a:cubicBezTo>
                  <a:cubicBezTo>
                    <a:pt x="f108" y="f109"/>
                    <a:pt x="f78" y="f110"/>
                    <a:pt x="f111" y="f112"/>
                  </a:cubicBezTo>
                  <a:cubicBezTo>
                    <a:pt x="f90" y="f113"/>
                    <a:pt x="f8" y="f114"/>
                    <a:pt x="f15" y="f115"/>
                  </a:cubicBezTo>
                  <a:cubicBezTo>
                    <a:pt x="f15" y="f116"/>
                    <a:pt x="f36" y="f112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478B75A7-3727-40C7-A8F5-69623DD0F441}"/>
                </a:ext>
              </a:extLst>
            </p:cNvPr>
            <p:cNvSpPr/>
            <p:nvPr/>
          </p:nvSpPr>
          <p:spPr>
            <a:xfrm rot="6300015">
              <a:off x="3501997" y="1733318"/>
              <a:ext cx="810835" cy="502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7"/>
                <a:gd name="f7" fmla="val 141"/>
                <a:gd name="f8" fmla="val 198"/>
                <a:gd name="f9" fmla="val 7"/>
                <a:gd name="f10" fmla="val 34"/>
                <a:gd name="f11" fmla="val 230"/>
                <a:gd name="f12" fmla="val 89"/>
                <a:gd name="f13" fmla="val 191"/>
                <a:gd name="f14" fmla="val 108"/>
                <a:gd name="f15" fmla="val 128"/>
                <a:gd name="f16" fmla="val 44"/>
                <a:gd name="f17" fmla="val 110"/>
                <a:gd name="f18" fmla="val 13"/>
                <a:gd name="f19" fmla="val 42"/>
                <a:gd name="f20" fmla="val 29"/>
                <a:gd name="f21" fmla="val 1"/>
                <a:gd name="f22" fmla="val 16"/>
                <a:gd name="f23" fmla="val 9"/>
                <a:gd name="f24" fmla="val 6"/>
                <a:gd name="f25" fmla="val 58"/>
                <a:gd name="f26" fmla="val 54"/>
                <a:gd name="f27" fmla="val 114"/>
                <a:gd name="f28" fmla="val 74"/>
                <a:gd name="f29" fmla="val 177"/>
                <a:gd name="f30" fmla="val 71"/>
                <a:gd name="f31" fmla="val 219"/>
                <a:gd name="f32" fmla="val 69"/>
                <a:gd name="f33" fmla="val 225"/>
                <a:gd name="f34" fmla="val 59"/>
                <a:gd name="f35" fmla="val 206"/>
                <a:gd name="f36" fmla="val 22"/>
                <a:gd name="f37" fmla="val 205"/>
                <a:gd name="f38" fmla="val 18"/>
                <a:gd name="f39" fmla="val 203"/>
                <a:gd name="f40" fmla="val 15"/>
                <a:gd name="f41" fmla="+- 0 0 -90"/>
                <a:gd name="f42" fmla="*/ f3 1 237"/>
                <a:gd name="f43" fmla="*/ f4 1 141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237"/>
                <a:gd name="f52" fmla="*/ f48 1 141"/>
                <a:gd name="f53" fmla="*/ 198 f49 1"/>
                <a:gd name="f54" fmla="*/ 7 f48 1"/>
                <a:gd name="f55" fmla="*/ 191 f49 1"/>
                <a:gd name="f56" fmla="*/ 108 f48 1"/>
                <a:gd name="f57" fmla="*/ 13 f49 1"/>
                <a:gd name="f58" fmla="*/ 42 f48 1"/>
                <a:gd name="f59" fmla="*/ 0 f49 1"/>
                <a:gd name="f60" fmla="*/ 1 f48 1"/>
                <a:gd name="f61" fmla="*/ 9 f48 1"/>
                <a:gd name="f62" fmla="*/ 177 f49 1"/>
                <a:gd name="f63" fmla="*/ 71 f48 1"/>
                <a:gd name="f64" fmla="*/ 206 f49 1"/>
                <a:gd name="f65" fmla="*/ 22 f48 1"/>
                <a:gd name="f66" fmla="+- f50 0 f1"/>
                <a:gd name="f67" fmla="*/ f53 1 237"/>
                <a:gd name="f68" fmla="*/ f54 1 141"/>
                <a:gd name="f69" fmla="*/ f55 1 237"/>
                <a:gd name="f70" fmla="*/ f56 1 141"/>
                <a:gd name="f71" fmla="*/ f57 1 237"/>
                <a:gd name="f72" fmla="*/ f58 1 141"/>
                <a:gd name="f73" fmla="*/ f59 1 237"/>
                <a:gd name="f74" fmla="*/ f60 1 141"/>
                <a:gd name="f75" fmla="*/ f61 1 141"/>
                <a:gd name="f76" fmla="*/ f62 1 237"/>
                <a:gd name="f77" fmla="*/ f63 1 141"/>
                <a:gd name="f78" fmla="*/ f64 1 237"/>
                <a:gd name="f79" fmla="*/ f65 1 141"/>
                <a:gd name="f80" fmla="*/ 0 1 f51"/>
                <a:gd name="f81" fmla="*/ f45 1 f51"/>
                <a:gd name="f82" fmla="*/ 0 1 f52"/>
                <a:gd name="f83" fmla="*/ f46 1 f52"/>
                <a:gd name="f84" fmla="*/ f67 1 f51"/>
                <a:gd name="f85" fmla="*/ f68 1 f52"/>
                <a:gd name="f86" fmla="*/ f69 1 f51"/>
                <a:gd name="f87" fmla="*/ f70 1 f52"/>
                <a:gd name="f88" fmla="*/ f71 1 f51"/>
                <a:gd name="f89" fmla="*/ f72 1 f52"/>
                <a:gd name="f90" fmla="*/ f73 1 f51"/>
                <a:gd name="f91" fmla="*/ f74 1 f52"/>
                <a:gd name="f92" fmla="*/ f75 1 f52"/>
                <a:gd name="f93" fmla="*/ f76 1 f51"/>
                <a:gd name="f94" fmla="*/ f77 1 f52"/>
                <a:gd name="f95" fmla="*/ f78 1 f51"/>
                <a:gd name="f96" fmla="*/ f79 1 f52"/>
                <a:gd name="f97" fmla="*/ f80 f42 1"/>
                <a:gd name="f98" fmla="*/ f81 f42 1"/>
                <a:gd name="f99" fmla="*/ f83 f43 1"/>
                <a:gd name="f100" fmla="*/ f82 f43 1"/>
                <a:gd name="f101" fmla="*/ f84 f42 1"/>
                <a:gd name="f102" fmla="*/ f85 f43 1"/>
                <a:gd name="f103" fmla="*/ f86 f42 1"/>
                <a:gd name="f104" fmla="*/ f87 f43 1"/>
                <a:gd name="f105" fmla="*/ f88 f42 1"/>
                <a:gd name="f106" fmla="*/ f89 f43 1"/>
                <a:gd name="f107" fmla="*/ f90 f42 1"/>
                <a:gd name="f108" fmla="*/ f91 f43 1"/>
                <a:gd name="f109" fmla="*/ f92 f43 1"/>
                <a:gd name="f110" fmla="*/ f93 f42 1"/>
                <a:gd name="f111" fmla="*/ f94 f43 1"/>
                <a:gd name="f112" fmla="*/ f95 f42 1"/>
                <a:gd name="f113" fmla="*/ f96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1" y="f102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5" y="f109"/>
                </a:cxn>
                <a:cxn ang="f66">
                  <a:pos x="f110" y="f111"/>
                </a:cxn>
                <a:cxn ang="f66">
                  <a:pos x="f112" y="f113"/>
                </a:cxn>
                <a:cxn ang="f66">
                  <a:pos x="f101" y="f102"/>
                </a:cxn>
              </a:cxnLst>
              <a:rect l="f97" t="f100" r="f98" b="f99"/>
              <a:pathLst>
                <a:path w="237" h="141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9" y="f20"/>
                    <a:pt x="f21" y="f22"/>
                    <a:pt x="f5" y="f21"/>
                  </a:cubicBezTo>
                  <a:cubicBezTo>
                    <a:pt x="f9" y="f5"/>
                    <a:pt x="f23" y="f24"/>
                    <a:pt x="f18" y="f23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18373989-90B4-46CF-B62F-40EBF6DCF4C6}"/>
                </a:ext>
              </a:extLst>
            </p:cNvPr>
            <p:cNvSpPr/>
            <p:nvPr/>
          </p:nvSpPr>
          <p:spPr>
            <a:xfrm rot="6300015">
              <a:off x="4356200" y="2102076"/>
              <a:ext cx="387092" cy="4208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118"/>
                <a:gd name="f8" fmla="val 19"/>
                <a:gd name="f9" fmla="val 13"/>
                <a:gd name="f10" fmla="val 17"/>
                <a:gd name="f11" fmla="val 6"/>
                <a:gd name="f12" fmla="val 3"/>
                <a:gd name="f13" fmla="val 28"/>
                <a:gd name="f14" fmla="val 2"/>
                <a:gd name="f15" fmla="val 72"/>
                <a:gd name="f16" fmla="val 86"/>
                <a:gd name="f17" fmla="val 14"/>
                <a:gd name="f18" fmla="val 104"/>
                <a:gd name="f19" fmla="val 54"/>
                <a:gd name="f20" fmla="val 73"/>
                <a:gd name="f21" fmla="val 102"/>
                <a:gd name="f22" fmla="val 90"/>
                <a:gd name="f23" fmla="val 107"/>
                <a:gd name="f24" fmla="val 108"/>
                <a:gd name="f25" fmla="val 112"/>
                <a:gd name="f26" fmla="val 106"/>
                <a:gd name="f27" fmla="val 100"/>
                <a:gd name="f28" fmla="val 78"/>
                <a:gd name="f29" fmla="val 114"/>
                <a:gd name="f30" fmla="val 57"/>
                <a:gd name="f31" fmla="val 35"/>
                <a:gd name="f32" fmla="val 101"/>
                <a:gd name="f33" fmla="val 9"/>
                <a:gd name="f34" fmla="val 84"/>
                <a:gd name="f35" fmla="val 7"/>
                <a:gd name="f36" fmla="val 62"/>
                <a:gd name="f37" fmla="val 5"/>
                <a:gd name="f38" fmla="val 38"/>
                <a:gd name="f39" fmla="val 4"/>
                <a:gd name="f40" fmla="val 29"/>
                <a:gd name="f41" fmla="val 15"/>
                <a:gd name="f42" fmla="val 18"/>
                <a:gd name="f43" fmla="val 24"/>
                <a:gd name="f44" fmla="val 25"/>
                <a:gd name="f45" fmla="val 23"/>
                <a:gd name="f46" fmla="val 34"/>
                <a:gd name="f47" fmla="val 32"/>
                <a:gd name="f48" fmla="val 33"/>
                <a:gd name="f49" fmla="val 31"/>
                <a:gd name="f50" fmla="val 30"/>
                <a:gd name="f51" fmla="val 27"/>
                <a:gd name="f52" fmla="+- 0 0 -90"/>
                <a:gd name="f53" fmla="*/ f3 1 113"/>
                <a:gd name="f54" fmla="*/ f4 1 118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13"/>
                <a:gd name="f63" fmla="*/ f59 1 118"/>
                <a:gd name="f64" fmla="*/ 19 f60 1"/>
                <a:gd name="f65" fmla="*/ 13 f59 1"/>
                <a:gd name="f66" fmla="*/ 28 f60 1"/>
                <a:gd name="f67" fmla="*/ 2 f59 1"/>
                <a:gd name="f68" fmla="*/ 104 f60 1"/>
                <a:gd name="f69" fmla="*/ 54 f59 1"/>
                <a:gd name="f70" fmla="*/ 107 f60 1"/>
                <a:gd name="f71" fmla="*/ 108 f59 1"/>
                <a:gd name="f72" fmla="*/ 100 f60 1"/>
                <a:gd name="f73" fmla="*/ 118 f59 1"/>
                <a:gd name="f74" fmla="*/ 35 f60 1"/>
                <a:gd name="f75" fmla="*/ 101 f59 1"/>
                <a:gd name="f76" fmla="*/ 5 f60 1"/>
                <a:gd name="f77" fmla="*/ 38 f59 1"/>
                <a:gd name="f78" fmla="*/ 17 f60 1"/>
                <a:gd name="f79" fmla="*/ 14 f59 1"/>
                <a:gd name="f80" fmla="*/ 25 f60 1"/>
                <a:gd name="f81" fmla="*/ 25 f59 1"/>
                <a:gd name="f82" fmla="*/ 34 f60 1"/>
                <a:gd name="f83" fmla="*/ 34 f59 1"/>
                <a:gd name="f84" fmla="*/ 30 f60 1"/>
                <a:gd name="f85" fmla="*/ 30 f59 1"/>
                <a:gd name="f86" fmla="*/ 27 f60 1"/>
                <a:gd name="f87" fmla="*/ 31 f59 1"/>
                <a:gd name="f88" fmla="*/ 31 f60 1"/>
                <a:gd name="f89" fmla="*/ 35 f59 1"/>
                <a:gd name="f90" fmla="+- f61 0 f1"/>
                <a:gd name="f91" fmla="*/ f64 1 113"/>
                <a:gd name="f92" fmla="*/ f65 1 118"/>
                <a:gd name="f93" fmla="*/ f66 1 113"/>
                <a:gd name="f94" fmla="*/ f67 1 118"/>
                <a:gd name="f95" fmla="*/ f68 1 113"/>
                <a:gd name="f96" fmla="*/ f69 1 118"/>
                <a:gd name="f97" fmla="*/ f70 1 113"/>
                <a:gd name="f98" fmla="*/ f71 1 118"/>
                <a:gd name="f99" fmla="*/ f72 1 113"/>
                <a:gd name="f100" fmla="*/ f73 1 118"/>
                <a:gd name="f101" fmla="*/ f74 1 113"/>
                <a:gd name="f102" fmla="*/ f75 1 118"/>
                <a:gd name="f103" fmla="*/ f76 1 113"/>
                <a:gd name="f104" fmla="*/ f77 1 118"/>
                <a:gd name="f105" fmla="*/ f78 1 113"/>
                <a:gd name="f106" fmla="*/ f79 1 118"/>
                <a:gd name="f107" fmla="*/ f80 1 113"/>
                <a:gd name="f108" fmla="*/ f81 1 118"/>
                <a:gd name="f109" fmla="*/ f82 1 113"/>
                <a:gd name="f110" fmla="*/ f83 1 118"/>
                <a:gd name="f111" fmla="*/ f84 1 113"/>
                <a:gd name="f112" fmla="*/ f85 1 118"/>
                <a:gd name="f113" fmla="*/ f86 1 113"/>
                <a:gd name="f114" fmla="*/ f87 1 118"/>
                <a:gd name="f115" fmla="*/ f88 1 113"/>
                <a:gd name="f116" fmla="*/ f89 1 118"/>
                <a:gd name="f117" fmla="*/ 0 1 f62"/>
                <a:gd name="f118" fmla="*/ f56 1 f62"/>
                <a:gd name="f119" fmla="*/ 0 1 f63"/>
                <a:gd name="f120" fmla="*/ f57 1 f63"/>
                <a:gd name="f121" fmla="*/ f91 1 f62"/>
                <a:gd name="f122" fmla="*/ f92 1 f63"/>
                <a:gd name="f123" fmla="*/ f93 1 f62"/>
                <a:gd name="f124" fmla="*/ f94 1 f63"/>
                <a:gd name="f125" fmla="*/ f95 1 f62"/>
                <a:gd name="f126" fmla="*/ f96 1 f63"/>
                <a:gd name="f127" fmla="*/ f97 1 f62"/>
                <a:gd name="f128" fmla="*/ f98 1 f63"/>
                <a:gd name="f129" fmla="*/ f99 1 f62"/>
                <a:gd name="f130" fmla="*/ f100 1 f63"/>
                <a:gd name="f131" fmla="*/ f101 1 f62"/>
                <a:gd name="f132" fmla="*/ f102 1 f63"/>
                <a:gd name="f133" fmla="*/ f103 1 f62"/>
                <a:gd name="f134" fmla="*/ f104 1 f63"/>
                <a:gd name="f135" fmla="*/ f105 1 f62"/>
                <a:gd name="f136" fmla="*/ f106 1 f63"/>
                <a:gd name="f137" fmla="*/ f107 1 f62"/>
                <a:gd name="f138" fmla="*/ f108 1 f63"/>
                <a:gd name="f139" fmla="*/ f109 1 f62"/>
                <a:gd name="f140" fmla="*/ f110 1 f63"/>
                <a:gd name="f141" fmla="*/ f111 1 f62"/>
                <a:gd name="f142" fmla="*/ f112 1 f63"/>
                <a:gd name="f143" fmla="*/ f113 1 f62"/>
                <a:gd name="f144" fmla="*/ f114 1 f63"/>
                <a:gd name="f145" fmla="*/ f115 1 f62"/>
                <a:gd name="f146" fmla="*/ f116 1 f63"/>
                <a:gd name="f147" fmla="*/ f117 f53 1"/>
                <a:gd name="f148" fmla="*/ f118 f53 1"/>
                <a:gd name="f149" fmla="*/ f120 f54 1"/>
                <a:gd name="f150" fmla="*/ f119 f54 1"/>
                <a:gd name="f151" fmla="*/ f121 f53 1"/>
                <a:gd name="f152" fmla="*/ f122 f54 1"/>
                <a:gd name="f153" fmla="*/ f123 f53 1"/>
                <a:gd name="f154" fmla="*/ f124 f54 1"/>
                <a:gd name="f155" fmla="*/ f125 f53 1"/>
                <a:gd name="f156" fmla="*/ f126 f54 1"/>
                <a:gd name="f157" fmla="*/ f127 f53 1"/>
                <a:gd name="f158" fmla="*/ f128 f54 1"/>
                <a:gd name="f159" fmla="*/ f129 f53 1"/>
                <a:gd name="f160" fmla="*/ f130 f54 1"/>
                <a:gd name="f161" fmla="*/ f131 f53 1"/>
                <a:gd name="f162" fmla="*/ f132 f54 1"/>
                <a:gd name="f163" fmla="*/ f133 f53 1"/>
                <a:gd name="f164" fmla="*/ f134 f54 1"/>
                <a:gd name="f165" fmla="*/ f135 f53 1"/>
                <a:gd name="f166" fmla="*/ f136 f54 1"/>
                <a:gd name="f167" fmla="*/ f137 f53 1"/>
                <a:gd name="f168" fmla="*/ f138 f54 1"/>
                <a:gd name="f169" fmla="*/ f139 f53 1"/>
                <a:gd name="f170" fmla="*/ f140 f54 1"/>
                <a:gd name="f171" fmla="*/ f141 f53 1"/>
                <a:gd name="f172" fmla="*/ f142 f54 1"/>
                <a:gd name="f173" fmla="*/ f143 f53 1"/>
                <a:gd name="f174" fmla="*/ f144 f54 1"/>
                <a:gd name="f175" fmla="*/ f145 f53 1"/>
                <a:gd name="f176" fmla="*/ f146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59" y="f160"/>
                </a:cxn>
                <a:cxn ang="f90">
                  <a:pos x="f161" y="f162"/>
                </a:cxn>
                <a:cxn ang="f90">
                  <a:pos x="f163" y="f164"/>
                </a:cxn>
                <a:cxn ang="f90">
                  <a:pos x="f165" y="f166"/>
                </a:cxn>
                <a:cxn ang="f90">
                  <a:pos x="f167" y="f168"/>
                </a:cxn>
                <a:cxn ang="f90">
                  <a:pos x="f151" y="f152"/>
                </a:cxn>
                <a:cxn ang="f90">
                  <a:pos x="f169" y="f170"/>
                </a:cxn>
                <a:cxn ang="f90">
                  <a:pos x="f171" y="f172"/>
                </a:cxn>
                <a:cxn ang="f90">
                  <a:pos x="f173" y="f174"/>
                </a:cxn>
                <a:cxn ang="f90">
                  <a:pos x="f175" y="f176"/>
                </a:cxn>
                <a:cxn ang="f90">
                  <a:pos x="f169" y="f170"/>
                </a:cxn>
              </a:cxnLst>
              <a:rect l="f147" t="f150" r="f148" b="f149"/>
              <a:pathLst>
                <a:path w="113" h="118">
                  <a:moveTo>
                    <a:pt x="f8" y="f9"/>
                  </a:moveTo>
                  <a:cubicBezTo>
                    <a:pt x="f10" y="f11"/>
                    <a:pt x="f8" y="f12"/>
                    <a:pt x="f13" y="f14"/>
                  </a:cubicBezTo>
                  <a:cubicBezTo>
                    <a:pt x="f15" y="f5"/>
                    <a:pt x="f16" y="f17"/>
                    <a:pt x="f18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4" y="f25"/>
                    <a:pt x="f26" y="f7"/>
                    <a:pt x="f27" y="f7"/>
                  </a:cubicBezTo>
                  <a:cubicBezTo>
                    <a:pt x="f28" y="f29"/>
                    <a:pt x="f30" y="f29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5" y="f41"/>
                    <a:pt x="f10" y="f17"/>
                  </a:cubicBezTo>
                  <a:cubicBezTo>
                    <a:pt x="f42" y="f8"/>
                    <a:pt x="f8" y="f43"/>
                    <a:pt x="f44" y="f44"/>
                  </a:cubicBezTo>
                  <a:cubicBezTo>
                    <a:pt x="f44" y="f8"/>
                    <a:pt x="f45" y="f41"/>
                    <a:pt x="f8" y="f9"/>
                  </a:cubicBezTo>
                  <a:close/>
                  <a:moveTo>
                    <a:pt x="f46" y="f46"/>
                  </a:moveTo>
                  <a:cubicBezTo>
                    <a:pt x="f47" y="f48"/>
                    <a:pt x="f49" y="f49"/>
                    <a:pt x="f50" y="f50"/>
                  </a:cubicBezTo>
                  <a:cubicBezTo>
                    <a:pt x="f50" y="f50"/>
                    <a:pt x="f13" y="f49"/>
                    <a:pt x="f51" y="f49"/>
                  </a:cubicBezTo>
                  <a:cubicBezTo>
                    <a:pt x="f13" y="f47"/>
                    <a:pt x="f40" y="f46"/>
                    <a:pt x="f49" y="f31"/>
                  </a:cubicBezTo>
                  <a:cubicBezTo>
                    <a:pt x="f49" y="f31"/>
                    <a:pt x="f47" y="f31"/>
                    <a:pt x="f46" y="f4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C5ABFC19-7483-4E60-BD83-CC1D7F5A50FC}"/>
                </a:ext>
              </a:extLst>
            </p:cNvPr>
            <p:cNvSpPr/>
            <p:nvPr/>
          </p:nvSpPr>
          <p:spPr>
            <a:xfrm rot="6300015">
              <a:off x="4240269" y="1291356"/>
              <a:ext cx="684739" cy="7316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"/>
                <a:gd name="f7" fmla="val 205"/>
                <a:gd name="f8" fmla="val 25"/>
                <a:gd name="f9" fmla="val 137"/>
                <a:gd name="f10" fmla="val 101"/>
                <a:gd name="f11" fmla="val 3"/>
                <a:gd name="f12" fmla="val 84"/>
                <a:gd name="f13" fmla="val 40"/>
                <a:gd name="f14" fmla="val 57"/>
                <a:gd name="f15" fmla="val 46"/>
                <a:gd name="f16" fmla="val 53"/>
                <a:gd name="f17" fmla="val 47"/>
                <a:gd name="f18" fmla="val 48"/>
                <a:gd name="f19" fmla="val 42"/>
                <a:gd name="f20" fmla="val 61"/>
                <a:gd name="f21" fmla="val 9"/>
                <a:gd name="f22" fmla="val 97"/>
                <a:gd name="f23" fmla="val 123"/>
                <a:gd name="f24" fmla="val 23"/>
                <a:gd name="f25" fmla="val 129"/>
                <a:gd name="f26" fmla="val 28"/>
                <a:gd name="f27" fmla="val 135"/>
                <a:gd name="f28" fmla="val 31"/>
                <a:gd name="f29" fmla="val 144"/>
                <a:gd name="f30" fmla="val 32"/>
                <a:gd name="f31" fmla="val 64"/>
                <a:gd name="f32" fmla="val 186"/>
                <a:gd name="f33" fmla="val 183"/>
                <a:gd name="f34" fmla="val 104"/>
                <a:gd name="f35" fmla="val 182"/>
                <a:gd name="f36" fmla="val 110"/>
                <a:gd name="f37" fmla="val 185"/>
                <a:gd name="f38" fmla="val 119"/>
                <a:gd name="f39" fmla="val 195"/>
                <a:gd name="f40" fmla="val 153"/>
                <a:gd name="f41" fmla="val 171"/>
                <a:gd name="f42" fmla="val 179"/>
                <a:gd name="f43" fmla="val 127"/>
                <a:gd name="f44" fmla="val 122"/>
                <a:gd name="f45" fmla="val 115"/>
                <a:gd name="f46" fmla="val 184"/>
                <a:gd name="f47" fmla="val 83"/>
                <a:gd name="f48" fmla="val 50"/>
                <a:gd name="f49" fmla="val 192"/>
                <a:gd name="f50" fmla="val 41"/>
                <a:gd name="f51" fmla="val 156"/>
                <a:gd name="f52" fmla="val 151"/>
                <a:gd name="f53" fmla="val 146"/>
                <a:gd name="f54" fmla="val 34"/>
                <a:gd name="f55" fmla="val 33"/>
                <a:gd name="f56" fmla="val 140"/>
                <a:gd name="f57" fmla="val 30"/>
                <a:gd name="f58" fmla="val 138"/>
                <a:gd name="f59" fmla="val 125"/>
                <a:gd name="f60" fmla="val 102"/>
                <a:gd name="f61" fmla="val 90"/>
                <a:gd name="f62" fmla="val 116"/>
                <a:gd name="f63" fmla="val 82"/>
                <a:gd name="f64" fmla="val 91"/>
                <a:gd name="f65" fmla="val 85"/>
                <a:gd name="f66" fmla="val 86"/>
                <a:gd name="f67" fmla="val 93"/>
                <a:gd name="f68" fmla="val 117"/>
                <a:gd name="f69" fmla="val 114"/>
                <a:gd name="f70" fmla="+- 0 0 -90"/>
                <a:gd name="f71" fmla="*/ f3 1 200"/>
                <a:gd name="f72" fmla="*/ f4 1 205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200"/>
                <a:gd name="f81" fmla="*/ f77 1 205"/>
                <a:gd name="f82" fmla="*/ 25 f78 1"/>
                <a:gd name="f83" fmla="*/ 137 f77 1"/>
                <a:gd name="f84" fmla="*/ 40 f78 1"/>
                <a:gd name="f85" fmla="*/ 57 f77 1"/>
                <a:gd name="f86" fmla="*/ 48 f78 1"/>
                <a:gd name="f87" fmla="*/ 42 f77 1"/>
                <a:gd name="f88" fmla="*/ 123 f78 1"/>
                <a:gd name="f89" fmla="*/ 23 f77 1"/>
                <a:gd name="f90" fmla="*/ 144 f78 1"/>
                <a:gd name="f91" fmla="*/ 31 f77 1"/>
                <a:gd name="f92" fmla="*/ 186 f78 1"/>
                <a:gd name="f93" fmla="*/ 97 f77 1"/>
                <a:gd name="f94" fmla="*/ 185 f78 1"/>
                <a:gd name="f95" fmla="*/ 119 f77 1"/>
                <a:gd name="f96" fmla="*/ 135 f78 1"/>
                <a:gd name="f97" fmla="*/ 179 f77 1"/>
                <a:gd name="f98" fmla="*/ 115 f78 1"/>
                <a:gd name="f99" fmla="*/ 184 f77 1"/>
                <a:gd name="f100" fmla="*/ 41 f78 1"/>
                <a:gd name="f101" fmla="*/ 156 f77 1"/>
                <a:gd name="f102" fmla="*/ 34 f78 1"/>
                <a:gd name="f103" fmla="*/ 144 f77 1"/>
                <a:gd name="f104" fmla="*/ 125 f78 1"/>
                <a:gd name="f105" fmla="*/ 102 f77 1"/>
                <a:gd name="f106" fmla="*/ 104 f78 1"/>
                <a:gd name="f107" fmla="*/ 83 f77 1"/>
                <a:gd name="f108" fmla="*/ 85 f78 1"/>
                <a:gd name="f109" fmla="*/ 104 f77 1"/>
                <a:gd name="f110" fmla="*/ 122 f77 1"/>
                <a:gd name="f111" fmla="+- f79 0 f1"/>
                <a:gd name="f112" fmla="*/ f82 1 200"/>
                <a:gd name="f113" fmla="*/ f83 1 205"/>
                <a:gd name="f114" fmla="*/ f84 1 200"/>
                <a:gd name="f115" fmla="*/ f85 1 205"/>
                <a:gd name="f116" fmla="*/ f86 1 200"/>
                <a:gd name="f117" fmla="*/ f87 1 205"/>
                <a:gd name="f118" fmla="*/ f88 1 200"/>
                <a:gd name="f119" fmla="*/ f89 1 205"/>
                <a:gd name="f120" fmla="*/ f90 1 200"/>
                <a:gd name="f121" fmla="*/ f91 1 205"/>
                <a:gd name="f122" fmla="*/ f92 1 200"/>
                <a:gd name="f123" fmla="*/ f93 1 205"/>
                <a:gd name="f124" fmla="*/ f94 1 200"/>
                <a:gd name="f125" fmla="*/ f95 1 205"/>
                <a:gd name="f126" fmla="*/ f96 1 200"/>
                <a:gd name="f127" fmla="*/ f97 1 205"/>
                <a:gd name="f128" fmla="*/ f98 1 200"/>
                <a:gd name="f129" fmla="*/ f99 1 205"/>
                <a:gd name="f130" fmla="*/ f100 1 200"/>
                <a:gd name="f131" fmla="*/ f101 1 205"/>
                <a:gd name="f132" fmla="*/ f102 1 200"/>
                <a:gd name="f133" fmla="*/ f103 1 205"/>
                <a:gd name="f134" fmla="*/ f104 1 200"/>
                <a:gd name="f135" fmla="*/ f105 1 205"/>
                <a:gd name="f136" fmla="*/ f106 1 200"/>
                <a:gd name="f137" fmla="*/ f107 1 205"/>
                <a:gd name="f138" fmla="*/ f108 1 200"/>
                <a:gd name="f139" fmla="*/ f109 1 205"/>
                <a:gd name="f140" fmla="*/ f110 1 205"/>
                <a:gd name="f141" fmla="*/ 0 1 f80"/>
                <a:gd name="f142" fmla="*/ f74 1 f80"/>
                <a:gd name="f143" fmla="*/ 0 1 f81"/>
                <a:gd name="f144" fmla="*/ f75 1 f81"/>
                <a:gd name="f145" fmla="*/ f112 1 f80"/>
                <a:gd name="f146" fmla="*/ f113 1 f81"/>
                <a:gd name="f147" fmla="*/ f114 1 f80"/>
                <a:gd name="f148" fmla="*/ f115 1 f81"/>
                <a:gd name="f149" fmla="*/ f116 1 f80"/>
                <a:gd name="f150" fmla="*/ f117 1 f81"/>
                <a:gd name="f151" fmla="*/ f118 1 f80"/>
                <a:gd name="f152" fmla="*/ f119 1 f81"/>
                <a:gd name="f153" fmla="*/ f120 1 f80"/>
                <a:gd name="f154" fmla="*/ f121 1 f81"/>
                <a:gd name="f155" fmla="*/ f122 1 f80"/>
                <a:gd name="f156" fmla="*/ f123 1 f81"/>
                <a:gd name="f157" fmla="*/ f124 1 f80"/>
                <a:gd name="f158" fmla="*/ f125 1 f81"/>
                <a:gd name="f159" fmla="*/ f126 1 f80"/>
                <a:gd name="f160" fmla="*/ f127 1 f81"/>
                <a:gd name="f161" fmla="*/ f128 1 f80"/>
                <a:gd name="f162" fmla="*/ f129 1 f81"/>
                <a:gd name="f163" fmla="*/ f130 1 f80"/>
                <a:gd name="f164" fmla="*/ f131 1 f81"/>
                <a:gd name="f165" fmla="*/ f132 1 f80"/>
                <a:gd name="f166" fmla="*/ f133 1 f81"/>
                <a:gd name="f167" fmla="*/ f134 1 f80"/>
                <a:gd name="f168" fmla="*/ f135 1 f81"/>
                <a:gd name="f169" fmla="*/ f136 1 f80"/>
                <a:gd name="f170" fmla="*/ f137 1 f81"/>
                <a:gd name="f171" fmla="*/ f138 1 f80"/>
                <a:gd name="f172" fmla="*/ f139 1 f81"/>
                <a:gd name="f173" fmla="*/ f140 1 f81"/>
                <a:gd name="f174" fmla="*/ f141 f71 1"/>
                <a:gd name="f175" fmla="*/ f142 f71 1"/>
                <a:gd name="f176" fmla="*/ f144 f72 1"/>
                <a:gd name="f177" fmla="*/ f143 f72 1"/>
                <a:gd name="f178" fmla="*/ f145 f71 1"/>
                <a:gd name="f179" fmla="*/ f146 f72 1"/>
                <a:gd name="f180" fmla="*/ f147 f71 1"/>
                <a:gd name="f181" fmla="*/ f148 f72 1"/>
                <a:gd name="f182" fmla="*/ f149 f71 1"/>
                <a:gd name="f183" fmla="*/ f150 f72 1"/>
                <a:gd name="f184" fmla="*/ f151 f71 1"/>
                <a:gd name="f185" fmla="*/ f152 f72 1"/>
                <a:gd name="f186" fmla="*/ f153 f71 1"/>
                <a:gd name="f187" fmla="*/ f154 f72 1"/>
                <a:gd name="f188" fmla="*/ f155 f71 1"/>
                <a:gd name="f189" fmla="*/ f156 f72 1"/>
                <a:gd name="f190" fmla="*/ f157 f71 1"/>
                <a:gd name="f191" fmla="*/ f158 f72 1"/>
                <a:gd name="f192" fmla="*/ f159 f71 1"/>
                <a:gd name="f193" fmla="*/ f160 f72 1"/>
                <a:gd name="f194" fmla="*/ f161 f71 1"/>
                <a:gd name="f195" fmla="*/ f162 f72 1"/>
                <a:gd name="f196" fmla="*/ f163 f71 1"/>
                <a:gd name="f197" fmla="*/ f164 f72 1"/>
                <a:gd name="f198" fmla="*/ f165 f71 1"/>
                <a:gd name="f199" fmla="*/ f166 f72 1"/>
                <a:gd name="f200" fmla="*/ f167 f71 1"/>
                <a:gd name="f201" fmla="*/ f168 f72 1"/>
                <a:gd name="f202" fmla="*/ f169 f71 1"/>
                <a:gd name="f203" fmla="*/ f170 f72 1"/>
                <a:gd name="f204" fmla="*/ f171 f71 1"/>
                <a:gd name="f205" fmla="*/ f172 f72 1"/>
                <a:gd name="f206" fmla="*/ f173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1">
                  <a:pos x="f178" y="f179"/>
                </a:cxn>
                <a:cxn ang="f111">
                  <a:pos x="f180" y="f181"/>
                </a:cxn>
                <a:cxn ang="f111">
                  <a:pos x="f182" y="f183"/>
                </a:cxn>
                <a:cxn ang="f111">
                  <a:pos x="f184" y="f185"/>
                </a:cxn>
                <a:cxn ang="f111">
                  <a:pos x="f186" y="f187"/>
                </a:cxn>
                <a:cxn ang="f111">
                  <a:pos x="f188" y="f189"/>
                </a:cxn>
                <a:cxn ang="f111">
                  <a:pos x="f190" y="f191"/>
                </a:cxn>
                <a:cxn ang="f111">
                  <a:pos x="f192" y="f193"/>
                </a:cxn>
                <a:cxn ang="f111">
                  <a:pos x="f194" y="f195"/>
                </a:cxn>
                <a:cxn ang="f111">
                  <a:pos x="f196" y="f197"/>
                </a:cxn>
                <a:cxn ang="f111">
                  <a:pos x="f198" y="f199"/>
                </a:cxn>
                <a:cxn ang="f111">
                  <a:pos x="f178" y="f179"/>
                </a:cxn>
                <a:cxn ang="f111">
                  <a:pos x="f200" y="f201"/>
                </a:cxn>
                <a:cxn ang="f111">
                  <a:pos x="f202" y="f203"/>
                </a:cxn>
                <a:cxn ang="f111">
                  <a:pos x="f204" y="f205"/>
                </a:cxn>
                <a:cxn ang="f111">
                  <a:pos x="f202" y="f206"/>
                </a:cxn>
                <a:cxn ang="f111">
                  <a:pos x="f200" y="f201"/>
                </a:cxn>
              </a:cxnLst>
              <a:rect l="f174" t="f177" r="f175" b="f176"/>
              <a:pathLst>
                <a:path w="200" h="205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5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2" y="f30"/>
                    <a:pt x="f6" y="f31"/>
                    <a:pt x="f32" y="f2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35"/>
                    <a:pt x="f27" y="f42"/>
                  </a:cubicBezTo>
                  <a:cubicBezTo>
                    <a:pt x="f43" y="f42"/>
                    <a:pt x="f44" y="f2"/>
                    <a:pt x="f45" y="f46"/>
                  </a:cubicBezTo>
                  <a:cubicBezTo>
                    <a:pt x="f47" y="f7"/>
                    <a:pt x="f48" y="f49"/>
                    <a:pt x="f50" y="f51"/>
                  </a:cubicBezTo>
                  <a:cubicBezTo>
                    <a:pt x="f13" y="f52"/>
                    <a:pt x="f13" y="f53"/>
                    <a:pt x="f54" y="f29"/>
                  </a:cubicBezTo>
                  <a:cubicBezTo>
                    <a:pt x="f55" y="f56"/>
                    <a:pt x="f57" y="f58"/>
                    <a:pt x="f8" y="f9"/>
                  </a:cubicBezTo>
                  <a:close/>
                  <a:moveTo>
                    <a:pt x="f59" y="f60"/>
                  </a:moveTo>
                  <a:cubicBezTo>
                    <a:pt x="f23" y="f61"/>
                    <a:pt x="f62" y="f63"/>
                    <a:pt x="f34" y="f47"/>
                  </a:cubicBezTo>
                  <a:cubicBezTo>
                    <a:pt x="f64" y="f47"/>
                    <a:pt x="f65" y="f64"/>
                    <a:pt x="f65" y="f34"/>
                  </a:cubicBezTo>
                  <a:cubicBezTo>
                    <a:pt x="f66" y="f45"/>
                    <a:pt x="f67" y="f44"/>
                    <a:pt x="f34" y="f44"/>
                  </a:cubicBezTo>
                  <a:cubicBezTo>
                    <a:pt x="f68" y="f44"/>
                    <a:pt x="f23" y="f69"/>
                    <a:pt x="f59" y="f60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6203B673-99A9-46CF-9A94-45E7C0C37C17}"/>
                </a:ext>
              </a:extLst>
            </p:cNvPr>
            <p:cNvSpPr/>
            <p:nvPr/>
          </p:nvSpPr>
          <p:spPr>
            <a:xfrm rot="6300015">
              <a:off x="4887499" y="1151543"/>
              <a:ext cx="341638" cy="338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95"/>
                <a:gd name="f8" fmla="val 37"/>
                <a:gd name="f9" fmla="val 43"/>
                <a:gd name="f10" fmla="val 91"/>
                <a:gd name="f11" fmla="val 50"/>
                <a:gd name="f12" fmla="val 86"/>
                <a:gd name="f13" fmla="val 52"/>
                <a:gd name="f14" fmla="val 76"/>
                <a:gd name="f15" fmla="val 57"/>
                <a:gd name="f16" fmla="val 75"/>
                <a:gd name="f17" fmla="val 63"/>
                <a:gd name="f18" fmla="val 78"/>
                <a:gd name="f19" fmla="val 73"/>
                <a:gd name="f20" fmla="val 80"/>
                <a:gd name="f21" fmla="val 79"/>
                <a:gd name="f22" fmla="val 81"/>
                <a:gd name="f23" fmla="val 87"/>
                <a:gd name="f24" fmla="val 74"/>
                <a:gd name="f25" fmla="val 67"/>
                <a:gd name="f26" fmla="val 61"/>
                <a:gd name="f27" fmla="val 90"/>
                <a:gd name="f28" fmla="val 85"/>
                <a:gd name="f29" fmla="val 34"/>
                <a:gd name="f30" fmla="val 83"/>
                <a:gd name="f31" fmla="val 30"/>
                <a:gd name="f32" fmla="val 24"/>
                <a:gd name="f33" fmla="val 18"/>
                <a:gd name="f34" fmla="val 10"/>
                <a:gd name="f35" fmla="val 15"/>
                <a:gd name="f36" fmla="val 72"/>
                <a:gd name="f37" fmla="val 68"/>
                <a:gd name="f38" fmla="val 23"/>
                <a:gd name="f39" fmla="val 58"/>
                <a:gd name="f40" fmla="val 22"/>
                <a:gd name="f41" fmla="val 13"/>
                <a:gd name="f42" fmla="val 46"/>
                <a:gd name="f43" fmla="val 7"/>
                <a:gd name="f44" fmla="val 42"/>
                <a:gd name="f45" fmla="val 36"/>
                <a:gd name="f46" fmla="val 3"/>
                <a:gd name="f47" fmla="val 28"/>
                <a:gd name="f48" fmla="val 6"/>
                <a:gd name="f49" fmla="val 19"/>
                <a:gd name="f50" fmla="val 16"/>
                <a:gd name="f51" fmla="val 21"/>
                <a:gd name="f52" fmla="val 33"/>
                <a:gd name="f53" fmla="val 40"/>
                <a:gd name="f54" fmla="val 12"/>
                <a:gd name="f55" fmla="val 41"/>
                <a:gd name="f56" fmla="val 53"/>
                <a:gd name="f57" fmla="val 1"/>
                <a:gd name="f58" fmla="val 62"/>
                <a:gd name="f59" fmla="val 2"/>
                <a:gd name="f60" fmla="val 60"/>
                <a:gd name="f61" fmla="val 8"/>
                <a:gd name="f62" fmla="val 65"/>
                <a:gd name="f63" fmla="val 20"/>
                <a:gd name="f64" fmla="val 27"/>
                <a:gd name="f65" fmla="val 92"/>
                <a:gd name="f66" fmla="+- 0 0 -90"/>
                <a:gd name="f67" fmla="*/ f3 1 100"/>
                <a:gd name="f68" fmla="*/ f4 1 95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100"/>
                <a:gd name="f77" fmla="*/ f73 1 95"/>
                <a:gd name="f78" fmla="*/ 100 f74 1"/>
                <a:gd name="f79" fmla="*/ 37 f73 1"/>
                <a:gd name="f80" fmla="*/ 86 f74 1"/>
                <a:gd name="f81" fmla="*/ 52 f73 1"/>
                <a:gd name="f82" fmla="*/ 78 f74 1"/>
                <a:gd name="f83" fmla="*/ 73 f73 1"/>
                <a:gd name="f84" fmla="*/ 74 f74 1"/>
                <a:gd name="f85" fmla="*/ 91 f73 1"/>
                <a:gd name="f86" fmla="*/ 57 f74 1"/>
                <a:gd name="f87" fmla="*/ 85 f73 1"/>
                <a:gd name="f88" fmla="*/ 34 f74 1"/>
                <a:gd name="f89" fmla="*/ 83 f73 1"/>
                <a:gd name="f90" fmla="*/ 18 f74 1"/>
                <a:gd name="f91" fmla="*/ 68 f73 1"/>
                <a:gd name="f92" fmla="*/ 13 f74 1"/>
                <a:gd name="f93" fmla="*/ 46 f73 1"/>
                <a:gd name="f94" fmla="*/ 3 f74 1"/>
                <a:gd name="f95" fmla="*/ 28 f73 1"/>
                <a:gd name="f96" fmla="*/ 24 f74 1"/>
                <a:gd name="f97" fmla="*/ 22 f73 1"/>
                <a:gd name="f98" fmla="*/ 40 f74 1"/>
                <a:gd name="f99" fmla="*/ 12 f73 1"/>
                <a:gd name="f100" fmla="*/ 53 f74 1"/>
                <a:gd name="f101" fmla="*/ 1 f73 1"/>
                <a:gd name="f102" fmla="*/ 62 f74 1"/>
                <a:gd name="f103" fmla="*/ 13 f73 1"/>
                <a:gd name="f104" fmla="+- f75 0 f1"/>
                <a:gd name="f105" fmla="*/ f78 1 100"/>
                <a:gd name="f106" fmla="*/ f79 1 95"/>
                <a:gd name="f107" fmla="*/ f80 1 100"/>
                <a:gd name="f108" fmla="*/ f81 1 95"/>
                <a:gd name="f109" fmla="*/ f82 1 100"/>
                <a:gd name="f110" fmla="*/ f83 1 95"/>
                <a:gd name="f111" fmla="*/ f84 1 100"/>
                <a:gd name="f112" fmla="*/ f85 1 95"/>
                <a:gd name="f113" fmla="*/ f86 1 100"/>
                <a:gd name="f114" fmla="*/ f87 1 95"/>
                <a:gd name="f115" fmla="*/ f88 1 100"/>
                <a:gd name="f116" fmla="*/ f89 1 95"/>
                <a:gd name="f117" fmla="*/ f90 1 100"/>
                <a:gd name="f118" fmla="*/ f91 1 95"/>
                <a:gd name="f119" fmla="*/ f92 1 100"/>
                <a:gd name="f120" fmla="*/ f93 1 95"/>
                <a:gd name="f121" fmla="*/ f94 1 100"/>
                <a:gd name="f122" fmla="*/ f95 1 95"/>
                <a:gd name="f123" fmla="*/ f96 1 100"/>
                <a:gd name="f124" fmla="*/ f97 1 95"/>
                <a:gd name="f125" fmla="*/ f98 1 100"/>
                <a:gd name="f126" fmla="*/ f99 1 95"/>
                <a:gd name="f127" fmla="*/ f100 1 100"/>
                <a:gd name="f128" fmla="*/ f101 1 95"/>
                <a:gd name="f129" fmla="*/ f102 1 100"/>
                <a:gd name="f130" fmla="*/ f103 1 95"/>
                <a:gd name="f131" fmla="*/ 0 1 f76"/>
                <a:gd name="f132" fmla="*/ f70 1 f76"/>
                <a:gd name="f133" fmla="*/ 0 1 f77"/>
                <a:gd name="f134" fmla="*/ f71 1 f77"/>
                <a:gd name="f135" fmla="*/ f105 1 f76"/>
                <a:gd name="f136" fmla="*/ f106 1 f77"/>
                <a:gd name="f137" fmla="*/ f107 1 f76"/>
                <a:gd name="f138" fmla="*/ f108 1 f77"/>
                <a:gd name="f139" fmla="*/ f109 1 f76"/>
                <a:gd name="f140" fmla="*/ f110 1 f77"/>
                <a:gd name="f141" fmla="*/ f111 1 f76"/>
                <a:gd name="f142" fmla="*/ f112 1 f77"/>
                <a:gd name="f143" fmla="*/ f113 1 f76"/>
                <a:gd name="f144" fmla="*/ f114 1 f77"/>
                <a:gd name="f145" fmla="*/ f115 1 f76"/>
                <a:gd name="f146" fmla="*/ f116 1 f77"/>
                <a:gd name="f147" fmla="*/ f117 1 f76"/>
                <a:gd name="f148" fmla="*/ f118 1 f77"/>
                <a:gd name="f149" fmla="*/ f119 1 f76"/>
                <a:gd name="f150" fmla="*/ f120 1 f77"/>
                <a:gd name="f151" fmla="*/ f121 1 f76"/>
                <a:gd name="f152" fmla="*/ f122 1 f77"/>
                <a:gd name="f153" fmla="*/ f123 1 f76"/>
                <a:gd name="f154" fmla="*/ f124 1 f77"/>
                <a:gd name="f155" fmla="*/ f125 1 f76"/>
                <a:gd name="f156" fmla="*/ f126 1 f77"/>
                <a:gd name="f157" fmla="*/ f127 1 f76"/>
                <a:gd name="f158" fmla="*/ f128 1 f77"/>
                <a:gd name="f159" fmla="*/ f129 1 f76"/>
                <a:gd name="f160" fmla="*/ f130 1 f77"/>
                <a:gd name="f161" fmla="*/ f131 f67 1"/>
                <a:gd name="f162" fmla="*/ f132 f67 1"/>
                <a:gd name="f163" fmla="*/ f134 f68 1"/>
                <a:gd name="f164" fmla="*/ f133 f68 1"/>
                <a:gd name="f165" fmla="*/ f135 f67 1"/>
                <a:gd name="f166" fmla="*/ f136 f68 1"/>
                <a:gd name="f167" fmla="*/ f137 f67 1"/>
                <a:gd name="f168" fmla="*/ f138 f68 1"/>
                <a:gd name="f169" fmla="*/ f139 f67 1"/>
                <a:gd name="f170" fmla="*/ f140 f68 1"/>
                <a:gd name="f171" fmla="*/ f141 f67 1"/>
                <a:gd name="f172" fmla="*/ f142 f68 1"/>
                <a:gd name="f173" fmla="*/ f143 f67 1"/>
                <a:gd name="f174" fmla="*/ f144 f68 1"/>
                <a:gd name="f175" fmla="*/ f145 f67 1"/>
                <a:gd name="f176" fmla="*/ f146 f68 1"/>
                <a:gd name="f177" fmla="*/ f147 f67 1"/>
                <a:gd name="f178" fmla="*/ f148 f68 1"/>
                <a:gd name="f179" fmla="*/ f149 f67 1"/>
                <a:gd name="f180" fmla="*/ f150 f68 1"/>
                <a:gd name="f181" fmla="*/ f151 f67 1"/>
                <a:gd name="f182" fmla="*/ f152 f68 1"/>
                <a:gd name="f183" fmla="*/ f153 f67 1"/>
                <a:gd name="f184" fmla="*/ f154 f68 1"/>
                <a:gd name="f185" fmla="*/ f155 f67 1"/>
                <a:gd name="f186" fmla="*/ f156 f68 1"/>
                <a:gd name="f187" fmla="*/ f157 f67 1"/>
                <a:gd name="f188" fmla="*/ f158 f68 1"/>
                <a:gd name="f189" fmla="*/ f159 f67 1"/>
                <a:gd name="f190" fmla="*/ f160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65" y="f166"/>
                </a:cxn>
                <a:cxn ang="f104">
                  <a:pos x="f167" y="f168"/>
                </a:cxn>
                <a:cxn ang="f104">
                  <a:pos x="f169" y="f170"/>
                </a:cxn>
                <a:cxn ang="f104">
                  <a:pos x="f171" y="f172"/>
                </a:cxn>
                <a:cxn ang="f104">
                  <a:pos x="f173" y="f174"/>
                </a:cxn>
                <a:cxn ang="f104">
                  <a:pos x="f175" y="f176"/>
                </a:cxn>
                <a:cxn ang="f104">
                  <a:pos x="f177" y="f174"/>
                </a:cxn>
                <a:cxn ang="f104">
                  <a:pos x="f177" y="f178"/>
                </a:cxn>
                <a:cxn ang="f104">
                  <a:pos x="f179" y="f180"/>
                </a:cxn>
                <a:cxn ang="f104">
                  <a:pos x="f181" y="f182"/>
                </a:cxn>
                <a:cxn ang="f104">
                  <a:pos x="f183" y="f184"/>
                </a:cxn>
                <a:cxn ang="f104">
                  <a:pos x="f185" y="f186"/>
                </a:cxn>
                <a:cxn ang="f104">
                  <a:pos x="f187" y="f188"/>
                </a:cxn>
                <a:cxn ang="f104">
                  <a:pos x="f189" y="f190"/>
                </a:cxn>
                <a:cxn ang="f104">
                  <a:pos x="f169" y="f182"/>
                </a:cxn>
                <a:cxn ang="f104">
                  <a:pos x="f165" y="f166"/>
                </a:cxn>
              </a:cxnLst>
              <a:rect l="f161" t="f164" r="f162" b="f163"/>
              <a:pathLst>
                <a:path w="100" h="95">
                  <a:moveTo>
                    <a:pt x="f6" y="f8"/>
                  </a:moveTo>
                  <a:cubicBezTo>
                    <a:pt x="f7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10"/>
                  </a:cubicBezTo>
                  <a:cubicBezTo>
                    <a:pt x="f25" y="f7"/>
                    <a:pt x="f26" y="f27"/>
                    <a:pt x="f15" y="f28"/>
                  </a:cubicBezTo>
                  <a:cubicBezTo>
                    <a:pt x="f11" y="f14"/>
                    <a:pt x="f9" y="f14"/>
                    <a:pt x="f29" y="f30"/>
                  </a:cubicBezTo>
                  <a:cubicBezTo>
                    <a:pt x="f31" y="f12"/>
                    <a:pt x="f32" y="f27"/>
                    <a:pt x="f33" y="f28"/>
                  </a:cubicBezTo>
                  <a:cubicBezTo>
                    <a:pt x="f34" y="f21"/>
                    <a:pt x="f35" y="f36"/>
                    <a:pt x="f33" y="f37"/>
                  </a:cubicBezTo>
                  <a:cubicBezTo>
                    <a:pt x="f38" y="f39"/>
                    <a:pt x="f40" y="f13"/>
                    <a:pt x="f41" y="f42"/>
                  </a:cubicBezTo>
                  <a:cubicBezTo>
                    <a:pt x="f43" y="f44"/>
                    <a:pt x="f5" y="f45"/>
                    <a:pt x="f46" y="f47"/>
                  </a:cubicBezTo>
                  <a:cubicBezTo>
                    <a:pt x="f48" y="f49"/>
                    <a:pt x="f50" y="f51"/>
                    <a:pt x="f32" y="f40"/>
                  </a:cubicBezTo>
                  <a:cubicBezTo>
                    <a:pt x="f52" y="f32"/>
                    <a:pt x="f8" y="f51"/>
                    <a:pt x="f53" y="f54"/>
                  </a:cubicBezTo>
                  <a:cubicBezTo>
                    <a:pt x="f55" y="f48"/>
                    <a:pt x="f9" y="f5"/>
                    <a:pt x="f56" y="f57"/>
                  </a:cubicBezTo>
                  <a:cubicBezTo>
                    <a:pt x="f58" y="f59"/>
                    <a:pt x="f60" y="f61"/>
                    <a:pt x="f58" y="f41"/>
                  </a:cubicBezTo>
                  <a:cubicBezTo>
                    <a:pt x="f62" y="f63"/>
                    <a:pt x="f25" y="f64"/>
                    <a:pt x="f18" y="f47"/>
                  </a:cubicBezTo>
                  <a:cubicBezTo>
                    <a:pt x="f28" y="f47"/>
                    <a:pt x="f65" y="f52"/>
                    <a:pt x="f6" y="f8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45;p64">
            <a:extLst>
              <a:ext uri="{FF2B5EF4-FFF2-40B4-BE49-F238E27FC236}">
                <a16:creationId xmlns:a16="http://schemas.microsoft.com/office/drawing/2014/main" id="{08554938-5F38-4C35-87B9-6F076C7867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65454" y="2586115"/>
            <a:ext cx="1711802" cy="16269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400"/>
              <a:t>You can replace the image on the screen with your own one</a:t>
            </a: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1400"/>
          </a:p>
        </p:txBody>
      </p:sp>
      <p:sp>
        <p:nvSpPr>
          <p:cNvPr id="3" name="Google Shape;2646;p64">
            <a:extLst>
              <a:ext uri="{FF2B5EF4-FFF2-40B4-BE49-F238E27FC236}">
                <a16:creationId xmlns:a16="http://schemas.microsoft.com/office/drawing/2014/main" id="{68881617-CFD0-42BB-9E83-5A6B61403E8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65454" y="2368579"/>
            <a:ext cx="1850398" cy="317397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de-CH" sz="1700">
                <a:solidFill>
                  <a:srgbClr val="DA0A8E"/>
                </a:solidFill>
                <a:latin typeface="Londrina Solid"/>
              </a:rPr>
              <a:t>JEFF SMITHS</a:t>
            </a:r>
          </a:p>
        </p:txBody>
      </p:sp>
      <p:sp>
        <p:nvSpPr>
          <p:cNvPr id="4" name="Google Shape;2647;p64">
            <a:extLst>
              <a:ext uri="{FF2B5EF4-FFF2-40B4-BE49-F238E27FC236}">
                <a16:creationId xmlns:a16="http://schemas.microsoft.com/office/drawing/2014/main" id="{C2F3DA8A-7593-4871-B335-A09B7F160F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7863" y="2586115"/>
            <a:ext cx="1711802" cy="1626900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 sz="1400"/>
              <a:t>You can replace the image on the screen with your own one</a:t>
            </a:r>
          </a:p>
          <a:p>
            <a:pPr marL="0" lvl="0" indent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1400"/>
          </a:p>
        </p:txBody>
      </p:sp>
      <p:sp>
        <p:nvSpPr>
          <p:cNvPr id="5" name="Google Shape;2648;p64">
            <a:extLst>
              <a:ext uri="{FF2B5EF4-FFF2-40B4-BE49-F238E27FC236}">
                <a16:creationId xmlns:a16="http://schemas.microsoft.com/office/drawing/2014/main" id="{FA3F8DD9-6BA4-41F9-9304-F0363AC467C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9268" y="2368579"/>
            <a:ext cx="1850398" cy="317397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spcAft>
                <a:spcPts val="1600"/>
              </a:spcAft>
              <a:buNone/>
            </a:pPr>
            <a:r>
              <a:rPr lang="de-CH" sz="1700">
                <a:solidFill>
                  <a:srgbClr val="DA0A8E"/>
                </a:solidFill>
                <a:latin typeface="Londrina Solid"/>
              </a:rPr>
              <a:t>SUSAN DOE</a:t>
            </a:r>
          </a:p>
        </p:txBody>
      </p:sp>
      <p:sp>
        <p:nvSpPr>
          <p:cNvPr id="6" name="Google Shape;2649;p64">
            <a:extLst>
              <a:ext uri="{FF2B5EF4-FFF2-40B4-BE49-F238E27FC236}">
                <a16:creationId xmlns:a16="http://schemas.microsoft.com/office/drawing/2014/main" id="{1039C411-534B-4AEB-87BF-B809C9A903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901" y="264947"/>
            <a:ext cx="4972196" cy="576602"/>
          </a:xfrm>
        </p:spPr>
        <p:txBody>
          <a:bodyPr/>
          <a:lstStyle/>
          <a:p>
            <a:pPr lvl="0"/>
            <a:r>
              <a:rPr lang="de-CH" sz="4800">
                <a:solidFill>
                  <a:srgbClr val="92D050"/>
                </a:solidFill>
              </a:rPr>
              <a:t>OUR TEAM</a:t>
            </a:r>
          </a:p>
        </p:txBody>
      </p:sp>
      <p:sp>
        <p:nvSpPr>
          <p:cNvPr id="7" name="Diagrama de flujo: retraso 7">
            <a:extLst>
              <a:ext uri="{FF2B5EF4-FFF2-40B4-BE49-F238E27FC236}">
                <a16:creationId xmlns:a16="http://schemas.microsoft.com/office/drawing/2014/main" id="{3F4D2643-8120-4FB9-8FB4-5B4632543537}"/>
              </a:ext>
            </a:extLst>
          </p:cNvPr>
          <p:cNvSpPr/>
          <p:nvPr/>
        </p:nvSpPr>
        <p:spPr>
          <a:xfrm rot="16200004">
            <a:off x="8490295" y="4485443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8" name="Diagrama de flujo: retraso 8">
            <a:extLst>
              <a:ext uri="{FF2B5EF4-FFF2-40B4-BE49-F238E27FC236}">
                <a16:creationId xmlns:a16="http://schemas.microsoft.com/office/drawing/2014/main" id="{C1D2D29F-5486-4C58-B900-49C8BA36E162}"/>
              </a:ext>
            </a:extLst>
          </p:cNvPr>
          <p:cNvSpPr/>
          <p:nvPr/>
        </p:nvSpPr>
        <p:spPr>
          <a:xfrm rot="16200004">
            <a:off x="0" y="4485443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grpSp>
        <p:nvGrpSpPr>
          <p:cNvPr id="9" name="Google Shape;585;p27">
            <a:extLst>
              <a:ext uri="{FF2B5EF4-FFF2-40B4-BE49-F238E27FC236}">
                <a16:creationId xmlns:a16="http://schemas.microsoft.com/office/drawing/2014/main" id="{72A202D9-A8E8-4D82-9429-1E147A9A7255}"/>
              </a:ext>
            </a:extLst>
          </p:cNvPr>
          <p:cNvGrpSpPr/>
          <p:nvPr/>
        </p:nvGrpSpPr>
        <p:grpSpPr>
          <a:xfrm>
            <a:off x="127183" y="4282016"/>
            <a:ext cx="818049" cy="654015"/>
            <a:chOff x="127183" y="4282016"/>
            <a:chExt cx="818049" cy="654015"/>
          </a:xfrm>
        </p:grpSpPr>
        <p:sp>
          <p:nvSpPr>
            <p:cNvPr id="10" name="Google Shape;586;p27">
              <a:extLst>
                <a:ext uri="{FF2B5EF4-FFF2-40B4-BE49-F238E27FC236}">
                  <a16:creationId xmlns:a16="http://schemas.microsoft.com/office/drawing/2014/main" id="{6C11A7CD-14AC-45D1-A466-B91A0AA458F9}"/>
                </a:ext>
              </a:extLst>
            </p:cNvPr>
            <p:cNvSpPr/>
            <p:nvPr/>
          </p:nvSpPr>
          <p:spPr>
            <a:xfrm>
              <a:off x="127183" y="4282016"/>
              <a:ext cx="818049" cy="654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587;p27">
              <a:extLst>
                <a:ext uri="{FF2B5EF4-FFF2-40B4-BE49-F238E27FC236}">
                  <a16:creationId xmlns:a16="http://schemas.microsoft.com/office/drawing/2014/main" id="{808C78CD-8988-447C-AEF9-1441934FBFFF}"/>
                </a:ext>
              </a:extLst>
            </p:cNvPr>
            <p:cNvSpPr/>
            <p:nvPr/>
          </p:nvSpPr>
          <p:spPr>
            <a:xfrm>
              <a:off x="373989" y="4513149"/>
              <a:ext cx="309853" cy="23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" name="Google Shape;603;p27">
            <a:extLst>
              <a:ext uri="{FF2B5EF4-FFF2-40B4-BE49-F238E27FC236}">
                <a16:creationId xmlns:a16="http://schemas.microsoft.com/office/drawing/2014/main" id="{40AE9067-31DE-4BD1-A340-5E37A23800FC}"/>
              </a:ext>
            </a:extLst>
          </p:cNvPr>
          <p:cNvGrpSpPr/>
          <p:nvPr/>
        </p:nvGrpSpPr>
        <p:grpSpPr>
          <a:xfrm>
            <a:off x="8325950" y="4235235"/>
            <a:ext cx="818049" cy="654015"/>
            <a:chOff x="8325950" y="4235235"/>
            <a:chExt cx="818049" cy="654015"/>
          </a:xfrm>
        </p:grpSpPr>
        <p:sp>
          <p:nvSpPr>
            <p:cNvPr id="13" name="Google Shape;604;p27">
              <a:extLst>
                <a:ext uri="{FF2B5EF4-FFF2-40B4-BE49-F238E27FC236}">
                  <a16:creationId xmlns:a16="http://schemas.microsoft.com/office/drawing/2014/main" id="{30F905FC-539E-4887-A1E7-FAF290D13A51}"/>
                </a:ext>
              </a:extLst>
            </p:cNvPr>
            <p:cNvSpPr/>
            <p:nvPr/>
          </p:nvSpPr>
          <p:spPr>
            <a:xfrm>
              <a:off x="8325950" y="4235235"/>
              <a:ext cx="818049" cy="654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605;p27">
              <a:extLst>
                <a:ext uri="{FF2B5EF4-FFF2-40B4-BE49-F238E27FC236}">
                  <a16:creationId xmlns:a16="http://schemas.microsoft.com/office/drawing/2014/main" id="{92E978CC-A50A-43D0-A960-938C60A91FB1}"/>
                </a:ext>
              </a:extLst>
            </p:cNvPr>
            <p:cNvSpPr/>
            <p:nvPr/>
          </p:nvSpPr>
          <p:spPr>
            <a:xfrm>
              <a:off x="8572756" y="4466368"/>
              <a:ext cx="309853" cy="23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5" name="Picture 2" descr="dark catrina - catrina fotografías e imágenes de stock">
            <a:extLst>
              <a:ext uri="{FF2B5EF4-FFF2-40B4-BE49-F238E27FC236}">
                <a16:creationId xmlns:a16="http://schemas.microsoft.com/office/drawing/2014/main" id="{51F7006D-2FC9-423E-B84E-94C0EE94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262"/>
          <a:stretch>
            <a:fillRect/>
          </a:stretch>
        </p:blipFill>
        <p:spPr>
          <a:xfrm>
            <a:off x="2696894" y="1554635"/>
            <a:ext cx="3429000" cy="36898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Trapecio 1">
            <a:extLst>
              <a:ext uri="{FF2B5EF4-FFF2-40B4-BE49-F238E27FC236}">
                <a16:creationId xmlns:a16="http://schemas.microsoft.com/office/drawing/2014/main" id="{442E8007-3EF7-4C3B-86DA-0568E309572D}"/>
              </a:ext>
            </a:extLst>
          </p:cNvPr>
          <p:cNvSpPr/>
          <p:nvPr/>
        </p:nvSpPr>
        <p:spPr>
          <a:xfrm rot="5400013">
            <a:off x="-1805128" y="1949786"/>
            <a:ext cx="3933575" cy="309734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17" name="Trapecio 17">
            <a:extLst>
              <a:ext uri="{FF2B5EF4-FFF2-40B4-BE49-F238E27FC236}">
                <a16:creationId xmlns:a16="http://schemas.microsoft.com/office/drawing/2014/main" id="{58D10075-32AF-49AB-B176-8DE87D147BCA}"/>
              </a:ext>
            </a:extLst>
          </p:cNvPr>
          <p:cNvSpPr/>
          <p:nvPr/>
        </p:nvSpPr>
        <p:spPr>
          <a:xfrm rot="16200004">
            <a:off x="7029826" y="1949775"/>
            <a:ext cx="3933575" cy="309734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09;p68">
            <a:extLst>
              <a:ext uri="{FF2B5EF4-FFF2-40B4-BE49-F238E27FC236}">
                <a16:creationId xmlns:a16="http://schemas.microsoft.com/office/drawing/2014/main" id="{8B3A9716-F30D-4D83-9D01-407758CEC70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70377" y="2230806"/>
            <a:ext cx="3263996" cy="6906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/>
              <a:t>Venus has a beautiful name and is the second planet from the Sun</a:t>
            </a:r>
          </a:p>
        </p:txBody>
      </p:sp>
      <p:sp>
        <p:nvSpPr>
          <p:cNvPr id="3" name="Google Shape;2710;p68">
            <a:extLst>
              <a:ext uri="{FF2B5EF4-FFF2-40B4-BE49-F238E27FC236}">
                <a16:creationId xmlns:a16="http://schemas.microsoft.com/office/drawing/2014/main" id="{11D64816-8701-4D45-B66A-6153E4ECDB5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70377" y="3500039"/>
            <a:ext cx="3263996" cy="6906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/>
              <a:t>Jupiter is a giant and the biggest planet in the Solar System</a:t>
            </a:r>
          </a:p>
        </p:txBody>
      </p:sp>
      <p:sp>
        <p:nvSpPr>
          <p:cNvPr id="4" name="Google Shape;2711;p68">
            <a:extLst>
              <a:ext uri="{FF2B5EF4-FFF2-40B4-BE49-F238E27FC236}">
                <a16:creationId xmlns:a16="http://schemas.microsoft.com/office/drawing/2014/main" id="{6AA67EDE-B523-4FB1-885B-9024C1F9F8A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70377" y="1005858"/>
            <a:ext cx="3263996" cy="6906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400"/>
              <a:t>Despite being red, Mars is a very cold place in the Solar System</a:t>
            </a:r>
            <a:r>
              <a:rPr lang="en-US" sz="1400">
                <a:solidFill>
                  <a:srgbClr val="163E64"/>
                </a:solidFill>
              </a:rPr>
              <a:t>, not hot</a:t>
            </a:r>
            <a:endParaRPr lang="en-US" sz="1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US" sz="1400"/>
          </a:p>
        </p:txBody>
      </p:sp>
      <p:sp>
        <p:nvSpPr>
          <p:cNvPr id="5" name="Google Shape;2712;p68">
            <a:extLst>
              <a:ext uri="{FF2B5EF4-FFF2-40B4-BE49-F238E27FC236}">
                <a16:creationId xmlns:a16="http://schemas.microsoft.com/office/drawing/2014/main" id="{BB770EB8-FB36-44A8-AAE1-B607F8041D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9971" y="3428985"/>
            <a:ext cx="2324153" cy="1014901"/>
          </a:xfrm>
        </p:spPr>
        <p:txBody>
          <a:bodyPr anchorCtr="1"/>
          <a:lstStyle/>
          <a:p>
            <a:pPr lvl="0" algn="ctr"/>
            <a:r>
              <a:rPr lang="de-CH" dirty="0"/>
              <a:t>CONCLUSIONS</a:t>
            </a:r>
          </a:p>
        </p:txBody>
      </p:sp>
      <p:sp>
        <p:nvSpPr>
          <p:cNvPr id="6" name="Google Shape;2713;p68">
            <a:extLst>
              <a:ext uri="{FF2B5EF4-FFF2-40B4-BE49-F238E27FC236}">
                <a16:creationId xmlns:a16="http://schemas.microsoft.com/office/drawing/2014/main" id="{AE385705-DEB5-496D-BDB1-BA353CAAF83A}"/>
              </a:ext>
            </a:extLst>
          </p:cNvPr>
          <p:cNvSpPr/>
          <p:nvPr/>
        </p:nvSpPr>
        <p:spPr>
          <a:xfrm>
            <a:off x="3941960" y="969126"/>
            <a:ext cx="585901" cy="5859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2714;p68">
            <a:extLst>
              <a:ext uri="{FF2B5EF4-FFF2-40B4-BE49-F238E27FC236}">
                <a16:creationId xmlns:a16="http://schemas.microsoft.com/office/drawing/2014/main" id="{725E9BBA-F2C3-4F1A-BB82-546F3F050F1B}"/>
              </a:ext>
            </a:extLst>
          </p:cNvPr>
          <p:cNvSpPr/>
          <p:nvPr/>
        </p:nvSpPr>
        <p:spPr>
          <a:xfrm>
            <a:off x="3963402" y="2231876"/>
            <a:ext cx="543299" cy="5432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163E6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2715;p68">
            <a:extLst>
              <a:ext uri="{FF2B5EF4-FFF2-40B4-BE49-F238E27FC236}">
                <a16:creationId xmlns:a16="http://schemas.microsoft.com/office/drawing/2014/main" id="{97FDCBD7-03D2-473E-84CA-88A3DEBA22F7}"/>
              </a:ext>
            </a:extLst>
          </p:cNvPr>
          <p:cNvSpPr/>
          <p:nvPr/>
        </p:nvSpPr>
        <p:spPr>
          <a:xfrm>
            <a:off x="3942033" y="2211787"/>
            <a:ext cx="585901" cy="5859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736A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2716;p68">
            <a:extLst>
              <a:ext uri="{FF2B5EF4-FFF2-40B4-BE49-F238E27FC236}">
                <a16:creationId xmlns:a16="http://schemas.microsoft.com/office/drawing/2014/main" id="{263FD14D-4084-40ED-8A27-C945CDEB3011}"/>
              </a:ext>
            </a:extLst>
          </p:cNvPr>
          <p:cNvSpPr/>
          <p:nvPr/>
        </p:nvSpPr>
        <p:spPr>
          <a:xfrm>
            <a:off x="3942106" y="3497863"/>
            <a:ext cx="585901" cy="5859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10" name="Google Shape;2717;p68">
            <a:extLst>
              <a:ext uri="{FF2B5EF4-FFF2-40B4-BE49-F238E27FC236}">
                <a16:creationId xmlns:a16="http://schemas.microsoft.com/office/drawing/2014/main" id="{161BD71B-B0DE-42DA-B317-2169457956C9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4234911" y="1555027"/>
            <a:ext cx="73" cy="656760"/>
          </a:xfrm>
          <a:prstGeom prst="straightConnector1">
            <a:avLst/>
          </a:prstGeom>
          <a:noFill/>
          <a:ln w="19046" cap="flat">
            <a:solidFill>
              <a:srgbClr val="F0911B"/>
            </a:solidFill>
            <a:prstDash val="solid"/>
            <a:round/>
          </a:ln>
        </p:spPr>
      </p:cxnSp>
      <p:cxnSp>
        <p:nvCxnSpPr>
          <p:cNvPr id="11" name="Google Shape;2718;p68">
            <a:extLst>
              <a:ext uri="{FF2B5EF4-FFF2-40B4-BE49-F238E27FC236}">
                <a16:creationId xmlns:a16="http://schemas.microsoft.com/office/drawing/2014/main" id="{8D20B8C0-C0D5-4D5D-A831-152E77CDD1C5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4234984" y="2797688"/>
            <a:ext cx="73" cy="700175"/>
          </a:xfrm>
          <a:prstGeom prst="straightConnector1">
            <a:avLst/>
          </a:prstGeom>
          <a:noFill/>
          <a:ln w="19046" cap="flat">
            <a:solidFill>
              <a:srgbClr val="F0911B"/>
            </a:solidFill>
            <a:prstDash val="solid"/>
            <a:round/>
          </a:ln>
        </p:spPr>
      </p:cxnSp>
      <p:sp>
        <p:nvSpPr>
          <p:cNvPr id="12" name="Google Shape;2719;p68">
            <a:extLst>
              <a:ext uri="{FF2B5EF4-FFF2-40B4-BE49-F238E27FC236}">
                <a16:creationId xmlns:a16="http://schemas.microsoft.com/office/drawing/2014/main" id="{9C4F558F-441D-4262-AD9D-5D463CB5B8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1125" y="2360093"/>
            <a:ext cx="714301" cy="307503"/>
          </a:xfrm>
        </p:spPr>
        <p:txBody>
          <a:bodyPr anchor="ctr" anchorCtr="1"/>
          <a:lstStyle/>
          <a:p>
            <a:pPr lvl="0" algn="ctr"/>
            <a:r>
              <a:rPr lang="de-CH" sz="230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3" name="Google Shape;2720;p68">
            <a:extLst>
              <a:ext uri="{FF2B5EF4-FFF2-40B4-BE49-F238E27FC236}">
                <a16:creationId xmlns:a16="http://schemas.microsoft.com/office/drawing/2014/main" id="{E85A5EA3-DA0D-4E4C-AEB9-3954D80473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77321" y="3628933"/>
            <a:ext cx="714301" cy="307503"/>
          </a:xfrm>
        </p:spPr>
        <p:txBody>
          <a:bodyPr anchor="ctr" anchorCtr="1"/>
          <a:lstStyle/>
          <a:p>
            <a:pPr lvl="0" algn="ctr"/>
            <a:r>
              <a:rPr lang="de-CH" sz="230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4" name="Google Shape;2721;p68">
            <a:extLst>
              <a:ext uri="{FF2B5EF4-FFF2-40B4-BE49-F238E27FC236}">
                <a16:creationId xmlns:a16="http://schemas.microsoft.com/office/drawing/2014/main" id="{B19BF4E7-3200-48B2-AAE7-6C029F2610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82752" y="1113629"/>
            <a:ext cx="714301" cy="307503"/>
          </a:xfrm>
        </p:spPr>
        <p:txBody>
          <a:bodyPr anchor="ctr" anchorCtr="1"/>
          <a:lstStyle/>
          <a:p>
            <a:pPr lvl="0" algn="ctr"/>
            <a:r>
              <a:rPr lang="de-CH" sz="230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5" name="Diagrama de flujo: retraso 14">
            <a:extLst>
              <a:ext uri="{FF2B5EF4-FFF2-40B4-BE49-F238E27FC236}">
                <a16:creationId xmlns:a16="http://schemas.microsoft.com/office/drawing/2014/main" id="{5DA4D199-69AF-4DFC-ADA6-9ABA000BFCC4}"/>
              </a:ext>
            </a:extLst>
          </p:cNvPr>
          <p:cNvSpPr/>
          <p:nvPr/>
        </p:nvSpPr>
        <p:spPr>
          <a:xfrm rot="16200004">
            <a:off x="8490295" y="4485443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16" name="Diagrama de flujo: retraso 15">
            <a:extLst>
              <a:ext uri="{FF2B5EF4-FFF2-40B4-BE49-F238E27FC236}">
                <a16:creationId xmlns:a16="http://schemas.microsoft.com/office/drawing/2014/main" id="{9E5F9798-1977-4AFB-89E8-57C0E4604462}"/>
              </a:ext>
            </a:extLst>
          </p:cNvPr>
          <p:cNvSpPr/>
          <p:nvPr/>
        </p:nvSpPr>
        <p:spPr>
          <a:xfrm rot="16200004">
            <a:off x="0" y="4485443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grpSp>
        <p:nvGrpSpPr>
          <p:cNvPr id="17" name="Google Shape;585;p27">
            <a:extLst>
              <a:ext uri="{FF2B5EF4-FFF2-40B4-BE49-F238E27FC236}">
                <a16:creationId xmlns:a16="http://schemas.microsoft.com/office/drawing/2014/main" id="{7FFF99A5-B3DC-450B-A478-A2D6263D8373}"/>
              </a:ext>
            </a:extLst>
          </p:cNvPr>
          <p:cNvGrpSpPr/>
          <p:nvPr/>
        </p:nvGrpSpPr>
        <p:grpSpPr>
          <a:xfrm>
            <a:off x="127183" y="4282016"/>
            <a:ext cx="818049" cy="654015"/>
            <a:chOff x="127183" y="4282016"/>
            <a:chExt cx="818049" cy="654015"/>
          </a:xfrm>
        </p:grpSpPr>
        <p:sp>
          <p:nvSpPr>
            <p:cNvPr id="18" name="Google Shape;586;p27">
              <a:extLst>
                <a:ext uri="{FF2B5EF4-FFF2-40B4-BE49-F238E27FC236}">
                  <a16:creationId xmlns:a16="http://schemas.microsoft.com/office/drawing/2014/main" id="{9852365E-20C5-42F6-A76F-C18236CA1A13}"/>
                </a:ext>
              </a:extLst>
            </p:cNvPr>
            <p:cNvSpPr/>
            <p:nvPr/>
          </p:nvSpPr>
          <p:spPr>
            <a:xfrm>
              <a:off x="127183" y="4282016"/>
              <a:ext cx="818049" cy="654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587;p27">
              <a:extLst>
                <a:ext uri="{FF2B5EF4-FFF2-40B4-BE49-F238E27FC236}">
                  <a16:creationId xmlns:a16="http://schemas.microsoft.com/office/drawing/2014/main" id="{B6BDE72A-8A4B-4F85-927F-7916B09EF567}"/>
                </a:ext>
              </a:extLst>
            </p:cNvPr>
            <p:cNvSpPr/>
            <p:nvPr/>
          </p:nvSpPr>
          <p:spPr>
            <a:xfrm>
              <a:off x="373989" y="4513149"/>
              <a:ext cx="309853" cy="23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603;p27">
            <a:extLst>
              <a:ext uri="{FF2B5EF4-FFF2-40B4-BE49-F238E27FC236}">
                <a16:creationId xmlns:a16="http://schemas.microsoft.com/office/drawing/2014/main" id="{32EB3A20-0060-451A-B49B-04D5204DC905}"/>
              </a:ext>
            </a:extLst>
          </p:cNvPr>
          <p:cNvGrpSpPr/>
          <p:nvPr/>
        </p:nvGrpSpPr>
        <p:grpSpPr>
          <a:xfrm>
            <a:off x="8325950" y="4235235"/>
            <a:ext cx="818049" cy="654015"/>
            <a:chOff x="8325950" y="4235235"/>
            <a:chExt cx="818049" cy="654015"/>
          </a:xfrm>
        </p:grpSpPr>
        <p:sp>
          <p:nvSpPr>
            <p:cNvPr id="21" name="Google Shape;604;p27">
              <a:extLst>
                <a:ext uri="{FF2B5EF4-FFF2-40B4-BE49-F238E27FC236}">
                  <a16:creationId xmlns:a16="http://schemas.microsoft.com/office/drawing/2014/main" id="{46F59F4F-68BD-4DCE-98B4-4981426D4BCA}"/>
                </a:ext>
              </a:extLst>
            </p:cNvPr>
            <p:cNvSpPr/>
            <p:nvPr/>
          </p:nvSpPr>
          <p:spPr>
            <a:xfrm>
              <a:off x="8325950" y="4235235"/>
              <a:ext cx="818049" cy="654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05;p27">
              <a:extLst>
                <a:ext uri="{FF2B5EF4-FFF2-40B4-BE49-F238E27FC236}">
                  <a16:creationId xmlns:a16="http://schemas.microsoft.com/office/drawing/2014/main" id="{1202C6A9-653B-435E-936B-52BFB55C3ADD}"/>
                </a:ext>
              </a:extLst>
            </p:cNvPr>
            <p:cNvSpPr/>
            <p:nvPr/>
          </p:nvSpPr>
          <p:spPr>
            <a:xfrm>
              <a:off x="8572756" y="4466368"/>
              <a:ext cx="309853" cy="23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rupo 1">
            <a:extLst>
              <a:ext uri="{FF2B5EF4-FFF2-40B4-BE49-F238E27FC236}">
                <a16:creationId xmlns:a16="http://schemas.microsoft.com/office/drawing/2014/main" id="{80B14A09-6CA1-4240-847E-87DED2F75726}"/>
              </a:ext>
            </a:extLst>
          </p:cNvPr>
          <p:cNvGrpSpPr/>
          <p:nvPr/>
        </p:nvGrpSpPr>
        <p:grpSpPr>
          <a:xfrm>
            <a:off x="863586" y="1064937"/>
            <a:ext cx="2382076" cy="2461564"/>
            <a:chOff x="863586" y="1064937"/>
            <a:chExt cx="2382076" cy="2461564"/>
          </a:xfrm>
        </p:grpSpPr>
        <p:sp>
          <p:nvSpPr>
            <p:cNvPr id="24" name="Google Shape;3054;p71">
              <a:extLst>
                <a:ext uri="{FF2B5EF4-FFF2-40B4-BE49-F238E27FC236}">
                  <a16:creationId xmlns:a16="http://schemas.microsoft.com/office/drawing/2014/main" id="{287E1920-9EA7-4ACF-A034-F85159AC7C13}"/>
                </a:ext>
              </a:extLst>
            </p:cNvPr>
            <p:cNvSpPr/>
            <p:nvPr/>
          </p:nvSpPr>
          <p:spPr>
            <a:xfrm>
              <a:off x="1417493" y="1550429"/>
              <a:ext cx="340156" cy="22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70"/>
                <a:gd name="f4" fmla="val 1920"/>
                <a:gd name="f5" fmla="val 343"/>
                <a:gd name="f6" fmla="val 1"/>
                <a:gd name="f7" fmla="val 276"/>
                <a:gd name="f8" fmla="val 217"/>
                <a:gd name="f9" fmla="val 9"/>
                <a:gd name="f10" fmla="val 167"/>
                <a:gd name="f11" fmla="val 26"/>
                <a:gd name="f12" fmla="val 67"/>
                <a:gd name="f13" fmla="val 34"/>
                <a:gd name="f14" fmla="val 59"/>
                <a:gd name="f15" fmla="val 93"/>
                <a:gd name="f16" fmla="val 193"/>
                <a:gd name="f17" fmla="val 134"/>
                <a:gd name="f18" fmla="val 326"/>
                <a:gd name="f19" fmla="val 368"/>
                <a:gd name="f20" fmla="val 493"/>
                <a:gd name="f21" fmla="val 601"/>
                <a:gd name="f22" fmla="val 660"/>
                <a:gd name="f23" fmla="val 901"/>
                <a:gd name="f24" fmla="val 893"/>
                <a:gd name="f25" fmla="val 1268"/>
                <a:gd name="f26" fmla="val 1127"/>
                <a:gd name="f27" fmla="val 1876"/>
                <a:gd name="f28" fmla="val 1561"/>
                <a:gd name="f29" fmla="val 2409"/>
                <a:gd name="f30" fmla="val 2648"/>
                <a:gd name="f31" fmla="val 2684"/>
                <a:gd name="f32" fmla="val 2714"/>
                <a:gd name="f33" fmla="val 1912"/>
                <a:gd name="f34" fmla="val 2736"/>
                <a:gd name="f35" fmla="val 1894"/>
                <a:gd name="f36" fmla="val 2869"/>
                <a:gd name="f37" fmla="val 1761"/>
                <a:gd name="f38" fmla="val 2436"/>
                <a:gd name="f39" fmla="val 1093"/>
                <a:gd name="f40" fmla="val 1668"/>
                <a:gd name="f41" fmla="val 526"/>
                <a:gd name="f42" fmla="val 293"/>
                <a:gd name="f43" fmla="val 868"/>
                <a:gd name="f44" fmla="val 568"/>
                <a:gd name="f45" fmla="val 484"/>
                <a:gd name="f46" fmla="val 409"/>
                <a:gd name="f47" fmla="*/ f0 1 2870"/>
                <a:gd name="f48" fmla="*/ f1 1 1920"/>
                <a:gd name="f49" fmla="val f2"/>
                <a:gd name="f50" fmla="val f3"/>
                <a:gd name="f51" fmla="val f4"/>
                <a:gd name="f52" fmla="+- f51 0 f49"/>
                <a:gd name="f53" fmla="+- f50 0 f49"/>
                <a:gd name="f54" fmla="*/ f53 1 2870"/>
                <a:gd name="f55" fmla="*/ f52 1 1920"/>
                <a:gd name="f56" fmla="*/ f49 1 f54"/>
                <a:gd name="f57" fmla="*/ f50 1 f54"/>
                <a:gd name="f58" fmla="*/ f49 1 f55"/>
                <a:gd name="f59" fmla="*/ f51 1 f55"/>
                <a:gd name="f60" fmla="*/ f56 f47 1"/>
                <a:gd name="f61" fmla="*/ f57 f47 1"/>
                <a:gd name="f62" fmla="*/ f59 f48 1"/>
                <a:gd name="f63" fmla="*/ f5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2870" h="192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1"/>
                    <a:pt x="f13" y="f14"/>
                    <a:pt x="f6" y="f15"/>
                  </a:cubicBezTo>
                  <a:cubicBezTo>
                    <a:pt x="f6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4"/>
                    <a:pt x="f30" y="f4"/>
                  </a:cubicBezTo>
                  <a:cubicBezTo>
                    <a:pt x="f31" y="f4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25" y="f42"/>
                    <a:pt x="f43" y="f15"/>
                    <a:pt x="f44" y="f11"/>
                  </a:cubicBezTo>
                  <a:cubicBezTo>
                    <a:pt x="f45" y="f9"/>
                    <a:pt x="f46" y="f6"/>
                    <a:pt x="f5" y="f6"/>
                  </a:cubicBezTo>
                  <a:close/>
                </a:path>
              </a:pathLst>
            </a:custGeom>
            <a:solidFill>
              <a:srgbClr val="EDB94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3055;p71">
              <a:extLst>
                <a:ext uri="{FF2B5EF4-FFF2-40B4-BE49-F238E27FC236}">
                  <a16:creationId xmlns:a16="http://schemas.microsoft.com/office/drawing/2014/main" id="{8296C876-C3DF-4EEC-9F6E-E396F965688C}"/>
                </a:ext>
              </a:extLst>
            </p:cNvPr>
            <p:cNvSpPr/>
            <p:nvPr/>
          </p:nvSpPr>
          <p:spPr>
            <a:xfrm>
              <a:off x="1939341" y="1549478"/>
              <a:ext cx="344070" cy="2285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03"/>
                <a:gd name="f4" fmla="val 1928"/>
                <a:gd name="f5" fmla="val 2703"/>
                <a:gd name="f6" fmla="val 1"/>
                <a:gd name="f7" fmla="val 2603"/>
                <a:gd name="f8" fmla="val 2469"/>
                <a:gd name="f9" fmla="val 2302"/>
                <a:gd name="f10" fmla="val 34"/>
                <a:gd name="f11" fmla="val 2002"/>
                <a:gd name="f12" fmla="val 101"/>
                <a:gd name="f13" fmla="val 1602"/>
                <a:gd name="f14" fmla="val 267"/>
                <a:gd name="f15" fmla="val 1202"/>
                <a:gd name="f16" fmla="val 534"/>
                <a:gd name="f17" fmla="val 434"/>
                <a:gd name="f18" fmla="val 1101"/>
                <a:gd name="f19" fmla="val 1769"/>
                <a:gd name="f20" fmla="val 168"/>
                <a:gd name="f21" fmla="val 1902"/>
                <a:gd name="f22" fmla="val 185"/>
                <a:gd name="f23" fmla="val 1920"/>
                <a:gd name="f24" fmla="val 211"/>
                <a:gd name="f25" fmla="val 244"/>
                <a:gd name="f26" fmla="val 461"/>
                <a:gd name="f27" fmla="val 994"/>
                <a:gd name="f28" fmla="val 1569"/>
                <a:gd name="f29" fmla="val 1135"/>
                <a:gd name="f30" fmla="val 1969"/>
                <a:gd name="f31" fmla="val 901"/>
                <a:gd name="f32" fmla="val 2269"/>
                <a:gd name="f33" fmla="val 668"/>
                <a:gd name="f34" fmla="val 2503"/>
                <a:gd name="f35" fmla="val 501"/>
                <a:gd name="f36" fmla="val 2736"/>
                <a:gd name="f37" fmla="val 334"/>
                <a:gd name="f38" fmla="val 201"/>
                <a:gd name="f39" fmla="val 2869"/>
                <a:gd name="f40" fmla="val 67"/>
                <a:gd name="f41" fmla="val 2803"/>
                <a:gd name="f42" fmla="*/ f0 1 2903"/>
                <a:gd name="f43" fmla="*/ f1 1 1928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903"/>
                <a:gd name="f50" fmla="*/ f47 1 1928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903" h="1928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6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13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" y="f38"/>
                    <a:pt x="f39" y="f12"/>
                  </a:cubicBezTo>
                  <a:cubicBezTo>
                    <a:pt x="f39" y="f40"/>
                    <a:pt x="f41" y="f10"/>
                    <a:pt x="f5" y="f6"/>
                  </a:cubicBezTo>
                  <a:close/>
                </a:path>
              </a:pathLst>
            </a:custGeom>
            <a:solidFill>
              <a:srgbClr val="EDB94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3058;p71">
              <a:extLst>
                <a:ext uri="{FF2B5EF4-FFF2-40B4-BE49-F238E27FC236}">
                  <a16:creationId xmlns:a16="http://schemas.microsoft.com/office/drawing/2014/main" id="{4818259C-4350-46FE-9672-8C6CA379B69E}"/>
                </a:ext>
              </a:extLst>
            </p:cNvPr>
            <p:cNvSpPr/>
            <p:nvPr/>
          </p:nvSpPr>
          <p:spPr>
            <a:xfrm>
              <a:off x="863586" y="1064937"/>
              <a:ext cx="2382076" cy="2461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16"/>
                <a:gd name="f4" fmla="val 21614"/>
                <a:gd name="f5" fmla="val 10517"/>
                <a:gd name="f6" fmla="val 1"/>
                <a:gd name="f7" fmla="val 6377"/>
                <a:gd name="f8" fmla="val 2317"/>
                <a:gd name="f9" fmla="val 2066"/>
                <a:gd name="f10" fmla="val 1235"/>
                <a:gd name="f11" fmla="val 6469"/>
                <a:gd name="f12" fmla="val 11506"/>
                <a:gd name="f13" fmla="val 2670"/>
                <a:gd name="f14" fmla="val 14141"/>
                <a:gd name="f15" fmla="val 6606"/>
                <a:gd name="f16" fmla="val 15142"/>
                <a:gd name="f17" fmla="val 6072"/>
                <a:gd name="f18" fmla="val 17310"/>
                <a:gd name="f19" fmla="val 5038"/>
                <a:gd name="f20" fmla="val 19512"/>
                <a:gd name="f21" fmla="val 5505"/>
                <a:gd name="f22" fmla="val 21613"/>
                <a:gd name="f23" fmla="val 9541"/>
                <a:gd name="f24" fmla="val 21113"/>
                <a:gd name="f25" fmla="val 13611"/>
                <a:gd name="f26" fmla="val 21346"/>
                <a:gd name="f27" fmla="val 17714"/>
                <a:gd name="f28" fmla="val 21179"/>
                <a:gd name="f29" fmla="val 18081"/>
                <a:gd name="f30" fmla="val 19111"/>
                <a:gd name="f31" fmla="val 16713"/>
                <a:gd name="f32" fmla="val 16876"/>
                <a:gd name="f33" fmla="val 15645"/>
                <a:gd name="f34" fmla="val 14808"/>
                <a:gd name="f35" fmla="val 18548"/>
                <a:gd name="f36" fmla="val 13807"/>
                <a:gd name="f37" fmla="val 11773"/>
                <a:gd name="f38" fmla="val 20749"/>
                <a:gd name="f39" fmla="val 8303"/>
                <a:gd name="f40" fmla="val 20477"/>
                <a:gd name="f41" fmla="val 2922"/>
                <a:gd name="f42" fmla="val 15441"/>
                <a:gd name="f43" fmla="*/ f0 1 20916"/>
                <a:gd name="f44" fmla="*/ f1 1 21614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20916"/>
                <a:gd name="f51" fmla="*/ f48 1 21614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20916" h="216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" y="f37"/>
                    <a:pt x="f38" y="f39"/>
                  </a:cubicBezTo>
                  <a:cubicBezTo>
                    <a:pt x="f40" y="f41"/>
                    <a:pt x="f4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3059;p71">
              <a:extLst>
                <a:ext uri="{FF2B5EF4-FFF2-40B4-BE49-F238E27FC236}">
                  <a16:creationId xmlns:a16="http://schemas.microsoft.com/office/drawing/2014/main" id="{92626142-F01F-4A92-B04D-6C4BB475683B}"/>
                </a:ext>
              </a:extLst>
            </p:cNvPr>
            <p:cNvSpPr/>
            <p:nvPr/>
          </p:nvSpPr>
          <p:spPr>
            <a:xfrm>
              <a:off x="1057311" y="1665808"/>
              <a:ext cx="946175" cy="904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08"/>
                <a:gd name="f4" fmla="val 7940"/>
                <a:gd name="f5" fmla="val 4672"/>
                <a:gd name="f6" fmla="val 1"/>
                <a:gd name="f7" fmla="val 4101"/>
                <a:gd name="f8" fmla="val 3474"/>
                <a:gd name="f9" fmla="val 264"/>
                <a:gd name="f10" fmla="val 3337"/>
                <a:gd name="f11" fmla="val 659"/>
                <a:gd name="f12" fmla="val 3119"/>
                <a:gd name="f13" fmla="val 489"/>
                <a:gd name="f14" fmla="val 2830"/>
                <a:gd name="f15" fmla="val 373"/>
                <a:gd name="f16" fmla="val 2561"/>
                <a:gd name="f17" fmla="val 2459"/>
                <a:gd name="f18" fmla="val 2361"/>
                <a:gd name="f19" fmla="val 389"/>
                <a:gd name="f20" fmla="val 2269"/>
                <a:gd name="f21" fmla="val 426"/>
                <a:gd name="f22" fmla="val 1869"/>
                <a:gd name="f23" fmla="val 559"/>
                <a:gd name="f24" fmla="val 1702"/>
                <a:gd name="f25" fmla="val 1159"/>
                <a:gd name="f26" fmla="val 2069"/>
                <a:gd name="f27" fmla="val 1493"/>
                <a:gd name="f28" fmla="val 1907"/>
                <a:gd name="f29" fmla="val 1432"/>
                <a:gd name="f30" fmla="val 1753"/>
                <a:gd name="f31" fmla="val 1405"/>
                <a:gd name="f32" fmla="val 1613"/>
                <a:gd name="f33" fmla="val 830"/>
                <a:gd name="f34" fmla="val 469"/>
                <a:gd name="f35" fmla="val 2241"/>
                <a:gd name="f36" fmla="val 1402"/>
                <a:gd name="f37" fmla="val 2694"/>
                <a:gd name="f38" fmla="val 393"/>
                <a:gd name="f39" fmla="val 2908"/>
                <a:gd name="f40" fmla="val 4298"/>
                <a:gd name="f41" fmla="val 995"/>
                <a:gd name="f42" fmla="val 1086"/>
                <a:gd name="f43" fmla="val 1188"/>
                <a:gd name="f44" fmla="val 4287"/>
                <a:gd name="f45" fmla="val 1302"/>
                <a:gd name="f46" fmla="val 4262"/>
                <a:gd name="f47" fmla="val 1135"/>
                <a:gd name="f48" fmla="val 4662"/>
                <a:gd name="f49" fmla="val 668"/>
                <a:gd name="f50" fmla="val 5629"/>
                <a:gd name="f51" fmla="val 1069"/>
                <a:gd name="f52" fmla="val 6063"/>
                <a:gd name="f53" fmla="val 1178"/>
                <a:gd name="f54" fmla="val 6186"/>
                <a:gd name="f55" fmla="val 1355"/>
                <a:gd name="f56" fmla="val 6242"/>
                <a:gd name="f57" fmla="val 1541"/>
                <a:gd name="f58" fmla="val 1810"/>
                <a:gd name="f59" fmla="val 2098"/>
                <a:gd name="f60" fmla="val 6126"/>
                <a:gd name="f61" fmla="val 2236"/>
                <a:gd name="f62" fmla="val 5930"/>
                <a:gd name="f63" fmla="val 2203"/>
                <a:gd name="f64" fmla="val 6397"/>
                <a:gd name="f65" fmla="val 6997"/>
                <a:gd name="f66" fmla="val 2636"/>
                <a:gd name="f67" fmla="val 7297"/>
                <a:gd name="f68" fmla="val 2800"/>
                <a:gd name="f69" fmla="val 7444"/>
                <a:gd name="f70" fmla="val 3027"/>
                <a:gd name="f71" fmla="val 7543"/>
                <a:gd name="f72" fmla="val 3236"/>
                <a:gd name="f73" fmla="val 3454"/>
                <a:gd name="f74" fmla="val 3652"/>
                <a:gd name="f75" fmla="val 7436"/>
                <a:gd name="f76" fmla="val 3737"/>
                <a:gd name="f77" fmla="val 7164"/>
                <a:gd name="f78" fmla="val 3828"/>
                <a:gd name="f79" fmla="val 7691"/>
                <a:gd name="f80" fmla="val 4449"/>
                <a:gd name="f81" fmla="val 7939"/>
                <a:gd name="f82" fmla="val 5035"/>
                <a:gd name="f83" fmla="val 5747"/>
                <a:gd name="f84" fmla="val 6408"/>
                <a:gd name="f85" fmla="val 7574"/>
                <a:gd name="f86" fmla="val 6005"/>
                <a:gd name="f87" fmla="val 6897"/>
                <a:gd name="f88" fmla="val 6081"/>
                <a:gd name="f89" fmla="val 6921"/>
                <a:gd name="f90" fmla="val 6163"/>
                <a:gd name="f91" fmla="val 6931"/>
                <a:gd name="f92" fmla="val 6248"/>
                <a:gd name="f93" fmla="val 6764"/>
                <a:gd name="f94" fmla="val 7411"/>
                <a:gd name="f95" fmla="val 6531"/>
                <a:gd name="f96" fmla="val 7640"/>
                <a:gd name="f97" fmla="val 6130"/>
                <a:gd name="f98" fmla="val 7974"/>
                <a:gd name="f99" fmla="val 5563"/>
                <a:gd name="f100" fmla="val 7673"/>
                <a:gd name="f101" fmla="val 5229"/>
                <a:gd name="f102" fmla="val 7206"/>
                <a:gd name="f103" fmla="val 4929"/>
                <a:gd name="f104" fmla="val 4695"/>
                <a:gd name="f105" fmla="val 8307"/>
                <a:gd name="f106" fmla="val 3961"/>
                <a:gd name="f107" fmla="val 8140"/>
                <a:gd name="f108" fmla="val 3361"/>
                <a:gd name="f109" fmla="val 8039"/>
                <a:gd name="f110" fmla="val 3032"/>
                <a:gd name="f111" fmla="val 7649"/>
                <a:gd name="f112" fmla="val 2779"/>
                <a:gd name="f113" fmla="val 7292"/>
                <a:gd name="f114" fmla="val 7179"/>
                <a:gd name="f115" fmla="val 7069"/>
                <a:gd name="f116" fmla="val 2805"/>
                <a:gd name="f117" fmla="val 6973"/>
                <a:gd name="f118" fmla="val 2861"/>
                <a:gd name="f119" fmla="val 7373"/>
                <a:gd name="f120" fmla="val 2294"/>
                <a:gd name="f121" fmla="val 1360"/>
                <a:gd name="f122" fmla="val 6873"/>
                <a:gd name="f123" fmla="val 959"/>
                <a:gd name="f124" fmla="val 6687"/>
                <a:gd name="f125" fmla="val 867"/>
                <a:gd name="f126" fmla="val 6498"/>
                <a:gd name="f127" fmla="val 818"/>
                <a:gd name="f128" fmla="val 6320"/>
                <a:gd name="f129" fmla="val 5991"/>
                <a:gd name="f130" fmla="val 5700"/>
                <a:gd name="f131" fmla="val 984"/>
                <a:gd name="f132" fmla="val 5546"/>
                <a:gd name="f133" fmla="val 1342"/>
                <a:gd name="f134" fmla="val 5949"/>
                <a:gd name="f135" fmla="val 374"/>
                <a:gd name="f136" fmla="val 5351"/>
                <a:gd name="f137" fmla="*/ f0 1 8308"/>
                <a:gd name="f138" fmla="*/ f1 1 7940"/>
                <a:gd name="f139" fmla="val f2"/>
                <a:gd name="f140" fmla="val f3"/>
                <a:gd name="f141" fmla="val f4"/>
                <a:gd name="f142" fmla="+- f141 0 f139"/>
                <a:gd name="f143" fmla="+- f140 0 f139"/>
                <a:gd name="f144" fmla="*/ f143 1 8308"/>
                <a:gd name="f145" fmla="*/ f142 1 7940"/>
                <a:gd name="f146" fmla="*/ f139 1 f144"/>
                <a:gd name="f147" fmla="*/ f140 1 f144"/>
                <a:gd name="f148" fmla="*/ f139 1 f145"/>
                <a:gd name="f149" fmla="*/ f141 1 f145"/>
                <a:gd name="f150" fmla="*/ f146 f137 1"/>
                <a:gd name="f151" fmla="*/ f147 f137 1"/>
                <a:gd name="f152" fmla="*/ f149 f138 1"/>
                <a:gd name="f153" fmla="*/ f148 f1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0" t="f153" r="f151" b="f152"/>
              <a:pathLst>
                <a:path w="8308" h="794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6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lnTo>
                    <a:pt x="f61" y="f62"/>
                  </a:lnTo>
                  <a:cubicBezTo>
                    <a:pt x="f63" y="f64"/>
                    <a:pt x="f61" y="f65"/>
                    <a:pt x="f66" y="f67"/>
                  </a:cubicBez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1"/>
                  </a:cubicBezTo>
                  <a:cubicBezTo>
                    <a:pt x="f83" y="f81"/>
                    <a:pt x="f84" y="f85"/>
                    <a:pt x="f86" y="f87"/>
                  </a:cubicBezTo>
                  <a:lnTo>
                    <a:pt x="f86" y="f87"/>
                  </a:lnTo>
                  <a:cubicBezTo>
                    <a:pt x="f88" y="f89"/>
                    <a:pt x="f90" y="f91"/>
                    <a:pt x="f92" y="f91"/>
                  </a:cubicBezTo>
                  <a:cubicBezTo>
                    <a:pt x="f93" y="f91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0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2"/>
                  </a:cubicBezTo>
                  <a:cubicBezTo>
                    <a:pt x="f114" y="f112"/>
                    <a:pt x="f115" y="f116"/>
                    <a:pt x="f117" y="f118"/>
                  </a:cubicBezTo>
                  <a:cubicBezTo>
                    <a:pt x="f119" y="f120"/>
                    <a:pt x="f100" y="f121"/>
                    <a:pt x="f122" y="f123"/>
                  </a:cubicBezTo>
                  <a:cubicBezTo>
                    <a:pt x="f124" y="f125"/>
                    <a:pt x="f126" y="f127"/>
                    <a:pt x="f128" y="f127"/>
                  </a:cubicBezTo>
                  <a:cubicBezTo>
                    <a:pt x="f129" y="f127"/>
                    <a:pt x="f130" y="f131"/>
                    <a:pt x="f132" y="f133"/>
                  </a:cubicBezTo>
                  <a:lnTo>
                    <a:pt x="f132" y="f133"/>
                  </a:lnTo>
                  <a:cubicBezTo>
                    <a:pt x="f134" y="f135"/>
                    <a:pt x="f136" y="f6"/>
                    <a:pt x="f5" y="f6"/>
                  </a:cubicBezTo>
                  <a:close/>
                </a:path>
              </a:pathLst>
            </a:custGeom>
            <a:solidFill>
              <a:srgbClr val="B9128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3060;p71">
              <a:extLst>
                <a:ext uri="{FF2B5EF4-FFF2-40B4-BE49-F238E27FC236}">
                  <a16:creationId xmlns:a16="http://schemas.microsoft.com/office/drawing/2014/main" id="{780579F7-CC81-4B22-A64F-11FF9BBD8B4E}"/>
                </a:ext>
              </a:extLst>
            </p:cNvPr>
            <p:cNvSpPr/>
            <p:nvPr/>
          </p:nvSpPr>
          <p:spPr>
            <a:xfrm>
              <a:off x="1113346" y="1861690"/>
              <a:ext cx="799039" cy="544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16"/>
                <a:gd name="f4" fmla="val 4777"/>
                <a:gd name="f5" fmla="val 3619"/>
                <a:gd name="f6" fmla="val 1"/>
                <a:gd name="f7" fmla="val 3399"/>
                <a:gd name="f8" fmla="val 3173"/>
                <a:gd name="f9" fmla="val 34"/>
                <a:gd name="f10" fmla="val 2945"/>
                <a:gd name="f11" fmla="val 107"/>
                <a:gd name="f12" fmla="val 1052"/>
                <a:gd name="f13" fmla="val 1935"/>
                <a:gd name="f14" fmla="val 4776"/>
                <a:gd name="f15" fmla="val 4088"/>
                <a:gd name="f16" fmla="val 4593"/>
                <a:gd name="f17" fmla="val 5111"/>
                <a:gd name="f18" fmla="val 4571"/>
                <a:gd name="f19" fmla="val 5580"/>
                <a:gd name="f20" fmla="val 4076"/>
                <a:gd name="f21" fmla="val 2521"/>
                <a:gd name="f22" fmla="val 5529"/>
                <a:gd name="f23" fmla="*/ f0 1 7016"/>
                <a:gd name="f24" fmla="*/ f1 1 4777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016"/>
                <a:gd name="f31" fmla="*/ f28 1 4777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016" h="477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3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51A3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3061;p71">
              <a:extLst>
                <a:ext uri="{FF2B5EF4-FFF2-40B4-BE49-F238E27FC236}">
                  <a16:creationId xmlns:a16="http://schemas.microsoft.com/office/drawing/2014/main" id="{D1D76996-D2AF-4DB5-8C91-61248413D577}"/>
                </a:ext>
              </a:extLst>
            </p:cNvPr>
            <p:cNvSpPr/>
            <p:nvPr/>
          </p:nvSpPr>
          <p:spPr>
            <a:xfrm>
              <a:off x="1375056" y="2025578"/>
              <a:ext cx="335849" cy="217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9"/>
                <a:gd name="f4" fmla="val 1911"/>
                <a:gd name="f5" fmla="val 1418"/>
                <a:gd name="f6" fmla="val 1"/>
                <a:gd name="f7" fmla="val 388"/>
                <a:gd name="f8" fmla="val 1910"/>
                <a:gd name="f9" fmla="val 1485"/>
                <a:gd name="f10" fmla="val 1666"/>
                <a:gd name="f11" fmla="val 1866"/>
                <a:gd name="f12" fmla="val 1858"/>
                <a:gd name="f13" fmla="val 2081"/>
                <a:gd name="f14" fmla="val 1736"/>
                <a:gd name="f15" fmla="val 1236"/>
                <a:gd name="f16" fmla="val 2382"/>
                <a:gd name="f17" fmla="val 35"/>
                <a:gd name="f18" fmla="val 1481"/>
                <a:gd name="f19" fmla="val 2"/>
                <a:gd name="f20" fmla="val 1459"/>
                <a:gd name="f21" fmla="val 1438"/>
                <a:gd name="f22" fmla="*/ f0 1 2949"/>
                <a:gd name="f23" fmla="*/ f1 1 19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2949"/>
                <a:gd name="f30" fmla="*/ f27 1 19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2949" h="1911">
                  <a:moveTo>
                    <a:pt x="f5" y="f6"/>
                  </a:move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12"/>
                    <a:pt x="f13" y="f14"/>
                  </a:cubicBezTo>
                  <a:cubicBezTo>
                    <a:pt x="f3" y="f15"/>
                    <a:pt x="f16" y="f17"/>
                    <a:pt x="f18" y="f19"/>
                  </a:cubicBezTo>
                  <a:cubicBezTo>
                    <a:pt x="f20" y="f6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6C87D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3062;p71">
              <a:extLst>
                <a:ext uri="{FF2B5EF4-FFF2-40B4-BE49-F238E27FC236}">
                  <a16:creationId xmlns:a16="http://schemas.microsoft.com/office/drawing/2014/main" id="{FBE2D462-5894-43AF-8F15-7D3FE2A34894}"/>
                </a:ext>
              </a:extLst>
            </p:cNvPr>
            <p:cNvSpPr/>
            <p:nvPr/>
          </p:nvSpPr>
          <p:spPr>
            <a:xfrm>
              <a:off x="2109749" y="1665808"/>
              <a:ext cx="946065" cy="904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07"/>
                <a:gd name="f4" fmla="val 7940"/>
                <a:gd name="f5" fmla="val 3636"/>
                <a:gd name="f6" fmla="val 1"/>
                <a:gd name="f7" fmla="val 2953"/>
                <a:gd name="f8" fmla="val 2351"/>
                <a:gd name="f9" fmla="val 378"/>
                <a:gd name="f10" fmla="val 2769"/>
                <a:gd name="f11" fmla="val 1360"/>
                <a:gd name="f12" fmla="val 2595"/>
                <a:gd name="f13" fmla="val 989"/>
                <a:gd name="f14" fmla="val 2307"/>
                <a:gd name="f15" fmla="val 818"/>
                <a:gd name="f16" fmla="val 1979"/>
                <a:gd name="f17" fmla="val 1805"/>
                <a:gd name="f18" fmla="val 1620"/>
                <a:gd name="f19" fmla="val 867"/>
                <a:gd name="f20" fmla="val 1434"/>
                <a:gd name="f21" fmla="val 959"/>
                <a:gd name="f22" fmla="val 634"/>
                <a:gd name="f23" fmla="val 934"/>
                <a:gd name="f24" fmla="val 2294"/>
                <a:gd name="f25" fmla="val 1334"/>
                <a:gd name="f26" fmla="val 2861"/>
                <a:gd name="f27" fmla="val 1238"/>
                <a:gd name="f28" fmla="val 2805"/>
                <a:gd name="f29" fmla="val 1128"/>
                <a:gd name="f30" fmla="val 2779"/>
                <a:gd name="f31" fmla="val 1015"/>
                <a:gd name="f32" fmla="val 658"/>
                <a:gd name="f33" fmla="val 268"/>
                <a:gd name="f34" fmla="val 3032"/>
                <a:gd name="f35" fmla="val 167"/>
                <a:gd name="f36" fmla="val 3361"/>
                <a:gd name="f37" fmla="val 3961"/>
                <a:gd name="f38" fmla="val 4695"/>
                <a:gd name="f39" fmla="val 1101"/>
                <a:gd name="f40" fmla="val 4929"/>
                <a:gd name="f41" fmla="val 5229"/>
                <a:gd name="f42" fmla="val 334"/>
                <a:gd name="f43" fmla="val 5563"/>
                <a:gd name="f44" fmla="val 667"/>
                <a:gd name="f45" fmla="val 6130"/>
                <a:gd name="f46" fmla="val 896"/>
                <a:gd name="f47" fmla="val 6531"/>
                <a:gd name="f48" fmla="val 1543"/>
                <a:gd name="f49" fmla="val 6931"/>
                <a:gd name="f50" fmla="val 2059"/>
                <a:gd name="f51" fmla="val 2145"/>
                <a:gd name="f52" fmla="val 2226"/>
                <a:gd name="f53" fmla="val 6921"/>
                <a:gd name="f54" fmla="val 2302"/>
                <a:gd name="f55" fmla="val 6897"/>
                <a:gd name="f56" fmla="val 1899"/>
                <a:gd name="f57" fmla="val 7574"/>
                <a:gd name="f58" fmla="val 2560"/>
                <a:gd name="f59" fmla="val 7939"/>
                <a:gd name="f60" fmla="val 3266"/>
                <a:gd name="f61" fmla="val 3848"/>
                <a:gd name="f62" fmla="val 4461"/>
                <a:gd name="f63" fmla="val 7691"/>
                <a:gd name="f64" fmla="val 4537"/>
                <a:gd name="f65" fmla="val 7164"/>
                <a:gd name="f66" fmla="val 4639"/>
                <a:gd name="f67" fmla="val 7436"/>
                <a:gd name="f68" fmla="val 4836"/>
                <a:gd name="f69" fmla="val 7543"/>
                <a:gd name="f70" fmla="val 5054"/>
                <a:gd name="f71" fmla="val 5263"/>
                <a:gd name="f72" fmla="val 5491"/>
                <a:gd name="f73" fmla="val 7444"/>
                <a:gd name="f74" fmla="val 5671"/>
                <a:gd name="f75" fmla="val 7297"/>
                <a:gd name="f76" fmla="val 6071"/>
                <a:gd name="f77" fmla="val 6997"/>
                <a:gd name="f78" fmla="val 6104"/>
                <a:gd name="f79" fmla="val 6397"/>
                <a:gd name="f80" fmla="val 5930"/>
                <a:gd name="f81" fmla="val 6209"/>
                <a:gd name="f82" fmla="val 6126"/>
                <a:gd name="f83" fmla="val 6486"/>
                <a:gd name="f84" fmla="val 6242"/>
                <a:gd name="f85" fmla="val 6752"/>
                <a:gd name="f86" fmla="val 6936"/>
                <a:gd name="f87" fmla="val 7116"/>
                <a:gd name="f88" fmla="val 6186"/>
                <a:gd name="f89" fmla="val 7239"/>
                <a:gd name="f90" fmla="val 6063"/>
                <a:gd name="f91" fmla="val 7606"/>
                <a:gd name="f92" fmla="val 5629"/>
                <a:gd name="f93" fmla="val 7172"/>
                <a:gd name="f94" fmla="val 4662"/>
                <a:gd name="f95" fmla="val 7005"/>
                <a:gd name="f96" fmla="val 4262"/>
                <a:gd name="f97" fmla="val 7119"/>
                <a:gd name="f98" fmla="val 4287"/>
                <a:gd name="f99" fmla="val 7222"/>
                <a:gd name="f100" fmla="val 4298"/>
                <a:gd name="f101" fmla="val 7312"/>
                <a:gd name="f102" fmla="val 8306"/>
                <a:gd name="f103" fmla="val 7914"/>
                <a:gd name="f104" fmla="val 2908"/>
                <a:gd name="f105" fmla="val 6905"/>
                <a:gd name="f106" fmla="val 2694"/>
                <a:gd name="f107" fmla="val 7838"/>
                <a:gd name="f108" fmla="val 2241"/>
                <a:gd name="f109" fmla="val 7477"/>
                <a:gd name="f110" fmla="val 1405"/>
                <a:gd name="f111" fmla="val 6695"/>
                <a:gd name="f112" fmla="val 6554"/>
                <a:gd name="f113" fmla="val 6400"/>
                <a:gd name="f114" fmla="val 1432"/>
                <a:gd name="f115" fmla="val 6238"/>
                <a:gd name="f116" fmla="val 1493"/>
                <a:gd name="f117" fmla="val 6605"/>
                <a:gd name="f118" fmla="val 1159"/>
                <a:gd name="f119" fmla="val 6438"/>
                <a:gd name="f120" fmla="val 559"/>
                <a:gd name="f121" fmla="val 6004"/>
                <a:gd name="f122" fmla="val 426"/>
                <a:gd name="f123" fmla="val 5922"/>
                <a:gd name="f124" fmla="val 389"/>
                <a:gd name="f125" fmla="val 5828"/>
                <a:gd name="f126" fmla="val 373"/>
                <a:gd name="f127" fmla="val 5728"/>
                <a:gd name="f128" fmla="val 5464"/>
                <a:gd name="f129" fmla="val 5164"/>
                <a:gd name="f130" fmla="val 489"/>
                <a:gd name="f131" fmla="val 4970"/>
                <a:gd name="f132" fmla="val 659"/>
                <a:gd name="f133" fmla="val 4834"/>
                <a:gd name="f134" fmla="val 264"/>
                <a:gd name="f135" fmla="val 4206"/>
                <a:gd name="f136" fmla="*/ f0 1 8307"/>
                <a:gd name="f137" fmla="*/ f1 1 7940"/>
                <a:gd name="f138" fmla="val f2"/>
                <a:gd name="f139" fmla="val f3"/>
                <a:gd name="f140" fmla="val f4"/>
                <a:gd name="f141" fmla="+- f140 0 f138"/>
                <a:gd name="f142" fmla="+- f139 0 f138"/>
                <a:gd name="f143" fmla="*/ f142 1 8307"/>
                <a:gd name="f144" fmla="*/ f141 1 7940"/>
                <a:gd name="f145" fmla="*/ f138 1 f143"/>
                <a:gd name="f146" fmla="*/ f139 1 f143"/>
                <a:gd name="f147" fmla="*/ f138 1 f144"/>
                <a:gd name="f148" fmla="*/ f140 1 f144"/>
                <a:gd name="f149" fmla="*/ f145 f136 1"/>
                <a:gd name="f150" fmla="*/ f146 f136 1"/>
                <a:gd name="f151" fmla="*/ f148 f137 1"/>
                <a:gd name="f152" fmla="*/ f147 f1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8307" h="794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11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2" y="f37"/>
                    <a:pt x="f22" y="f38"/>
                    <a:pt x="f39" y="f40"/>
                  </a:cubicBezTo>
                  <a:cubicBezTo>
                    <a:pt x="f22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lnTo>
                    <a:pt x="f54" y="f55"/>
                  </a:lnTo>
                  <a:cubicBezTo>
                    <a:pt x="f56" y="f57"/>
                    <a:pt x="f58" y="f59"/>
                    <a:pt x="f60" y="f59"/>
                  </a:cubicBezTo>
                  <a:cubicBezTo>
                    <a:pt x="f61" y="f59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76" y="f80"/>
                  </a:cubicBezTo>
                  <a:lnTo>
                    <a:pt x="f76" y="f80"/>
                  </a:ln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lnTo>
                    <a:pt x="f95" y="f96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6"/>
                  </a:cubicBezTo>
                  <a:cubicBezTo>
                    <a:pt x="f128" y="f126"/>
                    <a:pt x="f129" y="f130"/>
                    <a:pt x="f131" y="f132"/>
                  </a:cubicBezTo>
                  <a:cubicBezTo>
                    <a:pt x="f133" y="f134"/>
                    <a:pt x="f135" y="f6"/>
                    <a:pt x="f5" y="f6"/>
                  </a:cubicBezTo>
                  <a:close/>
                </a:path>
              </a:pathLst>
            </a:custGeom>
            <a:solidFill>
              <a:srgbClr val="B9128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3063;p71">
              <a:extLst>
                <a:ext uri="{FF2B5EF4-FFF2-40B4-BE49-F238E27FC236}">
                  <a16:creationId xmlns:a16="http://schemas.microsoft.com/office/drawing/2014/main" id="{C6009CE1-C8AE-4C60-80EE-508A34EF0FC1}"/>
                </a:ext>
              </a:extLst>
            </p:cNvPr>
            <p:cNvSpPr/>
            <p:nvPr/>
          </p:nvSpPr>
          <p:spPr>
            <a:xfrm>
              <a:off x="2200741" y="1861690"/>
              <a:ext cx="799039" cy="544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16"/>
                <a:gd name="f4" fmla="val 4777"/>
                <a:gd name="f5" fmla="val 3397"/>
                <a:gd name="f6" fmla="val 1"/>
                <a:gd name="f7" fmla="val 1488"/>
                <a:gd name="f8" fmla="val 2521"/>
                <a:gd name="f9" fmla="val 1436"/>
                <a:gd name="f10" fmla="val 4076"/>
                <a:gd name="f11" fmla="val 1899"/>
                <a:gd name="f12" fmla="val 4571"/>
                <a:gd name="f13" fmla="val 2413"/>
                <a:gd name="f14" fmla="val 4776"/>
                <a:gd name="f15" fmla="val 2916"/>
                <a:gd name="f16" fmla="val 5060"/>
                <a:gd name="f17" fmla="val 1052"/>
                <a:gd name="f18" fmla="val 4071"/>
                <a:gd name="f19" fmla="val 107"/>
                <a:gd name="f20" fmla="val 3843"/>
                <a:gd name="f21" fmla="val 34"/>
                <a:gd name="f22" fmla="val 3618"/>
                <a:gd name="f23" fmla="*/ f0 1 7016"/>
                <a:gd name="f24" fmla="*/ f1 1 4777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016"/>
                <a:gd name="f31" fmla="*/ f28 1 4777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016" h="4777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3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51A3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3064;p71">
              <a:extLst>
                <a:ext uri="{FF2B5EF4-FFF2-40B4-BE49-F238E27FC236}">
                  <a16:creationId xmlns:a16="http://schemas.microsoft.com/office/drawing/2014/main" id="{A0F940CA-25D8-406B-ABAE-9701A324A309}"/>
                </a:ext>
              </a:extLst>
            </p:cNvPr>
            <p:cNvSpPr/>
            <p:nvPr/>
          </p:nvSpPr>
          <p:spPr>
            <a:xfrm>
              <a:off x="2402211" y="2025578"/>
              <a:ext cx="335849" cy="217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9"/>
                <a:gd name="f4" fmla="val 1911"/>
                <a:gd name="f5" fmla="val 1532"/>
                <a:gd name="f6" fmla="val 1"/>
                <a:gd name="f7" fmla="val 1511"/>
                <a:gd name="f8" fmla="val 1490"/>
                <a:gd name="f9" fmla="val 1468"/>
                <a:gd name="f10" fmla="val 2"/>
                <a:gd name="f11" fmla="val 568"/>
                <a:gd name="f12" fmla="val 35"/>
                <a:gd name="f13" fmla="val 1236"/>
                <a:gd name="f14" fmla="val 868"/>
                <a:gd name="f15" fmla="val 1736"/>
                <a:gd name="f16" fmla="val 1083"/>
                <a:gd name="f17" fmla="val 1858"/>
                <a:gd name="f18" fmla="val 1283"/>
                <a:gd name="f19" fmla="val 1910"/>
                <a:gd name="f20" fmla="val 1464"/>
                <a:gd name="f21" fmla="val 2561"/>
                <a:gd name="f22" fmla="*/ f0 1 2949"/>
                <a:gd name="f23" fmla="*/ f1 1 19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2949"/>
                <a:gd name="f30" fmla="*/ f27 1 19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2949" h="1911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6C87D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3065;p71">
              <a:extLst>
                <a:ext uri="{FF2B5EF4-FFF2-40B4-BE49-F238E27FC236}">
                  <a16:creationId xmlns:a16="http://schemas.microsoft.com/office/drawing/2014/main" id="{FF9254E5-9AF8-4C95-B8F2-27047039D406}"/>
                </a:ext>
              </a:extLst>
            </p:cNvPr>
            <p:cNvSpPr/>
            <p:nvPr/>
          </p:nvSpPr>
          <p:spPr>
            <a:xfrm>
              <a:off x="1893128" y="2435915"/>
              <a:ext cx="374236" cy="387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86"/>
                <a:gd name="f4" fmla="val 3401"/>
                <a:gd name="f5" fmla="val 1394"/>
                <a:gd name="f6" fmla="val 956"/>
                <a:gd name="f7" fmla="val 766"/>
                <a:gd name="f8" fmla="val 514"/>
                <a:gd name="f9" fmla="val 701"/>
                <a:gd name="f10" fmla="val 902"/>
                <a:gd name="f11" fmla="val 534"/>
                <a:gd name="f12" fmla="val 1569"/>
                <a:gd name="f13" fmla="val 1"/>
                <a:gd name="f14" fmla="val 2837"/>
                <a:gd name="f15" fmla="val 901"/>
                <a:gd name="f16" fmla="val 3271"/>
                <a:gd name="f17" fmla="val 1091"/>
                <a:gd name="f18" fmla="val 3357"/>
                <a:gd name="f19" fmla="val 1342"/>
                <a:gd name="f20" fmla="val 3400"/>
                <a:gd name="f21" fmla="val 1610"/>
                <a:gd name="f22" fmla="val 2380"/>
                <a:gd name="f23" fmla="val 3037"/>
                <a:gd name="f24" fmla="val 3236"/>
                <a:gd name="f25" fmla="val 2270"/>
                <a:gd name="f26" fmla="val 3203"/>
                <a:gd name="f27" fmla="val 1669"/>
                <a:gd name="f28" fmla="val 2102"/>
                <a:gd name="f29" fmla="val 35"/>
                <a:gd name="f30" fmla="val 1435"/>
                <a:gd name="f31" fmla="val 1421"/>
                <a:gd name="f32" fmla="val 1407"/>
                <a:gd name="f33" fmla="*/ f0 1 3286"/>
                <a:gd name="f34" fmla="*/ f1 1 3401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3286"/>
                <a:gd name="f41" fmla="*/ f38 1 3401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3286" h="34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3" y="f23"/>
                    <a:pt x="f24" y="f25"/>
                  </a:cubicBezTo>
                  <a:cubicBezTo>
                    <a:pt x="f26" y="f27"/>
                    <a:pt x="f28" y="f29"/>
                    <a:pt x="f30" y="f13"/>
                  </a:cubicBezTo>
                  <a:cubicBezTo>
                    <a:pt x="f31" y="f2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051A3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3066;p71">
              <a:extLst>
                <a:ext uri="{FF2B5EF4-FFF2-40B4-BE49-F238E27FC236}">
                  <a16:creationId xmlns:a16="http://schemas.microsoft.com/office/drawing/2014/main" id="{EE196B70-9408-47B3-BCEB-282BAF807FF3}"/>
                </a:ext>
              </a:extLst>
            </p:cNvPr>
            <p:cNvSpPr/>
            <p:nvPr/>
          </p:nvSpPr>
          <p:spPr>
            <a:xfrm>
              <a:off x="1501810" y="2998290"/>
              <a:ext cx="1310847" cy="430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10"/>
                <a:gd name="f4" fmla="val 3776"/>
                <a:gd name="f5" fmla="val 2169"/>
                <a:gd name="f6" fmla="val 1969"/>
                <a:gd name="f7" fmla="val 34"/>
                <a:gd name="f8" fmla="val 1802"/>
                <a:gd name="f9" fmla="val 834"/>
                <a:gd name="f10" fmla="val 1769"/>
                <a:gd name="f11" fmla="val 1269"/>
                <a:gd name="f12" fmla="val 1668"/>
                <a:gd name="f13" fmla="val 802"/>
                <a:gd name="f14" fmla="val 1535"/>
                <a:gd name="f15" fmla="val 401"/>
                <a:gd name="f16" fmla="val 1368"/>
                <a:gd name="f17" fmla="val 301"/>
                <a:gd name="f18" fmla="val 1335"/>
                <a:gd name="f19" fmla="val 201"/>
                <a:gd name="f20" fmla="val 1268"/>
                <a:gd name="f21" fmla="val 101"/>
                <a:gd name="f22" fmla="val 1235"/>
                <a:gd name="f23" fmla="val 68"/>
                <a:gd name="f24" fmla="val 1401"/>
                <a:gd name="f25" fmla="val 1568"/>
                <a:gd name="f26" fmla="val 1"/>
                <a:gd name="f27" fmla="val 1735"/>
                <a:gd name="f28" fmla="val 1768"/>
                <a:gd name="f29" fmla="val 168"/>
                <a:gd name="f30" fmla="val 1835"/>
                <a:gd name="f31" fmla="val 635"/>
                <a:gd name="f32" fmla="val 2069"/>
                <a:gd name="f33" fmla="val 1168"/>
                <a:gd name="f34" fmla="val 2269"/>
                <a:gd name="f35" fmla="val 2435"/>
                <a:gd name="f36" fmla="val 3103"/>
                <a:gd name="f37" fmla="val 1936"/>
                <a:gd name="f38" fmla="val 3603"/>
                <a:gd name="f39" fmla="val 2203"/>
                <a:gd name="f40" fmla="val 2369"/>
                <a:gd name="f41" fmla="val 3169"/>
                <a:gd name="f42" fmla="val 2436"/>
                <a:gd name="f43" fmla="val 2569"/>
                <a:gd name="f44" fmla="val 3003"/>
                <a:gd name="f45" fmla="val 2669"/>
                <a:gd name="f46" fmla="val 3637"/>
                <a:gd name="f47" fmla="val 2769"/>
                <a:gd name="f48" fmla="val 4304"/>
                <a:gd name="f49" fmla="val 4337"/>
                <a:gd name="f50" fmla="val 2902"/>
                <a:gd name="f51" fmla="val 4371"/>
                <a:gd name="f52" fmla="val 3036"/>
                <a:gd name="f53" fmla="val 4404"/>
                <a:gd name="f54" fmla="val 3136"/>
                <a:gd name="f55" fmla="val 4538"/>
                <a:gd name="f56" fmla="val 3436"/>
                <a:gd name="f57" fmla="val 4638"/>
                <a:gd name="f58" fmla="val 4738"/>
                <a:gd name="f59" fmla="val 4838"/>
                <a:gd name="f60" fmla="val 4904"/>
                <a:gd name="f61" fmla="val 3369"/>
                <a:gd name="f62" fmla="val 3069"/>
                <a:gd name="f63" fmla="val 2969"/>
                <a:gd name="f64" fmla="val 2869"/>
                <a:gd name="f65" fmla="val 2802"/>
                <a:gd name="f66" fmla="val 5438"/>
                <a:gd name="f67" fmla="val 6005"/>
                <a:gd name="f68" fmla="val 2736"/>
                <a:gd name="f69" fmla="val 6572"/>
                <a:gd name="f70" fmla="val 6739"/>
                <a:gd name="f71" fmla="val 2636"/>
                <a:gd name="f72" fmla="val 6873"/>
                <a:gd name="f73" fmla="val 2602"/>
                <a:gd name="f74" fmla="val 7039"/>
                <a:gd name="f75" fmla="val 7353"/>
                <a:gd name="f76" fmla="val 3290"/>
                <a:gd name="f77" fmla="val 7726"/>
                <a:gd name="f78" fmla="val 7880"/>
                <a:gd name="f79" fmla="val 7890"/>
                <a:gd name="f80" fmla="val 7899"/>
                <a:gd name="f81" fmla="val 3774"/>
                <a:gd name="f82" fmla="val 7907"/>
                <a:gd name="f83" fmla="val 3770"/>
                <a:gd name="f84" fmla="val 8073"/>
                <a:gd name="f85" fmla="val 3703"/>
                <a:gd name="f86" fmla="val 7940"/>
                <a:gd name="f87" fmla="val 7740"/>
                <a:gd name="f88" fmla="val 8240"/>
                <a:gd name="f89" fmla="val 2302"/>
                <a:gd name="f90" fmla="val 8741"/>
                <a:gd name="f91" fmla="val 9174"/>
                <a:gd name="f92" fmla="val 2002"/>
                <a:gd name="f93" fmla="val 9374"/>
                <a:gd name="f94" fmla="val 2335"/>
                <a:gd name="f95" fmla="val 9541"/>
                <a:gd name="f96" fmla="val 9641"/>
                <a:gd name="f97" fmla="val 9775"/>
                <a:gd name="f98" fmla="val 9908"/>
                <a:gd name="f99" fmla="val 3269"/>
                <a:gd name="f100" fmla="val 10008"/>
                <a:gd name="f101" fmla="val 10108"/>
                <a:gd name="f102" fmla="val 10142"/>
                <a:gd name="f103" fmla="val 2102"/>
                <a:gd name="f104" fmla="val 9841"/>
                <a:gd name="f105" fmla="val 1702"/>
                <a:gd name="f106" fmla="val 9941"/>
                <a:gd name="f107" fmla="val 10575"/>
                <a:gd name="f108" fmla="val 11076"/>
                <a:gd name="f109" fmla="val 1135"/>
                <a:gd name="f110" fmla="val 11509"/>
                <a:gd name="f111" fmla="val 801"/>
                <a:gd name="f112" fmla="val 11442"/>
                <a:gd name="f113" fmla="val 634"/>
                <a:gd name="f114" fmla="val 11376"/>
                <a:gd name="f115" fmla="val 434"/>
                <a:gd name="f116" fmla="val 11276"/>
                <a:gd name="f117" fmla="val 267"/>
                <a:gd name="f118" fmla="val 10842"/>
                <a:gd name="f119" fmla="val 567"/>
                <a:gd name="f120" fmla="val 10308"/>
                <a:gd name="f121" fmla="val 9741"/>
                <a:gd name="f122" fmla="val 1068"/>
                <a:gd name="f123" fmla="val 9675"/>
                <a:gd name="f124" fmla="val 1101"/>
                <a:gd name="f125" fmla="val 9608"/>
                <a:gd name="f126" fmla="val 9508"/>
                <a:gd name="f127" fmla="val 9341"/>
                <a:gd name="f128" fmla="val 901"/>
                <a:gd name="f129" fmla="val 9208"/>
                <a:gd name="f130" fmla="val 701"/>
                <a:gd name="f131" fmla="val 9074"/>
                <a:gd name="f132" fmla="val 8894"/>
                <a:gd name="f133" fmla="val 358"/>
                <a:gd name="f134" fmla="val 8742"/>
                <a:gd name="f135" fmla="val 229"/>
                <a:gd name="f136" fmla="val 8640"/>
                <a:gd name="f137" fmla="val 8628"/>
                <a:gd name="f138" fmla="val 8617"/>
                <a:gd name="f139" fmla="val 230"/>
                <a:gd name="f140" fmla="val 8607"/>
                <a:gd name="f141" fmla="val 234"/>
                <a:gd name="f142" fmla="val 8540"/>
                <a:gd name="f143" fmla="val 467"/>
                <a:gd name="f144" fmla="val 8674"/>
                <a:gd name="f145" fmla="val 968"/>
                <a:gd name="f146" fmla="val 8874"/>
                <a:gd name="f147" fmla="val 8440"/>
                <a:gd name="f148" fmla="val 7973"/>
                <a:gd name="f149" fmla="val 7506"/>
                <a:gd name="f150" fmla="val 7247"/>
                <a:gd name="f151" fmla="val 989"/>
                <a:gd name="f152" fmla="val 6955"/>
                <a:gd name="f153" fmla="val 399"/>
                <a:gd name="f154" fmla="val 6755"/>
                <a:gd name="f155" fmla="val 6750"/>
                <a:gd name="f156" fmla="val 6744"/>
                <a:gd name="f157" fmla="val 400"/>
                <a:gd name="f158" fmla="val 6606"/>
                <a:gd name="f159" fmla="val 6806"/>
                <a:gd name="f160" fmla="val 1902"/>
                <a:gd name="f161" fmla="val 6706"/>
                <a:gd name="f162" fmla="val 1935"/>
                <a:gd name="f163" fmla="val 6472"/>
                <a:gd name="f164" fmla="val 1968"/>
                <a:gd name="f165" fmla="val 5905"/>
                <a:gd name="f166" fmla="val 2035"/>
                <a:gd name="f167" fmla="val 5371"/>
                <a:gd name="f168" fmla="val 4804"/>
                <a:gd name="f169" fmla="val 4704"/>
                <a:gd name="f170" fmla="val 4604"/>
                <a:gd name="f171" fmla="val 668"/>
                <a:gd name="f172" fmla="val 4471"/>
                <a:gd name="f173" fmla="val 4297"/>
                <a:gd name="f174" fmla="val 198"/>
                <a:gd name="f175" fmla="val 4289"/>
                <a:gd name="f176" fmla="val 197"/>
                <a:gd name="f177" fmla="val 4282"/>
                <a:gd name="f178" fmla="val 4185"/>
                <a:gd name="f179" fmla="val 4068"/>
                <a:gd name="f180" fmla="val 391"/>
                <a:gd name="f181" fmla="val 4037"/>
                <a:gd name="f182" fmla="val 3970"/>
                <a:gd name="f183" fmla="val 1034"/>
                <a:gd name="f184" fmla="val 4004"/>
                <a:gd name="f185" fmla="val 1501"/>
                <a:gd name="f186" fmla="val 4104"/>
                <a:gd name="f187" fmla="val 3537"/>
                <a:gd name="f188" fmla="val 2503"/>
                <a:gd name="f189" fmla="val 1868"/>
                <a:gd name="f190" fmla="*/ f0 1 11510"/>
                <a:gd name="f191" fmla="*/ f1 1 3776"/>
                <a:gd name="f192" fmla="val f2"/>
                <a:gd name="f193" fmla="val f3"/>
                <a:gd name="f194" fmla="val f4"/>
                <a:gd name="f195" fmla="+- f194 0 f192"/>
                <a:gd name="f196" fmla="+- f193 0 f192"/>
                <a:gd name="f197" fmla="*/ f196 1 11510"/>
                <a:gd name="f198" fmla="*/ f195 1 3776"/>
                <a:gd name="f199" fmla="*/ f192 1 f197"/>
                <a:gd name="f200" fmla="*/ f193 1 f197"/>
                <a:gd name="f201" fmla="*/ f192 1 f198"/>
                <a:gd name="f202" fmla="*/ f194 1 f198"/>
                <a:gd name="f203" fmla="*/ f199 f190 1"/>
                <a:gd name="f204" fmla="*/ f200 f190 1"/>
                <a:gd name="f205" fmla="*/ f202 f191 1"/>
                <a:gd name="f206" fmla="*/ f201 f1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3" t="f206" r="f204" b="f205"/>
              <a:pathLst>
                <a:path w="11510" h="3776">
                  <a:moveTo>
                    <a:pt x="f5" y="f2"/>
                  </a:moveTo>
                  <a:cubicBezTo>
                    <a:pt x="f6" y="f7"/>
                    <a:pt x="f8" y="f9"/>
                    <a:pt x="f10" y="f8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7" y="f25"/>
                    <a:pt x="f26" y="f27"/>
                  </a:cubicBezTo>
                  <a:cubicBezTo>
                    <a:pt x="f23" y="f28"/>
                    <a:pt x="f21" y="f8"/>
                    <a:pt x="f29" y="f30"/>
                  </a:cubicBezTo>
                  <a:cubicBezTo>
                    <a:pt x="f31" y="f32"/>
                    <a:pt x="f33" y="f34"/>
                    <a:pt x="f10" y="f35"/>
                  </a:cubicBezTo>
                  <a:cubicBezTo>
                    <a:pt x="f8" y="f36"/>
                    <a:pt x="f37" y="f38"/>
                    <a:pt x="f32" y="f38"/>
                  </a:cubicBezTo>
                  <a:cubicBezTo>
                    <a:pt x="f39" y="f38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38"/>
                    <a:pt x="f58" y="f38"/>
                  </a:cubicBezTo>
                  <a:cubicBezTo>
                    <a:pt x="f59" y="f38"/>
                    <a:pt x="f60" y="f61"/>
                    <a:pt x="f60" y="f62"/>
                  </a:cubicBezTo>
                  <a:cubicBezTo>
                    <a:pt x="f60" y="f63"/>
                    <a:pt x="f60" y="f64"/>
                    <a:pt x="f60" y="f65"/>
                  </a:cubicBezTo>
                  <a:cubicBezTo>
                    <a:pt x="f66" y="f47"/>
                    <a:pt x="f67" y="f68"/>
                    <a:pt x="f69" y="f45"/>
                  </a:cubicBezTo>
                  <a:cubicBezTo>
                    <a:pt x="f70" y="f71"/>
                    <a:pt x="f72" y="f73"/>
                    <a:pt x="f74" y="f43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54"/>
                    <a:pt x="f87" y="f35"/>
                  </a:cubicBezTo>
                  <a:cubicBezTo>
                    <a:pt x="f88" y="f89"/>
                    <a:pt x="f90" y="f5"/>
                    <a:pt x="f91" y="f92"/>
                  </a:cubicBezTo>
                  <a:cubicBezTo>
                    <a:pt x="f93" y="f94"/>
                    <a:pt x="f95" y="f71"/>
                    <a:pt x="f96" y="f64"/>
                  </a:cubicBezTo>
                  <a:cubicBezTo>
                    <a:pt x="f97" y="f36"/>
                    <a:pt x="f98" y="f99"/>
                    <a:pt x="f100" y="f99"/>
                  </a:cubicBezTo>
                  <a:cubicBezTo>
                    <a:pt x="f101" y="f99"/>
                    <a:pt x="f102" y="f62"/>
                    <a:pt x="f102" y="f68"/>
                  </a:cubicBezTo>
                  <a:cubicBezTo>
                    <a:pt x="f101" y="f35"/>
                    <a:pt x="f100" y="f103"/>
                    <a:pt x="f104" y="f27"/>
                  </a:cubicBezTo>
                  <a:cubicBezTo>
                    <a:pt x="f98" y="f105"/>
                    <a:pt x="f106" y="f105"/>
                    <a:pt x="f100" y="f12"/>
                  </a:cubicBezTo>
                  <a:cubicBezTo>
                    <a:pt x="f107" y="f24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9"/>
                    <a:pt x="f121" y="f122"/>
                  </a:cubicBezTo>
                  <a:cubicBezTo>
                    <a:pt x="f123" y="f124"/>
                    <a:pt x="f125" y="f109"/>
                    <a:pt x="f126" y="f33"/>
                  </a:cubicBezTo>
                  <a:cubicBezTo>
                    <a:pt x="f127" y="f128"/>
                    <a:pt x="f129" y="f130"/>
                    <a:pt x="f131" y="f119"/>
                  </a:cubicBezTo>
                  <a:cubicBezTo>
                    <a:pt x="f132" y="f133"/>
                    <a:pt x="f134" y="f135"/>
                    <a:pt x="f136" y="f135"/>
                  </a:cubicBezTo>
                  <a:cubicBezTo>
                    <a:pt x="f137" y="f135"/>
                    <a:pt x="f138" y="f139"/>
                    <a:pt x="f140" y="f141"/>
                  </a:cubicBezTo>
                  <a:cubicBezTo>
                    <a:pt x="f142" y="f117"/>
                    <a:pt x="f142" y="f143"/>
                    <a:pt x="f140" y="f111"/>
                  </a:cubicBezTo>
                  <a:cubicBezTo>
                    <a:pt x="f144" y="f145"/>
                    <a:pt x="f90" y="f33"/>
                    <a:pt x="f146" y="f24"/>
                  </a:cubicBezTo>
                  <a:cubicBezTo>
                    <a:pt x="f147" y="f14"/>
                    <a:pt x="f148" y="f12"/>
                    <a:pt x="f149" y="f28"/>
                  </a:cubicBezTo>
                  <a:cubicBezTo>
                    <a:pt x="f150" y="f151"/>
                    <a:pt x="f152" y="f153"/>
                    <a:pt x="f154" y="f153"/>
                  </a:cubicBezTo>
                  <a:cubicBezTo>
                    <a:pt x="f155" y="f153"/>
                    <a:pt x="f156" y="f157"/>
                    <a:pt x="f70" y="f15"/>
                  </a:cubicBezTo>
                  <a:cubicBezTo>
                    <a:pt x="f69" y="f115"/>
                    <a:pt x="f158" y="f124"/>
                    <a:pt x="f159" y="f160"/>
                  </a:cubicBezTo>
                  <a:cubicBezTo>
                    <a:pt x="f161" y="f162"/>
                    <a:pt x="f69" y="f162"/>
                    <a:pt x="f163" y="f164"/>
                  </a:cubicBezTo>
                  <a:cubicBezTo>
                    <a:pt x="f165" y="f166"/>
                    <a:pt x="f167" y="f32"/>
                    <a:pt x="f59" y="f103"/>
                  </a:cubicBezTo>
                  <a:cubicBezTo>
                    <a:pt x="f59" y="f92"/>
                    <a:pt x="f168" y="f162"/>
                    <a:pt x="f168" y="f30"/>
                  </a:cubicBezTo>
                  <a:cubicBezTo>
                    <a:pt x="f169" y="f16"/>
                    <a:pt x="f170" y="f145"/>
                    <a:pt x="f55" y="f171"/>
                  </a:cubicBezTo>
                  <a:cubicBezTo>
                    <a:pt x="f172" y="f15"/>
                    <a:pt x="f53" y="f19"/>
                    <a:pt x="f48" y="f19"/>
                  </a:cubicBezTo>
                  <a:cubicBezTo>
                    <a:pt x="f173" y="f174"/>
                    <a:pt x="f175" y="f176"/>
                    <a:pt x="f177" y="f176"/>
                  </a:cubicBezTo>
                  <a:cubicBezTo>
                    <a:pt x="f178" y="f176"/>
                    <a:pt x="f179" y="f180"/>
                    <a:pt x="f181" y="f130"/>
                  </a:cubicBezTo>
                  <a:cubicBezTo>
                    <a:pt x="f182" y="f183"/>
                    <a:pt x="f184" y="f185"/>
                    <a:pt x="f186" y="f164"/>
                  </a:cubicBezTo>
                  <a:cubicBezTo>
                    <a:pt x="f186" y="f92"/>
                    <a:pt x="f186" y="f166"/>
                    <a:pt x="f186" y="f103"/>
                  </a:cubicBezTo>
                  <a:cubicBezTo>
                    <a:pt x="f187" y="f32"/>
                    <a:pt x="f44" y="f166"/>
                    <a:pt x="f188" y="f162"/>
                  </a:cubicBezTo>
                  <a:cubicBezTo>
                    <a:pt x="f188" y="f160"/>
                    <a:pt x="f188" y="f189"/>
                    <a:pt x="f188" y="f30"/>
                  </a:cubicBezTo>
                  <a:cubicBezTo>
                    <a:pt x="f188" y="f111"/>
                    <a:pt x="f40" y="f2"/>
                    <a:pt x="f5" y="f2"/>
                  </a:cubicBezTo>
                  <a:close/>
                </a:path>
              </a:pathLst>
            </a:custGeom>
            <a:solidFill>
              <a:srgbClr val="051A3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3067;p71">
              <a:extLst>
                <a:ext uri="{FF2B5EF4-FFF2-40B4-BE49-F238E27FC236}">
                  <a16:creationId xmlns:a16="http://schemas.microsoft.com/office/drawing/2014/main" id="{F7FDADB0-2E79-499B-A174-2D8C2FEE1E4B}"/>
                </a:ext>
              </a:extLst>
            </p:cNvPr>
            <p:cNvSpPr/>
            <p:nvPr/>
          </p:nvSpPr>
          <p:spPr>
            <a:xfrm>
              <a:off x="1220742" y="1288727"/>
              <a:ext cx="809280" cy="433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6"/>
                <a:gd name="f4" fmla="val 3808"/>
                <a:gd name="f5" fmla="val 2569"/>
                <a:gd name="f6" fmla="val 1"/>
                <a:gd name="f7" fmla="val 2502"/>
                <a:gd name="f8" fmla="val 17"/>
                <a:gd name="f9" fmla="val 2444"/>
                <a:gd name="f10" fmla="val 2381"/>
                <a:gd name="f11" fmla="val 2319"/>
                <a:gd name="f12" fmla="val 2252"/>
                <a:gd name="f13" fmla="val 2169"/>
                <a:gd name="f14" fmla="val 34"/>
                <a:gd name="f15" fmla="val 2102"/>
                <a:gd name="f16" fmla="val 67"/>
                <a:gd name="f17" fmla="val 2035"/>
                <a:gd name="f18" fmla="val 1969"/>
                <a:gd name="f19" fmla="val 101"/>
                <a:gd name="f20" fmla="val 1902"/>
                <a:gd name="f21" fmla="val 1835"/>
                <a:gd name="f22" fmla="val 134"/>
                <a:gd name="f23" fmla="val 1802"/>
                <a:gd name="f24" fmla="val 167"/>
                <a:gd name="f25" fmla="val 1535"/>
                <a:gd name="f26" fmla="val 267"/>
                <a:gd name="f27" fmla="val 1335"/>
                <a:gd name="f28" fmla="val 368"/>
                <a:gd name="f29" fmla="val 1135"/>
                <a:gd name="f30" fmla="val 501"/>
                <a:gd name="f31" fmla="val 935"/>
                <a:gd name="f32" fmla="val 634"/>
                <a:gd name="f33" fmla="val 734"/>
                <a:gd name="f34" fmla="val 801"/>
                <a:gd name="f35" fmla="val 568"/>
                <a:gd name="f36" fmla="val 968"/>
                <a:gd name="f37" fmla="val 401"/>
                <a:gd name="f38" fmla="val 1568"/>
                <a:gd name="f39" fmla="val 2369"/>
                <a:gd name="f40" fmla="val 2636"/>
                <a:gd name="f41" fmla="val 2736"/>
                <a:gd name="f42" fmla="val 234"/>
                <a:gd name="f43" fmla="val 2836"/>
                <a:gd name="f44" fmla="val 334"/>
                <a:gd name="f45" fmla="val 2936"/>
                <a:gd name="f46" fmla="val 3036"/>
                <a:gd name="f47" fmla="val 601"/>
                <a:gd name="f48" fmla="val 3203"/>
                <a:gd name="f49" fmla="val 834"/>
                <a:gd name="f50" fmla="val 3303"/>
                <a:gd name="f51" fmla="val 1068"/>
                <a:gd name="f52" fmla="val 3336"/>
                <a:gd name="f53" fmla="val 1124"/>
                <a:gd name="f54" fmla="val 3341"/>
                <a:gd name="f55" fmla="val 1179"/>
                <a:gd name="f56" fmla="val 3343"/>
                <a:gd name="f57" fmla="val 1233"/>
                <a:gd name="f58" fmla="val 1595"/>
                <a:gd name="f59" fmla="val 1907"/>
                <a:gd name="f60" fmla="val 3248"/>
                <a:gd name="f61" fmla="val 3103"/>
                <a:gd name="f62" fmla="val 2469"/>
                <a:gd name="f63" fmla="val 2702"/>
                <a:gd name="f64" fmla="val 2669"/>
                <a:gd name="f65" fmla="val 2769"/>
                <a:gd name="f66" fmla="val 2869"/>
                <a:gd name="f67" fmla="val 2069"/>
                <a:gd name="f68" fmla="val 1668"/>
                <a:gd name="f69" fmla="val 2602"/>
                <a:gd name="f70" fmla="val 1602"/>
                <a:gd name="f71" fmla="val 1468"/>
                <a:gd name="f72" fmla="val 1435"/>
                <a:gd name="f73" fmla="val 2436"/>
                <a:gd name="f74" fmla="val 1402"/>
                <a:gd name="f75" fmla="val 1368"/>
                <a:gd name="f76" fmla="val 2320"/>
                <a:gd name="f77" fmla="val 1319"/>
                <a:gd name="f78" fmla="val 2289"/>
                <a:gd name="f79" fmla="val 1288"/>
                <a:gd name="f80" fmla="val 2263"/>
                <a:gd name="f81" fmla="val 2253"/>
                <a:gd name="f82" fmla="val 2244"/>
                <a:gd name="f83" fmla="val 1293"/>
                <a:gd name="f84" fmla="val 2235"/>
                <a:gd name="f85" fmla="val 1302"/>
                <a:gd name="f86" fmla="val 2269"/>
                <a:gd name="f87" fmla="val 2302"/>
                <a:gd name="f88" fmla="val 1502"/>
                <a:gd name="f89" fmla="val 2336"/>
                <a:gd name="f90" fmla="val 1635"/>
                <a:gd name="f91" fmla="val 2402"/>
                <a:gd name="f92" fmla="val 1702"/>
                <a:gd name="f93" fmla="val 1769"/>
                <a:gd name="f94" fmla="val 1935"/>
                <a:gd name="f95" fmla="val 2236"/>
                <a:gd name="f96" fmla="val 1767"/>
                <a:gd name="f97" fmla="val 2708"/>
                <a:gd name="f98" fmla="val 1581"/>
                <a:gd name="f99" fmla="val 2763"/>
                <a:gd name="f100" fmla="val 1391"/>
                <a:gd name="f101" fmla="val 1317"/>
                <a:gd name="f102" fmla="val 1243"/>
                <a:gd name="f103" fmla="val 2755"/>
                <a:gd name="f104" fmla="val 1168"/>
                <a:gd name="f105" fmla="val 1035"/>
                <a:gd name="f106" fmla="val 2703"/>
                <a:gd name="f107" fmla="val 2536"/>
                <a:gd name="f108" fmla="val 768"/>
                <a:gd name="f109" fmla="val 701"/>
                <a:gd name="f110" fmla="val 668"/>
                <a:gd name="f111" fmla="val 2135"/>
                <a:gd name="f112" fmla="val 2002"/>
                <a:gd name="f113" fmla="val 1869"/>
                <a:gd name="f114" fmla="val 1735"/>
                <a:gd name="f115" fmla="val 1201"/>
                <a:gd name="f116" fmla="val 835"/>
                <a:gd name="f117" fmla="val 723"/>
                <a:gd name="f118" fmla="val 720"/>
                <a:gd name="f119" fmla="val 2803"/>
                <a:gd name="f120" fmla="val 2969"/>
                <a:gd name="f121" fmla="val 3069"/>
                <a:gd name="f122" fmla="val 3136"/>
                <a:gd name="f123" fmla="val 3503"/>
                <a:gd name="f124" fmla="val 3870"/>
                <a:gd name="f125" fmla="val 1001"/>
                <a:gd name="f126" fmla="val 4204"/>
                <a:gd name="f127" fmla="val 4837"/>
                <a:gd name="f128" fmla="val 5338"/>
                <a:gd name="f129" fmla="val 5738"/>
                <a:gd name="f130" fmla="val 6533"/>
                <a:gd name="f131" fmla="val 3166"/>
                <a:gd name="f132" fmla="val 6873"/>
                <a:gd name="f133" fmla="val 6990"/>
                <a:gd name="f134" fmla="val 6996"/>
                <a:gd name="f135" fmla="val 7001"/>
                <a:gd name="f136" fmla="val 3806"/>
                <a:gd name="f137" fmla="val 7006"/>
                <a:gd name="f138" fmla="val 3803"/>
                <a:gd name="f139" fmla="val 3770"/>
                <a:gd name="f140" fmla="val 6905"/>
                <a:gd name="f141" fmla="val 3003"/>
                <a:gd name="f142" fmla="val 6138"/>
                <a:gd name="f143" fmla="val 5238"/>
                <a:gd name="f144" fmla="val 4504"/>
                <a:gd name="f145" fmla="val 4170"/>
                <a:gd name="f146" fmla="val 201"/>
                <a:gd name="f147" fmla="val 3169"/>
                <a:gd name="f148" fmla="*/ f0 1 7106"/>
                <a:gd name="f149" fmla="*/ f1 1 3808"/>
                <a:gd name="f150" fmla="val f2"/>
                <a:gd name="f151" fmla="val f3"/>
                <a:gd name="f152" fmla="val f4"/>
                <a:gd name="f153" fmla="+- f152 0 f150"/>
                <a:gd name="f154" fmla="+- f151 0 f150"/>
                <a:gd name="f155" fmla="*/ f154 1 7106"/>
                <a:gd name="f156" fmla="*/ f153 1 3808"/>
                <a:gd name="f157" fmla="*/ f150 1 f155"/>
                <a:gd name="f158" fmla="*/ f151 1 f155"/>
                <a:gd name="f159" fmla="*/ f150 1 f156"/>
                <a:gd name="f160" fmla="*/ f152 1 f156"/>
                <a:gd name="f161" fmla="*/ f157 f148 1"/>
                <a:gd name="f162" fmla="*/ f158 f148 1"/>
                <a:gd name="f163" fmla="*/ f160 f149 1"/>
                <a:gd name="f164" fmla="*/ f159 f1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1" t="f164" r="f162" b="f163"/>
              <a:pathLst>
                <a:path w="7106" h="3808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cubicBezTo>
                    <a:pt x="f11" y="f8"/>
                    <a:pt x="f12" y="f8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19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29"/>
                    <a:pt x="f26" y="f27"/>
                    <a:pt x="f22" y="f38"/>
                  </a:cubicBezTo>
                  <a:cubicBezTo>
                    <a:pt x="f14" y="f23"/>
                    <a:pt x="f6" y="f15"/>
                    <a:pt x="f14" y="f39"/>
                  </a:cubicBezTo>
                  <a:cubicBezTo>
                    <a:pt x="f16" y="f7"/>
                    <a:pt x="f19" y="f40"/>
                    <a:pt x="f24" y="f41"/>
                  </a:cubicBezTo>
                  <a:cubicBezTo>
                    <a:pt x="f42" y="f43"/>
                    <a:pt x="f44" y="f45"/>
                    <a:pt x="f37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13" y="f61"/>
                  </a:cubicBezTo>
                  <a:cubicBezTo>
                    <a:pt x="f62" y="f45"/>
                    <a:pt x="f63" y="f64"/>
                    <a:pt x="f65" y="f39"/>
                  </a:cubicBezTo>
                  <a:cubicBezTo>
                    <a:pt x="f66" y="f67"/>
                    <a:pt x="f65" y="f21"/>
                    <a:pt x="f64" y="f68"/>
                  </a:cubicBezTo>
                  <a:cubicBezTo>
                    <a:pt x="f69" y="f70"/>
                    <a:pt x="f5" y="f25"/>
                    <a:pt x="f7" y="f71"/>
                  </a:cubicBezTo>
                  <a:cubicBezTo>
                    <a:pt x="f62" y="f72"/>
                    <a:pt x="f73" y="f74"/>
                    <a:pt x="f39" y="f75"/>
                  </a:cubicBezTo>
                  <a:cubicBezTo>
                    <a:pt x="f76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85"/>
                  </a:cubicBezTo>
                  <a:cubicBezTo>
                    <a:pt x="f84" y="f85"/>
                    <a:pt x="f84" y="f75"/>
                    <a:pt x="f86" y="f72"/>
                  </a:cubicBezTo>
                  <a:cubicBezTo>
                    <a:pt x="f87" y="f88"/>
                    <a:pt x="f87" y="f25"/>
                    <a:pt x="f89" y="f70"/>
                  </a:cubicBezTo>
                  <a:cubicBezTo>
                    <a:pt x="f39" y="f90"/>
                    <a:pt x="f91" y="f92"/>
                    <a:pt x="f91" y="f93"/>
                  </a:cubicBezTo>
                  <a:cubicBezTo>
                    <a:pt x="f73" y="f94"/>
                    <a:pt x="f62" y="f15"/>
                    <a:pt x="f91" y="f95"/>
                  </a:cubicBezTo>
                  <a:cubicBezTo>
                    <a:pt x="f89" y="f91"/>
                    <a:pt x="f13" y="f5"/>
                    <a:pt x="f94" y="f40"/>
                  </a:cubicBez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41"/>
                  </a:cubicBezTo>
                  <a:cubicBezTo>
                    <a:pt x="f105" y="f106"/>
                    <a:pt x="f31" y="f40"/>
                    <a:pt x="f49" y="f5"/>
                  </a:cubicBezTo>
                  <a:cubicBezTo>
                    <a:pt x="f34" y="f107"/>
                    <a:pt x="f108" y="f7"/>
                    <a:pt x="f33" y="f73"/>
                  </a:cubicBezTo>
                  <a:cubicBezTo>
                    <a:pt x="f109" y="f39"/>
                    <a:pt x="f109" y="f87"/>
                    <a:pt x="f109" y="f95"/>
                  </a:cubicBezTo>
                  <a:cubicBezTo>
                    <a:pt x="f110" y="f111"/>
                    <a:pt x="f109" y="f112"/>
                    <a:pt x="f108" y="f113"/>
                  </a:cubicBezTo>
                  <a:cubicBezTo>
                    <a:pt x="f49" y="f114"/>
                    <a:pt x="f31" y="f70"/>
                    <a:pt x="f51" y="f71"/>
                  </a:cubicBezTo>
                  <a:cubicBezTo>
                    <a:pt x="f27" y="f115"/>
                    <a:pt x="f68" y="f36"/>
                    <a:pt x="f17" y="f116"/>
                  </a:cubicBezTo>
                  <a:cubicBezTo>
                    <a:pt x="f84" y="f108"/>
                    <a:pt x="f39" y="f33"/>
                    <a:pt x="f5" y="f33"/>
                  </a:cubicBezTo>
                  <a:cubicBezTo>
                    <a:pt x="f69" y="f117"/>
                    <a:pt x="f40" y="f118"/>
                    <a:pt x="f64" y="f118"/>
                  </a:cubicBezTo>
                  <a:cubicBezTo>
                    <a:pt x="f41" y="f118"/>
                    <a:pt x="f119" y="f33"/>
                    <a:pt x="f66" y="f33"/>
                  </a:cubicBezTo>
                  <a:cubicBezTo>
                    <a:pt x="f120" y="f33"/>
                    <a:pt x="f121" y="f108"/>
                    <a:pt x="f122" y="f108"/>
                  </a:cubicBezTo>
                  <a:cubicBezTo>
                    <a:pt x="f123" y="f116"/>
                    <a:pt x="f124" y="f125"/>
                    <a:pt x="f126" y="f104"/>
                  </a:cubicBezTo>
                  <a:cubicBezTo>
                    <a:pt x="f127" y="f25"/>
                    <a:pt x="f128" y="f112"/>
                    <a:pt x="f129" y="f91"/>
                  </a:cubicBezTo>
                  <a:cubicBezTo>
                    <a:pt x="f130" y="f131"/>
                    <a:pt x="f132" y="f4"/>
                    <a:pt x="f133" y="f4"/>
                  </a:cubicBezTo>
                  <a:cubicBezTo>
                    <a:pt x="f134" y="f4"/>
                    <a:pt x="f135" y="f136"/>
                    <a:pt x="f137" y="f138"/>
                  </a:cubicBezTo>
                  <a:cubicBezTo>
                    <a:pt x="f3" y="f139"/>
                    <a:pt x="f140" y="f141"/>
                    <a:pt x="f142" y="f67"/>
                  </a:cubicBezTo>
                  <a:cubicBezTo>
                    <a:pt x="f129" y="f38"/>
                    <a:pt x="f143" y="f105"/>
                    <a:pt x="f144" y="f47"/>
                  </a:cubicBezTo>
                  <a:cubicBezTo>
                    <a:pt x="f145" y="f28"/>
                    <a:pt x="f139" y="f146"/>
                    <a:pt x="f50" y="f19"/>
                  </a:cubicBezTo>
                  <a:cubicBezTo>
                    <a:pt x="f147" y="f16"/>
                    <a:pt x="f121" y="f14"/>
                    <a:pt x="f45" y="f14"/>
                  </a:cubicBezTo>
                  <a:cubicBezTo>
                    <a:pt x="f119" y="f14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EDB94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3068;p71">
              <a:extLst>
                <a:ext uri="{FF2B5EF4-FFF2-40B4-BE49-F238E27FC236}">
                  <a16:creationId xmlns:a16="http://schemas.microsoft.com/office/drawing/2014/main" id="{C735AB23-001B-4C42-9F97-42F91EDFD6F2}"/>
                </a:ext>
              </a:extLst>
            </p:cNvPr>
            <p:cNvSpPr/>
            <p:nvPr/>
          </p:nvSpPr>
          <p:spPr>
            <a:xfrm>
              <a:off x="2117265" y="1288727"/>
              <a:ext cx="805522" cy="4333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73"/>
                <a:gd name="f4" fmla="val 3805"/>
                <a:gd name="f5" fmla="val 4504"/>
                <a:gd name="f6" fmla="val 1"/>
                <a:gd name="f7" fmla="val 4404"/>
                <a:gd name="f8" fmla="val 4271"/>
                <a:gd name="f9" fmla="val 34"/>
                <a:gd name="f10" fmla="val 4137"/>
                <a:gd name="f11" fmla="val 4037"/>
                <a:gd name="f12" fmla="val 3904"/>
                <a:gd name="f13" fmla="val 67"/>
                <a:gd name="f14" fmla="val 3804"/>
                <a:gd name="f15" fmla="val 101"/>
                <a:gd name="f16" fmla="val 3337"/>
                <a:gd name="f17" fmla="val 201"/>
                <a:gd name="f18" fmla="val 2903"/>
                <a:gd name="f19" fmla="val 368"/>
                <a:gd name="f20" fmla="val 2569"/>
                <a:gd name="f21" fmla="val 601"/>
                <a:gd name="f22" fmla="val 1869"/>
                <a:gd name="f23" fmla="val 1035"/>
                <a:gd name="f24" fmla="val 1335"/>
                <a:gd name="f25" fmla="val 1568"/>
                <a:gd name="f26" fmla="val 968"/>
                <a:gd name="f27" fmla="val 2069"/>
                <a:gd name="f28" fmla="val 3003"/>
                <a:gd name="f29" fmla="val 3770"/>
                <a:gd name="f30" fmla="val 68"/>
                <a:gd name="f31" fmla="val 3803"/>
                <a:gd name="f32" fmla="val 70"/>
                <a:gd name="f33" fmla="val 73"/>
                <a:gd name="f34" fmla="val 76"/>
                <a:gd name="f35" fmla="val 186"/>
                <a:gd name="f36" fmla="val 555"/>
                <a:gd name="f37" fmla="val 3183"/>
                <a:gd name="f38" fmla="val 2402"/>
                <a:gd name="f39" fmla="val 1735"/>
                <a:gd name="f40" fmla="val 1969"/>
                <a:gd name="f41" fmla="val 2269"/>
                <a:gd name="f42" fmla="val 1535"/>
                <a:gd name="f43" fmla="val 1168"/>
                <a:gd name="f44" fmla="val 3203"/>
                <a:gd name="f45" fmla="val 1001"/>
                <a:gd name="f46" fmla="val 3570"/>
                <a:gd name="f47" fmla="val 835"/>
                <a:gd name="f48" fmla="val 3937"/>
                <a:gd name="f49" fmla="val 768"/>
                <a:gd name="f50" fmla="val 734"/>
                <a:gd name="f51" fmla="val 4204"/>
                <a:gd name="f52" fmla="val 4337"/>
                <a:gd name="f53" fmla="val 720"/>
                <a:gd name="f54" fmla="val 4437"/>
                <a:gd name="f55" fmla="val 4471"/>
                <a:gd name="f56" fmla="val 723"/>
                <a:gd name="f57" fmla="val 4704"/>
                <a:gd name="f58" fmla="val 4838"/>
                <a:gd name="f59" fmla="val 5038"/>
                <a:gd name="f60" fmla="val 5405"/>
                <a:gd name="f61" fmla="val 5738"/>
                <a:gd name="f62" fmla="val 1201"/>
                <a:gd name="f63" fmla="val 6005"/>
                <a:gd name="f64" fmla="val 1468"/>
                <a:gd name="f65" fmla="val 6139"/>
                <a:gd name="f66" fmla="val 6239"/>
                <a:gd name="f67" fmla="val 6305"/>
                <a:gd name="f68" fmla="val 6372"/>
                <a:gd name="f69" fmla="val 2002"/>
                <a:gd name="f70" fmla="val 6405"/>
                <a:gd name="f71" fmla="val 2135"/>
                <a:gd name="f72" fmla="val 2236"/>
                <a:gd name="f73" fmla="val 2302"/>
                <a:gd name="f74" fmla="val 2369"/>
                <a:gd name="f75" fmla="val 6339"/>
                <a:gd name="f76" fmla="val 2436"/>
                <a:gd name="f77" fmla="val 2502"/>
                <a:gd name="f78" fmla="val 6272"/>
                <a:gd name="f79" fmla="val 2536"/>
                <a:gd name="f80" fmla="val 2636"/>
                <a:gd name="f81" fmla="val 6038"/>
                <a:gd name="f82" fmla="val 2703"/>
                <a:gd name="f83" fmla="val 5905"/>
                <a:gd name="f84" fmla="val 2736"/>
                <a:gd name="f85" fmla="val 5831"/>
                <a:gd name="f86" fmla="val 2755"/>
                <a:gd name="f87" fmla="val 5756"/>
                <a:gd name="f88" fmla="val 2763"/>
                <a:gd name="f89" fmla="val 5682"/>
                <a:gd name="f90" fmla="val 5492"/>
                <a:gd name="f91" fmla="val 5306"/>
                <a:gd name="f92" fmla="val 2708"/>
                <a:gd name="f93" fmla="val 5138"/>
                <a:gd name="f94" fmla="val 4904"/>
                <a:gd name="f95" fmla="val 4738"/>
                <a:gd name="f96" fmla="val 4671"/>
                <a:gd name="f97" fmla="val 4604"/>
                <a:gd name="f98" fmla="val 2102"/>
                <a:gd name="f99" fmla="val 4637"/>
                <a:gd name="f100" fmla="val 1935"/>
                <a:gd name="f101" fmla="val 1769"/>
                <a:gd name="f102" fmla="val 1702"/>
                <a:gd name="f103" fmla="val 1635"/>
                <a:gd name="f104" fmla="val 1602"/>
                <a:gd name="f105" fmla="val 4771"/>
                <a:gd name="f106" fmla="val 1502"/>
                <a:gd name="f107" fmla="val 4804"/>
                <a:gd name="f108" fmla="val 1435"/>
                <a:gd name="f109" fmla="val 1368"/>
                <a:gd name="f110" fmla="val 1302"/>
                <a:gd name="f111" fmla="val 4829"/>
                <a:gd name="f112" fmla="val 1293"/>
                <a:gd name="f113" fmla="val 4820"/>
                <a:gd name="f114" fmla="val 1288"/>
                <a:gd name="f115" fmla="val 4809"/>
                <a:gd name="f116" fmla="val 4782"/>
                <a:gd name="f117" fmla="val 4744"/>
                <a:gd name="f118" fmla="val 1319"/>
                <a:gd name="f119" fmla="val 1402"/>
                <a:gd name="f120" fmla="val 4571"/>
                <a:gd name="f121" fmla="val 1668"/>
                <a:gd name="f122" fmla="val 4304"/>
                <a:gd name="f123" fmla="val 1802"/>
                <a:gd name="f124" fmla="val 4371"/>
                <a:gd name="f125" fmla="val 2669"/>
                <a:gd name="f126" fmla="val 2936"/>
                <a:gd name="f127" fmla="val 3103"/>
                <a:gd name="f128" fmla="val 5166"/>
                <a:gd name="f129" fmla="val 3248"/>
                <a:gd name="f130" fmla="val 5478"/>
                <a:gd name="f131" fmla="val 3343"/>
                <a:gd name="f132" fmla="val 5840"/>
                <a:gd name="f133" fmla="val 5894"/>
                <a:gd name="f134" fmla="val 5949"/>
                <a:gd name="f135" fmla="val 3341"/>
                <a:gd name="f136" fmla="val 3336"/>
                <a:gd name="f137" fmla="val 3303"/>
                <a:gd name="f138" fmla="val 6472"/>
                <a:gd name="f139" fmla="val 6672"/>
                <a:gd name="f140" fmla="val 3036"/>
                <a:gd name="f141" fmla="val 6739"/>
                <a:gd name="f142" fmla="val 6839"/>
                <a:gd name="f143" fmla="val 2836"/>
                <a:gd name="f144" fmla="val 6906"/>
                <a:gd name="f145" fmla="val 6972"/>
                <a:gd name="f146" fmla="val 7006"/>
                <a:gd name="f147" fmla="val 7039"/>
                <a:gd name="f148" fmla="val 6939"/>
                <a:gd name="f149" fmla="val 6806"/>
                <a:gd name="f150" fmla="val 1135"/>
                <a:gd name="f151" fmla="val 6505"/>
                <a:gd name="f152" fmla="val 801"/>
                <a:gd name="f153" fmla="val 634"/>
                <a:gd name="f154" fmla="val 5938"/>
                <a:gd name="f155" fmla="val 501"/>
                <a:gd name="f156" fmla="val 5538"/>
                <a:gd name="f157" fmla="val 267"/>
                <a:gd name="f158" fmla="val 5271"/>
                <a:gd name="f159" fmla="val 167"/>
                <a:gd name="f160" fmla="val 5238"/>
                <a:gd name="f161" fmla="val 134"/>
                <a:gd name="f162" fmla="val 5171"/>
                <a:gd name="f163" fmla="val 5104"/>
                <a:gd name="f164" fmla="val 4971"/>
                <a:gd name="f165" fmla="*/ f0 1 7073"/>
                <a:gd name="f166" fmla="*/ f1 1 3805"/>
                <a:gd name="f167" fmla="val f2"/>
                <a:gd name="f168" fmla="val f3"/>
                <a:gd name="f169" fmla="val f4"/>
                <a:gd name="f170" fmla="+- f169 0 f167"/>
                <a:gd name="f171" fmla="+- f168 0 f167"/>
                <a:gd name="f172" fmla="*/ f171 1 7073"/>
                <a:gd name="f173" fmla="*/ f170 1 3805"/>
                <a:gd name="f174" fmla="*/ f167 1 f172"/>
                <a:gd name="f175" fmla="*/ f168 1 f172"/>
                <a:gd name="f176" fmla="*/ f167 1 f173"/>
                <a:gd name="f177" fmla="*/ f169 1 f173"/>
                <a:gd name="f178" fmla="*/ f174 f165 1"/>
                <a:gd name="f179" fmla="*/ f175 f165 1"/>
                <a:gd name="f180" fmla="*/ f177 f166 1"/>
                <a:gd name="f181" fmla="*/ f176 f1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8" t="f181" r="f179" b="f180"/>
              <a:pathLst>
                <a:path w="7073" h="3805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17" y="f28"/>
                    <a:pt x="f6" y="f29"/>
                    <a:pt x="f30" y="f31"/>
                  </a:cubicBezTo>
                  <a:cubicBezTo>
                    <a:pt x="f32" y="f14"/>
                    <a:pt x="f33" y="f4"/>
                    <a:pt x="f34" y="f4"/>
                  </a:cubicBezTo>
                  <a:cubicBezTo>
                    <a:pt x="f35" y="f4"/>
                    <a:pt x="f36" y="f37"/>
                    <a:pt x="f24" y="f38"/>
                  </a:cubicBezTo>
                  <a:cubicBezTo>
                    <a:pt x="f39" y="f40"/>
                    <a:pt x="f41" y="f42"/>
                    <a:pt x="f18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11" y="f49"/>
                    <a:pt x="f10" y="f50"/>
                    <a:pt x="f51" y="f50"/>
                  </a:cubicBezTo>
                  <a:cubicBezTo>
                    <a:pt x="f8" y="f50"/>
                    <a:pt x="f52" y="f53"/>
                    <a:pt x="f7" y="f53"/>
                  </a:cubicBezTo>
                  <a:cubicBezTo>
                    <a:pt x="f54" y="f53"/>
                    <a:pt x="f55" y="f56"/>
                    <a:pt x="f5" y="f50"/>
                  </a:cubicBezTo>
                  <a:cubicBezTo>
                    <a:pt x="f57" y="f50"/>
                    <a:pt x="f58" y="f49"/>
                    <a:pt x="f59" y="f47"/>
                  </a:cubicBezTo>
                  <a:cubicBezTo>
                    <a:pt x="f60" y="f26"/>
                    <a:pt x="f61" y="f62"/>
                    <a:pt x="f63" y="f64"/>
                  </a:cubicBezTo>
                  <a:cubicBezTo>
                    <a:pt x="f65" y="f25"/>
                    <a:pt x="f66" y="f39"/>
                    <a:pt x="f67" y="f22"/>
                  </a:cubicBezTo>
                  <a:cubicBezTo>
                    <a:pt x="f68" y="f69"/>
                    <a:pt x="f70" y="f71"/>
                    <a:pt x="f68" y="f72"/>
                  </a:cubicBezTo>
                  <a:cubicBezTo>
                    <a:pt x="f68" y="f73"/>
                    <a:pt x="f68" y="f74"/>
                    <a:pt x="f75" y="f76"/>
                  </a:cubicBezTo>
                  <a:cubicBezTo>
                    <a:pt x="f67" y="f77"/>
                    <a:pt x="f78" y="f79"/>
                    <a:pt x="f66" y="f20"/>
                  </a:cubicBezTo>
                  <a:cubicBezTo>
                    <a:pt x="f65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80"/>
                  </a:cubicBezTo>
                  <a:cubicBezTo>
                    <a:pt x="f94" y="f20"/>
                    <a:pt x="f95" y="f38"/>
                    <a:pt x="f96" y="f72"/>
                  </a:cubicBezTo>
                  <a:cubicBezTo>
                    <a:pt x="f97" y="f98"/>
                    <a:pt x="f99" y="f100"/>
                    <a:pt x="f96" y="f101"/>
                  </a:cubicBezTo>
                  <a:cubicBezTo>
                    <a:pt x="f96" y="f102"/>
                    <a:pt x="f57" y="f103"/>
                    <a:pt x="f95" y="f104"/>
                  </a:cubicBezTo>
                  <a:cubicBezTo>
                    <a:pt x="f105" y="f42"/>
                    <a:pt x="f105" y="f106"/>
                    <a:pt x="f107" y="f108"/>
                  </a:cubicBezTo>
                  <a:cubicBezTo>
                    <a:pt x="f58" y="f109"/>
                    <a:pt x="f58" y="f110"/>
                    <a:pt x="f58" y="f110"/>
                  </a:cubicBezTo>
                  <a:cubicBezTo>
                    <a:pt x="f111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96" y="f109"/>
                  </a:cubicBezTo>
                  <a:cubicBezTo>
                    <a:pt x="f99" y="f119"/>
                    <a:pt x="f97" y="f108"/>
                    <a:pt x="f120" y="f64"/>
                  </a:cubicBezTo>
                  <a:cubicBezTo>
                    <a:pt x="f5" y="f42"/>
                    <a:pt x="f55" y="f104"/>
                    <a:pt x="f7" y="f121"/>
                  </a:cubicBezTo>
                  <a:cubicBezTo>
                    <a:pt x="f122" y="f123"/>
                    <a:pt x="f51" y="f27"/>
                    <a:pt x="f122" y="f74"/>
                  </a:cubicBezTo>
                  <a:cubicBezTo>
                    <a:pt x="f124" y="f125"/>
                    <a:pt x="f97" y="f126"/>
                    <a:pt x="f94" y="f127"/>
                  </a:cubicBezTo>
                  <a:cubicBezTo>
                    <a:pt x="f128" y="f129"/>
                    <a:pt x="f130" y="f131"/>
                    <a:pt x="f132" y="f131"/>
                  </a:cubicBezTo>
                  <a:cubicBezTo>
                    <a:pt x="f133" y="f131"/>
                    <a:pt x="f134" y="f135"/>
                    <a:pt x="f63" y="f136"/>
                  </a:cubicBezTo>
                  <a:cubicBezTo>
                    <a:pt x="f66" y="f137"/>
                    <a:pt x="f138" y="f44"/>
                    <a:pt x="f139" y="f140"/>
                  </a:cubicBezTo>
                  <a:cubicBezTo>
                    <a:pt x="f141" y="f126"/>
                    <a:pt x="f142" y="f143"/>
                    <a:pt x="f144" y="f84"/>
                  </a:cubicBezTo>
                  <a:cubicBezTo>
                    <a:pt x="f145" y="f80"/>
                    <a:pt x="f146" y="f77"/>
                    <a:pt x="f147" y="f74"/>
                  </a:cubicBezTo>
                  <a:cubicBezTo>
                    <a:pt x="f3" y="f98"/>
                    <a:pt x="f147" y="f123"/>
                    <a:pt x="f148" y="f25"/>
                  </a:cubicBezTo>
                  <a:cubicBezTo>
                    <a:pt x="f149" y="f24"/>
                    <a:pt x="f139" y="f150"/>
                    <a:pt x="f151" y="f26"/>
                  </a:cubicBezTo>
                  <a:cubicBezTo>
                    <a:pt x="f75" y="f152"/>
                    <a:pt x="f65" y="f153"/>
                    <a:pt x="f154" y="f155"/>
                  </a:cubicBezTo>
                  <a:cubicBezTo>
                    <a:pt x="f61" y="f19"/>
                    <a:pt x="f156" y="f157"/>
                    <a:pt x="f158" y="f159"/>
                  </a:cubicBezTo>
                  <a:cubicBezTo>
                    <a:pt x="f160" y="f161"/>
                    <a:pt x="f162" y="f15"/>
                    <a:pt x="f163" y="f15"/>
                  </a:cubicBezTo>
                  <a:cubicBezTo>
                    <a:pt x="f59" y="f13"/>
                    <a:pt x="f164" y="f13"/>
                    <a:pt x="f94" y="f9"/>
                  </a:cubicBezTo>
                  <a:cubicBezTo>
                    <a:pt x="f105" y="f9"/>
                    <a:pt x="f99" y="f9"/>
                    <a:pt x="f5" y="f6"/>
                  </a:cubicBezTo>
                  <a:close/>
                </a:path>
              </a:pathLst>
            </a:custGeom>
            <a:solidFill>
              <a:srgbClr val="EDB94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7" name="Rectángulo 2">
            <a:extLst>
              <a:ext uri="{FF2B5EF4-FFF2-40B4-BE49-F238E27FC236}">
                <a16:creationId xmlns:a16="http://schemas.microsoft.com/office/drawing/2014/main" id="{2D56020A-25F0-45FB-956C-E09EE46A89DC}"/>
              </a:ext>
            </a:extLst>
          </p:cNvPr>
          <p:cNvSpPr/>
          <p:nvPr/>
        </p:nvSpPr>
        <p:spPr>
          <a:xfrm>
            <a:off x="127183" y="207459"/>
            <a:ext cx="8889632" cy="4728572"/>
          </a:xfrm>
          <a:prstGeom prst="rect">
            <a:avLst/>
          </a:prstGeom>
          <a:noFill/>
          <a:ln w="25402" cap="flat">
            <a:solidFill>
              <a:srgbClr val="DA0A8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3">
            <a:extLst>
              <a:ext uri="{FF2B5EF4-FFF2-40B4-BE49-F238E27FC236}">
                <a16:creationId xmlns:a16="http://schemas.microsoft.com/office/drawing/2014/main" id="{845B7B08-A2DE-4A28-BB75-99FE18A898EC}"/>
              </a:ext>
            </a:extLst>
          </p:cNvPr>
          <p:cNvSpPr/>
          <p:nvPr/>
        </p:nvSpPr>
        <p:spPr>
          <a:xfrm>
            <a:off x="127183" y="154743"/>
            <a:ext cx="8889632" cy="4734507"/>
          </a:xfrm>
          <a:prstGeom prst="rect">
            <a:avLst/>
          </a:prstGeom>
          <a:noFill/>
          <a:ln w="38103" cap="flat">
            <a:solidFill>
              <a:srgbClr val="DA0A8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3" name="Google Shape;2726;p69">
            <a:extLst>
              <a:ext uri="{FF2B5EF4-FFF2-40B4-BE49-F238E27FC236}">
                <a16:creationId xmlns:a16="http://schemas.microsoft.com/office/drawing/2014/main" id="{B9890D45-0E90-407C-8964-3BDCE1039C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8907" y="3159242"/>
            <a:ext cx="8198665" cy="2245556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de-CH" sz="8000" dirty="0"/>
              <a:t>BIG ENDING WORDS</a:t>
            </a:r>
          </a:p>
        </p:txBody>
      </p:sp>
      <p:sp>
        <p:nvSpPr>
          <p:cNvPr id="4" name="Diagrama de flujo: retraso 30">
            <a:extLst>
              <a:ext uri="{FF2B5EF4-FFF2-40B4-BE49-F238E27FC236}">
                <a16:creationId xmlns:a16="http://schemas.microsoft.com/office/drawing/2014/main" id="{D62D3443-86D2-4C75-BCB7-D29B3D4D43BF}"/>
              </a:ext>
            </a:extLst>
          </p:cNvPr>
          <p:cNvSpPr/>
          <p:nvPr/>
        </p:nvSpPr>
        <p:spPr>
          <a:xfrm rot="16200004">
            <a:off x="8490295" y="4485443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5" name="Diagrama de flujo: retraso 31">
            <a:extLst>
              <a:ext uri="{FF2B5EF4-FFF2-40B4-BE49-F238E27FC236}">
                <a16:creationId xmlns:a16="http://schemas.microsoft.com/office/drawing/2014/main" id="{CF59885D-D9F3-4405-8640-F43802652A40}"/>
              </a:ext>
            </a:extLst>
          </p:cNvPr>
          <p:cNvSpPr/>
          <p:nvPr/>
        </p:nvSpPr>
        <p:spPr>
          <a:xfrm rot="16200004">
            <a:off x="0" y="4485443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grpSp>
        <p:nvGrpSpPr>
          <p:cNvPr id="6" name="Google Shape;585;p27">
            <a:extLst>
              <a:ext uri="{FF2B5EF4-FFF2-40B4-BE49-F238E27FC236}">
                <a16:creationId xmlns:a16="http://schemas.microsoft.com/office/drawing/2014/main" id="{0B65A1BF-068B-4EED-A257-0B3D1E0A9706}"/>
              </a:ext>
            </a:extLst>
          </p:cNvPr>
          <p:cNvGrpSpPr/>
          <p:nvPr/>
        </p:nvGrpSpPr>
        <p:grpSpPr>
          <a:xfrm>
            <a:off x="127183" y="4282016"/>
            <a:ext cx="818049" cy="654015"/>
            <a:chOff x="127183" y="4282016"/>
            <a:chExt cx="818049" cy="654015"/>
          </a:xfrm>
        </p:grpSpPr>
        <p:sp>
          <p:nvSpPr>
            <p:cNvPr id="7" name="Google Shape;586;p27">
              <a:extLst>
                <a:ext uri="{FF2B5EF4-FFF2-40B4-BE49-F238E27FC236}">
                  <a16:creationId xmlns:a16="http://schemas.microsoft.com/office/drawing/2014/main" id="{B76DAC79-30DF-4D75-B5A9-2422A8A61C65}"/>
                </a:ext>
              </a:extLst>
            </p:cNvPr>
            <p:cNvSpPr/>
            <p:nvPr/>
          </p:nvSpPr>
          <p:spPr>
            <a:xfrm>
              <a:off x="127183" y="4282016"/>
              <a:ext cx="818049" cy="654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587;p27">
              <a:extLst>
                <a:ext uri="{FF2B5EF4-FFF2-40B4-BE49-F238E27FC236}">
                  <a16:creationId xmlns:a16="http://schemas.microsoft.com/office/drawing/2014/main" id="{215976E0-1578-4B89-9296-594D53A0D657}"/>
                </a:ext>
              </a:extLst>
            </p:cNvPr>
            <p:cNvSpPr/>
            <p:nvPr/>
          </p:nvSpPr>
          <p:spPr>
            <a:xfrm>
              <a:off x="373989" y="4513149"/>
              <a:ext cx="309853" cy="23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603;p27">
            <a:extLst>
              <a:ext uri="{FF2B5EF4-FFF2-40B4-BE49-F238E27FC236}">
                <a16:creationId xmlns:a16="http://schemas.microsoft.com/office/drawing/2014/main" id="{742C8A4D-56FE-4EB3-8044-4FEF7A08178B}"/>
              </a:ext>
            </a:extLst>
          </p:cNvPr>
          <p:cNvGrpSpPr/>
          <p:nvPr/>
        </p:nvGrpSpPr>
        <p:grpSpPr>
          <a:xfrm>
            <a:off x="8325950" y="4235235"/>
            <a:ext cx="818049" cy="654015"/>
            <a:chOff x="8325950" y="4235235"/>
            <a:chExt cx="818049" cy="654015"/>
          </a:xfrm>
        </p:grpSpPr>
        <p:sp>
          <p:nvSpPr>
            <p:cNvPr id="10" name="Google Shape;604;p27">
              <a:extLst>
                <a:ext uri="{FF2B5EF4-FFF2-40B4-BE49-F238E27FC236}">
                  <a16:creationId xmlns:a16="http://schemas.microsoft.com/office/drawing/2014/main" id="{D102B352-6928-46B0-B49A-3624B223E78E}"/>
                </a:ext>
              </a:extLst>
            </p:cNvPr>
            <p:cNvSpPr/>
            <p:nvPr/>
          </p:nvSpPr>
          <p:spPr>
            <a:xfrm>
              <a:off x="8325950" y="4235235"/>
              <a:ext cx="818049" cy="654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605;p27">
              <a:extLst>
                <a:ext uri="{FF2B5EF4-FFF2-40B4-BE49-F238E27FC236}">
                  <a16:creationId xmlns:a16="http://schemas.microsoft.com/office/drawing/2014/main" id="{C54A4F42-CC66-4BD1-9E8E-4C0557415869}"/>
                </a:ext>
              </a:extLst>
            </p:cNvPr>
            <p:cNvSpPr/>
            <p:nvPr/>
          </p:nvSpPr>
          <p:spPr>
            <a:xfrm>
              <a:off x="8572756" y="4466368"/>
              <a:ext cx="309853" cy="23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id="{BDD3F34B-55B5-43F2-9E8A-1EAD49180CFD}"/>
              </a:ext>
            </a:extLst>
          </p:cNvPr>
          <p:cNvSpPr/>
          <p:nvPr/>
        </p:nvSpPr>
        <p:spPr>
          <a:xfrm>
            <a:off x="3586157" y="654052"/>
            <a:ext cx="2063755" cy="29400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30"/>
              <a:gd name="f7" fmla="val 1469"/>
              <a:gd name="f8" fmla="val 474"/>
              <a:gd name="f9" fmla="val 530"/>
              <a:gd name="f10" fmla="val 1021"/>
              <a:gd name="f11" fmla="val 585"/>
              <a:gd name="f12" fmla="val 1005"/>
              <a:gd name="f13" fmla="val 639"/>
              <a:gd name="f14" fmla="val 998"/>
              <a:gd name="f15" fmla="val 664"/>
              <a:gd name="f16" fmla="val 688"/>
              <a:gd name="f17" fmla="val 1003"/>
              <a:gd name="f18" fmla="val 713"/>
              <a:gd name="f19" fmla="val 1010"/>
              <a:gd name="f20" fmla="val 746"/>
              <a:gd name="f21" fmla="val 1023"/>
              <a:gd name="f22" fmla="val 779"/>
              <a:gd name="f23" fmla="val 1015"/>
              <a:gd name="f24" fmla="val 814"/>
              <a:gd name="f25" fmla="val 1009"/>
              <a:gd name="f26" fmla="val 838"/>
              <a:gd name="f27" fmla="val 1000"/>
              <a:gd name="f28" fmla="val 859"/>
              <a:gd name="f29" fmla="val 983"/>
              <a:gd name="f30" fmla="val 878"/>
              <a:gd name="f31" fmla="val 961"/>
              <a:gd name="f32" fmla="val 903"/>
              <a:gd name="f33" fmla="val 939"/>
              <a:gd name="f34" fmla="val 929"/>
              <a:gd name="f35" fmla="val 916"/>
              <a:gd name="f36" fmla="val 954"/>
              <a:gd name="f37" fmla="val 906"/>
              <a:gd name="f38" fmla="val 964"/>
              <a:gd name="f39" fmla="val 901"/>
              <a:gd name="f40" fmla="val 975"/>
              <a:gd name="f41" fmla="val 989"/>
              <a:gd name="f42" fmla="val 1043"/>
              <a:gd name="f43" fmla="val 904"/>
              <a:gd name="f44" fmla="val 1096"/>
              <a:gd name="f45" fmla="val 905"/>
              <a:gd name="f46" fmla="val 1149"/>
              <a:gd name="f47" fmla="val 1198"/>
              <a:gd name="f48" fmla="val 886"/>
              <a:gd name="f49" fmla="val 1235"/>
              <a:gd name="f50" fmla="val 847"/>
              <a:gd name="f51" fmla="val 1264"/>
              <a:gd name="f52" fmla="val 769"/>
              <a:gd name="f53" fmla="val 1319"/>
              <a:gd name="f54" fmla="val 692"/>
              <a:gd name="f55" fmla="val 1375"/>
              <a:gd name="f56" fmla="val 615"/>
              <a:gd name="f57" fmla="val 1431"/>
              <a:gd name="f58" fmla="val 563"/>
              <a:gd name="f59" fmla="val 478"/>
              <a:gd name="f60" fmla="val 426"/>
              <a:gd name="f61" fmla="val 348"/>
              <a:gd name="f62" fmla="val 1374"/>
              <a:gd name="f63" fmla="val 270"/>
              <a:gd name="f64" fmla="val 1317"/>
              <a:gd name="f65" fmla="val 191"/>
              <a:gd name="f66" fmla="val 1261"/>
              <a:gd name="f67" fmla="val 154"/>
              <a:gd name="f68" fmla="val 1234"/>
              <a:gd name="f69" fmla="val 136"/>
              <a:gd name="f70" fmla="val 137"/>
              <a:gd name="f71" fmla="val 1153"/>
              <a:gd name="f72" fmla="val 1099"/>
              <a:gd name="f73" fmla="val 138"/>
              <a:gd name="f74" fmla="val 1044"/>
              <a:gd name="f75" fmla="val 139"/>
              <a:gd name="f76" fmla="val 140"/>
              <a:gd name="f77" fmla="val 135"/>
              <a:gd name="f78" fmla="val 125"/>
              <a:gd name="f79" fmla="val 102"/>
              <a:gd name="f80" fmla="val 79"/>
              <a:gd name="f81" fmla="val 57"/>
              <a:gd name="f82" fmla="val 30"/>
              <a:gd name="f83" fmla="val 845"/>
              <a:gd name="f84" fmla="val 15"/>
              <a:gd name="f85" fmla="val 807"/>
              <a:gd name="f86" fmla="val 27"/>
              <a:gd name="f87" fmla="val 767"/>
              <a:gd name="f88" fmla="val 47"/>
              <a:gd name="f89" fmla="val 702"/>
              <a:gd name="f90" fmla="val 36"/>
              <a:gd name="f91" fmla="val 642"/>
              <a:gd name="f92" fmla="val 22"/>
              <a:gd name="f93" fmla="val 579"/>
              <a:gd name="f94" fmla="val 6"/>
              <a:gd name="f95" fmla="val 377"/>
              <a:gd name="f96" fmla="val 52"/>
              <a:gd name="f97" fmla="val 282"/>
              <a:gd name="f98" fmla="val 101"/>
              <a:gd name="f99" fmla="val 182"/>
              <a:gd name="f100" fmla="val 111"/>
              <a:gd name="f101" fmla="val 285"/>
              <a:gd name="f102" fmla="val 71"/>
              <a:gd name="f103" fmla="val 471"/>
              <a:gd name="f104" fmla="val 654"/>
              <a:gd name="f105" fmla="val 7"/>
              <a:gd name="f106" fmla="val 827"/>
              <a:gd name="f107" fmla="val 109"/>
              <a:gd name="f108" fmla="val 190"/>
              <a:gd name="f109" fmla="val 315"/>
              <a:gd name="f110" fmla="val 290"/>
              <a:gd name="f111" fmla="val 1313"/>
              <a:gd name="f112" fmla="val 291"/>
              <a:gd name="f113" fmla="val 1308"/>
              <a:gd name="f114" fmla="val 292"/>
              <a:gd name="f115" fmla="val 1306"/>
              <a:gd name="f116" fmla="val 293"/>
              <a:gd name="f117" fmla="val 1303"/>
              <a:gd name="f118" fmla="val 294"/>
              <a:gd name="f119" fmla="val 1289"/>
              <a:gd name="f120" fmla="val 296"/>
              <a:gd name="f121" fmla="val 1274"/>
              <a:gd name="f122" fmla="val 298"/>
              <a:gd name="f123" fmla="val 1260"/>
              <a:gd name="f124" fmla="val 302"/>
              <a:gd name="f125" fmla="val 1229"/>
              <a:gd name="f126" fmla="val 1228"/>
              <a:gd name="f127" fmla="val 333"/>
              <a:gd name="f128" fmla="val 1238"/>
              <a:gd name="f129" fmla="val 345"/>
              <a:gd name="f130" fmla="val 1242"/>
              <a:gd name="f131" fmla="val 362"/>
              <a:gd name="f132" fmla="val 1240"/>
              <a:gd name="f133" fmla="val 370"/>
              <a:gd name="f134" fmla="val 1251"/>
              <a:gd name="f135" fmla="val 379"/>
              <a:gd name="f136" fmla="val 1262"/>
              <a:gd name="f137" fmla="val 368"/>
              <a:gd name="f138" fmla="val 1276"/>
              <a:gd name="f139" fmla="val 367"/>
              <a:gd name="f140" fmla="val 366"/>
              <a:gd name="f141" fmla="val 1297"/>
              <a:gd name="f142" fmla="val 1302"/>
              <a:gd name="f143" fmla="val 376"/>
              <a:gd name="f144" fmla="val 1304"/>
              <a:gd name="f145" fmla="val 384"/>
              <a:gd name="f146" fmla="val 1305"/>
              <a:gd name="f147" fmla="val 388"/>
              <a:gd name="f148" fmla="val 1301"/>
              <a:gd name="f149" fmla="val 389"/>
              <a:gd name="f150" fmla="val 1295"/>
              <a:gd name="f151" fmla="val 391"/>
              <a:gd name="f152" fmla="val 1286"/>
              <a:gd name="f153" fmla="val 393"/>
              <a:gd name="f154" fmla="val 395"/>
              <a:gd name="f155" fmla="val 1267"/>
              <a:gd name="f156" fmla="val 397"/>
              <a:gd name="f157" fmla="val 1257"/>
              <a:gd name="f158" fmla="val 402"/>
              <a:gd name="f159" fmla="val 1253"/>
              <a:gd name="f160" fmla="val 413"/>
              <a:gd name="f161" fmla="val 1254"/>
              <a:gd name="f162" fmla="val 439"/>
              <a:gd name="f163" fmla="val 1258"/>
              <a:gd name="f164" fmla="val 466"/>
              <a:gd name="f165" fmla="val 492"/>
              <a:gd name="f166" fmla="val 504"/>
              <a:gd name="f167" fmla="val 510"/>
              <a:gd name="f168" fmla="val 1266"/>
              <a:gd name="f169" fmla="val 509"/>
              <a:gd name="f170" fmla="val 1278"/>
              <a:gd name="f171" fmla="val 1290"/>
              <a:gd name="f172" fmla="val 1315"/>
              <a:gd name="f173" fmla="val 1323"/>
              <a:gd name="f174" fmla="val 512"/>
              <a:gd name="f175" fmla="val 1328"/>
              <a:gd name="f176" fmla="val 521"/>
              <a:gd name="f177" fmla="val 529"/>
              <a:gd name="f178" fmla="val 531"/>
              <a:gd name="f179" fmla="val 1316"/>
              <a:gd name="f180" fmla="val 532"/>
              <a:gd name="f181" fmla="val 1291"/>
              <a:gd name="f182" fmla="val 536"/>
              <a:gd name="f183" fmla="val 548"/>
              <a:gd name="f184" fmla="val 568"/>
              <a:gd name="f185" fmla="val 588"/>
              <a:gd name="f186" fmla="val 608"/>
              <a:gd name="f187" fmla="val 641"/>
              <a:gd name="f188" fmla="val 1255"/>
              <a:gd name="f189" fmla="val 651"/>
              <a:gd name="f190" fmla="val 1287"/>
              <a:gd name="f191" fmla="val 653"/>
              <a:gd name="f192" fmla="val 656"/>
              <a:gd name="f193" fmla="val 1299"/>
              <a:gd name="f194" fmla="val 665"/>
              <a:gd name="f195" fmla="val 674"/>
              <a:gd name="f196" fmla="val 676"/>
              <a:gd name="f197" fmla="val 1282"/>
              <a:gd name="f198" fmla="val 673"/>
              <a:gd name="f199" fmla="val 1279"/>
              <a:gd name="f200" fmla="val 672"/>
              <a:gd name="f201" fmla="val 1273"/>
              <a:gd name="f202" fmla="val 666"/>
              <a:gd name="f203" fmla="val 670"/>
              <a:gd name="f204" fmla="val 1245"/>
              <a:gd name="f205" fmla="val 690"/>
              <a:gd name="f206" fmla="val 1243"/>
              <a:gd name="f207" fmla="val 700"/>
              <a:gd name="f208" fmla="val 1241"/>
              <a:gd name="f209" fmla="val 710"/>
              <a:gd name="f210" fmla="val 719"/>
              <a:gd name="f211" fmla="val 734"/>
              <a:gd name="f212" fmla="val 741"/>
              <a:gd name="f213" fmla="val 1230"/>
              <a:gd name="f214" fmla="val 742"/>
              <a:gd name="f215" fmla="val 1249"/>
              <a:gd name="f216" fmla="val 743"/>
              <a:gd name="f217" fmla="val 1270"/>
              <a:gd name="f218" fmla="val 744"/>
              <a:gd name="f219" fmla="val 751"/>
              <a:gd name="f220" fmla="val 782"/>
              <a:gd name="f221" fmla="val 1283"/>
              <a:gd name="f222" fmla="val 809"/>
              <a:gd name="f223" fmla="val 1252"/>
              <a:gd name="f224" fmla="val 829"/>
              <a:gd name="f225" fmla="val 1217"/>
              <a:gd name="f226" fmla="val 833"/>
              <a:gd name="f227" fmla="val 1210"/>
              <a:gd name="f228" fmla="val 844"/>
              <a:gd name="f229" fmla="val 1202"/>
              <a:gd name="f230" fmla="val 831"/>
              <a:gd name="f231" fmla="val 1193"/>
              <a:gd name="f232" fmla="val 817"/>
              <a:gd name="f233" fmla="val 1184"/>
              <a:gd name="f234" fmla="val 815"/>
              <a:gd name="f235" fmla="val 1196"/>
              <a:gd name="f236" fmla="val 1204"/>
              <a:gd name="f237" fmla="val 800"/>
              <a:gd name="f238" fmla="val 1218"/>
              <a:gd name="f239" fmla="val 791"/>
              <a:gd name="f240" fmla="val 1232"/>
              <a:gd name="f241" fmla="val 781"/>
              <a:gd name="f242" fmla="val 1246"/>
              <a:gd name="f243" fmla="val 778"/>
              <a:gd name="f244" fmla="val 1250"/>
              <a:gd name="f245" fmla="val 775"/>
              <a:gd name="f246" fmla="val 1256"/>
              <a:gd name="f247" fmla="val 763"/>
              <a:gd name="f248" fmla="val 765"/>
              <a:gd name="f249" fmla="val 764"/>
              <a:gd name="f250" fmla="val 761"/>
              <a:gd name="f251" fmla="val 1227"/>
              <a:gd name="f252" fmla="val 771"/>
              <a:gd name="f253" fmla="val 1214"/>
              <a:gd name="f254" fmla="val 768"/>
              <a:gd name="f255" fmla="val 757"/>
              <a:gd name="f256" fmla="val 1161"/>
              <a:gd name="f257" fmla="val 766"/>
              <a:gd name="f258" fmla="val 1123"/>
              <a:gd name="f259" fmla="val 1086"/>
              <a:gd name="f260" fmla="val 797"/>
              <a:gd name="f261" fmla="val 1050"/>
              <a:gd name="f262" fmla="val 824"/>
              <a:gd name="f263" fmla="val 1039"/>
              <a:gd name="f264" fmla="val 862"/>
              <a:gd name="f265" fmla="val 870"/>
              <a:gd name="f266" fmla="val 1053"/>
              <a:gd name="f267" fmla="val 876"/>
              <a:gd name="f268" fmla="val 1055"/>
              <a:gd name="f269" fmla="val 880"/>
              <a:gd name="f270" fmla="val 883"/>
              <a:gd name="f271" fmla="val 1031"/>
              <a:gd name="f272" fmla="val 875"/>
              <a:gd name="f273" fmla="val 867"/>
              <a:gd name="f274" fmla="val 1027"/>
              <a:gd name="f275" fmla="val 825"/>
              <a:gd name="f276" fmla="val 1013"/>
              <a:gd name="f277" fmla="val 1032"/>
              <a:gd name="f278" fmla="val 1075"/>
              <a:gd name="f279" fmla="val 749"/>
              <a:gd name="f280" fmla="val 1100"/>
              <a:gd name="f281" fmla="val 1128"/>
              <a:gd name="f282" fmla="val 1156"/>
              <a:gd name="f283" fmla="val 739"/>
              <a:gd name="f284" fmla="val 1206"/>
              <a:gd name="f285" fmla="val 689"/>
              <a:gd name="f286" fmla="val 1219"/>
              <a:gd name="f287" fmla="val 687"/>
              <a:gd name="f288" fmla="val 1220"/>
              <a:gd name="f289" fmla="val 685"/>
              <a:gd name="f290" fmla="val 683"/>
              <a:gd name="f291" fmla="val 1221"/>
              <a:gd name="f292" fmla="val 669"/>
              <a:gd name="f293" fmla="val 1226"/>
              <a:gd name="f294" fmla="val 660"/>
              <a:gd name="f295" fmla="val 1223"/>
              <a:gd name="f296" fmla="val 658"/>
              <a:gd name="f297" fmla="val 657"/>
              <a:gd name="f298" fmla="val 1180"/>
              <a:gd name="f299" fmla="val 1167"/>
              <a:gd name="f300" fmla="val 649"/>
              <a:gd name="f301" fmla="val 1158"/>
              <a:gd name="f302" fmla="val 644"/>
              <a:gd name="f303" fmla="val 1157"/>
              <a:gd name="f304" fmla="val 636"/>
              <a:gd name="f305" fmla="val 628"/>
              <a:gd name="f306" fmla="val 1160"/>
              <a:gd name="f307" fmla="val 627"/>
              <a:gd name="f308" fmla="val 1164"/>
              <a:gd name="f309" fmla="val 1171"/>
              <a:gd name="f310" fmla="val 631"/>
              <a:gd name="f311" fmla="val 1185"/>
              <a:gd name="f312" fmla="val 634"/>
              <a:gd name="f313" fmla="val 1199"/>
              <a:gd name="f314" fmla="val 1212"/>
              <a:gd name="f315" fmla="val 1231"/>
              <a:gd name="f316" fmla="val 624"/>
              <a:gd name="f317" fmla="val 598"/>
              <a:gd name="f318" fmla="val 573"/>
              <a:gd name="f319" fmla="val 1236"/>
              <a:gd name="f320" fmla="val 1239"/>
              <a:gd name="f321" fmla="val 1233"/>
              <a:gd name="f322" fmla="val 1222"/>
              <a:gd name="f323" fmla="val 1208"/>
              <a:gd name="f324" fmla="val 1195"/>
              <a:gd name="f325" fmla="val 1182"/>
              <a:gd name="f326" fmla="val 1173"/>
              <a:gd name="f327" fmla="val 1165"/>
              <a:gd name="f328" fmla="val 519"/>
              <a:gd name="f329" fmla="val 1166"/>
              <a:gd name="f330" fmla="val 507"/>
              <a:gd name="f331" fmla="val 1175"/>
              <a:gd name="f332" fmla="val 508"/>
              <a:gd name="f333" fmla="val 517"/>
              <a:gd name="f334" fmla="val 505"/>
              <a:gd name="f335" fmla="val 491"/>
              <a:gd name="f336" fmla="val 1247"/>
              <a:gd name="f337" fmla="val 469"/>
              <a:gd name="f338" fmla="val 451"/>
              <a:gd name="f339" fmla="val 403"/>
              <a:gd name="f340" fmla="val 411"/>
              <a:gd name="f341" fmla="val 1186"/>
              <a:gd name="f342" fmla="val 1177"/>
              <a:gd name="f343" fmla="val 417"/>
              <a:gd name="f344" fmla="val 1168"/>
              <a:gd name="f345" fmla="val 404"/>
              <a:gd name="f346" fmla="val 390"/>
              <a:gd name="f347" fmla="val 1162"/>
              <a:gd name="f348" fmla="val 1172"/>
              <a:gd name="f349" fmla="val 378"/>
              <a:gd name="f350" fmla="val 331"/>
              <a:gd name="f351" fmla="val 1213"/>
              <a:gd name="f352" fmla="val 330"/>
              <a:gd name="f353" fmla="val 329"/>
              <a:gd name="f354" fmla="val 307"/>
              <a:gd name="f355" fmla="val 1209"/>
              <a:gd name="f356" fmla="val 299"/>
              <a:gd name="f357" fmla="val 301"/>
              <a:gd name="f358" fmla="val 1141"/>
              <a:gd name="f359" fmla="val 295"/>
              <a:gd name="f360" fmla="val 1110"/>
              <a:gd name="f361" fmla="val 1080"/>
              <a:gd name="f362" fmla="val 262"/>
              <a:gd name="f363" fmla="val 1033"/>
              <a:gd name="f364" fmla="val 220"/>
              <a:gd name="f365" fmla="val 175"/>
              <a:gd name="f366" fmla="val 168"/>
              <a:gd name="f367" fmla="val 1029"/>
              <a:gd name="f368" fmla="val 158"/>
              <a:gd name="f369" fmla="val 161"/>
              <a:gd name="f370" fmla="val 1042"/>
              <a:gd name="f371" fmla="val 164"/>
              <a:gd name="f372" fmla="val 1054"/>
              <a:gd name="f373" fmla="val 172"/>
              <a:gd name="f374" fmla="val 1052"/>
              <a:gd name="f375" fmla="val 181"/>
              <a:gd name="f376" fmla="val 1049"/>
              <a:gd name="f377" fmla="val 217"/>
              <a:gd name="f378" fmla="val 1040"/>
              <a:gd name="f379" fmla="val 244"/>
              <a:gd name="f380" fmla="val 1051"/>
              <a:gd name="f381" fmla="val 259"/>
              <a:gd name="f382" fmla="val 275"/>
              <a:gd name="f383" fmla="val 272"/>
              <a:gd name="f384" fmla="val 271"/>
              <a:gd name="f385" fmla="val 274"/>
              <a:gd name="f386" fmla="val 280"/>
              <a:gd name="f387" fmla="val 277"/>
              <a:gd name="f388" fmla="val 276"/>
              <a:gd name="f389" fmla="val 267"/>
              <a:gd name="f390" fmla="val 265"/>
              <a:gd name="f391" fmla="val 250"/>
              <a:gd name="f392" fmla="val 238"/>
              <a:gd name="f393" fmla="val 230"/>
              <a:gd name="f394" fmla="val 1201"/>
              <a:gd name="f395" fmla="val 225"/>
              <a:gd name="f396" fmla="val 1192"/>
              <a:gd name="f397" fmla="val 221"/>
              <a:gd name="f398" fmla="val 1187"/>
              <a:gd name="f399" fmla="val 210"/>
              <a:gd name="f400" fmla="val 198"/>
              <a:gd name="f401" fmla="val 1200"/>
              <a:gd name="f402" fmla="val 206"/>
              <a:gd name="f403" fmla="val 1207"/>
              <a:gd name="f404" fmla="val 257"/>
              <a:gd name="f405" fmla="val 872"/>
              <a:gd name="f406" fmla="val 409"/>
              <a:gd name="f407" fmla="val 873"/>
              <a:gd name="f408" fmla="val 431"/>
              <a:gd name="f409" fmla="val 857"/>
              <a:gd name="f410" fmla="val 826"/>
              <a:gd name="f411" fmla="val 441"/>
              <a:gd name="f412" fmla="val 818"/>
              <a:gd name="f413" fmla="val 445"/>
              <a:gd name="f414" fmla="val 811"/>
              <a:gd name="f415" fmla="val 453"/>
              <a:gd name="f416" fmla="val 806"/>
              <a:gd name="f417" fmla="val 482"/>
              <a:gd name="f418" fmla="val 787"/>
              <a:gd name="f419" fmla="val 728"/>
              <a:gd name="f420" fmla="val 475"/>
              <a:gd name="f421" fmla="val 720"/>
              <a:gd name="f422" fmla="val 712"/>
              <a:gd name="f423" fmla="val 479"/>
              <a:gd name="f424" fmla="val 704"/>
              <a:gd name="f425" fmla="val 647"/>
              <a:gd name="f426" fmla="val 455"/>
              <a:gd name="f427" fmla="val 629"/>
              <a:gd name="f428" fmla="val 447"/>
              <a:gd name="f429" fmla="val 442"/>
              <a:gd name="f430" fmla="val 619"/>
              <a:gd name="f431" fmla="val 610"/>
              <a:gd name="f432" fmla="val 577"/>
              <a:gd name="f433" fmla="val 562"/>
              <a:gd name="f434" fmla="val 359"/>
              <a:gd name="f435" fmla="val 560"/>
              <a:gd name="f436" fmla="val 350"/>
              <a:gd name="f437" fmla="val 553"/>
              <a:gd name="f438" fmla="val 325"/>
              <a:gd name="f439" fmla="val 534"/>
              <a:gd name="f440" fmla="val 273"/>
              <a:gd name="f441" fmla="val 264"/>
              <a:gd name="f442" fmla="val 561"/>
              <a:gd name="f443" fmla="val 255"/>
              <a:gd name="f444" fmla="val 214"/>
              <a:gd name="f445" fmla="val 194"/>
              <a:gd name="f446" fmla="val 578"/>
              <a:gd name="f447" fmla="val 185"/>
              <a:gd name="f448" fmla="val 606"/>
              <a:gd name="f449" fmla="val 617"/>
              <a:gd name="f450" fmla="val 177"/>
              <a:gd name="f451" fmla="val 630"/>
              <a:gd name="f452" fmla="val 143"/>
              <a:gd name="f453" fmla="val 134"/>
              <a:gd name="f454" fmla="val 144"/>
              <a:gd name="f455" fmla="val 701"/>
              <a:gd name="f456" fmla="val 148"/>
              <a:gd name="f457" fmla="val 722"/>
              <a:gd name="f458" fmla="val 788"/>
              <a:gd name="f459" fmla="val 804"/>
              <a:gd name="f460" fmla="val 810"/>
              <a:gd name="f461" fmla="val 816"/>
              <a:gd name="f462" fmla="val 195"/>
              <a:gd name="f463" fmla="val 858"/>
              <a:gd name="f464" fmla="val 216"/>
              <a:gd name="f465" fmla="val 874"/>
              <a:gd name="f466" fmla="val 249"/>
              <a:gd name="f467" fmla="val 871"/>
              <a:gd name="f468" fmla="val 266"/>
              <a:gd name="f469" fmla="val 297"/>
              <a:gd name="f470" fmla="val 900"/>
              <a:gd name="f471" fmla="val 349"/>
              <a:gd name="f472" fmla="val 882"/>
              <a:gd name="f473" fmla="val 358"/>
              <a:gd name="f474" fmla="val 869"/>
              <a:gd name="f475" fmla="val 812"/>
              <a:gd name="f476" fmla="val 866"/>
              <a:gd name="f477" fmla="val 828"/>
              <a:gd name="f478" fmla="val 879"/>
              <a:gd name="f479" fmla="val 884"/>
              <a:gd name="f480" fmla="val 894"/>
              <a:gd name="f481" fmla="val 803"/>
              <a:gd name="f482" fmla="val 918"/>
              <a:gd name="f483" fmla="val 927"/>
              <a:gd name="f484" fmla="val 760"/>
              <a:gd name="f485" fmla="val 917"/>
              <a:gd name="f486" fmla="val 913"/>
              <a:gd name="f487" fmla="val 919"/>
              <a:gd name="f488" fmla="val 895"/>
              <a:gd name="f489" fmla="val 885"/>
              <a:gd name="f490" fmla="val 616"/>
              <a:gd name="f491" fmla="val 605"/>
              <a:gd name="f492" fmla="val 796"/>
              <a:gd name="f493" fmla="val 735"/>
              <a:gd name="f494" fmla="val 703"/>
              <a:gd name="f495" fmla="val 694"/>
              <a:gd name="f496" fmla="val 650"/>
              <a:gd name="f497" fmla="val 622"/>
              <a:gd name="f498" fmla="val 609"/>
              <a:gd name="f499" fmla="val 620"/>
              <a:gd name="f500" fmla="val 618"/>
              <a:gd name="f501" fmla="val 623"/>
              <a:gd name="f502" fmla="val 648"/>
              <a:gd name="f503" fmla="val 570"/>
              <a:gd name="f504" fmla="val 583"/>
              <a:gd name="f505" fmla="val 705"/>
              <a:gd name="f506" fmla="val 587"/>
              <a:gd name="f507" fmla="val 714"/>
              <a:gd name="f508" fmla="val 586"/>
              <a:gd name="f509" fmla="val 721"/>
              <a:gd name="f510" fmla="val 582"/>
              <a:gd name="f511" fmla="val 730"/>
              <a:gd name="f512" fmla="val 571"/>
              <a:gd name="f513" fmla="val 759"/>
              <a:gd name="f514" fmla="val 580"/>
              <a:gd name="f515" fmla="val 805"/>
              <a:gd name="f516" fmla="val 686"/>
              <a:gd name="f517" fmla="val 696"/>
              <a:gd name="f518" fmla="val 711"/>
              <a:gd name="f519" fmla="val 881"/>
              <a:gd name="f520" fmla="val 169"/>
              <a:gd name="f521" fmla="val 205"/>
              <a:gd name="f522" fmla="val 142"/>
              <a:gd name="f523" fmla="val 159"/>
              <a:gd name="f524" fmla="val 321"/>
              <a:gd name="f525" fmla="val 203"/>
              <a:gd name="f526" fmla="val 352"/>
              <a:gd name="f527" fmla="val 224"/>
              <a:gd name="f528" fmla="val 247"/>
              <a:gd name="f529" fmla="val 327"/>
              <a:gd name="f530" fmla="val 414"/>
              <a:gd name="f531" fmla="val 353"/>
              <a:gd name="f532" fmla="val 432"/>
              <a:gd name="f533" fmla="val 383"/>
              <a:gd name="f534" fmla="val 452"/>
              <a:gd name="f535" fmla="val 401"/>
              <a:gd name="f536" fmla="val 516"/>
              <a:gd name="f537" fmla="val 406"/>
              <a:gd name="f538" fmla="val 523"/>
              <a:gd name="f539" fmla="val 468"/>
              <a:gd name="f540" fmla="val 493"/>
              <a:gd name="f541" fmla="val 503"/>
              <a:gd name="f542" fmla="val 419"/>
              <a:gd name="f543" fmla="val 472"/>
              <a:gd name="f544" fmla="val 381"/>
              <a:gd name="f545" fmla="val 332"/>
              <a:gd name="f546" fmla="val 365"/>
              <a:gd name="f547" fmla="val 328"/>
              <a:gd name="f548" fmla="val 324"/>
              <a:gd name="f549" fmla="val 334"/>
              <a:gd name="f550" fmla="val 317"/>
              <a:gd name="f551" fmla="val 248"/>
              <a:gd name="f552" fmla="val 234"/>
              <a:gd name="f553" fmla="val 204"/>
              <a:gd name="f554" fmla="val 863"/>
              <a:gd name="f555" fmla="val 279"/>
              <a:gd name="f556" fmla="val 310"/>
              <a:gd name="f557" fmla="val 575"/>
              <a:gd name="f558" fmla="val 539"/>
              <a:gd name="f559" fmla="val 412"/>
              <a:gd name="f560" fmla="val 490"/>
              <a:gd name="f561" fmla="val 533"/>
              <a:gd name="f562" fmla="val 538"/>
              <a:gd name="f563" fmla="val 551"/>
              <a:gd name="f564" fmla="val 599"/>
              <a:gd name="f565" fmla="val 522"/>
              <a:gd name="f566" fmla="val 528"/>
              <a:gd name="f567" fmla="val 527"/>
              <a:gd name="f568" fmla="val 640"/>
              <a:gd name="f569" fmla="val 515"/>
              <a:gd name="f570" fmla="val 655"/>
              <a:gd name="f571" fmla="val 456"/>
              <a:gd name="f572" fmla="val 681"/>
              <a:gd name="f573" fmla="val 436"/>
              <a:gd name="f574" fmla="val 421"/>
              <a:gd name="f575" fmla="val 386"/>
              <a:gd name="f576" fmla="val 374"/>
              <a:gd name="f577" fmla="val 836"/>
              <a:gd name="f578" fmla="val 354"/>
              <a:gd name="f579" fmla="val 887"/>
              <a:gd name="f580" fmla="val 303"/>
              <a:gd name="f581" fmla="val 1065"/>
              <a:gd name="f582" fmla="val 550"/>
              <a:gd name="f583" fmla="val 1064"/>
              <a:gd name="f584" fmla="val 601"/>
              <a:gd name="f585" fmla="val 1035"/>
              <a:gd name="f586" fmla="val 611"/>
              <a:gd name="f587" fmla="val 1022"/>
              <a:gd name="f588" fmla="val 607"/>
              <a:gd name="f589" fmla="val 589"/>
              <a:gd name="f590" fmla="val 972"/>
              <a:gd name="f591" fmla="val 931"/>
              <a:gd name="f592" fmla="val 890"/>
              <a:gd name="f593" fmla="val 547"/>
              <a:gd name="f594" fmla="val 535"/>
              <a:gd name="f595" fmla="val 520"/>
              <a:gd name="f596" fmla="val 877"/>
              <a:gd name="f597" fmla="val 487"/>
              <a:gd name="f598" fmla="val 891"/>
              <a:gd name="f599" fmla="val 434"/>
              <a:gd name="f600" fmla="val 1012"/>
              <a:gd name="f601" fmla="val 430"/>
              <a:gd name="f602" fmla="val 1028"/>
              <a:gd name="f603" fmla="val 1034"/>
              <a:gd name="f604" fmla="val 463"/>
              <a:gd name="f605" fmla="+- 0 0 -90"/>
              <a:gd name="f606" fmla="*/ f3 1 1030"/>
              <a:gd name="f607" fmla="*/ f4 1 1469"/>
              <a:gd name="f608" fmla="val f5"/>
              <a:gd name="f609" fmla="val f6"/>
              <a:gd name="f610" fmla="val f7"/>
              <a:gd name="f611" fmla="*/ f605 f0 1"/>
              <a:gd name="f612" fmla="+- f610 0 f608"/>
              <a:gd name="f613" fmla="+- f609 0 f608"/>
              <a:gd name="f614" fmla="*/ f611 1 f2"/>
              <a:gd name="f615" fmla="*/ f613 1 1030"/>
              <a:gd name="f616" fmla="*/ f612 1 1469"/>
              <a:gd name="f617" fmla="*/ 1003 f613 1"/>
              <a:gd name="f618" fmla="*/ 713 f612 1"/>
              <a:gd name="f619" fmla="*/ 916 f613 1"/>
              <a:gd name="f620" fmla="*/ 954 f612 1"/>
              <a:gd name="f621" fmla="*/ 847 f613 1"/>
              <a:gd name="f622" fmla="*/ 1264 f612 1"/>
              <a:gd name="f623" fmla="*/ 191 f613 1"/>
              <a:gd name="f624" fmla="*/ 1261 f612 1"/>
              <a:gd name="f625" fmla="*/ 125 f613 1"/>
              <a:gd name="f626" fmla="*/ 22 f613 1"/>
              <a:gd name="f627" fmla="*/ 579 f612 1"/>
              <a:gd name="f628" fmla="*/ 827 f613 1"/>
              <a:gd name="f629" fmla="*/ 109 f612 1"/>
              <a:gd name="f630" fmla="*/ 293 f613 1"/>
              <a:gd name="f631" fmla="*/ 1303 f612 1"/>
              <a:gd name="f632" fmla="*/ 370 f613 1"/>
              <a:gd name="f633" fmla="*/ 1251 f612 1"/>
              <a:gd name="f634" fmla="*/ 389 f613 1"/>
              <a:gd name="f635" fmla="*/ 1295 f612 1"/>
              <a:gd name="f636" fmla="*/ 492 f613 1"/>
              <a:gd name="f637" fmla="*/ 521 f613 1"/>
              <a:gd name="f638" fmla="*/ 1328 f612 1"/>
              <a:gd name="f639" fmla="*/ 548 f613 1"/>
              <a:gd name="f640" fmla="*/ 665 f613 1"/>
              <a:gd name="f641" fmla="*/ 1297 f612 1"/>
              <a:gd name="f642" fmla="*/ 690 f613 1"/>
              <a:gd name="f643" fmla="*/ 1243 f612 1"/>
              <a:gd name="f644" fmla="*/ 751 f613 1"/>
              <a:gd name="f645" fmla="*/ 1313 f612 1"/>
              <a:gd name="f646" fmla="*/ 809 f613 1"/>
              <a:gd name="f647" fmla="*/ 1204 f612 1"/>
              <a:gd name="f648" fmla="*/ 764 f613 1"/>
              <a:gd name="f649" fmla="*/ 1241 f612 1"/>
              <a:gd name="f650" fmla="*/ 862 f613 1"/>
              <a:gd name="f651" fmla="*/ 1050 f612 1"/>
              <a:gd name="f652" fmla="*/ 761 f613 1"/>
              <a:gd name="f653" fmla="*/ 1075 f612 1"/>
              <a:gd name="f654" fmla="*/ 683 f613 1"/>
              <a:gd name="f655" fmla="*/ 1221 f612 1"/>
              <a:gd name="f656" fmla="*/ 636 f613 1"/>
              <a:gd name="f657" fmla="*/ 1158 f612 1"/>
              <a:gd name="f658" fmla="*/ 624 f613 1"/>
              <a:gd name="f659" fmla="*/ 1232 f612 1"/>
              <a:gd name="f660" fmla="*/ 531 f613 1"/>
              <a:gd name="f661" fmla="*/ 1182 f612 1"/>
              <a:gd name="f662" fmla="*/ 505 f613 1"/>
              <a:gd name="f663" fmla="*/ 1234 f612 1"/>
              <a:gd name="f664" fmla="*/ 411 f613 1"/>
              <a:gd name="f665" fmla="*/ 1184 f612 1"/>
              <a:gd name="f666" fmla="*/ 331 f613 1"/>
              <a:gd name="f667" fmla="*/ 1213 f612 1"/>
              <a:gd name="f668" fmla="*/ 282 f613 1"/>
              <a:gd name="f669" fmla="*/ 1080 f612 1"/>
              <a:gd name="f670" fmla="*/ 181 f613 1"/>
              <a:gd name="f671" fmla="*/ 1049 f612 1"/>
              <a:gd name="f672" fmla="*/ 274 f613 1"/>
              <a:gd name="f673" fmla="*/ 262 f613 1"/>
              <a:gd name="f674" fmla="*/ 1249 f612 1"/>
              <a:gd name="f675" fmla="*/ 210 f613 1"/>
              <a:gd name="f676" fmla="*/ 439 f613 1"/>
              <a:gd name="f677" fmla="*/ 826 f612 1"/>
              <a:gd name="f678" fmla="*/ 479 f613 1"/>
              <a:gd name="f679" fmla="*/ 704 f612 1"/>
              <a:gd name="f680" fmla="*/ 377 f613 1"/>
              <a:gd name="f681" fmla="*/ 563 f612 1"/>
              <a:gd name="f682" fmla="*/ 244 f613 1"/>
              <a:gd name="f683" fmla="*/ 144 f613 1"/>
              <a:gd name="f684" fmla="*/ 701 f612 1"/>
              <a:gd name="f685" fmla="*/ 185 f613 1"/>
              <a:gd name="f686" fmla="*/ 349 f613 1"/>
              <a:gd name="f687" fmla="*/ 882 f612 1"/>
              <a:gd name="f688" fmla="*/ 876 f613 1"/>
              <a:gd name="f689" fmla="*/ 828 f612 1"/>
              <a:gd name="f690" fmla="*/ 917 f613 1"/>
              <a:gd name="f691" fmla="*/ 818 f613 1"/>
              <a:gd name="f692" fmla="*/ 583 f613 1"/>
              <a:gd name="f693" fmla="*/ 705 f612 1"/>
              <a:gd name="f694" fmla="*/ 622 f613 1"/>
              <a:gd name="f695" fmla="*/ 788 f613 1"/>
              <a:gd name="f696" fmla="*/ 881 f612 1"/>
              <a:gd name="f697" fmla="*/ 203 f613 1"/>
              <a:gd name="f698" fmla="*/ 352 f612 1"/>
              <a:gd name="f699" fmla="*/ 401 f613 1"/>
              <a:gd name="f700" fmla="*/ 516 f612 1"/>
              <a:gd name="f701" fmla="*/ 507 f613 1"/>
              <a:gd name="f702" fmla="*/ 493 f612 1"/>
              <a:gd name="f703" fmla="*/ 169 f613 1"/>
              <a:gd name="f704" fmla="*/ 205 f612 1"/>
              <a:gd name="f705" fmla="*/ 863 f613 1"/>
              <a:gd name="f706" fmla="*/ 216 f612 1"/>
              <a:gd name="f707" fmla="*/ 551 f613 1"/>
              <a:gd name="f708" fmla="*/ 512 f612 1"/>
              <a:gd name="f709" fmla="*/ 681 f613 1"/>
              <a:gd name="f710" fmla="*/ 436 f612 1"/>
              <a:gd name="f711" fmla="*/ 884 f613 1"/>
              <a:gd name="f712" fmla="*/ 264 f612 1"/>
              <a:gd name="f713" fmla="*/ 607 f613 1"/>
              <a:gd name="f714" fmla="*/ 1013 f612 1"/>
              <a:gd name="f715" fmla="*/ 487 f613 1"/>
              <a:gd name="f716" fmla="*/ 891 f612 1"/>
              <a:gd name="f717" fmla="*/ 1065 f612 1"/>
              <a:gd name="f718" fmla="+- f614 0 f1"/>
              <a:gd name="f719" fmla="*/ f617 1 1030"/>
              <a:gd name="f720" fmla="*/ f618 1 1469"/>
              <a:gd name="f721" fmla="*/ f619 1 1030"/>
              <a:gd name="f722" fmla="*/ f620 1 1469"/>
              <a:gd name="f723" fmla="*/ f621 1 1030"/>
              <a:gd name="f724" fmla="*/ f622 1 1469"/>
              <a:gd name="f725" fmla="*/ f623 1 1030"/>
              <a:gd name="f726" fmla="*/ f624 1 1469"/>
              <a:gd name="f727" fmla="*/ f625 1 1030"/>
              <a:gd name="f728" fmla="*/ f626 1 1030"/>
              <a:gd name="f729" fmla="*/ f627 1 1469"/>
              <a:gd name="f730" fmla="*/ f628 1 1030"/>
              <a:gd name="f731" fmla="*/ f629 1 1469"/>
              <a:gd name="f732" fmla="*/ f630 1 1030"/>
              <a:gd name="f733" fmla="*/ f631 1 1469"/>
              <a:gd name="f734" fmla="*/ f632 1 1030"/>
              <a:gd name="f735" fmla="*/ f633 1 1469"/>
              <a:gd name="f736" fmla="*/ f634 1 1030"/>
              <a:gd name="f737" fmla="*/ f635 1 1469"/>
              <a:gd name="f738" fmla="*/ f636 1 1030"/>
              <a:gd name="f739" fmla="*/ f637 1 1030"/>
              <a:gd name="f740" fmla="*/ f638 1 1469"/>
              <a:gd name="f741" fmla="*/ f639 1 1030"/>
              <a:gd name="f742" fmla="*/ f640 1 1030"/>
              <a:gd name="f743" fmla="*/ f641 1 1469"/>
              <a:gd name="f744" fmla="*/ f642 1 1030"/>
              <a:gd name="f745" fmla="*/ f643 1 1469"/>
              <a:gd name="f746" fmla="*/ f644 1 1030"/>
              <a:gd name="f747" fmla="*/ f645 1 1469"/>
              <a:gd name="f748" fmla="*/ f646 1 1030"/>
              <a:gd name="f749" fmla="*/ f647 1 1469"/>
              <a:gd name="f750" fmla="*/ f648 1 1030"/>
              <a:gd name="f751" fmla="*/ f649 1 1469"/>
              <a:gd name="f752" fmla="*/ f650 1 1030"/>
              <a:gd name="f753" fmla="*/ f651 1 1469"/>
              <a:gd name="f754" fmla="*/ f652 1 1030"/>
              <a:gd name="f755" fmla="*/ f653 1 1469"/>
              <a:gd name="f756" fmla="*/ f654 1 1030"/>
              <a:gd name="f757" fmla="*/ f655 1 1469"/>
              <a:gd name="f758" fmla="*/ f656 1 1030"/>
              <a:gd name="f759" fmla="*/ f657 1 1469"/>
              <a:gd name="f760" fmla="*/ f658 1 1030"/>
              <a:gd name="f761" fmla="*/ f659 1 1469"/>
              <a:gd name="f762" fmla="*/ f660 1 1030"/>
              <a:gd name="f763" fmla="*/ f661 1 1469"/>
              <a:gd name="f764" fmla="*/ f662 1 1030"/>
              <a:gd name="f765" fmla="*/ f663 1 1469"/>
              <a:gd name="f766" fmla="*/ f664 1 1030"/>
              <a:gd name="f767" fmla="*/ f665 1 1469"/>
              <a:gd name="f768" fmla="*/ f666 1 1030"/>
              <a:gd name="f769" fmla="*/ f667 1 1469"/>
              <a:gd name="f770" fmla="*/ f668 1 1030"/>
              <a:gd name="f771" fmla="*/ f669 1 1469"/>
              <a:gd name="f772" fmla="*/ f670 1 1030"/>
              <a:gd name="f773" fmla="*/ f671 1 1469"/>
              <a:gd name="f774" fmla="*/ f672 1 1030"/>
              <a:gd name="f775" fmla="*/ f673 1 1030"/>
              <a:gd name="f776" fmla="*/ f674 1 1469"/>
              <a:gd name="f777" fmla="*/ f675 1 1030"/>
              <a:gd name="f778" fmla="*/ f676 1 1030"/>
              <a:gd name="f779" fmla="*/ f677 1 1469"/>
              <a:gd name="f780" fmla="*/ f678 1 1030"/>
              <a:gd name="f781" fmla="*/ f679 1 1469"/>
              <a:gd name="f782" fmla="*/ f680 1 1030"/>
              <a:gd name="f783" fmla="*/ f681 1 1469"/>
              <a:gd name="f784" fmla="*/ f682 1 1030"/>
              <a:gd name="f785" fmla="*/ f683 1 1030"/>
              <a:gd name="f786" fmla="*/ f684 1 1469"/>
              <a:gd name="f787" fmla="*/ f685 1 1030"/>
              <a:gd name="f788" fmla="*/ f686 1 1030"/>
              <a:gd name="f789" fmla="*/ f687 1 1469"/>
              <a:gd name="f790" fmla="*/ f688 1 1030"/>
              <a:gd name="f791" fmla="*/ f689 1 1469"/>
              <a:gd name="f792" fmla="*/ f690 1 1030"/>
              <a:gd name="f793" fmla="*/ f691 1 1030"/>
              <a:gd name="f794" fmla="*/ f692 1 1030"/>
              <a:gd name="f795" fmla="*/ f693 1 1469"/>
              <a:gd name="f796" fmla="*/ f694 1 1030"/>
              <a:gd name="f797" fmla="*/ f695 1 1030"/>
              <a:gd name="f798" fmla="*/ f696 1 1469"/>
              <a:gd name="f799" fmla="*/ f697 1 1030"/>
              <a:gd name="f800" fmla="*/ f698 1 1469"/>
              <a:gd name="f801" fmla="*/ f699 1 1030"/>
              <a:gd name="f802" fmla="*/ f700 1 1469"/>
              <a:gd name="f803" fmla="*/ f701 1 1030"/>
              <a:gd name="f804" fmla="*/ f702 1 1469"/>
              <a:gd name="f805" fmla="*/ f703 1 1030"/>
              <a:gd name="f806" fmla="*/ f704 1 1469"/>
              <a:gd name="f807" fmla="*/ f705 1 1030"/>
              <a:gd name="f808" fmla="*/ f706 1 1469"/>
              <a:gd name="f809" fmla="*/ f707 1 1030"/>
              <a:gd name="f810" fmla="*/ f708 1 1469"/>
              <a:gd name="f811" fmla="*/ f709 1 1030"/>
              <a:gd name="f812" fmla="*/ f710 1 1469"/>
              <a:gd name="f813" fmla="*/ f711 1 1030"/>
              <a:gd name="f814" fmla="*/ f712 1 1469"/>
              <a:gd name="f815" fmla="*/ f713 1 1030"/>
              <a:gd name="f816" fmla="*/ f714 1 1469"/>
              <a:gd name="f817" fmla="*/ f715 1 1030"/>
              <a:gd name="f818" fmla="*/ f716 1 1469"/>
              <a:gd name="f819" fmla="*/ f717 1 1469"/>
              <a:gd name="f820" fmla="*/ 0 1 f615"/>
              <a:gd name="f821" fmla="*/ f609 1 f615"/>
              <a:gd name="f822" fmla="*/ 0 1 f616"/>
              <a:gd name="f823" fmla="*/ f610 1 f616"/>
              <a:gd name="f824" fmla="*/ f719 1 f615"/>
              <a:gd name="f825" fmla="*/ f720 1 f616"/>
              <a:gd name="f826" fmla="*/ f721 1 f615"/>
              <a:gd name="f827" fmla="*/ f722 1 f616"/>
              <a:gd name="f828" fmla="*/ f723 1 f615"/>
              <a:gd name="f829" fmla="*/ f724 1 f616"/>
              <a:gd name="f830" fmla="*/ f725 1 f615"/>
              <a:gd name="f831" fmla="*/ f726 1 f616"/>
              <a:gd name="f832" fmla="*/ f727 1 f615"/>
              <a:gd name="f833" fmla="*/ f728 1 f615"/>
              <a:gd name="f834" fmla="*/ f729 1 f616"/>
              <a:gd name="f835" fmla="*/ f730 1 f615"/>
              <a:gd name="f836" fmla="*/ f731 1 f616"/>
              <a:gd name="f837" fmla="*/ f732 1 f615"/>
              <a:gd name="f838" fmla="*/ f733 1 f616"/>
              <a:gd name="f839" fmla="*/ f734 1 f615"/>
              <a:gd name="f840" fmla="*/ f735 1 f616"/>
              <a:gd name="f841" fmla="*/ f736 1 f615"/>
              <a:gd name="f842" fmla="*/ f737 1 f616"/>
              <a:gd name="f843" fmla="*/ f738 1 f615"/>
              <a:gd name="f844" fmla="*/ f739 1 f615"/>
              <a:gd name="f845" fmla="*/ f740 1 f616"/>
              <a:gd name="f846" fmla="*/ f741 1 f615"/>
              <a:gd name="f847" fmla="*/ f742 1 f615"/>
              <a:gd name="f848" fmla="*/ f743 1 f616"/>
              <a:gd name="f849" fmla="*/ f744 1 f615"/>
              <a:gd name="f850" fmla="*/ f745 1 f616"/>
              <a:gd name="f851" fmla="*/ f746 1 f615"/>
              <a:gd name="f852" fmla="*/ f747 1 f616"/>
              <a:gd name="f853" fmla="*/ f748 1 f615"/>
              <a:gd name="f854" fmla="*/ f749 1 f616"/>
              <a:gd name="f855" fmla="*/ f750 1 f615"/>
              <a:gd name="f856" fmla="*/ f751 1 f616"/>
              <a:gd name="f857" fmla="*/ f752 1 f615"/>
              <a:gd name="f858" fmla="*/ f753 1 f616"/>
              <a:gd name="f859" fmla="*/ f754 1 f615"/>
              <a:gd name="f860" fmla="*/ f755 1 f616"/>
              <a:gd name="f861" fmla="*/ f756 1 f615"/>
              <a:gd name="f862" fmla="*/ f757 1 f616"/>
              <a:gd name="f863" fmla="*/ f758 1 f615"/>
              <a:gd name="f864" fmla="*/ f759 1 f616"/>
              <a:gd name="f865" fmla="*/ f760 1 f615"/>
              <a:gd name="f866" fmla="*/ f761 1 f616"/>
              <a:gd name="f867" fmla="*/ f762 1 f615"/>
              <a:gd name="f868" fmla="*/ f763 1 f616"/>
              <a:gd name="f869" fmla="*/ f764 1 f615"/>
              <a:gd name="f870" fmla="*/ f765 1 f616"/>
              <a:gd name="f871" fmla="*/ f766 1 f615"/>
              <a:gd name="f872" fmla="*/ f767 1 f616"/>
              <a:gd name="f873" fmla="*/ f768 1 f615"/>
              <a:gd name="f874" fmla="*/ f769 1 f616"/>
              <a:gd name="f875" fmla="*/ f770 1 f615"/>
              <a:gd name="f876" fmla="*/ f771 1 f616"/>
              <a:gd name="f877" fmla="*/ f772 1 f615"/>
              <a:gd name="f878" fmla="*/ f773 1 f616"/>
              <a:gd name="f879" fmla="*/ f774 1 f615"/>
              <a:gd name="f880" fmla="*/ f775 1 f615"/>
              <a:gd name="f881" fmla="*/ f776 1 f616"/>
              <a:gd name="f882" fmla="*/ f777 1 f615"/>
              <a:gd name="f883" fmla="*/ f778 1 f615"/>
              <a:gd name="f884" fmla="*/ f779 1 f616"/>
              <a:gd name="f885" fmla="*/ f780 1 f615"/>
              <a:gd name="f886" fmla="*/ f781 1 f616"/>
              <a:gd name="f887" fmla="*/ f782 1 f615"/>
              <a:gd name="f888" fmla="*/ f783 1 f616"/>
              <a:gd name="f889" fmla="*/ f784 1 f615"/>
              <a:gd name="f890" fmla="*/ f785 1 f615"/>
              <a:gd name="f891" fmla="*/ f786 1 f616"/>
              <a:gd name="f892" fmla="*/ f787 1 f615"/>
              <a:gd name="f893" fmla="*/ f788 1 f615"/>
              <a:gd name="f894" fmla="*/ f789 1 f616"/>
              <a:gd name="f895" fmla="*/ f790 1 f615"/>
              <a:gd name="f896" fmla="*/ f791 1 f616"/>
              <a:gd name="f897" fmla="*/ f792 1 f615"/>
              <a:gd name="f898" fmla="*/ f793 1 f615"/>
              <a:gd name="f899" fmla="*/ f794 1 f615"/>
              <a:gd name="f900" fmla="*/ f795 1 f616"/>
              <a:gd name="f901" fmla="*/ f796 1 f615"/>
              <a:gd name="f902" fmla="*/ f797 1 f615"/>
              <a:gd name="f903" fmla="*/ f798 1 f616"/>
              <a:gd name="f904" fmla="*/ f799 1 f615"/>
              <a:gd name="f905" fmla="*/ f800 1 f616"/>
              <a:gd name="f906" fmla="*/ f801 1 f615"/>
              <a:gd name="f907" fmla="*/ f802 1 f616"/>
              <a:gd name="f908" fmla="*/ f803 1 f615"/>
              <a:gd name="f909" fmla="*/ f804 1 f616"/>
              <a:gd name="f910" fmla="*/ f805 1 f615"/>
              <a:gd name="f911" fmla="*/ f806 1 f616"/>
              <a:gd name="f912" fmla="*/ f807 1 f615"/>
              <a:gd name="f913" fmla="*/ f808 1 f616"/>
              <a:gd name="f914" fmla="*/ f809 1 f615"/>
              <a:gd name="f915" fmla="*/ f810 1 f616"/>
              <a:gd name="f916" fmla="*/ f811 1 f615"/>
              <a:gd name="f917" fmla="*/ f812 1 f616"/>
              <a:gd name="f918" fmla="*/ f813 1 f615"/>
              <a:gd name="f919" fmla="*/ f814 1 f616"/>
              <a:gd name="f920" fmla="*/ f815 1 f615"/>
              <a:gd name="f921" fmla="*/ f816 1 f616"/>
              <a:gd name="f922" fmla="*/ f817 1 f615"/>
              <a:gd name="f923" fmla="*/ f818 1 f616"/>
              <a:gd name="f924" fmla="*/ f819 1 f616"/>
              <a:gd name="f925" fmla="*/ f820 f606 1"/>
              <a:gd name="f926" fmla="*/ f821 f606 1"/>
              <a:gd name="f927" fmla="*/ f823 f607 1"/>
              <a:gd name="f928" fmla="*/ f822 f607 1"/>
              <a:gd name="f929" fmla="*/ f824 f606 1"/>
              <a:gd name="f930" fmla="*/ f825 f607 1"/>
              <a:gd name="f931" fmla="*/ f826 f606 1"/>
              <a:gd name="f932" fmla="*/ f827 f607 1"/>
              <a:gd name="f933" fmla="*/ f828 f606 1"/>
              <a:gd name="f934" fmla="*/ f829 f607 1"/>
              <a:gd name="f935" fmla="*/ f830 f606 1"/>
              <a:gd name="f936" fmla="*/ f831 f607 1"/>
              <a:gd name="f937" fmla="*/ f832 f606 1"/>
              <a:gd name="f938" fmla="*/ f833 f606 1"/>
              <a:gd name="f939" fmla="*/ f834 f607 1"/>
              <a:gd name="f940" fmla="*/ f835 f606 1"/>
              <a:gd name="f941" fmla="*/ f836 f607 1"/>
              <a:gd name="f942" fmla="*/ f837 f606 1"/>
              <a:gd name="f943" fmla="*/ f838 f607 1"/>
              <a:gd name="f944" fmla="*/ f839 f606 1"/>
              <a:gd name="f945" fmla="*/ f840 f607 1"/>
              <a:gd name="f946" fmla="*/ f841 f606 1"/>
              <a:gd name="f947" fmla="*/ f842 f607 1"/>
              <a:gd name="f948" fmla="*/ f843 f606 1"/>
              <a:gd name="f949" fmla="*/ f844 f606 1"/>
              <a:gd name="f950" fmla="*/ f845 f607 1"/>
              <a:gd name="f951" fmla="*/ f846 f606 1"/>
              <a:gd name="f952" fmla="*/ f847 f606 1"/>
              <a:gd name="f953" fmla="*/ f848 f607 1"/>
              <a:gd name="f954" fmla="*/ f849 f606 1"/>
              <a:gd name="f955" fmla="*/ f850 f607 1"/>
              <a:gd name="f956" fmla="*/ f851 f606 1"/>
              <a:gd name="f957" fmla="*/ f852 f607 1"/>
              <a:gd name="f958" fmla="*/ f853 f606 1"/>
              <a:gd name="f959" fmla="*/ f854 f607 1"/>
              <a:gd name="f960" fmla="*/ f855 f606 1"/>
              <a:gd name="f961" fmla="*/ f856 f607 1"/>
              <a:gd name="f962" fmla="*/ f857 f606 1"/>
              <a:gd name="f963" fmla="*/ f858 f607 1"/>
              <a:gd name="f964" fmla="*/ f859 f606 1"/>
              <a:gd name="f965" fmla="*/ f860 f607 1"/>
              <a:gd name="f966" fmla="*/ f861 f606 1"/>
              <a:gd name="f967" fmla="*/ f862 f607 1"/>
              <a:gd name="f968" fmla="*/ f863 f606 1"/>
              <a:gd name="f969" fmla="*/ f864 f607 1"/>
              <a:gd name="f970" fmla="*/ f865 f606 1"/>
              <a:gd name="f971" fmla="*/ f866 f607 1"/>
              <a:gd name="f972" fmla="*/ f867 f606 1"/>
              <a:gd name="f973" fmla="*/ f868 f607 1"/>
              <a:gd name="f974" fmla="*/ f869 f606 1"/>
              <a:gd name="f975" fmla="*/ f870 f607 1"/>
              <a:gd name="f976" fmla="*/ f871 f606 1"/>
              <a:gd name="f977" fmla="*/ f872 f607 1"/>
              <a:gd name="f978" fmla="*/ f873 f606 1"/>
              <a:gd name="f979" fmla="*/ f874 f607 1"/>
              <a:gd name="f980" fmla="*/ f875 f606 1"/>
              <a:gd name="f981" fmla="*/ f876 f607 1"/>
              <a:gd name="f982" fmla="*/ f877 f606 1"/>
              <a:gd name="f983" fmla="*/ f878 f607 1"/>
              <a:gd name="f984" fmla="*/ f879 f606 1"/>
              <a:gd name="f985" fmla="*/ f880 f606 1"/>
              <a:gd name="f986" fmla="*/ f881 f607 1"/>
              <a:gd name="f987" fmla="*/ f882 f606 1"/>
              <a:gd name="f988" fmla="*/ f883 f606 1"/>
              <a:gd name="f989" fmla="*/ f884 f607 1"/>
              <a:gd name="f990" fmla="*/ f885 f606 1"/>
              <a:gd name="f991" fmla="*/ f886 f607 1"/>
              <a:gd name="f992" fmla="*/ f887 f606 1"/>
              <a:gd name="f993" fmla="*/ f888 f607 1"/>
              <a:gd name="f994" fmla="*/ f889 f606 1"/>
              <a:gd name="f995" fmla="*/ f890 f606 1"/>
              <a:gd name="f996" fmla="*/ f891 f607 1"/>
              <a:gd name="f997" fmla="*/ f892 f606 1"/>
              <a:gd name="f998" fmla="*/ f893 f606 1"/>
              <a:gd name="f999" fmla="*/ f894 f607 1"/>
              <a:gd name="f1000" fmla="*/ f895 f606 1"/>
              <a:gd name="f1001" fmla="*/ f896 f607 1"/>
              <a:gd name="f1002" fmla="*/ f897 f606 1"/>
              <a:gd name="f1003" fmla="*/ f898 f606 1"/>
              <a:gd name="f1004" fmla="*/ f899 f606 1"/>
              <a:gd name="f1005" fmla="*/ f900 f607 1"/>
              <a:gd name="f1006" fmla="*/ f901 f606 1"/>
              <a:gd name="f1007" fmla="*/ f902 f606 1"/>
              <a:gd name="f1008" fmla="*/ f903 f607 1"/>
              <a:gd name="f1009" fmla="*/ f904 f606 1"/>
              <a:gd name="f1010" fmla="*/ f905 f607 1"/>
              <a:gd name="f1011" fmla="*/ f906 f606 1"/>
              <a:gd name="f1012" fmla="*/ f907 f607 1"/>
              <a:gd name="f1013" fmla="*/ f908 f606 1"/>
              <a:gd name="f1014" fmla="*/ f909 f607 1"/>
              <a:gd name="f1015" fmla="*/ f910 f606 1"/>
              <a:gd name="f1016" fmla="*/ f911 f607 1"/>
              <a:gd name="f1017" fmla="*/ f912 f606 1"/>
              <a:gd name="f1018" fmla="*/ f913 f607 1"/>
              <a:gd name="f1019" fmla="*/ f914 f606 1"/>
              <a:gd name="f1020" fmla="*/ f915 f607 1"/>
              <a:gd name="f1021" fmla="*/ f916 f606 1"/>
              <a:gd name="f1022" fmla="*/ f917 f607 1"/>
              <a:gd name="f1023" fmla="*/ f918 f606 1"/>
              <a:gd name="f1024" fmla="*/ f919 f607 1"/>
              <a:gd name="f1025" fmla="*/ f920 f606 1"/>
              <a:gd name="f1026" fmla="*/ f921 f607 1"/>
              <a:gd name="f1027" fmla="*/ f922 f606 1"/>
              <a:gd name="f1028" fmla="*/ f923 f607 1"/>
              <a:gd name="f1029" fmla="*/ f924 f6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8">
                <a:pos x="f929" y="f930"/>
              </a:cxn>
              <a:cxn ang="f718">
                <a:pos x="f931" y="f932"/>
              </a:cxn>
              <a:cxn ang="f718">
                <a:pos x="f933" y="f934"/>
              </a:cxn>
              <a:cxn ang="f718">
                <a:pos x="f935" y="f936"/>
              </a:cxn>
              <a:cxn ang="f718">
                <a:pos x="f937" y="f932"/>
              </a:cxn>
              <a:cxn ang="f718">
                <a:pos x="f938" y="f939"/>
              </a:cxn>
              <a:cxn ang="f718">
                <a:pos x="f940" y="f941"/>
              </a:cxn>
              <a:cxn ang="f718">
                <a:pos x="f942" y="f943"/>
              </a:cxn>
              <a:cxn ang="f718">
                <a:pos x="f944" y="f945"/>
              </a:cxn>
              <a:cxn ang="f718">
                <a:pos x="f946" y="f947"/>
              </a:cxn>
              <a:cxn ang="f718">
                <a:pos x="f948" y="f936"/>
              </a:cxn>
              <a:cxn ang="f718">
                <a:pos x="f949" y="f950"/>
              </a:cxn>
              <a:cxn ang="f718">
                <a:pos x="f951" y="f936"/>
              </a:cxn>
              <a:cxn ang="f718">
                <a:pos x="f952" y="f953"/>
              </a:cxn>
              <a:cxn ang="f718">
                <a:pos x="f954" y="f955"/>
              </a:cxn>
              <a:cxn ang="f718">
                <a:pos x="f956" y="f957"/>
              </a:cxn>
              <a:cxn ang="f718">
                <a:pos x="f958" y="f959"/>
              </a:cxn>
              <a:cxn ang="f718">
                <a:pos x="f960" y="f961"/>
              </a:cxn>
              <a:cxn ang="f718">
                <a:pos x="f962" y="f963"/>
              </a:cxn>
              <a:cxn ang="f718">
                <a:pos x="f964" y="f965"/>
              </a:cxn>
              <a:cxn ang="f718">
                <a:pos x="f966" y="f967"/>
              </a:cxn>
              <a:cxn ang="f718">
                <a:pos x="f968" y="f969"/>
              </a:cxn>
              <a:cxn ang="f718">
                <a:pos x="f970" y="f971"/>
              </a:cxn>
              <a:cxn ang="f718">
                <a:pos x="f972" y="f973"/>
              </a:cxn>
              <a:cxn ang="f718">
                <a:pos x="f974" y="f975"/>
              </a:cxn>
              <a:cxn ang="f718">
                <a:pos x="f976" y="f977"/>
              </a:cxn>
              <a:cxn ang="f718">
                <a:pos x="f978" y="f979"/>
              </a:cxn>
              <a:cxn ang="f718">
                <a:pos x="f980" y="f981"/>
              </a:cxn>
              <a:cxn ang="f718">
                <a:pos x="f982" y="f983"/>
              </a:cxn>
              <a:cxn ang="f718">
                <a:pos x="f984" y="f979"/>
              </a:cxn>
              <a:cxn ang="f718">
                <a:pos x="f985" y="f986"/>
              </a:cxn>
              <a:cxn ang="f718">
                <a:pos x="f987" y="f979"/>
              </a:cxn>
              <a:cxn ang="f718">
                <a:pos x="f988" y="f989"/>
              </a:cxn>
              <a:cxn ang="f718">
                <a:pos x="f990" y="f991"/>
              </a:cxn>
              <a:cxn ang="f718">
                <a:pos x="f992" y="f993"/>
              </a:cxn>
              <a:cxn ang="f718">
                <a:pos x="f994" y="f993"/>
              </a:cxn>
              <a:cxn ang="f718">
                <a:pos x="f995" y="f996"/>
              </a:cxn>
              <a:cxn ang="f718">
                <a:pos x="f997" y="f989"/>
              </a:cxn>
              <a:cxn ang="f718">
                <a:pos x="f998" y="f999"/>
              </a:cxn>
              <a:cxn ang="f718">
                <a:pos x="f1000" y="f1001"/>
              </a:cxn>
              <a:cxn ang="f718">
                <a:pos x="f1002" y="f996"/>
              </a:cxn>
              <a:cxn ang="f718">
                <a:pos x="f1003" y="f993"/>
              </a:cxn>
              <a:cxn ang="f718">
                <a:pos x="f966" y="f993"/>
              </a:cxn>
              <a:cxn ang="f718">
                <a:pos x="f1004" y="f1005"/>
              </a:cxn>
              <a:cxn ang="f718">
                <a:pos x="f1006" y="f989"/>
              </a:cxn>
              <a:cxn ang="f718">
                <a:pos x="f1007" y="f1008"/>
              </a:cxn>
              <a:cxn ang="f718">
                <a:pos x="f1009" y="f1010"/>
              </a:cxn>
              <a:cxn ang="f718">
                <a:pos x="f1011" y="f1012"/>
              </a:cxn>
              <a:cxn ang="f718">
                <a:pos x="f1013" y="f1014"/>
              </a:cxn>
              <a:cxn ang="f718">
                <a:pos x="f1015" y="f1016"/>
              </a:cxn>
              <a:cxn ang="f718">
                <a:pos x="f1017" y="f1018"/>
              </a:cxn>
              <a:cxn ang="f718">
                <a:pos x="f1019" y="f1020"/>
              </a:cxn>
              <a:cxn ang="f718">
                <a:pos x="f1021" y="f1022"/>
              </a:cxn>
              <a:cxn ang="f718">
                <a:pos x="f1023" y="f1024"/>
              </a:cxn>
              <a:cxn ang="f718">
                <a:pos x="f1025" y="f1026"/>
              </a:cxn>
              <a:cxn ang="f718">
                <a:pos x="f1027" y="f1028"/>
              </a:cxn>
              <a:cxn ang="f718">
                <a:pos x="f949" y="f1029"/>
              </a:cxn>
            </a:cxnLst>
            <a:rect l="f925" t="f928" r="f926" b="f927"/>
            <a:pathLst>
              <a:path w="1030" h="1469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15"/>
                  <a:pt x="f14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39" y="f41"/>
                </a:cubicBezTo>
                <a:cubicBezTo>
                  <a:pt x="f32" y="f42"/>
                  <a:pt x="f43" y="f44"/>
                  <a:pt x="f45" y="f46"/>
                </a:cubicBezTo>
                <a:cubicBezTo>
                  <a:pt x="f37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7"/>
                  <a:pt x="f59" y="f7"/>
                  <a:pt x="f60" y="f57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47"/>
                  <a:pt x="f70" y="f71"/>
                </a:cubicBezTo>
                <a:cubicBezTo>
                  <a:pt x="f70" y="f72"/>
                  <a:pt x="f73" y="f74"/>
                  <a:pt x="f75" y="f41"/>
                </a:cubicBezTo>
                <a:cubicBezTo>
                  <a:pt x="f76" y="f40"/>
                  <a:pt x="f77" y="f38"/>
                  <a:pt x="f78" y="f36"/>
                </a:cubicBezTo>
                <a:cubicBezTo>
                  <a:pt x="f79" y="f34"/>
                  <a:pt x="f80" y="f32"/>
                  <a:pt x="f81" y="f30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5" y="f59"/>
                  <a:pt x="f94" y="f95"/>
                  <a:pt x="f96" y="f97"/>
                </a:cubicBezTo>
                <a:cubicBezTo>
                  <a:pt x="f98" y="f2"/>
                  <a:pt x="f99" y="f100"/>
                  <a:pt x="f101" y="f102"/>
                </a:cubicBezTo>
                <a:cubicBezTo>
                  <a:pt x="f103" y="f5"/>
                  <a:pt x="f104" y="f105"/>
                  <a:pt x="f106" y="f107"/>
                </a:cubicBezTo>
                <a:cubicBezTo>
                  <a:pt x="f38" y="f108"/>
                  <a:pt x="f6" y="f109"/>
                  <a:pt x="f6" y="f8"/>
                </a:cubicBezTo>
                <a:close/>
                <a:moveTo>
                  <a:pt x="f110" y="f111"/>
                </a:move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4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19"/>
                </a:cubicBezTo>
                <a:cubicBezTo>
                  <a:pt x="f140" y="f141"/>
                  <a:pt x="f137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38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66"/>
                  <a:pt x="f165" y="f66"/>
                </a:cubicBezTo>
                <a:cubicBezTo>
                  <a:pt x="f166" y="f123"/>
                  <a:pt x="f167" y="f168"/>
                  <a:pt x="f169" y="f170"/>
                </a:cubicBezTo>
                <a:cubicBezTo>
                  <a:pt x="f169" y="f171"/>
                  <a:pt x="f169" y="f117"/>
                  <a:pt x="f169" y="f172"/>
                </a:cubicBezTo>
                <a:cubicBezTo>
                  <a:pt x="f167" y="f173"/>
                  <a:pt x="f174" y="f175"/>
                  <a:pt x="f176" y="f175"/>
                </a:cubicBezTo>
                <a:cubicBezTo>
                  <a:pt x="f177" y="f175"/>
                  <a:pt x="f178" y="f173"/>
                  <a:pt x="f178" y="f179"/>
                </a:cubicBezTo>
                <a:cubicBezTo>
                  <a:pt x="f178" y="f117"/>
                  <a:pt x="f180" y="f181"/>
                  <a:pt x="f178" y="f170"/>
                </a:cubicBezTo>
                <a:cubicBezTo>
                  <a:pt x="f178" y="f155"/>
                  <a:pt x="f182" y="f66"/>
                  <a:pt x="f183" y="f66"/>
                </a:cubicBezTo>
                <a:cubicBezTo>
                  <a:pt x="f184" y="f123"/>
                  <a:pt x="f185" y="f163"/>
                  <a:pt x="f186" y="f157"/>
                </a:cubicBezTo>
                <a:cubicBezTo>
                  <a:pt x="f187" y="f188"/>
                  <a:pt x="f187" y="f188"/>
                  <a:pt x="f189" y="f190"/>
                </a:cubicBezTo>
                <a:cubicBezTo>
                  <a:pt x="f191" y="f150"/>
                  <a:pt x="f192" y="f193"/>
                  <a:pt x="f194" y="f141"/>
                </a:cubicBezTo>
                <a:cubicBezTo>
                  <a:pt x="f195" y="f150"/>
                  <a:pt x="f196" y="f171"/>
                  <a:pt x="f195" y="f197"/>
                </a:cubicBezTo>
                <a:cubicBezTo>
                  <a:pt x="f198" y="f199"/>
                  <a:pt x="f198" y="f138"/>
                  <a:pt x="f200" y="f201"/>
                </a:cubicBezTo>
                <a:cubicBezTo>
                  <a:pt x="f202" y="f188"/>
                  <a:pt x="f203" y="f204"/>
                  <a:pt x="f205" y="f206"/>
                </a:cubicBezTo>
                <a:cubicBezTo>
                  <a:pt x="f207" y="f208"/>
                  <a:pt x="f209" y="f128"/>
                  <a:pt x="f210" y="f68"/>
                </a:cubicBezTo>
                <a:cubicBezTo>
                  <a:pt x="f211" y="f126"/>
                  <a:pt x="f212" y="f213"/>
                  <a:pt x="f214" y="f215"/>
                </a:cubicBezTo>
                <a:cubicBezTo>
                  <a:pt x="f216" y="f217"/>
                  <a:pt x="f218" y="f181"/>
                  <a:pt x="f219" y="f111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22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52" y="f188"/>
                </a:cubicBezTo>
                <a:cubicBezTo>
                  <a:pt x="f247" y="f159"/>
                  <a:pt x="f248" y="f242"/>
                  <a:pt x="f249" y="f208"/>
                </a:cubicBezTo>
                <a:cubicBezTo>
                  <a:pt x="f250" y="f251"/>
                  <a:pt x="f252" y="f253"/>
                  <a:pt x="f254" y="f229"/>
                </a:cubicBezTo>
                <a:cubicBezTo>
                  <a:pt x="f255" y="f256"/>
                  <a:pt x="f257" y="f258"/>
                  <a:pt x="f220" y="f259"/>
                </a:cubicBezTo>
                <a:cubicBezTo>
                  <a:pt x="f260" y="f261"/>
                  <a:pt x="f262" y="f263"/>
                  <a:pt x="f264" y="f261"/>
                </a:cubicBezTo>
                <a:cubicBezTo>
                  <a:pt x="f265" y="f266"/>
                  <a:pt x="f267" y="f268"/>
                  <a:pt x="f269" y="f42"/>
                </a:cubicBezTo>
                <a:cubicBezTo>
                  <a:pt x="f270" y="f271"/>
                  <a:pt x="f272" y="f6"/>
                  <a:pt x="f273" y="f274"/>
                </a:cubicBezTo>
                <a:cubicBezTo>
                  <a:pt x="f275" y="f276"/>
                  <a:pt x="f220" y="f277"/>
                  <a:pt x="f250" y="f278"/>
                </a:cubicBezTo>
                <a:cubicBezTo>
                  <a:pt x="f279" y="f280"/>
                  <a:pt x="f216" y="f281"/>
                  <a:pt x="f214" y="f282"/>
                </a:cubicBezTo>
                <a:cubicBezTo>
                  <a:pt x="f283" y="f284"/>
                  <a:pt x="f283" y="f284"/>
                  <a:pt x="f285" y="f286"/>
                </a:cubicBezTo>
                <a:cubicBezTo>
                  <a:pt x="f287" y="f288"/>
                  <a:pt x="f289" y="f288"/>
                  <a:pt x="f290" y="f291"/>
                </a:cubicBezTo>
                <a:cubicBezTo>
                  <a:pt x="f292" y="f293"/>
                  <a:pt x="f294" y="f295"/>
                  <a:pt x="f296" y="f284"/>
                </a:cubicBezTo>
                <a:cubicBezTo>
                  <a:pt x="f297" y="f231"/>
                  <a:pt x="f191" y="f298"/>
                  <a:pt x="f189" y="f299"/>
                </a:cubicBezTo>
                <a:cubicBezTo>
                  <a:pt x="f300" y="f301"/>
                  <a:pt x="f302" y="f303"/>
                  <a:pt x="f304" y="f301"/>
                </a:cubicBezTo>
                <a:cubicBezTo>
                  <a:pt x="f305" y="f306"/>
                  <a:pt x="f307" y="f308"/>
                  <a:pt x="f305" y="f309"/>
                </a:cubicBezTo>
                <a:cubicBezTo>
                  <a:pt x="f310" y="f311"/>
                  <a:pt x="f312" y="f313"/>
                  <a:pt x="f304" y="f314"/>
                </a:cubicBezTo>
                <a:cubicBezTo>
                  <a:pt x="f13" y="f295"/>
                  <a:pt x="f304" y="f315"/>
                  <a:pt x="f316" y="f240"/>
                </a:cubicBezTo>
                <a:cubicBezTo>
                  <a:pt x="f317" y="f68"/>
                  <a:pt x="f318" y="f319"/>
                  <a:pt x="f183" y="f128"/>
                </a:cubicBezTo>
                <a:cubicBezTo>
                  <a:pt x="f182" y="f320"/>
                  <a:pt x="f178" y="f321"/>
                  <a:pt x="f178" y="f322"/>
                </a:cubicBezTo>
                <a:cubicBezTo>
                  <a:pt x="f180" y="f323"/>
                  <a:pt x="f178" y="f324"/>
                  <a:pt x="f178" y="f325"/>
                </a:cubicBezTo>
                <a:cubicBezTo>
                  <a:pt x="f178" y="f326"/>
                  <a:pt x="f177" y="f327"/>
                  <a:pt x="f328" y="f329"/>
                </a:cubicBezTo>
                <a:cubicBezTo>
                  <a:pt x="f330" y="f329"/>
                  <a:pt x="f167" y="f331"/>
                  <a:pt x="f169" y="f325"/>
                </a:cubicBezTo>
                <a:cubicBezTo>
                  <a:pt x="f332" y="f313"/>
                  <a:pt x="f333" y="f322"/>
                  <a:pt x="f334" y="f68"/>
                </a:cubicBezTo>
                <a:cubicBezTo>
                  <a:pt x="f335" y="f336"/>
                  <a:pt x="f337" y="f319"/>
                  <a:pt x="f338" y="f49"/>
                </a:cubicBezTo>
                <a:cubicBezTo>
                  <a:pt x="f339" y="f240"/>
                  <a:pt x="f339" y="f240"/>
                  <a:pt x="f340" y="f341"/>
                </a:cubicBezTo>
                <a:cubicBezTo>
                  <a:pt x="f340" y="f341"/>
                  <a:pt x="f340" y="f311"/>
                  <a:pt x="f340" y="f233"/>
                </a:cubicBezTo>
                <a:cubicBezTo>
                  <a:pt x="f340" y="f342"/>
                  <a:pt x="f343" y="f344"/>
                  <a:pt x="f345" y="f327"/>
                </a:cubicBezTo>
                <a:cubicBezTo>
                  <a:pt x="f346" y="f347"/>
                  <a:pt x="f151" y="f348"/>
                  <a:pt x="f149" y="f298"/>
                </a:cubicBezTo>
                <a:cubicBezTo>
                  <a:pt x="f349" y="f125"/>
                  <a:pt x="f349" y="f125"/>
                  <a:pt x="f350" y="f351"/>
                </a:cubicBezTo>
                <a:cubicBezTo>
                  <a:pt x="f352" y="f351"/>
                  <a:pt x="f352" y="f351"/>
                  <a:pt x="f353" y="f351"/>
                </a:cubicBezTo>
                <a:cubicBezTo>
                  <a:pt x="f354" y="f355"/>
                  <a:pt x="f122" y="f235"/>
                  <a:pt x="f356" y="f326"/>
                </a:cubicBezTo>
                <a:cubicBezTo>
                  <a:pt x="f357" y="f358"/>
                  <a:pt x="f359" y="f360"/>
                  <a:pt x="f97" y="f361"/>
                </a:cubicBezTo>
                <a:cubicBezTo>
                  <a:pt x="f362" y="f363"/>
                  <a:pt x="f364" y="f276"/>
                  <a:pt x="f365" y="f274"/>
                </a:cubicBezTo>
                <a:cubicBezTo>
                  <a:pt x="f366" y="f367"/>
                  <a:pt x="f368" y="f367"/>
                  <a:pt x="f369" y="f370"/>
                </a:cubicBezTo>
                <a:cubicBezTo>
                  <a:pt x="f371" y="f372"/>
                  <a:pt x="f373" y="f374"/>
                  <a:pt x="f375" y="f376"/>
                </a:cubicBezTo>
                <a:cubicBezTo>
                  <a:pt x="f377" y="f378"/>
                  <a:pt x="f379" y="f380"/>
                  <a:pt x="f381" y="f259"/>
                </a:cubicBezTo>
                <a:cubicBezTo>
                  <a:pt x="f382" y="f258"/>
                  <a:pt x="f101" y="f256"/>
                  <a:pt x="f383" y="f229"/>
                </a:cubicBezTo>
                <a:cubicBezTo>
                  <a:pt x="f384" y="f284"/>
                  <a:pt x="f383" y="f227"/>
                  <a:pt x="f385" y="f351"/>
                </a:cubicBezTo>
                <a:cubicBezTo>
                  <a:pt x="f386" y="f295"/>
                  <a:pt x="f387" y="f68"/>
                  <a:pt x="f387" y="f204"/>
                </a:cubicBezTo>
                <a:cubicBezTo>
                  <a:pt x="f388" y="f215"/>
                  <a:pt x="f388" y="f159"/>
                  <a:pt x="f383" y="f188"/>
                </a:cubicBezTo>
                <a:cubicBezTo>
                  <a:pt x="f389" y="f246"/>
                  <a:pt x="f390" y="f223"/>
                  <a:pt x="f362" y="f215"/>
                </a:cubicBezTo>
                <a:cubicBezTo>
                  <a:pt x="f391" y="f68"/>
                  <a:pt x="f392" y="f238"/>
                  <a:pt x="f393" y="f394"/>
                </a:cubicBezTo>
                <a:cubicBezTo>
                  <a:pt x="f395" y="f396"/>
                  <a:pt x="f397" y="f398"/>
                  <a:pt x="f399" y="f231"/>
                </a:cubicBezTo>
                <a:cubicBezTo>
                  <a:pt x="f400" y="f401"/>
                  <a:pt x="f402" y="f403"/>
                  <a:pt x="f399" y="f351"/>
                </a:cubicBezTo>
                <a:cubicBezTo>
                  <a:pt x="f393" y="f244"/>
                  <a:pt x="f404" y="f197"/>
                  <a:pt x="f110" y="f111"/>
                </a:cubicBezTo>
                <a:close/>
                <a:moveTo>
                  <a:pt x="f143" y="f405"/>
                </a:moveTo>
                <a:cubicBezTo>
                  <a:pt x="f406" y="f407"/>
                  <a:pt x="f408" y="f409"/>
                  <a:pt x="f162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335" y="f250"/>
                  <a:pt x="f59" y="f419"/>
                </a:cubicBezTo>
                <a:cubicBezTo>
                  <a:pt x="f420" y="f421"/>
                  <a:pt x="f420" y="f422"/>
                  <a:pt x="f423" y="f424"/>
                </a:cubicBezTo>
                <a:cubicBezTo>
                  <a:pt x="f335" y="f195"/>
                  <a:pt x="f417" y="f425"/>
                  <a:pt x="f426" y="f427"/>
                </a:cubicBezTo>
                <a:cubicBezTo>
                  <a:pt x="f428" y="f316"/>
                  <a:pt x="f429" y="f430"/>
                  <a:pt x="f162" y="f431"/>
                </a:cubicBezTo>
                <a:cubicBezTo>
                  <a:pt x="f408" y="f432"/>
                  <a:pt x="f340" y="f433"/>
                  <a:pt x="f95" y="f58"/>
                </a:cubicBezTo>
                <a:cubicBezTo>
                  <a:pt x="f139" y="f58"/>
                  <a:pt x="f434" y="f435"/>
                  <a:pt x="f436" y="f437"/>
                </a:cubicBezTo>
                <a:cubicBezTo>
                  <a:pt x="f438" y="f439"/>
                  <a:pt x="f122" y="f439"/>
                  <a:pt x="f440" y="f437"/>
                </a:cubicBezTo>
                <a:cubicBezTo>
                  <a:pt x="f441" y="f442"/>
                  <a:pt x="f443" y="f58"/>
                  <a:pt x="f379" y="f58"/>
                </a:cubicBezTo>
                <a:cubicBezTo>
                  <a:pt x="f444" y="f433"/>
                  <a:pt x="f445" y="f446"/>
                  <a:pt x="f447" y="f448"/>
                </a:cubicBezTo>
                <a:cubicBezTo>
                  <a:pt x="f99" y="f449"/>
                  <a:pt x="f450" y="f316"/>
                  <a:pt x="f366" y="f451"/>
                </a:cubicBezTo>
                <a:cubicBezTo>
                  <a:pt x="f452" y="f425"/>
                  <a:pt x="f453" y="f200"/>
                  <a:pt x="f454" y="f455"/>
                </a:cubicBezTo>
                <a:cubicBezTo>
                  <a:pt x="f456" y="f18"/>
                  <a:pt x="f456" y="f457"/>
                  <a:pt x="f454" y="f211"/>
                </a:cubicBezTo>
                <a:cubicBezTo>
                  <a:pt x="f453" y="f250"/>
                  <a:pt x="f452" y="f458"/>
                  <a:pt x="f366" y="f459"/>
                </a:cubicBezTo>
                <a:cubicBezTo>
                  <a:pt x="f450" y="f460"/>
                  <a:pt x="f99" y="f461"/>
                  <a:pt x="f447" y="f410"/>
                </a:cubicBezTo>
                <a:cubicBezTo>
                  <a:pt x="f462" y="f463"/>
                  <a:pt x="f464" y="f465"/>
                  <a:pt x="f466" y="f405"/>
                </a:cubicBezTo>
                <a:cubicBezTo>
                  <a:pt x="f381" y="f467"/>
                  <a:pt x="f468" y="f465"/>
                  <a:pt x="f385" y="f269"/>
                </a:cubicBezTo>
                <a:cubicBezTo>
                  <a:pt x="f469" y="f470"/>
                  <a:pt x="f438" y="f470"/>
                  <a:pt x="f471" y="f472"/>
                </a:cubicBezTo>
                <a:cubicBezTo>
                  <a:pt x="f473" y="f272"/>
                  <a:pt x="f140" y="f474"/>
                  <a:pt x="f143" y="f405"/>
                </a:cubicBezTo>
                <a:close/>
                <a:moveTo>
                  <a:pt x="f475" y="f405"/>
                </a:moveTo>
                <a:cubicBezTo>
                  <a:pt x="f83" y="f407"/>
                  <a:pt x="f476" y="f28"/>
                  <a:pt x="f267" y="f477"/>
                </a:cubicBezTo>
                <a:cubicBezTo>
                  <a:pt x="f478" y="f232"/>
                  <a:pt x="f479" y="f460"/>
                  <a:pt x="f480" y="f481"/>
                </a:cubicBezTo>
                <a:cubicBezTo>
                  <a:pt x="f482" y="f418"/>
                  <a:pt x="f483" y="f484"/>
                  <a:pt x="f485" y="f211"/>
                </a:cubicBezTo>
                <a:cubicBezTo>
                  <a:pt x="f486" y="f457"/>
                  <a:pt x="f486" y="f18"/>
                  <a:pt x="f485" y="f455"/>
                </a:cubicBezTo>
                <a:cubicBezTo>
                  <a:pt x="f483" y="f195"/>
                  <a:pt x="f487" y="f425"/>
                  <a:pt x="f488" y="f310"/>
                </a:cubicBezTo>
                <a:cubicBezTo>
                  <a:pt x="f489" y="f316"/>
                  <a:pt x="f478" y="f490"/>
                  <a:pt x="f267" y="f491"/>
                </a:cubicBezTo>
                <a:cubicBezTo>
                  <a:pt x="f273" y="f432"/>
                  <a:pt x="f50" y="f433"/>
                  <a:pt x="f412" y="f58"/>
                </a:cubicBezTo>
                <a:cubicBezTo>
                  <a:pt x="f416" y="f58"/>
                  <a:pt x="f492" y="f442"/>
                  <a:pt x="f418" y="f437"/>
                </a:cubicBezTo>
                <a:cubicBezTo>
                  <a:pt x="f247" y="f439"/>
                  <a:pt x="f493" y="f439"/>
                  <a:pt x="f422" y="f437"/>
                </a:cubicBezTo>
                <a:cubicBezTo>
                  <a:pt x="f494" y="f435"/>
                  <a:pt x="f495" y="f58"/>
                  <a:pt x="f290" y="f58"/>
                </a:cubicBezTo>
                <a:cubicBezTo>
                  <a:pt x="f496" y="f433"/>
                  <a:pt x="f451" y="f446"/>
                  <a:pt x="f497" y="f498"/>
                </a:cubicBezTo>
                <a:cubicBezTo>
                  <a:pt x="f499" y="f500"/>
                  <a:pt x="f490" y="f501"/>
                  <a:pt x="f498" y="f305"/>
                </a:cubicBezTo>
                <a:cubicBezTo>
                  <a:pt x="f93" y="f502"/>
                  <a:pt x="f503" y="f200"/>
                  <a:pt x="f504" y="f505"/>
                </a:cubicBezTo>
                <a:cubicBezTo>
                  <a:pt x="f506" y="f507"/>
                  <a:pt x="f508" y="f509"/>
                  <a:pt x="f510" y="f511"/>
                </a:cubicBezTo>
                <a:cubicBezTo>
                  <a:pt x="f512" y="f513"/>
                  <a:pt x="f514" y="f418"/>
                  <a:pt x="f448" y="f515"/>
                </a:cubicBezTo>
                <a:cubicBezTo>
                  <a:pt x="f56" y="f460"/>
                  <a:pt x="f430" y="f461"/>
                  <a:pt x="f497" y="f410"/>
                </a:cubicBezTo>
                <a:cubicBezTo>
                  <a:pt x="f310" y="f463"/>
                  <a:pt x="f191" y="f407"/>
                  <a:pt x="f516" y="f405"/>
                </a:cubicBezTo>
                <a:cubicBezTo>
                  <a:pt x="f517" y="f467"/>
                  <a:pt x="f494" y="f465"/>
                  <a:pt x="f518" y="f519"/>
                </a:cubicBezTo>
                <a:cubicBezTo>
                  <a:pt x="f493" y="f470"/>
                  <a:pt x="f247" y="f470"/>
                  <a:pt x="f458" y="f519"/>
                </a:cubicBezTo>
                <a:cubicBezTo>
                  <a:pt x="f492" y="f272"/>
                  <a:pt x="f481" y="f474"/>
                  <a:pt x="f475" y="f405"/>
                </a:cubicBezTo>
                <a:close/>
                <a:moveTo>
                  <a:pt x="f520" y="f521"/>
                </a:moveTo>
                <a:cubicBezTo>
                  <a:pt x="f522" y="f440"/>
                  <a:pt x="f523" y="f524"/>
                  <a:pt x="f525" y="f526"/>
                </a:cubicBezTo>
                <a:cubicBezTo>
                  <a:pt x="f527" y="f139"/>
                  <a:pt x="f528" y="f349"/>
                  <a:pt x="f63" y="f149"/>
                </a:cubicBezTo>
                <a:cubicBezTo>
                  <a:pt x="f122" y="f158"/>
                  <a:pt x="f529" y="f530"/>
                  <a:pt x="f531" y="f532"/>
                </a:cubicBezTo>
                <a:cubicBezTo>
                  <a:pt x="f533" y="f534"/>
                  <a:pt x="f535" y="f423"/>
                  <a:pt x="f535" y="f536"/>
                </a:cubicBezTo>
                <a:cubicBezTo>
                  <a:pt x="f535" y="f177"/>
                  <a:pt x="f537" y="f178"/>
                  <a:pt x="f343" y="f177"/>
                </a:cubicBezTo>
                <a:cubicBezTo>
                  <a:pt x="f429" y="f538"/>
                  <a:pt x="f539" y="f333"/>
                  <a:pt x="f540" y="f174"/>
                </a:cubicBezTo>
                <a:cubicBezTo>
                  <a:pt x="f541" y="f169"/>
                  <a:pt x="f330" y="f541"/>
                  <a:pt x="f330" y="f540"/>
                </a:cubicBezTo>
                <a:cubicBezTo>
                  <a:pt x="f541" y="f542"/>
                  <a:pt x="f543" y="f531"/>
                  <a:pt x="f544" y="f545"/>
                </a:cubicBezTo>
                <a:cubicBezTo>
                  <a:pt x="f546" y="f547"/>
                  <a:pt x="f471" y="f548"/>
                  <a:pt x="f549" y="f550"/>
                </a:cubicBezTo>
                <a:cubicBezTo>
                  <a:pt x="f440" y="f110"/>
                  <a:pt x="f399" y="f390"/>
                  <a:pt x="f520" y="f521"/>
                </a:cubicBezTo>
                <a:close/>
                <a:moveTo>
                  <a:pt x="f479" y="f441"/>
                </a:moveTo>
                <a:cubicBezTo>
                  <a:pt x="f489" y="f551"/>
                  <a:pt x="f472" y="f552"/>
                  <a:pt x="f30" y="f364"/>
                </a:cubicBezTo>
                <a:cubicBezTo>
                  <a:pt x="f267" y="f399"/>
                  <a:pt x="f405" y="f553"/>
                  <a:pt x="f554" y="f464"/>
                </a:cubicBezTo>
                <a:cubicBezTo>
                  <a:pt x="f414" y="f555"/>
                  <a:pt x="f283" y="f556"/>
                  <a:pt x="f15" y="f352"/>
                </a:cubicBezTo>
                <a:cubicBezTo>
                  <a:pt x="f557" y="f531"/>
                  <a:pt x="f558" y="f559"/>
                  <a:pt x="f439" y="f560"/>
                </a:cubicBezTo>
                <a:cubicBezTo>
                  <a:pt x="f561" y="f541"/>
                  <a:pt x="f562" y="f167"/>
                  <a:pt x="f563" y="f174"/>
                </a:cubicBezTo>
                <a:cubicBezTo>
                  <a:pt x="f557" y="f333"/>
                  <a:pt x="f564" y="f565"/>
                  <a:pt x="f501" y="f566"/>
                </a:cubicBezTo>
                <a:cubicBezTo>
                  <a:pt x="f304" y="f180"/>
                  <a:pt x="f13" y="f567"/>
                  <a:pt x="f568" y="f569"/>
                </a:cubicBezTo>
                <a:cubicBezTo>
                  <a:pt x="f568" y="f417"/>
                  <a:pt x="f570" y="f571"/>
                  <a:pt x="f572" y="f573"/>
                </a:cubicBezTo>
                <a:cubicBezTo>
                  <a:pt x="f207" y="f574"/>
                  <a:pt x="f457" y="f559"/>
                  <a:pt x="f216" y="f535"/>
                </a:cubicBezTo>
                <a:cubicBezTo>
                  <a:pt x="f245" y="f575"/>
                  <a:pt x="f85" y="f576"/>
                  <a:pt x="f577" y="f578"/>
                </a:cubicBezTo>
                <a:cubicBezTo>
                  <a:pt x="f476" y="f350"/>
                  <a:pt x="f579" y="f580"/>
                  <a:pt x="f479" y="f441"/>
                </a:cubicBezTo>
                <a:close/>
                <a:moveTo>
                  <a:pt x="f176" y="f581"/>
                </a:moveTo>
                <a:cubicBezTo>
                  <a:pt x="f582" y="f583"/>
                  <a:pt x="f432" y="f266"/>
                  <a:pt x="f584" y="f585"/>
                </a:cubicBezTo>
                <a:cubicBezTo>
                  <a:pt x="f498" y="f367"/>
                  <a:pt x="f586" y="f587"/>
                  <a:pt x="f588" y="f276"/>
                </a:cubicBezTo>
                <a:cubicBezTo>
                  <a:pt x="f589" y="f590"/>
                  <a:pt x="f512" y="f591"/>
                  <a:pt x="f437" y="f592"/>
                </a:cubicBezTo>
                <a:cubicBezTo>
                  <a:pt x="f593" y="f267"/>
                  <a:pt x="f594" y="f265"/>
                  <a:pt x="f595" y="f265"/>
                </a:cubicBezTo>
                <a:cubicBezTo>
                  <a:pt x="f166" y="f265"/>
                  <a:pt x="f540" y="f596"/>
                  <a:pt x="f597" y="f598"/>
                </a:cubicBezTo>
                <a:cubicBezTo>
                  <a:pt x="f337" y="f591"/>
                  <a:pt x="f534" y="f590"/>
                  <a:pt x="f599" y="f600"/>
                </a:cubicBezTo>
                <a:cubicBezTo>
                  <a:pt x="f601" y="f10"/>
                  <a:pt x="f408" y="f602"/>
                  <a:pt x="f162" y="f603"/>
                </a:cubicBezTo>
                <a:cubicBezTo>
                  <a:pt x="f604" y="f266"/>
                  <a:pt x="f560" y="f583"/>
                  <a:pt x="f176" y="f581"/>
                </a:cubicBezTo>
                <a:close/>
              </a:path>
            </a:pathLst>
          </a:custGeom>
          <a:solidFill>
            <a:srgbClr val="F091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6C57E049-4A56-47CD-95AE-954C6D0CFCEC}"/>
              </a:ext>
            </a:extLst>
          </p:cNvPr>
          <p:cNvSpPr/>
          <p:nvPr/>
        </p:nvSpPr>
        <p:spPr>
          <a:xfrm>
            <a:off x="3895728" y="1763713"/>
            <a:ext cx="631822" cy="6492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6"/>
              <a:gd name="f7" fmla="val 324"/>
              <a:gd name="f8" fmla="val 307"/>
              <a:gd name="f9" fmla="val 123"/>
              <a:gd name="f10" fmla="val 136"/>
              <a:gd name="f11" fmla="val 303"/>
              <a:gd name="f12" fmla="val 145"/>
              <a:gd name="f13" fmla="val 296"/>
              <a:gd name="f14" fmla="val 152"/>
              <a:gd name="f15" fmla="val 288"/>
              <a:gd name="f16" fmla="val 159"/>
              <a:gd name="f17" fmla="val 289"/>
              <a:gd name="f18" fmla="val 164"/>
              <a:gd name="f19" fmla="val 295"/>
              <a:gd name="f20" fmla="val 172"/>
              <a:gd name="f21" fmla="val 198"/>
              <a:gd name="f22" fmla="val 309"/>
              <a:gd name="f23" fmla="val 225"/>
              <a:gd name="f24" fmla="val 277"/>
              <a:gd name="f25" fmla="val 234"/>
              <a:gd name="f26" fmla="val 266"/>
              <a:gd name="f27" fmla="val 238"/>
              <a:gd name="f28" fmla="val 264"/>
              <a:gd name="f29" fmla="val 243"/>
              <a:gd name="f30" fmla="val 263"/>
              <a:gd name="f31" fmla="val 254"/>
              <a:gd name="f32" fmla="val 286"/>
              <a:gd name="f33" fmla="val 240"/>
              <a:gd name="f34" fmla="val 301"/>
              <a:gd name="f35" fmla="val 209"/>
              <a:gd name="f36" fmla="val 199"/>
              <a:gd name="f37" fmla="val 285"/>
              <a:gd name="f38" fmla="val 196"/>
              <a:gd name="f39" fmla="val 287"/>
              <a:gd name="f40" fmla="val 191"/>
              <a:gd name="f41" fmla="val 174"/>
              <a:gd name="f42" fmla="val 323"/>
              <a:gd name="f43" fmla="val 143"/>
              <a:gd name="f44" fmla="val 126"/>
              <a:gd name="f45" fmla="val 298"/>
              <a:gd name="f46" fmla="val 120"/>
              <a:gd name="f47" fmla="val 115"/>
              <a:gd name="f48" fmla="val 104"/>
              <a:gd name="f49" fmla="val 290"/>
              <a:gd name="f50" fmla="val 77"/>
              <a:gd name="f51" fmla="val 302"/>
              <a:gd name="f52" fmla="val 53"/>
              <a:gd name="f53" fmla="val 255"/>
              <a:gd name="f54" fmla="val 244"/>
              <a:gd name="f55" fmla="val 51"/>
              <a:gd name="f56" fmla="val 38"/>
              <a:gd name="f57" fmla="val 9"/>
              <a:gd name="f58" fmla="val 226"/>
              <a:gd name="f59" fmla="val 197"/>
              <a:gd name="f60" fmla="val 20"/>
              <a:gd name="f61" fmla="val 173"/>
              <a:gd name="f62" fmla="val 27"/>
              <a:gd name="f63" fmla="val 19"/>
              <a:gd name="f64" fmla="val 150"/>
              <a:gd name="f65" fmla="val 127"/>
              <a:gd name="f66" fmla="val 97"/>
              <a:gd name="f67" fmla="val 39"/>
              <a:gd name="f68" fmla="val 90"/>
              <a:gd name="f69" fmla="val 87"/>
              <a:gd name="f70" fmla="val 82"/>
              <a:gd name="f71" fmla="val 71"/>
              <a:gd name="f72" fmla="val 37"/>
              <a:gd name="f73" fmla="val 76"/>
              <a:gd name="f74" fmla="val 22"/>
              <a:gd name="f75" fmla="val 106"/>
              <a:gd name="f76" fmla="val 35"/>
              <a:gd name="f77" fmla="val 117"/>
              <a:gd name="f78" fmla="val 40"/>
              <a:gd name="f79" fmla="val 36"/>
              <a:gd name="f80" fmla="val 142"/>
              <a:gd name="f81" fmla="val 1"/>
              <a:gd name="f82" fmla="val 189"/>
              <a:gd name="f83" fmla="val 25"/>
              <a:gd name="f84" fmla="val 202"/>
              <a:gd name="f85" fmla="val 213"/>
              <a:gd name="f86" fmla="val 33"/>
              <a:gd name="f87" fmla="val 23"/>
              <a:gd name="f88" fmla="val 69"/>
              <a:gd name="f89" fmla="val 81"/>
              <a:gd name="f90" fmla="val 88"/>
              <a:gd name="f91" fmla="val 280"/>
              <a:gd name="f92" fmla="val 91"/>
              <a:gd name="f93" fmla="val 297"/>
              <a:gd name="f94" fmla="val 94"/>
              <a:gd name="f95" fmla="val 306"/>
              <a:gd name="f96" fmla="val 108"/>
              <a:gd name="f97" fmla="val 158"/>
              <a:gd name="f98" fmla="val 203"/>
              <a:gd name="f99" fmla="val 207"/>
              <a:gd name="f100" fmla="val 241"/>
              <a:gd name="f101" fmla="val 163"/>
              <a:gd name="f102" fmla="val 118"/>
              <a:gd name="f103" fmla="val 204"/>
              <a:gd name="f104" fmla="val 80"/>
              <a:gd name="f105" fmla="val 113"/>
              <a:gd name="f106" fmla="val 75"/>
              <a:gd name="f107" fmla="val 208"/>
              <a:gd name="f108" fmla="val 112"/>
              <a:gd name="f109" fmla="+- 0 0 -90"/>
              <a:gd name="f110" fmla="*/ f3 1 316"/>
              <a:gd name="f111" fmla="*/ f4 1 324"/>
              <a:gd name="f112" fmla="val f5"/>
              <a:gd name="f113" fmla="val f6"/>
              <a:gd name="f114" fmla="val f7"/>
              <a:gd name="f115" fmla="*/ f109 f0 1"/>
              <a:gd name="f116" fmla="+- f114 0 f112"/>
              <a:gd name="f117" fmla="+- f113 0 f112"/>
              <a:gd name="f118" fmla="*/ f115 1 f2"/>
              <a:gd name="f119" fmla="*/ f117 1 316"/>
              <a:gd name="f120" fmla="*/ f116 1 324"/>
              <a:gd name="f121" fmla="*/ 307 f117 1"/>
              <a:gd name="f122" fmla="*/ 123 f116 1"/>
              <a:gd name="f123" fmla="*/ 296 f117 1"/>
              <a:gd name="f124" fmla="*/ 152 f116 1"/>
              <a:gd name="f125" fmla="*/ 295 f117 1"/>
              <a:gd name="f126" fmla="*/ 172 f116 1"/>
              <a:gd name="f127" fmla="*/ 277 f117 1"/>
              <a:gd name="f128" fmla="*/ 234 f116 1"/>
              <a:gd name="f129" fmla="*/ 263 f117 1"/>
              <a:gd name="f130" fmla="*/ 254 f116 1"/>
              <a:gd name="f131" fmla="*/ 209 f117 1"/>
              <a:gd name="f132" fmla="*/ 289 f116 1"/>
              <a:gd name="f133" fmla="*/ 191 f117 1"/>
              <a:gd name="f134" fmla="*/ 296 f116 1"/>
              <a:gd name="f135" fmla="*/ 126 f117 1"/>
              <a:gd name="f136" fmla="*/ 298 f116 1"/>
              <a:gd name="f137" fmla="*/ 104 f117 1"/>
              <a:gd name="f138" fmla="*/ 290 f116 1"/>
              <a:gd name="f139" fmla="*/ 53 f117 1"/>
              <a:gd name="f140" fmla="*/ 255 f116 1"/>
              <a:gd name="f141" fmla="*/ 38 f117 1"/>
              <a:gd name="f142" fmla="*/ 20 f117 1"/>
              <a:gd name="f143" fmla="*/ 173 f116 1"/>
              <a:gd name="f144" fmla="*/ 19 f117 1"/>
              <a:gd name="f145" fmla="*/ 150 f116 1"/>
              <a:gd name="f146" fmla="*/ 39 f117 1"/>
              <a:gd name="f147" fmla="*/ 90 f116 1"/>
              <a:gd name="f148" fmla="*/ 71 f116 1"/>
              <a:gd name="f149" fmla="*/ 106 f117 1"/>
              <a:gd name="f150" fmla="*/ 35 f116 1"/>
              <a:gd name="f151" fmla="*/ 27 f116 1"/>
              <a:gd name="f152" fmla="*/ 189 f117 1"/>
              <a:gd name="f153" fmla="*/ 25 f116 1"/>
              <a:gd name="f154" fmla="*/ 213 f117 1"/>
              <a:gd name="f155" fmla="*/ 33 f116 1"/>
              <a:gd name="f156" fmla="*/ 69 f116 1"/>
              <a:gd name="f157" fmla="*/ 280 f117 1"/>
              <a:gd name="f158" fmla="*/ 91 f116 1"/>
              <a:gd name="f159" fmla="*/ 158 f117 1"/>
              <a:gd name="f160" fmla="*/ 243 f116 1"/>
              <a:gd name="f161" fmla="*/ 241 f117 1"/>
              <a:gd name="f162" fmla="*/ 163 f116 1"/>
              <a:gd name="f163" fmla="*/ 80 f116 1"/>
              <a:gd name="f164" fmla="*/ 76 f117 1"/>
              <a:gd name="f165" fmla="+- f118 0 f1"/>
              <a:gd name="f166" fmla="*/ f121 1 316"/>
              <a:gd name="f167" fmla="*/ f122 1 324"/>
              <a:gd name="f168" fmla="*/ f123 1 316"/>
              <a:gd name="f169" fmla="*/ f124 1 324"/>
              <a:gd name="f170" fmla="*/ f125 1 316"/>
              <a:gd name="f171" fmla="*/ f126 1 324"/>
              <a:gd name="f172" fmla="*/ f127 1 316"/>
              <a:gd name="f173" fmla="*/ f128 1 324"/>
              <a:gd name="f174" fmla="*/ f129 1 316"/>
              <a:gd name="f175" fmla="*/ f130 1 324"/>
              <a:gd name="f176" fmla="*/ f131 1 316"/>
              <a:gd name="f177" fmla="*/ f132 1 324"/>
              <a:gd name="f178" fmla="*/ f133 1 316"/>
              <a:gd name="f179" fmla="*/ f134 1 324"/>
              <a:gd name="f180" fmla="*/ f135 1 316"/>
              <a:gd name="f181" fmla="*/ f136 1 324"/>
              <a:gd name="f182" fmla="*/ f137 1 316"/>
              <a:gd name="f183" fmla="*/ f138 1 324"/>
              <a:gd name="f184" fmla="*/ f139 1 316"/>
              <a:gd name="f185" fmla="*/ f140 1 324"/>
              <a:gd name="f186" fmla="*/ f141 1 316"/>
              <a:gd name="f187" fmla="*/ f142 1 316"/>
              <a:gd name="f188" fmla="*/ f143 1 324"/>
              <a:gd name="f189" fmla="*/ f144 1 316"/>
              <a:gd name="f190" fmla="*/ f145 1 324"/>
              <a:gd name="f191" fmla="*/ f146 1 316"/>
              <a:gd name="f192" fmla="*/ f147 1 324"/>
              <a:gd name="f193" fmla="*/ f148 1 324"/>
              <a:gd name="f194" fmla="*/ f149 1 316"/>
              <a:gd name="f195" fmla="*/ f150 1 324"/>
              <a:gd name="f196" fmla="*/ f151 1 324"/>
              <a:gd name="f197" fmla="*/ f152 1 316"/>
              <a:gd name="f198" fmla="*/ f153 1 324"/>
              <a:gd name="f199" fmla="*/ f154 1 316"/>
              <a:gd name="f200" fmla="*/ f155 1 324"/>
              <a:gd name="f201" fmla="*/ f156 1 324"/>
              <a:gd name="f202" fmla="*/ f157 1 316"/>
              <a:gd name="f203" fmla="*/ f158 1 324"/>
              <a:gd name="f204" fmla="*/ f159 1 316"/>
              <a:gd name="f205" fmla="*/ f160 1 324"/>
              <a:gd name="f206" fmla="*/ f161 1 316"/>
              <a:gd name="f207" fmla="*/ f162 1 324"/>
              <a:gd name="f208" fmla="*/ f163 1 324"/>
              <a:gd name="f209" fmla="*/ f164 1 316"/>
              <a:gd name="f210" fmla="*/ 0 1 f119"/>
              <a:gd name="f211" fmla="*/ f113 1 f119"/>
              <a:gd name="f212" fmla="*/ 0 1 f120"/>
              <a:gd name="f213" fmla="*/ f114 1 f120"/>
              <a:gd name="f214" fmla="*/ f166 1 f119"/>
              <a:gd name="f215" fmla="*/ f167 1 f120"/>
              <a:gd name="f216" fmla="*/ f168 1 f119"/>
              <a:gd name="f217" fmla="*/ f169 1 f120"/>
              <a:gd name="f218" fmla="*/ f170 1 f119"/>
              <a:gd name="f219" fmla="*/ f171 1 f120"/>
              <a:gd name="f220" fmla="*/ f172 1 f119"/>
              <a:gd name="f221" fmla="*/ f173 1 f120"/>
              <a:gd name="f222" fmla="*/ f174 1 f119"/>
              <a:gd name="f223" fmla="*/ f175 1 f120"/>
              <a:gd name="f224" fmla="*/ f176 1 f119"/>
              <a:gd name="f225" fmla="*/ f177 1 f120"/>
              <a:gd name="f226" fmla="*/ f178 1 f119"/>
              <a:gd name="f227" fmla="*/ f179 1 f120"/>
              <a:gd name="f228" fmla="*/ f180 1 f119"/>
              <a:gd name="f229" fmla="*/ f181 1 f120"/>
              <a:gd name="f230" fmla="*/ f182 1 f119"/>
              <a:gd name="f231" fmla="*/ f183 1 f120"/>
              <a:gd name="f232" fmla="*/ f184 1 f119"/>
              <a:gd name="f233" fmla="*/ f185 1 f120"/>
              <a:gd name="f234" fmla="*/ f186 1 f119"/>
              <a:gd name="f235" fmla="*/ f187 1 f119"/>
              <a:gd name="f236" fmla="*/ f188 1 f120"/>
              <a:gd name="f237" fmla="*/ f189 1 f119"/>
              <a:gd name="f238" fmla="*/ f190 1 f120"/>
              <a:gd name="f239" fmla="*/ f191 1 f119"/>
              <a:gd name="f240" fmla="*/ f192 1 f120"/>
              <a:gd name="f241" fmla="*/ f193 1 f120"/>
              <a:gd name="f242" fmla="*/ f194 1 f119"/>
              <a:gd name="f243" fmla="*/ f195 1 f120"/>
              <a:gd name="f244" fmla="*/ f196 1 f120"/>
              <a:gd name="f245" fmla="*/ f197 1 f119"/>
              <a:gd name="f246" fmla="*/ f198 1 f120"/>
              <a:gd name="f247" fmla="*/ f199 1 f119"/>
              <a:gd name="f248" fmla="*/ f200 1 f120"/>
              <a:gd name="f249" fmla="*/ f201 1 f120"/>
              <a:gd name="f250" fmla="*/ f202 1 f119"/>
              <a:gd name="f251" fmla="*/ f203 1 f120"/>
              <a:gd name="f252" fmla="*/ f204 1 f119"/>
              <a:gd name="f253" fmla="*/ f205 1 f120"/>
              <a:gd name="f254" fmla="*/ f206 1 f119"/>
              <a:gd name="f255" fmla="*/ f207 1 f120"/>
              <a:gd name="f256" fmla="*/ f208 1 f120"/>
              <a:gd name="f257" fmla="*/ f209 1 f119"/>
              <a:gd name="f258" fmla="*/ f210 f110 1"/>
              <a:gd name="f259" fmla="*/ f211 f110 1"/>
              <a:gd name="f260" fmla="*/ f213 f111 1"/>
              <a:gd name="f261" fmla="*/ f212 f111 1"/>
              <a:gd name="f262" fmla="*/ f214 f110 1"/>
              <a:gd name="f263" fmla="*/ f215 f111 1"/>
              <a:gd name="f264" fmla="*/ f216 f110 1"/>
              <a:gd name="f265" fmla="*/ f217 f111 1"/>
              <a:gd name="f266" fmla="*/ f218 f110 1"/>
              <a:gd name="f267" fmla="*/ f219 f111 1"/>
              <a:gd name="f268" fmla="*/ f220 f110 1"/>
              <a:gd name="f269" fmla="*/ f221 f111 1"/>
              <a:gd name="f270" fmla="*/ f222 f110 1"/>
              <a:gd name="f271" fmla="*/ f223 f111 1"/>
              <a:gd name="f272" fmla="*/ f224 f110 1"/>
              <a:gd name="f273" fmla="*/ f225 f111 1"/>
              <a:gd name="f274" fmla="*/ f226 f110 1"/>
              <a:gd name="f275" fmla="*/ f227 f111 1"/>
              <a:gd name="f276" fmla="*/ f228 f110 1"/>
              <a:gd name="f277" fmla="*/ f229 f111 1"/>
              <a:gd name="f278" fmla="*/ f230 f110 1"/>
              <a:gd name="f279" fmla="*/ f231 f111 1"/>
              <a:gd name="f280" fmla="*/ f232 f110 1"/>
              <a:gd name="f281" fmla="*/ f233 f111 1"/>
              <a:gd name="f282" fmla="*/ f234 f110 1"/>
              <a:gd name="f283" fmla="*/ f235 f110 1"/>
              <a:gd name="f284" fmla="*/ f236 f111 1"/>
              <a:gd name="f285" fmla="*/ f237 f110 1"/>
              <a:gd name="f286" fmla="*/ f238 f111 1"/>
              <a:gd name="f287" fmla="*/ f239 f110 1"/>
              <a:gd name="f288" fmla="*/ f240 f111 1"/>
              <a:gd name="f289" fmla="*/ f241 f111 1"/>
              <a:gd name="f290" fmla="*/ f242 f110 1"/>
              <a:gd name="f291" fmla="*/ f243 f111 1"/>
              <a:gd name="f292" fmla="*/ f244 f111 1"/>
              <a:gd name="f293" fmla="*/ f245 f110 1"/>
              <a:gd name="f294" fmla="*/ f246 f111 1"/>
              <a:gd name="f295" fmla="*/ f247 f110 1"/>
              <a:gd name="f296" fmla="*/ f248 f111 1"/>
              <a:gd name="f297" fmla="*/ f249 f111 1"/>
              <a:gd name="f298" fmla="*/ f250 f110 1"/>
              <a:gd name="f299" fmla="*/ f251 f111 1"/>
              <a:gd name="f300" fmla="*/ f252 f110 1"/>
              <a:gd name="f301" fmla="*/ f253 f111 1"/>
              <a:gd name="f302" fmla="*/ f254 f110 1"/>
              <a:gd name="f303" fmla="*/ f255 f111 1"/>
              <a:gd name="f304" fmla="*/ f256 f111 1"/>
              <a:gd name="f305" fmla="*/ f257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5">
                <a:pos x="f262" y="f263"/>
              </a:cxn>
              <a:cxn ang="f165">
                <a:pos x="f264" y="f265"/>
              </a:cxn>
              <a:cxn ang="f165">
                <a:pos x="f266" y="f267"/>
              </a:cxn>
              <a:cxn ang="f165">
                <a:pos x="f268" y="f269"/>
              </a:cxn>
              <a:cxn ang="f165">
                <a:pos x="f270" y="f271"/>
              </a:cxn>
              <a:cxn ang="f165">
                <a:pos x="f272" y="f273"/>
              </a:cxn>
              <a:cxn ang="f165">
                <a:pos x="f274" y="f275"/>
              </a:cxn>
              <a:cxn ang="f165">
                <a:pos x="f276" y="f277"/>
              </a:cxn>
              <a:cxn ang="f165">
                <a:pos x="f278" y="f279"/>
              </a:cxn>
              <a:cxn ang="f165">
                <a:pos x="f280" y="f281"/>
              </a:cxn>
              <a:cxn ang="f165">
                <a:pos x="f282" y="f269"/>
              </a:cxn>
              <a:cxn ang="f165">
                <a:pos x="f283" y="f284"/>
              </a:cxn>
              <a:cxn ang="f165">
                <a:pos x="f285" y="f286"/>
              </a:cxn>
              <a:cxn ang="f165">
                <a:pos x="f287" y="f288"/>
              </a:cxn>
              <a:cxn ang="f165">
                <a:pos x="f280" y="f289"/>
              </a:cxn>
              <a:cxn ang="f165">
                <a:pos x="f290" y="f291"/>
              </a:cxn>
              <a:cxn ang="f165">
                <a:pos x="f276" y="f292"/>
              </a:cxn>
              <a:cxn ang="f165">
                <a:pos x="f293" y="f294"/>
              </a:cxn>
              <a:cxn ang="f165">
                <a:pos x="f295" y="f296"/>
              </a:cxn>
              <a:cxn ang="f165">
                <a:pos x="f270" y="f297"/>
              </a:cxn>
              <a:cxn ang="f165">
                <a:pos x="f298" y="f299"/>
              </a:cxn>
              <a:cxn ang="f165">
                <a:pos x="f262" y="f263"/>
              </a:cxn>
              <a:cxn ang="f165">
                <a:pos x="f300" y="f301"/>
              </a:cxn>
              <a:cxn ang="f165">
                <a:pos x="f302" y="f303"/>
              </a:cxn>
              <a:cxn ang="f165">
                <a:pos x="f300" y="f304"/>
              </a:cxn>
              <a:cxn ang="f165">
                <a:pos x="f305" y="f303"/>
              </a:cxn>
              <a:cxn ang="f165">
                <a:pos x="f300" y="f301"/>
              </a:cxn>
            </a:cxnLst>
            <a:rect l="f258" t="f261" r="f259" b="f260"/>
            <a:pathLst>
              <a:path w="316" h="324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6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0" y="f32"/>
                  <a:pt x="f33" y="f34"/>
                  <a:pt x="f35" y="f17"/>
                </a:cubicBezTo>
                <a:cubicBezTo>
                  <a:pt x="f36" y="f37"/>
                  <a:pt x="f38" y="f39"/>
                  <a:pt x="f40" y="f13"/>
                </a:cubicBezTo>
                <a:cubicBezTo>
                  <a:pt x="f41" y="f42"/>
                  <a:pt x="f43" y="f7"/>
                  <a:pt x="f44" y="f45"/>
                </a:cubicBezTo>
                <a:cubicBezTo>
                  <a:pt x="f46" y="f15"/>
                  <a:pt x="f47" y="f32"/>
                  <a:pt x="f48" y="f49"/>
                </a:cubicBezTo>
                <a:cubicBezTo>
                  <a:pt x="f50" y="f51"/>
                  <a:pt x="f52" y="f37"/>
                  <a:pt x="f52" y="f53"/>
                </a:cubicBezTo>
                <a:cubicBezTo>
                  <a:pt x="f52" y="f54"/>
                  <a:pt x="f55" y="f27"/>
                  <a:pt x="f56" y="f25"/>
                </a:cubicBezTo>
                <a:cubicBezTo>
                  <a:pt x="f57" y="f58"/>
                  <a:pt x="f5" y="f59"/>
                  <a:pt x="f60" y="f61"/>
                </a:cubicBezTo>
                <a:cubicBezTo>
                  <a:pt x="f62" y="f18"/>
                  <a:pt x="f62" y="f16"/>
                  <a:pt x="f63" y="f64"/>
                </a:cubicBezTo>
                <a:cubicBezTo>
                  <a:pt x="f5" y="f65"/>
                  <a:pt x="f57" y="f66"/>
                  <a:pt x="f67" y="f68"/>
                </a:cubicBezTo>
                <a:cubicBezTo>
                  <a:pt x="f55" y="f69"/>
                  <a:pt x="f52" y="f70"/>
                  <a:pt x="f52" y="f71"/>
                </a:cubicBezTo>
                <a:cubicBezTo>
                  <a:pt x="f52" y="f72"/>
                  <a:pt x="f73" y="f74"/>
                  <a:pt x="f75" y="f76"/>
                </a:cubicBezTo>
                <a:cubicBezTo>
                  <a:pt x="f77" y="f78"/>
                  <a:pt x="f46" y="f79"/>
                  <a:pt x="f44" y="f62"/>
                </a:cubicBezTo>
                <a:cubicBezTo>
                  <a:pt x="f80" y="f81"/>
                  <a:pt x="f20" y="f5"/>
                  <a:pt x="f82" y="f83"/>
                </a:cubicBezTo>
                <a:cubicBezTo>
                  <a:pt x="f38" y="f79"/>
                  <a:pt x="f84" y="f56"/>
                  <a:pt x="f85" y="f86"/>
                </a:cubicBezTo>
                <a:cubicBezTo>
                  <a:pt x="f33" y="f87"/>
                  <a:pt x="f30" y="f67"/>
                  <a:pt x="f30" y="f88"/>
                </a:cubicBezTo>
                <a:cubicBezTo>
                  <a:pt x="f28" y="f89"/>
                  <a:pt x="f26" y="f90"/>
                  <a:pt x="f91" y="f92"/>
                </a:cubicBezTo>
                <a:cubicBezTo>
                  <a:pt x="f93" y="f94"/>
                  <a:pt x="f95" y="f96"/>
                  <a:pt x="f8" y="f9"/>
                </a:cubicBezTo>
                <a:close/>
                <a:moveTo>
                  <a:pt x="f97" y="f29"/>
                </a:moveTo>
                <a:cubicBezTo>
                  <a:pt x="f98" y="f29"/>
                  <a:pt x="f33" y="f99"/>
                  <a:pt x="f100" y="f101"/>
                </a:cubicBezTo>
                <a:cubicBezTo>
                  <a:pt x="f100" y="f102"/>
                  <a:pt x="f103" y="f104"/>
                  <a:pt x="f97" y="f104"/>
                </a:cubicBezTo>
                <a:cubicBezTo>
                  <a:pt x="f105" y="f104"/>
                  <a:pt x="f106" y="f102"/>
                  <a:pt x="f73" y="f101"/>
                </a:cubicBezTo>
                <a:cubicBezTo>
                  <a:pt x="f73" y="f107"/>
                  <a:pt x="f108" y="f29"/>
                  <a:pt x="f97" y="f29"/>
                </a:cubicBezTo>
                <a:close/>
              </a:path>
            </a:pathLst>
          </a:custGeom>
          <a:solidFill>
            <a:srgbClr val="F091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94B9698E-132F-4B65-91A0-42C8C9B61BCC}"/>
              </a:ext>
            </a:extLst>
          </p:cNvPr>
          <p:cNvSpPr/>
          <p:nvPr/>
        </p:nvSpPr>
        <p:spPr>
          <a:xfrm>
            <a:off x="4770433" y="1762121"/>
            <a:ext cx="634995" cy="6508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7"/>
              <a:gd name="f7" fmla="val 325"/>
              <a:gd name="f8" fmla="val 53"/>
              <a:gd name="f9" fmla="val 251"/>
              <a:gd name="f10" fmla="val 57"/>
              <a:gd name="f11" fmla="val 240"/>
              <a:gd name="f12" fmla="val 51"/>
              <a:gd name="f13" fmla="val 238"/>
              <a:gd name="f14" fmla="val 40"/>
              <a:gd name="f15" fmla="val 236"/>
              <a:gd name="f16" fmla="val 9"/>
              <a:gd name="f17" fmla="val 228"/>
              <a:gd name="f18" fmla="val 199"/>
              <a:gd name="f19" fmla="val 20"/>
              <a:gd name="f20" fmla="val 174"/>
              <a:gd name="f21" fmla="val 28"/>
              <a:gd name="f22" fmla="val 165"/>
              <a:gd name="f23" fmla="val 26"/>
              <a:gd name="f24" fmla="val 160"/>
              <a:gd name="f25" fmla="val 19"/>
              <a:gd name="f26" fmla="val 151"/>
              <a:gd name="f27" fmla="val 127"/>
              <a:gd name="f28" fmla="val 10"/>
              <a:gd name="f29" fmla="val 98"/>
              <a:gd name="f30" fmla="val 91"/>
              <a:gd name="f31" fmla="val 50"/>
              <a:gd name="f32" fmla="val 88"/>
              <a:gd name="f33" fmla="val 85"/>
              <a:gd name="f34" fmla="val 74"/>
              <a:gd name="f35" fmla="val 52"/>
              <a:gd name="f36" fmla="val 41"/>
              <a:gd name="f37" fmla="val 76"/>
              <a:gd name="f38" fmla="val 23"/>
              <a:gd name="f39" fmla="val 106"/>
              <a:gd name="f40" fmla="val 36"/>
              <a:gd name="f41" fmla="val 116"/>
              <a:gd name="f42" fmla="val 39"/>
              <a:gd name="f43" fmla="val 119"/>
              <a:gd name="f44" fmla="val 38"/>
              <a:gd name="f45" fmla="val 125"/>
              <a:gd name="f46" fmla="val 30"/>
              <a:gd name="f47" fmla="val 144"/>
              <a:gd name="f48" fmla="val 173"/>
              <a:gd name="f49" fmla="val 192"/>
              <a:gd name="f50" fmla="val 197"/>
              <a:gd name="f51" fmla="val 201"/>
              <a:gd name="f52" fmla="val 210"/>
              <a:gd name="f53" fmla="val 35"/>
              <a:gd name="f54" fmla="val 241"/>
              <a:gd name="f55" fmla="val 266"/>
              <a:gd name="f56" fmla="val 264"/>
              <a:gd name="f57" fmla="val 73"/>
              <a:gd name="f58" fmla="val 263"/>
              <a:gd name="f59" fmla="val 267"/>
              <a:gd name="f60" fmla="val 277"/>
              <a:gd name="f61" fmla="val 308"/>
              <a:gd name="f62" fmla="val 100"/>
              <a:gd name="f63" fmla="val 316"/>
              <a:gd name="f64" fmla="val 128"/>
              <a:gd name="f65" fmla="val 296"/>
              <a:gd name="f66" fmla="val 153"/>
              <a:gd name="f67" fmla="val 289"/>
              <a:gd name="f68" fmla="val 172"/>
              <a:gd name="f69" fmla="val 200"/>
              <a:gd name="f70" fmla="val 226"/>
              <a:gd name="f71" fmla="val 274"/>
              <a:gd name="f72" fmla="val 265"/>
              <a:gd name="f73" fmla="val 239"/>
              <a:gd name="f74" fmla="val 242"/>
              <a:gd name="f75" fmla="val 286"/>
              <a:gd name="f76" fmla="val 303"/>
              <a:gd name="f77" fmla="val 290"/>
              <a:gd name="f78" fmla="val 196"/>
              <a:gd name="f79" fmla="val 191"/>
              <a:gd name="f80" fmla="val 297"/>
              <a:gd name="f81" fmla="val 324"/>
              <a:gd name="f82" fmla="val 126"/>
              <a:gd name="f83" fmla="val 298"/>
              <a:gd name="f84" fmla="val 121"/>
              <a:gd name="f85" fmla="val 117"/>
              <a:gd name="f86" fmla="val 291"/>
              <a:gd name="f87" fmla="val 285"/>
              <a:gd name="f88" fmla="val 158"/>
              <a:gd name="f89" fmla="val 244"/>
              <a:gd name="f90" fmla="val 204"/>
              <a:gd name="f91" fmla="val 209"/>
              <a:gd name="f92" fmla="val 164"/>
              <a:gd name="f93" fmla="val 118"/>
              <a:gd name="f94" fmla="val 81"/>
              <a:gd name="f95" fmla="val 159"/>
              <a:gd name="f96" fmla="val 113"/>
              <a:gd name="f97" fmla="val 77"/>
              <a:gd name="f98" fmla="val 78"/>
              <a:gd name="f99" fmla="val 112"/>
              <a:gd name="f100" fmla="+- 0 0 -90"/>
              <a:gd name="f101" fmla="*/ f3 1 317"/>
              <a:gd name="f102" fmla="*/ f4 1 325"/>
              <a:gd name="f103" fmla="val f5"/>
              <a:gd name="f104" fmla="val f6"/>
              <a:gd name="f105" fmla="val f7"/>
              <a:gd name="f106" fmla="*/ f100 f0 1"/>
              <a:gd name="f107" fmla="+- f105 0 f103"/>
              <a:gd name="f108" fmla="+- f104 0 f103"/>
              <a:gd name="f109" fmla="*/ f106 1 f2"/>
              <a:gd name="f110" fmla="*/ f108 1 317"/>
              <a:gd name="f111" fmla="*/ f107 1 325"/>
              <a:gd name="f112" fmla="*/ 53 f108 1"/>
              <a:gd name="f113" fmla="*/ 251 f107 1"/>
              <a:gd name="f114" fmla="*/ 40 f108 1"/>
              <a:gd name="f115" fmla="*/ 236 f107 1"/>
              <a:gd name="f116" fmla="*/ 20 f108 1"/>
              <a:gd name="f117" fmla="*/ 174 f107 1"/>
              <a:gd name="f118" fmla="*/ 19 f108 1"/>
              <a:gd name="f119" fmla="*/ 151 f107 1"/>
              <a:gd name="f120" fmla="*/ 91 f107 1"/>
              <a:gd name="f121" fmla="*/ 74 f107 1"/>
              <a:gd name="f122" fmla="*/ 106 f108 1"/>
              <a:gd name="f123" fmla="*/ 36 f107 1"/>
              <a:gd name="f124" fmla="*/ 125 f108 1"/>
              <a:gd name="f125" fmla="*/ 30 f107 1"/>
              <a:gd name="f126" fmla="*/ 192 f108 1"/>
              <a:gd name="f127" fmla="*/ 210 f108 1"/>
              <a:gd name="f128" fmla="*/ 35 f107 1"/>
              <a:gd name="f129" fmla="*/ 264 f108 1"/>
              <a:gd name="f130" fmla="*/ 73 f107 1"/>
              <a:gd name="f131" fmla="*/ 277 f108 1"/>
              <a:gd name="f132" fmla="*/ 296 f108 1"/>
              <a:gd name="f133" fmla="*/ 153 f107 1"/>
              <a:gd name="f134" fmla="*/ 172 f107 1"/>
              <a:gd name="f135" fmla="*/ 274 f108 1"/>
              <a:gd name="f136" fmla="*/ 290 f107 1"/>
              <a:gd name="f137" fmla="*/ 191 f108 1"/>
              <a:gd name="f138" fmla="*/ 297 f107 1"/>
              <a:gd name="f139" fmla="*/ 126 f108 1"/>
              <a:gd name="f140" fmla="*/ 298 f107 1"/>
              <a:gd name="f141" fmla="*/ 291 f107 1"/>
              <a:gd name="f142" fmla="*/ 158 f108 1"/>
              <a:gd name="f143" fmla="*/ 244 f107 1"/>
              <a:gd name="f144" fmla="*/ 240 f108 1"/>
              <a:gd name="f145" fmla="*/ 164 f107 1"/>
              <a:gd name="f146" fmla="*/ 159 f108 1"/>
              <a:gd name="f147" fmla="*/ 81 f107 1"/>
              <a:gd name="f148" fmla="*/ 78 f108 1"/>
              <a:gd name="f149" fmla="+- f109 0 f1"/>
              <a:gd name="f150" fmla="*/ f112 1 317"/>
              <a:gd name="f151" fmla="*/ f113 1 325"/>
              <a:gd name="f152" fmla="*/ f114 1 317"/>
              <a:gd name="f153" fmla="*/ f115 1 325"/>
              <a:gd name="f154" fmla="*/ f116 1 317"/>
              <a:gd name="f155" fmla="*/ f117 1 325"/>
              <a:gd name="f156" fmla="*/ f118 1 317"/>
              <a:gd name="f157" fmla="*/ f119 1 325"/>
              <a:gd name="f158" fmla="*/ f120 1 325"/>
              <a:gd name="f159" fmla="*/ f121 1 325"/>
              <a:gd name="f160" fmla="*/ f122 1 317"/>
              <a:gd name="f161" fmla="*/ f123 1 325"/>
              <a:gd name="f162" fmla="*/ f124 1 317"/>
              <a:gd name="f163" fmla="*/ f125 1 325"/>
              <a:gd name="f164" fmla="*/ f126 1 317"/>
              <a:gd name="f165" fmla="*/ f127 1 317"/>
              <a:gd name="f166" fmla="*/ f128 1 325"/>
              <a:gd name="f167" fmla="*/ f129 1 317"/>
              <a:gd name="f168" fmla="*/ f130 1 325"/>
              <a:gd name="f169" fmla="*/ f131 1 317"/>
              <a:gd name="f170" fmla="*/ f132 1 317"/>
              <a:gd name="f171" fmla="*/ f133 1 325"/>
              <a:gd name="f172" fmla="*/ f134 1 325"/>
              <a:gd name="f173" fmla="*/ f135 1 317"/>
              <a:gd name="f174" fmla="*/ f136 1 325"/>
              <a:gd name="f175" fmla="*/ f137 1 317"/>
              <a:gd name="f176" fmla="*/ f138 1 325"/>
              <a:gd name="f177" fmla="*/ f139 1 317"/>
              <a:gd name="f178" fmla="*/ f140 1 325"/>
              <a:gd name="f179" fmla="*/ f141 1 325"/>
              <a:gd name="f180" fmla="*/ f142 1 317"/>
              <a:gd name="f181" fmla="*/ f143 1 325"/>
              <a:gd name="f182" fmla="*/ f144 1 317"/>
              <a:gd name="f183" fmla="*/ f145 1 325"/>
              <a:gd name="f184" fmla="*/ f146 1 317"/>
              <a:gd name="f185" fmla="*/ f147 1 325"/>
              <a:gd name="f186" fmla="*/ f148 1 317"/>
              <a:gd name="f187" fmla="*/ 0 1 f110"/>
              <a:gd name="f188" fmla="*/ f104 1 f110"/>
              <a:gd name="f189" fmla="*/ 0 1 f111"/>
              <a:gd name="f190" fmla="*/ f105 1 f111"/>
              <a:gd name="f191" fmla="*/ f150 1 f110"/>
              <a:gd name="f192" fmla="*/ f151 1 f111"/>
              <a:gd name="f193" fmla="*/ f152 1 f110"/>
              <a:gd name="f194" fmla="*/ f153 1 f111"/>
              <a:gd name="f195" fmla="*/ f154 1 f110"/>
              <a:gd name="f196" fmla="*/ f155 1 f111"/>
              <a:gd name="f197" fmla="*/ f156 1 f110"/>
              <a:gd name="f198" fmla="*/ f157 1 f111"/>
              <a:gd name="f199" fmla="*/ f158 1 f111"/>
              <a:gd name="f200" fmla="*/ f159 1 f111"/>
              <a:gd name="f201" fmla="*/ f160 1 f110"/>
              <a:gd name="f202" fmla="*/ f161 1 f111"/>
              <a:gd name="f203" fmla="*/ f162 1 f110"/>
              <a:gd name="f204" fmla="*/ f163 1 f111"/>
              <a:gd name="f205" fmla="*/ f164 1 f110"/>
              <a:gd name="f206" fmla="*/ f165 1 f110"/>
              <a:gd name="f207" fmla="*/ f166 1 f111"/>
              <a:gd name="f208" fmla="*/ f167 1 f110"/>
              <a:gd name="f209" fmla="*/ f168 1 f111"/>
              <a:gd name="f210" fmla="*/ f169 1 f110"/>
              <a:gd name="f211" fmla="*/ f170 1 f110"/>
              <a:gd name="f212" fmla="*/ f171 1 f111"/>
              <a:gd name="f213" fmla="*/ f172 1 f111"/>
              <a:gd name="f214" fmla="*/ f173 1 f110"/>
              <a:gd name="f215" fmla="*/ f174 1 f111"/>
              <a:gd name="f216" fmla="*/ f175 1 f110"/>
              <a:gd name="f217" fmla="*/ f176 1 f111"/>
              <a:gd name="f218" fmla="*/ f177 1 f110"/>
              <a:gd name="f219" fmla="*/ f178 1 f111"/>
              <a:gd name="f220" fmla="*/ f179 1 f111"/>
              <a:gd name="f221" fmla="*/ f180 1 f110"/>
              <a:gd name="f222" fmla="*/ f181 1 f111"/>
              <a:gd name="f223" fmla="*/ f182 1 f110"/>
              <a:gd name="f224" fmla="*/ f183 1 f111"/>
              <a:gd name="f225" fmla="*/ f184 1 f110"/>
              <a:gd name="f226" fmla="*/ f185 1 f111"/>
              <a:gd name="f227" fmla="*/ f186 1 f110"/>
              <a:gd name="f228" fmla="*/ f187 f101 1"/>
              <a:gd name="f229" fmla="*/ f188 f101 1"/>
              <a:gd name="f230" fmla="*/ f190 f102 1"/>
              <a:gd name="f231" fmla="*/ f189 f102 1"/>
              <a:gd name="f232" fmla="*/ f191 f101 1"/>
              <a:gd name="f233" fmla="*/ f192 f102 1"/>
              <a:gd name="f234" fmla="*/ f193 f101 1"/>
              <a:gd name="f235" fmla="*/ f194 f102 1"/>
              <a:gd name="f236" fmla="*/ f195 f101 1"/>
              <a:gd name="f237" fmla="*/ f196 f102 1"/>
              <a:gd name="f238" fmla="*/ f197 f101 1"/>
              <a:gd name="f239" fmla="*/ f198 f102 1"/>
              <a:gd name="f240" fmla="*/ f199 f102 1"/>
              <a:gd name="f241" fmla="*/ f200 f102 1"/>
              <a:gd name="f242" fmla="*/ f201 f101 1"/>
              <a:gd name="f243" fmla="*/ f202 f102 1"/>
              <a:gd name="f244" fmla="*/ f203 f101 1"/>
              <a:gd name="f245" fmla="*/ f204 f102 1"/>
              <a:gd name="f246" fmla="*/ f205 f101 1"/>
              <a:gd name="f247" fmla="*/ f206 f101 1"/>
              <a:gd name="f248" fmla="*/ f207 f102 1"/>
              <a:gd name="f249" fmla="*/ f208 f101 1"/>
              <a:gd name="f250" fmla="*/ f209 f102 1"/>
              <a:gd name="f251" fmla="*/ f210 f101 1"/>
              <a:gd name="f252" fmla="*/ f211 f101 1"/>
              <a:gd name="f253" fmla="*/ f212 f102 1"/>
              <a:gd name="f254" fmla="*/ f213 f102 1"/>
              <a:gd name="f255" fmla="*/ f214 f101 1"/>
              <a:gd name="f256" fmla="*/ f215 f102 1"/>
              <a:gd name="f257" fmla="*/ f216 f101 1"/>
              <a:gd name="f258" fmla="*/ f217 f102 1"/>
              <a:gd name="f259" fmla="*/ f218 f101 1"/>
              <a:gd name="f260" fmla="*/ f219 f102 1"/>
              <a:gd name="f261" fmla="*/ f220 f102 1"/>
              <a:gd name="f262" fmla="*/ f221 f101 1"/>
              <a:gd name="f263" fmla="*/ f222 f102 1"/>
              <a:gd name="f264" fmla="*/ f223 f101 1"/>
              <a:gd name="f265" fmla="*/ f224 f102 1"/>
              <a:gd name="f266" fmla="*/ f225 f101 1"/>
              <a:gd name="f267" fmla="*/ f226 f102 1"/>
              <a:gd name="f268" fmla="*/ f227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232" y="f233"/>
              </a:cxn>
              <a:cxn ang="f149">
                <a:pos x="f234" y="f235"/>
              </a:cxn>
              <a:cxn ang="f149">
                <a:pos x="f236" y="f237"/>
              </a:cxn>
              <a:cxn ang="f149">
                <a:pos x="f238" y="f239"/>
              </a:cxn>
              <a:cxn ang="f149">
                <a:pos x="f234" y="f240"/>
              </a:cxn>
              <a:cxn ang="f149">
                <a:pos x="f232" y="f241"/>
              </a:cxn>
              <a:cxn ang="f149">
                <a:pos x="f242" y="f243"/>
              </a:cxn>
              <a:cxn ang="f149">
                <a:pos x="f244" y="f245"/>
              </a:cxn>
              <a:cxn ang="f149">
                <a:pos x="f246" y="f245"/>
              </a:cxn>
              <a:cxn ang="f149">
                <a:pos x="f247" y="f248"/>
              </a:cxn>
              <a:cxn ang="f149">
                <a:pos x="f249" y="f250"/>
              </a:cxn>
              <a:cxn ang="f149">
                <a:pos x="f251" y="f240"/>
              </a:cxn>
              <a:cxn ang="f149">
                <a:pos x="f252" y="f253"/>
              </a:cxn>
              <a:cxn ang="f149">
                <a:pos x="f252" y="f254"/>
              </a:cxn>
              <a:cxn ang="f149">
                <a:pos x="f255" y="f235"/>
              </a:cxn>
              <a:cxn ang="f149">
                <a:pos x="f249" y="f233"/>
              </a:cxn>
              <a:cxn ang="f149">
                <a:pos x="f247" y="f256"/>
              </a:cxn>
              <a:cxn ang="f149">
                <a:pos x="f257" y="f258"/>
              </a:cxn>
              <a:cxn ang="f149">
                <a:pos x="f259" y="f260"/>
              </a:cxn>
              <a:cxn ang="f149">
                <a:pos x="f242" y="f261"/>
              </a:cxn>
              <a:cxn ang="f149">
                <a:pos x="f232" y="f233"/>
              </a:cxn>
              <a:cxn ang="f149">
                <a:pos x="f262" y="f263"/>
              </a:cxn>
              <a:cxn ang="f149">
                <a:pos x="f264" y="f265"/>
              </a:cxn>
              <a:cxn ang="f149">
                <a:pos x="f266" y="f267"/>
              </a:cxn>
              <a:cxn ang="f149">
                <a:pos x="f268" y="f265"/>
              </a:cxn>
              <a:cxn ang="f149">
                <a:pos x="f262" y="f263"/>
              </a:cxn>
            </a:cxnLst>
            <a:rect l="f228" t="f231" r="f229" b="f230"/>
            <a:pathLst>
              <a:path w="317" h="32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5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5" y="f27"/>
                  <a:pt x="f28" y="f29"/>
                  <a:pt x="f14" y="f30"/>
                </a:cubicBezTo>
                <a:cubicBezTo>
                  <a:pt x="f31" y="f32"/>
                  <a:pt x="f8" y="f33"/>
                  <a:pt x="f8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5"/>
                  <a:pt x="f48" y="f5"/>
                  <a:pt x="f49" y="f46"/>
                </a:cubicBezTo>
                <a:cubicBezTo>
                  <a:pt x="f50" y="f42"/>
                  <a:pt x="f51" y="f42"/>
                  <a:pt x="f52" y="f53"/>
                </a:cubicBezTo>
                <a:cubicBezTo>
                  <a:pt x="f54" y="f38"/>
                  <a:pt x="f55" y="f14"/>
                  <a:pt x="f56" y="f57"/>
                </a:cubicBezTo>
                <a:cubicBezTo>
                  <a:pt x="f58" y="f33"/>
                  <a:pt x="f59" y="f32"/>
                  <a:pt x="f60" y="f3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24"/>
                  <a:pt x="f67" y="f22"/>
                  <a:pt x="f65" y="f68"/>
                </a:cubicBezTo>
                <a:cubicBezTo>
                  <a:pt x="f6" y="f69"/>
                  <a:pt x="f61" y="f70"/>
                  <a:pt x="f71" y="f15"/>
                </a:cubicBezTo>
                <a:cubicBezTo>
                  <a:pt x="f72" y="f73"/>
                  <a:pt x="f56" y="f74"/>
                  <a:pt x="f56" y="f9"/>
                </a:cubicBezTo>
                <a:cubicBezTo>
                  <a:pt x="f55" y="f75"/>
                  <a:pt x="f74" y="f76"/>
                  <a:pt x="f52" y="f77"/>
                </a:cubicBezTo>
                <a:cubicBezTo>
                  <a:pt x="f69" y="f75"/>
                  <a:pt x="f78" y="f67"/>
                  <a:pt x="f79" y="f80"/>
                </a:cubicBezTo>
                <a:cubicBezTo>
                  <a:pt x="f48" y="f81"/>
                  <a:pt x="f47" y="f7"/>
                  <a:pt x="f82" y="f83"/>
                </a:cubicBezTo>
                <a:cubicBezTo>
                  <a:pt x="f84" y="f67"/>
                  <a:pt x="f85" y="f75"/>
                  <a:pt x="f39" y="f86"/>
                </a:cubicBezTo>
                <a:cubicBezTo>
                  <a:pt x="f37" y="f76"/>
                  <a:pt x="f12" y="f87"/>
                  <a:pt x="f8" y="f9"/>
                </a:cubicBezTo>
                <a:close/>
                <a:moveTo>
                  <a:pt x="f88" y="f89"/>
                </a:moveTo>
                <a:cubicBezTo>
                  <a:pt x="f90" y="f89"/>
                  <a:pt x="f11" y="f91"/>
                  <a:pt x="f11" y="f92"/>
                </a:cubicBezTo>
                <a:cubicBezTo>
                  <a:pt x="f11" y="f93"/>
                  <a:pt x="f90" y="f94"/>
                  <a:pt x="f95" y="f94"/>
                </a:cubicBezTo>
                <a:cubicBezTo>
                  <a:pt x="f96" y="f94"/>
                  <a:pt x="f97" y="f85"/>
                  <a:pt x="f98" y="f92"/>
                </a:cubicBezTo>
                <a:cubicBezTo>
                  <a:pt x="f98" y="f52"/>
                  <a:pt x="f99" y="f89"/>
                  <a:pt x="f88" y="f89"/>
                </a:cubicBezTo>
                <a:close/>
              </a:path>
            </a:pathLst>
          </a:custGeom>
          <a:solidFill>
            <a:srgbClr val="F091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6DFE332B-C187-4C7B-994D-70BFDCBA2AAE}"/>
              </a:ext>
            </a:extLst>
          </p:cNvPr>
          <p:cNvSpPr/>
          <p:nvPr/>
        </p:nvSpPr>
        <p:spPr>
          <a:xfrm>
            <a:off x="3941758" y="1171575"/>
            <a:ext cx="614367" cy="4889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7"/>
              <a:gd name="f7" fmla="val 244"/>
              <a:gd name="f8" fmla="val 305"/>
              <a:gd name="f9" fmla="val 216"/>
              <a:gd name="f10" fmla="val 226"/>
              <a:gd name="f11" fmla="val 302"/>
              <a:gd name="f12" fmla="val 233"/>
              <a:gd name="f13" fmla="val 291"/>
              <a:gd name="f14" fmla="val 235"/>
              <a:gd name="f15" fmla="val 288"/>
              <a:gd name="f16" fmla="val 286"/>
              <a:gd name="f17" fmla="val 236"/>
              <a:gd name="f18" fmla="val 283"/>
              <a:gd name="f19" fmla="val 251"/>
              <a:gd name="f20" fmla="val 239"/>
              <a:gd name="f21" fmla="val 213"/>
              <a:gd name="f22" fmla="val 228"/>
              <a:gd name="f23" fmla="val 186"/>
              <a:gd name="f24" fmla="val 208"/>
              <a:gd name="f25" fmla="val 167"/>
              <a:gd name="f26" fmla="val 185"/>
              <a:gd name="f27" fmla="val 151"/>
              <a:gd name="f28" fmla="val 154"/>
              <a:gd name="f29" fmla="val 130"/>
              <a:gd name="f30" fmla="val 119"/>
              <a:gd name="f31" fmla="val 117"/>
              <a:gd name="f32" fmla="val 85"/>
              <a:gd name="f33" fmla="val 101"/>
              <a:gd name="f34" fmla="val 63"/>
              <a:gd name="f35" fmla="val 90"/>
              <a:gd name="f36" fmla="val 41"/>
              <a:gd name="f37" fmla="val 79"/>
              <a:gd name="f38" fmla="val 23"/>
              <a:gd name="f39" fmla="val 61"/>
              <a:gd name="f40" fmla="val 11"/>
              <a:gd name="f41" fmla="val 49"/>
              <a:gd name="f42" fmla="val 4"/>
              <a:gd name="f43" fmla="val 34"/>
              <a:gd name="f44" fmla="val 2"/>
              <a:gd name="f45" fmla="val 17"/>
              <a:gd name="f46" fmla="val 12"/>
              <a:gd name="f47" fmla="val 6"/>
              <a:gd name="f48" fmla="val 5"/>
              <a:gd name="f49" fmla="val 3"/>
              <a:gd name="f50" fmla="val 9"/>
              <a:gd name="f51" fmla="val 13"/>
              <a:gd name="f52" fmla="val 8"/>
              <a:gd name="f53" fmla="val 60"/>
              <a:gd name="f54" fmla="val 109"/>
              <a:gd name="f55" fmla="val 159"/>
              <a:gd name="f56" fmla="val 84"/>
              <a:gd name="f57" fmla="val 171"/>
              <a:gd name="f58" fmla="val 88"/>
              <a:gd name="f59" fmla="val 183"/>
              <a:gd name="f60" fmla="val 92"/>
              <a:gd name="f61" fmla="val 195"/>
              <a:gd name="f62" fmla="val 94"/>
              <a:gd name="f63" fmla="val 259"/>
              <a:gd name="f64" fmla="val 107"/>
              <a:gd name="f65" fmla="val 304"/>
              <a:gd name="f66" fmla="val 157"/>
              <a:gd name="f67" fmla="+- 0 0 -90"/>
              <a:gd name="f68" fmla="*/ f3 1 307"/>
              <a:gd name="f69" fmla="*/ f4 1 244"/>
              <a:gd name="f70" fmla="val f5"/>
              <a:gd name="f71" fmla="val f6"/>
              <a:gd name="f72" fmla="val f7"/>
              <a:gd name="f73" fmla="*/ f67 f0 1"/>
              <a:gd name="f74" fmla="+- f72 0 f70"/>
              <a:gd name="f75" fmla="+- f71 0 f70"/>
              <a:gd name="f76" fmla="*/ f73 1 f2"/>
              <a:gd name="f77" fmla="*/ f75 1 307"/>
              <a:gd name="f78" fmla="*/ f74 1 244"/>
              <a:gd name="f79" fmla="*/ 305 f75 1"/>
              <a:gd name="f80" fmla="*/ 216 f74 1"/>
              <a:gd name="f81" fmla="*/ 291 f75 1"/>
              <a:gd name="f82" fmla="*/ 235 f74 1"/>
              <a:gd name="f83" fmla="*/ 283 f75 1"/>
              <a:gd name="f84" fmla="*/ 236 f74 1"/>
              <a:gd name="f85" fmla="*/ 239 f75 1"/>
              <a:gd name="f86" fmla="*/ 213 f74 1"/>
              <a:gd name="f87" fmla="*/ 185 f75 1"/>
              <a:gd name="f88" fmla="*/ 151 f74 1"/>
              <a:gd name="f89" fmla="*/ 85 f75 1"/>
              <a:gd name="f90" fmla="*/ 101 f74 1"/>
              <a:gd name="f91" fmla="*/ 23 f75 1"/>
              <a:gd name="f92" fmla="*/ 61 f74 1"/>
              <a:gd name="f93" fmla="*/ 2 f75 1"/>
              <a:gd name="f94" fmla="*/ 17 f74 1"/>
              <a:gd name="f95" fmla="*/ 5 f75 1"/>
              <a:gd name="f96" fmla="*/ 3 f74 1"/>
              <a:gd name="f97" fmla="*/ 17 f75 1"/>
              <a:gd name="f98" fmla="*/ 8 f74 1"/>
              <a:gd name="f99" fmla="*/ 159 f75 1"/>
              <a:gd name="f100" fmla="*/ 84 f74 1"/>
              <a:gd name="f101" fmla="*/ 195 f75 1"/>
              <a:gd name="f102" fmla="*/ 94 f74 1"/>
              <a:gd name="f103" fmla="+- f76 0 f1"/>
              <a:gd name="f104" fmla="*/ f79 1 307"/>
              <a:gd name="f105" fmla="*/ f80 1 244"/>
              <a:gd name="f106" fmla="*/ f81 1 307"/>
              <a:gd name="f107" fmla="*/ f82 1 244"/>
              <a:gd name="f108" fmla="*/ f83 1 307"/>
              <a:gd name="f109" fmla="*/ f84 1 244"/>
              <a:gd name="f110" fmla="*/ f85 1 307"/>
              <a:gd name="f111" fmla="*/ f86 1 244"/>
              <a:gd name="f112" fmla="*/ f87 1 307"/>
              <a:gd name="f113" fmla="*/ f88 1 244"/>
              <a:gd name="f114" fmla="*/ f89 1 307"/>
              <a:gd name="f115" fmla="*/ f90 1 244"/>
              <a:gd name="f116" fmla="*/ f91 1 307"/>
              <a:gd name="f117" fmla="*/ f92 1 244"/>
              <a:gd name="f118" fmla="*/ f93 1 307"/>
              <a:gd name="f119" fmla="*/ f94 1 244"/>
              <a:gd name="f120" fmla="*/ f95 1 307"/>
              <a:gd name="f121" fmla="*/ f96 1 244"/>
              <a:gd name="f122" fmla="*/ f97 1 307"/>
              <a:gd name="f123" fmla="*/ f98 1 244"/>
              <a:gd name="f124" fmla="*/ f99 1 307"/>
              <a:gd name="f125" fmla="*/ f100 1 244"/>
              <a:gd name="f126" fmla="*/ f101 1 307"/>
              <a:gd name="f127" fmla="*/ f102 1 244"/>
              <a:gd name="f128" fmla="*/ 0 1 f77"/>
              <a:gd name="f129" fmla="*/ f71 1 f77"/>
              <a:gd name="f130" fmla="*/ 0 1 f78"/>
              <a:gd name="f131" fmla="*/ f72 1 f78"/>
              <a:gd name="f132" fmla="*/ f104 1 f77"/>
              <a:gd name="f133" fmla="*/ f105 1 f78"/>
              <a:gd name="f134" fmla="*/ f106 1 f77"/>
              <a:gd name="f135" fmla="*/ f107 1 f78"/>
              <a:gd name="f136" fmla="*/ f108 1 f77"/>
              <a:gd name="f137" fmla="*/ f109 1 f78"/>
              <a:gd name="f138" fmla="*/ f110 1 f77"/>
              <a:gd name="f139" fmla="*/ f111 1 f78"/>
              <a:gd name="f140" fmla="*/ f112 1 f77"/>
              <a:gd name="f141" fmla="*/ f113 1 f78"/>
              <a:gd name="f142" fmla="*/ f114 1 f77"/>
              <a:gd name="f143" fmla="*/ f115 1 f78"/>
              <a:gd name="f144" fmla="*/ f116 1 f77"/>
              <a:gd name="f145" fmla="*/ f117 1 f78"/>
              <a:gd name="f146" fmla="*/ f118 1 f77"/>
              <a:gd name="f147" fmla="*/ f119 1 f78"/>
              <a:gd name="f148" fmla="*/ f120 1 f77"/>
              <a:gd name="f149" fmla="*/ f121 1 f78"/>
              <a:gd name="f150" fmla="*/ f122 1 f77"/>
              <a:gd name="f151" fmla="*/ f123 1 f78"/>
              <a:gd name="f152" fmla="*/ f124 1 f77"/>
              <a:gd name="f153" fmla="*/ f125 1 f78"/>
              <a:gd name="f154" fmla="*/ f126 1 f77"/>
              <a:gd name="f155" fmla="*/ f127 1 f78"/>
              <a:gd name="f156" fmla="*/ f128 f68 1"/>
              <a:gd name="f157" fmla="*/ f129 f68 1"/>
              <a:gd name="f158" fmla="*/ f131 f69 1"/>
              <a:gd name="f159" fmla="*/ f130 f69 1"/>
              <a:gd name="f160" fmla="*/ f132 f68 1"/>
              <a:gd name="f161" fmla="*/ f133 f69 1"/>
              <a:gd name="f162" fmla="*/ f134 f68 1"/>
              <a:gd name="f163" fmla="*/ f135 f69 1"/>
              <a:gd name="f164" fmla="*/ f136 f68 1"/>
              <a:gd name="f165" fmla="*/ f137 f69 1"/>
              <a:gd name="f166" fmla="*/ f138 f68 1"/>
              <a:gd name="f167" fmla="*/ f139 f69 1"/>
              <a:gd name="f168" fmla="*/ f140 f68 1"/>
              <a:gd name="f169" fmla="*/ f141 f69 1"/>
              <a:gd name="f170" fmla="*/ f142 f68 1"/>
              <a:gd name="f171" fmla="*/ f143 f69 1"/>
              <a:gd name="f172" fmla="*/ f144 f68 1"/>
              <a:gd name="f173" fmla="*/ f145 f69 1"/>
              <a:gd name="f174" fmla="*/ f146 f68 1"/>
              <a:gd name="f175" fmla="*/ f147 f69 1"/>
              <a:gd name="f176" fmla="*/ f148 f68 1"/>
              <a:gd name="f177" fmla="*/ f149 f69 1"/>
              <a:gd name="f178" fmla="*/ f150 f68 1"/>
              <a:gd name="f179" fmla="*/ f151 f69 1"/>
              <a:gd name="f180" fmla="*/ f152 f68 1"/>
              <a:gd name="f181" fmla="*/ f153 f69 1"/>
              <a:gd name="f182" fmla="*/ f154 f68 1"/>
              <a:gd name="f183" fmla="*/ f155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3">
                <a:pos x="f160" y="f161"/>
              </a:cxn>
              <a:cxn ang="f103">
                <a:pos x="f162" y="f163"/>
              </a:cxn>
              <a:cxn ang="f103">
                <a:pos x="f164" y="f165"/>
              </a:cxn>
              <a:cxn ang="f103">
                <a:pos x="f166" y="f167"/>
              </a:cxn>
              <a:cxn ang="f103">
                <a:pos x="f168" y="f169"/>
              </a:cxn>
              <a:cxn ang="f103">
                <a:pos x="f170" y="f171"/>
              </a:cxn>
              <a:cxn ang="f103">
                <a:pos x="f172" y="f173"/>
              </a:cxn>
              <a:cxn ang="f103">
                <a:pos x="f174" y="f175"/>
              </a:cxn>
              <a:cxn ang="f103">
                <a:pos x="f176" y="f177"/>
              </a:cxn>
              <a:cxn ang="f103">
                <a:pos x="f178" y="f179"/>
              </a:cxn>
              <a:cxn ang="f103">
                <a:pos x="f180" y="f181"/>
              </a:cxn>
              <a:cxn ang="f103">
                <a:pos x="f182" y="f183"/>
              </a:cxn>
              <a:cxn ang="f103">
                <a:pos x="f160" y="f161"/>
              </a:cxn>
            </a:cxnLst>
            <a:rect l="f156" t="f159" r="f157" b="f158"/>
            <a:pathLst>
              <a:path w="307" h="244">
                <a:moveTo>
                  <a:pt x="f8" y="f9"/>
                </a:moveTo>
                <a:cubicBezTo>
                  <a:pt x="f6" y="f10"/>
                  <a:pt x="f11" y="f12"/>
                  <a:pt x="f13" y="f14"/>
                </a:cubicBezTo>
                <a:cubicBezTo>
                  <a:pt x="f15" y="f14"/>
                  <a:pt x="f16" y="f17"/>
                  <a:pt x="f18" y="f17"/>
                </a:cubicBezTo>
                <a:cubicBezTo>
                  <a:pt x="f19" y="f7"/>
                  <a:pt x="f19" y="f7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4" y="f46"/>
                  <a:pt x="f5" y="f47"/>
                  <a:pt x="f48" y="f49"/>
                </a:cubicBezTo>
                <a:cubicBezTo>
                  <a:pt x="f50" y="f5"/>
                  <a:pt x="f51" y="f48"/>
                  <a:pt x="f45" y="f52"/>
                </a:cubicBezTo>
                <a:cubicBezTo>
                  <a:pt x="f53" y="f36"/>
                  <a:pt x="f54" y="f3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8" y="f9"/>
                </a:cubicBezTo>
                <a:close/>
              </a:path>
            </a:pathLst>
          </a:custGeom>
          <a:solidFill>
            <a:srgbClr val="F091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F4C6DE79-E55C-4BF9-9BAF-C540CB8234C4}"/>
              </a:ext>
            </a:extLst>
          </p:cNvPr>
          <p:cNvSpPr/>
          <p:nvPr/>
        </p:nvSpPr>
        <p:spPr>
          <a:xfrm>
            <a:off x="4700592" y="1169983"/>
            <a:ext cx="619121" cy="4905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9"/>
              <a:gd name="f7" fmla="val 245"/>
              <a:gd name="f8" fmla="val 2"/>
              <a:gd name="f9" fmla="val 217"/>
              <a:gd name="f10" fmla="val 5"/>
              <a:gd name="f11" fmla="val 158"/>
              <a:gd name="f12" fmla="val 45"/>
              <a:gd name="f13" fmla="val 112"/>
              <a:gd name="f14" fmla="val 107"/>
              <a:gd name="f15" fmla="val 96"/>
              <a:gd name="f16" fmla="val 173"/>
              <a:gd name="f17" fmla="val 80"/>
              <a:gd name="f18" fmla="val 232"/>
              <a:gd name="f19" fmla="val 51"/>
              <a:gd name="f20" fmla="val 287"/>
              <a:gd name="f21" fmla="val 12"/>
              <a:gd name="f22" fmla="val 292"/>
              <a:gd name="f23" fmla="val 9"/>
              <a:gd name="f24" fmla="val 296"/>
              <a:gd name="f25" fmla="val 303"/>
              <a:gd name="f26" fmla="val 306"/>
              <a:gd name="f27" fmla="val 18"/>
              <a:gd name="f28" fmla="val 305"/>
              <a:gd name="f29" fmla="val 24"/>
              <a:gd name="f30" fmla="val 300"/>
              <a:gd name="f31" fmla="val 43"/>
              <a:gd name="f32" fmla="val 291"/>
              <a:gd name="f33" fmla="val 58"/>
              <a:gd name="f34" fmla="val 275"/>
              <a:gd name="f35" fmla="val 70"/>
              <a:gd name="f36" fmla="val 250"/>
              <a:gd name="f37" fmla="val 91"/>
              <a:gd name="f38" fmla="val 219"/>
              <a:gd name="f39" fmla="val 103"/>
              <a:gd name="f40" fmla="val 190"/>
              <a:gd name="f41" fmla="val 117"/>
              <a:gd name="f42" fmla="val 131"/>
              <a:gd name="f43" fmla="val 126"/>
              <a:gd name="f44" fmla="val 146"/>
              <a:gd name="f45" fmla="val 99"/>
              <a:gd name="f46" fmla="val 170"/>
              <a:gd name="f47" fmla="val 83"/>
              <a:gd name="f48" fmla="val 186"/>
              <a:gd name="f49" fmla="val 203"/>
              <a:gd name="f50" fmla="val 65"/>
              <a:gd name="f51" fmla="val 226"/>
              <a:gd name="f52" fmla="val 62"/>
              <a:gd name="f53" fmla="val 242"/>
              <a:gd name="f54" fmla="val 53"/>
              <a:gd name="f55" fmla="val 38"/>
              <a:gd name="f56" fmla="val 241"/>
              <a:gd name="f57" fmla="val 31"/>
              <a:gd name="f58" fmla="val 238"/>
              <a:gd name="f59" fmla="val 23"/>
              <a:gd name="f60" fmla="val 237"/>
              <a:gd name="f61" fmla="val 15"/>
              <a:gd name="f62" fmla="val 235"/>
              <a:gd name="f63" fmla="val 233"/>
              <a:gd name="f64" fmla="val 228"/>
              <a:gd name="f65" fmla="+- 0 0 -90"/>
              <a:gd name="f66" fmla="*/ f3 1 309"/>
              <a:gd name="f67" fmla="*/ f4 1 245"/>
              <a:gd name="f68" fmla="val f5"/>
              <a:gd name="f69" fmla="val f6"/>
              <a:gd name="f70" fmla="val f7"/>
              <a:gd name="f71" fmla="*/ f65 f0 1"/>
              <a:gd name="f72" fmla="+- f70 0 f68"/>
              <a:gd name="f73" fmla="+- f69 0 f68"/>
              <a:gd name="f74" fmla="*/ f71 1 f2"/>
              <a:gd name="f75" fmla="*/ f73 1 309"/>
              <a:gd name="f76" fmla="*/ f72 1 245"/>
              <a:gd name="f77" fmla="*/ 2 f73 1"/>
              <a:gd name="f78" fmla="*/ 217 f72 1"/>
              <a:gd name="f79" fmla="*/ 107 f73 1"/>
              <a:gd name="f80" fmla="*/ 96 f72 1"/>
              <a:gd name="f81" fmla="*/ 287 f73 1"/>
              <a:gd name="f82" fmla="*/ 12 f72 1"/>
              <a:gd name="f83" fmla="*/ 303 f73 1"/>
              <a:gd name="f84" fmla="*/ 5 f72 1"/>
              <a:gd name="f85" fmla="*/ 305 f73 1"/>
              <a:gd name="f86" fmla="*/ 24 f72 1"/>
              <a:gd name="f87" fmla="*/ 275 f73 1"/>
              <a:gd name="f88" fmla="*/ 70 f72 1"/>
              <a:gd name="f89" fmla="*/ 190 f73 1"/>
              <a:gd name="f90" fmla="*/ 117 f72 1"/>
              <a:gd name="f91" fmla="*/ 99 f73 1"/>
              <a:gd name="f92" fmla="*/ 170 f72 1"/>
              <a:gd name="f93" fmla="*/ 65 f73 1"/>
              <a:gd name="f94" fmla="*/ 226 f72 1"/>
              <a:gd name="f95" fmla="*/ 38 f73 1"/>
              <a:gd name="f96" fmla="*/ 241 f72 1"/>
              <a:gd name="f97" fmla="*/ 15 f73 1"/>
              <a:gd name="f98" fmla="*/ 235 f72 1"/>
              <a:gd name="f99" fmla="+- f74 0 f1"/>
              <a:gd name="f100" fmla="*/ f77 1 309"/>
              <a:gd name="f101" fmla="*/ f78 1 245"/>
              <a:gd name="f102" fmla="*/ f79 1 309"/>
              <a:gd name="f103" fmla="*/ f80 1 245"/>
              <a:gd name="f104" fmla="*/ f81 1 309"/>
              <a:gd name="f105" fmla="*/ f82 1 245"/>
              <a:gd name="f106" fmla="*/ f83 1 309"/>
              <a:gd name="f107" fmla="*/ f84 1 245"/>
              <a:gd name="f108" fmla="*/ f85 1 309"/>
              <a:gd name="f109" fmla="*/ f86 1 245"/>
              <a:gd name="f110" fmla="*/ f87 1 309"/>
              <a:gd name="f111" fmla="*/ f88 1 245"/>
              <a:gd name="f112" fmla="*/ f89 1 309"/>
              <a:gd name="f113" fmla="*/ f90 1 245"/>
              <a:gd name="f114" fmla="*/ f91 1 309"/>
              <a:gd name="f115" fmla="*/ f92 1 245"/>
              <a:gd name="f116" fmla="*/ f93 1 309"/>
              <a:gd name="f117" fmla="*/ f94 1 245"/>
              <a:gd name="f118" fmla="*/ f95 1 309"/>
              <a:gd name="f119" fmla="*/ f96 1 245"/>
              <a:gd name="f120" fmla="*/ f97 1 309"/>
              <a:gd name="f121" fmla="*/ f98 1 245"/>
              <a:gd name="f122" fmla="*/ 0 1 f75"/>
              <a:gd name="f123" fmla="*/ f69 1 f75"/>
              <a:gd name="f124" fmla="*/ 0 1 f76"/>
              <a:gd name="f125" fmla="*/ f70 1 f76"/>
              <a:gd name="f126" fmla="*/ f100 1 f75"/>
              <a:gd name="f127" fmla="*/ f101 1 f76"/>
              <a:gd name="f128" fmla="*/ f102 1 f75"/>
              <a:gd name="f129" fmla="*/ f103 1 f76"/>
              <a:gd name="f130" fmla="*/ f104 1 f75"/>
              <a:gd name="f131" fmla="*/ f105 1 f76"/>
              <a:gd name="f132" fmla="*/ f106 1 f75"/>
              <a:gd name="f133" fmla="*/ f107 1 f76"/>
              <a:gd name="f134" fmla="*/ f108 1 f75"/>
              <a:gd name="f135" fmla="*/ f109 1 f76"/>
              <a:gd name="f136" fmla="*/ f110 1 f75"/>
              <a:gd name="f137" fmla="*/ f111 1 f76"/>
              <a:gd name="f138" fmla="*/ f112 1 f75"/>
              <a:gd name="f139" fmla="*/ f113 1 f76"/>
              <a:gd name="f140" fmla="*/ f114 1 f75"/>
              <a:gd name="f141" fmla="*/ f115 1 f76"/>
              <a:gd name="f142" fmla="*/ f116 1 f75"/>
              <a:gd name="f143" fmla="*/ f117 1 f76"/>
              <a:gd name="f144" fmla="*/ f118 1 f75"/>
              <a:gd name="f145" fmla="*/ f119 1 f76"/>
              <a:gd name="f146" fmla="*/ f120 1 f75"/>
              <a:gd name="f147" fmla="*/ f121 1 f76"/>
              <a:gd name="f148" fmla="*/ f122 f66 1"/>
              <a:gd name="f149" fmla="*/ f123 f66 1"/>
              <a:gd name="f150" fmla="*/ f125 f67 1"/>
              <a:gd name="f151" fmla="*/ f124 f67 1"/>
              <a:gd name="f152" fmla="*/ f126 f66 1"/>
              <a:gd name="f153" fmla="*/ f127 f67 1"/>
              <a:gd name="f154" fmla="*/ f128 f66 1"/>
              <a:gd name="f155" fmla="*/ f129 f67 1"/>
              <a:gd name="f156" fmla="*/ f130 f66 1"/>
              <a:gd name="f157" fmla="*/ f131 f67 1"/>
              <a:gd name="f158" fmla="*/ f132 f66 1"/>
              <a:gd name="f159" fmla="*/ f133 f67 1"/>
              <a:gd name="f160" fmla="*/ f134 f66 1"/>
              <a:gd name="f161" fmla="*/ f135 f67 1"/>
              <a:gd name="f162" fmla="*/ f136 f66 1"/>
              <a:gd name="f163" fmla="*/ f137 f67 1"/>
              <a:gd name="f164" fmla="*/ f138 f66 1"/>
              <a:gd name="f165" fmla="*/ f139 f67 1"/>
              <a:gd name="f166" fmla="*/ f140 f66 1"/>
              <a:gd name="f167" fmla="*/ f141 f67 1"/>
              <a:gd name="f168" fmla="*/ f142 f66 1"/>
              <a:gd name="f169" fmla="*/ f143 f67 1"/>
              <a:gd name="f170" fmla="*/ f144 f66 1"/>
              <a:gd name="f171" fmla="*/ f145 f67 1"/>
              <a:gd name="f172" fmla="*/ f146 f66 1"/>
              <a:gd name="f173" fmla="*/ f14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9">
                <a:pos x="f152" y="f153"/>
              </a:cxn>
              <a:cxn ang="f99">
                <a:pos x="f154" y="f155"/>
              </a:cxn>
              <a:cxn ang="f99">
                <a:pos x="f156" y="f157"/>
              </a:cxn>
              <a:cxn ang="f99">
                <a:pos x="f158" y="f159"/>
              </a:cxn>
              <a:cxn ang="f99">
                <a:pos x="f160" y="f161"/>
              </a:cxn>
              <a:cxn ang="f99">
                <a:pos x="f162" y="f163"/>
              </a:cxn>
              <a:cxn ang="f99">
                <a:pos x="f164" y="f165"/>
              </a:cxn>
              <a:cxn ang="f99">
                <a:pos x="f166" y="f167"/>
              </a:cxn>
              <a:cxn ang="f99">
                <a:pos x="f168" y="f169"/>
              </a:cxn>
              <a:cxn ang="f99">
                <a:pos x="f170" y="f171"/>
              </a:cxn>
              <a:cxn ang="f99">
                <a:pos x="f172" y="f173"/>
              </a:cxn>
              <a:cxn ang="f99">
                <a:pos x="f152" y="f153"/>
              </a:cxn>
            </a:cxnLst>
            <a:rect l="f148" t="f151" r="f149" b="f150"/>
            <a:pathLst>
              <a:path w="309" h="24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5"/>
                  <a:pt x="f25" y="f10"/>
                </a:cubicBezTo>
                <a:cubicBezTo>
                  <a:pt x="f6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11" y="f42"/>
                  <a:pt x="f43" y="f44"/>
                  <a:pt x="f45" y="f46"/>
                </a:cubicBezTo>
                <a:cubicBezTo>
                  <a:pt x="f47" y="f48"/>
                  <a:pt x="f35" y="f49"/>
                  <a:pt x="f50" y="f51"/>
                </a:cubicBezTo>
                <a:cubicBezTo>
                  <a:pt x="f52" y="f53"/>
                  <a:pt x="f54" y="f7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10" y="f63"/>
                  <a:pt x="f5" y="f64"/>
                  <a:pt x="f8" y="f9"/>
                </a:cubicBezTo>
                <a:close/>
              </a:path>
            </a:pathLst>
          </a:custGeom>
          <a:solidFill>
            <a:srgbClr val="F091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1C51C871-28BF-43EA-A854-7E510CDBB44D}"/>
              </a:ext>
            </a:extLst>
          </p:cNvPr>
          <p:cNvSpPr/>
          <p:nvPr/>
        </p:nvSpPr>
        <p:spPr>
          <a:xfrm>
            <a:off x="4497384" y="2439984"/>
            <a:ext cx="257175" cy="2984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8"/>
              <a:gd name="f7" fmla="val 149"/>
              <a:gd name="f8" fmla="val 63"/>
              <a:gd name="f9" fmla="val 58"/>
              <a:gd name="f10" fmla="val 148"/>
              <a:gd name="f11" fmla="val 50"/>
              <a:gd name="f12" fmla="val 42"/>
              <a:gd name="f13" fmla="val 146"/>
              <a:gd name="f14" fmla="val 3"/>
              <a:gd name="f15" fmla="val 136"/>
              <a:gd name="f16" fmla="val 129"/>
              <a:gd name="f17" fmla="val 16"/>
              <a:gd name="f18" fmla="val 93"/>
              <a:gd name="f19" fmla="val 27"/>
              <a:gd name="f20" fmla="val 67"/>
              <a:gd name="f21" fmla="val 38"/>
              <a:gd name="f22" fmla="val 49"/>
              <a:gd name="f23" fmla="val 52"/>
              <a:gd name="f24" fmla="val 9"/>
              <a:gd name="f25" fmla="val 55"/>
              <a:gd name="f26" fmla="val 1"/>
              <a:gd name="f27" fmla="val 65"/>
              <a:gd name="f28" fmla="val 75"/>
              <a:gd name="f29" fmla="val 78"/>
              <a:gd name="f30" fmla="val 8"/>
              <a:gd name="f31" fmla="val 81"/>
              <a:gd name="f32" fmla="val 15"/>
              <a:gd name="f33" fmla="val 95"/>
              <a:gd name="f34" fmla="val 48"/>
              <a:gd name="f35" fmla="val 109"/>
              <a:gd name="f36" fmla="val 80"/>
              <a:gd name="f37" fmla="val 123"/>
              <a:gd name="f38" fmla="val 112"/>
              <a:gd name="f39" fmla="val 122"/>
              <a:gd name="f40" fmla="val 126"/>
              <a:gd name="f41" fmla="val 117"/>
              <a:gd name="f42" fmla="val 134"/>
              <a:gd name="f43" fmla="val 101"/>
              <a:gd name="f44" fmla="val 143"/>
              <a:gd name="f45" fmla="val 84"/>
              <a:gd name="f46" fmla="+- 0 0 -90"/>
              <a:gd name="f47" fmla="*/ f3 1 128"/>
              <a:gd name="f48" fmla="*/ f4 1 149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128"/>
              <a:gd name="f57" fmla="*/ f53 1 149"/>
              <a:gd name="f58" fmla="*/ 63 f54 1"/>
              <a:gd name="f59" fmla="*/ 149 f53 1"/>
              <a:gd name="f60" fmla="*/ 42 f54 1"/>
              <a:gd name="f61" fmla="*/ 146 f53 1"/>
              <a:gd name="f62" fmla="*/ 16 f54 1"/>
              <a:gd name="f63" fmla="*/ 93 f53 1"/>
              <a:gd name="f64" fmla="*/ 49 f54 1"/>
              <a:gd name="f65" fmla="*/ 16 f53 1"/>
              <a:gd name="f66" fmla="*/ 65 f54 1"/>
              <a:gd name="f67" fmla="*/ 0 f53 1"/>
              <a:gd name="f68" fmla="*/ 81 f54 1"/>
              <a:gd name="f69" fmla="*/ 15 f53 1"/>
              <a:gd name="f70" fmla="*/ 123 f54 1"/>
              <a:gd name="f71" fmla="*/ 112 f53 1"/>
              <a:gd name="f72" fmla="*/ 117 f54 1"/>
              <a:gd name="f73" fmla="*/ 134 f53 1"/>
              <a:gd name="f74" fmla="+- f55 0 f1"/>
              <a:gd name="f75" fmla="*/ f58 1 128"/>
              <a:gd name="f76" fmla="*/ f59 1 149"/>
              <a:gd name="f77" fmla="*/ f60 1 128"/>
              <a:gd name="f78" fmla="*/ f61 1 149"/>
              <a:gd name="f79" fmla="*/ f62 1 128"/>
              <a:gd name="f80" fmla="*/ f63 1 149"/>
              <a:gd name="f81" fmla="*/ f64 1 128"/>
              <a:gd name="f82" fmla="*/ f65 1 149"/>
              <a:gd name="f83" fmla="*/ f66 1 128"/>
              <a:gd name="f84" fmla="*/ f67 1 149"/>
              <a:gd name="f85" fmla="*/ f68 1 128"/>
              <a:gd name="f86" fmla="*/ f69 1 149"/>
              <a:gd name="f87" fmla="*/ f70 1 128"/>
              <a:gd name="f88" fmla="*/ f71 1 149"/>
              <a:gd name="f89" fmla="*/ f72 1 128"/>
              <a:gd name="f90" fmla="*/ f73 1 149"/>
              <a:gd name="f91" fmla="*/ 0 1 f56"/>
              <a:gd name="f92" fmla="*/ f50 1 f56"/>
              <a:gd name="f93" fmla="*/ 0 1 f57"/>
              <a:gd name="f94" fmla="*/ f51 1 f57"/>
              <a:gd name="f95" fmla="*/ f75 1 f56"/>
              <a:gd name="f96" fmla="*/ f76 1 f57"/>
              <a:gd name="f97" fmla="*/ f77 1 f56"/>
              <a:gd name="f98" fmla="*/ f78 1 f57"/>
              <a:gd name="f99" fmla="*/ f79 1 f56"/>
              <a:gd name="f100" fmla="*/ f80 1 f57"/>
              <a:gd name="f101" fmla="*/ f81 1 f56"/>
              <a:gd name="f102" fmla="*/ f82 1 f57"/>
              <a:gd name="f103" fmla="*/ f83 1 f56"/>
              <a:gd name="f104" fmla="*/ f84 1 f57"/>
              <a:gd name="f105" fmla="*/ f85 1 f56"/>
              <a:gd name="f106" fmla="*/ f86 1 f57"/>
              <a:gd name="f107" fmla="*/ f87 1 f56"/>
              <a:gd name="f108" fmla="*/ f88 1 f57"/>
              <a:gd name="f109" fmla="*/ f89 1 f56"/>
              <a:gd name="f110" fmla="*/ f90 1 f57"/>
              <a:gd name="f111" fmla="*/ f91 f47 1"/>
              <a:gd name="f112" fmla="*/ f92 f47 1"/>
              <a:gd name="f113" fmla="*/ f94 f48 1"/>
              <a:gd name="f114" fmla="*/ f93 f48 1"/>
              <a:gd name="f115" fmla="*/ f95 f47 1"/>
              <a:gd name="f116" fmla="*/ f96 f48 1"/>
              <a:gd name="f117" fmla="*/ f97 f47 1"/>
              <a:gd name="f118" fmla="*/ f98 f48 1"/>
              <a:gd name="f119" fmla="*/ f99 f47 1"/>
              <a:gd name="f120" fmla="*/ f100 f48 1"/>
              <a:gd name="f121" fmla="*/ f101 f47 1"/>
              <a:gd name="f122" fmla="*/ f102 f48 1"/>
              <a:gd name="f123" fmla="*/ f103 f47 1"/>
              <a:gd name="f124" fmla="*/ f104 f48 1"/>
              <a:gd name="f125" fmla="*/ f105 f47 1"/>
              <a:gd name="f126" fmla="*/ f106 f48 1"/>
              <a:gd name="f127" fmla="*/ f107 f47 1"/>
              <a:gd name="f128" fmla="*/ f108 f48 1"/>
              <a:gd name="f129" fmla="*/ f109 f47 1"/>
              <a:gd name="f130" fmla="*/ f110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9" y="f120"/>
              </a:cxn>
              <a:cxn ang="f74">
                <a:pos x="f121" y="f122"/>
              </a:cxn>
              <a:cxn ang="f74">
                <a:pos x="f123" y="f124"/>
              </a:cxn>
              <a:cxn ang="f74">
                <a:pos x="f125" y="f126"/>
              </a:cxn>
              <a:cxn ang="f74">
                <a:pos x="f127" y="f128"/>
              </a:cxn>
              <a:cxn ang="f74">
                <a:pos x="f129" y="f130"/>
              </a:cxn>
              <a:cxn ang="f74">
                <a:pos x="f115" y="f116"/>
              </a:cxn>
            </a:cxnLst>
            <a:rect l="f111" t="f114" r="f112" b="f113"/>
            <a:pathLst>
              <a:path w="128" h="149">
                <a:moveTo>
                  <a:pt x="f8" y="f7"/>
                </a:moveTo>
                <a:cubicBezTo>
                  <a:pt x="f9" y="f10"/>
                  <a:pt x="f11" y="f10"/>
                  <a:pt x="f12" y="f13"/>
                </a:cubicBezTo>
                <a:cubicBezTo>
                  <a:pt x="f14" y="f15"/>
                  <a:pt x="f5" y="f16"/>
                  <a:pt x="f17" y="f18"/>
                </a:cubicBezTo>
                <a:cubicBezTo>
                  <a:pt x="f19" y="f20"/>
                  <a:pt x="f21" y="f12"/>
                  <a:pt x="f22" y="f17"/>
                </a:cubicBezTo>
                <a:cubicBezTo>
                  <a:pt x="f23" y="f24"/>
                  <a:pt x="f25" y="f26"/>
                  <a:pt x="f27" y="f5"/>
                </a:cubicBezTo>
                <a:cubicBezTo>
                  <a:pt x="f28" y="f5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6" y="f39"/>
                  <a:pt x="f40" y="f6"/>
                  <a:pt x="f41" y="f42"/>
                </a:cubicBezTo>
                <a:cubicBezTo>
                  <a:pt x="f43" y="f44"/>
                  <a:pt x="f45" y="f10"/>
                  <a:pt x="f8" y="f7"/>
                </a:cubicBezTo>
                <a:close/>
              </a:path>
            </a:pathLst>
          </a:custGeom>
          <a:solidFill>
            <a:srgbClr val="F091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4F427E56-DCF7-471B-A681-17D57CE3D0A3}"/>
              </a:ext>
            </a:extLst>
          </p:cNvPr>
          <p:cNvSpPr/>
          <p:nvPr/>
        </p:nvSpPr>
        <p:spPr>
          <a:xfrm>
            <a:off x="4094161" y="1968502"/>
            <a:ext cx="233364" cy="2365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7"/>
              <a:gd name="f7" fmla="val 118"/>
              <a:gd name="f8" fmla="val 61"/>
              <a:gd name="f9" fmla="val 94"/>
              <a:gd name="f10" fmla="val 92"/>
              <a:gd name="f11" fmla="val 58"/>
              <a:gd name="f12" fmla="val 26"/>
              <a:gd name="f13" fmla="val 93"/>
              <a:gd name="f14" fmla="val 60"/>
              <a:gd name="f15" fmla="val 29"/>
              <a:gd name="f16" fmla="val 27"/>
              <a:gd name="f17" fmla="val 1"/>
              <a:gd name="f18" fmla="val 59"/>
              <a:gd name="f19" fmla="val 91"/>
              <a:gd name="f20" fmla="+- 0 0 -90"/>
              <a:gd name="f21" fmla="*/ f3 1 117"/>
              <a:gd name="f22" fmla="*/ f4 1 118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117"/>
              <a:gd name="f31" fmla="*/ f27 1 118"/>
              <a:gd name="f32" fmla="*/ 117 f28 1"/>
              <a:gd name="f33" fmla="*/ 61 f27 1"/>
              <a:gd name="f34" fmla="*/ 58 f28 1"/>
              <a:gd name="f35" fmla="*/ 118 f27 1"/>
              <a:gd name="f36" fmla="*/ 0 f28 1"/>
              <a:gd name="f37" fmla="*/ 60 f27 1"/>
              <a:gd name="f38" fmla="*/ 59 f28 1"/>
              <a:gd name="f39" fmla="*/ 1 f27 1"/>
              <a:gd name="f40" fmla="+- f29 0 f1"/>
              <a:gd name="f41" fmla="*/ f32 1 117"/>
              <a:gd name="f42" fmla="*/ f33 1 118"/>
              <a:gd name="f43" fmla="*/ f34 1 117"/>
              <a:gd name="f44" fmla="*/ f35 1 118"/>
              <a:gd name="f45" fmla="*/ f36 1 117"/>
              <a:gd name="f46" fmla="*/ f37 1 118"/>
              <a:gd name="f47" fmla="*/ f38 1 117"/>
              <a:gd name="f48" fmla="*/ f39 1 118"/>
              <a:gd name="f49" fmla="*/ 0 1 f30"/>
              <a:gd name="f50" fmla="*/ f24 1 f30"/>
              <a:gd name="f51" fmla="*/ 0 1 f31"/>
              <a:gd name="f52" fmla="*/ f25 1 f31"/>
              <a:gd name="f53" fmla="*/ f41 1 f30"/>
              <a:gd name="f54" fmla="*/ f42 1 f31"/>
              <a:gd name="f55" fmla="*/ f43 1 f30"/>
              <a:gd name="f56" fmla="*/ f44 1 f31"/>
              <a:gd name="f57" fmla="*/ f45 1 f30"/>
              <a:gd name="f58" fmla="*/ f46 1 f31"/>
              <a:gd name="f59" fmla="*/ f47 1 f30"/>
              <a:gd name="f60" fmla="*/ f48 1 f31"/>
              <a:gd name="f61" fmla="*/ f49 f21 1"/>
              <a:gd name="f62" fmla="*/ f50 f21 1"/>
              <a:gd name="f63" fmla="*/ f52 f22 1"/>
              <a:gd name="f64" fmla="*/ f51 f22 1"/>
              <a:gd name="f65" fmla="*/ f53 f21 1"/>
              <a:gd name="f66" fmla="*/ f54 f22 1"/>
              <a:gd name="f67" fmla="*/ f55 f21 1"/>
              <a:gd name="f68" fmla="*/ f56 f22 1"/>
              <a:gd name="f69" fmla="*/ f57 f21 1"/>
              <a:gd name="f70" fmla="*/ f58 f22 1"/>
              <a:gd name="f71" fmla="*/ f59 f21 1"/>
              <a:gd name="f72" fmla="*/ f60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5" y="f66"/>
              </a:cxn>
              <a:cxn ang="f40">
                <a:pos x="f67" y="f68"/>
              </a:cxn>
              <a:cxn ang="f40">
                <a:pos x="f69" y="f70"/>
              </a:cxn>
              <a:cxn ang="f40">
                <a:pos x="f71" y="f72"/>
              </a:cxn>
              <a:cxn ang="f40">
                <a:pos x="f65" y="f66"/>
              </a:cxn>
            </a:cxnLst>
            <a:rect l="f61" t="f64" r="f62" b="f63"/>
            <a:pathLst>
              <a:path w="117" h="118">
                <a:moveTo>
                  <a:pt x="f6" y="f8"/>
                </a:moveTo>
                <a:cubicBezTo>
                  <a:pt x="f6" y="f9"/>
                  <a:pt x="f10" y="f7"/>
                  <a:pt x="f11" y="f7"/>
                </a:cubicBezTo>
                <a:cubicBezTo>
                  <a:pt x="f12" y="f7"/>
                  <a:pt x="f5" y="f13"/>
                  <a:pt x="f5" y="f14"/>
                </a:cubicBezTo>
                <a:cubicBezTo>
                  <a:pt x="f5" y="f15"/>
                  <a:pt x="f16" y="f17"/>
                  <a:pt x="f18" y="f17"/>
                </a:cubicBezTo>
                <a:cubicBezTo>
                  <a:pt x="f19" y="f5"/>
                  <a:pt x="f6" y="f16"/>
                  <a:pt x="f6" y="f8"/>
                </a:cubicBezTo>
                <a:close/>
              </a:path>
            </a:pathLst>
          </a:custGeom>
          <a:solidFill>
            <a:srgbClr val="F091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2AFB742A-BF11-4CA8-88B9-540936DE538C}"/>
              </a:ext>
            </a:extLst>
          </p:cNvPr>
          <p:cNvSpPr/>
          <p:nvPr/>
        </p:nvSpPr>
        <p:spPr>
          <a:xfrm>
            <a:off x="4970458" y="1968502"/>
            <a:ext cx="236536" cy="2365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8"/>
              <a:gd name="f7" fmla="val 57"/>
              <a:gd name="f8" fmla="val 24"/>
              <a:gd name="f9" fmla="val 93"/>
              <a:gd name="f10" fmla="val 59"/>
              <a:gd name="f11" fmla="val 27"/>
              <a:gd name="f12" fmla="val 58"/>
              <a:gd name="f13" fmla="val 1"/>
              <a:gd name="f14" fmla="val 90"/>
              <a:gd name="f15" fmla="val 117"/>
              <a:gd name="f16" fmla="val 29"/>
              <a:gd name="f17" fmla="val 60"/>
              <a:gd name="f18" fmla="val 92"/>
              <a:gd name="f19" fmla="val 91"/>
              <a:gd name="f20" fmla="+- 0 0 -90"/>
              <a:gd name="f21" fmla="*/ f3 1 118"/>
              <a:gd name="f22" fmla="*/ f4 1 118"/>
              <a:gd name="f23" fmla="val f5"/>
              <a:gd name="f24" fmla="val f6"/>
              <a:gd name="f25" fmla="*/ f20 f0 1"/>
              <a:gd name="f26" fmla="+- f24 0 f23"/>
              <a:gd name="f27" fmla="*/ f25 1 f2"/>
              <a:gd name="f28" fmla="*/ f26 1 118"/>
              <a:gd name="f29" fmla="*/ 57 f26 1"/>
              <a:gd name="f30" fmla="*/ 118 f26 1"/>
              <a:gd name="f31" fmla="*/ 0 f26 1"/>
              <a:gd name="f32" fmla="*/ 59 f26 1"/>
              <a:gd name="f33" fmla="*/ 58 f26 1"/>
              <a:gd name="f34" fmla="*/ 1 f26 1"/>
              <a:gd name="f35" fmla="*/ 60 f26 1"/>
              <a:gd name="f36" fmla="+- f27 0 f1"/>
              <a:gd name="f37" fmla="*/ f29 1 118"/>
              <a:gd name="f38" fmla="*/ f30 1 118"/>
              <a:gd name="f39" fmla="*/ f31 1 118"/>
              <a:gd name="f40" fmla="*/ f32 1 118"/>
              <a:gd name="f41" fmla="*/ f33 1 118"/>
              <a:gd name="f42" fmla="*/ f34 1 118"/>
              <a:gd name="f43" fmla="*/ f35 1 118"/>
              <a:gd name="f44" fmla="*/ 0 1 f28"/>
              <a:gd name="f45" fmla="*/ f24 1 f28"/>
              <a:gd name="f46" fmla="*/ f37 1 f28"/>
              <a:gd name="f47" fmla="*/ f38 1 f28"/>
              <a:gd name="f48" fmla="*/ f39 1 f28"/>
              <a:gd name="f49" fmla="*/ f40 1 f28"/>
              <a:gd name="f50" fmla="*/ f41 1 f28"/>
              <a:gd name="f51" fmla="*/ f42 1 f28"/>
              <a:gd name="f52" fmla="*/ f43 1 f28"/>
              <a:gd name="f53" fmla="*/ f44 f21 1"/>
              <a:gd name="f54" fmla="*/ f45 f21 1"/>
              <a:gd name="f55" fmla="*/ f45 f22 1"/>
              <a:gd name="f56" fmla="*/ f44 f22 1"/>
              <a:gd name="f57" fmla="*/ f46 f21 1"/>
              <a:gd name="f58" fmla="*/ f47 f22 1"/>
              <a:gd name="f59" fmla="*/ f48 f21 1"/>
              <a:gd name="f60" fmla="*/ f49 f22 1"/>
              <a:gd name="f61" fmla="*/ f50 f21 1"/>
              <a:gd name="f62" fmla="*/ f51 f22 1"/>
              <a:gd name="f63" fmla="*/ f47 f21 1"/>
              <a:gd name="f64" fmla="*/ f5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9" y="f60"/>
              </a:cxn>
              <a:cxn ang="f36">
                <a:pos x="f61" y="f62"/>
              </a:cxn>
              <a:cxn ang="f36">
                <a:pos x="f63" y="f64"/>
              </a:cxn>
              <a:cxn ang="f36">
                <a:pos x="f57" y="f58"/>
              </a:cxn>
            </a:cxnLst>
            <a:rect l="f53" t="f56" r="f54" b="f55"/>
            <a:pathLst>
              <a:path w="118" h="118">
                <a:moveTo>
                  <a:pt x="f7" y="f6"/>
                </a:moveTo>
                <a:cubicBezTo>
                  <a:pt x="f8" y="f6"/>
                  <a:pt x="f5" y="f9"/>
                  <a:pt x="f5" y="f10"/>
                </a:cubicBezTo>
                <a:cubicBezTo>
                  <a:pt x="f5" y="f11"/>
                  <a:pt x="f11" y="f5"/>
                  <a:pt x="f12" y="f13"/>
                </a:cubicBezTo>
                <a:cubicBezTo>
                  <a:pt x="f14" y="f13"/>
                  <a:pt x="f15" y="f16"/>
                  <a:pt x="f6" y="f17"/>
                </a:cubicBezTo>
                <a:cubicBezTo>
                  <a:pt x="f6" y="f18"/>
                  <a:pt x="f19" y="f6"/>
                  <a:pt x="f7" y="f6"/>
                </a:cubicBezTo>
                <a:close/>
              </a:path>
            </a:pathLst>
          </a:custGeom>
          <a:solidFill>
            <a:srgbClr val="F091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8">
            <a:extLst>
              <a:ext uri="{FF2B5EF4-FFF2-40B4-BE49-F238E27FC236}">
                <a16:creationId xmlns:a16="http://schemas.microsoft.com/office/drawing/2014/main" id="{7B17AEAD-1FB2-46CF-8757-95C1FDB80C75}"/>
              </a:ext>
            </a:extLst>
          </p:cNvPr>
          <p:cNvSpPr/>
          <p:nvPr/>
        </p:nvSpPr>
        <p:spPr>
          <a:xfrm>
            <a:off x="213009" y="225079"/>
            <a:ext cx="8790319" cy="4768943"/>
          </a:xfrm>
          <a:prstGeom prst="rect">
            <a:avLst/>
          </a:prstGeom>
          <a:noFill/>
          <a:ln w="57150" cap="flat">
            <a:solidFill>
              <a:srgbClr val="DA0A8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3" name="Google Shape;2759;p70">
            <a:extLst>
              <a:ext uri="{FF2B5EF4-FFF2-40B4-BE49-F238E27FC236}">
                <a16:creationId xmlns:a16="http://schemas.microsoft.com/office/drawing/2014/main" id="{AD9663C1-13FB-4497-AD77-3025D6986E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86161" y="360694"/>
            <a:ext cx="4972196" cy="576602"/>
          </a:xfrm>
        </p:spPr>
        <p:txBody>
          <a:bodyPr/>
          <a:lstStyle/>
          <a:p>
            <a:pPr lvl="0"/>
            <a:r>
              <a:rPr lang="de-CH" sz="5200"/>
              <a:t>THANKS</a:t>
            </a:r>
          </a:p>
        </p:txBody>
      </p:sp>
      <p:sp>
        <p:nvSpPr>
          <p:cNvPr id="4" name="Google Shape;2760;p70">
            <a:extLst>
              <a:ext uri="{FF2B5EF4-FFF2-40B4-BE49-F238E27FC236}">
                <a16:creationId xmlns:a16="http://schemas.microsoft.com/office/drawing/2014/main" id="{672C2EBF-8C34-486E-BEF4-7CACF954EF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87754" y="1148724"/>
            <a:ext cx="2557357" cy="3452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300"/>
              <a:t>Do you have any questions?</a:t>
            </a:r>
          </a:p>
        </p:txBody>
      </p:sp>
      <p:grpSp>
        <p:nvGrpSpPr>
          <p:cNvPr id="5" name="Google Shape;2761;p70">
            <a:extLst>
              <a:ext uri="{FF2B5EF4-FFF2-40B4-BE49-F238E27FC236}">
                <a16:creationId xmlns:a16="http://schemas.microsoft.com/office/drawing/2014/main" id="{7BCBC366-C9A9-4E10-BDF7-99E2B890A612}"/>
              </a:ext>
            </a:extLst>
          </p:cNvPr>
          <p:cNvGrpSpPr/>
          <p:nvPr/>
        </p:nvGrpSpPr>
        <p:grpSpPr>
          <a:xfrm>
            <a:off x="2441539" y="4666859"/>
            <a:ext cx="228664" cy="228664"/>
            <a:chOff x="2441539" y="4666859"/>
            <a:chExt cx="228664" cy="228664"/>
          </a:xfrm>
        </p:grpSpPr>
        <p:sp>
          <p:nvSpPr>
            <p:cNvPr id="6" name="Google Shape;2762;p70">
              <a:extLst>
                <a:ext uri="{FF2B5EF4-FFF2-40B4-BE49-F238E27FC236}">
                  <a16:creationId xmlns:a16="http://schemas.microsoft.com/office/drawing/2014/main" id="{D9C62324-D03C-43DF-98A2-9DB1FE159EC1}"/>
                </a:ext>
              </a:extLst>
            </p:cNvPr>
            <p:cNvSpPr/>
            <p:nvPr/>
          </p:nvSpPr>
          <p:spPr>
            <a:xfrm>
              <a:off x="2488877" y="4707504"/>
              <a:ext cx="13423" cy="13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9"/>
                <a:gd name="f4" fmla="val 1117"/>
                <a:gd name="f5" fmla="val 559"/>
                <a:gd name="f6" fmla="val 1"/>
                <a:gd name="f7" fmla="val 251"/>
                <a:gd name="f8" fmla="val 250"/>
                <a:gd name="f9" fmla="val 558"/>
                <a:gd name="f10" fmla="val 866"/>
                <a:gd name="f11" fmla="val 867"/>
                <a:gd name="f12" fmla="val 1118"/>
                <a:gd name="f13" fmla="*/ f0 1 1119"/>
                <a:gd name="f14" fmla="*/ f1 1 111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119"/>
                <a:gd name="f21" fmla="*/ f18 1 111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119" h="1117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763;p70">
              <a:extLst>
                <a:ext uri="{FF2B5EF4-FFF2-40B4-BE49-F238E27FC236}">
                  <a16:creationId xmlns:a16="http://schemas.microsoft.com/office/drawing/2014/main" id="{D3CDD901-3B47-4ACA-A922-BC1EFE0A66CF}"/>
                </a:ext>
              </a:extLst>
            </p:cNvPr>
            <p:cNvSpPr/>
            <p:nvPr/>
          </p:nvSpPr>
          <p:spPr>
            <a:xfrm>
              <a:off x="2441539" y="4666859"/>
              <a:ext cx="228664" cy="228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065"/>
                <a:gd name="f4" fmla="val 4506"/>
                <a:gd name="f5" fmla="val 2271"/>
                <a:gd name="f6" fmla="val 5429"/>
                <a:gd name="f7" fmla="val 6181"/>
                <a:gd name="f8" fmla="val 3023"/>
                <a:gd name="f9" fmla="val 3947"/>
                <a:gd name="f10" fmla="val 4872"/>
                <a:gd name="f11" fmla="val 5622"/>
                <a:gd name="f12" fmla="val 3583"/>
                <a:gd name="f13" fmla="val 2831"/>
                <a:gd name="f14" fmla="val 6740"/>
                <a:gd name="f15" fmla="val 5932"/>
                <a:gd name="f16" fmla="val 6989"/>
                <a:gd name="f17" fmla="val 7299"/>
                <a:gd name="f18" fmla="val 16234"/>
                <a:gd name="f19" fmla="val 16544"/>
                <a:gd name="f20" fmla="val 16793"/>
                <a:gd name="f21" fmla="val 3388"/>
                <a:gd name="f22" fmla="val 3080"/>
                <a:gd name="f23" fmla="val 12596"/>
                <a:gd name="f24" fmla="val 6721"/>
                <a:gd name="f25" fmla="val 12811"/>
                <a:gd name="f26" fmla="val 13027"/>
                <a:gd name="f27" fmla="val 6739"/>
                <a:gd name="f28" fmla="val 13241"/>
                <a:gd name="f29" fmla="val 6774"/>
                <a:gd name="f30" fmla="val 15058"/>
                <a:gd name="f31" fmla="val 7069"/>
                <a:gd name="f32" fmla="val 16235"/>
                <a:gd name="f33" fmla="val 8557"/>
                <a:gd name="f34" fmla="val 10223"/>
                <a:gd name="f35" fmla="val 15985"/>
                <a:gd name="f36" fmla="val 15676"/>
                <a:gd name="f37" fmla="val 13441"/>
                <a:gd name="f38" fmla="val 13133"/>
                <a:gd name="f39" fmla="val 12884"/>
                <a:gd name="f40" fmla="val 11209"/>
                <a:gd name="f41" fmla="val 10593"/>
                <a:gd name="f42" fmla="val 12382"/>
                <a:gd name="f43" fmla="val 10091"/>
                <a:gd name="f44" fmla="val 11766"/>
                <a:gd name="f45" fmla="val 11150"/>
                <a:gd name="f46" fmla="val 10650"/>
                <a:gd name="f47" fmla="val 10399"/>
                <a:gd name="f48" fmla="val 7857"/>
                <a:gd name="f49" fmla="val 7547"/>
                <a:gd name="f50" fmla="val 7298"/>
                <a:gd name="f51" fmla="val 10377"/>
                <a:gd name="f52" fmla="val 10613"/>
                <a:gd name="f53" fmla="val 6956"/>
                <a:gd name="f54" fmla="val 10644"/>
                <a:gd name="f55" fmla="val 7234"/>
                <a:gd name="f56" fmla="val 11219"/>
                <a:gd name="f57" fmla="val 6901"/>
                <a:gd name="f58" fmla="val 11901"/>
                <a:gd name="f59" fmla="val 1290"/>
                <a:gd name="f60" fmla="val 17775"/>
                <a:gd name="f61" fmla="val 17774"/>
                <a:gd name="f62" fmla="*/ f0 1 19065"/>
                <a:gd name="f63" fmla="*/ f1 1 19065"/>
                <a:gd name="f64" fmla="val f2"/>
                <a:gd name="f65" fmla="val f3"/>
                <a:gd name="f66" fmla="+- f65 0 f64"/>
                <a:gd name="f67" fmla="*/ f66 1 19065"/>
                <a:gd name="f68" fmla="*/ f64 1 f67"/>
                <a:gd name="f69" fmla="*/ f65 1 f67"/>
                <a:gd name="f70" fmla="*/ f68 f62 1"/>
                <a:gd name="f71" fmla="*/ f69 f62 1"/>
                <a:gd name="f72" fmla="*/ f69 f63 1"/>
                <a:gd name="f73" fmla="*/ f68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9065" h="1906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10"/>
                    <a:pt x="f6" y="f11"/>
                    <a:pt x="f4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5"/>
                    <a:pt x="f4" y="f5"/>
                  </a:cubicBezTo>
                  <a:close/>
                  <a:moveTo>
                    <a:pt x="f11" y="f14"/>
                  </a:moveTo>
                  <a:cubicBezTo>
                    <a:pt x="f15" y="f14"/>
                    <a:pt x="f7" y="f16"/>
                    <a:pt x="f7" y="f17"/>
                  </a:cubicBezTo>
                  <a:lnTo>
                    <a:pt x="f7" y="f18"/>
                  </a:lnTo>
                  <a:cubicBezTo>
                    <a:pt x="f7" y="f19"/>
                    <a:pt x="f15" y="f20"/>
                    <a:pt x="f11" y="f20"/>
                  </a:cubicBezTo>
                  <a:lnTo>
                    <a:pt x="f21" y="f20"/>
                  </a:lnTo>
                  <a:cubicBezTo>
                    <a:pt x="f22" y="f20"/>
                    <a:pt x="f13" y="f19"/>
                    <a:pt x="f13" y="f18"/>
                  </a:cubicBezTo>
                  <a:lnTo>
                    <a:pt x="f13" y="f17"/>
                  </a:lnTo>
                  <a:cubicBezTo>
                    <a:pt x="f13" y="f16"/>
                    <a:pt x="f22" y="f14"/>
                    <a:pt x="f21" y="f14"/>
                  </a:cubicBezTo>
                  <a:close/>
                  <a:moveTo>
                    <a:pt x="f23" y="f24"/>
                  </a:moveTo>
                  <a:cubicBezTo>
                    <a:pt x="f25" y="f24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lnTo>
                    <a:pt x="f32" y="f18"/>
                  </a:lnTo>
                  <a:cubicBezTo>
                    <a:pt x="f32" y="f19"/>
                    <a:pt x="f35" y="f20"/>
                    <a:pt x="f36" y="f20"/>
                  </a:cubicBezTo>
                  <a:lnTo>
                    <a:pt x="f37" y="f20"/>
                  </a:lnTo>
                  <a:cubicBezTo>
                    <a:pt x="f38" y="f20"/>
                    <a:pt x="f39" y="f19"/>
                    <a:pt x="f39" y="f18"/>
                  </a:cubicBezTo>
                  <a:lnTo>
                    <a:pt x="f39" y="f40"/>
                  </a:lnTo>
                  <a:cubicBezTo>
                    <a:pt x="f39" y="f41"/>
                    <a:pt x="f42" y="f43"/>
                    <a:pt x="f44" y="f43"/>
                  </a:cubicBezTo>
                  <a:cubicBezTo>
                    <a:pt x="f45" y="f43"/>
                    <a:pt x="f46" y="f41"/>
                    <a:pt x="f46" y="f40"/>
                  </a:cubicBezTo>
                  <a:lnTo>
                    <a:pt x="f46" y="f18"/>
                  </a:lnTo>
                  <a:cubicBezTo>
                    <a:pt x="f46" y="f19"/>
                    <a:pt x="f47" y="f20"/>
                    <a:pt x="f43" y="f20"/>
                  </a:cubicBezTo>
                  <a:lnTo>
                    <a:pt x="f48" y="f20"/>
                  </a:lnTo>
                  <a:cubicBezTo>
                    <a:pt x="f49" y="f20"/>
                    <a:pt x="f50" y="f19"/>
                    <a:pt x="f50" y="f18"/>
                  </a:cubicBezTo>
                  <a:lnTo>
                    <a:pt x="f50" y="f17"/>
                  </a:lnTo>
                  <a:cubicBezTo>
                    <a:pt x="f50" y="f16"/>
                    <a:pt x="f49" y="f14"/>
                    <a:pt x="f48" y="f14"/>
                  </a:cubicBezTo>
                  <a:lnTo>
                    <a:pt x="f43" y="f14"/>
                  </a:lnTo>
                  <a:cubicBezTo>
                    <a:pt x="f51" y="f14"/>
                    <a:pt x="f52" y="f53"/>
                    <a:pt x="f54" y="f55"/>
                  </a:cubicBezTo>
                  <a:cubicBezTo>
                    <a:pt x="f56" y="f57"/>
                    <a:pt x="f58" y="f24"/>
                    <a:pt x="f23" y="f24"/>
                  </a:cubicBezTo>
                  <a:close/>
                  <a:moveTo>
                    <a:pt x="f13" y="f2"/>
                  </a:moveTo>
                  <a:cubicBezTo>
                    <a:pt x="f59" y="f2"/>
                    <a:pt x="f2" y="f59"/>
                    <a:pt x="f2" y="f13"/>
                  </a:cubicBezTo>
                  <a:lnTo>
                    <a:pt x="f2" y="f18"/>
                  </a:lnTo>
                  <a:cubicBezTo>
                    <a:pt x="f2" y="f60"/>
                    <a:pt x="f59" y="f3"/>
                    <a:pt x="f13" y="f3"/>
                  </a:cubicBezTo>
                  <a:lnTo>
                    <a:pt x="f32" y="f3"/>
                  </a:lnTo>
                  <a:cubicBezTo>
                    <a:pt x="f61" y="f3"/>
                    <a:pt x="f3" y="f60"/>
                    <a:pt x="f3" y="f18"/>
                  </a:cubicBezTo>
                  <a:lnTo>
                    <a:pt x="f3" y="f13"/>
                  </a:lnTo>
                  <a:cubicBezTo>
                    <a:pt x="f3" y="f59"/>
                    <a:pt x="f61" y="f2"/>
                    <a:pt x="f32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764;p70">
              <a:extLst>
                <a:ext uri="{FF2B5EF4-FFF2-40B4-BE49-F238E27FC236}">
                  <a16:creationId xmlns:a16="http://schemas.microsoft.com/office/drawing/2014/main" id="{A1D0EA0A-0FDD-40FD-9557-708DAA46150B}"/>
                </a:ext>
              </a:extLst>
            </p:cNvPr>
            <p:cNvSpPr/>
            <p:nvPr/>
          </p:nvSpPr>
          <p:spPr>
            <a:xfrm>
              <a:off x="2542470" y="4760878"/>
              <a:ext cx="80403" cy="94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04"/>
                <a:gd name="f4" fmla="val 7837"/>
                <a:gd name="f5" fmla="val 4182"/>
                <a:gd name="f6" fmla="val 3474"/>
                <a:gd name="f7" fmla="val 2782"/>
                <a:gd name="f8" fmla="val 261"/>
                <a:gd name="f9" fmla="val 2332"/>
                <a:gd name="f10" fmla="val 711"/>
                <a:gd name="f11" fmla="val 2108"/>
                <a:gd name="f12" fmla="val 935"/>
                <a:gd name="f13" fmla="val 1938"/>
                <a:gd name="f14" fmla="val 1142"/>
                <a:gd name="f15" fmla="val 1686"/>
                <a:gd name="f16" fmla="val 1618"/>
                <a:gd name="f17" fmla="val 1544"/>
                <a:gd name="f18" fmla="val 1127"/>
                <a:gd name="f19" fmla="val 1462"/>
                <a:gd name="f20" fmla="val 1093"/>
                <a:gd name="f21" fmla="val 1253"/>
                <a:gd name="f22" fmla="val 1006"/>
                <a:gd name="f23" fmla="val 1117"/>
                <a:gd name="f24" fmla="val 803"/>
                <a:gd name="f25" fmla="val 576"/>
                <a:gd name="f26" fmla="val 17"/>
                <a:gd name="f27" fmla="val 1"/>
                <a:gd name="f28" fmla="val 7836"/>
                <a:gd name="f29" fmla="val 3370"/>
                <a:gd name="f30" fmla="val 2137"/>
                <a:gd name="f31" fmla="val 2120"/>
                <a:gd name="f32" fmla="val 1135"/>
                <a:gd name="f33" fmla="val 3351"/>
                <a:gd name="f34" fmla="val 4584"/>
                <a:gd name="f35" fmla="val 5585"/>
                <a:gd name="f36" fmla="val 6703"/>
                <a:gd name="f37" fmla="val 2384"/>
                <a:gd name="f38" fmla="val 1266"/>
                <a:gd name="f39" fmla="val 5932"/>
                <a:gd name="f40" fmla="val 245"/>
                <a:gd name="f41" fmla="val 4648"/>
                <a:gd name="f42" fmla="val 38"/>
                <a:gd name="f43" fmla="val 4493"/>
                <a:gd name="f44" fmla="val 13"/>
                <a:gd name="f45" fmla="val 4337"/>
                <a:gd name="f46" fmla="*/ f0 1 6704"/>
                <a:gd name="f47" fmla="*/ f1 1 7837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6704"/>
                <a:gd name="f54" fmla="*/ f51 1 7837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704" h="783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6"/>
                  </a:lnTo>
                  <a:lnTo>
                    <a:pt x="f27" y="f28"/>
                  </a:lnTo>
                  <a:lnTo>
                    <a:pt x="f23" y="f28"/>
                  </a:lnTo>
                  <a:lnTo>
                    <a:pt x="f23" y="f29"/>
                  </a:lnTo>
                  <a:cubicBezTo>
                    <a:pt x="f23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5" y="f29"/>
                  </a:cubicBezTo>
                  <a:lnTo>
                    <a:pt x="f35" y="f28"/>
                  </a:lnTo>
                  <a:lnTo>
                    <a:pt x="f36" y="f28"/>
                  </a:lnTo>
                  <a:lnTo>
                    <a:pt x="f36" y="f37"/>
                  </a:lnTo>
                  <a:cubicBezTo>
                    <a:pt x="f36" y="f38"/>
                    <a:pt x="f39" y="f40"/>
                    <a:pt x="f41" y="f42"/>
                  </a:cubicBezTo>
                  <a:cubicBezTo>
                    <a:pt x="f43" y="f44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765;p70">
              <a:extLst>
                <a:ext uri="{FF2B5EF4-FFF2-40B4-BE49-F238E27FC236}">
                  <a16:creationId xmlns:a16="http://schemas.microsoft.com/office/drawing/2014/main" id="{2B788302-6B80-47B6-97DA-E7CAD7AD276D}"/>
                </a:ext>
              </a:extLst>
            </p:cNvPr>
            <p:cNvSpPr/>
            <p:nvPr/>
          </p:nvSpPr>
          <p:spPr>
            <a:xfrm>
              <a:off x="2488877" y="4761079"/>
              <a:ext cx="13423" cy="93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9"/>
                <a:gd name="f4" fmla="val 7820"/>
                <a:gd name="f5" fmla="val 7819"/>
                <a:gd name="f6" fmla="val 1118"/>
                <a:gd name="f7" fmla="*/ f0 1 1119"/>
                <a:gd name="f8" fmla="*/ f1 1 78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19"/>
                <a:gd name="f15" fmla="*/ f12 1 78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19" h="782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2766;p70">
            <a:extLst>
              <a:ext uri="{FF2B5EF4-FFF2-40B4-BE49-F238E27FC236}">
                <a16:creationId xmlns:a16="http://schemas.microsoft.com/office/drawing/2014/main" id="{D76F5CEB-60B2-486F-B01C-32ADBF445521}"/>
              </a:ext>
            </a:extLst>
          </p:cNvPr>
          <p:cNvGrpSpPr/>
          <p:nvPr/>
        </p:nvGrpSpPr>
        <p:grpSpPr>
          <a:xfrm>
            <a:off x="1662644" y="4666859"/>
            <a:ext cx="228673" cy="228664"/>
            <a:chOff x="1662644" y="4666859"/>
            <a:chExt cx="228673" cy="228664"/>
          </a:xfrm>
        </p:grpSpPr>
        <p:sp>
          <p:nvSpPr>
            <p:cNvPr id="11" name="Google Shape;2767;p70">
              <a:extLst>
                <a:ext uri="{FF2B5EF4-FFF2-40B4-BE49-F238E27FC236}">
                  <a16:creationId xmlns:a16="http://schemas.microsoft.com/office/drawing/2014/main" id="{292A4DDE-0713-4706-96E5-6E355FA28D05}"/>
                </a:ext>
              </a:extLst>
            </p:cNvPr>
            <p:cNvSpPr/>
            <p:nvPr/>
          </p:nvSpPr>
          <p:spPr>
            <a:xfrm>
              <a:off x="1770726" y="4706892"/>
              <a:ext cx="78281" cy="188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27"/>
                <a:gd name="f4" fmla="val 15727"/>
                <a:gd name="f5" fmla="val 4957"/>
                <a:gd name="f6" fmla="val 1"/>
                <a:gd name="f7" fmla="val 4645"/>
                <a:gd name="f8" fmla="val 4336"/>
                <a:gd name="f9" fmla="val 24"/>
                <a:gd name="f10" fmla="val 4028"/>
                <a:gd name="f11" fmla="val 69"/>
                <a:gd name="f12" fmla="val 2588"/>
                <a:gd name="f13" fmla="val 280"/>
                <a:gd name="f14" fmla="val 1700"/>
                <a:gd name="f15" fmla="val 890"/>
                <a:gd name="f16" fmla="val 1675"/>
                <a:gd name="f17" fmla="val 2250"/>
                <a:gd name="f18" fmla="val 5040"/>
                <a:gd name="f19" fmla="val 5348"/>
                <a:gd name="f20" fmla="val 1426"/>
                <a:gd name="f21" fmla="val 5599"/>
                <a:gd name="f22" fmla="val 1118"/>
                <a:gd name="f23" fmla="val 6715"/>
                <a:gd name="f24" fmla="val 6965"/>
                <a:gd name="f25" fmla="val 7274"/>
                <a:gd name="f26" fmla="val 3352"/>
                <a:gd name="f27" fmla="val 3602"/>
                <a:gd name="f28" fmla="val 3910"/>
                <a:gd name="f29" fmla="val 5709"/>
                <a:gd name="f30" fmla="val 5987"/>
                <a:gd name="f31" fmla="val 3253"/>
                <a:gd name="f32" fmla="val 2316"/>
                <a:gd name="f33" fmla="val 3942"/>
                <a:gd name="f34" fmla="val 1677"/>
                <a:gd name="f35" fmla="val 4968"/>
                <a:gd name="f36" fmla="val 1504"/>
                <a:gd name="f37" fmla="val 5157"/>
                <a:gd name="f38" fmla="val 1473"/>
                <a:gd name="f39" fmla="val 5339"/>
                <a:gd name="f40" fmla="val 1460"/>
                <a:gd name="f41" fmla="val 5511"/>
                <a:gd name="f42" fmla="val 5810"/>
                <a:gd name="f43" fmla="val 6082"/>
                <a:gd name="f44" fmla="val 1498"/>
                <a:gd name="f45" fmla="val 6324"/>
                <a:gd name="f46" fmla="val 1546"/>
                <a:gd name="f47" fmla="val 6526"/>
                <a:gd name="f48" fmla="val 182"/>
                <a:gd name="f49" fmla="val 5988"/>
                <a:gd name="f50" fmla="val 62"/>
                <a:gd name="f51" fmla="val 5468"/>
                <a:gd name="f52" fmla="*/ f0 1 6527"/>
                <a:gd name="f53" fmla="*/ f1 1 15727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6527"/>
                <a:gd name="f60" fmla="*/ f57 1 15727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6527" h="1572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6" y="f18"/>
                  </a:lnTo>
                  <a:cubicBezTo>
                    <a:pt x="f16" y="f19"/>
                    <a:pt x="f20" y="f21"/>
                    <a:pt x="f22" y="f21"/>
                  </a:cubicBezTo>
                  <a:lnTo>
                    <a:pt x="f2" y="f21"/>
                  </a:lnTo>
                  <a:lnTo>
                    <a:pt x="f2" y="f23"/>
                  </a:lnTo>
                  <a:lnTo>
                    <a:pt x="f22" y="f23"/>
                  </a:lnTo>
                  <a:cubicBezTo>
                    <a:pt x="f20" y="f23"/>
                    <a:pt x="f16" y="f24"/>
                    <a:pt x="f16" y="f25"/>
                  </a:cubicBezTo>
                  <a:lnTo>
                    <a:pt x="f16" y="f4"/>
                  </a:lnTo>
                  <a:lnTo>
                    <a:pt x="f26" y="f4"/>
                  </a:lnTo>
                  <a:lnTo>
                    <a:pt x="f26" y="f25"/>
                  </a:lnTo>
                  <a:cubicBezTo>
                    <a:pt x="f26" y="f24"/>
                    <a:pt x="f27" y="f23"/>
                    <a:pt x="f28" y="f23"/>
                  </a:cubicBezTo>
                  <a:lnTo>
                    <a:pt x="f29" y="f23"/>
                  </a:lnTo>
                  <a:lnTo>
                    <a:pt x="f30" y="f21"/>
                  </a:lnTo>
                  <a:lnTo>
                    <a:pt x="f28" y="f21"/>
                  </a:lnTo>
                  <a:cubicBezTo>
                    <a:pt x="f27" y="f21"/>
                    <a:pt x="f26" y="f19"/>
                    <a:pt x="f26" y="f18"/>
                  </a:cubicBezTo>
                  <a:lnTo>
                    <a:pt x="f26" y="f31"/>
                  </a:lnTo>
                  <a:cubicBezTo>
                    <a:pt x="f26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cubicBezTo>
                    <a:pt x="f49" y="f50"/>
                    <a:pt x="f51" y="f6"/>
                    <a:pt x="f5" y="f6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768;p70">
              <a:extLst>
                <a:ext uri="{FF2B5EF4-FFF2-40B4-BE49-F238E27FC236}">
                  <a16:creationId xmlns:a16="http://schemas.microsoft.com/office/drawing/2014/main" id="{13173678-57C1-497A-A78E-ECF1DF2AB94D}"/>
                </a:ext>
              </a:extLst>
            </p:cNvPr>
            <p:cNvSpPr/>
            <p:nvPr/>
          </p:nvSpPr>
          <p:spPr>
            <a:xfrm>
              <a:off x="1662644" y="4666859"/>
              <a:ext cx="228673" cy="228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066"/>
                <a:gd name="f4" fmla="val 19065"/>
                <a:gd name="f5" fmla="val 2794"/>
                <a:gd name="f6" fmla="val 1255"/>
                <a:gd name="f7" fmla="val 1"/>
                <a:gd name="f8" fmla="val 1253"/>
                <a:gd name="f9" fmla="val 2793"/>
                <a:gd name="f10" fmla="val 16271"/>
                <a:gd name="f11" fmla="val 17812"/>
                <a:gd name="f12" fmla="val 9571"/>
                <a:gd name="f13" fmla="val 11171"/>
                <a:gd name="f14" fmla="val 8453"/>
                <a:gd name="f15" fmla="val 8145"/>
                <a:gd name="f16" fmla="val 7896"/>
                <a:gd name="f17" fmla="val 10920"/>
                <a:gd name="f18" fmla="val 10612"/>
                <a:gd name="f19" fmla="val 8378"/>
                <a:gd name="f20" fmla="val 8070"/>
                <a:gd name="f21" fmla="val 7819"/>
                <a:gd name="f22" fmla="val 5836"/>
                <a:gd name="f23" fmla="val 3710"/>
                <a:gd name="f24" fmla="val 10741"/>
                <a:gd name="f25" fmla="val 2615"/>
                <a:gd name="f26" fmla="val 12878"/>
                <a:gd name="f27" fmla="val 2302"/>
                <a:gd name="f28" fmla="val 13231"/>
                <a:gd name="f29" fmla="val 2249"/>
                <a:gd name="f30" fmla="val 13591"/>
                <a:gd name="f31" fmla="val 2223"/>
                <a:gd name="f32" fmla="val 13956"/>
                <a:gd name="f33" fmla="val 14725"/>
                <a:gd name="f34" fmla="val 15517"/>
                <a:gd name="f35" fmla="val 2339"/>
                <a:gd name="f36" fmla="val 16318"/>
                <a:gd name="f37" fmla="val 2567"/>
                <a:gd name="f38" fmla="val 16589"/>
                <a:gd name="f39" fmla="val 2643"/>
                <a:gd name="f40" fmla="val 16759"/>
                <a:gd name="f41" fmla="val 2908"/>
                <a:gd name="f42" fmla="val 16718"/>
                <a:gd name="f43" fmla="val 3186"/>
                <a:gd name="f44" fmla="val 16352"/>
                <a:gd name="f45" fmla="val 5650"/>
                <a:gd name="f46" fmla="val 16329"/>
                <a:gd name="f47" fmla="val 5806"/>
                <a:gd name="f48" fmla="val 16240"/>
                <a:gd name="f49" fmla="val 5944"/>
                <a:gd name="f50" fmla="val 16111"/>
                <a:gd name="f51" fmla="val 6031"/>
                <a:gd name="f52" fmla="val 16006"/>
                <a:gd name="f53" fmla="val 6102"/>
                <a:gd name="f54" fmla="val 15912"/>
                <a:gd name="f55" fmla="val 6127"/>
                <a:gd name="f56" fmla="val 15818"/>
                <a:gd name="f57" fmla="val 15717"/>
                <a:gd name="f58" fmla="val 15614"/>
                <a:gd name="f59" fmla="val 6098"/>
                <a:gd name="f60" fmla="val 15494"/>
                <a:gd name="f61" fmla="val 6068"/>
                <a:gd name="f62" fmla="val 15202"/>
                <a:gd name="f63" fmla="val 5995"/>
                <a:gd name="f64" fmla="val 14879"/>
                <a:gd name="f65" fmla="val 5914"/>
                <a:gd name="f66" fmla="val 14527"/>
                <a:gd name="f67" fmla="val 14409"/>
                <a:gd name="f68" fmla="val 14289"/>
                <a:gd name="f69" fmla="val 5923"/>
                <a:gd name="f70" fmla="val 14165"/>
                <a:gd name="f71" fmla="val 13534"/>
                <a:gd name="f72" fmla="val 6050"/>
                <a:gd name="f73" fmla="val 13481"/>
                <a:gd name="f74" fmla="val 6333"/>
                <a:gd name="f75" fmla="val 6590"/>
                <a:gd name="f76" fmla="val 15715"/>
                <a:gd name="f77" fmla="val 15887"/>
                <a:gd name="f78" fmla="val 16048"/>
                <a:gd name="f79" fmla="val 7899"/>
                <a:gd name="f80" fmla="val 16154"/>
                <a:gd name="f81" fmla="val 8035"/>
                <a:gd name="f82" fmla="val 16260"/>
                <a:gd name="f83" fmla="val 8169"/>
                <a:gd name="f84" fmla="val 16297"/>
                <a:gd name="f85" fmla="val 8346"/>
                <a:gd name="f86" fmla="val 16256"/>
                <a:gd name="f87" fmla="val 8513"/>
                <a:gd name="f88" fmla="val 15697"/>
                <a:gd name="f89" fmla="val 10747"/>
                <a:gd name="f90" fmla="val 15635"/>
                <a:gd name="f91" fmla="val 10996"/>
                <a:gd name="f92" fmla="val 15412"/>
                <a:gd name="f93" fmla="val 11170"/>
                <a:gd name="f94" fmla="val 15156"/>
                <a:gd name="f95" fmla="val 16272"/>
                <a:gd name="f96" fmla="val 17813"/>
                <a:gd name="f97" fmla="val 17810"/>
                <a:gd name="f98" fmla="val 16274"/>
                <a:gd name="f99" fmla="*/ f0 1 19066"/>
                <a:gd name="f100" fmla="*/ f1 1 19065"/>
                <a:gd name="f101" fmla="val f2"/>
                <a:gd name="f102" fmla="val f3"/>
                <a:gd name="f103" fmla="val f4"/>
                <a:gd name="f104" fmla="+- f103 0 f101"/>
                <a:gd name="f105" fmla="+- f102 0 f101"/>
                <a:gd name="f106" fmla="*/ f105 1 19066"/>
                <a:gd name="f107" fmla="*/ f104 1 19065"/>
                <a:gd name="f108" fmla="*/ f101 1 f106"/>
                <a:gd name="f109" fmla="*/ f102 1 f106"/>
                <a:gd name="f110" fmla="*/ f101 1 f107"/>
                <a:gd name="f111" fmla="*/ f103 1 f107"/>
                <a:gd name="f112" fmla="*/ f108 f99 1"/>
                <a:gd name="f113" fmla="*/ f109 f99 1"/>
                <a:gd name="f114" fmla="*/ f111 f100 1"/>
                <a:gd name="f115" fmla="*/ f110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5" r="f113" b="f114"/>
              <a:pathLst>
                <a:path w="19066" h="19065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4"/>
                    <a:pt x="f5" y="f4"/>
                  </a:cubicBez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lnTo>
                    <a:pt x="f16" y="f19"/>
                  </a:lnTo>
                  <a:cubicBezTo>
                    <a:pt x="f16" y="f20"/>
                    <a:pt x="f15" y="f21"/>
                    <a:pt x="f14" y="f21"/>
                  </a:cubicBezTo>
                  <a:lnTo>
                    <a:pt x="f12" y="f21"/>
                  </a:lnTo>
                  <a:lnTo>
                    <a:pt x="f12" y="f22"/>
                  </a:lnTo>
                  <a:cubicBezTo>
                    <a:pt x="f1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68" y="f69"/>
                    <a:pt x="f70" y="f49"/>
                  </a:cubicBezTo>
                  <a:cubicBezTo>
                    <a:pt x="f71" y="f72"/>
                    <a:pt x="f73" y="f74"/>
                    <a:pt x="f73" y="f75"/>
                  </a:cubicBezTo>
                  <a:lnTo>
                    <a:pt x="f73" y="f21"/>
                  </a:lnTo>
                  <a:lnTo>
                    <a:pt x="f76" y="f21"/>
                  </a:lnTo>
                  <a:cubicBezTo>
                    <a:pt x="f77" y="f21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lnTo>
                    <a:pt x="f88" y="f89"/>
                  </a:lnTo>
                  <a:cubicBezTo>
                    <a:pt x="f90" y="f91"/>
                    <a:pt x="f92" y="f93"/>
                    <a:pt x="f94" y="f93"/>
                  </a:cubicBezTo>
                  <a:lnTo>
                    <a:pt x="f73" y="f93"/>
                  </a:lnTo>
                  <a:lnTo>
                    <a:pt x="f73" y="f4"/>
                  </a:lnTo>
                  <a:lnTo>
                    <a:pt x="f95" y="f4"/>
                  </a:lnTo>
                  <a:cubicBezTo>
                    <a:pt x="f96" y="f4"/>
                    <a:pt x="f3" y="f97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96" y="f2"/>
                    <a:pt x="f98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oogle Shape;2769;p70">
            <a:extLst>
              <a:ext uri="{FF2B5EF4-FFF2-40B4-BE49-F238E27FC236}">
                <a16:creationId xmlns:a16="http://schemas.microsoft.com/office/drawing/2014/main" id="{5850220E-A7CC-4440-A765-F3D6DD620EE7}"/>
              </a:ext>
            </a:extLst>
          </p:cNvPr>
          <p:cNvGrpSpPr/>
          <p:nvPr/>
        </p:nvGrpSpPr>
        <p:grpSpPr>
          <a:xfrm>
            <a:off x="2052105" y="4666859"/>
            <a:ext cx="228654" cy="228664"/>
            <a:chOff x="2052105" y="4666859"/>
            <a:chExt cx="228654" cy="228664"/>
          </a:xfrm>
        </p:grpSpPr>
        <p:sp>
          <p:nvSpPr>
            <p:cNvPr id="14" name="Google Shape;2770;p70">
              <a:extLst>
                <a:ext uri="{FF2B5EF4-FFF2-40B4-BE49-F238E27FC236}">
                  <a16:creationId xmlns:a16="http://schemas.microsoft.com/office/drawing/2014/main" id="{D5B2A826-91AD-4C2F-9DAE-CDF65DE92C77}"/>
                </a:ext>
              </a:extLst>
            </p:cNvPr>
            <p:cNvSpPr/>
            <p:nvPr/>
          </p:nvSpPr>
          <p:spPr>
            <a:xfrm>
              <a:off x="2092741" y="4707504"/>
              <a:ext cx="147382" cy="147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88"/>
                <a:gd name="f4" fmla="val 12287"/>
                <a:gd name="f5" fmla="val 10053"/>
                <a:gd name="f6" fmla="val 1117"/>
                <a:gd name="f7" fmla="val 10669"/>
                <a:gd name="f8" fmla="val 11171"/>
                <a:gd name="f9" fmla="val 1617"/>
                <a:gd name="f10" fmla="val 2233"/>
                <a:gd name="f11" fmla="val 11170"/>
                <a:gd name="f12" fmla="val 2850"/>
                <a:gd name="f13" fmla="val 3351"/>
                <a:gd name="f14" fmla="val 9438"/>
                <a:gd name="f15" fmla="val 8937"/>
                <a:gd name="f16" fmla="val 6144"/>
                <a:gd name="f17" fmla="val 8300"/>
                <a:gd name="f18" fmla="val 3988"/>
                <a:gd name="f19" fmla="val 8299"/>
                <a:gd name="f20" fmla="val 10054"/>
                <a:gd name="f21" fmla="val 3989"/>
                <a:gd name="f22" fmla="val 2234"/>
                <a:gd name="f23" fmla="val 3987"/>
                <a:gd name="f24" fmla="val 1675"/>
                <a:gd name="f25" fmla="val 1"/>
                <a:gd name="f26" fmla="val 752"/>
                <a:gd name="f27" fmla="val 751"/>
                <a:gd name="f28" fmla="val 1676"/>
                <a:gd name="f29" fmla="val 10611"/>
                <a:gd name="f30" fmla="val 11536"/>
                <a:gd name="f31" fmla="val 12286"/>
                <a:gd name="f32" fmla="val 10612"/>
                <a:gd name="f33" fmla="*/ f0 1 12288"/>
                <a:gd name="f34" fmla="*/ f1 1 1228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2288"/>
                <a:gd name="f41" fmla="*/ f38 1 1228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2288" h="12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0"/>
                  </a:cubicBez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10"/>
                  </a:moveTo>
                  <a:cubicBezTo>
                    <a:pt x="f17" y="f10"/>
                    <a:pt x="f5" y="f18"/>
                    <a:pt x="f5" y="f16"/>
                  </a:cubicBezTo>
                  <a:cubicBezTo>
                    <a:pt x="f5" y="f19"/>
                    <a:pt x="f17" y="f20"/>
                    <a:pt x="f16" y="f20"/>
                  </a:cubicBezTo>
                  <a:cubicBezTo>
                    <a:pt x="f21" y="f20"/>
                    <a:pt x="f22" y="f19"/>
                    <a:pt x="f22" y="f16"/>
                  </a:cubicBezTo>
                  <a:cubicBezTo>
                    <a:pt x="f22" y="f18"/>
                    <a:pt x="f23" y="f10"/>
                    <a:pt x="f16" y="f10"/>
                  </a:cubicBezTo>
                  <a:close/>
                  <a:moveTo>
                    <a:pt x="f24" y="f25"/>
                  </a:moveTo>
                  <a:cubicBezTo>
                    <a:pt x="f26" y="f25"/>
                    <a:pt x="f2" y="f27"/>
                    <a:pt x="f2" y="f28"/>
                  </a:cubicBezTo>
                  <a:lnTo>
                    <a:pt x="f2" y="f29"/>
                  </a:lnTo>
                  <a:cubicBezTo>
                    <a:pt x="f2" y="f30"/>
                    <a:pt x="f26" y="f31"/>
                    <a:pt x="f24" y="f31"/>
                  </a:cubicBezTo>
                  <a:lnTo>
                    <a:pt x="f32" y="f31"/>
                  </a:lnTo>
                  <a:cubicBezTo>
                    <a:pt x="f30" y="f31"/>
                    <a:pt x="f3" y="f30"/>
                    <a:pt x="f3" y="f29"/>
                  </a:cubicBezTo>
                  <a:lnTo>
                    <a:pt x="f3" y="f28"/>
                  </a:lnTo>
                  <a:cubicBezTo>
                    <a:pt x="f3" y="f26"/>
                    <a:pt x="f30" y="f25"/>
                    <a:pt x="f32" y="f25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771;p70">
              <a:extLst>
                <a:ext uri="{FF2B5EF4-FFF2-40B4-BE49-F238E27FC236}">
                  <a16:creationId xmlns:a16="http://schemas.microsoft.com/office/drawing/2014/main" id="{76DB5A00-52CB-4A82-80F1-71D34DD1ED6F}"/>
                </a:ext>
              </a:extLst>
            </p:cNvPr>
            <p:cNvSpPr/>
            <p:nvPr/>
          </p:nvSpPr>
          <p:spPr>
            <a:xfrm>
              <a:off x="2132920" y="4747692"/>
              <a:ext cx="67025" cy="669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88"/>
                <a:gd name="f4" fmla="val 5585"/>
                <a:gd name="f5" fmla="val 2794"/>
                <a:gd name="f6" fmla="val 1255"/>
                <a:gd name="f7" fmla="val 1"/>
                <a:gd name="f8" fmla="val 1252"/>
                <a:gd name="f9" fmla="val 2793"/>
                <a:gd name="f10" fmla="val 4332"/>
                <a:gd name="f11" fmla="val 4333"/>
                <a:gd name="f12" fmla="val 5587"/>
                <a:gd name="f13" fmla="*/ f0 1 5588"/>
                <a:gd name="f14" fmla="*/ f1 1 558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588"/>
                <a:gd name="f21" fmla="*/ f18 1 558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588" h="5585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772;p70">
              <a:extLst>
                <a:ext uri="{FF2B5EF4-FFF2-40B4-BE49-F238E27FC236}">
                  <a16:creationId xmlns:a16="http://schemas.microsoft.com/office/drawing/2014/main" id="{0C239E52-6299-46CB-9A97-69A098A6D4CA}"/>
                </a:ext>
              </a:extLst>
            </p:cNvPr>
            <p:cNvSpPr/>
            <p:nvPr/>
          </p:nvSpPr>
          <p:spPr>
            <a:xfrm>
              <a:off x="2052105" y="4666859"/>
              <a:ext cx="228654" cy="228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064"/>
                <a:gd name="f4" fmla="val 19065"/>
                <a:gd name="f5" fmla="val 14000"/>
                <a:gd name="f6" fmla="val 2271"/>
                <a:gd name="f7" fmla="val 15539"/>
                <a:gd name="f8" fmla="val 16794"/>
                <a:gd name="f9" fmla="val 3524"/>
                <a:gd name="f10" fmla="val 5065"/>
                <a:gd name="f11" fmla="val 15541"/>
                <a:gd name="f12" fmla="val 16793"/>
                <a:gd name="f13" fmla="val 5063"/>
                <a:gd name="f14" fmla="val 2272"/>
                <a:gd name="f15" fmla="val 2829"/>
                <a:gd name="f16" fmla="val 1290"/>
                <a:gd name="f17" fmla="val 2831"/>
                <a:gd name="f18" fmla="val 16234"/>
                <a:gd name="f19" fmla="val 17775"/>
                <a:gd name="f20" fmla="val 16235"/>
                <a:gd name="f21" fmla="val 17774"/>
                <a:gd name="f22" fmla="val 19063"/>
                <a:gd name="f23" fmla="*/ f0 1 19064"/>
                <a:gd name="f24" fmla="*/ f1 1 1906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9064"/>
                <a:gd name="f31" fmla="*/ f28 1 1906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9064" h="1906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5"/>
                  </a:ln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9" y="f12"/>
                    <a:pt x="f14" y="f11"/>
                    <a:pt x="f14" y="f5"/>
                  </a:cubicBezTo>
                  <a:lnTo>
                    <a:pt x="f14" y="f10"/>
                  </a:lnTo>
                  <a:cubicBezTo>
                    <a:pt x="f14" y="f9"/>
                    <a:pt x="f9" y="f6"/>
                    <a:pt x="f13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2" y="f16"/>
                    <a:pt x="f2" y="f17"/>
                  </a:cubicBezTo>
                  <a:lnTo>
                    <a:pt x="f2" y="f18"/>
                  </a:lnTo>
                  <a:cubicBezTo>
                    <a:pt x="f2" y="f19"/>
                    <a:pt x="f16" y="f4"/>
                    <a:pt x="f15" y="f4"/>
                  </a:cubicBezTo>
                  <a:lnTo>
                    <a:pt x="f20" y="f4"/>
                  </a:lnTo>
                  <a:cubicBezTo>
                    <a:pt x="f21" y="f4"/>
                    <a:pt x="f22" y="f19"/>
                    <a:pt x="f22" y="f18"/>
                  </a:cubicBezTo>
                  <a:lnTo>
                    <a:pt x="f22" y="f17"/>
                  </a:lnTo>
                  <a:cubicBezTo>
                    <a:pt x="f22" y="f16"/>
                    <a:pt x="f21" y="f2"/>
                    <a:pt x="f20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" name="Google Shape;2773;p70">
            <a:extLst>
              <a:ext uri="{FF2B5EF4-FFF2-40B4-BE49-F238E27FC236}">
                <a16:creationId xmlns:a16="http://schemas.microsoft.com/office/drawing/2014/main" id="{E75B2A55-BC78-48F1-8F2D-06A9ADF1AB0E}"/>
              </a:ext>
            </a:extLst>
          </p:cNvPr>
          <p:cNvSpPr txBox="1"/>
          <p:nvPr/>
        </p:nvSpPr>
        <p:spPr>
          <a:xfrm>
            <a:off x="515374" y="3937479"/>
            <a:ext cx="3302099" cy="3452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DA0A8E"/>
                </a:solidFill>
                <a:uFillTx/>
                <a:latin typeface="Manjari"/>
                <a:ea typeface="Manjari"/>
                <a:cs typeface="Manjari"/>
              </a:rPr>
              <a:t>Please keep this slide for attribution</a:t>
            </a:r>
          </a:p>
        </p:txBody>
      </p:sp>
      <p:grpSp>
        <p:nvGrpSpPr>
          <p:cNvPr id="18" name="Grupo 37">
            <a:extLst>
              <a:ext uri="{FF2B5EF4-FFF2-40B4-BE49-F238E27FC236}">
                <a16:creationId xmlns:a16="http://schemas.microsoft.com/office/drawing/2014/main" id="{99D2BD94-8A04-4EF2-ACC3-1DA6AD1F024B}"/>
              </a:ext>
            </a:extLst>
          </p:cNvPr>
          <p:cNvGrpSpPr/>
          <p:nvPr/>
        </p:nvGrpSpPr>
        <p:grpSpPr>
          <a:xfrm>
            <a:off x="1409190" y="1690515"/>
            <a:ext cx="1509710" cy="2230441"/>
            <a:chOff x="1409190" y="1690515"/>
            <a:chExt cx="1509710" cy="223044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44F59E2B-124D-4C0E-B416-2174FD34FD0D}"/>
                </a:ext>
              </a:extLst>
            </p:cNvPr>
            <p:cNvSpPr/>
            <p:nvPr/>
          </p:nvSpPr>
          <p:spPr>
            <a:xfrm>
              <a:off x="1409190" y="1690515"/>
              <a:ext cx="1509710" cy="22304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3"/>
                <a:gd name="f7" fmla="val 1422"/>
                <a:gd name="f8" fmla="val 962"/>
                <a:gd name="f9" fmla="val 488"/>
                <a:gd name="f10" fmla="val 961"/>
                <a:gd name="f11" fmla="val 543"/>
                <a:gd name="f12" fmla="val 960"/>
                <a:gd name="f13" fmla="val 599"/>
                <a:gd name="f14" fmla="val 945"/>
                <a:gd name="f15" fmla="val 652"/>
                <a:gd name="f16" fmla="val 943"/>
                <a:gd name="f17" fmla="val 659"/>
                <a:gd name="f18" fmla="val 942"/>
                <a:gd name="f19" fmla="val 666"/>
                <a:gd name="f20" fmla="val 938"/>
                <a:gd name="f21" fmla="val 672"/>
                <a:gd name="f22" fmla="val 916"/>
                <a:gd name="f23" fmla="val 707"/>
                <a:gd name="f24" fmla="val 922"/>
                <a:gd name="f25" fmla="val 743"/>
                <a:gd name="f26" fmla="val 928"/>
                <a:gd name="f27" fmla="val 781"/>
                <a:gd name="f28" fmla="val 932"/>
                <a:gd name="f29" fmla="val 812"/>
                <a:gd name="f30" fmla="val 934"/>
                <a:gd name="f31" fmla="val 843"/>
                <a:gd name="f32" fmla="val 929"/>
                <a:gd name="f33" fmla="val 875"/>
                <a:gd name="f34" fmla="val 924"/>
                <a:gd name="f35" fmla="val 911"/>
                <a:gd name="f36" fmla="val 907"/>
                <a:gd name="f37" fmla="val 941"/>
                <a:gd name="f38" fmla="val 878"/>
                <a:gd name="f39" fmla="val 839"/>
                <a:gd name="f40" fmla="val 992"/>
                <a:gd name="f41" fmla="val 824"/>
                <a:gd name="f42" fmla="val 1033"/>
                <a:gd name="f43" fmla="val 818"/>
                <a:gd name="f44" fmla="val 1079"/>
                <a:gd name="f45" fmla="val 814"/>
                <a:gd name="f46" fmla="val 1112"/>
                <a:gd name="f47" fmla="val 1146"/>
                <a:gd name="f48" fmla="val 1179"/>
                <a:gd name="f49" fmla="val 807"/>
                <a:gd name="f50" fmla="val 1220"/>
                <a:gd name="f51" fmla="val 787"/>
                <a:gd name="f52" fmla="val 1253"/>
                <a:gd name="f53" fmla="val 752"/>
                <a:gd name="f54" fmla="val 1275"/>
                <a:gd name="f55" fmla="val 720"/>
                <a:gd name="f56" fmla="val 1294"/>
                <a:gd name="f57" fmla="val 695"/>
                <a:gd name="f58" fmla="val 1318"/>
                <a:gd name="f59" fmla="val 675"/>
                <a:gd name="f60" fmla="val 1349"/>
                <a:gd name="f61" fmla="val 651"/>
                <a:gd name="f62" fmla="val 1387"/>
                <a:gd name="f63" fmla="val 613"/>
                <a:gd name="f64" fmla="val 1402"/>
                <a:gd name="f65" fmla="val 571"/>
                <a:gd name="f66" fmla="val 1410"/>
                <a:gd name="f67" fmla="val 507"/>
                <a:gd name="f68" fmla="val 444"/>
                <a:gd name="f69" fmla="val 1420"/>
                <a:gd name="f70" fmla="val 381"/>
                <a:gd name="f71" fmla="val 1405"/>
                <a:gd name="f72" fmla="val 338"/>
                <a:gd name="f73" fmla="val 1395"/>
                <a:gd name="f74" fmla="val 303"/>
                <a:gd name="f75" fmla="val 1373"/>
                <a:gd name="f76" fmla="val 281"/>
                <a:gd name="f77" fmla="val 1335"/>
                <a:gd name="f78" fmla="val 265"/>
                <a:gd name="f79" fmla="val 1307"/>
                <a:gd name="f80" fmla="val 241"/>
                <a:gd name="f81" fmla="val 1289"/>
                <a:gd name="f82" fmla="val 215"/>
                <a:gd name="f83" fmla="val 1273"/>
                <a:gd name="f84" fmla="val 183"/>
                <a:gd name="f85" fmla="val 1252"/>
                <a:gd name="f86" fmla="val 161"/>
                <a:gd name="f87" fmla="val 1224"/>
                <a:gd name="f88" fmla="val 153"/>
                <a:gd name="f89" fmla="val 1185"/>
                <a:gd name="f90" fmla="val 149"/>
                <a:gd name="f91" fmla="val 1164"/>
                <a:gd name="f92" fmla="val 1144"/>
                <a:gd name="f93" fmla="val 1123"/>
                <a:gd name="f94" fmla="val 150"/>
                <a:gd name="f95" fmla="val 1091"/>
                <a:gd name="f96" fmla="val 147"/>
                <a:gd name="f97" fmla="val 1060"/>
                <a:gd name="f98" fmla="val 138"/>
                <a:gd name="f99" fmla="val 1029"/>
                <a:gd name="f100" fmla="val 131"/>
                <a:gd name="f101" fmla="val 1005"/>
                <a:gd name="f102" fmla="val 119"/>
                <a:gd name="f103" fmla="val 984"/>
                <a:gd name="f104" fmla="val 99"/>
                <a:gd name="f105" fmla="val 969"/>
                <a:gd name="f106" fmla="val 36"/>
                <a:gd name="f107" fmla="val 27"/>
                <a:gd name="f108" fmla="val 857"/>
                <a:gd name="f109" fmla="val 35"/>
                <a:gd name="f110" fmla="val 785"/>
                <a:gd name="f111" fmla="val 37"/>
                <a:gd name="f112" fmla="val 764"/>
                <a:gd name="f113" fmla="val 41"/>
                <a:gd name="f114" fmla="val 46"/>
                <a:gd name="f115" fmla="val 722"/>
                <a:gd name="f116" fmla="val 48"/>
                <a:gd name="f117" fmla="val 714"/>
                <a:gd name="f118" fmla="val 706"/>
                <a:gd name="f119" fmla="val 44"/>
                <a:gd name="f120" fmla="val 699"/>
                <a:gd name="f121" fmla="val 19"/>
                <a:gd name="f122" fmla="val 654"/>
                <a:gd name="f123" fmla="val 11"/>
                <a:gd name="f124" fmla="val 605"/>
                <a:gd name="f125" fmla="val 7"/>
                <a:gd name="f126" fmla="val 555"/>
                <a:gd name="f127" fmla="val 2"/>
                <a:gd name="f128" fmla="val 492"/>
                <a:gd name="f129" fmla="val 429"/>
                <a:gd name="f130" fmla="val 366"/>
                <a:gd name="f131" fmla="val 34"/>
                <a:gd name="f132" fmla="val 232"/>
                <a:gd name="f133" fmla="val 107"/>
                <a:gd name="f134" fmla="val 134"/>
                <a:gd name="f135" fmla="val 225"/>
                <a:gd name="f136" fmla="val 70"/>
                <a:gd name="f137" fmla="val 323"/>
                <a:gd name="f138" fmla="val 17"/>
                <a:gd name="f139" fmla="val 539"/>
                <a:gd name="f140" fmla="val 655"/>
                <a:gd name="f141" fmla="val 22"/>
                <a:gd name="f142" fmla="val 758"/>
                <a:gd name="f143" fmla="val 65"/>
                <a:gd name="f144" fmla="val 841"/>
                <a:gd name="f145" fmla="val 909"/>
                <a:gd name="f146" fmla="val 214"/>
                <a:gd name="f147" fmla="val 946"/>
                <a:gd name="f148" fmla="val 295"/>
                <a:gd name="f149" fmla="val 957"/>
                <a:gd name="f150" fmla="val 389"/>
                <a:gd name="f151" fmla="val 422"/>
                <a:gd name="f152" fmla="val 455"/>
                <a:gd name="f153" fmla="val 931"/>
                <a:gd name="f154" fmla="val 478"/>
                <a:gd name="f155" fmla="val 459"/>
                <a:gd name="f156" fmla="val 439"/>
                <a:gd name="f157" fmla="val 420"/>
                <a:gd name="f158" fmla="val 414"/>
                <a:gd name="f159" fmla="val 407"/>
                <a:gd name="f160" fmla="val 401"/>
                <a:gd name="f161" fmla="val 913"/>
                <a:gd name="f162" fmla="val 260"/>
                <a:gd name="f163" fmla="val 157"/>
                <a:gd name="f164" fmla="val 717"/>
                <a:gd name="f165" fmla="val 93"/>
                <a:gd name="f166" fmla="val 583"/>
                <a:gd name="f167" fmla="val 25"/>
                <a:gd name="f168" fmla="val 443"/>
                <a:gd name="f169" fmla="val 20"/>
                <a:gd name="f170" fmla="val 302"/>
                <a:gd name="f171" fmla="val 69"/>
                <a:gd name="f172" fmla="val 129"/>
                <a:gd name="f173" fmla="val 39"/>
                <a:gd name="f174" fmla="val 33"/>
                <a:gd name="f175" fmla="val 482"/>
                <a:gd name="f176" fmla="val 519"/>
                <a:gd name="f177" fmla="val 557"/>
                <a:gd name="f178" fmla="val 601"/>
                <a:gd name="f179" fmla="val 644"/>
                <a:gd name="f180" fmla="val 684"/>
                <a:gd name="f181" fmla="val 77"/>
                <a:gd name="f182" fmla="val 698"/>
                <a:gd name="f183" fmla="val 79"/>
                <a:gd name="f184" fmla="val 712"/>
                <a:gd name="f185" fmla="val 75"/>
                <a:gd name="f186" fmla="val 727"/>
                <a:gd name="f187" fmla="val 68"/>
                <a:gd name="f188" fmla="val 756"/>
                <a:gd name="f189" fmla="val 64"/>
                <a:gd name="f190" fmla="val 784"/>
                <a:gd name="f191" fmla="val 62"/>
                <a:gd name="f192" fmla="val 813"/>
                <a:gd name="f193" fmla="val 59"/>
                <a:gd name="f194" fmla="val 864"/>
                <a:gd name="f195" fmla="val 114"/>
                <a:gd name="f196" fmla="val 144"/>
                <a:gd name="f197" fmla="val 965"/>
                <a:gd name="f198" fmla="val 160"/>
                <a:gd name="f199" fmla="val 996"/>
                <a:gd name="f200" fmla="val 170"/>
                <a:gd name="f201" fmla="val 1031"/>
                <a:gd name="f202" fmla="val 1068"/>
                <a:gd name="f203" fmla="val 178"/>
                <a:gd name="f204" fmla="val 1106"/>
                <a:gd name="f205" fmla="val 191"/>
                <a:gd name="f206" fmla="val 226"/>
                <a:gd name="f207" fmla="val 1245"/>
                <a:gd name="f208" fmla="val 233"/>
                <a:gd name="f209" fmla="val 1250"/>
                <a:gd name="f210" fmla="val 240"/>
                <a:gd name="f211" fmla="val 1255"/>
                <a:gd name="f212" fmla="val 248"/>
                <a:gd name="f213" fmla="val 1260"/>
                <a:gd name="f214" fmla="val 271"/>
                <a:gd name="f215" fmla="val 1274"/>
                <a:gd name="f216" fmla="val 290"/>
                <a:gd name="f217" fmla="val 1292"/>
                <a:gd name="f218" fmla="val 304"/>
                <a:gd name="f219" fmla="val 1315"/>
                <a:gd name="f220" fmla="val 353"/>
                <a:gd name="f221" fmla="val 1369"/>
                <a:gd name="f222" fmla="val 390"/>
                <a:gd name="f223" fmla="val 1377"/>
                <a:gd name="f224" fmla="val 452"/>
                <a:gd name="f225" fmla="val 1391"/>
                <a:gd name="f226" fmla="val 515"/>
                <a:gd name="f227" fmla="val 1390"/>
                <a:gd name="f228" fmla="val 577"/>
                <a:gd name="f229" fmla="val 1379"/>
                <a:gd name="f230" fmla="val 607"/>
                <a:gd name="f231" fmla="val 635"/>
                <a:gd name="f232" fmla="val 1360"/>
                <a:gd name="f233" fmla="val 1333"/>
                <a:gd name="f234" fmla="val 674"/>
                <a:gd name="f235" fmla="val 1297"/>
                <a:gd name="f236" fmla="val 703"/>
                <a:gd name="f237" fmla="val 1270"/>
                <a:gd name="f238" fmla="val 739"/>
                <a:gd name="f239" fmla="val 1248"/>
                <a:gd name="f240" fmla="val 768"/>
                <a:gd name="f241" fmla="val 1230"/>
                <a:gd name="f242" fmla="val 782"/>
                <a:gd name="f243" fmla="val 1202"/>
                <a:gd name="f244" fmla="val 1167"/>
                <a:gd name="f245" fmla="val 1143"/>
                <a:gd name="f246" fmla="val 1119"/>
                <a:gd name="f247" fmla="val 1095"/>
                <a:gd name="f248" fmla="val 1069"/>
                <a:gd name="f249" fmla="val 793"/>
                <a:gd name="f250" fmla="val 1044"/>
                <a:gd name="f251" fmla="val 801"/>
                <a:gd name="f252" fmla="val 1019"/>
                <a:gd name="f253" fmla="val 986"/>
                <a:gd name="f254" fmla="val 833"/>
                <a:gd name="f255" fmla="val 860"/>
                <a:gd name="f256" fmla="val 889"/>
                <a:gd name="f257" fmla="val 915"/>
                <a:gd name="f258" fmla="val 902"/>
                <a:gd name="f259" fmla="val 884"/>
                <a:gd name="f260" fmla="val 846"/>
                <a:gd name="f261" fmla="val 899"/>
                <a:gd name="f262" fmla="val 783"/>
                <a:gd name="f263" fmla="val 894"/>
                <a:gd name="f264" fmla="val 751"/>
                <a:gd name="f265" fmla="val 890"/>
                <a:gd name="f266" fmla="val 891"/>
                <a:gd name="f267" fmla="val 705"/>
                <a:gd name="f268" fmla="val 683"/>
                <a:gd name="f269" fmla="val 908"/>
                <a:gd name="f270" fmla="val 670"/>
                <a:gd name="f271" fmla="val 656"/>
                <a:gd name="f272" fmla="val 642"/>
                <a:gd name="f273" fmla="val 588"/>
                <a:gd name="f274" fmla="val 533"/>
                <a:gd name="f275" fmla="+- 0 0 -90"/>
                <a:gd name="f276" fmla="*/ f3 1 963"/>
                <a:gd name="f277" fmla="*/ f4 1 1422"/>
                <a:gd name="f278" fmla="val f5"/>
                <a:gd name="f279" fmla="val f6"/>
                <a:gd name="f280" fmla="val f7"/>
                <a:gd name="f281" fmla="*/ f275 f0 1"/>
                <a:gd name="f282" fmla="+- f280 0 f278"/>
                <a:gd name="f283" fmla="+- f279 0 f278"/>
                <a:gd name="f284" fmla="*/ f281 1 f2"/>
                <a:gd name="f285" fmla="*/ f283 1 963"/>
                <a:gd name="f286" fmla="*/ f282 1 1422"/>
                <a:gd name="f287" fmla="*/ 962 f283 1"/>
                <a:gd name="f288" fmla="*/ 488 f282 1"/>
                <a:gd name="f289" fmla="*/ 945 f283 1"/>
                <a:gd name="f290" fmla="*/ 652 f282 1"/>
                <a:gd name="f291" fmla="*/ 938 f283 1"/>
                <a:gd name="f292" fmla="*/ 672 f282 1"/>
                <a:gd name="f293" fmla="*/ 928 f283 1"/>
                <a:gd name="f294" fmla="*/ 781 f282 1"/>
                <a:gd name="f295" fmla="*/ 929 f283 1"/>
                <a:gd name="f296" fmla="*/ 875 f282 1"/>
                <a:gd name="f297" fmla="*/ 878 f283 1"/>
                <a:gd name="f298" fmla="*/ 963 f282 1"/>
                <a:gd name="f299" fmla="*/ 818 f283 1"/>
                <a:gd name="f300" fmla="*/ 1079 f282 1"/>
                <a:gd name="f301" fmla="*/ 814 f283 1"/>
                <a:gd name="f302" fmla="*/ 1179 f282 1"/>
                <a:gd name="f303" fmla="*/ 752 f283 1"/>
                <a:gd name="f304" fmla="*/ 1275 f282 1"/>
                <a:gd name="f305" fmla="*/ 675 f283 1"/>
                <a:gd name="f306" fmla="*/ 1349 f282 1"/>
                <a:gd name="f307" fmla="*/ 571 f283 1"/>
                <a:gd name="f308" fmla="*/ 1410 f282 1"/>
                <a:gd name="f309" fmla="*/ 381 f283 1"/>
                <a:gd name="f310" fmla="*/ 1405 f282 1"/>
                <a:gd name="f311" fmla="*/ 281 f283 1"/>
                <a:gd name="f312" fmla="*/ 1335 f282 1"/>
                <a:gd name="f313" fmla="*/ 215 f283 1"/>
                <a:gd name="f314" fmla="*/ 1273 f282 1"/>
                <a:gd name="f315" fmla="*/ 153 f283 1"/>
                <a:gd name="f316" fmla="*/ 1185 f282 1"/>
                <a:gd name="f317" fmla="*/ 149 f283 1"/>
                <a:gd name="f318" fmla="*/ 1123 f282 1"/>
                <a:gd name="f319" fmla="*/ 138 f283 1"/>
                <a:gd name="f320" fmla="*/ 1029 f282 1"/>
                <a:gd name="f321" fmla="*/ 99 f283 1"/>
                <a:gd name="f322" fmla="*/ 969 f282 1"/>
                <a:gd name="f323" fmla="*/ 35 f283 1"/>
                <a:gd name="f324" fmla="*/ 785 f282 1"/>
                <a:gd name="f325" fmla="*/ 46 f283 1"/>
                <a:gd name="f326" fmla="*/ 722 f282 1"/>
                <a:gd name="f327" fmla="*/ 44 f283 1"/>
                <a:gd name="f328" fmla="*/ 699 f282 1"/>
                <a:gd name="f329" fmla="*/ 7 f283 1"/>
                <a:gd name="f330" fmla="*/ 555 f282 1"/>
                <a:gd name="f331" fmla="*/ 11 f283 1"/>
                <a:gd name="f332" fmla="*/ 366 f282 1"/>
                <a:gd name="f333" fmla="*/ 225 f283 1"/>
                <a:gd name="f334" fmla="*/ 70 f282 1"/>
                <a:gd name="f335" fmla="*/ 539 f283 1"/>
                <a:gd name="f336" fmla="*/ 11 f282 1"/>
                <a:gd name="f337" fmla="*/ 841 f283 1"/>
                <a:gd name="f338" fmla="*/ 147 f282 1"/>
                <a:gd name="f339" fmla="*/ 957 f283 1"/>
                <a:gd name="f340" fmla="*/ 389 f282 1"/>
                <a:gd name="f341" fmla="*/ 931 f283 1"/>
                <a:gd name="f342" fmla="*/ 478 f282 1"/>
                <a:gd name="f343" fmla="*/ 420 f282 1"/>
                <a:gd name="f344" fmla="*/ 401 f282 1"/>
                <a:gd name="f345" fmla="*/ 717 f283 1"/>
                <a:gd name="f346" fmla="*/ 93 f282 1"/>
                <a:gd name="f347" fmla="*/ 302 f283 1"/>
                <a:gd name="f348" fmla="*/ 69 f282 1"/>
                <a:gd name="f349" fmla="*/ 34 f283 1"/>
                <a:gd name="f350" fmla="*/ 444 f282 1"/>
                <a:gd name="f351" fmla="*/ 37 f283 1"/>
                <a:gd name="f352" fmla="*/ 557 f282 1"/>
                <a:gd name="f353" fmla="*/ 69 f283 1"/>
                <a:gd name="f354" fmla="*/ 684 f282 1"/>
                <a:gd name="f355" fmla="*/ 75 f283 1"/>
                <a:gd name="f356" fmla="*/ 727 f282 1"/>
                <a:gd name="f357" fmla="*/ 62 f283 1"/>
                <a:gd name="f358" fmla="*/ 813 f282 1"/>
                <a:gd name="f359" fmla="*/ 114 f283 1"/>
                <a:gd name="f360" fmla="*/ 943 f282 1"/>
                <a:gd name="f361" fmla="*/ 170 f283 1"/>
                <a:gd name="f362" fmla="*/ 1031 f282 1"/>
                <a:gd name="f363" fmla="*/ 178 f283 1"/>
                <a:gd name="f364" fmla="*/ 1144 f282 1"/>
                <a:gd name="f365" fmla="*/ 226 f283 1"/>
                <a:gd name="f366" fmla="*/ 1245 f282 1"/>
                <a:gd name="f367" fmla="*/ 248 f283 1"/>
                <a:gd name="f368" fmla="*/ 1260 f282 1"/>
                <a:gd name="f369" fmla="*/ 304 f283 1"/>
                <a:gd name="f370" fmla="*/ 1315 f282 1"/>
                <a:gd name="f371" fmla="*/ 390 f283 1"/>
                <a:gd name="f372" fmla="*/ 1377 f282 1"/>
                <a:gd name="f373" fmla="*/ 577 f283 1"/>
                <a:gd name="f374" fmla="*/ 1379 f282 1"/>
                <a:gd name="f375" fmla="*/ 652 f283 1"/>
                <a:gd name="f376" fmla="*/ 1333 f282 1"/>
                <a:gd name="f377" fmla="*/ 739 f283 1"/>
                <a:gd name="f378" fmla="*/ 1248 f282 1"/>
                <a:gd name="f379" fmla="*/ 785 f283 1"/>
                <a:gd name="f380" fmla="*/ 1167 f282 1"/>
                <a:gd name="f381" fmla="*/ 787 f283 1"/>
                <a:gd name="f382" fmla="*/ 1095 f282 1"/>
                <a:gd name="f383" fmla="*/ 801 f283 1"/>
                <a:gd name="f384" fmla="*/ 1019 f282 1"/>
                <a:gd name="f385" fmla="*/ 860 f283 1"/>
                <a:gd name="f386" fmla="*/ 938 f282 1"/>
                <a:gd name="f387" fmla="*/ 902 f283 1"/>
                <a:gd name="f388" fmla="*/ 846 f282 1"/>
                <a:gd name="f389" fmla="*/ 894 f283 1"/>
                <a:gd name="f390" fmla="*/ 751 f282 1"/>
                <a:gd name="f391" fmla="*/ 683 f282 1"/>
                <a:gd name="f392" fmla="*/ 916 f283 1"/>
                <a:gd name="f393" fmla="*/ 642 f282 1"/>
                <a:gd name="f394" fmla="+- f284 0 f1"/>
                <a:gd name="f395" fmla="*/ f287 1 963"/>
                <a:gd name="f396" fmla="*/ f288 1 1422"/>
                <a:gd name="f397" fmla="*/ f289 1 963"/>
                <a:gd name="f398" fmla="*/ f290 1 1422"/>
                <a:gd name="f399" fmla="*/ f291 1 963"/>
                <a:gd name="f400" fmla="*/ f292 1 1422"/>
                <a:gd name="f401" fmla="*/ f293 1 963"/>
                <a:gd name="f402" fmla="*/ f294 1 1422"/>
                <a:gd name="f403" fmla="*/ f295 1 963"/>
                <a:gd name="f404" fmla="*/ f296 1 1422"/>
                <a:gd name="f405" fmla="*/ f297 1 963"/>
                <a:gd name="f406" fmla="*/ f298 1 1422"/>
                <a:gd name="f407" fmla="*/ f299 1 963"/>
                <a:gd name="f408" fmla="*/ f300 1 1422"/>
                <a:gd name="f409" fmla="*/ f301 1 963"/>
                <a:gd name="f410" fmla="*/ f302 1 1422"/>
                <a:gd name="f411" fmla="*/ f303 1 963"/>
                <a:gd name="f412" fmla="*/ f304 1 1422"/>
                <a:gd name="f413" fmla="*/ f305 1 963"/>
                <a:gd name="f414" fmla="*/ f306 1 1422"/>
                <a:gd name="f415" fmla="*/ f307 1 963"/>
                <a:gd name="f416" fmla="*/ f308 1 1422"/>
                <a:gd name="f417" fmla="*/ f309 1 963"/>
                <a:gd name="f418" fmla="*/ f310 1 1422"/>
                <a:gd name="f419" fmla="*/ f311 1 963"/>
                <a:gd name="f420" fmla="*/ f312 1 1422"/>
                <a:gd name="f421" fmla="*/ f313 1 963"/>
                <a:gd name="f422" fmla="*/ f314 1 1422"/>
                <a:gd name="f423" fmla="*/ f315 1 963"/>
                <a:gd name="f424" fmla="*/ f316 1 1422"/>
                <a:gd name="f425" fmla="*/ f317 1 963"/>
                <a:gd name="f426" fmla="*/ f318 1 1422"/>
                <a:gd name="f427" fmla="*/ f319 1 963"/>
                <a:gd name="f428" fmla="*/ f320 1 1422"/>
                <a:gd name="f429" fmla="*/ f321 1 963"/>
                <a:gd name="f430" fmla="*/ f322 1 1422"/>
                <a:gd name="f431" fmla="*/ f323 1 963"/>
                <a:gd name="f432" fmla="*/ f324 1 1422"/>
                <a:gd name="f433" fmla="*/ f325 1 963"/>
                <a:gd name="f434" fmla="*/ f326 1 1422"/>
                <a:gd name="f435" fmla="*/ f327 1 963"/>
                <a:gd name="f436" fmla="*/ f328 1 1422"/>
                <a:gd name="f437" fmla="*/ f329 1 963"/>
                <a:gd name="f438" fmla="*/ f330 1 1422"/>
                <a:gd name="f439" fmla="*/ f331 1 963"/>
                <a:gd name="f440" fmla="*/ f332 1 1422"/>
                <a:gd name="f441" fmla="*/ f333 1 963"/>
                <a:gd name="f442" fmla="*/ f334 1 1422"/>
                <a:gd name="f443" fmla="*/ f335 1 963"/>
                <a:gd name="f444" fmla="*/ f336 1 1422"/>
                <a:gd name="f445" fmla="*/ f337 1 963"/>
                <a:gd name="f446" fmla="*/ f338 1 1422"/>
                <a:gd name="f447" fmla="*/ f339 1 963"/>
                <a:gd name="f448" fmla="*/ f340 1 1422"/>
                <a:gd name="f449" fmla="*/ f341 1 963"/>
                <a:gd name="f450" fmla="*/ f342 1 1422"/>
                <a:gd name="f451" fmla="*/ f343 1 1422"/>
                <a:gd name="f452" fmla="*/ f344 1 1422"/>
                <a:gd name="f453" fmla="*/ f345 1 963"/>
                <a:gd name="f454" fmla="*/ f346 1 1422"/>
                <a:gd name="f455" fmla="*/ f347 1 963"/>
                <a:gd name="f456" fmla="*/ f348 1 1422"/>
                <a:gd name="f457" fmla="*/ f349 1 963"/>
                <a:gd name="f458" fmla="*/ f350 1 1422"/>
                <a:gd name="f459" fmla="*/ f351 1 963"/>
                <a:gd name="f460" fmla="*/ f352 1 1422"/>
                <a:gd name="f461" fmla="*/ f353 1 963"/>
                <a:gd name="f462" fmla="*/ f354 1 1422"/>
                <a:gd name="f463" fmla="*/ f355 1 963"/>
                <a:gd name="f464" fmla="*/ f356 1 1422"/>
                <a:gd name="f465" fmla="*/ f357 1 963"/>
                <a:gd name="f466" fmla="*/ f358 1 1422"/>
                <a:gd name="f467" fmla="*/ f359 1 963"/>
                <a:gd name="f468" fmla="*/ f360 1 1422"/>
                <a:gd name="f469" fmla="*/ f361 1 963"/>
                <a:gd name="f470" fmla="*/ f362 1 1422"/>
                <a:gd name="f471" fmla="*/ f363 1 963"/>
                <a:gd name="f472" fmla="*/ f364 1 1422"/>
                <a:gd name="f473" fmla="*/ f365 1 963"/>
                <a:gd name="f474" fmla="*/ f366 1 1422"/>
                <a:gd name="f475" fmla="*/ f367 1 963"/>
                <a:gd name="f476" fmla="*/ f368 1 1422"/>
                <a:gd name="f477" fmla="*/ f369 1 963"/>
                <a:gd name="f478" fmla="*/ f370 1 1422"/>
                <a:gd name="f479" fmla="*/ f371 1 963"/>
                <a:gd name="f480" fmla="*/ f372 1 1422"/>
                <a:gd name="f481" fmla="*/ f373 1 963"/>
                <a:gd name="f482" fmla="*/ f374 1 1422"/>
                <a:gd name="f483" fmla="*/ f375 1 963"/>
                <a:gd name="f484" fmla="*/ f376 1 1422"/>
                <a:gd name="f485" fmla="*/ f377 1 963"/>
                <a:gd name="f486" fmla="*/ f378 1 1422"/>
                <a:gd name="f487" fmla="*/ f379 1 963"/>
                <a:gd name="f488" fmla="*/ f380 1 1422"/>
                <a:gd name="f489" fmla="*/ f381 1 963"/>
                <a:gd name="f490" fmla="*/ f382 1 1422"/>
                <a:gd name="f491" fmla="*/ f383 1 963"/>
                <a:gd name="f492" fmla="*/ f384 1 1422"/>
                <a:gd name="f493" fmla="*/ f385 1 963"/>
                <a:gd name="f494" fmla="*/ f386 1 1422"/>
                <a:gd name="f495" fmla="*/ f387 1 963"/>
                <a:gd name="f496" fmla="*/ f388 1 1422"/>
                <a:gd name="f497" fmla="*/ f389 1 963"/>
                <a:gd name="f498" fmla="*/ f390 1 1422"/>
                <a:gd name="f499" fmla="*/ f391 1 1422"/>
                <a:gd name="f500" fmla="*/ f392 1 963"/>
                <a:gd name="f501" fmla="*/ f393 1 1422"/>
                <a:gd name="f502" fmla="*/ 0 1 f285"/>
                <a:gd name="f503" fmla="*/ f279 1 f285"/>
                <a:gd name="f504" fmla="*/ 0 1 f286"/>
                <a:gd name="f505" fmla="*/ f280 1 f286"/>
                <a:gd name="f506" fmla="*/ f395 1 f285"/>
                <a:gd name="f507" fmla="*/ f396 1 f286"/>
                <a:gd name="f508" fmla="*/ f397 1 f285"/>
                <a:gd name="f509" fmla="*/ f398 1 f286"/>
                <a:gd name="f510" fmla="*/ f399 1 f285"/>
                <a:gd name="f511" fmla="*/ f400 1 f286"/>
                <a:gd name="f512" fmla="*/ f401 1 f285"/>
                <a:gd name="f513" fmla="*/ f402 1 f286"/>
                <a:gd name="f514" fmla="*/ f403 1 f285"/>
                <a:gd name="f515" fmla="*/ f404 1 f286"/>
                <a:gd name="f516" fmla="*/ f405 1 f285"/>
                <a:gd name="f517" fmla="*/ f406 1 f286"/>
                <a:gd name="f518" fmla="*/ f407 1 f285"/>
                <a:gd name="f519" fmla="*/ f408 1 f286"/>
                <a:gd name="f520" fmla="*/ f409 1 f285"/>
                <a:gd name="f521" fmla="*/ f410 1 f286"/>
                <a:gd name="f522" fmla="*/ f411 1 f285"/>
                <a:gd name="f523" fmla="*/ f412 1 f286"/>
                <a:gd name="f524" fmla="*/ f413 1 f285"/>
                <a:gd name="f525" fmla="*/ f414 1 f286"/>
                <a:gd name="f526" fmla="*/ f415 1 f285"/>
                <a:gd name="f527" fmla="*/ f416 1 f286"/>
                <a:gd name="f528" fmla="*/ f417 1 f285"/>
                <a:gd name="f529" fmla="*/ f418 1 f286"/>
                <a:gd name="f530" fmla="*/ f419 1 f285"/>
                <a:gd name="f531" fmla="*/ f420 1 f286"/>
                <a:gd name="f532" fmla="*/ f421 1 f285"/>
                <a:gd name="f533" fmla="*/ f422 1 f286"/>
                <a:gd name="f534" fmla="*/ f423 1 f285"/>
                <a:gd name="f535" fmla="*/ f424 1 f286"/>
                <a:gd name="f536" fmla="*/ f425 1 f285"/>
                <a:gd name="f537" fmla="*/ f426 1 f286"/>
                <a:gd name="f538" fmla="*/ f427 1 f285"/>
                <a:gd name="f539" fmla="*/ f428 1 f286"/>
                <a:gd name="f540" fmla="*/ f429 1 f285"/>
                <a:gd name="f541" fmla="*/ f430 1 f286"/>
                <a:gd name="f542" fmla="*/ f431 1 f285"/>
                <a:gd name="f543" fmla="*/ f432 1 f286"/>
                <a:gd name="f544" fmla="*/ f433 1 f285"/>
                <a:gd name="f545" fmla="*/ f434 1 f286"/>
                <a:gd name="f546" fmla="*/ f435 1 f285"/>
                <a:gd name="f547" fmla="*/ f436 1 f286"/>
                <a:gd name="f548" fmla="*/ f437 1 f285"/>
                <a:gd name="f549" fmla="*/ f438 1 f286"/>
                <a:gd name="f550" fmla="*/ f439 1 f285"/>
                <a:gd name="f551" fmla="*/ f440 1 f286"/>
                <a:gd name="f552" fmla="*/ f441 1 f285"/>
                <a:gd name="f553" fmla="*/ f442 1 f286"/>
                <a:gd name="f554" fmla="*/ f443 1 f285"/>
                <a:gd name="f555" fmla="*/ f444 1 f286"/>
                <a:gd name="f556" fmla="*/ f445 1 f285"/>
                <a:gd name="f557" fmla="*/ f446 1 f286"/>
                <a:gd name="f558" fmla="*/ f447 1 f285"/>
                <a:gd name="f559" fmla="*/ f448 1 f286"/>
                <a:gd name="f560" fmla="*/ f449 1 f285"/>
                <a:gd name="f561" fmla="*/ f450 1 f286"/>
                <a:gd name="f562" fmla="*/ f451 1 f286"/>
                <a:gd name="f563" fmla="*/ f452 1 f286"/>
                <a:gd name="f564" fmla="*/ f453 1 f285"/>
                <a:gd name="f565" fmla="*/ f454 1 f286"/>
                <a:gd name="f566" fmla="*/ f455 1 f285"/>
                <a:gd name="f567" fmla="*/ f456 1 f286"/>
                <a:gd name="f568" fmla="*/ f457 1 f285"/>
                <a:gd name="f569" fmla="*/ f458 1 f286"/>
                <a:gd name="f570" fmla="*/ f459 1 f285"/>
                <a:gd name="f571" fmla="*/ f460 1 f286"/>
                <a:gd name="f572" fmla="*/ f461 1 f285"/>
                <a:gd name="f573" fmla="*/ f462 1 f286"/>
                <a:gd name="f574" fmla="*/ f463 1 f285"/>
                <a:gd name="f575" fmla="*/ f464 1 f286"/>
                <a:gd name="f576" fmla="*/ f465 1 f285"/>
                <a:gd name="f577" fmla="*/ f466 1 f286"/>
                <a:gd name="f578" fmla="*/ f467 1 f285"/>
                <a:gd name="f579" fmla="*/ f468 1 f286"/>
                <a:gd name="f580" fmla="*/ f469 1 f285"/>
                <a:gd name="f581" fmla="*/ f470 1 f286"/>
                <a:gd name="f582" fmla="*/ f471 1 f285"/>
                <a:gd name="f583" fmla="*/ f472 1 f286"/>
                <a:gd name="f584" fmla="*/ f473 1 f285"/>
                <a:gd name="f585" fmla="*/ f474 1 f286"/>
                <a:gd name="f586" fmla="*/ f475 1 f285"/>
                <a:gd name="f587" fmla="*/ f476 1 f286"/>
                <a:gd name="f588" fmla="*/ f477 1 f285"/>
                <a:gd name="f589" fmla="*/ f478 1 f286"/>
                <a:gd name="f590" fmla="*/ f479 1 f285"/>
                <a:gd name="f591" fmla="*/ f480 1 f286"/>
                <a:gd name="f592" fmla="*/ f481 1 f285"/>
                <a:gd name="f593" fmla="*/ f482 1 f286"/>
                <a:gd name="f594" fmla="*/ f483 1 f285"/>
                <a:gd name="f595" fmla="*/ f484 1 f286"/>
                <a:gd name="f596" fmla="*/ f485 1 f285"/>
                <a:gd name="f597" fmla="*/ f486 1 f286"/>
                <a:gd name="f598" fmla="*/ f487 1 f285"/>
                <a:gd name="f599" fmla="*/ f488 1 f286"/>
                <a:gd name="f600" fmla="*/ f489 1 f285"/>
                <a:gd name="f601" fmla="*/ f490 1 f286"/>
                <a:gd name="f602" fmla="*/ f491 1 f285"/>
                <a:gd name="f603" fmla="*/ f492 1 f286"/>
                <a:gd name="f604" fmla="*/ f493 1 f285"/>
                <a:gd name="f605" fmla="*/ f494 1 f286"/>
                <a:gd name="f606" fmla="*/ f495 1 f285"/>
                <a:gd name="f607" fmla="*/ f496 1 f286"/>
                <a:gd name="f608" fmla="*/ f497 1 f285"/>
                <a:gd name="f609" fmla="*/ f498 1 f286"/>
                <a:gd name="f610" fmla="*/ f499 1 f286"/>
                <a:gd name="f611" fmla="*/ f500 1 f285"/>
                <a:gd name="f612" fmla="*/ f501 1 f286"/>
                <a:gd name="f613" fmla="*/ f502 f276 1"/>
                <a:gd name="f614" fmla="*/ f503 f276 1"/>
                <a:gd name="f615" fmla="*/ f505 f277 1"/>
                <a:gd name="f616" fmla="*/ f504 f277 1"/>
                <a:gd name="f617" fmla="*/ f506 f276 1"/>
                <a:gd name="f618" fmla="*/ f507 f277 1"/>
                <a:gd name="f619" fmla="*/ f508 f276 1"/>
                <a:gd name="f620" fmla="*/ f509 f277 1"/>
                <a:gd name="f621" fmla="*/ f510 f276 1"/>
                <a:gd name="f622" fmla="*/ f511 f277 1"/>
                <a:gd name="f623" fmla="*/ f512 f276 1"/>
                <a:gd name="f624" fmla="*/ f513 f277 1"/>
                <a:gd name="f625" fmla="*/ f514 f276 1"/>
                <a:gd name="f626" fmla="*/ f515 f277 1"/>
                <a:gd name="f627" fmla="*/ f516 f276 1"/>
                <a:gd name="f628" fmla="*/ f517 f277 1"/>
                <a:gd name="f629" fmla="*/ f518 f276 1"/>
                <a:gd name="f630" fmla="*/ f519 f277 1"/>
                <a:gd name="f631" fmla="*/ f520 f276 1"/>
                <a:gd name="f632" fmla="*/ f521 f277 1"/>
                <a:gd name="f633" fmla="*/ f522 f276 1"/>
                <a:gd name="f634" fmla="*/ f523 f277 1"/>
                <a:gd name="f635" fmla="*/ f524 f276 1"/>
                <a:gd name="f636" fmla="*/ f525 f277 1"/>
                <a:gd name="f637" fmla="*/ f526 f276 1"/>
                <a:gd name="f638" fmla="*/ f527 f277 1"/>
                <a:gd name="f639" fmla="*/ f528 f276 1"/>
                <a:gd name="f640" fmla="*/ f529 f277 1"/>
                <a:gd name="f641" fmla="*/ f530 f276 1"/>
                <a:gd name="f642" fmla="*/ f531 f277 1"/>
                <a:gd name="f643" fmla="*/ f532 f276 1"/>
                <a:gd name="f644" fmla="*/ f533 f277 1"/>
                <a:gd name="f645" fmla="*/ f534 f276 1"/>
                <a:gd name="f646" fmla="*/ f535 f277 1"/>
                <a:gd name="f647" fmla="*/ f536 f276 1"/>
                <a:gd name="f648" fmla="*/ f537 f277 1"/>
                <a:gd name="f649" fmla="*/ f538 f276 1"/>
                <a:gd name="f650" fmla="*/ f539 f277 1"/>
                <a:gd name="f651" fmla="*/ f540 f276 1"/>
                <a:gd name="f652" fmla="*/ f541 f277 1"/>
                <a:gd name="f653" fmla="*/ f542 f276 1"/>
                <a:gd name="f654" fmla="*/ f543 f277 1"/>
                <a:gd name="f655" fmla="*/ f544 f276 1"/>
                <a:gd name="f656" fmla="*/ f545 f277 1"/>
                <a:gd name="f657" fmla="*/ f546 f276 1"/>
                <a:gd name="f658" fmla="*/ f547 f277 1"/>
                <a:gd name="f659" fmla="*/ f548 f276 1"/>
                <a:gd name="f660" fmla="*/ f549 f277 1"/>
                <a:gd name="f661" fmla="*/ f550 f276 1"/>
                <a:gd name="f662" fmla="*/ f551 f277 1"/>
                <a:gd name="f663" fmla="*/ f552 f276 1"/>
                <a:gd name="f664" fmla="*/ f553 f277 1"/>
                <a:gd name="f665" fmla="*/ f554 f276 1"/>
                <a:gd name="f666" fmla="*/ f555 f277 1"/>
                <a:gd name="f667" fmla="*/ f556 f276 1"/>
                <a:gd name="f668" fmla="*/ f557 f277 1"/>
                <a:gd name="f669" fmla="*/ f558 f276 1"/>
                <a:gd name="f670" fmla="*/ f559 f277 1"/>
                <a:gd name="f671" fmla="*/ f560 f276 1"/>
                <a:gd name="f672" fmla="*/ f561 f277 1"/>
                <a:gd name="f673" fmla="*/ f562 f277 1"/>
                <a:gd name="f674" fmla="*/ f563 f277 1"/>
                <a:gd name="f675" fmla="*/ f564 f276 1"/>
                <a:gd name="f676" fmla="*/ f565 f277 1"/>
                <a:gd name="f677" fmla="*/ f566 f276 1"/>
                <a:gd name="f678" fmla="*/ f567 f277 1"/>
                <a:gd name="f679" fmla="*/ f568 f276 1"/>
                <a:gd name="f680" fmla="*/ f569 f277 1"/>
                <a:gd name="f681" fmla="*/ f570 f276 1"/>
                <a:gd name="f682" fmla="*/ f571 f277 1"/>
                <a:gd name="f683" fmla="*/ f572 f276 1"/>
                <a:gd name="f684" fmla="*/ f573 f277 1"/>
                <a:gd name="f685" fmla="*/ f574 f276 1"/>
                <a:gd name="f686" fmla="*/ f575 f277 1"/>
                <a:gd name="f687" fmla="*/ f576 f276 1"/>
                <a:gd name="f688" fmla="*/ f577 f277 1"/>
                <a:gd name="f689" fmla="*/ f578 f276 1"/>
                <a:gd name="f690" fmla="*/ f579 f277 1"/>
                <a:gd name="f691" fmla="*/ f580 f276 1"/>
                <a:gd name="f692" fmla="*/ f581 f277 1"/>
                <a:gd name="f693" fmla="*/ f582 f276 1"/>
                <a:gd name="f694" fmla="*/ f583 f277 1"/>
                <a:gd name="f695" fmla="*/ f584 f276 1"/>
                <a:gd name="f696" fmla="*/ f585 f277 1"/>
                <a:gd name="f697" fmla="*/ f586 f276 1"/>
                <a:gd name="f698" fmla="*/ f587 f277 1"/>
                <a:gd name="f699" fmla="*/ f588 f276 1"/>
                <a:gd name="f700" fmla="*/ f589 f277 1"/>
                <a:gd name="f701" fmla="*/ f590 f276 1"/>
                <a:gd name="f702" fmla="*/ f591 f277 1"/>
                <a:gd name="f703" fmla="*/ f592 f276 1"/>
                <a:gd name="f704" fmla="*/ f593 f277 1"/>
                <a:gd name="f705" fmla="*/ f594 f276 1"/>
                <a:gd name="f706" fmla="*/ f595 f277 1"/>
                <a:gd name="f707" fmla="*/ f596 f276 1"/>
                <a:gd name="f708" fmla="*/ f597 f277 1"/>
                <a:gd name="f709" fmla="*/ f598 f276 1"/>
                <a:gd name="f710" fmla="*/ f599 f277 1"/>
                <a:gd name="f711" fmla="*/ f600 f276 1"/>
                <a:gd name="f712" fmla="*/ f601 f277 1"/>
                <a:gd name="f713" fmla="*/ f602 f276 1"/>
                <a:gd name="f714" fmla="*/ f603 f277 1"/>
                <a:gd name="f715" fmla="*/ f604 f276 1"/>
                <a:gd name="f716" fmla="*/ f605 f277 1"/>
                <a:gd name="f717" fmla="*/ f606 f276 1"/>
                <a:gd name="f718" fmla="*/ f607 f277 1"/>
                <a:gd name="f719" fmla="*/ f608 f276 1"/>
                <a:gd name="f720" fmla="*/ f609 f277 1"/>
                <a:gd name="f721" fmla="*/ f610 f277 1"/>
                <a:gd name="f722" fmla="*/ f611 f276 1"/>
                <a:gd name="f723" fmla="*/ f612 f2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4">
                  <a:pos x="f617" y="f618"/>
                </a:cxn>
                <a:cxn ang="f394">
                  <a:pos x="f619" y="f620"/>
                </a:cxn>
                <a:cxn ang="f394">
                  <a:pos x="f621" y="f622"/>
                </a:cxn>
                <a:cxn ang="f394">
                  <a:pos x="f623" y="f624"/>
                </a:cxn>
                <a:cxn ang="f394">
                  <a:pos x="f625" y="f626"/>
                </a:cxn>
                <a:cxn ang="f394">
                  <a:pos x="f627" y="f628"/>
                </a:cxn>
                <a:cxn ang="f394">
                  <a:pos x="f629" y="f630"/>
                </a:cxn>
                <a:cxn ang="f394">
                  <a:pos x="f631" y="f632"/>
                </a:cxn>
                <a:cxn ang="f394">
                  <a:pos x="f633" y="f634"/>
                </a:cxn>
                <a:cxn ang="f394">
                  <a:pos x="f635" y="f636"/>
                </a:cxn>
                <a:cxn ang="f394">
                  <a:pos x="f637" y="f638"/>
                </a:cxn>
                <a:cxn ang="f394">
                  <a:pos x="f639" y="f640"/>
                </a:cxn>
                <a:cxn ang="f394">
                  <a:pos x="f641" y="f642"/>
                </a:cxn>
                <a:cxn ang="f394">
                  <a:pos x="f643" y="f644"/>
                </a:cxn>
                <a:cxn ang="f394">
                  <a:pos x="f645" y="f646"/>
                </a:cxn>
                <a:cxn ang="f394">
                  <a:pos x="f647" y="f648"/>
                </a:cxn>
                <a:cxn ang="f394">
                  <a:pos x="f649" y="f650"/>
                </a:cxn>
                <a:cxn ang="f394">
                  <a:pos x="f651" y="f652"/>
                </a:cxn>
                <a:cxn ang="f394">
                  <a:pos x="f653" y="f654"/>
                </a:cxn>
                <a:cxn ang="f394">
                  <a:pos x="f655" y="f656"/>
                </a:cxn>
                <a:cxn ang="f394">
                  <a:pos x="f657" y="f658"/>
                </a:cxn>
                <a:cxn ang="f394">
                  <a:pos x="f659" y="f660"/>
                </a:cxn>
                <a:cxn ang="f394">
                  <a:pos x="f661" y="f662"/>
                </a:cxn>
                <a:cxn ang="f394">
                  <a:pos x="f663" y="f664"/>
                </a:cxn>
                <a:cxn ang="f394">
                  <a:pos x="f665" y="f666"/>
                </a:cxn>
                <a:cxn ang="f394">
                  <a:pos x="f667" y="f668"/>
                </a:cxn>
                <a:cxn ang="f394">
                  <a:pos x="f669" y="f670"/>
                </a:cxn>
                <a:cxn ang="f394">
                  <a:pos x="f617" y="f618"/>
                </a:cxn>
                <a:cxn ang="f394">
                  <a:pos x="f671" y="f672"/>
                </a:cxn>
                <a:cxn ang="f394">
                  <a:pos x="f671" y="f673"/>
                </a:cxn>
                <a:cxn ang="f394">
                  <a:pos x="f625" y="f674"/>
                </a:cxn>
                <a:cxn ang="f394">
                  <a:pos x="f675" y="f676"/>
                </a:cxn>
                <a:cxn ang="f394">
                  <a:pos x="f677" y="f678"/>
                </a:cxn>
                <a:cxn ang="f394">
                  <a:pos x="f679" y="f680"/>
                </a:cxn>
                <a:cxn ang="f394">
                  <a:pos x="f681" y="f682"/>
                </a:cxn>
                <a:cxn ang="f394">
                  <a:pos x="f683" y="f684"/>
                </a:cxn>
                <a:cxn ang="f394">
                  <a:pos x="f685" y="f686"/>
                </a:cxn>
                <a:cxn ang="f394">
                  <a:pos x="f687" y="f688"/>
                </a:cxn>
                <a:cxn ang="f394">
                  <a:pos x="f689" y="f690"/>
                </a:cxn>
                <a:cxn ang="f394">
                  <a:pos x="f691" y="f692"/>
                </a:cxn>
                <a:cxn ang="f394">
                  <a:pos x="f693" y="f694"/>
                </a:cxn>
                <a:cxn ang="f394">
                  <a:pos x="f695" y="f696"/>
                </a:cxn>
                <a:cxn ang="f394">
                  <a:pos x="f697" y="f698"/>
                </a:cxn>
                <a:cxn ang="f394">
                  <a:pos x="f699" y="f700"/>
                </a:cxn>
                <a:cxn ang="f394">
                  <a:pos x="f701" y="f702"/>
                </a:cxn>
                <a:cxn ang="f394">
                  <a:pos x="f703" y="f704"/>
                </a:cxn>
                <a:cxn ang="f394">
                  <a:pos x="f705" y="f706"/>
                </a:cxn>
                <a:cxn ang="f394">
                  <a:pos x="f707" y="f708"/>
                </a:cxn>
                <a:cxn ang="f394">
                  <a:pos x="f709" y="f710"/>
                </a:cxn>
                <a:cxn ang="f394">
                  <a:pos x="f711" y="f712"/>
                </a:cxn>
                <a:cxn ang="f394">
                  <a:pos x="f713" y="f714"/>
                </a:cxn>
                <a:cxn ang="f394">
                  <a:pos x="f715" y="f716"/>
                </a:cxn>
                <a:cxn ang="f394">
                  <a:pos x="f717" y="f718"/>
                </a:cxn>
                <a:cxn ang="f394">
                  <a:pos x="f719" y="f720"/>
                </a:cxn>
                <a:cxn ang="f394">
                  <a:pos x="f717" y="f721"/>
                </a:cxn>
                <a:cxn ang="f394">
                  <a:pos x="f722" y="f723"/>
                </a:cxn>
                <a:cxn ang="f394">
                  <a:pos x="f671" y="f672"/>
                </a:cxn>
              </a:cxnLst>
              <a:rect l="f613" t="f616" r="f614" b="f615"/>
              <a:pathLst>
                <a:path w="963" h="142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6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3" y="f47"/>
                    <a:pt x="f45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0" y="f92"/>
                    <a:pt x="f90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24"/>
                    <a:pt x="f107" y="f108"/>
                    <a:pt x="f109" y="f110"/>
                  </a:cubicBezTo>
                  <a:cubicBezTo>
                    <a:pt x="f111" y="f112"/>
                    <a:pt x="f113" y="f25"/>
                    <a:pt x="f114" y="f115"/>
                  </a:cubicBezTo>
                  <a:cubicBezTo>
                    <a:pt x="f116" y="f117"/>
                    <a:pt x="f116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5" y="f129"/>
                    <a:pt x="f123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29" y="f5"/>
                    <a:pt x="f139" y="f123"/>
                  </a:cubicBezTo>
                  <a:cubicBezTo>
                    <a:pt x="f140" y="f141"/>
                    <a:pt x="f142" y="f143"/>
                    <a:pt x="f144" y="f96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0" y="f151"/>
                    <a:pt x="f6" y="f152"/>
                    <a:pt x="f8" y="f9"/>
                  </a:cubicBezTo>
                  <a:close/>
                  <a:moveTo>
                    <a:pt x="f153" y="f154"/>
                  </a:moveTo>
                  <a:cubicBezTo>
                    <a:pt x="f153" y="f155"/>
                    <a:pt x="f153" y="f156"/>
                    <a:pt x="f153" y="f157"/>
                  </a:cubicBezTo>
                  <a:cubicBezTo>
                    <a:pt x="f153" y="f158"/>
                    <a:pt x="f32" y="f159"/>
                    <a:pt x="f32" y="f160"/>
                  </a:cubicBezTo>
                  <a:cubicBezTo>
                    <a:pt x="f161" y="f162"/>
                    <a:pt x="f31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00"/>
                    <a:pt x="f173" y="f162"/>
                    <a:pt x="f131" y="f68"/>
                  </a:cubicBezTo>
                  <a:cubicBezTo>
                    <a:pt x="f174" y="f175"/>
                    <a:pt x="f131" y="f176"/>
                    <a:pt x="f111" y="f177"/>
                  </a:cubicBezTo>
                  <a:cubicBezTo>
                    <a:pt x="f113" y="f178"/>
                    <a:pt x="f116" y="f179"/>
                    <a:pt x="f171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36" y="f35"/>
                    <a:pt x="f195" y="f16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" y="f202"/>
                    <a:pt x="f203" y="f204"/>
                    <a:pt x="f203" y="f92"/>
                  </a:cubicBezTo>
                  <a:cubicBezTo>
                    <a:pt x="f203" y="f89"/>
                    <a:pt x="f205" y="f50"/>
                    <a:pt x="f206" y="f207"/>
                  </a:cubicBezTo>
                  <a:cubicBezTo>
                    <a:pt x="f208" y="f209"/>
                    <a:pt x="f210" y="f211"/>
                    <a:pt x="f212" y="f213"/>
                  </a:cubicBezTo>
                  <a:cubicBezTo>
                    <a:pt x="f214" y="f215"/>
                    <a:pt x="f216" y="f217"/>
                    <a:pt x="f218" y="f219"/>
                  </a:cubicBezTo>
                  <a:cubicBezTo>
                    <a:pt x="f137" y="f60"/>
                    <a:pt x="f220" y="f221"/>
                    <a:pt x="f222" y="f223"/>
                  </a:cubicBezTo>
                  <a:cubicBezTo>
                    <a:pt x="f224" y="f225"/>
                    <a:pt x="f226" y="f227"/>
                    <a:pt x="f228" y="f229"/>
                  </a:cubicBezTo>
                  <a:cubicBezTo>
                    <a:pt x="f230" y="f75"/>
                    <a:pt x="f231" y="f232"/>
                    <a:pt x="f15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110" y="f244"/>
                  </a:cubicBezTo>
                  <a:cubicBezTo>
                    <a:pt x="f51" y="f245"/>
                    <a:pt x="f51" y="f246"/>
                    <a:pt x="f51" y="f247"/>
                  </a:cubicBezTo>
                  <a:cubicBezTo>
                    <a:pt x="f51" y="f248"/>
                    <a:pt x="f249" y="f250"/>
                    <a:pt x="f251" y="f252"/>
                  </a:cubicBezTo>
                  <a:cubicBezTo>
                    <a:pt x="f29" y="f253"/>
                    <a:pt x="f254" y="f12"/>
                    <a:pt x="f255" y="f20"/>
                  </a:cubicBezTo>
                  <a:cubicBezTo>
                    <a:pt x="f256" y="f257"/>
                    <a:pt x="f258" y="f259"/>
                    <a:pt x="f258" y="f260"/>
                  </a:cubicBezTo>
                  <a:cubicBezTo>
                    <a:pt x="f258" y="f45"/>
                    <a:pt x="f261" y="f262"/>
                    <a:pt x="f263" y="f264"/>
                  </a:cubicBezTo>
                  <a:cubicBezTo>
                    <a:pt x="f265" y="f186"/>
                    <a:pt x="f266" y="f267"/>
                    <a:pt x="f258" y="f268"/>
                  </a:cubicBezTo>
                  <a:cubicBezTo>
                    <a:pt x="f269" y="f270"/>
                    <a:pt x="f161" y="f271"/>
                    <a:pt x="f22" y="f272"/>
                  </a:cubicBezTo>
                  <a:cubicBezTo>
                    <a:pt x="f32" y="f273"/>
                    <a:pt x="f153" y="f274"/>
                    <a:pt x="f153" y="f154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CAFDA165-9908-4DA7-B8C2-A4E6ECE5C3D9}"/>
                </a:ext>
              </a:extLst>
            </p:cNvPr>
            <p:cNvSpPr/>
            <p:nvPr/>
          </p:nvSpPr>
          <p:spPr>
            <a:xfrm>
              <a:off x="1466340" y="1812752"/>
              <a:ext cx="1393829" cy="204469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889"/>
                <a:gd name="f8" fmla="val 1304"/>
                <a:gd name="f9" fmla="val 722"/>
                <a:gd name="f10" fmla="val 395"/>
                <a:gd name="f11" fmla="val 735"/>
                <a:gd name="f12" fmla="val 385"/>
                <a:gd name="f13" fmla="val 750"/>
                <a:gd name="f14" fmla="val 764"/>
                <a:gd name="f15" fmla="val 392"/>
                <a:gd name="f16" fmla="val 768"/>
                <a:gd name="f17" fmla="val 394"/>
                <a:gd name="f18" fmla="val 776"/>
                <a:gd name="f19" fmla="val 393"/>
                <a:gd name="f20" fmla="val 774"/>
                <a:gd name="f21" fmla="val 400"/>
                <a:gd name="f22" fmla="val 773"/>
                <a:gd name="f23" fmla="val 406"/>
                <a:gd name="f24" fmla="val 408"/>
                <a:gd name="f25" fmla="val 762"/>
                <a:gd name="f26" fmla="val 747"/>
                <a:gd name="f27" fmla="val 407"/>
                <a:gd name="f28" fmla="val 737"/>
                <a:gd name="f29" fmla="val 416"/>
                <a:gd name="f30" fmla="val 730"/>
                <a:gd name="f31" fmla="val 429"/>
                <a:gd name="f32" fmla="val 726"/>
                <a:gd name="f33" fmla="val 436"/>
                <a:gd name="f34" fmla="val 728"/>
                <a:gd name="f35" fmla="val 440"/>
                <a:gd name="f36" fmla="val 439"/>
                <a:gd name="f37" fmla="val 749"/>
                <a:gd name="f38" fmla="val 438"/>
                <a:gd name="f39" fmla="val 758"/>
                <a:gd name="f40" fmla="val 431"/>
                <a:gd name="f41" fmla="val 765"/>
                <a:gd name="f42" fmla="val 421"/>
                <a:gd name="f43" fmla="val 781"/>
                <a:gd name="f44" fmla="val 398"/>
                <a:gd name="f45" fmla="val 783"/>
                <a:gd name="f46" fmla="val 397"/>
                <a:gd name="f47" fmla="val 807"/>
                <a:gd name="f48" fmla="val 409"/>
                <a:gd name="f49" fmla="val 811"/>
                <a:gd name="f50" fmla="val 411"/>
                <a:gd name="f51" fmla="val 819"/>
                <a:gd name="f52" fmla="val 412"/>
                <a:gd name="f53" fmla="val 818"/>
                <a:gd name="f54" fmla="val 419"/>
                <a:gd name="f55" fmla="val 817"/>
                <a:gd name="f56" fmla="val 426"/>
                <a:gd name="f57" fmla="val 803"/>
                <a:gd name="f58" fmla="val 790"/>
                <a:gd name="f59" fmla="val 780"/>
                <a:gd name="f60" fmla="val 447"/>
                <a:gd name="f61" fmla="val 771"/>
                <a:gd name="f62" fmla="val 451"/>
                <a:gd name="f63" fmla="val 766"/>
                <a:gd name="f64" fmla="val 456"/>
                <a:gd name="f65" fmla="val 770"/>
                <a:gd name="f66" fmla="val 461"/>
                <a:gd name="f67" fmla="val 465"/>
                <a:gd name="f68" fmla="val 779"/>
                <a:gd name="f69" fmla="val 462"/>
                <a:gd name="f70" fmla="val 784"/>
                <a:gd name="f71" fmla="val 794"/>
                <a:gd name="f72" fmla="val 457"/>
                <a:gd name="f73" fmla="val 801"/>
                <a:gd name="f74" fmla="val 450"/>
                <a:gd name="f75" fmla="val 806"/>
                <a:gd name="f76" fmla="val 441"/>
                <a:gd name="f77" fmla="val 829"/>
                <a:gd name="f78" fmla="val 417"/>
                <a:gd name="f79" fmla="val 849"/>
                <a:gd name="f80" fmla="val 432"/>
                <a:gd name="f81" fmla="val 854"/>
                <a:gd name="f82" fmla="val 435"/>
                <a:gd name="f83" fmla="val 859"/>
                <a:gd name="f84" fmla="val 865"/>
                <a:gd name="f85" fmla="val 442"/>
                <a:gd name="f86" fmla="val 883"/>
                <a:gd name="f87" fmla="val 887"/>
                <a:gd name="f88" fmla="val 463"/>
                <a:gd name="f89" fmla="val 885"/>
                <a:gd name="f90" fmla="val 481"/>
                <a:gd name="f91" fmla="val 879"/>
                <a:gd name="f92" fmla="val 524"/>
                <a:gd name="f93" fmla="val 876"/>
                <a:gd name="f94" fmla="val 567"/>
                <a:gd name="f95" fmla="val 856"/>
                <a:gd name="f96" fmla="val 606"/>
                <a:gd name="f97" fmla="val 608"/>
                <a:gd name="f98" fmla="val 611"/>
                <a:gd name="f99" fmla="val 848"/>
                <a:gd name="f100" fmla="val 614"/>
                <a:gd name="f101" fmla="val 838"/>
                <a:gd name="f102" fmla="val 569"/>
                <a:gd name="f103" fmla="val 847"/>
                <a:gd name="f104" fmla="val 525"/>
                <a:gd name="f105" fmla="val 855"/>
                <a:gd name="f106" fmla="val 841"/>
                <a:gd name="f107" fmla="val 518"/>
                <a:gd name="f108" fmla="val 833"/>
                <a:gd name="f109" fmla="val 557"/>
                <a:gd name="f110" fmla="val 596"/>
                <a:gd name="f111" fmla="val 843"/>
                <a:gd name="f112" fmla="val 641"/>
                <a:gd name="f113" fmla="val 853"/>
                <a:gd name="f114" fmla="val 686"/>
                <a:gd name="f115" fmla="val 731"/>
                <a:gd name="f116" fmla="val 858"/>
                <a:gd name="f117" fmla="val 753"/>
                <a:gd name="f118" fmla="val 775"/>
                <a:gd name="f119" fmla="val 797"/>
                <a:gd name="f120" fmla="val 822"/>
                <a:gd name="f121" fmla="val 836"/>
                <a:gd name="f122" fmla="val 842"/>
                <a:gd name="f123" fmla="val 816"/>
                <a:gd name="f124" fmla="val 857"/>
                <a:gd name="f125" fmla="val 895"/>
                <a:gd name="f126" fmla="val 948"/>
                <a:gd name="f127" fmla="val 744"/>
                <a:gd name="f128" fmla="val 1007"/>
                <a:gd name="f129" fmla="val 742"/>
                <a:gd name="f130" fmla="val 1034"/>
                <a:gd name="f131" fmla="val 1060"/>
                <a:gd name="f132" fmla="val 741"/>
                <a:gd name="f133" fmla="val 1087"/>
                <a:gd name="f134" fmla="val 740"/>
                <a:gd name="f135" fmla="val 1122"/>
                <a:gd name="f136" fmla="val 723"/>
                <a:gd name="f137" fmla="val 1149"/>
                <a:gd name="f138" fmla="val 693"/>
                <a:gd name="f139" fmla="val 1167"/>
                <a:gd name="f140" fmla="val 659"/>
                <a:gd name="f141" fmla="val 1187"/>
                <a:gd name="f142" fmla="val 631"/>
                <a:gd name="f143" fmla="val 1214"/>
                <a:gd name="f144" fmla="val 610"/>
                <a:gd name="f145" fmla="val 1248"/>
                <a:gd name="f146" fmla="val 593"/>
                <a:gd name="f147" fmla="val 1275"/>
                <a:gd name="f148" fmla="val 565"/>
                <a:gd name="f149" fmla="val 1287"/>
                <a:gd name="f150" fmla="val 534"/>
                <a:gd name="f151" fmla="val 1293"/>
                <a:gd name="f152" fmla="val 475"/>
                <a:gd name="f153" fmla="val 415"/>
                <a:gd name="f154" fmla="val 356"/>
                <a:gd name="f155" fmla="val 1291"/>
                <a:gd name="f156" fmla="val 321"/>
                <a:gd name="f157" fmla="val 1284"/>
                <a:gd name="f158" fmla="val 294"/>
                <a:gd name="f159" fmla="val 1265"/>
                <a:gd name="f160" fmla="val 276"/>
                <a:gd name="f161" fmla="val 1234"/>
                <a:gd name="f162" fmla="val 260"/>
                <a:gd name="f163" fmla="val 1205"/>
                <a:gd name="f164" fmla="val 235"/>
                <a:gd name="f165" fmla="val 1184"/>
                <a:gd name="f166" fmla="val 206"/>
                <a:gd name="f167" fmla="val 1168"/>
                <a:gd name="f168" fmla="val 172"/>
                <a:gd name="f169" fmla="val 1147"/>
                <a:gd name="f170" fmla="val 154"/>
                <a:gd name="f171" fmla="val 1118"/>
                <a:gd name="f172" fmla="val 152"/>
                <a:gd name="f173" fmla="val 1077"/>
                <a:gd name="f174" fmla="val 151"/>
                <a:gd name="f175" fmla="val 1057"/>
                <a:gd name="f176" fmla="val 1037"/>
                <a:gd name="f177" fmla="val 1017"/>
                <a:gd name="f178" fmla="val 150"/>
                <a:gd name="f179" fmla="val 984"/>
                <a:gd name="f180" fmla="val 145"/>
                <a:gd name="f181" fmla="val 951"/>
                <a:gd name="f182" fmla="val 132"/>
                <a:gd name="f183" fmla="val 920"/>
                <a:gd name="f184" fmla="val 123"/>
                <a:gd name="f185" fmla="val 898"/>
                <a:gd name="f186" fmla="val 111"/>
                <a:gd name="f187" fmla="val 878"/>
                <a:gd name="f188" fmla="val 92"/>
                <a:gd name="f189" fmla="val 864"/>
                <a:gd name="f190" fmla="val 36"/>
                <a:gd name="f191" fmla="val 825"/>
                <a:gd name="f192" fmla="val 28"/>
                <a:gd name="f193" fmla="val 37"/>
                <a:gd name="f194" fmla="val 709"/>
                <a:gd name="f195" fmla="val 43"/>
                <a:gd name="f196" fmla="val 667"/>
                <a:gd name="f197" fmla="val 55"/>
                <a:gd name="f198" fmla="val 626"/>
                <a:gd name="f199" fmla="val 57"/>
                <a:gd name="f200" fmla="val 584"/>
                <a:gd name="f201" fmla="val 58"/>
                <a:gd name="f202" fmla="val 554"/>
                <a:gd name="f203" fmla="val 53"/>
                <a:gd name="f204" fmla="val 47"/>
                <a:gd name="f205" fmla="val 495"/>
                <a:gd name="f206" fmla="val 45"/>
                <a:gd name="f207" fmla="val 490"/>
                <a:gd name="f208" fmla="val 484"/>
                <a:gd name="f209" fmla="val 478"/>
                <a:gd name="f210" fmla="val 46"/>
                <a:gd name="f211" fmla="val 522"/>
                <a:gd name="f212" fmla="val 56"/>
                <a:gd name="f213" fmla="val 563"/>
                <a:gd name="f214" fmla="val 609"/>
                <a:gd name="f215" fmla="val 35"/>
                <a:gd name="f216" fmla="val 591"/>
                <a:gd name="f217" fmla="val 575"/>
                <a:gd name="f218" fmla="val 23"/>
                <a:gd name="f219" fmla="val 15"/>
                <a:gd name="f220" fmla="val 531"/>
                <a:gd name="f221" fmla="val 12"/>
                <a:gd name="f222" fmla="val 503"/>
                <a:gd name="f223" fmla="val 9"/>
                <a:gd name="f224" fmla="val 8"/>
                <a:gd name="f225" fmla="val 466"/>
                <a:gd name="f226" fmla="val 11"/>
                <a:gd name="f227" fmla="val 459"/>
                <a:gd name="f228" fmla="val 19"/>
                <a:gd name="f229" fmla="val 454"/>
                <a:gd name="f230" fmla="val 32"/>
                <a:gd name="f231" fmla="val 445"/>
                <a:gd name="f232" fmla="val 437"/>
                <a:gd name="f233" fmla="val 427"/>
                <a:gd name="f234" fmla="val 69"/>
                <a:gd name="f235" fmla="val 418"/>
                <a:gd name="f236" fmla="val 79"/>
                <a:gd name="f237" fmla="val 87"/>
                <a:gd name="f238" fmla="val 94"/>
                <a:gd name="f239" fmla="val 99"/>
                <a:gd name="f240" fmla="val 109"/>
                <a:gd name="f241" fmla="val 116"/>
                <a:gd name="f242" fmla="val 125"/>
                <a:gd name="f243" fmla="val 468"/>
                <a:gd name="f244" fmla="val 131"/>
                <a:gd name="f245" fmla="val 460"/>
                <a:gd name="f246" fmla="val 136"/>
                <a:gd name="f247" fmla="val 455"/>
                <a:gd name="f248" fmla="val 127"/>
                <a:gd name="f249" fmla="val 122"/>
                <a:gd name="f250" fmla="val 434"/>
                <a:gd name="f251" fmla="val 108"/>
                <a:gd name="f252" fmla="val 91"/>
                <a:gd name="f253" fmla="val 84"/>
                <a:gd name="f254" fmla="val 83"/>
                <a:gd name="f255" fmla="val 420"/>
                <a:gd name="f256" fmla="val 80"/>
                <a:gd name="f257" fmla="val 90"/>
                <a:gd name="f258" fmla="val 95"/>
                <a:gd name="f259" fmla="val 117"/>
                <a:gd name="f260" fmla="val 399"/>
                <a:gd name="f261" fmla="val 142"/>
                <a:gd name="f262" fmla="val 163"/>
                <a:gd name="f263" fmla="val 171"/>
                <a:gd name="f264" fmla="val 174"/>
                <a:gd name="f265" fmla="val 170"/>
                <a:gd name="f266" fmla="val 155"/>
                <a:gd name="f267" fmla="val 140"/>
                <a:gd name="f268" fmla="val 134"/>
                <a:gd name="f269" fmla="val 126"/>
                <a:gd name="f270" fmla="val 133"/>
                <a:gd name="f271" fmla="val 137"/>
                <a:gd name="f272" fmla="val 391"/>
                <a:gd name="f273" fmla="val 162"/>
                <a:gd name="f274" fmla="val 383"/>
                <a:gd name="f275" fmla="val 167"/>
                <a:gd name="f276" fmla="val 183"/>
                <a:gd name="f277" fmla="val 190"/>
                <a:gd name="f278" fmla="val 197"/>
                <a:gd name="f279" fmla="val 424"/>
                <a:gd name="f280" fmla="val 209"/>
                <a:gd name="f281" fmla="val 213"/>
                <a:gd name="f282" fmla="val 218"/>
                <a:gd name="f283" fmla="val 220"/>
                <a:gd name="f284" fmla="val 224"/>
                <a:gd name="f285" fmla="val 422"/>
                <a:gd name="f286" fmla="val 212"/>
                <a:gd name="f287" fmla="val 404"/>
                <a:gd name="f288" fmla="val 203"/>
                <a:gd name="f289" fmla="val 396"/>
                <a:gd name="f290" fmla="val 186"/>
                <a:gd name="f291" fmla="val 177"/>
                <a:gd name="f292" fmla="val 390"/>
                <a:gd name="f293" fmla="val 386"/>
                <a:gd name="f294" fmla="val 175"/>
                <a:gd name="f295" fmla="val 382"/>
                <a:gd name="f296" fmla="val 178"/>
                <a:gd name="f297" fmla="val 181"/>
                <a:gd name="f298" fmla="val 381"/>
                <a:gd name="f299" fmla="val 185"/>
                <a:gd name="f300" fmla="val 380"/>
                <a:gd name="f301" fmla="val 189"/>
                <a:gd name="f302" fmla="val 193"/>
                <a:gd name="f303" fmla="val 379"/>
                <a:gd name="f304" fmla="val 222"/>
                <a:gd name="f305" fmla="val 231"/>
                <a:gd name="f306" fmla="val 377"/>
                <a:gd name="f307" fmla="val 245"/>
                <a:gd name="f308" fmla="val 254"/>
                <a:gd name="f309" fmla="val 265"/>
                <a:gd name="f310" fmla="val 275"/>
                <a:gd name="f311" fmla="val 387"/>
                <a:gd name="f312" fmla="val 287"/>
                <a:gd name="f313" fmla="val 388"/>
                <a:gd name="f314" fmla="val 296"/>
                <a:gd name="f315" fmla="val 302"/>
                <a:gd name="f316" fmla="val 425"/>
                <a:gd name="f317" fmla="val 311"/>
                <a:gd name="f318" fmla="val 430"/>
                <a:gd name="f319" fmla="val 313"/>
                <a:gd name="f320" fmla="val 316"/>
                <a:gd name="f321" fmla="val 433"/>
                <a:gd name="f322" fmla="val 318"/>
                <a:gd name="f323" fmla="val 320"/>
                <a:gd name="f324" fmla="val 319"/>
                <a:gd name="f325" fmla="val 413"/>
                <a:gd name="f326" fmla="val 312"/>
                <a:gd name="f327" fmla="val 405"/>
                <a:gd name="f328" fmla="val 304"/>
                <a:gd name="f329" fmla="val 307"/>
                <a:gd name="f330" fmla="val 315"/>
                <a:gd name="f331" fmla="val 325"/>
                <a:gd name="f332" fmla="val 330"/>
                <a:gd name="f333" fmla="val 337"/>
                <a:gd name="f334" fmla="val 414"/>
                <a:gd name="f335" fmla="val 346"/>
                <a:gd name="f336" fmla="val 357"/>
                <a:gd name="f337" fmla="val 361"/>
                <a:gd name="f338" fmla="val 366"/>
                <a:gd name="f339" fmla="val 367"/>
                <a:gd name="f340" fmla="val 369"/>
                <a:gd name="f341" fmla="val 365"/>
                <a:gd name="f342" fmla="val 362"/>
                <a:gd name="f343" fmla="val 348"/>
                <a:gd name="f344" fmla="val 332"/>
                <a:gd name="f345" fmla="val 308"/>
                <a:gd name="f346" fmla="val 297"/>
                <a:gd name="f347" fmla="val 289"/>
                <a:gd name="f348" fmla="val 298"/>
                <a:gd name="f349" fmla="val 374"/>
                <a:gd name="f350" fmla="val 355"/>
                <a:gd name="f351" fmla="val 352"/>
                <a:gd name="f352" fmla="val 350"/>
                <a:gd name="f353" fmla="val 309"/>
                <a:gd name="f354" fmla="val 347"/>
                <a:gd name="f355" fmla="val 306"/>
                <a:gd name="f356" fmla="val 349"/>
                <a:gd name="f357" fmla="val 303"/>
                <a:gd name="f358" fmla="val 353"/>
                <a:gd name="f359" fmla="val 359"/>
                <a:gd name="f360" fmla="val 285"/>
                <a:gd name="f361" fmla="val 368"/>
                <a:gd name="f362" fmla="val 281"/>
                <a:gd name="f363" fmla="val 274"/>
                <a:gd name="f364" fmla="val 264"/>
                <a:gd name="f365" fmla="val 378"/>
                <a:gd name="f366" fmla="val 257"/>
                <a:gd name="f367" fmla="val 244"/>
                <a:gd name="f368" fmla="val 243"/>
                <a:gd name="f369" fmla="val 370"/>
                <a:gd name="f370" fmla="val 241"/>
                <a:gd name="f371" fmla="val 363"/>
                <a:gd name="f372" fmla="val 261"/>
                <a:gd name="f373" fmla="val 268"/>
                <a:gd name="f374" fmla="val 354"/>
                <a:gd name="f375" fmla="val 273"/>
                <a:gd name="f376" fmla="val 340"/>
                <a:gd name="f377" fmla="val 277"/>
                <a:gd name="f378" fmla="val 336"/>
                <a:gd name="f379" fmla="val 280"/>
                <a:gd name="f380" fmla="val 328"/>
                <a:gd name="f381" fmla="val 271"/>
                <a:gd name="f382" fmla="val 326"/>
                <a:gd name="f383" fmla="val 266"/>
                <a:gd name="f384" fmla="val 327"/>
                <a:gd name="f385" fmla="val 262"/>
                <a:gd name="f386" fmla="val 252"/>
                <a:gd name="f387" fmla="val 335"/>
                <a:gd name="f388" fmla="val 247"/>
                <a:gd name="f389" fmla="val 345"/>
                <a:gd name="f390" fmla="val 238"/>
                <a:gd name="f391" fmla="val 207"/>
                <a:gd name="f392" fmla="val 196"/>
                <a:gd name="f393" fmla="val 188"/>
                <a:gd name="f394" fmla="val 358"/>
                <a:gd name="f395" fmla="val 202"/>
                <a:gd name="f396" fmla="val 216"/>
                <a:gd name="f397" fmla="val 223"/>
                <a:gd name="f398" fmla="val 225"/>
                <a:gd name="f399" fmla="val 322"/>
                <a:gd name="f400" fmla="val 228"/>
                <a:gd name="f401" fmla="val 314"/>
                <a:gd name="f402" fmla="val 317"/>
                <a:gd name="f403" fmla="val 198"/>
                <a:gd name="f404" fmla="val 194"/>
                <a:gd name="f405" fmla="val 147"/>
                <a:gd name="f406" fmla="val 376"/>
                <a:gd name="f407" fmla="val 146"/>
                <a:gd name="f408" fmla="val 375"/>
                <a:gd name="f409" fmla="val 373"/>
                <a:gd name="f410" fmla="val 144"/>
                <a:gd name="f411" fmla="val 371"/>
                <a:gd name="f412" fmla="val 148"/>
                <a:gd name="f413" fmla="val 156"/>
                <a:gd name="f414" fmla="val 168"/>
                <a:gd name="f415" fmla="val 341"/>
                <a:gd name="f416" fmla="val 173"/>
                <a:gd name="f417" fmla="val 329"/>
                <a:gd name="f418" fmla="val 166"/>
                <a:gd name="f419" fmla="val 160"/>
                <a:gd name="f420" fmla="val 339"/>
                <a:gd name="f421" fmla="val 102"/>
                <a:gd name="f422" fmla="val 97"/>
                <a:gd name="f423" fmla="val 96"/>
                <a:gd name="f424" fmla="val 389"/>
                <a:gd name="f425" fmla="val 98"/>
                <a:gd name="f426" fmla="val 384"/>
                <a:gd name="f427" fmla="val 101"/>
                <a:gd name="f428" fmla="val 107"/>
                <a:gd name="f429" fmla="val 372"/>
                <a:gd name="f430" fmla="val 124"/>
                <a:gd name="f431" fmla="val 351"/>
                <a:gd name="f432" fmla="val 338"/>
                <a:gd name="f433" fmla="val 119"/>
                <a:gd name="f434" fmla="val 333"/>
                <a:gd name="f435" fmla="val 104"/>
                <a:gd name="f436" fmla="val 89"/>
                <a:gd name="f437" fmla="val 401"/>
                <a:gd name="f438" fmla="val 67"/>
                <a:gd name="f439" fmla="val 50"/>
                <a:gd name="f440" fmla="val 428"/>
                <a:gd name="f441" fmla="val 7"/>
                <a:gd name="f442" fmla="val 443"/>
                <a:gd name="f443" fmla="val 13"/>
                <a:gd name="f444" fmla="val 221"/>
                <a:gd name="f445" fmla="val 81"/>
                <a:gd name="f446" fmla="val 72"/>
                <a:gd name="f447" fmla="val 253"/>
                <a:gd name="f448" fmla="val 4"/>
                <a:gd name="f449" fmla="val 2"/>
                <a:gd name="f450" fmla="val 14"/>
                <a:gd name="f451" fmla="val 278"/>
                <a:gd name="f452" fmla="val 54"/>
                <a:gd name="f453" fmla="val 300"/>
                <a:gd name="f454" fmla="val 61"/>
                <a:gd name="f455" fmla="val 310"/>
                <a:gd name="f456" fmla="val 64"/>
                <a:gd name="f457" fmla="val 71"/>
                <a:gd name="f458" fmla="val 113"/>
                <a:gd name="f459" fmla="val 114"/>
                <a:gd name="f460" fmla="val 153"/>
                <a:gd name="f461" fmla="val 470"/>
                <a:gd name="f462" fmla="val 492"/>
                <a:gd name="f463" fmla="val 500"/>
                <a:gd name="f464" fmla="val 506"/>
                <a:gd name="f465" fmla="val 555"/>
                <a:gd name="f466" fmla="val 580"/>
                <a:gd name="f467" fmla="val 112"/>
                <a:gd name="f468" fmla="val 590"/>
                <a:gd name="f469" fmla="val 73"/>
                <a:gd name="f470" fmla="val 594"/>
                <a:gd name="f471" fmla="val 599"/>
                <a:gd name="f472" fmla="val 62"/>
                <a:gd name="f473" fmla="val 621"/>
                <a:gd name="f474" fmla="val 630"/>
                <a:gd name="f475" fmla="val 38"/>
                <a:gd name="f476" fmla="val 16"/>
                <a:gd name="f477" fmla="val 632"/>
                <a:gd name="f478" fmla="val 5"/>
                <a:gd name="f479" fmla="val 635"/>
                <a:gd name="f480" fmla="val 3"/>
                <a:gd name="f481" fmla="val 645"/>
                <a:gd name="f482" fmla="val 66"/>
                <a:gd name="f483" fmla="val 860"/>
                <a:gd name="f484" fmla="val 881"/>
                <a:gd name="f485" fmla="val 873"/>
                <a:gd name="f486" fmla="val 839"/>
                <a:gd name="f487" fmla="val 821"/>
                <a:gd name="f488" fmla="val 403"/>
                <a:gd name="f489" fmla="val 814"/>
                <a:gd name="f490" fmla="val 810"/>
                <a:gd name="f491" fmla="val 805"/>
                <a:gd name="f492" fmla="val 804"/>
                <a:gd name="f493" fmla="val 802"/>
                <a:gd name="f494" fmla="val 798"/>
                <a:gd name="f495" fmla="val 344"/>
                <a:gd name="f496" fmla="val 791"/>
                <a:gd name="f497" fmla="val 788"/>
                <a:gd name="f498" fmla="val 777"/>
                <a:gd name="f499" fmla="val 792"/>
                <a:gd name="f500" fmla="val 800"/>
                <a:gd name="f501" fmla="val 796"/>
                <a:gd name="f502" fmla="val 786"/>
                <a:gd name="f503" fmla="val 757"/>
                <a:gd name="f504" fmla="val 756"/>
                <a:gd name="f505" fmla="val 754"/>
                <a:gd name="f506" fmla="val 342"/>
                <a:gd name="f507" fmla="val 743"/>
                <a:gd name="f508" fmla="val 324"/>
                <a:gd name="f509" fmla="val 736"/>
                <a:gd name="f510" fmla="val 727"/>
                <a:gd name="f511" fmla="val 331"/>
                <a:gd name="f512" fmla="val 729"/>
                <a:gd name="f513" fmla="val 733"/>
                <a:gd name="f514" fmla="val 746"/>
                <a:gd name="f515" fmla="val 364"/>
                <a:gd name="f516" fmla="val 755"/>
                <a:gd name="f517" fmla="val 751"/>
                <a:gd name="f518" fmla="val 745"/>
                <a:gd name="f519" fmla="val 720"/>
                <a:gd name="f520" fmla="val 707"/>
                <a:gd name="f521" fmla="val 704"/>
                <a:gd name="f522" fmla="val 702"/>
                <a:gd name="f523" fmla="val 696"/>
                <a:gd name="f524" fmla="val 687"/>
                <a:gd name="f525" fmla="val 684"/>
                <a:gd name="f526" fmla="val 681"/>
                <a:gd name="f527" fmla="val 678"/>
                <a:gd name="f528" fmla="val 675"/>
                <a:gd name="f529" fmla="val 676"/>
                <a:gd name="f530" fmla="val 692"/>
                <a:gd name="f531" fmla="val 701"/>
                <a:gd name="f532" fmla="val 700"/>
                <a:gd name="f533" fmla="val 665"/>
                <a:gd name="f534" fmla="val 654"/>
                <a:gd name="f535" fmla="val 653"/>
                <a:gd name="f536" fmla="val 652"/>
                <a:gd name="f537" fmla="val 651"/>
                <a:gd name="f538" fmla="val 343"/>
                <a:gd name="f539" fmla="val 639"/>
                <a:gd name="f540" fmla="val 627"/>
                <a:gd name="f541" fmla="val 625"/>
                <a:gd name="f542" fmla="val 622"/>
                <a:gd name="f543" fmla="val 624"/>
                <a:gd name="f544" fmla="val 629"/>
                <a:gd name="f545" fmla="val 638"/>
                <a:gd name="f546" fmla="val 660"/>
                <a:gd name="f547" fmla="val 656"/>
                <a:gd name="f548" fmla="val 620"/>
                <a:gd name="f549" fmla="val 618"/>
                <a:gd name="f550" fmla="val 615"/>
                <a:gd name="f551" fmla="val 613"/>
                <a:gd name="f552" fmla="val 602"/>
                <a:gd name="f553" fmla="val 592"/>
                <a:gd name="f554" fmla="val 588"/>
                <a:gd name="f555" fmla="val 589"/>
                <a:gd name="f556" fmla="val 600"/>
                <a:gd name="f557" fmla="val 598"/>
                <a:gd name="f558" fmla="val 585"/>
                <a:gd name="f559" fmla="val 570"/>
                <a:gd name="f560" fmla="val 556"/>
                <a:gd name="f561" fmla="val 543"/>
                <a:gd name="f562" fmla="val 539"/>
                <a:gd name="f563" fmla="val 537"/>
                <a:gd name="f564" fmla="val 545"/>
                <a:gd name="f565" fmla="val 551"/>
                <a:gd name="f566" fmla="val 566"/>
                <a:gd name="f567" fmla="val 574"/>
                <a:gd name="f568" fmla="val 597"/>
                <a:gd name="f569" fmla="val 582"/>
                <a:gd name="f570" fmla="val 581"/>
                <a:gd name="f571" fmla="val 423"/>
                <a:gd name="f572" fmla="val 579"/>
                <a:gd name="f573" fmla="val 604"/>
                <a:gd name="f574" fmla="val 605"/>
                <a:gd name="f575" fmla="val 612"/>
                <a:gd name="f576" fmla="val 623"/>
                <a:gd name="f577" fmla="val 669"/>
                <a:gd name="f578" fmla="val 671"/>
                <a:gd name="f579" fmla="val 664"/>
                <a:gd name="f580" fmla="val 662"/>
                <a:gd name="f581" fmla="val 619"/>
                <a:gd name="f582" fmla="val 616"/>
                <a:gd name="f583" fmla="val 649"/>
                <a:gd name="f584" fmla="val 695"/>
                <a:gd name="f585" fmla="val 716"/>
                <a:gd name="f586" fmla="val 706"/>
                <a:gd name="f587" fmla="val 691"/>
                <a:gd name="f588" fmla="val 682"/>
                <a:gd name="f589" fmla="val 680"/>
                <a:gd name="f590" fmla="val 679"/>
                <a:gd name="f591" fmla="val 708"/>
                <a:gd name="f592" fmla="val 184"/>
                <a:gd name="f593" fmla="val 969"/>
                <a:gd name="f594" fmla="val 992"/>
                <a:gd name="f595" fmla="val 195"/>
                <a:gd name="f596" fmla="val 1038"/>
                <a:gd name="f597" fmla="val 1058"/>
                <a:gd name="f598" fmla="val 215"/>
                <a:gd name="f599" fmla="val 1078"/>
                <a:gd name="f600" fmla="val 1098"/>
                <a:gd name="f601" fmla="val 259"/>
                <a:gd name="f602" fmla="val 1103"/>
                <a:gd name="f603" fmla="val 1105"/>
                <a:gd name="f604" fmla="val 1112"/>
                <a:gd name="f605" fmla="val 282"/>
                <a:gd name="f606" fmla="val 1116"/>
                <a:gd name="f607" fmla="val 286"/>
                <a:gd name="f608" fmla="val 291"/>
                <a:gd name="f609" fmla="val 1115"/>
                <a:gd name="f610" fmla="val 1119"/>
                <a:gd name="f611" fmla="val 1121"/>
                <a:gd name="f612" fmla="val 1127"/>
                <a:gd name="f613" fmla="val 1134"/>
                <a:gd name="f614" fmla="val 1136"/>
                <a:gd name="f615" fmla="val 1139"/>
                <a:gd name="f616" fmla="val 1144"/>
                <a:gd name="f617" fmla="val 1152"/>
                <a:gd name="f618" fmla="val 453"/>
                <a:gd name="f619" fmla="val 1146"/>
                <a:gd name="f620" fmla="val 473"/>
                <a:gd name="f621" fmla="val 1151"/>
                <a:gd name="f622" fmla="val 477"/>
                <a:gd name="f623" fmla="val 1148"/>
                <a:gd name="f624" fmla="val 489"/>
                <a:gd name="f625" fmla="val 1145"/>
                <a:gd name="f626" fmla="val 497"/>
                <a:gd name="f627" fmla="val 520"/>
                <a:gd name="f628" fmla="val 541"/>
                <a:gd name="f629" fmla="val 1130"/>
                <a:gd name="f630" fmla="val 1126"/>
                <a:gd name="f631" fmla="val 1111"/>
                <a:gd name="f632" fmla="val 642"/>
                <a:gd name="f633" fmla="val 1101"/>
                <a:gd name="f634" fmla="val 658"/>
                <a:gd name="f635" fmla="val 1093"/>
                <a:gd name="f636" fmla="val 1092"/>
                <a:gd name="f637" fmla="val 1088"/>
                <a:gd name="f638" fmla="val 1084"/>
                <a:gd name="f639" fmla="val 666"/>
                <a:gd name="f640" fmla="val 1080"/>
                <a:gd name="f641" fmla="val 1079"/>
                <a:gd name="f642" fmla="val 1075"/>
                <a:gd name="f643" fmla="val 690"/>
                <a:gd name="f644" fmla="val 1062"/>
                <a:gd name="f645" fmla="val 1049"/>
                <a:gd name="f646" fmla="val 1029"/>
                <a:gd name="f647" fmla="val 713"/>
                <a:gd name="f648" fmla="val 986"/>
                <a:gd name="f649" fmla="val 714"/>
                <a:gd name="f650" fmla="val 976"/>
                <a:gd name="f651" fmla="val 967"/>
                <a:gd name="f652" fmla="val 715"/>
                <a:gd name="f653" fmla="val 957"/>
                <a:gd name="f654" fmla="val 712"/>
                <a:gd name="f655" fmla="val 947"/>
                <a:gd name="f656" fmla="val 941"/>
                <a:gd name="f657" fmla="val 946"/>
                <a:gd name="f658" fmla="val 952"/>
                <a:gd name="f659" fmla="val 956"/>
                <a:gd name="f660" fmla="val 646"/>
                <a:gd name="f661" fmla="val 958"/>
                <a:gd name="f662" fmla="val 960"/>
                <a:gd name="f663" fmla="val 970"/>
                <a:gd name="f664" fmla="val 968"/>
                <a:gd name="f665" fmla="val 972"/>
                <a:gd name="f666" fmla="val 595"/>
                <a:gd name="f667" fmla="val 978"/>
                <a:gd name="f668" fmla="val 564"/>
                <a:gd name="f669" fmla="val 977"/>
                <a:gd name="f670" fmla="val 558"/>
                <a:gd name="f671" fmla="val 981"/>
                <a:gd name="f672" fmla="val 983"/>
                <a:gd name="f673" fmla="val 549"/>
                <a:gd name="f674" fmla="val 988"/>
                <a:gd name="f675" fmla="val 528"/>
                <a:gd name="f676" fmla="val 974"/>
                <a:gd name="f677" fmla="val 516"/>
                <a:gd name="f678" fmla="val 975"/>
                <a:gd name="f679" fmla="val 505"/>
                <a:gd name="f680" fmla="val 985"/>
                <a:gd name="f681" fmla="val 499"/>
                <a:gd name="f682" fmla="val 990"/>
                <a:gd name="f683" fmla="val 991"/>
                <a:gd name="f684" fmla="val 467"/>
                <a:gd name="f685" fmla="val 982"/>
                <a:gd name="f686" fmla="val 987"/>
                <a:gd name="f687" fmla="val 980"/>
                <a:gd name="f688" fmla="val 269"/>
                <a:gd name="f689" fmla="val 251"/>
                <a:gd name="f690" fmla="val 250"/>
                <a:gd name="f691" fmla="val 237"/>
                <a:gd name="f692" fmla="val 954"/>
                <a:gd name="f693" fmla="val 949"/>
                <a:gd name="f694" fmla="val 944"/>
                <a:gd name="f695" fmla="val 587"/>
                <a:gd name="f696" fmla="val 550"/>
                <a:gd name="f697" fmla="val 535"/>
                <a:gd name="f698" fmla="val 739"/>
                <a:gd name="f699" fmla="val 778"/>
                <a:gd name="f700" fmla="val 724"/>
                <a:gd name="f701" fmla="val 236"/>
                <a:gd name="f702" fmla="val 115"/>
                <a:gd name="f703" fmla="val 169"/>
                <a:gd name="f704" fmla="val 305"/>
                <a:gd name="f705" fmla="val 496"/>
                <a:gd name="f706" fmla="val 832"/>
                <a:gd name="f707" fmla="val 861"/>
                <a:gd name="f708" fmla="val 868"/>
                <a:gd name="f709" fmla="val 875"/>
                <a:gd name="f710" fmla="val 867"/>
                <a:gd name="f711" fmla="val 444"/>
                <a:gd name="f712" fmla="val 458"/>
                <a:gd name="f713" fmla="val 474"/>
                <a:gd name="f714" fmla="val 501"/>
                <a:gd name="f715" fmla="val 504"/>
                <a:gd name="f716" fmla="val 846"/>
                <a:gd name="f717" fmla="val 830"/>
                <a:gd name="f718" fmla="val 748"/>
                <a:gd name="f719" fmla="val 710"/>
                <a:gd name="f720" fmla="val 446"/>
                <a:gd name="f721" fmla="val 711"/>
                <a:gd name="f722" fmla="val 721"/>
                <a:gd name="f723" fmla="val 732"/>
                <a:gd name="f724" fmla="val 772"/>
                <a:gd name="f725" fmla="val 258"/>
                <a:gd name="f726" fmla="val 263"/>
                <a:gd name="f727" fmla="val 283"/>
                <a:gd name="f728" fmla="val 284"/>
                <a:gd name="f729" fmla="val 410"/>
                <a:gd name="f730" fmla="val 293"/>
                <a:gd name="f731" fmla="val 299"/>
                <a:gd name="f732" fmla="val 301"/>
                <a:gd name="f733" fmla="val 402"/>
                <a:gd name="f734" fmla="val 334"/>
                <a:gd name="f735" fmla="val 448"/>
                <a:gd name="f736" fmla="val 464"/>
                <a:gd name="f737" fmla="val 485"/>
                <a:gd name="f738" fmla="val 486"/>
                <a:gd name="f739" fmla="val 483"/>
                <a:gd name="f740" fmla="val 480"/>
                <a:gd name="f741" fmla="val 487"/>
                <a:gd name="f742" fmla="val 493"/>
                <a:gd name="f743" fmla="val 498"/>
                <a:gd name="f744" fmla="val 511"/>
                <a:gd name="f745" fmla="val 517"/>
                <a:gd name="f746" fmla="val 523"/>
                <a:gd name="f747" fmla="val 515"/>
                <a:gd name="f748" fmla="val 510"/>
                <a:gd name="f749" fmla="val 288"/>
                <a:gd name="f750" fmla="val 270"/>
                <a:gd name="f751" fmla="val 512"/>
                <a:gd name="f752" fmla="val 272"/>
                <a:gd name="f753" fmla="val 530"/>
                <a:gd name="f754" fmla="val 529"/>
                <a:gd name="f755" fmla="val 255"/>
                <a:gd name="f756" fmla="val 513"/>
                <a:gd name="f757" fmla="val 508"/>
                <a:gd name="f758" fmla="val 502"/>
                <a:gd name="f759" fmla="val 242"/>
                <a:gd name="f760" fmla="val 507"/>
                <a:gd name="f761" fmla="val 239"/>
                <a:gd name="f762" fmla="val 233"/>
                <a:gd name="f763" fmla="val 227"/>
                <a:gd name="f764" fmla="val 208"/>
                <a:gd name="f765" fmla="val 491"/>
                <a:gd name="f766" fmla="val 488"/>
                <a:gd name="f767" fmla="val 229"/>
                <a:gd name="f768" fmla="val 482"/>
                <a:gd name="f769" fmla="val 219"/>
                <a:gd name="f770" fmla="val 479"/>
                <a:gd name="f771" fmla="val 211"/>
                <a:gd name="f772" fmla="val 217"/>
                <a:gd name="f773" fmla="val 449"/>
                <a:gd name="f774" fmla="val 214"/>
                <a:gd name="f775" fmla="val 210"/>
                <a:gd name="f776" fmla="val 191"/>
                <a:gd name="f777" fmla="val 234"/>
                <a:gd name="f778" fmla="val 240"/>
                <a:gd name="f779" fmla="val 165"/>
                <a:gd name="f780" fmla="val 249"/>
                <a:gd name="f781" fmla="val 161"/>
                <a:gd name="f782" fmla="val 256"/>
                <a:gd name="f783" fmla="val 159"/>
                <a:gd name="f784" fmla="val 279"/>
                <a:gd name="f785" fmla="val 141"/>
                <a:gd name="f786" fmla="val 248"/>
                <a:gd name="f787" fmla="val 138"/>
                <a:gd name="f788" fmla="val 139"/>
                <a:gd name="f789" fmla="val 143"/>
                <a:gd name="f790" fmla="val 128"/>
                <a:gd name="f791" fmla="val 105"/>
                <a:gd name="f792" fmla="val 204"/>
                <a:gd name="f793" fmla="val 201"/>
                <a:gd name="f794" fmla="val 200"/>
                <a:gd name="f795" fmla="val 118"/>
                <a:gd name="f796" fmla="val 110"/>
                <a:gd name="f797" fmla="val 130"/>
                <a:gd name="f798" fmla="val 182"/>
                <a:gd name="f799" fmla="val 149"/>
                <a:gd name="f800" fmla="val 176"/>
                <a:gd name="f801" fmla="val 164"/>
                <a:gd name="f802" fmla="val 158"/>
                <a:gd name="f803" fmla="val 157"/>
                <a:gd name="f804" fmla="val 179"/>
                <a:gd name="f805" fmla="val 192"/>
                <a:gd name="f806" fmla="val 226"/>
                <a:gd name="f807" fmla="val 230"/>
                <a:gd name="f808" fmla="val 232"/>
                <a:gd name="f809" fmla="val 246"/>
                <a:gd name="f810" fmla="val 187"/>
                <a:gd name="f811" fmla="val 267"/>
                <a:gd name="f812" fmla="val 640"/>
                <a:gd name="f813" fmla="val 603"/>
                <a:gd name="f814" fmla="val 633"/>
                <a:gd name="f815" fmla="val 617"/>
                <a:gd name="f816" fmla="val 637"/>
                <a:gd name="f817" fmla="val 644"/>
                <a:gd name="f818" fmla="val 647"/>
                <a:gd name="f819" fmla="val 650"/>
                <a:gd name="f820" fmla="val 648"/>
                <a:gd name="f821" fmla="val 655"/>
                <a:gd name="f822" fmla="val 661"/>
                <a:gd name="f823" fmla="val 668"/>
                <a:gd name="f824" fmla="val 672"/>
                <a:gd name="f825" fmla="val 670"/>
                <a:gd name="f826" fmla="val 688"/>
                <a:gd name="f827" fmla="val 694"/>
                <a:gd name="f828" fmla="val 705"/>
                <a:gd name="f829" fmla="val 717"/>
                <a:gd name="f830" fmla="val 738"/>
                <a:gd name="f831" fmla="val 725"/>
                <a:gd name="f832" fmla="val 734"/>
                <a:gd name="f833" fmla="val 129"/>
                <a:gd name="f834" fmla="val 135"/>
                <a:gd name="f835" fmla="val 703"/>
                <a:gd name="f836" fmla="val 106"/>
                <a:gd name="f837" fmla="val 698"/>
                <a:gd name="f838" fmla="val 689"/>
                <a:gd name="f839" fmla="val 120"/>
                <a:gd name="f840" fmla="val 685"/>
                <a:gd name="f841" fmla="val 673"/>
                <a:gd name="f842" fmla="val 121"/>
                <a:gd name="f843" fmla="val 663"/>
                <a:gd name="f844" fmla="val 1166"/>
                <a:gd name="f845" fmla="val 1161"/>
                <a:gd name="f846" fmla="val 1157"/>
                <a:gd name="f847" fmla="val 1169"/>
                <a:gd name="f848" fmla="val 1181"/>
                <a:gd name="f849" fmla="val 1190"/>
                <a:gd name="f850" fmla="val 578"/>
                <a:gd name="f851" fmla="val 1194"/>
                <a:gd name="f852" fmla="val 1193"/>
                <a:gd name="f853" fmla="val 1191"/>
                <a:gd name="f854" fmla="val 540"/>
                <a:gd name="f855" fmla="val 1189"/>
                <a:gd name="f856" fmla="val 1192"/>
                <a:gd name="f857" fmla="val 1202"/>
                <a:gd name="f858" fmla="val 1219"/>
                <a:gd name="f859" fmla="val 469"/>
                <a:gd name="f860" fmla="val 1233"/>
                <a:gd name="f861" fmla="val 1246"/>
                <a:gd name="f862" fmla="val 1255"/>
                <a:gd name="f863" fmla="val 1269"/>
                <a:gd name="f864" fmla="val 1262"/>
                <a:gd name="f865" fmla="val 1257"/>
                <a:gd name="f866" fmla="val 544"/>
                <a:gd name="f867" fmla="val 542"/>
                <a:gd name="f868" fmla="val 1236"/>
                <a:gd name="f869" fmla="val 538"/>
                <a:gd name="f870" fmla="val 1238"/>
                <a:gd name="f871" fmla="val 1240"/>
                <a:gd name="f872" fmla="val 1252"/>
                <a:gd name="f873" fmla="val 1259"/>
                <a:gd name="f874" fmla="val 1244"/>
                <a:gd name="f875" fmla="val 1218"/>
                <a:gd name="f876" fmla="val 1207"/>
                <a:gd name="f877" fmla="val 1200"/>
                <a:gd name="f878" fmla="val 1195"/>
                <a:gd name="f879" fmla="val 1197"/>
                <a:gd name="f880" fmla="val 1196"/>
                <a:gd name="f881" fmla="val 1186"/>
                <a:gd name="f882" fmla="val 1174"/>
                <a:gd name="f883" fmla="val 1164"/>
                <a:gd name="f884" fmla="val 1158"/>
                <a:gd name="f885" fmla="val 1155"/>
                <a:gd name="f886" fmla="val 1156"/>
                <a:gd name="f887" fmla="val 1163"/>
                <a:gd name="f888" fmla="val 1153"/>
                <a:gd name="f889" fmla="val 1183"/>
                <a:gd name="f890" fmla="val 1201"/>
                <a:gd name="f891" fmla="val 1199"/>
                <a:gd name="f892" fmla="val 1198"/>
                <a:gd name="f893" fmla="val 1204"/>
                <a:gd name="f894" fmla="val 1211"/>
                <a:gd name="f895" fmla="val 1221"/>
                <a:gd name="f896" fmla="val 1232"/>
                <a:gd name="f897" fmla="val 1243"/>
                <a:gd name="f898" fmla="val 1251"/>
                <a:gd name="f899" fmla="val 1258"/>
                <a:gd name="f900" fmla="val 1253"/>
                <a:gd name="f901" fmla="val 1247"/>
                <a:gd name="f902" fmla="val 1229"/>
                <a:gd name="f903" fmla="val 1266"/>
                <a:gd name="f904" fmla="val 1264"/>
                <a:gd name="f905" fmla="val 1249"/>
                <a:gd name="f906" fmla="val 1231"/>
                <a:gd name="f907" fmla="val 1180"/>
                <a:gd name="f908" fmla="val 292"/>
                <a:gd name="f909" fmla="val 1159"/>
                <a:gd name="f910" fmla="val 65"/>
                <a:gd name="f911" fmla="val 68"/>
                <a:gd name="f912" fmla="val 51"/>
                <a:gd name="f913" fmla="val 49"/>
                <a:gd name="f914" fmla="val 42"/>
                <a:gd name="f915" fmla="val 44"/>
                <a:gd name="f916" fmla="val 103"/>
                <a:gd name="f917" fmla="val 295"/>
                <a:gd name="f918" fmla="val 100"/>
                <a:gd name="f919" fmla="val 85"/>
                <a:gd name="f920" fmla="val 77"/>
                <a:gd name="f921" fmla="val 82"/>
                <a:gd name="f922" fmla="val 290"/>
                <a:gd name="f923" fmla="val 86"/>
                <a:gd name="f924" fmla="val 70"/>
                <a:gd name="f925" fmla="val 799"/>
                <a:gd name="f926" fmla="val 812"/>
                <a:gd name="f927" fmla="val 850"/>
                <a:gd name="f928" fmla="val 835"/>
                <a:gd name="f929" fmla="val 826"/>
                <a:gd name="f930" fmla="val 827"/>
                <a:gd name="f931" fmla="val 937"/>
                <a:gd name="f932" fmla="val 922"/>
                <a:gd name="f933" fmla="val 905"/>
                <a:gd name="f934" fmla="val 880"/>
                <a:gd name="f935" fmla="val 884"/>
                <a:gd name="f936" fmla="val 908"/>
                <a:gd name="f937" fmla="val 926"/>
                <a:gd name="f938" fmla="val 938"/>
                <a:gd name="f939" fmla="val 931"/>
                <a:gd name="f940" fmla="val 930"/>
                <a:gd name="f941" fmla="val 928"/>
                <a:gd name="f942" fmla="val 568"/>
                <a:gd name="f943" fmla="val 925"/>
                <a:gd name="f944" fmla="val 560"/>
                <a:gd name="f945" fmla="val 907"/>
                <a:gd name="f946" fmla="val 909"/>
                <a:gd name="f947" fmla="val 927"/>
                <a:gd name="f948" fmla="val 943"/>
                <a:gd name="f949" fmla="val 546"/>
                <a:gd name="f950" fmla="val 553"/>
                <a:gd name="f951" fmla="val 950"/>
                <a:gd name="f952" fmla="val 939"/>
                <a:gd name="f953" fmla="val 844"/>
                <a:gd name="f954" fmla="val 870"/>
                <a:gd name="f955" fmla="val 874"/>
                <a:gd name="f956" fmla="val 205"/>
                <a:gd name="f957" fmla="val 852"/>
                <a:gd name="f958" fmla="val 697"/>
                <a:gd name="f959" fmla="val 683"/>
                <a:gd name="f960" fmla="val 872"/>
                <a:gd name="f961" fmla="val 576"/>
                <a:gd name="f962" fmla="val 862"/>
                <a:gd name="f963" fmla="val 561"/>
                <a:gd name="f964" fmla="val 548"/>
                <a:gd name="f965" fmla="val 863"/>
                <a:gd name="f966" fmla="val 917"/>
                <a:gd name="f967" fmla="val 919"/>
                <a:gd name="f968" fmla="val 897"/>
                <a:gd name="f969" fmla="val 793"/>
                <a:gd name="f970" fmla="val 785"/>
                <a:gd name="f971" fmla="val 628"/>
                <a:gd name="f972" fmla="val 761"/>
                <a:gd name="f973" fmla="val 808"/>
                <a:gd name="f974" fmla="val 763"/>
                <a:gd name="f975" fmla="val 795"/>
                <a:gd name="f976" fmla="val 789"/>
                <a:gd name="f977" fmla="val 767"/>
                <a:gd name="f978" fmla="val 759"/>
                <a:gd name="f979" fmla="val 823"/>
                <a:gd name="f980" fmla="val 820"/>
                <a:gd name="f981" fmla="val 752"/>
                <a:gd name="f982" fmla="val 815"/>
                <a:gd name="f983" fmla="val 828"/>
                <a:gd name="f984" fmla="val 782"/>
                <a:gd name="f985" fmla="val 809"/>
                <a:gd name="f986" fmla="val 634"/>
                <a:gd name="f987" fmla="val 831"/>
                <a:gd name="f988" fmla="val 643"/>
                <a:gd name="f989" fmla="val 869"/>
                <a:gd name="f990" fmla="val 882"/>
                <a:gd name="f991" fmla="val 845"/>
                <a:gd name="f992" fmla="val 514"/>
                <a:gd name="f993" fmla="val 452"/>
                <a:gd name="f994" fmla="val 547"/>
                <a:gd name="f995" fmla="val 559"/>
                <a:gd name="f996" fmla="val 1120"/>
                <a:gd name="f997" fmla="val 1104"/>
                <a:gd name="f998" fmla="val 1096"/>
                <a:gd name="f999" fmla="val 1095"/>
                <a:gd name="f1000" fmla="val 1097"/>
                <a:gd name="f1001" fmla="val 1100"/>
                <a:gd name="f1002" fmla="val 1123"/>
                <a:gd name="f1003" fmla="val 1138"/>
                <a:gd name="f1004" fmla="val 1137"/>
                <a:gd name="f1005" fmla="val 1131"/>
                <a:gd name="f1006" fmla="val 1117"/>
                <a:gd name="f1007" fmla="val 1091"/>
                <a:gd name="f1008" fmla="val 699"/>
                <a:gd name="f1009" fmla="val 1102"/>
                <a:gd name="f1010" fmla="val 1110"/>
                <a:gd name="f1011" fmla="val 1135"/>
                <a:gd name="f1012" fmla="val 834"/>
                <a:gd name="f1013" fmla="val 29"/>
                <a:gd name="f1014" fmla="val 26"/>
                <a:gd name="f1015" fmla="val 39"/>
                <a:gd name="f1016" fmla="val 48"/>
                <a:gd name="f1017" fmla="+- 0 0 -90"/>
                <a:gd name="f1018" fmla="*/ f4 1 889"/>
                <a:gd name="f1019" fmla="*/ f5 1 1304"/>
                <a:gd name="f1020" fmla="val f6"/>
                <a:gd name="f1021" fmla="val f7"/>
                <a:gd name="f1022" fmla="val f8"/>
                <a:gd name="f1023" fmla="*/ f1017 f0 1"/>
                <a:gd name="f1024" fmla="+- f1022 0 f1020"/>
                <a:gd name="f1025" fmla="+- f1021 0 f1020"/>
                <a:gd name="f1026" fmla="*/ f1023 1 f3"/>
                <a:gd name="f1027" fmla="*/ f1025 1 889"/>
                <a:gd name="f1028" fmla="*/ f1024 1 1304"/>
                <a:gd name="f1029" fmla="*/ 803 f1025 1"/>
                <a:gd name="f1030" fmla="*/ 431 f1024 1"/>
                <a:gd name="f1031" fmla="*/ 855 f1025 1"/>
                <a:gd name="f1032" fmla="*/ 481 f1024 1"/>
                <a:gd name="f1033" fmla="*/ 356 f1025 1"/>
                <a:gd name="f1034" fmla="*/ 1291 f1024 1"/>
                <a:gd name="f1035" fmla="*/ 37 f1025 1"/>
                <a:gd name="f1036" fmla="*/ 478 f1024 1"/>
                <a:gd name="f1037" fmla="*/ 99 f1025 1"/>
                <a:gd name="f1038" fmla="*/ 209 f1025 1"/>
                <a:gd name="f1039" fmla="*/ 427 f1024 1"/>
                <a:gd name="f1040" fmla="*/ 275 f1025 1"/>
                <a:gd name="f1041" fmla="*/ 387 f1024 1"/>
                <a:gd name="f1042" fmla="*/ 362 f1025 1"/>
                <a:gd name="f1043" fmla="*/ 404 f1024 1"/>
                <a:gd name="f1044" fmla="*/ 340 f1024 1"/>
                <a:gd name="f1045" fmla="*/ 147 f1025 1"/>
                <a:gd name="f1046" fmla="*/ 376 f1024 1"/>
                <a:gd name="f1047" fmla="*/ 111 f1025 1"/>
                <a:gd name="f1048" fmla="*/ 372 f1024 1"/>
                <a:gd name="f1049" fmla="*/ 300 f1025 1"/>
                <a:gd name="f1050" fmla="*/ 61 f1024 1"/>
                <a:gd name="f1051" fmla="*/ 881 f1025 1"/>
                <a:gd name="f1052" fmla="*/ 308 f1024 1"/>
                <a:gd name="f1053" fmla="*/ 806 f1025 1"/>
                <a:gd name="f1054" fmla="*/ 389 f1024 1"/>
                <a:gd name="f1055" fmla="*/ 704 f1025 1"/>
                <a:gd name="f1056" fmla="*/ 344 f1024 1"/>
                <a:gd name="f1057" fmla="*/ 622 f1025 1"/>
                <a:gd name="f1058" fmla="*/ 332 f1024 1"/>
                <a:gd name="f1059" fmla="*/ 598 f1025 1"/>
                <a:gd name="f1060" fmla="*/ 605 f1025 1"/>
                <a:gd name="f1061" fmla="*/ 405 f1024 1"/>
                <a:gd name="f1062" fmla="*/ 682 f1025 1"/>
                <a:gd name="f1063" fmla="*/ 414 f1024 1"/>
                <a:gd name="f1064" fmla="*/ 1136 f1024 1"/>
                <a:gd name="f1065" fmla="*/ 695 f1025 1"/>
                <a:gd name="f1066" fmla="*/ 1049 f1024 1"/>
                <a:gd name="f1067" fmla="*/ 505 f1025 1"/>
                <a:gd name="f1068" fmla="*/ 985 f1024 1"/>
                <a:gd name="f1069" fmla="*/ 253 f1025 1"/>
                <a:gd name="f1070" fmla="*/ 956 f1024 1"/>
                <a:gd name="f1071" fmla="*/ 115 f1025 1"/>
                <a:gd name="f1072" fmla="*/ 620 f1024 1"/>
                <a:gd name="f1073" fmla="*/ 459 f1025 1"/>
                <a:gd name="f1074" fmla="*/ 710 f1024 1"/>
                <a:gd name="f1075" fmla="*/ 396 f1025 1"/>
                <a:gd name="f1076" fmla="*/ 302 f1024 1"/>
                <a:gd name="f1077" fmla="*/ 484 f1025 1"/>
                <a:gd name="f1078" fmla="*/ 328 f1024 1"/>
                <a:gd name="f1079" fmla="*/ 517 f1025 1"/>
                <a:gd name="f1080" fmla="*/ 255 f1024 1"/>
                <a:gd name="f1081" fmla="*/ 461 f1025 1"/>
                <a:gd name="f1082" fmla="*/ 213 f1024 1"/>
                <a:gd name="f1083" fmla="*/ 387 f1025 1"/>
                <a:gd name="f1084" fmla="*/ 229 f1024 1"/>
                <a:gd name="f1085" fmla="*/ 239 f1025 1"/>
                <a:gd name="f1086" fmla="*/ 141 f1024 1"/>
                <a:gd name="f1087" fmla="*/ 178 f1025 1"/>
                <a:gd name="f1088" fmla="*/ 124 f1024 1"/>
                <a:gd name="f1089" fmla="*/ 142 f1025 1"/>
                <a:gd name="f1090" fmla="*/ 178 f1024 1"/>
                <a:gd name="f1091" fmla="*/ 182 f1025 1"/>
                <a:gd name="f1092" fmla="*/ 226 f1024 1"/>
                <a:gd name="f1093" fmla="*/ 214 f1024 1"/>
                <a:gd name="f1094" fmla="*/ 614 f1025 1"/>
                <a:gd name="f1095" fmla="*/ 177 f1024 1"/>
                <a:gd name="f1096" fmla="*/ 648 f1025 1"/>
                <a:gd name="f1097" fmla="*/ 242 f1024 1"/>
                <a:gd name="f1098" fmla="*/ 731 f1025 1"/>
                <a:gd name="f1099" fmla="*/ 227 f1024 1"/>
                <a:gd name="f1100" fmla="*/ 739 f1025 1"/>
                <a:gd name="f1101" fmla="*/ 146 f1024 1"/>
                <a:gd name="f1102" fmla="*/ 666 f1025 1"/>
                <a:gd name="f1103" fmla="*/ 114 f1024 1"/>
                <a:gd name="f1104" fmla="*/ 580 f1025 1"/>
                <a:gd name="f1105" fmla="*/ 1166 f1024 1"/>
                <a:gd name="f1106" fmla="*/ 501 f1025 1"/>
                <a:gd name="f1107" fmla="*/ 1255 f1024 1"/>
                <a:gd name="f1108" fmla="*/ 284 f1025 1"/>
                <a:gd name="f1109" fmla="*/ 1183 f1024 1"/>
                <a:gd name="f1110" fmla="*/ 386 f1025 1"/>
                <a:gd name="f1111" fmla="*/ 1190 f1024 1"/>
                <a:gd name="f1112" fmla="*/ 51 f1025 1"/>
                <a:gd name="f1113" fmla="*/ 319 f1024 1"/>
                <a:gd name="f1114" fmla="*/ 802 f1025 1"/>
                <a:gd name="f1115" fmla="*/ 294 f1024 1"/>
                <a:gd name="f1116" fmla="*/ 816 f1025 1"/>
                <a:gd name="f1117" fmla="*/ 296 f1024 1"/>
                <a:gd name="f1118" fmla="*/ 523 f1025 1"/>
                <a:gd name="f1119" fmla="*/ 889 f1024 1"/>
                <a:gd name="f1120" fmla="*/ 217 f1025 1"/>
                <a:gd name="f1121" fmla="*/ 844 f1024 1"/>
                <a:gd name="f1122" fmla="*/ 652 f1025 1"/>
                <a:gd name="f1123" fmla="*/ 922 f1024 1"/>
                <a:gd name="f1124" fmla="*/ 750 f1025 1"/>
                <a:gd name="f1125" fmla="*/ 804 f1024 1"/>
                <a:gd name="f1126" fmla="*/ 711 f1025 1"/>
                <a:gd name="f1127" fmla="*/ 881 f1024 1"/>
                <a:gd name="f1128" fmla="*/ 262 f1025 1"/>
                <a:gd name="f1129" fmla="*/ 805 f1024 1"/>
                <a:gd name="f1130" fmla="*/ 141 f1025 1"/>
                <a:gd name="f1131" fmla="*/ 819 f1024 1"/>
                <a:gd name="f1132" fmla="*/ 452 f1025 1"/>
                <a:gd name="f1133" fmla="*/ 486 f1024 1"/>
                <a:gd name="f1134" fmla="*/ 541 f1025 1"/>
                <a:gd name="f1135" fmla="*/ 716 f1025 1"/>
                <a:gd name="f1136" fmla="*/ 1091 f1024 1"/>
                <a:gd name="f1137" fmla="*/ 850 f1025 1"/>
                <a:gd name="f1138" fmla="*/ 441 f1025 1"/>
                <a:gd name="f1139" fmla="*/ 434 f1024 1"/>
                <a:gd name="f1140" fmla="+- f1026 0 f1"/>
                <a:gd name="f1141" fmla="*/ f1029 1 889"/>
                <a:gd name="f1142" fmla="*/ f1030 1 1304"/>
                <a:gd name="f1143" fmla="*/ f1031 1 889"/>
                <a:gd name="f1144" fmla="*/ f1032 1 1304"/>
                <a:gd name="f1145" fmla="*/ f1033 1 889"/>
                <a:gd name="f1146" fmla="*/ f1034 1 1304"/>
                <a:gd name="f1147" fmla="*/ f1035 1 889"/>
                <a:gd name="f1148" fmla="*/ f1036 1 1304"/>
                <a:gd name="f1149" fmla="*/ f1037 1 889"/>
                <a:gd name="f1150" fmla="*/ f1038 1 889"/>
                <a:gd name="f1151" fmla="*/ f1039 1 1304"/>
                <a:gd name="f1152" fmla="*/ f1040 1 889"/>
                <a:gd name="f1153" fmla="*/ f1041 1 1304"/>
                <a:gd name="f1154" fmla="*/ f1042 1 889"/>
                <a:gd name="f1155" fmla="*/ f1043 1 1304"/>
                <a:gd name="f1156" fmla="*/ f1044 1 1304"/>
                <a:gd name="f1157" fmla="*/ f1045 1 889"/>
                <a:gd name="f1158" fmla="*/ f1046 1 1304"/>
                <a:gd name="f1159" fmla="*/ f1047 1 889"/>
                <a:gd name="f1160" fmla="*/ f1048 1 1304"/>
                <a:gd name="f1161" fmla="*/ f1049 1 889"/>
                <a:gd name="f1162" fmla="*/ f1050 1 1304"/>
                <a:gd name="f1163" fmla="*/ f1051 1 889"/>
                <a:gd name="f1164" fmla="*/ f1052 1 1304"/>
                <a:gd name="f1165" fmla="*/ f1053 1 889"/>
                <a:gd name="f1166" fmla="*/ f1054 1 1304"/>
                <a:gd name="f1167" fmla="*/ f1055 1 889"/>
                <a:gd name="f1168" fmla="*/ f1056 1 1304"/>
                <a:gd name="f1169" fmla="*/ f1057 1 889"/>
                <a:gd name="f1170" fmla="*/ f1058 1 1304"/>
                <a:gd name="f1171" fmla="*/ f1059 1 889"/>
                <a:gd name="f1172" fmla="*/ f1060 1 889"/>
                <a:gd name="f1173" fmla="*/ f1061 1 1304"/>
                <a:gd name="f1174" fmla="*/ f1062 1 889"/>
                <a:gd name="f1175" fmla="*/ f1063 1 1304"/>
                <a:gd name="f1176" fmla="*/ f1064 1 1304"/>
                <a:gd name="f1177" fmla="*/ f1065 1 889"/>
                <a:gd name="f1178" fmla="*/ f1066 1 1304"/>
                <a:gd name="f1179" fmla="*/ f1067 1 889"/>
                <a:gd name="f1180" fmla="*/ f1068 1 1304"/>
                <a:gd name="f1181" fmla="*/ f1069 1 889"/>
                <a:gd name="f1182" fmla="*/ f1070 1 1304"/>
                <a:gd name="f1183" fmla="*/ f1071 1 889"/>
                <a:gd name="f1184" fmla="*/ f1072 1 1304"/>
                <a:gd name="f1185" fmla="*/ f1073 1 889"/>
                <a:gd name="f1186" fmla="*/ f1074 1 1304"/>
                <a:gd name="f1187" fmla="*/ f1075 1 889"/>
                <a:gd name="f1188" fmla="*/ f1076 1 1304"/>
                <a:gd name="f1189" fmla="*/ f1077 1 889"/>
                <a:gd name="f1190" fmla="*/ f1078 1 1304"/>
                <a:gd name="f1191" fmla="*/ f1079 1 889"/>
                <a:gd name="f1192" fmla="*/ f1080 1 1304"/>
                <a:gd name="f1193" fmla="*/ f1081 1 889"/>
                <a:gd name="f1194" fmla="*/ f1082 1 1304"/>
                <a:gd name="f1195" fmla="*/ f1083 1 889"/>
                <a:gd name="f1196" fmla="*/ f1084 1 1304"/>
                <a:gd name="f1197" fmla="*/ f1085 1 889"/>
                <a:gd name="f1198" fmla="*/ f1086 1 1304"/>
                <a:gd name="f1199" fmla="*/ f1087 1 889"/>
                <a:gd name="f1200" fmla="*/ f1088 1 1304"/>
                <a:gd name="f1201" fmla="*/ f1089 1 889"/>
                <a:gd name="f1202" fmla="*/ f1090 1 1304"/>
                <a:gd name="f1203" fmla="*/ f1091 1 889"/>
                <a:gd name="f1204" fmla="*/ f1092 1 1304"/>
                <a:gd name="f1205" fmla="*/ f1093 1 1304"/>
                <a:gd name="f1206" fmla="*/ f1094 1 889"/>
                <a:gd name="f1207" fmla="*/ f1095 1 1304"/>
                <a:gd name="f1208" fmla="*/ f1096 1 889"/>
                <a:gd name="f1209" fmla="*/ f1097 1 1304"/>
                <a:gd name="f1210" fmla="*/ f1098 1 889"/>
                <a:gd name="f1211" fmla="*/ f1099 1 1304"/>
                <a:gd name="f1212" fmla="*/ f1100 1 889"/>
                <a:gd name="f1213" fmla="*/ f1101 1 1304"/>
                <a:gd name="f1214" fmla="*/ f1102 1 889"/>
                <a:gd name="f1215" fmla="*/ f1103 1 1304"/>
                <a:gd name="f1216" fmla="*/ f1104 1 889"/>
                <a:gd name="f1217" fmla="*/ f1105 1 1304"/>
                <a:gd name="f1218" fmla="*/ f1106 1 889"/>
                <a:gd name="f1219" fmla="*/ f1107 1 1304"/>
                <a:gd name="f1220" fmla="*/ f1108 1 889"/>
                <a:gd name="f1221" fmla="*/ f1109 1 1304"/>
                <a:gd name="f1222" fmla="*/ f1110 1 889"/>
                <a:gd name="f1223" fmla="*/ f1111 1 1304"/>
                <a:gd name="f1224" fmla="*/ f1112 1 889"/>
                <a:gd name="f1225" fmla="*/ f1113 1 1304"/>
                <a:gd name="f1226" fmla="*/ f1114 1 889"/>
                <a:gd name="f1227" fmla="*/ f1115 1 1304"/>
                <a:gd name="f1228" fmla="*/ f1116 1 889"/>
                <a:gd name="f1229" fmla="*/ f1117 1 1304"/>
                <a:gd name="f1230" fmla="*/ f1118 1 889"/>
                <a:gd name="f1231" fmla="*/ f1119 1 1304"/>
                <a:gd name="f1232" fmla="*/ f1120 1 889"/>
                <a:gd name="f1233" fmla="*/ f1121 1 1304"/>
                <a:gd name="f1234" fmla="*/ f1122 1 889"/>
                <a:gd name="f1235" fmla="*/ f1123 1 1304"/>
                <a:gd name="f1236" fmla="*/ f1124 1 889"/>
                <a:gd name="f1237" fmla="*/ f1125 1 1304"/>
                <a:gd name="f1238" fmla="*/ f1126 1 889"/>
                <a:gd name="f1239" fmla="*/ f1127 1 1304"/>
                <a:gd name="f1240" fmla="*/ f1128 1 889"/>
                <a:gd name="f1241" fmla="*/ f1129 1 1304"/>
                <a:gd name="f1242" fmla="*/ f1130 1 889"/>
                <a:gd name="f1243" fmla="*/ f1131 1 1304"/>
                <a:gd name="f1244" fmla="*/ f1132 1 889"/>
                <a:gd name="f1245" fmla="*/ f1133 1 1304"/>
                <a:gd name="f1246" fmla="*/ f1134 1 889"/>
                <a:gd name="f1247" fmla="*/ f1135 1 889"/>
                <a:gd name="f1248" fmla="*/ f1136 1 1304"/>
                <a:gd name="f1249" fmla="*/ f1137 1 889"/>
                <a:gd name="f1250" fmla="*/ f1138 1 889"/>
                <a:gd name="f1251" fmla="*/ f1139 1 1304"/>
                <a:gd name="f1252" fmla="*/ 0 1 f1027"/>
                <a:gd name="f1253" fmla="*/ f1021 1 f1027"/>
                <a:gd name="f1254" fmla="*/ 0 1 f1028"/>
                <a:gd name="f1255" fmla="*/ f1022 1 f1028"/>
                <a:gd name="f1256" fmla="*/ f1141 1 f1027"/>
                <a:gd name="f1257" fmla="*/ f1142 1 f1028"/>
                <a:gd name="f1258" fmla="*/ f1143 1 f1027"/>
                <a:gd name="f1259" fmla="*/ f1144 1 f1028"/>
                <a:gd name="f1260" fmla="*/ f1145 1 f1027"/>
                <a:gd name="f1261" fmla="*/ f1146 1 f1028"/>
                <a:gd name="f1262" fmla="*/ f1147 1 f1027"/>
                <a:gd name="f1263" fmla="*/ f1148 1 f1028"/>
                <a:gd name="f1264" fmla="*/ f1149 1 f1027"/>
                <a:gd name="f1265" fmla="*/ f1150 1 f1027"/>
                <a:gd name="f1266" fmla="*/ f1151 1 f1028"/>
                <a:gd name="f1267" fmla="*/ f1152 1 f1027"/>
                <a:gd name="f1268" fmla="*/ f1153 1 f1028"/>
                <a:gd name="f1269" fmla="*/ f1154 1 f1027"/>
                <a:gd name="f1270" fmla="*/ f1155 1 f1028"/>
                <a:gd name="f1271" fmla="*/ f1156 1 f1028"/>
                <a:gd name="f1272" fmla="*/ f1157 1 f1027"/>
                <a:gd name="f1273" fmla="*/ f1158 1 f1028"/>
                <a:gd name="f1274" fmla="*/ f1159 1 f1027"/>
                <a:gd name="f1275" fmla="*/ f1160 1 f1028"/>
                <a:gd name="f1276" fmla="*/ f1161 1 f1027"/>
                <a:gd name="f1277" fmla="*/ f1162 1 f1028"/>
                <a:gd name="f1278" fmla="*/ f1163 1 f1027"/>
                <a:gd name="f1279" fmla="*/ f1164 1 f1028"/>
                <a:gd name="f1280" fmla="*/ f1165 1 f1027"/>
                <a:gd name="f1281" fmla="*/ f1166 1 f1028"/>
                <a:gd name="f1282" fmla="*/ f1167 1 f1027"/>
                <a:gd name="f1283" fmla="*/ f1168 1 f1028"/>
                <a:gd name="f1284" fmla="*/ f1169 1 f1027"/>
                <a:gd name="f1285" fmla="*/ f1170 1 f1028"/>
                <a:gd name="f1286" fmla="*/ f1171 1 f1027"/>
                <a:gd name="f1287" fmla="*/ f1172 1 f1027"/>
                <a:gd name="f1288" fmla="*/ f1173 1 f1028"/>
                <a:gd name="f1289" fmla="*/ f1174 1 f1027"/>
                <a:gd name="f1290" fmla="*/ f1175 1 f1028"/>
                <a:gd name="f1291" fmla="*/ f1176 1 f1028"/>
                <a:gd name="f1292" fmla="*/ f1177 1 f1027"/>
                <a:gd name="f1293" fmla="*/ f1178 1 f1028"/>
                <a:gd name="f1294" fmla="*/ f1179 1 f1027"/>
                <a:gd name="f1295" fmla="*/ f1180 1 f1028"/>
                <a:gd name="f1296" fmla="*/ f1181 1 f1027"/>
                <a:gd name="f1297" fmla="*/ f1182 1 f1028"/>
                <a:gd name="f1298" fmla="*/ f1183 1 f1027"/>
                <a:gd name="f1299" fmla="*/ f1184 1 f1028"/>
                <a:gd name="f1300" fmla="*/ f1185 1 f1027"/>
                <a:gd name="f1301" fmla="*/ f1186 1 f1028"/>
                <a:gd name="f1302" fmla="*/ f1187 1 f1027"/>
                <a:gd name="f1303" fmla="*/ f1188 1 f1028"/>
                <a:gd name="f1304" fmla="*/ f1189 1 f1027"/>
                <a:gd name="f1305" fmla="*/ f1190 1 f1028"/>
                <a:gd name="f1306" fmla="*/ f1191 1 f1027"/>
                <a:gd name="f1307" fmla="*/ f1192 1 f1028"/>
                <a:gd name="f1308" fmla="*/ f1193 1 f1027"/>
                <a:gd name="f1309" fmla="*/ f1194 1 f1028"/>
                <a:gd name="f1310" fmla="*/ f1195 1 f1027"/>
                <a:gd name="f1311" fmla="*/ f1196 1 f1028"/>
                <a:gd name="f1312" fmla="*/ f1197 1 f1027"/>
                <a:gd name="f1313" fmla="*/ f1198 1 f1028"/>
                <a:gd name="f1314" fmla="*/ f1199 1 f1027"/>
                <a:gd name="f1315" fmla="*/ f1200 1 f1028"/>
                <a:gd name="f1316" fmla="*/ f1201 1 f1027"/>
                <a:gd name="f1317" fmla="*/ f1202 1 f1028"/>
                <a:gd name="f1318" fmla="*/ f1203 1 f1027"/>
                <a:gd name="f1319" fmla="*/ f1204 1 f1028"/>
                <a:gd name="f1320" fmla="*/ f1205 1 f1028"/>
                <a:gd name="f1321" fmla="*/ f1206 1 f1027"/>
                <a:gd name="f1322" fmla="*/ f1207 1 f1028"/>
                <a:gd name="f1323" fmla="*/ f1208 1 f1027"/>
                <a:gd name="f1324" fmla="*/ f1209 1 f1028"/>
                <a:gd name="f1325" fmla="*/ f1210 1 f1027"/>
                <a:gd name="f1326" fmla="*/ f1211 1 f1028"/>
                <a:gd name="f1327" fmla="*/ f1212 1 f1027"/>
                <a:gd name="f1328" fmla="*/ f1213 1 f1028"/>
                <a:gd name="f1329" fmla="*/ f1214 1 f1027"/>
                <a:gd name="f1330" fmla="*/ f1215 1 f1028"/>
                <a:gd name="f1331" fmla="*/ f1216 1 f1027"/>
                <a:gd name="f1332" fmla="*/ f1217 1 f1028"/>
                <a:gd name="f1333" fmla="*/ f1218 1 f1027"/>
                <a:gd name="f1334" fmla="*/ f1219 1 f1028"/>
                <a:gd name="f1335" fmla="*/ f1220 1 f1027"/>
                <a:gd name="f1336" fmla="*/ f1221 1 f1028"/>
                <a:gd name="f1337" fmla="*/ f1222 1 f1027"/>
                <a:gd name="f1338" fmla="*/ f1223 1 f1028"/>
                <a:gd name="f1339" fmla="*/ f1224 1 f1027"/>
                <a:gd name="f1340" fmla="*/ f1225 1 f1028"/>
                <a:gd name="f1341" fmla="*/ f1226 1 f1027"/>
                <a:gd name="f1342" fmla="*/ f1227 1 f1028"/>
                <a:gd name="f1343" fmla="*/ f1228 1 f1027"/>
                <a:gd name="f1344" fmla="*/ f1229 1 f1028"/>
                <a:gd name="f1345" fmla="*/ f1230 1 f1027"/>
                <a:gd name="f1346" fmla="*/ f1231 1 f1028"/>
                <a:gd name="f1347" fmla="*/ f1232 1 f1027"/>
                <a:gd name="f1348" fmla="*/ f1233 1 f1028"/>
                <a:gd name="f1349" fmla="*/ f1234 1 f1027"/>
                <a:gd name="f1350" fmla="*/ f1235 1 f1028"/>
                <a:gd name="f1351" fmla="*/ f1236 1 f1027"/>
                <a:gd name="f1352" fmla="*/ f1237 1 f1028"/>
                <a:gd name="f1353" fmla="*/ f1238 1 f1027"/>
                <a:gd name="f1354" fmla="*/ f1239 1 f1028"/>
                <a:gd name="f1355" fmla="*/ f1240 1 f1027"/>
                <a:gd name="f1356" fmla="*/ f1241 1 f1028"/>
                <a:gd name="f1357" fmla="*/ f1242 1 f1027"/>
                <a:gd name="f1358" fmla="*/ f1243 1 f1028"/>
                <a:gd name="f1359" fmla="*/ f1244 1 f1027"/>
                <a:gd name="f1360" fmla="*/ f1245 1 f1028"/>
                <a:gd name="f1361" fmla="*/ f1246 1 f1027"/>
                <a:gd name="f1362" fmla="*/ f1247 1 f1027"/>
                <a:gd name="f1363" fmla="*/ f1248 1 f1028"/>
                <a:gd name="f1364" fmla="*/ f1249 1 f1027"/>
                <a:gd name="f1365" fmla="*/ f1250 1 f1027"/>
                <a:gd name="f1366" fmla="*/ f1251 1 f1028"/>
                <a:gd name="f1367" fmla="*/ f1252 f1018 1"/>
                <a:gd name="f1368" fmla="*/ f1253 f1018 1"/>
                <a:gd name="f1369" fmla="*/ f1255 f1019 1"/>
                <a:gd name="f1370" fmla="*/ f1254 f1019 1"/>
                <a:gd name="f1371" fmla="*/ f1256 f1018 1"/>
                <a:gd name="f1372" fmla="*/ f1257 f1019 1"/>
                <a:gd name="f1373" fmla="*/ f1258 f1018 1"/>
                <a:gd name="f1374" fmla="*/ f1259 f1019 1"/>
                <a:gd name="f1375" fmla="*/ f1260 f1018 1"/>
                <a:gd name="f1376" fmla="*/ f1261 f1019 1"/>
                <a:gd name="f1377" fmla="*/ f1262 f1018 1"/>
                <a:gd name="f1378" fmla="*/ f1263 f1019 1"/>
                <a:gd name="f1379" fmla="*/ f1264 f1018 1"/>
                <a:gd name="f1380" fmla="*/ f1265 f1018 1"/>
                <a:gd name="f1381" fmla="*/ f1266 f1019 1"/>
                <a:gd name="f1382" fmla="*/ f1267 f1018 1"/>
                <a:gd name="f1383" fmla="*/ f1268 f1019 1"/>
                <a:gd name="f1384" fmla="*/ f1269 f1018 1"/>
                <a:gd name="f1385" fmla="*/ f1270 f1019 1"/>
                <a:gd name="f1386" fmla="*/ f1271 f1019 1"/>
                <a:gd name="f1387" fmla="*/ f1272 f1018 1"/>
                <a:gd name="f1388" fmla="*/ f1273 f1019 1"/>
                <a:gd name="f1389" fmla="*/ f1274 f1018 1"/>
                <a:gd name="f1390" fmla="*/ f1275 f1019 1"/>
                <a:gd name="f1391" fmla="*/ f1276 f1018 1"/>
                <a:gd name="f1392" fmla="*/ f1277 f1019 1"/>
                <a:gd name="f1393" fmla="*/ f1278 f1018 1"/>
                <a:gd name="f1394" fmla="*/ f1279 f1019 1"/>
                <a:gd name="f1395" fmla="*/ f1280 f1018 1"/>
                <a:gd name="f1396" fmla="*/ f1281 f1019 1"/>
                <a:gd name="f1397" fmla="*/ f1282 f1018 1"/>
                <a:gd name="f1398" fmla="*/ f1283 f1019 1"/>
                <a:gd name="f1399" fmla="*/ f1284 f1018 1"/>
                <a:gd name="f1400" fmla="*/ f1285 f1019 1"/>
                <a:gd name="f1401" fmla="*/ f1286 f1018 1"/>
                <a:gd name="f1402" fmla="*/ f1287 f1018 1"/>
                <a:gd name="f1403" fmla="*/ f1288 f1019 1"/>
                <a:gd name="f1404" fmla="*/ f1289 f1018 1"/>
                <a:gd name="f1405" fmla="*/ f1290 f1019 1"/>
                <a:gd name="f1406" fmla="*/ f1291 f1019 1"/>
                <a:gd name="f1407" fmla="*/ f1292 f1018 1"/>
                <a:gd name="f1408" fmla="*/ f1293 f1019 1"/>
                <a:gd name="f1409" fmla="*/ f1294 f1018 1"/>
                <a:gd name="f1410" fmla="*/ f1295 f1019 1"/>
                <a:gd name="f1411" fmla="*/ f1296 f1018 1"/>
                <a:gd name="f1412" fmla="*/ f1297 f1019 1"/>
                <a:gd name="f1413" fmla="*/ f1298 f1018 1"/>
                <a:gd name="f1414" fmla="*/ f1299 f1019 1"/>
                <a:gd name="f1415" fmla="*/ f1300 f1018 1"/>
                <a:gd name="f1416" fmla="*/ f1301 f1019 1"/>
                <a:gd name="f1417" fmla="*/ f1302 f1018 1"/>
                <a:gd name="f1418" fmla="*/ f1303 f1019 1"/>
                <a:gd name="f1419" fmla="*/ f1304 f1018 1"/>
                <a:gd name="f1420" fmla="*/ f1305 f1019 1"/>
                <a:gd name="f1421" fmla="*/ f1306 f1018 1"/>
                <a:gd name="f1422" fmla="*/ f1307 f1019 1"/>
                <a:gd name="f1423" fmla="*/ f1308 f1018 1"/>
                <a:gd name="f1424" fmla="*/ f1309 f1019 1"/>
                <a:gd name="f1425" fmla="*/ f1310 f1018 1"/>
                <a:gd name="f1426" fmla="*/ f1311 f1019 1"/>
                <a:gd name="f1427" fmla="*/ f1312 f1018 1"/>
                <a:gd name="f1428" fmla="*/ f1313 f1019 1"/>
                <a:gd name="f1429" fmla="*/ f1314 f1018 1"/>
                <a:gd name="f1430" fmla="*/ f1315 f1019 1"/>
                <a:gd name="f1431" fmla="*/ f1316 f1018 1"/>
                <a:gd name="f1432" fmla="*/ f1317 f1019 1"/>
                <a:gd name="f1433" fmla="*/ f1318 f1018 1"/>
                <a:gd name="f1434" fmla="*/ f1319 f1019 1"/>
                <a:gd name="f1435" fmla="*/ f1320 f1019 1"/>
                <a:gd name="f1436" fmla="*/ f1321 f1018 1"/>
                <a:gd name="f1437" fmla="*/ f1322 f1019 1"/>
                <a:gd name="f1438" fmla="*/ f1323 f1018 1"/>
                <a:gd name="f1439" fmla="*/ f1324 f1019 1"/>
                <a:gd name="f1440" fmla="*/ f1325 f1018 1"/>
                <a:gd name="f1441" fmla="*/ f1326 f1019 1"/>
                <a:gd name="f1442" fmla="*/ f1327 f1018 1"/>
                <a:gd name="f1443" fmla="*/ f1328 f1019 1"/>
                <a:gd name="f1444" fmla="*/ f1329 f1018 1"/>
                <a:gd name="f1445" fmla="*/ f1330 f1019 1"/>
                <a:gd name="f1446" fmla="*/ f1331 f1018 1"/>
                <a:gd name="f1447" fmla="*/ f1332 f1019 1"/>
                <a:gd name="f1448" fmla="*/ f1333 f1018 1"/>
                <a:gd name="f1449" fmla="*/ f1334 f1019 1"/>
                <a:gd name="f1450" fmla="*/ f1335 f1018 1"/>
                <a:gd name="f1451" fmla="*/ f1336 f1019 1"/>
                <a:gd name="f1452" fmla="*/ f1337 f1018 1"/>
                <a:gd name="f1453" fmla="*/ f1338 f1019 1"/>
                <a:gd name="f1454" fmla="*/ f1339 f1018 1"/>
                <a:gd name="f1455" fmla="*/ f1340 f1019 1"/>
                <a:gd name="f1456" fmla="*/ f1341 f1018 1"/>
                <a:gd name="f1457" fmla="*/ f1342 f1019 1"/>
                <a:gd name="f1458" fmla="*/ f1343 f1018 1"/>
                <a:gd name="f1459" fmla="*/ f1344 f1019 1"/>
                <a:gd name="f1460" fmla="*/ f1345 f1018 1"/>
                <a:gd name="f1461" fmla="*/ f1346 f1019 1"/>
                <a:gd name="f1462" fmla="*/ f1347 f1018 1"/>
                <a:gd name="f1463" fmla="*/ f1348 f1019 1"/>
                <a:gd name="f1464" fmla="*/ f1349 f1018 1"/>
                <a:gd name="f1465" fmla="*/ f1350 f1019 1"/>
                <a:gd name="f1466" fmla="*/ f1351 f1018 1"/>
                <a:gd name="f1467" fmla="*/ f1352 f1019 1"/>
                <a:gd name="f1468" fmla="*/ f1353 f1018 1"/>
                <a:gd name="f1469" fmla="*/ f1354 f1019 1"/>
                <a:gd name="f1470" fmla="*/ f1355 f1018 1"/>
                <a:gd name="f1471" fmla="*/ f1356 f1019 1"/>
                <a:gd name="f1472" fmla="*/ f1357 f1018 1"/>
                <a:gd name="f1473" fmla="*/ f1358 f1019 1"/>
                <a:gd name="f1474" fmla="*/ f1359 f1018 1"/>
                <a:gd name="f1475" fmla="*/ f1360 f1019 1"/>
                <a:gd name="f1476" fmla="*/ f1361 f1018 1"/>
                <a:gd name="f1477" fmla="*/ f1362 f1018 1"/>
                <a:gd name="f1478" fmla="*/ f1363 f1019 1"/>
                <a:gd name="f1479" fmla="*/ f1364 f1018 1"/>
                <a:gd name="f1480" fmla="*/ f1365 f1018 1"/>
                <a:gd name="f1481" fmla="*/ f1366 f10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0">
                  <a:pos x="f1371" y="f1372"/>
                </a:cxn>
                <a:cxn ang="f1140">
                  <a:pos x="f1373" y="f1374"/>
                </a:cxn>
                <a:cxn ang="f1140">
                  <a:pos x="f1375" y="f1376"/>
                </a:cxn>
                <a:cxn ang="f1140">
                  <a:pos x="f1377" y="f1378"/>
                </a:cxn>
                <a:cxn ang="f1140">
                  <a:pos x="f1379" y="f1372"/>
                </a:cxn>
                <a:cxn ang="f1140">
                  <a:pos x="f1380" y="f1381"/>
                </a:cxn>
                <a:cxn ang="f1140">
                  <a:pos x="f1382" y="f1383"/>
                </a:cxn>
                <a:cxn ang="f1140">
                  <a:pos x="f1384" y="f1385"/>
                </a:cxn>
                <a:cxn ang="f1140">
                  <a:pos x="f1382" y="f1386"/>
                </a:cxn>
                <a:cxn ang="f1140">
                  <a:pos x="f1387" y="f1388"/>
                </a:cxn>
                <a:cxn ang="f1140">
                  <a:pos x="f1389" y="f1390"/>
                </a:cxn>
                <a:cxn ang="f1140">
                  <a:pos x="f1391" y="f1392"/>
                </a:cxn>
                <a:cxn ang="f1140">
                  <a:pos x="f1393" y="f1394"/>
                </a:cxn>
                <a:cxn ang="f1140">
                  <a:pos x="f1395" y="f1396"/>
                </a:cxn>
                <a:cxn ang="f1140">
                  <a:pos x="f1397" y="f1398"/>
                </a:cxn>
                <a:cxn ang="f1140">
                  <a:pos x="f1399" y="f1400"/>
                </a:cxn>
                <a:cxn ang="f1140">
                  <a:pos x="f1401" y="f1396"/>
                </a:cxn>
                <a:cxn ang="f1140">
                  <a:pos x="f1402" y="f1403"/>
                </a:cxn>
                <a:cxn ang="f1140">
                  <a:pos x="f1404" y="f1405"/>
                </a:cxn>
                <a:cxn ang="f1140">
                  <a:pos x="f1375" y="f1406"/>
                </a:cxn>
                <a:cxn ang="f1140">
                  <a:pos x="f1407" y="f1408"/>
                </a:cxn>
                <a:cxn ang="f1140">
                  <a:pos x="f1409" y="f1410"/>
                </a:cxn>
                <a:cxn ang="f1140">
                  <a:pos x="f1411" y="f1412"/>
                </a:cxn>
                <a:cxn ang="f1140">
                  <a:pos x="f1413" y="f1414"/>
                </a:cxn>
                <a:cxn ang="f1140">
                  <a:pos x="f1415" y="f1416"/>
                </a:cxn>
                <a:cxn ang="f1140">
                  <a:pos x="f1417" y="f1418"/>
                </a:cxn>
                <a:cxn ang="f1140">
                  <a:pos x="f1419" y="f1420"/>
                </a:cxn>
                <a:cxn ang="f1140">
                  <a:pos x="f1421" y="f1422"/>
                </a:cxn>
                <a:cxn ang="f1140">
                  <a:pos x="f1423" y="f1424"/>
                </a:cxn>
                <a:cxn ang="f1140">
                  <a:pos x="f1425" y="f1426"/>
                </a:cxn>
                <a:cxn ang="f1140">
                  <a:pos x="f1427" y="f1428"/>
                </a:cxn>
                <a:cxn ang="f1140">
                  <a:pos x="f1429" y="f1430"/>
                </a:cxn>
                <a:cxn ang="f1140">
                  <a:pos x="f1431" y="f1432"/>
                </a:cxn>
                <a:cxn ang="f1140">
                  <a:pos x="f1433" y="f1434"/>
                </a:cxn>
                <a:cxn ang="f1140">
                  <a:pos x="f1427" y="f1435"/>
                </a:cxn>
                <a:cxn ang="f1140">
                  <a:pos x="f1436" y="f1437"/>
                </a:cxn>
                <a:cxn ang="f1140">
                  <a:pos x="f1438" y="f1439"/>
                </a:cxn>
                <a:cxn ang="f1140">
                  <a:pos x="f1440" y="f1441"/>
                </a:cxn>
                <a:cxn ang="f1140">
                  <a:pos x="f1442" y="f1443"/>
                </a:cxn>
                <a:cxn ang="f1140">
                  <a:pos x="f1444" y="f1445"/>
                </a:cxn>
                <a:cxn ang="f1140">
                  <a:pos x="f1446" y="f1447"/>
                </a:cxn>
                <a:cxn ang="f1140">
                  <a:pos x="f1448" y="f1449"/>
                </a:cxn>
                <a:cxn ang="f1140">
                  <a:pos x="f1450" y="f1451"/>
                </a:cxn>
                <a:cxn ang="f1140">
                  <a:pos x="f1452" y="f1453"/>
                </a:cxn>
                <a:cxn ang="f1140">
                  <a:pos x="f1454" y="f1455"/>
                </a:cxn>
                <a:cxn ang="f1140">
                  <a:pos x="f1456" y="f1457"/>
                </a:cxn>
                <a:cxn ang="f1140">
                  <a:pos x="f1458" y="f1459"/>
                </a:cxn>
                <a:cxn ang="f1140">
                  <a:pos x="f1460" y="f1461"/>
                </a:cxn>
                <a:cxn ang="f1140">
                  <a:pos x="f1462" y="f1463"/>
                </a:cxn>
                <a:cxn ang="f1140">
                  <a:pos x="f1464" y="f1465"/>
                </a:cxn>
                <a:cxn ang="f1140">
                  <a:pos x="f1466" y="f1467"/>
                </a:cxn>
                <a:cxn ang="f1140">
                  <a:pos x="f1468" y="f1469"/>
                </a:cxn>
                <a:cxn ang="f1140">
                  <a:pos x="f1470" y="f1471"/>
                </a:cxn>
                <a:cxn ang="f1140">
                  <a:pos x="f1472" y="f1473"/>
                </a:cxn>
                <a:cxn ang="f1140">
                  <a:pos x="f1474" y="f1475"/>
                </a:cxn>
                <a:cxn ang="f1140">
                  <a:pos x="f1476" y="f1437"/>
                </a:cxn>
                <a:cxn ang="f1140">
                  <a:pos x="f1477" y="f1478"/>
                </a:cxn>
                <a:cxn ang="f1140">
                  <a:pos x="f1479" y="f1398"/>
                </a:cxn>
                <a:cxn ang="f1140">
                  <a:pos x="f1480" y="f1481"/>
                </a:cxn>
              </a:cxnLst>
              <a:rect l="f1367" t="f1370" r="f1368" b="f1369"/>
              <a:pathLst>
                <a:path w="889" h="1304">
                  <a:moveTo>
                    <a:pt x="f9" y="f10"/>
                  </a:moveTo>
                  <a:cubicBezTo>
                    <a:pt x="f11" y="f12"/>
                    <a:pt x="f13" y="f12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16" y="f24"/>
                    <a:pt x="f25" y="f2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28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49" y="f40"/>
                    <a:pt x="f57" y="f40"/>
                  </a:cubicBezTo>
                  <a:cubicBezTo>
                    <a:pt x="f58" y="f40"/>
                    <a:pt x="f59" y="f33"/>
                    <a:pt x="f22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20" y="f67"/>
                    <a:pt x="f68" y="f69"/>
                    <a:pt x="f70" y="f66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51" y="f54"/>
                    <a:pt x="f77" y="f78"/>
                    <a:pt x="f79" y="f80"/>
                  </a:cubicBezTo>
                  <a:cubicBezTo>
                    <a:pt x="f81" y="f82"/>
                    <a:pt x="f83" y="f35"/>
                    <a:pt x="f84" y="f85"/>
                  </a:cubicBezTo>
                  <a:cubicBezTo>
                    <a:pt x="f86" y="f74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81" y="f97"/>
                    <a:pt x="f81" y="f98"/>
                    <a:pt x="f99" y="f100"/>
                  </a:cubicBezTo>
                  <a:cubicBezTo>
                    <a:pt x="f101" y="f102"/>
                    <a:pt x="f103" y="f104"/>
                    <a:pt x="f105" y="f90"/>
                  </a:cubicBezTo>
                  <a:cubicBezTo>
                    <a:pt x="f106" y="f107"/>
                    <a:pt x="f108" y="f109"/>
                    <a:pt x="f101" y="f110"/>
                  </a:cubicBezTo>
                  <a:cubicBezTo>
                    <a:pt x="f111" y="f112"/>
                    <a:pt x="f113" y="f114"/>
                    <a:pt x="f95" y="f115"/>
                  </a:cubicBezTo>
                  <a:cubicBezTo>
                    <a:pt x="f116" y="f117"/>
                    <a:pt x="f116" y="f118"/>
                    <a:pt x="f81" y="f119"/>
                  </a:cubicBezTo>
                  <a:cubicBezTo>
                    <a:pt x="f79" y="f120"/>
                    <a:pt x="f121" y="f122"/>
                    <a:pt x="f123" y="f124"/>
                  </a:cubicBezTo>
                  <a:cubicBezTo>
                    <a:pt x="f63" y="f125"/>
                    <a:pt x="f26" y="f126"/>
                    <a:pt x="f127" y="f128"/>
                  </a:cubicBezTo>
                  <a:cubicBezTo>
                    <a:pt x="f129" y="f130"/>
                    <a:pt x="f129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8"/>
                    <a:pt x="f153" y="f8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3"/>
                  </a:cubicBezTo>
                  <a:cubicBezTo>
                    <a:pt x="f174" y="f175"/>
                    <a:pt x="f174" y="f176"/>
                    <a:pt x="f174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61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92"/>
                    <a:pt x="f204" y="f205"/>
                  </a:cubicBezTo>
                  <a:cubicBezTo>
                    <a:pt x="f206" y="f207"/>
                    <a:pt x="f206" y="f208"/>
                    <a:pt x="f193" y="f209"/>
                  </a:cubicBezTo>
                  <a:cubicBezTo>
                    <a:pt x="f210" y="f211"/>
                    <a:pt x="f212" y="f213"/>
                    <a:pt x="f204" y="f214"/>
                  </a:cubicBezTo>
                  <a:cubicBezTo>
                    <a:pt x="f215" y="f216"/>
                    <a:pt x="f192" y="f217"/>
                    <a:pt x="f218" y="f109"/>
                  </a:cubicBezTo>
                  <a:cubicBezTo>
                    <a:pt x="f219" y="f220"/>
                    <a:pt x="f221" y="f222"/>
                    <a:pt x="f223" y="f152"/>
                  </a:cubicBezTo>
                  <a:cubicBezTo>
                    <a:pt x="f224" y="f225"/>
                    <a:pt x="f226" y="f227"/>
                    <a:pt x="f228" y="f229"/>
                  </a:cubicBezTo>
                  <a:cubicBezTo>
                    <a:pt x="f230" y="f231"/>
                    <a:pt x="f206" y="f232"/>
                    <a:pt x="f201" y="f233"/>
                  </a:cubicBezTo>
                  <a:cubicBezTo>
                    <a:pt x="f234" y="f235"/>
                    <a:pt x="f236" y="f42"/>
                    <a:pt x="f237" y="f80"/>
                  </a:cubicBezTo>
                  <a:cubicBezTo>
                    <a:pt x="f238" y="f35"/>
                    <a:pt x="f239" y="f74"/>
                    <a:pt x="f240" y="f64"/>
                  </a:cubicBezTo>
                  <a:cubicBezTo>
                    <a:pt x="f241" y="f66"/>
                    <a:pt x="f242" y="f243"/>
                    <a:pt x="f244" y="f245"/>
                  </a:cubicBezTo>
                  <a:cubicBezTo>
                    <a:pt x="f246" y="f247"/>
                    <a:pt x="f248" y="f60"/>
                    <a:pt x="f249" y="f85"/>
                  </a:cubicBezTo>
                  <a:cubicBezTo>
                    <a:pt x="f241" y="f250"/>
                    <a:pt x="f251" y="f40"/>
                    <a:pt x="f239" y="f40"/>
                  </a:cubicBezTo>
                  <a:cubicBezTo>
                    <a:pt x="f252" y="f40"/>
                    <a:pt x="f253" y="f233"/>
                    <a:pt x="f254" y="f255"/>
                  </a:cubicBezTo>
                  <a:cubicBezTo>
                    <a:pt x="f256" y="f50"/>
                    <a:pt x="f257" y="f50"/>
                    <a:pt x="f258" y="f24"/>
                  </a:cubicBezTo>
                  <a:cubicBezTo>
                    <a:pt x="f259" y="f46"/>
                    <a:pt x="f249" y="f260"/>
                    <a:pt x="f246" y="f42"/>
                  </a:cubicBezTo>
                  <a:cubicBezTo>
                    <a:pt x="f261" y="f40"/>
                    <a:pt x="f174" y="f38"/>
                    <a:pt x="f262" y="f36"/>
                  </a:cubicBezTo>
                  <a:cubicBezTo>
                    <a:pt x="f263" y="f35"/>
                    <a:pt x="f264" y="f232"/>
                    <a:pt x="f265" y="f31"/>
                  </a:cubicBezTo>
                  <a:cubicBezTo>
                    <a:pt x="f262" y="f235"/>
                    <a:pt x="f266" y="f24"/>
                    <a:pt x="f267" y="f24"/>
                  </a:cubicBezTo>
                  <a:cubicBezTo>
                    <a:pt x="f268" y="f24"/>
                    <a:pt x="f248" y="f27"/>
                    <a:pt x="f269" y="f21"/>
                  </a:cubicBezTo>
                  <a:cubicBezTo>
                    <a:pt x="f242" y="f15"/>
                    <a:pt x="f270" y="f19"/>
                    <a:pt x="f271" y="f272"/>
                  </a:cubicBezTo>
                  <a:cubicBezTo>
                    <a:pt x="f273" y="f274"/>
                    <a:pt x="f275" y="f12"/>
                    <a:pt x="f276" y="f23"/>
                  </a:cubicBezTo>
                  <a:cubicBezTo>
                    <a:pt x="f277" y="f153"/>
                    <a:pt x="f278" y="f279"/>
                    <a:pt x="f280" y="f233"/>
                  </a:cubicBezTo>
                  <a:cubicBezTo>
                    <a:pt x="f281" y="f233"/>
                    <a:pt x="f282" y="f31"/>
                    <a:pt x="f283" y="f56"/>
                  </a:cubicBezTo>
                  <a:cubicBezTo>
                    <a:pt x="f284" y="f285"/>
                    <a:pt x="f283" y="f235"/>
                    <a:pt x="f282" y="f153"/>
                  </a:cubicBezTo>
                  <a:cubicBezTo>
                    <a:pt x="f286" y="f287"/>
                    <a:pt x="f288" y="f46"/>
                    <a:pt x="f277" y="f289"/>
                  </a:cubicBezTo>
                  <a:cubicBezTo>
                    <a:pt x="f290" y="f289"/>
                    <a:pt x="f276" y="f10"/>
                    <a:pt x="f3" y="f17"/>
                  </a:cubicBezTo>
                  <a:cubicBezTo>
                    <a:pt x="f291" y="f15"/>
                    <a:pt x="f264" y="f292"/>
                    <a:pt x="f264" y="f293"/>
                  </a:cubicBezTo>
                  <a:cubicBezTo>
                    <a:pt x="f294" y="f295"/>
                    <a:pt x="f296" y="f295"/>
                    <a:pt x="f297" y="f298"/>
                  </a:cubicBezTo>
                  <a:cubicBezTo>
                    <a:pt x="f299" y="f300"/>
                    <a:pt x="f301" y="f300"/>
                    <a:pt x="f302" y="f303"/>
                  </a:cubicBezTo>
                  <a:cubicBezTo>
                    <a:pt x="f288" y="f303"/>
                    <a:pt x="f281" y="f303"/>
                    <a:pt x="f304" y="f12"/>
                  </a:cubicBezTo>
                  <a:cubicBezTo>
                    <a:pt x="f305" y="f15"/>
                    <a:pt x="f164" y="f306"/>
                    <a:pt x="f307" y="f295"/>
                  </a:cubicBezTo>
                  <a:cubicBezTo>
                    <a:pt x="f308" y="f293"/>
                    <a:pt x="f309" y="f293"/>
                    <a:pt x="f310" y="f311"/>
                  </a:cubicBezTo>
                  <a:cubicBezTo>
                    <a:pt x="f312" y="f313"/>
                    <a:pt x="f158" y="f19"/>
                    <a:pt x="f314" y="f27"/>
                  </a:cubicBezTo>
                  <a:cubicBezTo>
                    <a:pt x="f314" y="f78"/>
                    <a:pt x="f315" y="f316"/>
                    <a:pt x="f317" y="f318"/>
                  </a:cubicBezTo>
                  <a:cubicBezTo>
                    <a:pt x="f319" y="f40"/>
                    <a:pt x="f320" y="f321"/>
                    <a:pt x="f322" y="f40"/>
                  </a:cubicBezTo>
                  <a:cubicBezTo>
                    <a:pt x="f323" y="f31"/>
                    <a:pt x="f323" y="f233"/>
                    <a:pt x="f324" y="f279"/>
                  </a:cubicBezTo>
                  <a:cubicBezTo>
                    <a:pt x="f322" y="f325"/>
                    <a:pt x="f326" y="f327"/>
                    <a:pt x="f328" y="f44"/>
                  </a:cubicBezTo>
                  <a:cubicBezTo>
                    <a:pt x="f329" y="f15"/>
                    <a:pt x="f326" y="f10"/>
                    <a:pt x="f330" y="f10"/>
                  </a:cubicBezTo>
                  <a:cubicBezTo>
                    <a:pt x="f323" y="f260"/>
                    <a:pt x="f331" y="f287"/>
                    <a:pt x="f332" y="f24"/>
                  </a:cubicBezTo>
                  <a:cubicBezTo>
                    <a:pt x="f333" y="f334"/>
                    <a:pt x="f335" y="f235"/>
                    <a:pt x="f336" y="f235"/>
                  </a:cubicBezTo>
                  <a:cubicBezTo>
                    <a:pt x="f337" y="f78"/>
                    <a:pt x="f338" y="f78"/>
                    <a:pt x="f339" y="f325"/>
                  </a:cubicBezTo>
                  <a:cubicBezTo>
                    <a:pt x="f340" y="f48"/>
                    <a:pt x="f341" y="f23"/>
                    <a:pt x="f342" y="f287"/>
                  </a:cubicBezTo>
                  <a:cubicBezTo>
                    <a:pt x="f343" y="f292"/>
                    <a:pt x="f344" y="f272"/>
                    <a:pt x="f330" y="f10"/>
                  </a:cubicBezTo>
                  <a:cubicBezTo>
                    <a:pt x="f345" y="f313"/>
                    <a:pt x="f346" y="f313"/>
                    <a:pt x="f347" y="f295"/>
                  </a:cubicBezTo>
                  <a:cubicBezTo>
                    <a:pt x="f348" y="f349"/>
                    <a:pt x="f345" y="f340"/>
                    <a:pt x="f317" y="f336"/>
                  </a:cubicBezTo>
                  <a:cubicBezTo>
                    <a:pt x="f317" y="f350"/>
                    <a:pt x="f326" y="f351"/>
                    <a:pt x="f317" y="f352"/>
                  </a:cubicBezTo>
                  <a:cubicBezTo>
                    <a:pt x="f353" y="f354"/>
                    <a:pt x="f355" y="f356"/>
                    <a:pt x="f357" y="f352"/>
                  </a:cubicBezTo>
                  <a:cubicBezTo>
                    <a:pt x="f158" y="f358"/>
                    <a:pt x="f312" y="f359"/>
                    <a:pt x="f360" y="f361"/>
                  </a:cubicBezTo>
                  <a:cubicBezTo>
                    <a:pt x="f362" y="f300"/>
                    <a:pt x="f363" y="f295"/>
                    <a:pt x="f364" y="f365"/>
                  </a:cubicBezTo>
                  <a:cubicBezTo>
                    <a:pt x="f366" y="f349"/>
                    <a:pt x="f367" y="f365"/>
                    <a:pt x="f368" y="f369"/>
                  </a:cubicBezTo>
                  <a:cubicBezTo>
                    <a:pt x="f370" y="f337"/>
                    <a:pt x="f308" y="f371"/>
                    <a:pt x="f372" y="f359"/>
                  </a:cubicBezTo>
                  <a:cubicBezTo>
                    <a:pt x="f373" y="f374"/>
                    <a:pt x="f375" y="f343"/>
                    <a:pt x="f310" y="f376"/>
                  </a:cubicBezTo>
                  <a:cubicBezTo>
                    <a:pt x="f377" y="f378"/>
                    <a:pt x="f379" y="f344"/>
                    <a:pt x="f310" y="f380"/>
                  </a:cubicBezTo>
                  <a:cubicBezTo>
                    <a:pt x="f381" y="f382"/>
                    <a:pt x="f383" y="f384"/>
                    <a:pt x="f385" y="f332"/>
                  </a:cubicBezTo>
                  <a:cubicBezTo>
                    <a:pt x="f386" y="f387"/>
                    <a:pt x="f388" y="f389"/>
                    <a:pt x="f368" y="f350"/>
                  </a:cubicBezTo>
                  <a:cubicBezTo>
                    <a:pt x="f390" y="f369"/>
                    <a:pt x="f391" y="f300"/>
                    <a:pt x="f392" y="f340"/>
                  </a:cubicBezTo>
                  <a:cubicBezTo>
                    <a:pt x="f393" y="f342"/>
                    <a:pt x="f278" y="f394"/>
                    <a:pt x="f395" y="f154"/>
                  </a:cubicBezTo>
                  <a:cubicBezTo>
                    <a:pt x="f396" y="f352"/>
                    <a:pt x="f397" y="f376"/>
                    <a:pt x="f398" y="f331"/>
                  </a:cubicBezTo>
                  <a:cubicBezTo>
                    <a:pt x="f398" y="f399"/>
                    <a:pt x="f400" y="f322"/>
                    <a:pt x="f397" y="f320"/>
                  </a:cubicBezTo>
                  <a:cubicBezTo>
                    <a:pt x="f283" y="f401"/>
                    <a:pt x="f396" y="f330"/>
                    <a:pt x="f281" y="f402"/>
                  </a:cubicBezTo>
                  <a:cubicBezTo>
                    <a:pt x="f395" y="f331"/>
                    <a:pt x="f403" y="f378"/>
                    <a:pt x="f404" y="f343"/>
                  </a:cubicBezTo>
                  <a:cubicBezTo>
                    <a:pt x="f301" y="f361"/>
                    <a:pt x="f275" y="f298"/>
                    <a:pt x="f405" y="f406"/>
                  </a:cubicBezTo>
                  <a:cubicBezTo>
                    <a:pt x="f407" y="f408"/>
                    <a:pt x="f180" y="f409"/>
                    <a:pt x="f410" y="f411"/>
                  </a:cubicBezTo>
                  <a:cubicBezTo>
                    <a:pt x="f412" y="f339"/>
                    <a:pt x="f172" y="f371"/>
                    <a:pt x="f413" y="f2"/>
                  </a:cubicBezTo>
                  <a:cubicBezTo>
                    <a:pt x="f414" y="f358"/>
                    <a:pt x="f168" y="f415"/>
                    <a:pt x="f416" y="f417"/>
                  </a:cubicBezTo>
                  <a:cubicBezTo>
                    <a:pt x="f416" y="f382"/>
                    <a:pt x="f264" y="f399"/>
                    <a:pt x="f265" y="f324"/>
                  </a:cubicBezTo>
                  <a:cubicBezTo>
                    <a:pt x="f418" y="f402"/>
                    <a:pt x="f262" y="f323"/>
                    <a:pt x="f419" y="f399"/>
                  </a:cubicBezTo>
                  <a:cubicBezTo>
                    <a:pt x="f170" y="f382"/>
                    <a:pt x="f174" y="f344"/>
                    <a:pt x="f412" y="f420"/>
                  </a:cubicBezTo>
                  <a:cubicBezTo>
                    <a:pt x="f410" y="f356"/>
                    <a:pt x="f407" y="f2"/>
                    <a:pt x="f410" y="f411"/>
                  </a:cubicBezTo>
                  <a:cubicBezTo>
                    <a:pt x="f268" y="f293"/>
                    <a:pt x="f259" y="f293"/>
                    <a:pt x="f421" y="f272"/>
                  </a:cubicBezTo>
                  <a:cubicBezTo>
                    <a:pt x="f422" y="f17"/>
                    <a:pt x="f423" y="f424"/>
                    <a:pt x="f425" y="f426"/>
                  </a:cubicBezTo>
                  <a:cubicBezTo>
                    <a:pt x="f427" y="f303"/>
                    <a:pt x="f428" y="f406"/>
                    <a:pt x="f186" y="f429"/>
                  </a:cubicBezTo>
                  <a:cubicBezTo>
                    <a:pt x="f249" y="f371"/>
                    <a:pt x="f430" y="f431"/>
                    <a:pt x="f249" y="f432"/>
                  </a:cubicBezTo>
                  <a:cubicBezTo>
                    <a:pt x="f249" y="f387"/>
                    <a:pt x="f433" y="f434"/>
                    <a:pt x="f241" y="f387"/>
                  </a:cubicBezTo>
                  <a:cubicBezTo>
                    <a:pt x="f435" y="f415"/>
                    <a:pt x="f425" y="f352"/>
                    <a:pt x="f422" y="f371"/>
                  </a:cubicBezTo>
                  <a:cubicBezTo>
                    <a:pt x="f422" y="f12"/>
                    <a:pt x="f436" y="f437"/>
                    <a:pt x="f438" y="f48"/>
                  </a:cubicBezTo>
                  <a:cubicBezTo>
                    <a:pt x="f439" y="f29"/>
                    <a:pt x="f215" y="f440"/>
                    <a:pt x="f228" y="f38"/>
                  </a:cubicBezTo>
                  <a:cubicBezTo>
                    <a:pt x="f221" y="f85"/>
                    <a:pt x="f441" y="f442"/>
                    <a:pt x="f441" y="f321"/>
                  </a:cubicBezTo>
                  <a:cubicBezTo>
                    <a:pt x="f6" y="f331"/>
                    <a:pt x="f443" y="f444"/>
                    <a:pt x="f445" y="f244"/>
                  </a:cubicBezTo>
                  <a:cubicBezTo>
                    <a:pt x="f269" y="f446"/>
                    <a:pt x="f299" y="f230"/>
                    <a:pt x="f447" y="f448"/>
                  </a:cubicBezTo>
                  <a:cubicBezTo>
                    <a:pt x="f309" y="f6"/>
                    <a:pt x="f373" y="f449"/>
                    <a:pt x="f373" y="f450"/>
                  </a:cubicBezTo>
                  <a:cubicBezTo>
                    <a:pt x="f373" y="f193"/>
                    <a:pt x="f451" y="f452"/>
                    <a:pt x="f453" y="f454"/>
                  </a:cubicBezTo>
                  <a:cubicBezTo>
                    <a:pt x="f455" y="f456"/>
                    <a:pt x="f330" y="f457"/>
                    <a:pt x="f322" y="f445"/>
                  </a:cubicBezTo>
                  <a:cubicBezTo>
                    <a:pt x="f331" y="f251"/>
                    <a:pt x="f352" y="f430"/>
                    <a:pt x="f365" y="f259"/>
                  </a:cubicBezTo>
                  <a:cubicBezTo>
                    <a:pt x="f272" y="f458"/>
                    <a:pt x="f21" y="f459"/>
                    <a:pt x="f48" y="f269"/>
                  </a:cubicBezTo>
                  <a:cubicBezTo>
                    <a:pt x="f318" y="f460"/>
                    <a:pt x="f461" y="f174"/>
                    <a:pt x="f462" y="f249"/>
                  </a:cubicBezTo>
                  <a:cubicBezTo>
                    <a:pt x="f463" y="f458"/>
                    <a:pt x="f464" y="f240"/>
                    <a:pt x="f107" y="f459"/>
                  </a:cubicBezTo>
                  <a:cubicBezTo>
                    <a:pt x="f465" y="f248"/>
                    <a:pt x="f466" y="f467"/>
                    <a:pt x="f468" y="f469"/>
                  </a:cubicBezTo>
                  <a:cubicBezTo>
                    <a:pt x="f216" y="f438"/>
                    <a:pt x="f470" y="f456"/>
                    <a:pt x="f471" y="f472"/>
                  </a:cubicBezTo>
                  <a:cubicBezTo>
                    <a:pt x="f473" y="f197"/>
                    <a:pt x="f474" y="f475"/>
                    <a:pt x="f142" y="f476"/>
                  </a:cubicBezTo>
                  <a:cubicBezTo>
                    <a:pt x="f477" y="f478"/>
                    <a:pt x="f479" y="f480"/>
                    <a:pt x="f481" y="f224"/>
                  </a:cubicBezTo>
                  <a:cubicBezTo>
                    <a:pt x="f18" y="f482"/>
                    <a:pt x="f483" y="f273"/>
                    <a:pt x="f484" y="f345"/>
                  </a:cubicBezTo>
                  <a:cubicBezTo>
                    <a:pt x="f87" y="f354"/>
                    <a:pt x="f7" y="f293"/>
                    <a:pt x="f87" y="f56"/>
                  </a:cubicBezTo>
                  <a:cubicBezTo>
                    <a:pt x="f87" y="f35"/>
                    <a:pt x="f89" y="f76"/>
                    <a:pt x="f485" y="f321"/>
                  </a:cubicBezTo>
                  <a:cubicBezTo>
                    <a:pt x="f95" y="f285"/>
                    <a:pt x="f486" y="f50"/>
                    <a:pt x="f487" y="f488"/>
                  </a:cubicBezTo>
                  <a:cubicBezTo>
                    <a:pt x="f489" y="f21"/>
                    <a:pt x="f490" y="f10"/>
                    <a:pt x="f75" y="f424"/>
                  </a:cubicBezTo>
                  <a:cubicBezTo>
                    <a:pt x="f491" y="f300"/>
                    <a:pt x="f492" y="f369"/>
                    <a:pt x="f493" y="f337"/>
                  </a:cubicBezTo>
                  <a:cubicBezTo>
                    <a:pt x="f73" y="f351"/>
                    <a:pt x="f494" y="f495"/>
                    <a:pt x="f496" y="f432"/>
                  </a:cubicBezTo>
                  <a:cubicBezTo>
                    <a:pt x="f497" y="f387"/>
                    <a:pt x="f70" y="f434"/>
                    <a:pt x="f59" y="f387"/>
                  </a:cubicBezTo>
                  <a:cubicBezTo>
                    <a:pt x="f18" y="f333"/>
                    <a:pt x="f498" y="f415"/>
                    <a:pt x="f498" y="f495"/>
                  </a:cubicBezTo>
                  <a:cubicBezTo>
                    <a:pt x="f498" y="f336"/>
                    <a:pt x="f43" y="f339"/>
                    <a:pt x="f499" y="f408"/>
                  </a:cubicBezTo>
                  <a:cubicBezTo>
                    <a:pt x="f494" y="f365"/>
                    <a:pt x="f493" y="f274"/>
                    <a:pt x="f75" y="f424"/>
                  </a:cubicBezTo>
                  <a:cubicBezTo>
                    <a:pt x="f492" y="f17"/>
                    <a:pt x="f500" y="f19"/>
                    <a:pt x="f501" y="f15"/>
                  </a:cubicBezTo>
                  <a:cubicBezTo>
                    <a:pt x="f496" y="f292"/>
                    <a:pt x="f502" y="f313"/>
                    <a:pt x="f43" y="f293"/>
                  </a:cubicBezTo>
                  <a:cubicBezTo>
                    <a:pt x="f503" y="f365"/>
                    <a:pt x="f504" y="f306"/>
                    <a:pt x="f505" y="f358"/>
                  </a:cubicBezTo>
                  <a:cubicBezTo>
                    <a:pt x="f505" y="f506"/>
                    <a:pt x="f13" y="f344"/>
                    <a:pt x="f507" y="f508"/>
                  </a:cubicBezTo>
                  <a:cubicBezTo>
                    <a:pt x="f134" y="f156"/>
                    <a:pt x="f509" y="f402"/>
                    <a:pt x="f115" y="f324"/>
                  </a:cubicBezTo>
                  <a:cubicBezTo>
                    <a:pt x="f32" y="f156"/>
                    <a:pt x="f510" y="f384"/>
                    <a:pt x="f510" y="f511"/>
                  </a:cubicBezTo>
                  <a:cubicBezTo>
                    <a:pt x="f512" y="f495"/>
                    <a:pt x="f513" y="f350"/>
                    <a:pt x="f514" y="f342"/>
                  </a:cubicBezTo>
                  <a:cubicBezTo>
                    <a:pt x="f13" y="f515"/>
                    <a:pt x="f516" y="f361"/>
                    <a:pt x="f117" y="f409"/>
                  </a:cubicBezTo>
                  <a:cubicBezTo>
                    <a:pt x="f517" y="f300"/>
                    <a:pt x="f518" y="f408"/>
                    <a:pt x="f132" y="f408"/>
                  </a:cubicBezTo>
                  <a:cubicBezTo>
                    <a:pt x="f519" y="f408"/>
                    <a:pt x="f520" y="f341"/>
                    <a:pt x="f521" y="f495"/>
                  </a:cubicBezTo>
                  <a:cubicBezTo>
                    <a:pt x="f522" y="f434"/>
                    <a:pt x="f523" y="f331"/>
                    <a:pt x="f524" y="f322"/>
                  </a:cubicBezTo>
                  <a:cubicBezTo>
                    <a:pt x="f525" y="f320"/>
                    <a:pt x="f526" y="f401"/>
                    <a:pt x="f527" y="f402"/>
                  </a:cubicBezTo>
                  <a:cubicBezTo>
                    <a:pt x="f528" y="f322"/>
                    <a:pt x="f528" y="f399"/>
                    <a:pt x="f528" y="f331"/>
                  </a:cubicBezTo>
                  <a:cubicBezTo>
                    <a:pt x="f529" y="f333"/>
                    <a:pt x="f526" y="f335"/>
                    <a:pt x="f530" y="f358"/>
                  </a:cubicBezTo>
                  <a:cubicBezTo>
                    <a:pt x="f523" y="f350"/>
                    <a:pt x="f531" y="f336"/>
                    <a:pt x="f521" y="f2"/>
                  </a:cubicBezTo>
                  <a:cubicBezTo>
                    <a:pt x="f194" y="f341"/>
                    <a:pt x="f194" y="f340"/>
                    <a:pt x="f532" y="f411"/>
                  </a:cubicBezTo>
                  <a:cubicBezTo>
                    <a:pt x="f528" y="f306"/>
                    <a:pt x="f533" y="f429"/>
                    <a:pt x="f534" y="f343"/>
                  </a:cubicBezTo>
                  <a:cubicBezTo>
                    <a:pt x="f535" y="f335"/>
                    <a:pt x="f536" y="f389"/>
                    <a:pt x="f537" y="f538"/>
                  </a:cubicBezTo>
                  <a:cubicBezTo>
                    <a:pt x="f481" y="f387"/>
                    <a:pt x="f539" y="f384"/>
                    <a:pt x="f540" y="f384"/>
                  </a:cubicBezTo>
                  <a:cubicBezTo>
                    <a:pt x="f541" y="f384"/>
                    <a:pt x="f542" y="f417"/>
                    <a:pt x="f542" y="f344"/>
                  </a:cubicBezTo>
                  <a:cubicBezTo>
                    <a:pt x="f543" y="f538"/>
                    <a:pt x="f544" y="f431"/>
                    <a:pt x="f545" y="f394"/>
                  </a:cubicBezTo>
                  <a:cubicBezTo>
                    <a:pt x="f545" y="f394"/>
                    <a:pt x="f539" y="f394"/>
                    <a:pt x="f539" y="f359"/>
                  </a:cubicBezTo>
                  <a:cubicBezTo>
                    <a:pt x="f481" y="f371"/>
                    <a:pt x="f546" y="f342"/>
                    <a:pt x="f547" y="f369"/>
                  </a:cubicBezTo>
                  <a:cubicBezTo>
                    <a:pt x="f535" y="f303"/>
                    <a:pt x="f539" y="f406"/>
                    <a:pt x="f544" y="f303"/>
                  </a:cubicBezTo>
                  <a:cubicBezTo>
                    <a:pt x="f548" y="f295"/>
                    <a:pt x="f549" y="f349"/>
                    <a:pt x="f550" y="f361"/>
                  </a:cubicBezTo>
                  <a:cubicBezTo>
                    <a:pt x="f550" y="f338"/>
                    <a:pt x="f100" y="f341"/>
                    <a:pt x="f551" y="f515"/>
                  </a:cubicBezTo>
                  <a:cubicBezTo>
                    <a:pt x="f214" y="f350"/>
                    <a:pt x="f552" y="f352"/>
                    <a:pt x="f553" y="f356"/>
                  </a:cubicBezTo>
                  <a:cubicBezTo>
                    <a:pt x="f468" y="f343"/>
                    <a:pt x="f554" y="f356"/>
                    <a:pt x="f554" y="f351"/>
                  </a:cubicBezTo>
                  <a:cubicBezTo>
                    <a:pt x="f555" y="f337"/>
                    <a:pt x="f146" y="f361"/>
                    <a:pt x="f556" y="f409"/>
                  </a:cubicBezTo>
                  <a:cubicBezTo>
                    <a:pt x="f100" y="f298"/>
                    <a:pt x="f144" y="f12"/>
                    <a:pt x="f557" y="f424"/>
                  </a:cubicBezTo>
                  <a:cubicBezTo>
                    <a:pt x="f146" y="f292"/>
                    <a:pt x="f555" y="f19"/>
                    <a:pt x="f558" y="f10"/>
                  </a:cubicBezTo>
                  <a:cubicBezTo>
                    <a:pt x="f559" y="f15"/>
                    <a:pt x="f560" y="f424"/>
                    <a:pt x="f561" y="f260"/>
                  </a:cubicBezTo>
                  <a:cubicBezTo>
                    <a:pt x="f562" y="f488"/>
                    <a:pt x="f220" y="f27"/>
                    <a:pt x="f150" y="f325"/>
                  </a:cubicBezTo>
                  <a:cubicBezTo>
                    <a:pt x="f563" y="f54"/>
                    <a:pt x="f564" y="f235"/>
                    <a:pt x="f565" y="f78"/>
                  </a:cubicBezTo>
                  <a:cubicBezTo>
                    <a:pt x="f566" y="f153"/>
                    <a:pt x="f567" y="f488"/>
                    <a:pt x="f200" y="f10"/>
                  </a:cubicBezTo>
                  <a:cubicBezTo>
                    <a:pt x="f554" y="f10"/>
                    <a:pt x="f553" y="f19"/>
                    <a:pt x="f568" y="f10"/>
                  </a:cubicBezTo>
                  <a:cubicBezTo>
                    <a:pt x="f468" y="f287"/>
                    <a:pt x="f569" y="f50"/>
                    <a:pt x="f570" y="f571"/>
                  </a:cubicBezTo>
                  <a:cubicBezTo>
                    <a:pt x="f570" y="f56"/>
                    <a:pt x="f572" y="f31"/>
                    <a:pt x="f569" y="f40"/>
                  </a:cubicBezTo>
                  <a:cubicBezTo>
                    <a:pt x="f558" y="f250"/>
                    <a:pt x="f554" y="f40"/>
                    <a:pt x="f216" y="f31"/>
                  </a:cubicBezTo>
                  <a:cubicBezTo>
                    <a:pt x="f471" y="f571"/>
                    <a:pt x="f573" y="f153"/>
                    <a:pt x="f574" y="f327"/>
                  </a:cubicBezTo>
                  <a:cubicBezTo>
                    <a:pt x="f96" y="f17"/>
                    <a:pt x="f575" y="f424"/>
                    <a:pt x="f576" y="f311"/>
                  </a:cubicBezTo>
                  <a:cubicBezTo>
                    <a:pt x="f545" y="f12"/>
                    <a:pt x="f535" y="f298"/>
                    <a:pt x="f577" y="f295"/>
                  </a:cubicBezTo>
                  <a:cubicBezTo>
                    <a:pt x="f578" y="f424"/>
                    <a:pt x="f579" y="f272"/>
                    <a:pt x="f580" y="f10"/>
                  </a:cubicBezTo>
                  <a:cubicBezTo>
                    <a:pt x="f481" y="f10"/>
                    <a:pt x="f474" y="f437"/>
                    <a:pt x="f473" y="f78"/>
                  </a:cubicBezTo>
                  <a:cubicBezTo>
                    <a:pt x="f581" y="f255"/>
                    <a:pt x="f582" y="f279"/>
                    <a:pt x="f549" y="f440"/>
                  </a:cubicBezTo>
                  <a:cubicBezTo>
                    <a:pt x="f473" y="f80"/>
                    <a:pt x="f540" y="f40"/>
                    <a:pt x="f142" y="f318"/>
                  </a:cubicBezTo>
                  <a:cubicBezTo>
                    <a:pt x="f583" y="f316"/>
                    <a:pt x="f547" y="f50"/>
                    <a:pt x="f580" y="f10"/>
                  </a:cubicBezTo>
                  <a:cubicBezTo>
                    <a:pt x="f527" y="f426"/>
                    <a:pt x="f584" y="f408"/>
                    <a:pt x="f585" y="f300"/>
                  </a:cubicBezTo>
                  <a:cubicBezTo>
                    <a:pt x="f32" y="f274"/>
                    <a:pt x="f34" y="f311"/>
                    <a:pt x="f9" y="f10"/>
                  </a:cubicBezTo>
                  <a:cubicBezTo>
                    <a:pt x="f586" y="f10"/>
                    <a:pt x="f587" y="f44"/>
                    <a:pt x="f588" y="f334"/>
                  </a:cubicBezTo>
                  <a:cubicBezTo>
                    <a:pt x="f589" y="f235"/>
                    <a:pt x="f529" y="f42"/>
                    <a:pt x="f590" y="f316"/>
                  </a:cubicBezTo>
                  <a:cubicBezTo>
                    <a:pt x="f588" y="f31"/>
                    <a:pt x="f524" y="f440"/>
                    <a:pt x="f587" y="f233"/>
                  </a:cubicBezTo>
                  <a:cubicBezTo>
                    <a:pt x="f591" y="f285"/>
                    <a:pt x="f585" y="f48"/>
                    <a:pt x="f9" y="f10"/>
                  </a:cubicBezTo>
                  <a:close/>
                  <a:moveTo>
                    <a:pt x="f592" y="f593"/>
                  </a:moveTo>
                  <a:cubicBezTo>
                    <a:pt x="f592" y="f594"/>
                    <a:pt x="f595" y="f596"/>
                    <a:pt x="f166" y="f597"/>
                  </a:cubicBezTo>
                  <a:cubicBezTo>
                    <a:pt x="f598" y="f599"/>
                    <a:pt x="f164" y="f133"/>
                    <a:pt x="f386" y="f600"/>
                  </a:cubicBezTo>
                  <a:cubicBezTo>
                    <a:pt x="f601" y="f602"/>
                    <a:pt x="f381" y="f603"/>
                    <a:pt x="f451" y="f604"/>
                  </a:cubicBezTo>
                  <a:cubicBezTo>
                    <a:pt x="f605" y="f606"/>
                    <a:pt x="f607" y="f606"/>
                    <a:pt x="f608" y="f606"/>
                  </a:cubicBezTo>
                  <a:cubicBezTo>
                    <a:pt x="f348" y="f609"/>
                    <a:pt x="f328" y="f610"/>
                    <a:pt x="f455" y="f611"/>
                  </a:cubicBezTo>
                  <a:cubicBezTo>
                    <a:pt x="f331" y="f612"/>
                    <a:pt x="f415" y="f613"/>
                    <a:pt x="f154" y="f614"/>
                  </a:cubicBezTo>
                  <a:cubicBezTo>
                    <a:pt x="f408" y="f615"/>
                    <a:pt x="f19" y="f616"/>
                    <a:pt x="f50" y="f169"/>
                  </a:cubicBezTo>
                  <a:cubicBezTo>
                    <a:pt x="f80" y="f617"/>
                    <a:pt x="f618" y="f619"/>
                    <a:pt x="f620" y="f621"/>
                  </a:cubicBezTo>
                  <a:cubicBezTo>
                    <a:pt x="f622" y="f617"/>
                    <a:pt x="f90" y="f137"/>
                    <a:pt x="f208" y="f623"/>
                  </a:cubicBezTo>
                  <a:cubicBezTo>
                    <a:pt x="f624" y="f619"/>
                    <a:pt x="f462" y="f625"/>
                    <a:pt x="f626" y="f625"/>
                  </a:cubicBezTo>
                  <a:cubicBezTo>
                    <a:pt x="f627" y="f625"/>
                    <a:pt x="f628" y="f614"/>
                    <a:pt x="f213" y="f629"/>
                  </a:cubicBezTo>
                  <a:cubicBezTo>
                    <a:pt x="f572" y="f630"/>
                    <a:pt x="f146" y="f171"/>
                    <a:pt x="f144" y="f609"/>
                  </a:cubicBezTo>
                  <a:cubicBezTo>
                    <a:pt x="f540" y="f631"/>
                    <a:pt x="f632" y="f633"/>
                    <a:pt x="f634" y="f635"/>
                  </a:cubicBezTo>
                  <a:cubicBezTo>
                    <a:pt x="f546" y="f636"/>
                    <a:pt x="f546" y="f637"/>
                    <a:pt x="f580" y="f133"/>
                  </a:cubicBezTo>
                  <a:cubicBezTo>
                    <a:pt x="f579" y="f638"/>
                    <a:pt x="f639" y="f640"/>
                    <a:pt x="f577" y="f641"/>
                  </a:cubicBezTo>
                  <a:cubicBezTo>
                    <a:pt x="f525" y="f642"/>
                    <a:pt x="f643" y="f644"/>
                    <a:pt x="f584" y="f645"/>
                  </a:cubicBezTo>
                  <a:cubicBezTo>
                    <a:pt x="f521" y="f646"/>
                    <a:pt x="f194" y="f128"/>
                    <a:pt x="f647" y="f648"/>
                  </a:cubicBezTo>
                  <a:cubicBezTo>
                    <a:pt x="f649" y="f650"/>
                    <a:pt x="f585" y="f651"/>
                    <a:pt x="f652" y="f653"/>
                  </a:cubicBezTo>
                  <a:cubicBezTo>
                    <a:pt x="f654" y="f655"/>
                    <a:pt x="f520" y="f656"/>
                    <a:pt x="f523" y="f657"/>
                  </a:cubicBezTo>
                  <a:cubicBezTo>
                    <a:pt x="f526" y="f658"/>
                    <a:pt x="f639" y="f659"/>
                    <a:pt x="f583" y="f659"/>
                  </a:cubicBezTo>
                  <a:cubicBezTo>
                    <a:pt x="f660" y="f659"/>
                    <a:pt x="f112" y="f661"/>
                    <a:pt x="f545" y="f662"/>
                  </a:cubicBezTo>
                  <a:cubicBezTo>
                    <a:pt x="f142" y="f663"/>
                    <a:pt x="f548" y="f664"/>
                    <a:pt x="f144" y="f665"/>
                  </a:cubicBezTo>
                  <a:cubicBezTo>
                    <a:pt x="f666" y="f650"/>
                    <a:pt x="f569" y="f179"/>
                    <a:pt x="f566" y="f667"/>
                  </a:cubicBezTo>
                  <a:cubicBezTo>
                    <a:pt x="f668" y="f669"/>
                    <a:pt x="f670" y="f671"/>
                    <a:pt x="f465" y="f672"/>
                  </a:cubicBezTo>
                  <a:cubicBezTo>
                    <a:pt x="f673" y="f674"/>
                    <a:pt x="f564" y="f674"/>
                    <a:pt x="f562" y="f179"/>
                  </a:cubicBezTo>
                  <a:cubicBezTo>
                    <a:pt x="f675" y="f676"/>
                    <a:pt x="f677" y="f678"/>
                    <a:pt x="f679" y="f680"/>
                  </a:cubicBezTo>
                  <a:cubicBezTo>
                    <a:pt x="f681" y="f682"/>
                    <a:pt x="f205" y="f683"/>
                    <a:pt x="f624" y="f648"/>
                  </a:cubicBezTo>
                  <a:cubicBezTo>
                    <a:pt x="f622" y="f669"/>
                    <a:pt x="f684" y="f671"/>
                    <a:pt x="f229" y="f648"/>
                  </a:cubicBezTo>
                  <a:cubicBezTo>
                    <a:pt x="f231" y="f682"/>
                    <a:pt x="f80" y="f676"/>
                    <a:pt x="f54" y="f179"/>
                  </a:cubicBezTo>
                  <a:cubicBezTo>
                    <a:pt x="f78" y="f179"/>
                    <a:pt x="f29" y="f680"/>
                    <a:pt x="f153" y="f648"/>
                  </a:cubicBezTo>
                  <a:cubicBezTo>
                    <a:pt x="f48" y="f594"/>
                    <a:pt x="f287" y="f683"/>
                    <a:pt x="f44" y="f680"/>
                  </a:cubicBezTo>
                  <a:cubicBezTo>
                    <a:pt x="f424" y="f650"/>
                    <a:pt x="f306" y="f676"/>
                    <a:pt x="f338" y="f685"/>
                  </a:cubicBezTo>
                  <a:cubicBezTo>
                    <a:pt x="f394" y="f674"/>
                    <a:pt x="f358" y="f686"/>
                    <a:pt x="f335" y="f685"/>
                  </a:cubicBezTo>
                  <a:cubicBezTo>
                    <a:pt x="f420" y="f650"/>
                    <a:pt x="f511" y="f678"/>
                    <a:pt x="f399" y="f687"/>
                  </a:cubicBezTo>
                  <a:cubicBezTo>
                    <a:pt x="f402" y="f672"/>
                    <a:pt x="f401" y="f685"/>
                    <a:pt x="f345" y="f667"/>
                  </a:cubicBezTo>
                  <a:cubicBezTo>
                    <a:pt x="f608" y="f664"/>
                    <a:pt x="f688" y="f593"/>
                    <a:pt x="f447" y="f659"/>
                  </a:cubicBezTo>
                  <a:cubicBezTo>
                    <a:pt x="f386" y="f659"/>
                    <a:pt x="f689" y="f659"/>
                    <a:pt x="f690" y="f659"/>
                  </a:cubicBezTo>
                  <a:cubicBezTo>
                    <a:pt x="f691" y="f661"/>
                    <a:pt x="f284" y="f692"/>
                    <a:pt x="f286" y="f693"/>
                  </a:cubicBezTo>
                  <a:cubicBezTo>
                    <a:pt x="f393" y="f656"/>
                    <a:pt x="f592" y="f694"/>
                    <a:pt x="f592" y="f593"/>
                  </a:cubicBezTo>
                  <a:close/>
                  <a:moveTo>
                    <a:pt x="f547" y="f626"/>
                  </a:moveTo>
                  <a:cubicBezTo>
                    <a:pt x="f695" y="f626"/>
                    <a:pt x="f150" y="f696"/>
                    <a:pt x="f150" y="f581"/>
                  </a:cubicBezTo>
                  <a:cubicBezTo>
                    <a:pt x="f697" y="f114"/>
                    <a:pt x="f554" y="f698"/>
                    <a:pt x="f547" y="f698"/>
                  </a:cubicBezTo>
                  <a:cubicBezTo>
                    <a:pt x="f136" y="f698"/>
                    <a:pt x="f699" y="f525"/>
                    <a:pt x="f699" y="f549"/>
                  </a:cubicBezTo>
                  <a:cubicBezTo>
                    <a:pt x="f699" y="f696"/>
                    <a:pt x="f700" y="f626"/>
                    <a:pt x="f547" y="f626"/>
                  </a:cubicBezTo>
                  <a:close/>
                  <a:moveTo>
                    <a:pt x="f701" y="f626"/>
                  </a:moveTo>
                  <a:cubicBezTo>
                    <a:pt x="f275" y="f626"/>
                    <a:pt x="f702" y="f696"/>
                    <a:pt x="f702" y="f548"/>
                  </a:cubicBezTo>
                  <a:cubicBezTo>
                    <a:pt x="f702" y="f114"/>
                    <a:pt x="f703" y="f698"/>
                    <a:pt x="f691" y="f698"/>
                  </a:cubicBezTo>
                  <a:cubicBezTo>
                    <a:pt x="f357" y="f698"/>
                    <a:pt x="f359" y="f525"/>
                    <a:pt x="f359" y="f581"/>
                  </a:cubicBezTo>
                  <a:cubicBezTo>
                    <a:pt x="f359" y="f696"/>
                    <a:pt x="f704" y="f705"/>
                    <a:pt x="f701" y="f626"/>
                  </a:cubicBezTo>
                  <a:close/>
                  <a:moveTo>
                    <a:pt x="f17" y="f706"/>
                  </a:moveTo>
                  <a:cubicBezTo>
                    <a:pt x="f10" y="f103"/>
                    <a:pt x="f289" y="f707"/>
                    <a:pt x="f50" y="f708"/>
                  </a:cubicBezTo>
                  <a:cubicBezTo>
                    <a:pt x="f316" y="f709"/>
                    <a:pt x="f82" y="f710"/>
                    <a:pt x="f711" y="f95"/>
                  </a:cubicBezTo>
                  <a:cubicBezTo>
                    <a:pt x="f62" y="f99"/>
                    <a:pt x="f229" y="f95"/>
                    <a:pt x="f712" y="f83"/>
                  </a:cubicBezTo>
                  <a:cubicBezTo>
                    <a:pt x="f713" y="f93"/>
                    <a:pt x="f462" y="f485"/>
                    <a:pt x="f714" y="f81"/>
                  </a:cubicBezTo>
                  <a:cubicBezTo>
                    <a:pt x="f715" y="f716"/>
                    <a:pt x="f464" y="f486"/>
                    <a:pt x="f679" y="f717"/>
                  </a:cubicBezTo>
                  <a:cubicBezTo>
                    <a:pt x="f714" y="f502"/>
                    <a:pt x="f90" y="f718"/>
                    <a:pt x="f227" y="f719"/>
                  </a:cubicBezTo>
                  <a:cubicBezTo>
                    <a:pt x="f618" y="f532"/>
                    <a:pt x="f720" y="f531"/>
                    <a:pt x="f35" y="f721"/>
                  </a:cubicBezTo>
                  <a:cubicBezTo>
                    <a:pt x="f321" y="f722"/>
                    <a:pt x="f233" y="f723"/>
                    <a:pt x="f285" y="f507"/>
                  </a:cubicBezTo>
                  <a:cubicBezTo>
                    <a:pt x="f48" y="f724"/>
                    <a:pt x="f289" y="f73"/>
                    <a:pt x="f17" y="f706"/>
                  </a:cubicBezTo>
                  <a:close/>
                  <a:moveTo>
                    <a:pt x="f29" y="f725"/>
                  </a:moveTo>
                  <a:cubicBezTo>
                    <a:pt x="f27" y="f726"/>
                    <a:pt x="f260" y="f372"/>
                    <a:pt x="f19" y="f726"/>
                  </a:cubicBezTo>
                  <a:cubicBezTo>
                    <a:pt x="f293" y="f309"/>
                    <a:pt x="f303" y="f383"/>
                    <a:pt x="f300" y="f310"/>
                  </a:cubicBezTo>
                  <a:cubicBezTo>
                    <a:pt x="f298" y="f727"/>
                    <a:pt x="f313" y="f727"/>
                    <a:pt x="f10" y="f728"/>
                  </a:cubicBezTo>
                  <a:cubicBezTo>
                    <a:pt x="f21" y="f728"/>
                    <a:pt x="f27" y="f379"/>
                    <a:pt x="f48" y="f312"/>
                  </a:cubicBezTo>
                  <a:cubicBezTo>
                    <a:pt x="f729" y="f730"/>
                    <a:pt x="f488" y="f314"/>
                    <a:pt x="f260" y="f731"/>
                  </a:cubicBezTo>
                  <a:cubicBezTo>
                    <a:pt x="f44" y="f453"/>
                    <a:pt x="f46" y="f732"/>
                    <a:pt x="f289" y="f315"/>
                  </a:cubicBezTo>
                  <a:cubicBezTo>
                    <a:pt x="f15" y="f355"/>
                    <a:pt x="f313" y="f317"/>
                    <a:pt x="f15" y="f402"/>
                  </a:cubicBezTo>
                  <a:cubicBezTo>
                    <a:pt x="f289" y="f399"/>
                    <a:pt x="f733" y="f324"/>
                    <a:pt x="f27" y="f402"/>
                  </a:cubicBezTo>
                  <a:cubicBezTo>
                    <a:pt x="f334" y="f401"/>
                    <a:pt x="f54" y="f732"/>
                    <a:pt x="f56" y="f355"/>
                  </a:cubicBezTo>
                  <a:cubicBezTo>
                    <a:pt x="f321" y="f455"/>
                    <a:pt x="f571" y="f323"/>
                    <a:pt x="f279" y="f380"/>
                  </a:cubicBezTo>
                  <a:cubicBezTo>
                    <a:pt x="f279" y="f734"/>
                    <a:pt x="f279" y="f376"/>
                    <a:pt x="f40" y="f506"/>
                  </a:cubicBezTo>
                  <a:cubicBezTo>
                    <a:pt x="f38" y="f495"/>
                    <a:pt x="f76" y="f432"/>
                    <a:pt x="f711" y="f734"/>
                  </a:cubicBezTo>
                  <a:cubicBezTo>
                    <a:pt x="f735" y="f384"/>
                    <a:pt x="f720" y="f330"/>
                    <a:pt x="f247" y="f330"/>
                  </a:cubicBezTo>
                  <a:cubicBezTo>
                    <a:pt x="f69" y="f320"/>
                    <a:pt x="f66" y="f380"/>
                    <a:pt x="f736" y="f734"/>
                  </a:cubicBezTo>
                  <a:cubicBezTo>
                    <a:pt x="f684" y="f376"/>
                    <a:pt x="f461" y="f389"/>
                    <a:pt x="f622" y="f538"/>
                  </a:cubicBezTo>
                  <a:cubicBezTo>
                    <a:pt x="f737" y="f415"/>
                    <a:pt x="f738" y="f734"/>
                    <a:pt x="f208" y="f380"/>
                  </a:cubicBezTo>
                  <a:cubicBezTo>
                    <a:pt x="f739" y="f399"/>
                    <a:pt x="f740" y="f330"/>
                    <a:pt x="f209" y="f345"/>
                  </a:cubicBezTo>
                  <a:cubicBezTo>
                    <a:pt x="f622" y="f355"/>
                    <a:pt x="f152" y="f315"/>
                    <a:pt x="f209" y="f453"/>
                  </a:cubicBezTo>
                  <a:cubicBezTo>
                    <a:pt x="f90" y="f346"/>
                    <a:pt x="f208" y="f453"/>
                    <a:pt x="f741" y="f315"/>
                  </a:cubicBezTo>
                  <a:cubicBezTo>
                    <a:pt x="f742" y="f355"/>
                    <a:pt x="f743" y="f317"/>
                    <a:pt x="f679" y="f319"/>
                  </a:cubicBezTo>
                  <a:cubicBezTo>
                    <a:pt x="f744" y="f401"/>
                    <a:pt x="f745" y="f330"/>
                    <a:pt x="f627" y="f345"/>
                  </a:cubicBezTo>
                  <a:cubicBezTo>
                    <a:pt x="f746" y="f315"/>
                    <a:pt x="f627" y="f346"/>
                    <a:pt x="f747" y="f730"/>
                  </a:cubicBezTo>
                  <a:cubicBezTo>
                    <a:pt x="f748" y="f749"/>
                    <a:pt x="f705" y="f312"/>
                    <a:pt x="f626" y="f379"/>
                  </a:cubicBezTo>
                  <a:cubicBezTo>
                    <a:pt x="f681" y="f750"/>
                    <a:pt x="f751" y="f377"/>
                    <a:pt x="f627" y="f363"/>
                  </a:cubicBezTo>
                  <a:cubicBezTo>
                    <a:pt x="f92" y="f752"/>
                    <a:pt x="f753" y="f750"/>
                    <a:pt x="f754" y="f364"/>
                  </a:cubicBezTo>
                  <a:cubicBezTo>
                    <a:pt x="f675" y="f366"/>
                    <a:pt x="f746" y="f755"/>
                    <a:pt x="f745" y="f755"/>
                  </a:cubicBezTo>
                  <a:cubicBezTo>
                    <a:pt x="f756" y="f755"/>
                    <a:pt x="f757" y="f755"/>
                    <a:pt x="f715" y="f755"/>
                  </a:cubicBezTo>
                  <a:cubicBezTo>
                    <a:pt x="f626" y="f755"/>
                    <a:pt x="f205" y="f386"/>
                    <a:pt x="f463" y="f388"/>
                  </a:cubicBezTo>
                  <a:cubicBezTo>
                    <a:pt x="f758" y="f367"/>
                    <a:pt x="f679" y="f759"/>
                    <a:pt x="f760" y="f761"/>
                  </a:cubicBezTo>
                  <a:cubicBezTo>
                    <a:pt x="f751" y="f762"/>
                    <a:pt x="f104" y="f763"/>
                    <a:pt x="f107" y="f282"/>
                  </a:cubicBezTo>
                  <a:cubicBezTo>
                    <a:pt x="f748" y="f764"/>
                    <a:pt x="f758" y="f283"/>
                    <a:pt x="f205" y="f397"/>
                  </a:cubicBezTo>
                  <a:cubicBezTo>
                    <a:pt x="f765" y="f284"/>
                    <a:pt x="f766" y="f767"/>
                    <a:pt x="f208" y="f398"/>
                  </a:cubicBezTo>
                  <a:cubicBezTo>
                    <a:pt x="f90" y="f397"/>
                    <a:pt x="f768" y="f769"/>
                    <a:pt x="f739" y="f396"/>
                  </a:cubicBezTo>
                  <a:cubicBezTo>
                    <a:pt x="f208" y="f764"/>
                    <a:pt x="f207" y="f278"/>
                    <a:pt x="f770" y="f404"/>
                  </a:cubicBezTo>
                  <a:cubicBezTo>
                    <a:pt x="f684" y="f277"/>
                    <a:pt x="f225" y="f288"/>
                    <a:pt x="f69" y="f771"/>
                  </a:cubicBezTo>
                  <a:cubicBezTo>
                    <a:pt x="f66" y="f286"/>
                    <a:pt x="f66" y="f286"/>
                    <a:pt x="f66" y="f281"/>
                  </a:cubicBezTo>
                  <a:cubicBezTo>
                    <a:pt x="f227" y="f772"/>
                    <a:pt x="f227" y="f304"/>
                    <a:pt x="f229" y="f397"/>
                  </a:cubicBezTo>
                  <a:cubicBezTo>
                    <a:pt x="f773" y="f397"/>
                    <a:pt x="f773" y="f772"/>
                    <a:pt x="f735" y="f774"/>
                  </a:cubicBezTo>
                  <a:cubicBezTo>
                    <a:pt x="f720" y="f775"/>
                    <a:pt x="f231" y="f166"/>
                    <a:pt x="f85" y="f395"/>
                  </a:cubicBezTo>
                  <a:cubicBezTo>
                    <a:pt x="f35" y="f278"/>
                    <a:pt x="f232" y="f776"/>
                    <a:pt x="f318" y="f404"/>
                  </a:cubicBezTo>
                  <a:cubicBezTo>
                    <a:pt x="f279" y="f392"/>
                    <a:pt x="f571" y="f395"/>
                    <a:pt x="f279" y="f391"/>
                  </a:cubicBezTo>
                  <a:cubicBezTo>
                    <a:pt x="f279" y="f396"/>
                    <a:pt x="f31" y="f397"/>
                    <a:pt x="f80" y="f305"/>
                  </a:cubicBezTo>
                  <a:cubicBezTo>
                    <a:pt x="f80" y="f777"/>
                    <a:pt x="f321" y="f691"/>
                    <a:pt x="f40" y="f390"/>
                  </a:cubicBezTo>
                  <a:cubicBezTo>
                    <a:pt x="f31" y="f778"/>
                    <a:pt x="f56" y="f761"/>
                    <a:pt x="f279" y="f390"/>
                  </a:cubicBezTo>
                  <a:cubicBezTo>
                    <a:pt x="f29" y="f777"/>
                    <a:pt x="f48" y="f763"/>
                    <a:pt x="f21" y="f398"/>
                  </a:cubicBezTo>
                  <a:cubicBezTo>
                    <a:pt x="f10" y="f284"/>
                    <a:pt x="f292" y="f284"/>
                    <a:pt x="f311" y="f767"/>
                  </a:cubicBezTo>
                  <a:cubicBezTo>
                    <a:pt x="f274" y="f164"/>
                    <a:pt x="f313" y="f761"/>
                    <a:pt x="f15" y="f370"/>
                  </a:cubicBezTo>
                  <a:cubicBezTo>
                    <a:pt x="f260" y="f388"/>
                    <a:pt x="f27" y="f386"/>
                    <a:pt x="f29" y="f725"/>
                  </a:cubicBezTo>
                  <a:close/>
                  <a:moveTo>
                    <a:pt x="f364" y="f414"/>
                  </a:moveTo>
                  <a:cubicBezTo>
                    <a:pt x="f601" y="f414"/>
                    <a:pt x="f447" y="f168"/>
                    <a:pt x="f689" y="f779"/>
                  </a:cubicBezTo>
                  <a:cubicBezTo>
                    <a:pt x="f780" y="f781"/>
                    <a:pt x="f782" y="f783"/>
                    <a:pt x="f601" y="f413"/>
                  </a:cubicBezTo>
                  <a:cubicBezTo>
                    <a:pt x="f162" y="f266"/>
                    <a:pt x="f162" y="f170"/>
                    <a:pt x="f372" y="f170"/>
                  </a:cubicBezTo>
                  <a:cubicBezTo>
                    <a:pt x="f383" y="f405"/>
                    <a:pt x="f784" y="f785"/>
                    <a:pt x="f752" y="f182"/>
                  </a:cubicBezTo>
                  <a:cubicBezTo>
                    <a:pt x="f364" y="f249"/>
                    <a:pt x="f755" y="f182"/>
                    <a:pt x="f786" y="f787"/>
                  </a:cubicBezTo>
                  <a:cubicBezTo>
                    <a:pt x="f786" y="f787"/>
                    <a:pt x="f388" y="f787"/>
                    <a:pt x="f388" y="f788"/>
                  </a:cubicBezTo>
                  <a:cubicBezTo>
                    <a:pt x="f307" y="f785"/>
                    <a:pt x="f759" y="f789"/>
                    <a:pt x="f761" y="f785"/>
                  </a:cubicBezTo>
                  <a:cubicBezTo>
                    <a:pt x="f701" y="f788"/>
                    <a:pt x="f691" y="f246"/>
                    <a:pt x="f691" y="f270"/>
                  </a:cubicBezTo>
                  <a:cubicBezTo>
                    <a:pt x="f390" y="f790"/>
                    <a:pt x="f761" y="f430"/>
                    <a:pt x="f761" y="f433"/>
                  </a:cubicBezTo>
                  <a:cubicBezTo>
                    <a:pt x="f778" y="f459"/>
                    <a:pt x="f778" y="f240"/>
                    <a:pt x="f777" y="f428"/>
                  </a:cubicBezTo>
                  <a:cubicBezTo>
                    <a:pt x="f400" y="f791"/>
                    <a:pt x="f284" y="f240"/>
                    <a:pt x="f444" y="f459"/>
                  </a:cubicBezTo>
                  <a:cubicBezTo>
                    <a:pt x="f282" y="f433"/>
                    <a:pt x="f396" y="f242"/>
                    <a:pt x="f774" y="f244"/>
                  </a:cubicBezTo>
                  <a:cubicBezTo>
                    <a:pt x="f281" y="f268"/>
                    <a:pt x="f286" y="f787"/>
                    <a:pt x="f391" y="f787"/>
                  </a:cubicBezTo>
                  <a:cubicBezTo>
                    <a:pt x="f792" y="f271"/>
                    <a:pt x="f288" y="f268"/>
                    <a:pt x="f395" y="f244"/>
                  </a:cubicBezTo>
                  <a:cubicBezTo>
                    <a:pt x="f793" y="f248"/>
                    <a:pt x="f794" y="f249"/>
                    <a:pt x="f403" y="f795"/>
                  </a:cubicBezTo>
                  <a:cubicBezTo>
                    <a:pt x="f392" y="f467"/>
                    <a:pt x="f302" y="f791"/>
                    <a:pt x="f299" y="f428"/>
                  </a:cubicBezTo>
                  <a:cubicBezTo>
                    <a:pt x="f291" y="f796"/>
                    <a:pt x="f291" y="f259"/>
                    <a:pt x="f296" y="f430"/>
                  </a:cubicBezTo>
                  <a:cubicBezTo>
                    <a:pt x="f3" y="f797"/>
                    <a:pt x="f798" y="f246"/>
                    <a:pt x="f592" y="f261"/>
                  </a:cubicBezTo>
                  <a:cubicBezTo>
                    <a:pt x="f299" y="f180"/>
                    <a:pt x="f393" y="f799"/>
                    <a:pt x="f592" y="f172"/>
                  </a:cubicBezTo>
                  <a:cubicBezTo>
                    <a:pt x="f297" y="f170"/>
                    <a:pt x="f296" y="f174"/>
                    <a:pt x="f800" y="f178"/>
                  </a:cubicBezTo>
                  <a:cubicBezTo>
                    <a:pt x="f265" y="f407"/>
                    <a:pt x="f801" y="f261"/>
                    <a:pt x="f802" y="f788"/>
                  </a:cubicBezTo>
                  <a:cubicBezTo>
                    <a:pt x="f172" y="f271"/>
                    <a:pt x="f180" y="f271"/>
                    <a:pt x="f261" y="f410"/>
                  </a:cubicBezTo>
                  <a:cubicBezTo>
                    <a:pt x="f788" y="f178"/>
                    <a:pt x="f261" y="f170"/>
                    <a:pt x="f405" y="f802"/>
                  </a:cubicBezTo>
                  <a:cubicBezTo>
                    <a:pt x="f172" y="f781"/>
                    <a:pt x="f803" y="f801"/>
                    <a:pt x="f273" y="f275"/>
                  </a:cubicBezTo>
                  <a:cubicBezTo>
                    <a:pt x="f779" y="f414"/>
                    <a:pt x="f414" y="f265"/>
                    <a:pt x="f418" y="f264"/>
                  </a:cubicBezTo>
                  <a:cubicBezTo>
                    <a:pt x="f779" y="f291"/>
                    <a:pt x="f273" y="f291"/>
                    <a:pt x="f419" y="f291"/>
                  </a:cubicBezTo>
                  <a:cubicBezTo>
                    <a:pt x="f170" y="f291"/>
                    <a:pt x="f412" y="f291"/>
                    <a:pt x="f261" y="f296"/>
                  </a:cubicBezTo>
                  <a:cubicBezTo>
                    <a:pt x="f271" y="f804"/>
                    <a:pt x="f270" y="f276"/>
                    <a:pt x="f268" y="f301"/>
                  </a:cubicBezTo>
                  <a:cubicBezTo>
                    <a:pt x="f268" y="f302"/>
                    <a:pt x="f271" y="f595"/>
                    <a:pt x="f785" y="f392"/>
                  </a:cubicBezTo>
                  <a:cubicBezTo>
                    <a:pt x="f799" y="f403"/>
                    <a:pt x="f419" y="f805"/>
                    <a:pt x="f262" y="f794"/>
                  </a:cubicBezTo>
                  <a:cubicBezTo>
                    <a:pt x="f418" y="f764"/>
                    <a:pt x="f460" y="f771"/>
                    <a:pt x="f412" y="f772"/>
                  </a:cubicBezTo>
                  <a:cubicBezTo>
                    <a:pt x="f412" y="f282"/>
                    <a:pt x="f412" y="f282"/>
                    <a:pt x="f405" y="f282"/>
                  </a:cubicBezTo>
                  <a:cubicBezTo>
                    <a:pt x="f180" y="f304"/>
                    <a:pt x="f785" y="f806"/>
                    <a:pt x="f180" y="f807"/>
                  </a:cubicBezTo>
                  <a:cubicBezTo>
                    <a:pt x="f799" y="f777"/>
                    <a:pt x="f170" y="f777"/>
                    <a:pt x="f802" y="f305"/>
                  </a:cubicBezTo>
                  <a:cubicBezTo>
                    <a:pt x="f262" y="f400"/>
                    <a:pt x="f414" y="f284"/>
                    <a:pt x="f416" y="f283"/>
                  </a:cubicBezTo>
                  <a:cubicBezTo>
                    <a:pt x="f800" y="f769"/>
                    <a:pt x="f296" y="f282"/>
                    <a:pt x="f3" y="f769"/>
                  </a:cubicBezTo>
                  <a:cubicBezTo>
                    <a:pt x="f276" y="f444"/>
                    <a:pt x="f798" y="f397"/>
                    <a:pt x="f798" y="f806"/>
                  </a:cubicBezTo>
                  <a:cubicBezTo>
                    <a:pt x="f3" y="f808"/>
                    <a:pt x="f804" y="f691"/>
                    <a:pt x="f296" y="f368"/>
                  </a:cubicBezTo>
                  <a:cubicBezTo>
                    <a:pt x="f296" y="f780"/>
                    <a:pt x="f296" y="f755"/>
                    <a:pt x="f592" y="f366"/>
                  </a:cubicBezTo>
                  <a:cubicBezTo>
                    <a:pt x="f776" y="f601"/>
                    <a:pt x="f404" y="f447"/>
                    <a:pt x="f278" y="f780"/>
                  </a:cubicBezTo>
                  <a:cubicBezTo>
                    <a:pt x="f395" y="f368"/>
                    <a:pt x="f793" y="f807"/>
                    <a:pt x="f764" y="f807"/>
                  </a:cubicBezTo>
                  <a:cubicBezTo>
                    <a:pt x="f396" y="f807"/>
                    <a:pt x="f598" y="f368"/>
                    <a:pt x="f769" y="f780"/>
                  </a:cubicBezTo>
                  <a:cubicBezTo>
                    <a:pt x="f304" y="f308"/>
                    <a:pt x="f398" y="f372"/>
                    <a:pt x="f762" y="f725"/>
                  </a:cubicBezTo>
                  <a:cubicBezTo>
                    <a:pt x="f761" y="f782"/>
                    <a:pt x="f778" y="f780"/>
                    <a:pt x="f761" y="f368"/>
                  </a:cubicBezTo>
                  <a:cubicBezTo>
                    <a:pt x="f691" y="f164"/>
                    <a:pt x="f762" y="f400"/>
                    <a:pt x="f305" y="f283"/>
                  </a:cubicBezTo>
                  <a:cubicBezTo>
                    <a:pt x="f807" y="f282"/>
                    <a:pt x="f807" y="f598"/>
                    <a:pt x="f808" y="f281"/>
                  </a:cubicBezTo>
                  <a:cubicBezTo>
                    <a:pt x="f777" y="f286"/>
                    <a:pt x="f701" y="f281"/>
                    <a:pt x="f761" y="f774"/>
                  </a:cubicBezTo>
                  <a:cubicBezTo>
                    <a:pt x="f809" y="f282"/>
                    <a:pt x="f386" y="f304"/>
                    <a:pt x="f162" y="f806"/>
                  </a:cubicBezTo>
                  <a:cubicBezTo>
                    <a:pt x="f309" y="f400"/>
                    <a:pt x="f752" y="f767"/>
                    <a:pt x="f310" y="f304"/>
                  </a:cubicBezTo>
                  <a:cubicBezTo>
                    <a:pt x="f784" y="f396"/>
                    <a:pt x="f375" y="f286"/>
                    <a:pt x="f688" y="f764"/>
                  </a:cubicBezTo>
                  <a:cubicBezTo>
                    <a:pt x="f726" y="f395"/>
                    <a:pt x="f780" y="f794"/>
                    <a:pt x="f690" y="f404"/>
                  </a:cubicBezTo>
                  <a:cubicBezTo>
                    <a:pt x="f386" y="f290"/>
                    <a:pt x="f383" y="f277"/>
                    <a:pt x="f363" y="f810"/>
                  </a:cubicBezTo>
                  <a:cubicBezTo>
                    <a:pt x="f784" y="f290"/>
                    <a:pt x="f728" y="f276"/>
                    <a:pt x="f727" y="f296"/>
                  </a:cubicBezTo>
                  <a:cubicBezTo>
                    <a:pt x="f727" y="f168"/>
                    <a:pt x="f451" y="f703"/>
                    <a:pt x="f375" y="f414"/>
                  </a:cubicBezTo>
                  <a:cubicBezTo>
                    <a:pt x="f750" y="f414"/>
                    <a:pt x="f811" y="f414"/>
                    <a:pt x="f364" y="f414"/>
                  </a:cubicBezTo>
                  <a:close/>
                  <a:moveTo>
                    <a:pt x="f812" y="f168"/>
                  </a:moveTo>
                  <a:cubicBezTo>
                    <a:pt x="f142" y="f804"/>
                    <a:pt x="f542" y="f800"/>
                    <a:pt x="f100" y="f291"/>
                  </a:cubicBezTo>
                  <a:cubicBezTo>
                    <a:pt x="f214" y="f804"/>
                    <a:pt x="f573" y="f297"/>
                    <a:pt x="f573" y="f393"/>
                  </a:cubicBezTo>
                  <a:cubicBezTo>
                    <a:pt x="f813" y="f805"/>
                    <a:pt x="f96" y="f595"/>
                    <a:pt x="f144" y="f392"/>
                  </a:cubicBezTo>
                  <a:cubicBezTo>
                    <a:pt x="f549" y="f794"/>
                    <a:pt x="f474" y="f776"/>
                    <a:pt x="f814" y="f793"/>
                  </a:cubicBezTo>
                  <a:cubicBezTo>
                    <a:pt x="f479" y="f775"/>
                    <a:pt x="f473" y="f286"/>
                    <a:pt x="f815" y="f769"/>
                  </a:cubicBezTo>
                  <a:cubicBezTo>
                    <a:pt x="f550" y="f304"/>
                    <a:pt x="f575" y="f806"/>
                    <a:pt x="f550" y="f807"/>
                  </a:cubicBezTo>
                  <a:cubicBezTo>
                    <a:pt x="f549" y="f777"/>
                    <a:pt x="f542" y="f164"/>
                    <a:pt x="f198" y="f762"/>
                  </a:cubicBezTo>
                  <a:cubicBezTo>
                    <a:pt x="f814" y="f807"/>
                    <a:pt x="f816" y="f806"/>
                    <a:pt x="f632" y="f444"/>
                  </a:cubicBezTo>
                  <a:cubicBezTo>
                    <a:pt x="f817" y="f769"/>
                    <a:pt x="f818" y="f772"/>
                    <a:pt x="f819" y="f282"/>
                  </a:cubicBezTo>
                  <a:cubicBezTo>
                    <a:pt x="f535" y="f283"/>
                    <a:pt x="f536" y="f284"/>
                    <a:pt x="f537" y="f806"/>
                  </a:cubicBezTo>
                  <a:cubicBezTo>
                    <a:pt x="f819" y="f808"/>
                    <a:pt x="f583" y="f691"/>
                    <a:pt x="f820" y="f759"/>
                  </a:cubicBezTo>
                  <a:cubicBezTo>
                    <a:pt x="f820" y="f786"/>
                    <a:pt x="f820" y="f308"/>
                    <a:pt x="f821" y="f782"/>
                  </a:cubicBezTo>
                  <a:cubicBezTo>
                    <a:pt x="f822" y="f366"/>
                    <a:pt x="f579" y="f386"/>
                    <a:pt x="f823" y="f786"/>
                  </a:cubicBezTo>
                  <a:cubicBezTo>
                    <a:pt x="f824" y="f370"/>
                    <a:pt x="f825" y="f767"/>
                    <a:pt x="f590" y="f767"/>
                  </a:cubicBezTo>
                  <a:cubicBezTo>
                    <a:pt x="f524" y="f807"/>
                    <a:pt x="f525" y="f759"/>
                    <a:pt x="f826" y="f786"/>
                  </a:cubicBezTo>
                  <a:cubicBezTo>
                    <a:pt x="f587" y="f447"/>
                    <a:pt x="f827" y="f162"/>
                    <a:pt x="f531" y="f725"/>
                  </a:cubicBezTo>
                  <a:cubicBezTo>
                    <a:pt x="f194" y="f755"/>
                    <a:pt x="f719" y="f786"/>
                    <a:pt x="f194" y="f370"/>
                  </a:cubicBezTo>
                  <a:cubicBezTo>
                    <a:pt x="f520" y="f164"/>
                    <a:pt x="f521" y="f400"/>
                    <a:pt x="f522" y="f304"/>
                  </a:cubicBezTo>
                  <a:cubicBezTo>
                    <a:pt x="f531" y="f769"/>
                    <a:pt x="f531" y="f396"/>
                    <a:pt x="f522" y="f598"/>
                  </a:cubicBezTo>
                  <a:cubicBezTo>
                    <a:pt x="f828" y="f286"/>
                    <a:pt x="f591" y="f774"/>
                    <a:pt x="f719" y="f396"/>
                  </a:cubicBezTo>
                  <a:cubicBezTo>
                    <a:pt x="f829" y="f283"/>
                    <a:pt x="f136" y="f806"/>
                    <a:pt x="f115" y="f763"/>
                  </a:cubicBezTo>
                  <a:cubicBezTo>
                    <a:pt x="f509" y="f763"/>
                    <a:pt x="f132" y="f763"/>
                    <a:pt x="f127" y="f304"/>
                  </a:cubicBezTo>
                  <a:cubicBezTo>
                    <a:pt x="f26" y="f772"/>
                    <a:pt x="f127" y="f281"/>
                    <a:pt x="f132" y="f280"/>
                  </a:cubicBezTo>
                  <a:cubicBezTo>
                    <a:pt x="f11" y="f395"/>
                    <a:pt x="f519" y="f793"/>
                    <a:pt x="f9" y="f404"/>
                  </a:cubicBezTo>
                  <a:cubicBezTo>
                    <a:pt x="f700" y="f290"/>
                    <a:pt x="f830" y="f277"/>
                    <a:pt x="f518" y="f810"/>
                  </a:cubicBezTo>
                  <a:cubicBezTo>
                    <a:pt x="f13" y="f299"/>
                    <a:pt x="f505" y="f276"/>
                    <a:pt x="f117" y="f291"/>
                  </a:cubicBezTo>
                  <a:cubicBezTo>
                    <a:pt x="f117" y="f168"/>
                    <a:pt x="f37" y="f703"/>
                    <a:pt x="f127" y="f703"/>
                  </a:cubicBezTo>
                  <a:cubicBezTo>
                    <a:pt x="f698" y="f414"/>
                    <a:pt x="f513" y="f703"/>
                    <a:pt x="f34" y="f703"/>
                  </a:cubicBezTo>
                  <a:cubicBezTo>
                    <a:pt x="f831" y="f703"/>
                    <a:pt x="f136" y="f265"/>
                    <a:pt x="f722" y="f275"/>
                  </a:cubicBezTo>
                  <a:cubicBezTo>
                    <a:pt x="f519" y="f801"/>
                    <a:pt x="f9" y="f273"/>
                    <a:pt x="f700" y="f419"/>
                  </a:cubicBezTo>
                  <a:cubicBezTo>
                    <a:pt x="f512" y="f266"/>
                    <a:pt x="f832" y="f174"/>
                    <a:pt x="f698" y="f407"/>
                  </a:cubicBezTo>
                  <a:cubicBezTo>
                    <a:pt x="f129" y="f261"/>
                    <a:pt x="f514" y="f787"/>
                    <a:pt x="f507" y="f270"/>
                  </a:cubicBezTo>
                  <a:cubicBezTo>
                    <a:pt x="f698" y="f248"/>
                    <a:pt x="f513" y="f833"/>
                    <a:pt x="f34" y="f244"/>
                  </a:cubicBezTo>
                  <a:cubicBezTo>
                    <a:pt x="f722" y="f270"/>
                    <a:pt x="f652" y="f410"/>
                    <a:pt x="f194" y="f267"/>
                  </a:cubicBezTo>
                  <a:cubicBezTo>
                    <a:pt x="f522" y="f834"/>
                    <a:pt x="f194" y="f242"/>
                    <a:pt x="f194" y="f259"/>
                  </a:cubicBezTo>
                  <a:cubicBezTo>
                    <a:pt x="f194" y="f467"/>
                    <a:pt x="f591" y="f251"/>
                    <a:pt x="f835" y="f836"/>
                  </a:cubicBezTo>
                  <a:cubicBezTo>
                    <a:pt x="f837" y="f791"/>
                    <a:pt x="f584" y="f251"/>
                    <a:pt x="f138" y="f186"/>
                  </a:cubicBezTo>
                  <a:cubicBezTo>
                    <a:pt x="f587" y="f459"/>
                    <a:pt x="f838" y="f259"/>
                    <a:pt x="f524" y="f839"/>
                  </a:cubicBezTo>
                  <a:cubicBezTo>
                    <a:pt x="f525" y="f242"/>
                    <a:pt x="f840" y="f246"/>
                    <a:pt x="f527" y="f246"/>
                  </a:cubicBezTo>
                  <a:cubicBezTo>
                    <a:pt x="f578" y="f246"/>
                    <a:pt x="f841" y="f269"/>
                    <a:pt x="f577" y="f842"/>
                  </a:cubicBezTo>
                  <a:cubicBezTo>
                    <a:pt x="f823" y="f433"/>
                    <a:pt x="f196" y="f241"/>
                    <a:pt x="f639" y="f459"/>
                  </a:cubicBezTo>
                  <a:cubicBezTo>
                    <a:pt x="f843" y="f796"/>
                    <a:pt x="f546" y="f791"/>
                    <a:pt x="f534" y="f428"/>
                  </a:cubicBezTo>
                  <a:cubicBezTo>
                    <a:pt x="f583" y="f240"/>
                    <a:pt x="f820" y="f702"/>
                    <a:pt x="f820" y="f839"/>
                  </a:cubicBezTo>
                  <a:cubicBezTo>
                    <a:pt x="f820" y="f833"/>
                    <a:pt x="f536" y="f246"/>
                    <a:pt x="f821" y="f410"/>
                  </a:cubicBezTo>
                  <a:cubicBezTo>
                    <a:pt x="f547" y="f405"/>
                    <a:pt x="f634" y="f178"/>
                    <a:pt x="f821" y="f172"/>
                  </a:cubicBezTo>
                  <a:cubicBezTo>
                    <a:pt x="f536" y="f170"/>
                    <a:pt x="f583" y="f172"/>
                    <a:pt x="f818" y="f174"/>
                  </a:cubicBezTo>
                  <a:cubicBezTo>
                    <a:pt x="f539" y="f405"/>
                    <a:pt x="f477" y="f261"/>
                    <a:pt x="f543" y="f788"/>
                  </a:cubicBezTo>
                  <a:cubicBezTo>
                    <a:pt x="f548" y="f271"/>
                    <a:pt x="f100" y="f271"/>
                    <a:pt x="f98" y="f789"/>
                  </a:cubicBezTo>
                  <a:cubicBezTo>
                    <a:pt x="f97" y="f412"/>
                    <a:pt x="f575" y="f172"/>
                    <a:pt x="f582" y="f266"/>
                  </a:cubicBezTo>
                  <a:cubicBezTo>
                    <a:pt x="f576" y="f781"/>
                    <a:pt x="f142" y="f418"/>
                    <a:pt x="f812" y="f168"/>
                  </a:cubicBezTo>
                  <a:close/>
                  <a:moveTo>
                    <a:pt x="f466" y="f844"/>
                  </a:moveTo>
                  <a:cubicBezTo>
                    <a:pt x="f468" y="f845"/>
                    <a:pt x="f556" y="f846"/>
                    <a:pt x="f573" y="f847"/>
                  </a:cubicBezTo>
                  <a:cubicBezTo>
                    <a:pt x="f214" y="f848"/>
                    <a:pt x="f556" y="f141"/>
                    <a:pt x="f468" y="f849"/>
                  </a:cubicBezTo>
                  <a:cubicBezTo>
                    <a:pt x="f850" y="f851"/>
                    <a:pt x="f94" y="f852"/>
                    <a:pt x="f465" y="f853"/>
                  </a:cubicBezTo>
                  <a:cubicBezTo>
                    <a:pt x="f854" y="f855"/>
                    <a:pt x="f92" y="f141"/>
                    <a:pt x="f757" y="f849"/>
                  </a:cubicBezTo>
                  <a:cubicBezTo>
                    <a:pt x="f207" y="f856"/>
                    <a:pt x="f209" y="f857"/>
                    <a:pt x="f620" y="f858"/>
                  </a:cubicBezTo>
                  <a:cubicBezTo>
                    <a:pt x="f859" y="f860"/>
                    <a:pt x="f620" y="f861"/>
                    <a:pt x="f737" y="f862"/>
                  </a:cubicBezTo>
                  <a:cubicBezTo>
                    <a:pt x="f626" y="f159"/>
                    <a:pt x="f751" y="f863"/>
                    <a:pt x="f675" y="f864"/>
                  </a:cubicBezTo>
                  <a:cubicBezTo>
                    <a:pt x="f562" y="f865"/>
                    <a:pt x="f866" y="f145"/>
                    <a:pt x="f867" y="f868"/>
                  </a:cubicBezTo>
                  <a:cubicBezTo>
                    <a:pt x="f869" y="f868"/>
                    <a:pt x="f869" y="f870"/>
                    <a:pt x="f563" y="f871"/>
                  </a:cubicBezTo>
                  <a:cubicBezTo>
                    <a:pt x="f753" y="f872"/>
                    <a:pt x="f677" y="f873"/>
                    <a:pt x="f714" y="f862"/>
                  </a:cubicBezTo>
                  <a:cubicBezTo>
                    <a:pt x="f207" y="f872"/>
                    <a:pt x="f208" y="f874"/>
                    <a:pt x="f768" y="f860"/>
                  </a:cubicBezTo>
                  <a:cubicBezTo>
                    <a:pt x="f740" y="f875"/>
                    <a:pt x="f738" y="f876"/>
                    <a:pt x="f463" y="f877"/>
                  </a:cubicBezTo>
                  <a:cubicBezTo>
                    <a:pt x="f751" y="f851"/>
                    <a:pt x="f92" y="f852"/>
                    <a:pt x="f869" y="f878"/>
                  </a:cubicBezTo>
                  <a:cubicBezTo>
                    <a:pt x="f560" y="f879"/>
                    <a:pt x="f567" y="f857"/>
                    <a:pt x="f553" y="f880"/>
                  </a:cubicBezTo>
                  <a:cubicBezTo>
                    <a:pt x="f813" y="f856"/>
                    <a:pt x="f98" y="f881"/>
                    <a:pt x="f575" y="f882"/>
                  </a:cubicBezTo>
                  <a:cubicBezTo>
                    <a:pt x="f551" y="f883"/>
                    <a:pt x="f97" y="f884"/>
                    <a:pt x="f471" y="f885"/>
                  </a:cubicBezTo>
                  <a:cubicBezTo>
                    <a:pt x="f468" y="f617"/>
                    <a:pt x="f558" y="f886"/>
                    <a:pt x="f466" y="f844"/>
                  </a:cubicBezTo>
                  <a:close/>
                  <a:moveTo>
                    <a:pt x="f317" y="f887"/>
                  </a:moveTo>
                  <a:cubicBezTo>
                    <a:pt x="f704" y="f888"/>
                    <a:pt x="f348" y="f617"/>
                    <a:pt x="f347" y="f846"/>
                  </a:cubicBezTo>
                  <a:cubicBezTo>
                    <a:pt x="f784" y="f883"/>
                    <a:pt x="f377" y="f882"/>
                    <a:pt x="f728" y="f889"/>
                  </a:cubicBezTo>
                  <a:cubicBezTo>
                    <a:pt x="f158" y="f879"/>
                    <a:pt x="f353" y="f890"/>
                    <a:pt x="f331" y="f891"/>
                  </a:cubicBezTo>
                  <a:cubicBezTo>
                    <a:pt x="f378" y="f892"/>
                    <a:pt x="f335" y="f880"/>
                    <a:pt x="f154" y="f878"/>
                  </a:cubicBezTo>
                  <a:cubicBezTo>
                    <a:pt x="f429" y="f856"/>
                    <a:pt x="f311" y="f878"/>
                    <a:pt x="f21" y="f893"/>
                  </a:cubicBezTo>
                  <a:cubicBezTo>
                    <a:pt x="f729" y="f894"/>
                    <a:pt x="f325" y="f895"/>
                    <a:pt x="f52" y="f896"/>
                  </a:cubicBezTo>
                  <a:cubicBezTo>
                    <a:pt x="f729" y="f897"/>
                    <a:pt x="f488" y="f898"/>
                    <a:pt x="f19" y="f862"/>
                  </a:cubicBezTo>
                  <a:cubicBezTo>
                    <a:pt x="f426" y="f899"/>
                    <a:pt x="f408" y="f899"/>
                    <a:pt x="f339" y="f900"/>
                  </a:cubicBezTo>
                  <a:cubicBezTo>
                    <a:pt x="f394" y="f901"/>
                    <a:pt x="f154" y="f870"/>
                    <a:pt x="f374" y="f902"/>
                  </a:cubicBezTo>
                  <a:cubicBezTo>
                    <a:pt x="f343" y="f900"/>
                    <a:pt x="f359" y="f903"/>
                    <a:pt x="f274" y="f159"/>
                  </a:cubicBezTo>
                  <a:cubicBezTo>
                    <a:pt x="f733" y="f904"/>
                    <a:pt x="f255" y="f905"/>
                    <a:pt x="f285" y="f906"/>
                  </a:cubicBezTo>
                  <a:cubicBezTo>
                    <a:pt x="f279" y="f894"/>
                    <a:pt x="f24" y="f852"/>
                    <a:pt x="f293" y="f849"/>
                  </a:cubicBezTo>
                  <a:cubicBezTo>
                    <a:pt x="f429" y="f141"/>
                    <a:pt x="f336" y="f855"/>
                    <a:pt x="f538" y="f853"/>
                  </a:cubicBezTo>
                  <a:cubicBezTo>
                    <a:pt x="f417" y="f852"/>
                    <a:pt x="f330" y="f878"/>
                    <a:pt x="f315" y="f855"/>
                  </a:cubicBezTo>
                  <a:cubicBezTo>
                    <a:pt x="f730" y="f881"/>
                    <a:pt x="f360" y="f907"/>
                    <a:pt x="f347" y="f847"/>
                  </a:cubicBezTo>
                  <a:cubicBezTo>
                    <a:pt x="f908" y="f846"/>
                    <a:pt x="f732" y="f909"/>
                    <a:pt x="f317" y="f887"/>
                  </a:cubicBezTo>
                  <a:close/>
                  <a:moveTo>
                    <a:pt x="f456" y="f362"/>
                  </a:moveTo>
                  <a:cubicBezTo>
                    <a:pt x="f472" y="f377"/>
                    <a:pt x="f910" y="f363"/>
                    <a:pt x="f910" y="f381"/>
                  </a:cubicBezTo>
                  <a:cubicBezTo>
                    <a:pt x="f910" y="f383"/>
                    <a:pt x="f911" y="f601"/>
                    <a:pt x="f454" y="f366"/>
                  </a:cubicBezTo>
                  <a:cubicBezTo>
                    <a:pt x="f452" y="f755"/>
                    <a:pt x="f912" y="f372"/>
                    <a:pt x="f913" y="f383"/>
                  </a:cubicBezTo>
                  <a:cubicBezTo>
                    <a:pt x="f914" y="f362"/>
                    <a:pt x="f195" y="f314"/>
                    <a:pt x="f915" y="f326"/>
                  </a:cubicBezTo>
                  <a:cubicBezTo>
                    <a:pt x="f915" y="f320"/>
                    <a:pt x="f210" y="f156"/>
                    <a:pt x="f912" y="f324"/>
                  </a:cubicBezTo>
                  <a:cubicBezTo>
                    <a:pt x="f438" y="f330"/>
                    <a:pt x="f254" y="f455"/>
                    <a:pt x="f239" y="f704"/>
                  </a:cubicBezTo>
                  <a:cubicBezTo>
                    <a:pt x="f421" y="f704"/>
                    <a:pt x="f435" y="f732"/>
                    <a:pt x="f916" y="f348"/>
                  </a:cubicBezTo>
                  <a:cubicBezTo>
                    <a:pt x="f916" y="f917"/>
                    <a:pt x="f918" y="f730"/>
                    <a:pt x="f422" y="f158"/>
                  </a:cubicBezTo>
                  <a:cubicBezTo>
                    <a:pt x="f252" y="f158"/>
                    <a:pt x="f919" y="f158"/>
                    <a:pt x="f920" y="f917"/>
                  </a:cubicBezTo>
                  <a:cubicBezTo>
                    <a:pt x="f921" y="f922"/>
                    <a:pt x="f919" y="f607"/>
                    <a:pt x="f436" y="f727"/>
                  </a:cubicBezTo>
                  <a:cubicBezTo>
                    <a:pt x="f188" y="f784"/>
                    <a:pt x="f238" y="f363"/>
                    <a:pt x="f257" y="f750"/>
                  </a:cubicBezTo>
                  <a:cubicBezTo>
                    <a:pt x="f923" y="f383"/>
                    <a:pt x="f445" y="f373"/>
                    <a:pt x="f920" y="f750"/>
                  </a:cubicBezTo>
                  <a:cubicBezTo>
                    <a:pt x="f446" y="f375"/>
                    <a:pt x="f924" y="f379"/>
                    <a:pt x="f456" y="f362"/>
                  </a:cubicBezTo>
                  <a:close/>
                  <a:moveTo>
                    <a:pt x="f123" y="f314"/>
                  </a:moveTo>
                  <a:cubicBezTo>
                    <a:pt x="f490" y="f917"/>
                    <a:pt x="f75" y="f158"/>
                    <a:pt x="f493" y="f158"/>
                  </a:cubicBezTo>
                  <a:cubicBezTo>
                    <a:pt x="f119" y="f730"/>
                    <a:pt x="f58" y="f908"/>
                    <a:pt x="f497" y="f348"/>
                  </a:cubicBezTo>
                  <a:cubicBezTo>
                    <a:pt x="f502" y="f704"/>
                    <a:pt x="f71" y="f329"/>
                    <a:pt x="f925" y="f353"/>
                  </a:cubicBezTo>
                  <a:cubicBezTo>
                    <a:pt x="f926" y="f326"/>
                    <a:pt x="f191" y="f320"/>
                    <a:pt x="f101" y="f324"/>
                  </a:cubicBezTo>
                  <a:cubicBezTo>
                    <a:pt x="f122" y="f323"/>
                    <a:pt x="f716" y="f156"/>
                    <a:pt x="f103" y="f330"/>
                  </a:cubicBezTo>
                  <a:cubicBezTo>
                    <a:pt x="f79" y="f346"/>
                    <a:pt x="f927" y="f784"/>
                    <a:pt x="f106" y="f726"/>
                  </a:cubicBezTo>
                  <a:cubicBezTo>
                    <a:pt x="f486" y="f601"/>
                    <a:pt x="f928" y="f755"/>
                    <a:pt x="f717" y="f366"/>
                  </a:cubicBezTo>
                  <a:cubicBezTo>
                    <a:pt x="f191" y="f601"/>
                    <a:pt x="f191" y="f726"/>
                    <a:pt x="f929" y="f373"/>
                  </a:cubicBezTo>
                  <a:cubicBezTo>
                    <a:pt x="f930" y="f752"/>
                    <a:pt x="f717" y="f160"/>
                    <a:pt x="f930" y="f362"/>
                  </a:cubicBezTo>
                  <a:cubicBezTo>
                    <a:pt x="f51" y="f377"/>
                    <a:pt x="f489" y="f162"/>
                    <a:pt x="f57" y="f381"/>
                  </a:cubicBezTo>
                  <a:cubicBezTo>
                    <a:pt x="f71" y="f362"/>
                    <a:pt x="f490" y="f607"/>
                    <a:pt x="f123" y="f314"/>
                  </a:cubicBezTo>
                  <a:close/>
                  <a:moveTo>
                    <a:pt x="f335" y="f126"/>
                  </a:moveTo>
                  <a:cubicBezTo>
                    <a:pt x="f350" y="f126"/>
                    <a:pt x="f2" y="f694"/>
                    <a:pt x="f515" y="f931"/>
                  </a:cubicBezTo>
                  <a:cubicBezTo>
                    <a:pt x="f409" y="f932"/>
                    <a:pt x="f406" y="f933"/>
                    <a:pt x="f365" y="f7"/>
                  </a:cubicBezTo>
                  <a:cubicBezTo>
                    <a:pt x="f300" y="f484"/>
                    <a:pt x="f406" y="f934"/>
                    <a:pt x="f411" y="f935"/>
                  </a:cubicBezTo>
                  <a:cubicBezTo>
                    <a:pt x="f350" y="f125"/>
                    <a:pt x="f376" y="f936"/>
                    <a:pt x="f344" y="f937"/>
                  </a:cubicBezTo>
                  <a:cubicBezTo>
                    <a:pt x="f384" y="f938"/>
                    <a:pt x="f734" y="f126"/>
                    <a:pt x="f335" y="f126"/>
                  </a:cubicBezTo>
                  <a:close/>
                  <a:moveTo>
                    <a:pt x="f102" y="f939"/>
                  </a:moveTo>
                  <a:cubicBezTo>
                    <a:pt x="f102" y="f940"/>
                    <a:pt x="f102" y="f941"/>
                    <a:pt x="f942" y="f943"/>
                  </a:cubicBezTo>
                  <a:cubicBezTo>
                    <a:pt x="f944" y="f945"/>
                    <a:pt x="f564" y="f125"/>
                    <a:pt x="f220" y="f86"/>
                  </a:cubicBezTo>
                  <a:cubicBezTo>
                    <a:pt x="f104" y="f91"/>
                    <a:pt x="f211" y="f935"/>
                    <a:pt x="f746" y="f7"/>
                  </a:cubicBezTo>
                  <a:cubicBezTo>
                    <a:pt x="f92" y="f946"/>
                    <a:pt x="f754" y="f947"/>
                    <a:pt x="f628" y="f948"/>
                  </a:cubicBezTo>
                  <a:cubicBezTo>
                    <a:pt x="f949" y="f693"/>
                    <a:pt x="f950" y="f951"/>
                    <a:pt x="f944" y="f655"/>
                  </a:cubicBezTo>
                  <a:cubicBezTo>
                    <a:pt x="f94" y="f694"/>
                    <a:pt x="f102" y="f952"/>
                    <a:pt x="f102" y="f939"/>
                  </a:cubicBezTo>
                  <a:close/>
                  <a:moveTo>
                    <a:pt x="f793" y="f53"/>
                  </a:moveTo>
                  <a:cubicBezTo>
                    <a:pt x="f278" y="f53"/>
                    <a:pt x="f302" y="f51"/>
                    <a:pt x="f301" y="f53"/>
                  </a:cubicBezTo>
                  <a:cubicBezTo>
                    <a:pt x="f800" y="f55"/>
                    <a:pt x="f294" y="f120"/>
                    <a:pt x="f3" y="f706"/>
                  </a:cubicBezTo>
                  <a:cubicBezTo>
                    <a:pt x="f290" y="f953"/>
                    <a:pt x="f776" y="f95"/>
                    <a:pt x="f392" y="f708"/>
                  </a:cubicBezTo>
                  <a:cubicBezTo>
                    <a:pt x="f278" y="f954"/>
                    <a:pt x="f403" y="f955"/>
                    <a:pt x="f793" y="f955"/>
                  </a:cubicBezTo>
                  <a:cubicBezTo>
                    <a:pt x="f956" y="f955"/>
                    <a:pt x="f166" y="f954"/>
                    <a:pt x="f391" y="f708"/>
                  </a:cubicBezTo>
                  <a:cubicBezTo>
                    <a:pt x="f775" y="f483"/>
                    <a:pt x="f774" y="f957"/>
                    <a:pt x="f772" y="f953"/>
                  </a:cubicBezTo>
                  <a:cubicBezTo>
                    <a:pt x="f807" y="f123"/>
                    <a:pt x="f808" y="f53"/>
                    <a:pt x="f793" y="f53"/>
                  </a:cubicBezTo>
                  <a:close/>
                  <a:moveTo>
                    <a:pt x="f958" y="f53"/>
                  </a:moveTo>
                  <a:cubicBezTo>
                    <a:pt x="f196" y="f51"/>
                    <a:pt x="f639" y="f489"/>
                    <a:pt x="f527" y="f106"/>
                  </a:cubicBezTo>
                  <a:cubicBezTo>
                    <a:pt x="f959" y="f957"/>
                    <a:pt x="f114" y="f960"/>
                    <a:pt x="f584" y="f960"/>
                  </a:cubicBezTo>
                  <a:cubicBezTo>
                    <a:pt x="f828" y="f960"/>
                    <a:pt x="f586" y="f113"/>
                    <a:pt x="f654" y="f122"/>
                  </a:cubicBezTo>
                  <a:cubicBezTo>
                    <a:pt x="f700" y="f51"/>
                    <a:pt x="f136" y="f53"/>
                    <a:pt x="f958" y="f53"/>
                  </a:cubicBezTo>
                  <a:close/>
                  <a:moveTo>
                    <a:pt x="f536" y="f932"/>
                  </a:moveTo>
                  <a:cubicBezTo>
                    <a:pt x="f477" y="f946"/>
                    <a:pt x="f575" y="f125"/>
                    <a:pt x="f470" y="f91"/>
                  </a:cubicBezTo>
                  <a:cubicBezTo>
                    <a:pt x="f961" y="f962"/>
                    <a:pt x="f963" y="f122"/>
                    <a:pt x="f866" y="f487"/>
                  </a:cubicBezTo>
                  <a:cubicBezTo>
                    <a:pt x="f964" y="f965"/>
                    <a:pt x="f96" y="f966"/>
                    <a:pt x="f536" y="f932"/>
                  </a:cubicBezTo>
                  <a:close/>
                  <a:moveTo>
                    <a:pt x="f388" y="f932"/>
                  </a:moveTo>
                  <a:cubicBezTo>
                    <a:pt x="f608" y="f967"/>
                    <a:pt x="f154" y="f116"/>
                    <a:pt x="f374" y="f120"/>
                  </a:cubicBezTo>
                  <a:cubicBezTo>
                    <a:pt x="f331" y="f189"/>
                    <a:pt x="f922" y="f968"/>
                    <a:pt x="f388" y="f932"/>
                  </a:cubicBezTo>
                  <a:close/>
                  <a:moveTo>
                    <a:pt x="f539" y="f492"/>
                  </a:moveTo>
                  <a:cubicBezTo>
                    <a:pt x="f140" y="f75"/>
                    <a:pt x="f639" y="f969"/>
                    <a:pt x="f529" y="f970"/>
                  </a:cubicBezTo>
                  <a:cubicBezTo>
                    <a:pt x="f525" y="f59"/>
                    <a:pt x="f526" y="f18"/>
                    <a:pt x="f841" y="f22"/>
                  </a:cubicBezTo>
                  <a:cubicBezTo>
                    <a:pt x="f140" y="f16"/>
                    <a:pt x="f632" y="f724"/>
                    <a:pt x="f814" y="f70"/>
                  </a:cubicBezTo>
                  <a:cubicBezTo>
                    <a:pt x="f544" y="f497"/>
                    <a:pt x="f198" y="f71"/>
                    <a:pt x="f971" y="f500"/>
                  </a:cubicBezTo>
                  <a:cubicBezTo>
                    <a:pt x="f142" y="f47"/>
                    <a:pt x="f545" y="f57"/>
                    <a:pt x="f539" y="f492"/>
                  </a:cubicBezTo>
                  <a:close/>
                  <a:moveTo>
                    <a:pt x="f13" y="f492"/>
                  </a:moveTo>
                  <a:cubicBezTo>
                    <a:pt x="f505" y="f57"/>
                    <a:pt x="f972" y="f973"/>
                    <a:pt x="f974" y="f73"/>
                  </a:cubicBezTo>
                  <a:cubicBezTo>
                    <a:pt x="f41" y="f975"/>
                    <a:pt x="f25" y="f976"/>
                    <a:pt x="f39" y="f70"/>
                  </a:cubicBezTo>
                  <a:cubicBezTo>
                    <a:pt x="f37" y="f724"/>
                    <a:pt x="f512" y="f977"/>
                    <a:pt x="f652" y="f20"/>
                  </a:cubicBezTo>
                  <a:cubicBezTo>
                    <a:pt x="f721" y="f18"/>
                    <a:pt x="f520" y="f68"/>
                    <a:pt x="f654" y="f45"/>
                  </a:cubicBezTo>
                  <a:cubicBezTo>
                    <a:pt x="f136" y="f496"/>
                    <a:pt x="f115" y="f75"/>
                    <a:pt x="f13" y="f492"/>
                  </a:cubicBezTo>
                  <a:close/>
                  <a:moveTo>
                    <a:pt x="f721" y="f484"/>
                  </a:moveTo>
                  <a:cubicBezTo>
                    <a:pt x="f11" y="f708"/>
                    <a:pt x="f13" y="f957"/>
                    <a:pt x="f978" y="f717"/>
                  </a:cubicBezTo>
                  <a:cubicBezTo>
                    <a:pt x="f972" y="f930"/>
                    <a:pt x="f14" y="f979"/>
                    <a:pt x="f978" y="f980"/>
                  </a:cubicBezTo>
                  <a:cubicBezTo>
                    <a:pt x="f981" y="f982"/>
                    <a:pt x="f830" y="f51"/>
                    <a:pt x="f832" y="f983"/>
                  </a:cubicBezTo>
                  <a:cubicBezTo>
                    <a:pt x="f510" y="f953"/>
                    <a:pt x="f519" y="f707"/>
                    <a:pt x="f721" y="f484"/>
                  </a:cubicBezTo>
                  <a:close/>
                  <a:moveTo>
                    <a:pt x="f412" y="f492"/>
                  </a:moveTo>
                  <a:cubicBezTo>
                    <a:pt x="f783" y="f492"/>
                    <a:pt x="f798" y="f58"/>
                    <a:pt x="f290" y="f984"/>
                  </a:cubicBezTo>
                  <a:cubicBezTo>
                    <a:pt x="f393" y="f18"/>
                    <a:pt x="f592" y="f118"/>
                    <a:pt x="f297" y="f22"/>
                  </a:cubicBezTo>
                  <a:cubicBezTo>
                    <a:pt x="f418" y="f977"/>
                    <a:pt x="f405" y="f724"/>
                    <a:pt x="f787" y="f970"/>
                  </a:cubicBezTo>
                  <a:cubicBezTo>
                    <a:pt x="f834" y="f58"/>
                    <a:pt x="f182" y="f975"/>
                    <a:pt x="f268" y="f500"/>
                  </a:cubicBezTo>
                  <a:cubicBezTo>
                    <a:pt x="f271" y="f47"/>
                    <a:pt x="f410" y="f57"/>
                    <a:pt x="f412" y="f492"/>
                  </a:cubicBezTo>
                  <a:close/>
                  <a:moveTo>
                    <a:pt x="f777" y="f61"/>
                  </a:moveTo>
                  <a:cubicBezTo>
                    <a:pt x="f305" y="f724"/>
                    <a:pt x="f398" y="f22"/>
                    <a:pt x="f283" y="f118"/>
                  </a:cubicBezTo>
                  <a:cubicBezTo>
                    <a:pt x="f396" y="f18"/>
                    <a:pt x="f774" y="f68"/>
                    <a:pt x="f282" y="f45"/>
                  </a:cubicBezTo>
                  <a:cubicBezTo>
                    <a:pt x="f305" y="f71"/>
                    <a:pt x="f759" y="f985"/>
                    <a:pt x="f385" y="f491"/>
                  </a:cubicBezTo>
                  <a:cubicBezTo>
                    <a:pt x="f750" y="f57"/>
                    <a:pt x="f381" y="f73"/>
                    <a:pt x="f688" y="f71"/>
                  </a:cubicBezTo>
                  <a:cubicBezTo>
                    <a:pt x="f383" y="f43"/>
                    <a:pt x="f689" y="f61"/>
                    <a:pt x="f777" y="f61"/>
                  </a:cubicBezTo>
                  <a:close/>
                  <a:moveTo>
                    <a:pt x="f590" y="f484"/>
                  </a:moveTo>
                  <a:cubicBezTo>
                    <a:pt x="f578" y="f707"/>
                    <a:pt x="f843" y="f953"/>
                    <a:pt x="f547" y="f930"/>
                  </a:cubicBezTo>
                  <a:cubicBezTo>
                    <a:pt x="f536" y="f982"/>
                    <a:pt x="f112" y="f123"/>
                    <a:pt x="f986" y="f51"/>
                  </a:cubicBezTo>
                  <a:cubicBezTo>
                    <a:pt x="f541" y="f979"/>
                    <a:pt x="f477" y="f987"/>
                    <a:pt x="f479" y="f121"/>
                  </a:cubicBezTo>
                  <a:cubicBezTo>
                    <a:pt x="f988" y="f105"/>
                    <a:pt x="f634" y="f989"/>
                    <a:pt x="f590" y="f484"/>
                  </a:cubicBezTo>
                  <a:close/>
                  <a:moveTo>
                    <a:pt x="f290" y="f484"/>
                  </a:moveTo>
                  <a:cubicBezTo>
                    <a:pt x="f291" y="f707"/>
                    <a:pt x="f703" y="f953"/>
                    <a:pt x="f273" y="f930"/>
                  </a:cubicBezTo>
                  <a:cubicBezTo>
                    <a:pt x="f803" y="f123"/>
                    <a:pt x="f412" y="f123"/>
                    <a:pt x="f785" y="f51"/>
                  </a:cubicBezTo>
                  <a:cubicBezTo>
                    <a:pt x="f182" y="f979"/>
                    <a:pt x="f787" y="f987"/>
                    <a:pt x="f785" y="f121"/>
                  </a:cubicBezTo>
                  <a:cubicBezTo>
                    <a:pt x="f178" y="f105"/>
                    <a:pt x="f801" y="f989"/>
                    <a:pt x="f290" y="f484"/>
                  </a:cubicBezTo>
                  <a:close/>
                  <a:moveTo>
                    <a:pt x="f772" y="f990"/>
                  </a:moveTo>
                  <a:cubicBezTo>
                    <a:pt x="f370" y="f708"/>
                    <a:pt x="f366" y="f957"/>
                    <a:pt x="f383" y="f717"/>
                  </a:cubicBezTo>
                  <a:cubicBezTo>
                    <a:pt x="f811" y="f930"/>
                    <a:pt x="f381" y="f487"/>
                    <a:pt x="f309" y="f980"/>
                  </a:cubicBezTo>
                  <a:cubicBezTo>
                    <a:pt x="f366" y="f51"/>
                    <a:pt x="f809" y="f982"/>
                    <a:pt x="f370" y="f983"/>
                  </a:cubicBezTo>
                  <a:cubicBezTo>
                    <a:pt x="f777" y="f991"/>
                    <a:pt x="f806" y="f707"/>
                    <a:pt x="f772" y="f990"/>
                  </a:cubicBezTo>
                  <a:close/>
                  <a:moveTo>
                    <a:pt x="f62" y="f746"/>
                  </a:moveTo>
                  <a:cubicBezTo>
                    <a:pt x="f66" y="f746"/>
                    <a:pt x="f461" y="f992"/>
                    <a:pt x="f859" y="f222"/>
                  </a:cubicBezTo>
                  <a:cubicBezTo>
                    <a:pt x="f859" y="f462"/>
                    <a:pt x="f88" y="f738"/>
                    <a:pt x="f993" y="f738"/>
                  </a:cubicBezTo>
                  <a:cubicBezTo>
                    <a:pt x="f35" y="f737"/>
                    <a:pt x="f82" y="f742"/>
                    <a:pt x="f321" y="f222"/>
                  </a:cubicBezTo>
                  <a:cubicBezTo>
                    <a:pt x="f80" y="f756"/>
                    <a:pt x="f76" y="f746"/>
                    <a:pt x="f62" y="f746"/>
                  </a:cubicBezTo>
                  <a:close/>
                  <a:moveTo>
                    <a:pt x="f361" y="f296"/>
                  </a:moveTo>
                  <a:cubicBezTo>
                    <a:pt x="f339" y="f418"/>
                    <a:pt x="f337" y="f419"/>
                    <a:pt x="f431" y="f781"/>
                  </a:cubicBezTo>
                  <a:cubicBezTo>
                    <a:pt x="f376" y="f781"/>
                    <a:pt x="f434" y="f418"/>
                    <a:pt x="f434" y="f296"/>
                  </a:cubicBezTo>
                  <a:cubicBezTo>
                    <a:pt x="f734" y="f277"/>
                    <a:pt x="f376" y="f404"/>
                    <a:pt x="f431" y="f404"/>
                  </a:cubicBezTo>
                  <a:cubicBezTo>
                    <a:pt x="f337" y="f302"/>
                    <a:pt x="f339" y="f393"/>
                    <a:pt x="f361" y="f296"/>
                  </a:cubicBezTo>
                  <a:close/>
                  <a:moveTo>
                    <a:pt x="f217" y="f800"/>
                  </a:moveTo>
                  <a:cubicBezTo>
                    <a:pt x="f567" y="f418"/>
                    <a:pt x="f942" y="f419"/>
                    <a:pt x="f670" y="f419"/>
                  </a:cubicBezTo>
                  <a:cubicBezTo>
                    <a:pt x="f994" y="f419"/>
                    <a:pt x="f867" y="f275"/>
                    <a:pt x="f628" y="f291"/>
                  </a:cubicBezTo>
                  <a:cubicBezTo>
                    <a:pt x="f854" y="f810"/>
                    <a:pt x="f673" y="f392"/>
                    <a:pt x="f995" y="f595"/>
                  </a:cubicBezTo>
                  <a:cubicBezTo>
                    <a:pt x="f559" y="f404"/>
                    <a:pt x="f217" y="f393"/>
                    <a:pt x="f217" y="f800"/>
                  </a:cubicBezTo>
                  <a:close/>
                  <a:moveTo>
                    <a:pt x="f400" y="f996"/>
                  </a:moveTo>
                  <a:cubicBezTo>
                    <a:pt x="f598" y="f604"/>
                    <a:pt x="f792" y="f997"/>
                    <a:pt x="f302" y="f998"/>
                  </a:cubicBezTo>
                  <a:cubicBezTo>
                    <a:pt x="f277" y="f999"/>
                    <a:pt x="f393" y="f636"/>
                    <a:pt x="f299" y="f999"/>
                  </a:cubicBezTo>
                  <a:cubicBezTo>
                    <a:pt x="f798" y="f1000"/>
                    <a:pt x="f276" y="f1001"/>
                    <a:pt x="f592" y="f602"/>
                  </a:cubicBezTo>
                  <a:cubicBezTo>
                    <a:pt x="f302" y="f1002"/>
                    <a:pt x="f391" y="f1003"/>
                    <a:pt x="f400" y="f621"/>
                  </a:cubicBezTo>
                  <a:cubicBezTo>
                    <a:pt x="f284" y="f1004"/>
                    <a:pt x="f774" y="f1005"/>
                    <a:pt x="f771" y="f611"/>
                  </a:cubicBezTo>
                  <a:cubicBezTo>
                    <a:pt x="f772" y="f1006"/>
                    <a:pt x="f444" y="f1002"/>
                    <a:pt x="f400" y="f996"/>
                  </a:cubicBezTo>
                  <a:close/>
                  <a:moveTo>
                    <a:pt x="f585" y="f1007"/>
                  </a:moveTo>
                  <a:cubicBezTo>
                    <a:pt x="f1008" y="f1009"/>
                    <a:pt x="f114" y="f1010"/>
                    <a:pt x="f578" y="f996"/>
                  </a:cubicBezTo>
                  <a:cubicBezTo>
                    <a:pt x="f527" y="f1002"/>
                    <a:pt x="f959" y="f606"/>
                    <a:pt x="f826" y="f611"/>
                  </a:cubicBezTo>
                  <a:cubicBezTo>
                    <a:pt x="f840" y="f629"/>
                    <a:pt x="f528" y="f614"/>
                    <a:pt x="f841" y="f137"/>
                  </a:cubicBezTo>
                  <a:cubicBezTo>
                    <a:pt x="f523" y="f1011"/>
                    <a:pt x="f719" y="f610"/>
                    <a:pt x="f585" y="f1007"/>
                  </a:cubicBezTo>
                  <a:close/>
                  <a:moveTo>
                    <a:pt x="f363" y="f318"/>
                  </a:moveTo>
                  <a:cubicBezTo>
                    <a:pt x="f451" y="f318"/>
                    <a:pt x="f727" y="f80"/>
                    <a:pt x="f605" y="f279"/>
                  </a:cubicBezTo>
                  <a:cubicBezTo>
                    <a:pt x="f379" y="f50"/>
                    <a:pt x="f162" y="f10"/>
                    <a:pt x="f388" y="f289"/>
                  </a:cubicBezTo>
                  <a:cubicBezTo>
                    <a:pt x="f759" y="f289"/>
                    <a:pt x="f778" y="f44"/>
                    <a:pt x="f370" y="f488"/>
                  </a:cubicBezTo>
                  <a:cubicBezTo>
                    <a:pt x="f307" y="f29"/>
                    <a:pt x="f372" y="f318"/>
                    <a:pt x="f363" y="f318"/>
                  </a:cubicBezTo>
                  <a:close/>
                  <a:moveTo>
                    <a:pt x="f927" y="f495"/>
                  </a:moveTo>
                  <a:cubicBezTo>
                    <a:pt x="f121" y="f342"/>
                    <a:pt x="f1012" y="f306"/>
                    <a:pt x="f111" y="f311"/>
                  </a:cubicBezTo>
                  <a:cubicBezTo>
                    <a:pt x="f716" y="f292"/>
                    <a:pt x="f927" y="f17"/>
                    <a:pt x="f105" y="f15"/>
                  </a:cubicBezTo>
                  <a:cubicBezTo>
                    <a:pt x="f483" y="f272"/>
                    <a:pt x="f483" y="f12"/>
                    <a:pt x="f483" y="f298"/>
                  </a:cubicBezTo>
                  <a:cubicBezTo>
                    <a:pt x="f483" y="f361"/>
                    <a:pt x="f95" y="f336"/>
                    <a:pt x="f927" y="f495"/>
                  </a:cubicBezTo>
                  <a:close/>
                  <a:moveTo>
                    <a:pt x="f475" y="f506"/>
                  </a:moveTo>
                  <a:cubicBezTo>
                    <a:pt x="f230" y="f154"/>
                    <a:pt x="f1013" y="f339"/>
                    <a:pt x="f192" y="f303"/>
                  </a:cubicBezTo>
                  <a:cubicBezTo>
                    <a:pt x="f192" y="f426"/>
                    <a:pt x="f1014" y="f292"/>
                    <a:pt x="f230" y="f15"/>
                  </a:cubicBezTo>
                  <a:cubicBezTo>
                    <a:pt x="f1015" y="f17"/>
                    <a:pt x="f915" y="f424"/>
                    <a:pt x="f204" y="f426"/>
                  </a:cubicBezTo>
                  <a:cubicBezTo>
                    <a:pt x="f197" y="f369"/>
                    <a:pt x="f1016" y="f336"/>
                    <a:pt x="f475" y="f506"/>
                  </a:cubicBezTo>
                  <a:close/>
                  <a:moveTo>
                    <a:pt x="f76" y="f250"/>
                  </a:moveTo>
                  <a:cubicBezTo>
                    <a:pt x="f76" y="f85"/>
                    <a:pt x="f442" y="f74"/>
                    <a:pt x="f720" y="f72"/>
                  </a:cubicBezTo>
                  <a:cubicBezTo>
                    <a:pt x="f735" y="f66"/>
                    <a:pt x="f74" y="f88"/>
                    <a:pt x="f229" y="f227"/>
                  </a:cubicBezTo>
                  <a:cubicBezTo>
                    <a:pt x="f227" y="f229"/>
                    <a:pt x="f88" y="f233"/>
                    <a:pt x="f227" y="f255"/>
                  </a:cubicBezTo>
                  <a:cubicBezTo>
                    <a:pt x="f72" y="f78"/>
                    <a:pt x="f247" y="f334"/>
                    <a:pt x="f62" y="f153"/>
                  </a:cubicBezTo>
                  <a:cubicBezTo>
                    <a:pt x="f60" y="f153"/>
                    <a:pt x="f711" y="f78"/>
                    <a:pt x="f442" y="f42"/>
                  </a:cubicBezTo>
                  <a:cubicBezTo>
                    <a:pt x="f85" y="f316"/>
                    <a:pt x="f85" y="f31"/>
                    <a:pt x="f76" y="f250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6FB2CEB-1F45-4C42-AC6F-ECF6F0899C34}"/>
                </a:ext>
              </a:extLst>
            </p:cNvPr>
            <p:cNvSpPr/>
            <p:nvPr/>
          </p:nvSpPr>
          <p:spPr>
            <a:xfrm>
              <a:off x="1975926" y="1765130"/>
              <a:ext cx="395285" cy="2063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3"/>
                <a:gd name="f7" fmla="val 132"/>
                <a:gd name="f8" fmla="val 92"/>
                <a:gd name="f9" fmla="val 20"/>
                <a:gd name="f10" fmla="val 80"/>
                <a:gd name="f11" fmla="val 40"/>
                <a:gd name="f12" fmla="val 71"/>
                <a:gd name="f13" fmla="val 57"/>
                <a:gd name="f14" fmla="val 56"/>
                <a:gd name="f15" fmla="val 60"/>
                <a:gd name="f16" fmla="val 53"/>
                <a:gd name="f17" fmla="val 62"/>
                <a:gd name="f18" fmla="val 51"/>
                <a:gd name="f19" fmla="val 65"/>
                <a:gd name="f20" fmla="val 49"/>
                <a:gd name="f21" fmla="val 68"/>
                <a:gd name="f22" fmla="val 46"/>
                <a:gd name="f23" fmla="val 72"/>
                <a:gd name="f24" fmla="val 43"/>
                <a:gd name="f25" fmla="val 39"/>
                <a:gd name="f26" fmla="val 34"/>
                <a:gd name="f27" fmla="val 58"/>
                <a:gd name="f28" fmla="val 42"/>
                <a:gd name="f29" fmla="val 44"/>
                <a:gd name="f30" fmla="val 50"/>
                <a:gd name="f31" fmla="val 41"/>
                <a:gd name="f32" fmla="val 35"/>
                <a:gd name="f33" fmla="val 27"/>
                <a:gd name="f34" fmla="val 47"/>
                <a:gd name="f35" fmla="val 23"/>
                <a:gd name="f36" fmla="val 36"/>
                <a:gd name="f37" fmla="val 26"/>
                <a:gd name="f38" fmla="val 25"/>
                <a:gd name="f39" fmla="val 10"/>
                <a:gd name="f40" fmla="val 81"/>
                <a:gd name="f41" fmla="val 124"/>
                <a:gd name="f42" fmla="val 178"/>
                <a:gd name="f43" fmla="val 221"/>
                <a:gd name="f44" fmla="val 212"/>
                <a:gd name="f45" fmla="val 31"/>
                <a:gd name="f46" fmla="val 203"/>
                <a:gd name="f47" fmla="val 195"/>
                <a:gd name="f48" fmla="val 30"/>
                <a:gd name="f49" fmla="val 196"/>
                <a:gd name="f50" fmla="val 206"/>
                <a:gd name="f51" fmla="val 52"/>
                <a:gd name="f52" fmla="val 191"/>
                <a:gd name="f53" fmla="val 179"/>
                <a:gd name="f54" fmla="val 189"/>
                <a:gd name="f55" fmla="val 201"/>
                <a:gd name="f56" fmla="val 64"/>
                <a:gd name="f57" fmla="val 213"/>
                <a:gd name="f58" fmla="val 225"/>
                <a:gd name="f59" fmla="val 79"/>
                <a:gd name="f60" fmla="val 238"/>
                <a:gd name="f61" fmla="val 86"/>
                <a:gd name="f62" fmla="val 94"/>
                <a:gd name="f63" fmla="val 231"/>
                <a:gd name="f64" fmla="val 98"/>
                <a:gd name="f65" fmla="val 217"/>
                <a:gd name="f66" fmla="val 91"/>
                <a:gd name="f67" fmla="val 168"/>
                <a:gd name="f68" fmla="val 177"/>
                <a:gd name="f69" fmla="val 186"/>
                <a:gd name="f70" fmla="val 104"/>
                <a:gd name="f71" fmla="val 129"/>
                <a:gd name="f72" fmla="val 171"/>
                <a:gd name="f73" fmla="val 107"/>
                <a:gd name="f74" fmla="val 166"/>
                <a:gd name="f75" fmla="val 84"/>
                <a:gd name="f76" fmla="val 153"/>
                <a:gd name="f77" fmla="val 61"/>
                <a:gd name="f78" fmla="val 148"/>
                <a:gd name="f79" fmla="val 156"/>
                <a:gd name="f80" fmla="val 151"/>
                <a:gd name="f81" fmla="val 89"/>
                <a:gd name="f82" fmla="val 146"/>
                <a:gd name="f83" fmla="val 85"/>
                <a:gd name="f84" fmla="val 145"/>
                <a:gd name="f85" fmla="val 78"/>
                <a:gd name="f86" fmla="val 142"/>
                <a:gd name="f87" fmla="val 74"/>
                <a:gd name="f88" fmla="val 141"/>
                <a:gd name="f89" fmla="val 139"/>
                <a:gd name="f90" fmla="val 69"/>
                <a:gd name="f91" fmla="val 136"/>
                <a:gd name="f92" fmla="val 70"/>
                <a:gd name="f93" fmla="val 134"/>
                <a:gd name="f94" fmla="val 133"/>
                <a:gd name="f95" fmla="val 73"/>
                <a:gd name="f96" fmla="val 75"/>
                <a:gd name="f97" fmla="val 131"/>
                <a:gd name="f98" fmla="val 126"/>
                <a:gd name="f99" fmla="val 101"/>
                <a:gd name="f100" fmla="val 116"/>
                <a:gd name="f101" fmla="val 93"/>
                <a:gd name="f102" fmla="val 125"/>
                <a:gd name="f103" fmla="val 111"/>
                <a:gd name="f104" fmla="val 106"/>
                <a:gd name="f105" fmla="val 100"/>
                <a:gd name="f106" fmla="val 96"/>
                <a:gd name="f107" fmla="val 82"/>
                <a:gd name="f108" fmla="val 103"/>
                <a:gd name="f109" fmla="val 63"/>
                <a:gd name="f110" fmla="val 109"/>
                <a:gd name="f111" fmla="val 105"/>
                <a:gd name="f112" fmla="val 83"/>
                <a:gd name="f113" fmla="val 55"/>
                <a:gd name="f114" fmla="val 33"/>
                <a:gd name="f115" fmla="+- 0 0 -90"/>
                <a:gd name="f116" fmla="*/ f3 1 253"/>
                <a:gd name="f117" fmla="*/ f4 1 132"/>
                <a:gd name="f118" fmla="val f5"/>
                <a:gd name="f119" fmla="val f6"/>
                <a:gd name="f120" fmla="val f7"/>
                <a:gd name="f121" fmla="*/ f115 f0 1"/>
                <a:gd name="f122" fmla="+- f120 0 f118"/>
                <a:gd name="f123" fmla="+- f119 0 f118"/>
                <a:gd name="f124" fmla="*/ f121 1 f2"/>
                <a:gd name="f125" fmla="*/ f123 1 253"/>
                <a:gd name="f126" fmla="*/ f122 1 132"/>
                <a:gd name="f127" fmla="*/ 0 f123 1"/>
                <a:gd name="f128" fmla="*/ 92 f122 1"/>
                <a:gd name="f129" fmla="*/ 57 f123 1"/>
                <a:gd name="f130" fmla="*/ 56 f122 1"/>
                <a:gd name="f131" fmla="*/ 65 f123 1"/>
                <a:gd name="f132" fmla="*/ 49 f122 1"/>
                <a:gd name="f133" fmla="*/ 68 f123 1"/>
                <a:gd name="f134" fmla="*/ 39 f122 1"/>
                <a:gd name="f135" fmla="*/ 58 f123 1"/>
                <a:gd name="f136" fmla="*/ 42 f122 1"/>
                <a:gd name="f137" fmla="*/ 42 f123 1"/>
                <a:gd name="f138" fmla="*/ 50 f122 1"/>
                <a:gd name="f139" fmla="*/ 41 f123 1"/>
                <a:gd name="f140" fmla="*/ 50 f123 1"/>
                <a:gd name="f141" fmla="*/ 27 f122 1"/>
                <a:gd name="f142" fmla="*/ 27 f123 1"/>
                <a:gd name="f143" fmla="*/ 25 f122 1"/>
                <a:gd name="f144" fmla="*/ 124 f123 1"/>
                <a:gd name="f145" fmla="*/ 0 f122 1"/>
                <a:gd name="f146" fmla="*/ 221 f123 1"/>
                <a:gd name="f147" fmla="*/ 26 f122 1"/>
                <a:gd name="f148" fmla="*/ 195 f123 1"/>
                <a:gd name="f149" fmla="*/ 30 f122 1"/>
                <a:gd name="f150" fmla="*/ 206 f123 1"/>
                <a:gd name="f151" fmla="*/ 53 f122 1"/>
                <a:gd name="f152" fmla="*/ 179 f123 1"/>
                <a:gd name="f153" fmla="*/ 41 f122 1"/>
                <a:gd name="f154" fmla="*/ 213 f123 1"/>
                <a:gd name="f155" fmla="*/ 72 f122 1"/>
                <a:gd name="f156" fmla="*/ 253 f123 1"/>
                <a:gd name="f157" fmla="*/ 94 f122 1"/>
                <a:gd name="f158" fmla="*/ 168 f123 1"/>
                <a:gd name="f159" fmla="*/ 57 f122 1"/>
                <a:gd name="f160" fmla="*/ 178 f123 1"/>
                <a:gd name="f161" fmla="*/ 129 f122 1"/>
                <a:gd name="f162" fmla="*/ 153 f123 1"/>
                <a:gd name="f163" fmla="*/ 61 f122 1"/>
                <a:gd name="f164" fmla="*/ 151 f123 1"/>
                <a:gd name="f165" fmla="*/ 89 f122 1"/>
                <a:gd name="f166" fmla="*/ 142 f123 1"/>
                <a:gd name="f167" fmla="*/ 74 f122 1"/>
                <a:gd name="f168" fmla="*/ 136 f123 1"/>
                <a:gd name="f169" fmla="*/ 70 f122 1"/>
                <a:gd name="f170" fmla="*/ 132 f123 1"/>
                <a:gd name="f171" fmla="*/ 75 f122 1"/>
                <a:gd name="f172" fmla="*/ 126 f123 1"/>
                <a:gd name="f173" fmla="*/ 101 f122 1"/>
                <a:gd name="f174" fmla="*/ 116 f123 1"/>
                <a:gd name="f175" fmla="*/ 100 f123 1"/>
                <a:gd name="f176" fmla="*/ 98 f123 1"/>
                <a:gd name="f177" fmla="*/ 63 f122 1"/>
                <a:gd name="f178" fmla="*/ 73 f123 1"/>
                <a:gd name="f179" fmla="*/ 132 f122 1"/>
                <a:gd name="f180" fmla="*/ 83 f123 1"/>
                <a:gd name="f181" fmla="*/ 55 f122 1"/>
                <a:gd name="f182" fmla="+- f124 0 f1"/>
                <a:gd name="f183" fmla="*/ f127 1 253"/>
                <a:gd name="f184" fmla="*/ f128 1 132"/>
                <a:gd name="f185" fmla="*/ f129 1 253"/>
                <a:gd name="f186" fmla="*/ f130 1 132"/>
                <a:gd name="f187" fmla="*/ f131 1 253"/>
                <a:gd name="f188" fmla="*/ f132 1 132"/>
                <a:gd name="f189" fmla="*/ f133 1 253"/>
                <a:gd name="f190" fmla="*/ f134 1 132"/>
                <a:gd name="f191" fmla="*/ f135 1 253"/>
                <a:gd name="f192" fmla="*/ f136 1 132"/>
                <a:gd name="f193" fmla="*/ f137 1 253"/>
                <a:gd name="f194" fmla="*/ f138 1 132"/>
                <a:gd name="f195" fmla="*/ f139 1 253"/>
                <a:gd name="f196" fmla="*/ f140 1 253"/>
                <a:gd name="f197" fmla="*/ f141 1 132"/>
                <a:gd name="f198" fmla="*/ f142 1 253"/>
                <a:gd name="f199" fmla="*/ f143 1 132"/>
                <a:gd name="f200" fmla="*/ f144 1 253"/>
                <a:gd name="f201" fmla="*/ f145 1 132"/>
                <a:gd name="f202" fmla="*/ f146 1 253"/>
                <a:gd name="f203" fmla="*/ f147 1 132"/>
                <a:gd name="f204" fmla="*/ f148 1 253"/>
                <a:gd name="f205" fmla="*/ f149 1 132"/>
                <a:gd name="f206" fmla="*/ f150 1 253"/>
                <a:gd name="f207" fmla="*/ f151 1 132"/>
                <a:gd name="f208" fmla="*/ f152 1 253"/>
                <a:gd name="f209" fmla="*/ f153 1 132"/>
                <a:gd name="f210" fmla="*/ f154 1 253"/>
                <a:gd name="f211" fmla="*/ f155 1 132"/>
                <a:gd name="f212" fmla="*/ f156 1 253"/>
                <a:gd name="f213" fmla="*/ f157 1 132"/>
                <a:gd name="f214" fmla="*/ f158 1 253"/>
                <a:gd name="f215" fmla="*/ f159 1 132"/>
                <a:gd name="f216" fmla="*/ f160 1 253"/>
                <a:gd name="f217" fmla="*/ f161 1 132"/>
                <a:gd name="f218" fmla="*/ f162 1 253"/>
                <a:gd name="f219" fmla="*/ f163 1 132"/>
                <a:gd name="f220" fmla="*/ f164 1 253"/>
                <a:gd name="f221" fmla="*/ f165 1 132"/>
                <a:gd name="f222" fmla="*/ f166 1 253"/>
                <a:gd name="f223" fmla="*/ f167 1 132"/>
                <a:gd name="f224" fmla="*/ f168 1 253"/>
                <a:gd name="f225" fmla="*/ f169 1 132"/>
                <a:gd name="f226" fmla="*/ f170 1 253"/>
                <a:gd name="f227" fmla="*/ f171 1 132"/>
                <a:gd name="f228" fmla="*/ f172 1 253"/>
                <a:gd name="f229" fmla="*/ f173 1 132"/>
                <a:gd name="f230" fmla="*/ f174 1 253"/>
                <a:gd name="f231" fmla="*/ f175 1 253"/>
                <a:gd name="f232" fmla="*/ f176 1 253"/>
                <a:gd name="f233" fmla="*/ f177 1 132"/>
                <a:gd name="f234" fmla="*/ f178 1 253"/>
                <a:gd name="f235" fmla="*/ f179 1 132"/>
                <a:gd name="f236" fmla="*/ f180 1 253"/>
                <a:gd name="f237" fmla="*/ f181 1 132"/>
                <a:gd name="f238" fmla="*/ 0 1 f125"/>
                <a:gd name="f239" fmla="*/ f119 1 f125"/>
                <a:gd name="f240" fmla="*/ 0 1 f126"/>
                <a:gd name="f241" fmla="*/ f120 1 f126"/>
                <a:gd name="f242" fmla="*/ f183 1 f125"/>
                <a:gd name="f243" fmla="*/ f184 1 f126"/>
                <a:gd name="f244" fmla="*/ f185 1 f125"/>
                <a:gd name="f245" fmla="*/ f186 1 f126"/>
                <a:gd name="f246" fmla="*/ f187 1 f125"/>
                <a:gd name="f247" fmla="*/ f188 1 f126"/>
                <a:gd name="f248" fmla="*/ f189 1 f125"/>
                <a:gd name="f249" fmla="*/ f190 1 f126"/>
                <a:gd name="f250" fmla="*/ f191 1 f125"/>
                <a:gd name="f251" fmla="*/ f192 1 f126"/>
                <a:gd name="f252" fmla="*/ f193 1 f125"/>
                <a:gd name="f253" fmla="*/ f194 1 f126"/>
                <a:gd name="f254" fmla="*/ f195 1 f125"/>
                <a:gd name="f255" fmla="*/ f196 1 f125"/>
                <a:gd name="f256" fmla="*/ f197 1 f126"/>
                <a:gd name="f257" fmla="*/ f198 1 f125"/>
                <a:gd name="f258" fmla="*/ f199 1 f126"/>
                <a:gd name="f259" fmla="*/ f200 1 f125"/>
                <a:gd name="f260" fmla="*/ f201 1 f126"/>
                <a:gd name="f261" fmla="*/ f202 1 f125"/>
                <a:gd name="f262" fmla="*/ f203 1 f126"/>
                <a:gd name="f263" fmla="*/ f204 1 f125"/>
                <a:gd name="f264" fmla="*/ f205 1 f126"/>
                <a:gd name="f265" fmla="*/ f206 1 f125"/>
                <a:gd name="f266" fmla="*/ f207 1 f126"/>
                <a:gd name="f267" fmla="*/ f208 1 f125"/>
                <a:gd name="f268" fmla="*/ f209 1 f126"/>
                <a:gd name="f269" fmla="*/ f210 1 f125"/>
                <a:gd name="f270" fmla="*/ f211 1 f126"/>
                <a:gd name="f271" fmla="*/ f212 1 f125"/>
                <a:gd name="f272" fmla="*/ f213 1 f126"/>
                <a:gd name="f273" fmla="*/ f214 1 f125"/>
                <a:gd name="f274" fmla="*/ f215 1 f126"/>
                <a:gd name="f275" fmla="*/ f216 1 f125"/>
                <a:gd name="f276" fmla="*/ f217 1 f126"/>
                <a:gd name="f277" fmla="*/ f218 1 f125"/>
                <a:gd name="f278" fmla="*/ f219 1 f126"/>
                <a:gd name="f279" fmla="*/ f220 1 f125"/>
                <a:gd name="f280" fmla="*/ f221 1 f126"/>
                <a:gd name="f281" fmla="*/ f222 1 f125"/>
                <a:gd name="f282" fmla="*/ f223 1 f126"/>
                <a:gd name="f283" fmla="*/ f224 1 f125"/>
                <a:gd name="f284" fmla="*/ f225 1 f126"/>
                <a:gd name="f285" fmla="*/ f226 1 f125"/>
                <a:gd name="f286" fmla="*/ f227 1 f126"/>
                <a:gd name="f287" fmla="*/ f228 1 f125"/>
                <a:gd name="f288" fmla="*/ f229 1 f126"/>
                <a:gd name="f289" fmla="*/ f230 1 f125"/>
                <a:gd name="f290" fmla="*/ f231 1 f125"/>
                <a:gd name="f291" fmla="*/ f232 1 f125"/>
                <a:gd name="f292" fmla="*/ f233 1 f126"/>
                <a:gd name="f293" fmla="*/ f234 1 f125"/>
                <a:gd name="f294" fmla="*/ f235 1 f126"/>
                <a:gd name="f295" fmla="*/ f236 1 f125"/>
                <a:gd name="f296" fmla="*/ f237 1 f126"/>
                <a:gd name="f297" fmla="*/ f238 f116 1"/>
                <a:gd name="f298" fmla="*/ f239 f116 1"/>
                <a:gd name="f299" fmla="*/ f241 f117 1"/>
                <a:gd name="f300" fmla="*/ f240 f117 1"/>
                <a:gd name="f301" fmla="*/ f242 f116 1"/>
                <a:gd name="f302" fmla="*/ f243 f117 1"/>
                <a:gd name="f303" fmla="*/ f244 f116 1"/>
                <a:gd name="f304" fmla="*/ f245 f117 1"/>
                <a:gd name="f305" fmla="*/ f246 f116 1"/>
                <a:gd name="f306" fmla="*/ f247 f117 1"/>
                <a:gd name="f307" fmla="*/ f248 f116 1"/>
                <a:gd name="f308" fmla="*/ f249 f117 1"/>
                <a:gd name="f309" fmla="*/ f250 f116 1"/>
                <a:gd name="f310" fmla="*/ f251 f117 1"/>
                <a:gd name="f311" fmla="*/ f252 f116 1"/>
                <a:gd name="f312" fmla="*/ f253 f117 1"/>
                <a:gd name="f313" fmla="*/ f254 f116 1"/>
                <a:gd name="f314" fmla="*/ f255 f116 1"/>
                <a:gd name="f315" fmla="*/ f256 f117 1"/>
                <a:gd name="f316" fmla="*/ f257 f116 1"/>
                <a:gd name="f317" fmla="*/ f258 f117 1"/>
                <a:gd name="f318" fmla="*/ f259 f116 1"/>
                <a:gd name="f319" fmla="*/ f260 f117 1"/>
                <a:gd name="f320" fmla="*/ f261 f116 1"/>
                <a:gd name="f321" fmla="*/ f262 f117 1"/>
                <a:gd name="f322" fmla="*/ f263 f116 1"/>
                <a:gd name="f323" fmla="*/ f264 f117 1"/>
                <a:gd name="f324" fmla="*/ f265 f116 1"/>
                <a:gd name="f325" fmla="*/ f266 f117 1"/>
                <a:gd name="f326" fmla="*/ f267 f116 1"/>
                <a:gd name="f327" fmla="*/ f268 f117 1"/>
                <a:gd name="f328" fmla="*/ f269 f116 1"/>
                <a:gd name="f329" fmla="*/ f270 f117 1"/>
                <a:gd name="f330" fmla="*/ f271 f116 1"/>
                <a:gd name="f331" fmla="*/ f272 f117 1"/>
                <a:gd name="f332" fmla="*/ f273 f116 1"/>
                <a:gd name="f333" fmla="*/ f274 f117 1"/>
                <a:gd name="f334" fmla="*/ f275 f116 1"/>
                <a:gd name="f335" fmla="*/ f276 f117 1"/>
                <a:gd name="f336" fmla="*/ f277 f116 1"/>
                <a:gd name="f337" fmla="*/ f278 f117 1"/>
                <a:gd name="f338" fmla="*/ f279 f116 1"/>
                <a:gd name="f339" fmla="*/ f280 f117 1"/>
                <a:gd name="f340" fmla="*/ f281 f116 1"/>
                <a:gd name="f341" fmla="*/ f282 f117 1"/>
                <a:gd name="f342" fmla="*/ f283 f116 1"/>
                <a:gd name="f343" fmla="*/ f284 f117 1"/>
                <a:gd name="f344" fmla="*/ f285 f116 1"/>
                <a:gd name="f345" fmla="*/ f286 f117 1"/>
                <a:gd name="f346" fmla="*/ f287 f116 1"/>
                <a:gd name="f347" fmla="*/ f288 f117 1"/>
                <a:gd name="f348" fmla="*/ f289 f116 1"/>
                <a:gd name="f349" fmla="*/ f290 f116 1"/>
                <a:gd name="f350" fmla="*/ f291 f116 1"/>
                <a:gd name="f351" fmla="*/ f292 f117 1"/>
                <a:gd name="f352" fmla="*/ f293 f116 1"/>
                <a:gd name="f353" fmla="*/ f294 f117 1"/>
                <a:gd name="f354" fmla="*/ f295 f116 1"/>
                <a:gd name="f355" fmla="*/ f296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2">
                  <a:pos x="f301" y="f302"/>
                </a:cxn>
                <a:cxn ang="f182">
                  <a:pos x="f303" y="f304"/>
                </a:cxn>
                <a:cxn ang="f182">
                  <a:pos x="f305" y="f306"/>
                </a:cxn>
                <a:cxn ang="f182">
                  <a:pos x="f307" y="f308"/>
                </a:cxn>
                <a:cxn ang="f182">
                  <a:pos x="f309" y="f310"/>
                </a:cxn>
                <a:cxn ang="f182">
                  <a:pos x="f311" y="f312"/>
                </a:cxn>
                <a:cxn ang="f182">
                  <a:pos x="f313" y="f306"/>
                </a:cxn>
                <a:cxn ang="f182">
                  <a:pos x="f314" y="f315"/>
                </a:cxn>
                <a:cxn ang="f182">
                  <a:pos x="f316" y="f317"/>
                </a:cxn>
                <a:cxn ang="f182">
                  <a:pos x="f318" y="f319"/>
                </a:cxn>
                <a:cxn ang="f182">
                  <a:pos x="f320" y="f321"/>
                </a:cxn>
                <a:cxn ang="f182">
                  <a:pos x="f322" y="f323"/>
                </a:cxn>
                <a:cxn ang="f182">
                  <a:pos x="f324" y="f325"/>
                </a:cxn>
                <a:cxn ang="f182">
                  <a:pos x="f326" y="f327"/>
                </a:cxn>
                <a:cxn ang="f182">
                  <a:pos x="f328" y="f329"/>
                </a:cxn>
                <a:cxn ang="f182">
                  <a:pos x="f330" y="f331"/>
                </a:cxn>
                <a:cxn ang="f182">
                  <a:pos x="f332" y="f333"/>
                </a:cxn>
                <a:cxn ang="f182">
                  <a:pos x="f334" y="f335"/>
                </a:cxn>
                <a:cxn ang="f182">
                  <a:pos x="f336" y="f337"/>
                </a:cxn>
                <a:cxn ang="f182">
                  <a:pos x="f338" y="f339"/>
                </a:cxn>
                <a:cxn ang="f182">
                  <a:pos x="f340" y="f341"/>
                </a:cxn>
                <a:cxn ang="f182">
                  <a:pos x="f342" y="f343"/>
                </a:cxn>
                <a:cxn ang="f182">
                  <a:pos x="f344" y="f345"/>
                </a:cxn>
                <a:cxn ang="f182">
                  <a:pos x="f346" y="f347"/>
                </a:cxn>
                <a:cxn ang="f182">
                  <a:pos x="f348" y="f343"/>
                </a:cxn>
                <a:cxn ang="f182">
                  <a:pos x="f349" y="f331"/>
                </a:cxn>
                <a:cxn ang="f182">
                  <a:pos x="f350" y="f351"/>
                </a:cxn>
                <a:cxn ang="f182">
                  <a:pos x="f352" y="f353"/>
                </a:cxn>
                <a:cxn ang="f182">
                  <a:pos x="f354" y="f355"/>
                </a:cxn>
                <a:cxn ang="f182">
                  <a:pos x="f301" y="f302"/>
                </a:cxn>
              </a:cxnLst>
              <a:rect l="f297" t="f300" r="f298" b="f299"/>
              <a:pathLst>
                <a:path w="253" h="132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1" y="f25"/>
                  </a:cubicBezTo>
                  <a:cubicBezTo>
                    <a:pt x="f19" y="f26"/>
                    <a:pt x="f17" y="f11"/>
                    <a:pt x="f27" y="f28"/>
                  </a:cubicBezTo>
                  <a:cubicBezTo>
                    <a:pt x="f16" y="f29"/>
                    <a:pt x="f20" y="f30"/>
                    <a:pt x="f28" y="f30"/>
                  </a:cubicBezTo>
                  <a:cubicBezTo>
                    <a:pt x="f31" y="f20"/>
                    <a:pt x="f31" y="f20"/>
                    <a:pt x="f31" y="f20"/>
                  </a:cubicBezTo>
                  <a:cubicBezTo>
                    <a:pt x="f28" y="f11"/>
                    <a:pt x="f14" y="f32"/>
                    <a:pt x="f30" y="f33"/>
                  </a:cubicBezTo>
                  <a:cubicBezTo>
                    <a:pt x="f34" y="f35"/>
                    <a:pt x="f36" y="f37"/>
                    <a:pt x="f33" y="f38"/>
                  </a:cubicBezTo>
                  <a:cubicBezTo>
                    <a:pt x="f11" y="f39"/>
                    <a:pt x="f40" y="f5"/>
                    <a:pt x="f41" y="f5"/>
                  </a:cubicBezTo>
                  <a:cubicBezTo>
                    <a:pt x="f42" y="f5"/>
                    <a:pt x="f42" y="f5"/>
                    <a:pt x="f43" y="f37"/>
                  </a:cubicBezTo>
                  <a:cubicBezTo>
                    <a:pt x="f44" y="f45"/>
                    <a:pt x="f46" y="f37"/>
                    <a:pt x="f47" y="f48"/>
                  </a:cubicBezTo>
                  <a:cubicBezTo>
                    <a:pt x="f49" y="f25"/>
                    <a:pt x="f50" y="f24"/>
                    <a:pt x="f50" y="f16"/>
                  </a:cubicBezTo>
                  <a:cubicBezTo>
                    <a:pt x="f49" y="f51"/>
                    <a:pt x="f52" y="f28"/>
                    <a:pt x="f53" y="f31"/>
                  </a:cubicBezTo>
                  <a:cubicBezTo>
                    <a:pt x="f54" y="f14"/>
                    <a:pt x="f55" y="f56"/>
                    <a:pt x="f57" y="f23"/>
                  </a:cubicBezTo>
                  <a:cubicBezTo>
                    <a:pt x="f58" y="f59"/>
                    <a:pt x="f60" y="f61"/>
                    <a:pt x="f6" y="f62"/>
                  </a:cubicBezTo>
                  <a:cubicBezTo>
                    <a:pt x="f63" y="f64"/>
                    <a:pt x="f65" y="f66"/>
                    <a:pt x="f67" y="f13"/>
                  </a:cubicBezTo>
                  <a:cubicBezTo>
                    <a:pt x="f68" y="f40"/>
                    <a:pt x="f69" y="f70"/>
                    <a:pt x="f42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23"/>
                    <a:pt x="f79" y="f10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23"/>
                    <a:pt x="f89" y="f90"/>
                    <a:pt x="f91" y="f92"/>
                  </a:cubicBezTo>
                  <a:cubicBezTo>
                    <a:pt x="f93" y="f92"/>
                    <a:pt x="f94" y="f95"/>
                    <a:pt x="f7" y="f96"/>
                  </a:cubicBezTo>
                  <a:cubicBezTo>
                    <a:pt x="f97" y="f75"/>
                    <a:pt x="f97" y="f8"/>
                    <a:pt x="f98" y="f99"/>
                  </a:cubicBezTo>
                  <a:cubicBezTo>
                    <a:pt x="f100" y="f101"/>
                    <a:pt x="f102" y="f59"/>
                    <a:pt x="f100" y="f92"/>
                  </a:cubicBezTo>
                  <a:cubicBezTo>
                    <a:pt x="f103" y="f85"/>
                    <a:pt x="f104" y="f83"/>
                    <a:pt x="f105" y="f62"/>
                  </a:cubicBezTo>
                  <a:cubicBezTo>
                    <a:pt x="f106" y="f107"/>
                    <a:pt x="f108" y="f87"/>
                    <a:pt x="f64" y="f109"/>
                  </a:cubicBezTo>
                  <a:cubicBezTo>
                    <a:pt x="f75" y="f83"/>
                    <a:pt x="f10" y="f110"/>
                    <a:pt x="f95" y="f7"/>
                  </a:cubicBezTo>
                  <a:cubicBezTo>
                    <a:pt x="f56" y="f111"/>
                    <a:pt x="f87" y="f10"/>
                    <a:pt x="f112" y="f113"/>
                  </a:cubicBezTo>
                  <a:cubicBezTo>
                    <a:pt x="f27" y="f96"/>
                    <a:pt x="f114" y="f101"/>
                    <a:pt x="f5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61C54EC8-4767-4F63-82A4-54C82C1DEC3A}"/>
                </a:ext>
              </a:extLst>
            </p:cNvPr>
            <p:cNvSpPr/>
            <p:nvPr/>
          </p:nvSpPr>
          <p:spPr>
            <a:xfrm>
              <a:off x="2101336" y="3363739"/>
              <a:ext cx="66678" cy="131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84"/>
                <a:gd name="f8" fmla="val 42"/>
                <a:gd name="f9" fmla="val 46"/>
                <a:gd name="f10" fmla="val 52"/>
                <a:gd name="f11" fmla="val 58"/>
                <a:gd name="f12" fmla="val 64"/>
                <a:gd name="f13" fmla="val 81"/>
                <a:gd name="f14" fmla="val 38"/>
                <a:gd name="f15" fmla="val 20"/>
                <a:gd name="f16" fmla="val 83"/>
                <a:gd name="f17" fmla="val 4"/>
                <a:gd name="f18" fmla="val 82"/>
                <a:gd name="f19" fmla="val 77"/>
                <a:gd name="f20" fmla="val 1"/>
                <a:gd name="f21" fmla="val 60"/>
                <a:gd name="f22" fmla="val 2"/>
                <a:gd name="f23" fmla="val 50"/>
                <a:gd name="f24" fmla="val 39"/>
                <a:gd name="f25" fmla="val 3"/>
                <a:gd name="f26" fmla="val 28"/>
                <a:gd name="f27" fmla="val 6"/>
                <a:gd name="f28" fmla="val 13"/>
                <a:gd name="f29" fmla="val 12"/>
                <a:gd name="f30" fmla="val 7"/>
                <a:gd name="f31" fmla="val 16"/>
                <a:gd name="f32" fmla="val 22"/>
                <a:gd name="f33" fmla="val 29"/>
                <a:gd name="f34" fmla="val 37"/>
                <a:gd name="f35" fmla="val 40"/>
                <a:gd name="f36" fmla="val 8"/>
                <a:gd name="f37" fmla="val 41"/>
                <a:gd name="f38" fmla="val 15"/>
                <a:gd name="f39" fmla="val 25"/>
                <a:gd name="f40" fmla="val 36"/>
                <a:gd name="f41" fmla="+- 0 0 -90"/>
                <a:gd name="f42" fmla="*/ f3 1 43"/>
                <a:gd name="f43" fmla="*/ f4 1 84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43"/>
                <a:gd name="f52" fmla="*/ f48 1 84"/>
                <a:gd name="f53" fmla="*/ 42 f49 1"/>
                <a:gd name="f54" fmla="*/ 46 f48 1"/>
                <a:gd name="f55" fmla="*/ 64 f48 1"/>
                <a:gd name="f56" fmla="*/ 20 f49 1"/>
                <a:gd name="f57" fmla="*/ 83 f48 1"/>
                <a:gd name="f58" fmla="*/ 1 f49 1"/>
                <a:gd name="f59" fmla="*/ 60 f48 1"/>
                <a:gd name="f60" fmla="*/ 3 f49 1"/>
                <a:gd name="f61" fmla="*/ 28 f48 1"/>
                <a:gd name="f62" fmla="*/ 12 f49 1"/>
                <a:gd name="f63" fmla="*/ 7 f48 1"/>
                <a:gd name="f64" fmla="*/ 29 f49 1"/>
                <a:gd name="f65" fmla="*/ 1 f48 1"/>
                <a:gd name="f66" fmla="*/ 41 f49 1"/>
                <a:gd name="f67" fmla="*/ 15 f48 1"/>
                <a:gd name="f68" fmla="*/ 43 f49 1"/>
                <a:gd name="f69" fmla="+- f50 0 f1"/>
                <a:gd name="f70" fmla="*/ f53 1 43"/>
                <a:gd name="f71" fmla="*/ f54 1 84"/>
                <a:gd name="f72" fmla="*/ f55 1 84"/>
                <a:gd name="f73" fmla="*/ f56 1 43"/>
                <a:gd name="f74" fmla="*/ f57 1 84"/>
                <a:gd name="f75" fmla="*/ f58 1 43"/>
                <a:gd name="f76" fmla="*/ f59 1 84"/>
                <a:gd name="f77" fmla="*/ f60 1 43"/>
                <a:gd name="f78" fmla="*/ f61 1 84"/>
                <a:gd name="f79" fmla="*/ f62 1 43"/>
                <a:gd name="f80" fmla="*/ f63 1 84"/>
                <a:gd name="f81" fmla="*/ f64 1 43"/>
                <a:gd name="f82" fmla="*/ f65 1 84"/>
                <a:gd name="f83" fmla="*/ f66 1 43"/>
                <a:gd name="f84" fmla="*/ f67 1 84"/>
                <a:gd name="f85" fmla="*/ f68 1 43"/>
                <a:gd name="f86" fmla="*/ 0 1 f51"/>
                <a:gd name="f87" fmla="*/ f45 1 f51"/>
                <a:gd name="f88" fmla="*/ 0 1 f52"/>
                <a:gd name="f89" fmla="*/ f46 1 f52"/>
                <a:gd name="f90" fmla="*/ f70 1 f51"/>
                <a:gd name="f91" fmla="*/ f71 1 f52"/>
                <a:gd name="f92" fmla="*/ f72 1 f52"/>
                <a:gd name="f93" fmla="*/ f73 1 f51"/>
                <a:gd name="f94" fmla="*/ f74 1 f52"/>
                <a:gd name="f95" fmla="*/ f75 1 f51"/>
                <a:gd name="f96" fmla="*/ f76 1 f52"/>
                <a:gd name="f97" fmla="*/ f77 1 f51"/>
                <a:gd name="f98" fmla="*/ f78 1 f52"/>
                <a:gd name="f99" fmla="*/ f79 1 f51"/>
                <a:gd name="f100" fmla="*/ f80 1 f52"/>
                <a:gd name="f101" fmla="*/ f81 1 f51"/>
                <a:gd name="f102" fmla="*/ f82 1 f52"/>
                <a:gd name="f103" fmla="*/ f83 1 f51"/>
                <a:gd name="f104" fmla="*/ f84 1 f52"/>
                <a:gd name="f105" fmla="*/ f85 1 f51"/>
                <a:gd name="f106" fmla="*/ f86 f42 1"/>
                <a:gd name="f107" fmla="*/ f87 f42 1"/>
                <a:gd name="f108" fmla="*/ f89 f43 1"/>
                <a:gd name="f109" fmla="*/ f88 f43 1"/>
                <a:gd name="f110" fmla="*/ f90 f42 1"/>
                <a:gd name="f111" fmla="*/ f91 f43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  <a:gd name="f123" fmla="*/ f103 f42 1"/>
                <a:gd name="f124" fmla="*/ f104 f43 1"/>
                <a:gd name="f125" fmla="*/ f10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0" y="f111"/>
                </a:cxn>
                <a:cxn ang="f69">
                  <a:pos x="f110" y="f112"/>
                </a:cxn>
                <a:cxn ang="f69">
                  <a:pos x="f113" y="f114"/>
                </a:cxn>
                <a:cxn ang="f69">
                  <a:pos x="f115" y="f116"/>
                </a:cxn>
                <a:cxn ang="f69">
                  <a:pos x="f117" y="f118"/>
                </a:cxn>
                <a:cxn ang="f69">
                  <a:pos x="f119" y="f120"/>
                </a:cxn>
                <a:cxn ang="f69">
                  <a:pos x="f121" y="f122"/>
                </a:cxn>
                <a:cxn ang="f69">
                  <a:pos x="f123" y="f124"/>
                </a:cxn>
                <a:cxn ang="f69">
                  <a:pos x="f125" y="f111"/>
                </a:cxn>
                <a:cxn ang="f69">
                  <a:pos x="f110" y="f111"/>
                </a:cxn>
              </a:cxnLst>
              <a:rect l="f106" t="f109" r="f107" b="f108"/>
              <a:pathLst>
                <a:path w="43" h="84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14" y="f7"/>
                    <a:pt x="f15" y="f16"/>
                  </a:cubicBezTo>
                  <a:cubicBezTo>
                    <a:pt x="f17" y="f18"/>
                    <a:pt x="f5" y="f19"/>
                    <a:pt x="f20" y="f21"/>
                  </a:cubicBezTo>
                  <a:cubicBezTo>
                    <a:pt x="f22" y="f23"/>
                    <a:pt x="f22" y="f24"/>
                    <a:pt x="f25" y="f26"/>
                  </a:cubicBezTo>
                  <a:cubicBezTo>
                    <a:pt x="f17" y="f15"/>
                    <a:pt x="f27" y="f28"/>
                    <a:pt x="f29" y="f30"/>
                  </a:cubicBezTo>
                  <a:cubicBezTo>
                    <a:pt x="f31" y="f22"/>
                    <a:pt x="f32" y="f5"/>
                    <a:pt x="f33" y="f20"/>
                  </a:cubicBezTo>
                  <a:cubicBezTo>
                    <a:pt x="f34" y="f22"/>
                    <a:pt x="f35" y="f36"/>
                    <a:pt x="f37" y="f38"/>
                  </a:cubicBezTo>
                  <a:cubicBezTo>
                    <a:pt x="f6" y="f39"/>
                    <a:pt x="f8" y="f40"/>
                    <a:pt x="f6" y="f9"/>
                  </a:cubicBezTo>
                  <a:cubicBezTo>
                    <a:pt x="f6" y="f9"/>
                    <a:pt x="f6" y="f9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1DFB98D0-D8B2-479B-8C5F-3730D9FF7170}"/>
                </a:ext>
              </a:extLst>
            </p:cNvPr>
            <p:cNvSpPr/>
            <p:nvPr/>
          </p:nvSpPr>
          <p:spPr>
            <a:xfrm>
              <a:off x="2177533" y="3363739"/>
              <a:ext cx="73023" cy="131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84"/>
                <a:gd name="f8" fmla="val 1"/>
                <a:gd name="f9" fmla="val 46"/>
                <a:gd name="f10" fmla="val 35"/>
                <a:gd name="f11" fmla="val 24"/>
                <a:gd name="f12" fmla="val 4"/>
                <a:gd name="f13" fmla="val 14"/>
                <a:gd name="f14" fmla="val 6"/>
                <a:gd name="f15" fmla="val 7"/>
                <a:gd name="f16" fmla="val 9"/>
                <a:gd name="f17" fmla="val 2"/>
                <a:gd name="f18" fmla="val 17"/>
                <a:gd name="f19" fmla="val 25"/>
                <a:gd name="f20" fmla="val 31"/>
                <a:gd name="f21" fmla="val 3"/>
                <a:gd name="f22" fmla="val 34"/>
                <a:gd name="f23" fmla="val 10"/>
                <a:gd name="f24" fmla="val 44"/>
                <a:gd name="f25" fmla="val 29"/>
                <a:gd name="f26" fmla="val 43"/>
                <a:gd name="f27" fmla="val 51"/>
                <a:gd name="f28" fmla="val 72"/>
                <a:gd name="f29" fmla="val 75"/>
                <a:gd name="f30" fmla="val 78"/>
                <a:gd name="f31" fmla="val 41"/>
                <a:gd name="f32" fmla="val 79"/>
                <a:gd name="f33" fmla="val 39"/>
                <a:gd name="f34" fmla="val 36"/>
                <a:gd name="f35" fmla="val 80"/>
                <a:gd name="f36" fmla="val 83"/>
                <a:gd name="f37" fmla="+- 0 0 -90"/>
                <a:gd name="f38" fmla="*/ f3 1 47"/>
                <a:gd name="f39" fmla="*/ f4 1 84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47"/>
                <a:gd name="f48" fmla="*/ f44 1 84"/>
                <a:gd name="f49" fmla="*/ 1 f45 1"/>
                <a:gd name="f50" fmla="*/ 46 f44 1"/>
                <a:gd name="f51" fmla="*/ 4 f45 1"/>
                <a:gd name="f52" fmla="*/ 14 f44 1"/>
                <a:gd name="f53" fmla="*/ 17 f45 1"/>
                <a:gd name="f54" fmla="*/ 1 f44 1"/>
                <a:gd name="f55" fmla="*/ 34 f45 1"/>
                <a:gd name="f56" fmla="*/ 10 f44 1"/>
                <a:gd name="f57" fmla="*/ 46 f45 1"/>
                <a:gd name="f58" fmla="*/ 72 f44 1"/>
                <a:gd name="f59" fmla="*/ 41 f45 1"/>
                <a:gd name="f60" fmla="*/ 79 f44 1"/>
                <a:gd name="f61" fmla="*/ 80 f44 1"/>
                <a:gd name="f62" fmla="+- f46 0 f1"/>
                <a:gd name="f63" fmla="*/ f49 1 47"/>
                <a:gd name="f64" fmla="*/ f50 1 84"/>
                <a:gd name="f65" fmla="*/ f51 1 47"/>
                <a:gd name="f66" fmla="*/ f52 1 84"/>
                <a:gd name="f67" fmla="*/ f53 1 47"/>
                <a:gd name="f68" fmla="*/ f54 1 84"/>
                <a:gd name="f69" fmla="*/ f55 1 47"/>
                <a:gd name="f70" fmla="*/ f56 1 84"/>
                <a:gd name="f71" fmla="*/ f57 1 47"/>
                <a:gd name="f72" fmla="*/ f58 1 84"/>
                <a:gd name="f73" fmla="*/ f59 1 47"/>
                <a:gd name="f74" fmla="*/ f60 1 84"/>
                <a:gd name="f75" fmla="*/ f61 1 84"/>
                <a:gd name="f76" fmla="*/ 0 1 f47"/>
                <a:gd name="f77" fmla="*/ f41 1 f47"/>
                <a:gd name="f78" fmla="*/ 0 1 f48"/>
                <a:gd name="f79" fmla="*/ f42 1 f48"/>
                <a:gd name="f80" fmla="*/ f63 1 f47"/>
                <a:gd name="f81" fmla="*/ f64 1 f48"/>
                <a:gd name="f82" fmla="*/ f65 1 f47"/>
                <a:gd name="f83" fmla="*/ f66 1 f48"/>
                <a:gd name="f84" fmla="*/ f67 1 f47"/>
                <a:gd name="f85" fmla="*/ f68 1 f48"/>
                <a:gd name="f86" fmla="*/ f69 1 f47"/>
                <a:gd name="f87" fmla="*/ f70 1 f48"/>
                <a:gd name="f88" fmla="*/ f71 1 f47"/>
                <a:gd name="f89" fmla="*/ f72 1 f48"/>
                <a:gd name="f90" fmla="*/ f73 1 f47"/>
                <a:gd name="f91" fmla="*/ f74 1 f48"/>
                <a:gd name="f92" fmla="*/ f75 1 f48"/>
                <a:gd name="f93" fmla="*/ f76 f38 1"/>
                <a:gd name="f94" fmla="*/ f77 f38 1"/>
                <a:gd name="f95" fmla="*/ f79 f39 1"/>
                <a:gd name="f96" fmla="*/ f78 f39 1"/>
                <a:gd name="f97" fmla="*/ f80 f38 1"/>
                <a:gd name="f98" fmla="*/ f81 f39 1"/>
                <a:gd name="f99" fmla="*/ f82 f38 1"/>
                <a:gd name="f100" fmla="*/ f83 f39 1"/>
                <a:gd name="f101" fmla="*/ f84 f38 1"/>
                <a:gd name="f102" fmla="*/ f85 f39 1"/>
                <a:gd name="f103" fmla="*/ f86 f38 1"/>
                <a:gd name="f104" fmla="*/ f87 f39 1"/>
                <a:gd name="f105" fmla="*/ f88 f38 1"/>
                <a:gd name="f106" fmla="*/ f89 f39 1"/>
                <a:gd name="f107" fmla="*/ f90 f38 1"/>
                <a:gd name="f108" fmla="*/ f91 f39 1"/>
                <a:gd name="f109" fmla="*/ f92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107" y="f108"/>
                </a:cxn>
                <a:cxn ang="f62">
                  <a:pos x="f103" y="f109"/>
                </a:cxn>
                <a:cxn ang="f62">
                  <a:pos x="f97" y="f98"/>
                </a:cxn>
              </a:cxnLst>
              <a:rect l="f93" t="f96" r="f94" b="f95"/>
              <a:pathLst>
                <a:path w="47" h="84">
                  <a:moveTo>
                    <a:pt x="f8" y="f9"/>
                  </a:moveTo>
                  <a:cubicBezTo>
                    <a:pt x="f8" y="f10"/>
                    <a:pt x="f5" y="f11"/>
                    <a:pt x="f12" y="f13"/>
                  </a:cubicBezTo>
                  <a:cubicBezTo>
                    <a:pt x="f14" y="f15"/>
                    <a:pt x="f16" y="f17"/>
                    <a:pt x="f18" y="f8"/>
                  </a:cubicBezTo>
                  <a:cubicBezTo>
                    <a:pt x="f19" y="f5"/>
                    <a:pt x="f20" y="f21"/>
                    <a:pt x="f22" y="f23"/>
                  </a:cubicBezTo>
                  <a:cubicBezTo>
                    <a:pt x="f24" y="f25"/>
                    <a:pt x="f26" y="f27"/>
                    <a:pt x="f9" y="f28"/>
                  </a:cubicBezTo>
                  <a:cubicBezTo>
                    <a:pt x="f6" y="f29"/>
                    <a:pt x="f24" y="f30"/>
                    <a:pt x="f31" y="f32"/>
                  </a:cubicBezTo>
                  <a:cubicBezTo>
                    <a:pt x="f33" y="f32"/>
                    <a:pt x="f34" y="f35"/>
                    <a:pt x="f22" y="f35"/>
                  </a:cubicBezTo>
                  <a:cubicBezTo>
                    <a:pt x="f21" y="f7"/>
                    <a:pt x="f17" y="f36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AC6440-FD50-4773-B7F9-9D1B9016A137}"/>
                </a:ext>
              </a:extLst>
            </p:cNvPr>
            <p:cNvSpPr/>
            <p:nvPr/>
          </p:nvSpPr>
          <p:spPr>
            <a:xfrm>
              <a:off x="2020375" y="3358984"/>
              <a:ext cx="74615" cy="1365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87"/>
                <a:gd name="f8" fmla="val 45"/>
                <a:gd name="f9" fmla="val 41"/>
                <a:gd name="f10" fmla="val 49"/>
                <a:gd name="f11" fmla="val 53"/>
                <a:gd name="f12" fmla="val 44"/>
                <a:gd name="f13" fmla="val 82"/>
                <a:gd name="f14" fmla="val 36"/>
                <a:gd name="f15" fmla="val 8"/>
                <a:gd name="f16" fmla="val 75"/>
                <a:gd name="f17" fmla="val 2"/>
                <a:gd name="f18" fmla="val 72"/>
                <a:gd name="f19" fmla="val 68"/>
                <a:gd name="f20" fmla="val 1"/>
                <a:gd name="f21" fmla="val 62"/>
                <a:gd name="f22" fmla="val 3"/>
                <a:gd name="f23" fmla="val 5"/>
                <a:gd name="f24" fmla="val 23"/>
                <a:gd name="f25" fmla="val 9"/>
                <a:gd name="f26" fmla="val 17"/>
                <a:gd name="f27" fmla="val 28"/>
                <a:gd name="f28" fmla="val 40"/>
                <a:gd name="f29" fmla="val 12"/>
                <a:gd name="f30" fmla="val 46"/>
                <a:gd name="f31" fmla="val 32"/>
                <a:gd name="f32" fmla="+- 0 0 -90"/>
                <a:gd name="f33" fmla="*/ f3 1 47"/>
                <a:gd name="f34" fmla="*/ f4 1 87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47"/>
                <a:gd name="f43" fmla="*/ f39 1 87"/>
                <a:gd name="f44" fmla="*/ 45 f40 1"/>
                <a:gd name="f45" fmla="*/ 41 f39 1"/>
                <a:gd name="f46" fmla="*/ 53 f39 1"/>
                <a:gd name="f47" fmla="*/ 8 f40 1"/>
                <a:gd name="f48" fmla="*/ 75 f39 1"/>
                <a:gd name="f49" fmla="*/ 1 f40 1"/>
                <a:gd name="f50" fmla="*/ 62 f39 1"/>
                <a:gd name="f51" fmla="*/ 5 f40 1"/>
                <a:gd name="f52" fmla="*/ 23 f39 1"/>
                <a:gd name="f53" fmla="*/ 28 f40 1"/>
                <a:gd name="f54" fmla="*/ 1 f39 1"/>
                <a:gd name="f55" fmla="*/ 46 f40 1"/>
                <a:gd name="f56" fmla="*/ 28 f39 1"/>
                <a:gd name="f57" fmla="+- f41 0 f1"/>
                <a:gd name="f58" fmla="*/ f44 1 47"/>
                <a:gd name="f59" fmla="*/ f45 1 87"/>
                <a:gd name="f60" fmla="*/ f46 1 87"/>
                <a:gd name="f61" fmla="*/ f47 1 47"/>
                <a:gd name="f62" fmla="*/ f48 1 87"/>
                <a:gd name="f63" fmla="*/ f49 1 47"/>
                <a:gd name="f64" fmla="*/ f50 1 87"/>
                <a:gd name="f65" fmla="*/ f51 1 47"/>
                <a:gd name="f66" fmla="*/ f52 1 87"/>
                <a:gd name="f67" fmla="*/ f53 1 47"/>
                <a:gd name="f68" fmla="*/ f54 1 87"/>
                <a:gd name="f69" fmla="*/ f55 1 47"/>
                <a:gd name="f70" fmla="*/ f56 1 87"/>
                <a:gd name="f71" fmla="*/ 0 1 f42"/>
                <a:gd name="f72" fmla="*/ f36 1 f42"/>
                <a:gd name="f73" fmla="*/ 0 1 f43"/>
                <a:gd name="f74" fmla="*/ f37 1 f43"/>
                <a:gd name="f75" fmla="*/ f58 1 f42"/>
                <a:gd name="f76" fmla="*/ f59 1 f43"/>
                <a:gd name="f77" fmla="*/ f60 1 f43"/>
                <a:gd name="f78" fmla="*/ f61 1 f42"/>
                <a:gd name="f79" fmla="*/ f62 1 f43"/>
                <a:gd name="f80" fmla="*/ f63 1 f42"/>
                <a:gd name="f81" fmla="*/ f64 1 f43"/>
                <a:gd name="f82" fmla="*/ f65 1 f42"/>
                <a:gd name="f83" fmla="*/ f66 1 f43"/>
                <a:gd name="f84" fmla="*/ f67 1 f42"/>
                <a:gd name="f85" fmla="*/ f68 1 f43"/>
                <a:gd name="f86" fmla="*/ f69 1 f42"/>
                <a:gd name="f87" fmla="*/ f70 1 f43"/>
                <a:gd name="f88" fmla="*/ f71 f33 1"/>
                <a:gd name="f89" fmla="*/ f72 f33 1"/>
                <a:gd name="f90" fmla="*/ f74 f34 1"/>
                <a:gd name="f91" fmla="*/ f73 f34 1"/>
                <a:gd name="f92" fmla="*/ f75 f33 1"/>
                <a:gd name="f93" fmla="*/ f76 f34 1"/>
                <a:gd name="f94" fmla="*/ f77 f34 1"/>
                <a:gd name="f95" fmla="*/ f78 f33 1"/>
                <a:gd name="f96" fmla="*/ f79 f34 1"/>
                <a:gd name="f97" fmla="*/ f80 f33 1"/>
                <a:gd name="f98" fmla="*/ f81 f34 1"/>
                <a:gd name="f99" fmla="*/ f82 f33 1"/>
                <a:gd name="f100" fmla="*/ f83 f34 1"/>
                <a:gd name="f101" fmla="*/ f84 f33 1"/>
                <a:gd name="f102" fmla="*/ f85 f34 1"/>
                <a:gd name="f103" fmla="*/ f86 f33 1"/>
                <a:gd name="f104" fmla="*/ f87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2" y="f93"/>
                </a:cxn>
                <a:cxn ang="f57">
                  <a:pos x="f92" y="f94"/>
                </a:cxn>
                <a:cxn ang="f57">
                  <a:pos x="f95" y="f96"/>
                </a:cxn>
                <a:cxn ang="f57">
                  <a:pos x="f97" y="f98"/>
                </a:cxn>
                <a:cxn ang="f57">
                  <a:pos x="f99" y="f100"/>
                </a:cxn>
                <a:cxn ang="f57">
                  <a:pos x="f101" y="f102"/>
                </a:cxn>
                <a:cxn ang="f57">
                  <a:pos x="f103" y="f104"/>
                </a:cxn>
                <a:cxn ang="f57">
                  <a:pos x="f103" y="f93"/>
                </a:cxn>
                <a:cxn ang="f57">
                  <a:pos x="f92" y="f93"/>
                </a:cxn>
              </a:cxnLst>
              <a:rect l="f88" t="f91" r="f89" b="f90"/>
              <a:pathLst>
                <a:path w="47" h="87">
                  <a:moveTo>
                    <a:pt x="f8" y="f9"/>
                  </a:moveTo>
                  <a:cubicBezTo>
                    <a:pt x="f8" y="f8"/>
                    <a:pt x="f8" y="f10"/>
                    <a:pt x="f8" y="f11"/>
                  </a:cubicBezTo>
                  <a:cubicBezTo>
                    <a:pt x="f12" y="f13"/>
                    <a:pt x="f14" y="f7"/>
                    <a:pt x="f15" y="f16"/>
                  </a:cubicBezTo>
                  <a:cubicBezTo>
                    <a:pt x="f17" y="f18"/>
                    <a:pt x="f5" y="f19"/>
                    <a:pt x="f20" y="f21"/>
                  </a:cubicBezTo>
                  <a:cubicBezTo>
                    <a:pt x="f17" y="f10"/>
                    <a:pt x="f22" y="f14"/>
                    <a:pt x="f23" y="f24"/>
                  </a:cubicBezTo>
                  <a:cubicBezTo>
                    <a:pt x="f15" y="f25"/>
                    <a:pt x="f26" y="f5"/>
                    <a:pt x="f27" y="f20"/>
                  </a:cubicBezTo>
                  <a:cubicBezTo>
                    <a:pt x="f28" y="f17"/>
                    <a:pt x="f6" y="f29"/>
                    <a:pt x="f30" y="f27"/>
                  </a:cubicBezTo>
                  <a:cubicBezTo>
                    <a:pt x="f30" y="f31"/>
                    <a:pt x="f30" y="f14"/>
                    <a:pt x="f30" y="f9"/>
                  </a:cubicBezTo>
                  <a:cubicBezTo>
                    <a:pt x="f30" y="f9"/>
                    <a:pt x="f30" y="f9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51EE57A1-0032-45D4-A6E2-450F787E963C}"/>
                </a:ext>
              </a:extLst>
            </p:cNvPr>
            <p:cNvSpPr/>
            <p:nvPr/>
          </p:nvSpPr>
          <p:spPr>
            <a:xfrm>
              <a:off x="2252148" y="3352629"/>
              <a:ext cx="74615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85"/>
                <a:gd name="f8" fmla="val 32"/>
                <a:gd name="f9" fmla="val 25"/>
                <a:gd name="f10" fmla="val 2"/>
                <a:gd name="f11" fmla="val 19"/>
                <a:gd name="f12" fmla="val 6"/>
                <a:gd name="f13" fmla="val 13"/>
                <a:gd name="f14" fmla="val 15"/>
                <a:gd name="f15" fmla="val 1"/>
                <a:gd name="f16" fmla="val 37"/>
                <a:gd name="f17" fmla="val 16"/>
                <a:gd name="f18" fmla="val 42"/>
                <a:gd name="f19" fmla="val 33"/>
                <a:gd name="f20" fmla="val 46"/>
                <a:gd name="f21" fmla="val 51"/>
                <a:gd name="f22" fmla="val 69"/>
                <a:gd name="f23" fmla="val 83"/>
                <a:gd name="f24" fmla="val 31"/>
                <a:gd name="f25" fmla="val 80"/>
                <a:gd name="f26" fmla="val 22"/>
                <a:gd name="f27" fmla="val 8"/>
                <a:gd name="f28" fmla="val 7"/>
                <a:gd name="f29" fmla="val 74"/>
                <a:gd name="f30" fmla="val 4"/>
                <a:gd name="f31" fmla="val 60"/>
                <a:gd name="f32" fmla="+- 0 0 -90"/>
                <a:gd name="f33" fmla="*/ f3 1 47"/>
                <a:gd name="f34" fmla="*/ f4 1 85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47"/>
                <a:gd name="f43" fmla="*/ f39 1 85"/>
                <a:gd name="f44" fmla="*/ 0 f40 1"/>
                <a:gd name="f45" fmla="*/ 32 f39 1"/>
                <a:gd name="f46" fmla="*/ 6 f40 1"/>
                <a:gd name="f47" fmla="*/ 13 f39 1"/>
                <a:gd name="f48" fmla="*/ 37 f40 1"/>
                <a:gd name="f49" fmla="*/ 16 f39 1"/>
                <a:gd name="f50" fmla="*/ 46 f40 1"/>
                <a:gd name="f51" fmla="*/ 69 f39 1"/>
                <a:gd name="f52" fmla="*/ 22 f40 1"/>
                <a:gd name="f53" fmla="*/ 83 f39 1"/>
                <a:gd name="f54" fmla="*/ 7 f40 1"/>
                <a:gd name="f55" fmla="*/ 74 f39 1"/>
                <a:gd name="f56" fmla="+- f41 0 f1"/>
                <a:gd name="f57" fmla="*/ f44 1 47"/>
                <a:gd name="f58" fmla="*/ f45 1 85"/>
                <a:gd name="f59" fmla="*/ f46 1 47"/>
                <a:gd name="f60" fmla="*/ f47 1 85"/>
                <a:gd name="f61" fmla="*/ f48 1 47"/>
                <a:gd name="f62" fmla="*/ f49 1 85"/>
                <a:gd name="f63" fmla="*/ f50 1 47"/>
                <a:gd name="f64" fmla="*/ f51 1 85"/>
                <a:gd name="f65" fmla="*/ f52 1 47"/>
                <a:gd name="f66" fmla="*/ f53 1 85"/>
                <a:gd name="f67" fmla="*/ f54 1 47"/>
                <a:gd name="f68" fmla="*/ f55 1 85"/>
                <a:gd name="f69" fmla="*/ 0 1 f42"/>
                <a:gd name="f70" fmla="*/ f36 1 f42"/>
                <a:gd name="f71" fmla="*/ 0 1 f43"/>
                <a:gd name="f72" fmla="*/ f37 1 f43"/>
                <a:gd name="f73" fmla="*/ f57 1 f42"/>
                <a:gd name="f74" fmla="*/ f58 1 f43"/>
                <a:gd name="f75" fmla="*/ f59 1 f42"/>
                <a:gd name="f76" fmla="*/ f60 1 f43"/>
                <a:gd name="f77" fmla="*/ f61 1 f42"/>
                <a:gd name="f78" fmla="*/ f62 1 f43"/>
                <a:gd name="f79" fmla="*/ f63 1 f42"/>
                <a:gd name="f80" fmla="*/ f64 1 f43"/>
                <a:gd name="f81" fmla="*/ f65 1 f42"/>
                <a:gd name="f82" fmla="*/ f66 1 f43"/>
                <a:gd name="f83" fmla="*/ f67 1 f42"/>
                <a:gd name="f84" fmla="*/ f68 1 f43"/>
                <a:gd name="f85" fmla="*/ f69 f33 1"/>
                <a:gd name="f86" fmla="*/ f70 f33 1"/>
                <a:gd name="f87" fmla="*/ f72 f34 1"/>
                <a:gd name="f88" fmla="*/ f71 f34 1"/>
                <a:gd name="f89" fmla="*/ f73 f33 1"/>
                <a:gd name="f90" fmla="*/ f74 f34 1"/>
                <a:gd name="f91" fmla="*/ f75 f33 1"/>
                <a:gd name="f92" fmla="*/ f76 f34 1"/>
                <a:gd name="f93" fmla="*/ f77 f33 1"/>
                <a:gd name="f94" fmla="*/ f78 f34 1"/>
                <a:gd name="f95" fmla="*/ f79 f33 1"/>
                <a:gd name="f96" fmla="*/ f80 f34 1"/>
                <a:gd name="f97" fmla="*/ f81 f33 1"/>
                <a:gd name="f98" fmla="*/ f82 f34 1"/>
                <a:gd name="f99" fmla="*/ f83 f33 1"/>
                <a:gd name="f100" fmla="*/ f8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95" y="f96"/>
                </a:cxn>
                <a:cxn ang="f56">
                  <a:pos x="f97" y="f98"/>
                </a:cxn>
                <a:cxn ang="f56">
                  <a:pos x="f99" y="f100"/>
                </a:cxn>
                <a:cxn ang="f56">
                  <a:pos x="f89" y="f90"/>
                </a:cxn>
              </a:cxnLst>
              <a:rect l="f85" t="f88" r="f86" b="f87"/>
              <a:pathLst>
                <a:path w="47" h="85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5"/>
                    <a:pt x="f8" y="f15"/>
                    <a:pt x="f16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6" y="f23"/>
                    <a:pt x="f24" y="f25"/>
                    <a:pt x="f26" y="f23"/>
                  </a:cubicBezTo>
                  <a:cubicBezTo>
                    <a:pt x="f14" y="f7"/>
                    <a:pt x="f27" y="f23"/>
                    <a:pt x="f28" y="f29"/>
                  </a:cubicBezTo>
                  <a:cubicBezTo>
                    <a:pt x="f30" y="f31"/>
                    <a:pt x="f10" y="f20"/>
                    <a:pt x="f5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56E7FBE9-430B-4080-BAF6-5125BFB968DA}"/>
                </a:ext>
              </a:extLst>
            </p:cNvPr>
            <p:cNvSpPr/>
            <p:nvPr/>
          </p:nvSpPr>
          <p:spPr>
            <a:xfrm>
              <a:off x="1945760" y="3355802"/>
              <a:ext cx="69851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73"/>
                <a:gd name="f8" fmla="val 22"/>
                <a:gd name="f9" fmla="val 44"/>
                <a:gd name="f10" fmla="val 38"/>
                <a:gd name="f11" fmla="val 42"/>
                <a:gd name="f12" fmla="val 49"/>
                <a:gd name="f13" fmla="val 41"/>
                <a:gd name="f14" fmla="val 61"/>
                <a:gd name="f15" fmla="val 40"/>
                <a:gd name="f16" fmla="val 70"/>
                <a:gd name="f17" fmla="val 36"/>
                <a:gd name="f18" fmla="val 27"/>
                <a:gd name="f19" fmla="val 71"/>
                <a:gd name="f20" fmla="val 4"/>
                <a:gd name="f21" fmla="val 67"/>
                <a:gd name="f22" fmla="val 62"/>
                <a:gd name="f23" fmla="val 39"/>
                <a:gd name="f24" fmla="val 6"/>
                <a:gd name="f25" fmla="val 32"/>
                <a:gd name="f26" fmla="val 25"/>
                <a:gd name="f27" fmla="val 9"/>
                <a:gd name="f28" fmla="val 18"/>
                <a:gd name="f29" fmla="val 12"/>
                <a:gd name="f30" fmla="val 8"/>
                <a:gd name="f31" fmla="val 19"/>
                <a:gd name="f32" fmla="val 30"/>
                <a:gd name="f33" fmla="val 3"/>
                <a:gd name="f34" fmla="val 15"/>
                <a:gd name="f35" fmla="+- 0 0 -90"/>
                <a:gd name="f36" fmla="*/ f3 1 45"/>
                <a:gd name="f37" fmla="*/ f4 1 73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45"/>
                <a:gd name="f46" fmla="*/ f42 1 73"/>
                <a:gd name="f47" fmla="*/ 45 f43 1"/>
                <a:gd name="f48" fmla="*/ 22 f42 1"/>
                <a:gd name="f49" fmla="*/ 41 f43 1"/>
                <a:gd name="f50" fmla="*/ 61 f42 1"/>
                <a:gd name="f51" fmla="*/ 27 f43 1"/>
                <a:gd name="f52" fmla="*/ 71 f42 1"/>
                <a:gd name="f53" fmla="*/ 4 f43 1"/>
                <a:gd name="f54" fmla="*/ 39 f42 1"/>
                <a:gd name="f55" fmla="*/ 9 f43 1"/>
                <a:gd name="f56" fmla="*/ 18 f42 1"/>
                <a:gd name="f57" fmla="*/ 30 f43 1"/>
                <a:gd name="f58" fmla="*/ 3 f42 1"/>
                <a:gd name="f59" fmla="+- f44 0 f1"/>
                <a:gd name="f60" fmla="*/ f47 1 45"/>
                <a:gd name="f61" fmla="*/ f48 1 73"/>
                <a:gd name="f62" fmla="*/ f49 1 45"/>
                <a:gd name="f63" fmla="*/ f50 1 73"/>
                <a:gd name="f64" fmla="*/ f51 1 45"/>
                <a:gd name="f65" fmla="*/ f52 1 73"/>
                <a:gd name="f66" fmla="*/ f53 1 45"/>
                <a:gd name="f67" fmla="*/ f54 1 73"/>
                <a:gd name="f68" fmla="*/ f55 1 45"/>
                <a:gd name="f69" fmla="*/ f56 1 73"/>
                <a:gd name="f70" fmla="*/ f57 1 45"/>
                <a:gd name="f71" fmla="*/ f58 1 73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45" h="73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7"/>
                    <a:pt x="f18" y="f19"/>
                  </a:cubicBezTo>
                  <a:cubicBezTo>
                    <a:pt x="f20" y="f21"/>
                    <a:pt x="f5" y="f22"/>
                    <a:pt x="f20" y="f23"/>
                  </a:cubicBez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5"/>
                    <a:pt x="f32" y="f33"/>
                  </a:cubicBezTo>
                  <a:cubicBezTo>
                    <a:pt x="f13" y="f24"/>
                    <a:pt x="f6" y="f34"/>
                    <a:pt x="f6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5C314C-6781-4F01-99FC-F99A0E020B30}"/>
                </a:ext>
              </a:extLst>
            </p:cNvPr>
            <p:cNvSpPr/>
            <p:nvPr/>
          </p:nvSpPr>
          <p:spPr>
            <a:xfrm>
              <a:off x="2329936" y="3358984"/>
              <a:ext cx="69851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70"/>
                <a:gd name="f8" fmla="val 26"/>
                <a:gd name="f9" fmla="val 1"/>
                <a:gd name="f10" fmla="val 13"/>
                <a:gd name="f11" fmla="val 5"/>
                <a:gd name="f12" fmla="val 4"/>
                <a:gd name="f13" fmla="val 17"/>
                <a:gd name="f14" fmla="val 2"/>
                <a:gd name="f15" fmla="val 29"/>
                <a:gd name="f16" fmla="val 36"/>
                <a:gd name="f17" fmla="val 8"/>
                <a:gd name="f18" fmla="val 38"/>
                <a:gd name="f19" fmla="val 18"/>
                <a:gd name="f20" fmla="val 41"/>
                <a:gd name="f21" fmla="val 30"/>
                <a:gd name="f22" fmla="val 42"/>
                <a:gd name="f23" fmla="val 54"/>
                <a:gd name="f24" fmla="val 44"/>
                <a:gd name="f25" fmla="val 68"/>
                <a:gd name="f26" fmla="val 65"/>
                <a:gd name="f27" fmla="val 21"/>
                <a:gd name="f28" fmla="val 7"/>
                <a:gd name="f29" fmla="val 6"/>
                <a:gd name="f30" fmla="val 59"/>
                <a:gd name="f31" fmla="val 47"/>
                <a:gd name="f32" fmla="+- 0 0 -90"/>
                <a:gd name="f33" fmla="*/ f3 1 45"/>
                <a:gd name="f34" fmla="*/ f4 1 70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45"/>
                <a:gd name="f43" fmla="*/ f39 1 70"/>
                <a:gd name="f44" fmla="*/ 0 f40 1"/>
                <a:gd name="f45" fmla="*/ 26 f39 1"/>
                <a:gd name="f46" fmla="*/ 17 f40 1"/>
                <a:gd name="f47" fmla="*/ 2 f39 1"/>
                <a:gd name="f48" fmla="*/ 38 f40 1"/>
                <a:gd name="f49" fmla="*/ 18 f39 1"/>
                <a:gd name="f50" fmla="*/ 45 f40 1"/>
                <a:gd name="f51" fmla="*/ 54 f39 1"/>
                <a:gd name="f52" fmla="*/ 21 f40 1"/>
                <a:gd name="f53" fmla="*/ 68 f39 1"/>
                <a:gd name="f54" fmla="*/ 6 f40 1"/>
                <a:gd name="f55" fmla="*/ 59 f39 1"/>
                <a:gd name="f56" fmla="+- f41 0 f1"/>
                <a:gd name="f57" fmla="*/ f44 1 45"/>
                <a:gd name="f58" fmla="*/ f45 1 70"/>
                <a:gd name="f59" fmla="*/ f46 1 45"/>
                <a:gd name="f60" fmla="*/ f47 1 70"/>
                <a:gd name="f61" fmla="*/ f48 1 45"/>
                <a:gd name="f62" fmla="*/ f49 1 70"/>
                <a:gd name="f63" fmla="*/ f50 1 45"/>
                <a:gd name="f64" fmla="*/ f51 1 70"/>
                <a:gd name="f65" fmla="*/ f52 1 45"/>
                <a:gd name="f66" fmla="*/ f53 1 70"/>
                <a:gd name="f67" fmla="*/ f54 1 45"/>
                <a:gd name="f68" fmla="*/ f55 1 70"/>
                <a:gd name="f69" fmla="*/ 0 1 f42"/>
                <a:gd name="f70" fmla="*/ f36 1 f42"/>
                <a:gd name="f71" fmla="*/ 0 1 f43"/>
                <a:gd name="f72" fmla="*/ f37 1 f43"/>
                <a:gd name="f73" fmla="*/ f57 1 f42"/>
                <a:gd name="f74" fmla="*/ f58 1 f43"/>
                <a:gd name="f75" fmla="*/ f59 1 f42"/>
                <a:gd name="f76" fmla="*/ f60 1 f43"/>
                <a:gd name="f77" fmla="*/ f61 1 f42"/>
                <a:gd name="f78" fmla="*/ f62 1 f43"/>
                <a:gd name="f79" fmla="*/ f63 1 f42"/>
                <a:gd name="f80" fmla="*/ f64 1 f43"/>
                <a:gd name="f81" fmla="*/ f65 1 f42"/>
                <a:gd name="f82" fmla="*/ f66 1 f43"/>
                <a:gd name="f83" fmla="*/ f67 1 f42"/>
                <a:gd name="f84" fmla="*/ f68 1 f43"/>
                <a:gd name="f85" fmla="*/ f69 f33 1"/>
                <a:gd name="f86" fmla="*/ f70 f33 1"/>
                <a:gd name="f87" fmla="*/ f72 f34 1"/>
                <a:gd name="f88" fmla="*/ f71 f34 1"/>
                <a:gd name="f89" fmla="*/ f73 f33 1"/>
                <a:gd name="f90" fmla="*/ f74 f34 1"/>
                <a:gd name="f91" fmla="*/ f75 f33 1"/>
                <a:gd name="f92" fmla="*/ f76 f34 1"/>
                <a:gd name="f93" fmla="*/ f77 f33 1"/>
                <a:gd name="f94" fmla="*/ f78 f34 1"/>
                <a:gd name="f95" fmla="*/ f79 f33 1"/>
                <a:gd name="f96" fmla="*/ f80 f34 1"/>
                <a:gd name="f97" fmla="*/ f81 f33 1"/>
                <a:gd name="f98" fmla="*/ f82 f34 1"/>
                <a:gd name="f99" fmla="*/ f83 f33 1"/>
                <a:gd name="f100" fmla="*/ f8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95" y="f96"/>
                </a:cxn>
                <a:cxn ang="f56">
                  <a:pos x="f97" y="f98"/>
                </a:cxn>
                <a:cxn ang="f56">
                  <a:pos x="f99" y="f100"/>
                </a:cxn>
                <a:cxn ang="f56">
                  <a:pos x="f89" y="f90"/>
                </a:cxn>
              </a:cxnLst>
              <a:rect l="f85" t="f88" r="f86" b="f87"/>
              <a:pathLst>
                <a:path w="45" h="70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17"/>
                    <a:pt x="f18" y="f19"/>
                  </a:cubicBezTo>
                  <a:cubicBezTo>
                    <a:pt x="f20" y="f21"/>
                    <a:pt x="f6" y="f22"/>
                    <a:pt x="f6" y="f23"/>
                  </a:cubicBezTo>
                  <a:cubicBezTo>
                    <a:pt x="f24" y="f25"/>
                    <a:pt x="f21" y="f26"/>
                    <a:pt x="f27" y="f25"/>
                  </a:cubicBezTo>
                  <a:cubicBezTo>
                    <a:pt x="f10" y="f7"/>
                    <a:pt x="f28" y="f25"/>
                    <a:pt x="f29" y="f30"/>
                  </a:cubicBezTo>
                  <a:cubicBezTo>
                    <a:pt x="f12" y="f31"/>
                    <a:pt x="f14" y="f16"/>
                    <a:pt x="f5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313AA83B-B710-4FCF-85AB-F625295A3C35}"/>
                </a:ext>
              </a:extLst>
            </p:cNvPr>
            <p:cNvSpPr/>
            <p:nvPr/>
          </p:nvSpPr>
          <p:spPr>
            <a:xfrm>
              <a:off x="2460110" y="3327227"/>
              <a:ext cx="68259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66"/>
                <a:gd name="f8" fmla="val 39"/>
                <a:gd name="f9" fmla="val 52"/>
                <a:gd name="f10" fmla="val 26"/>
                <a:gd name="f11" fmla="val 15"/>
                <a:gd name="f12" fmla="val 63"/>
                <a:gd name="f13" fmla="val 14"/>
                <a:gd name="f14" fmla="val 11"/>
                <a:gd name="f15" fmla="val 62"/>
                <a:gd name="f16" fmla="val 60"/>
                <a:gd name="f17" fmla="val 7"/>
                <a:gd name="f18" fmla="val 45"/>
                <a:gd name="f19" fmla="val 31"/>
                <a:gd name="f20" fmla="val 1"/>
                <a:gd name="f21" fmla="val 9"/>
                <a:gd name="f22" fmla="val 5"/>
                <a:gd name="f23" fmla="val 4"/>
                <a:gd name="f24" fmla="val 2"/>
                <a:gd name="f25" fmla="val 18"/>
                <a:gd name="f26" fmla="val 24"/>
                <a:gd name="f27" fmla="val 3"/>
                <a:gd name="f28" fmla="val 29"/>
                <a:gd name="f29" fmla="val 38"/>
                <a:gd name="f30" fmla="val 16"/>
                <a:gd name="f31" fmla="val 42"/>
                <a:gd name="f32" fmla="val 28"/>
                <a:gd name="f33" fmla="+- 0 0 -90"/>
                <a:gd name="f34" fmla="*/ f3 1 44"/>
                <a:gd name="f35" fmla="*/ f4 1 66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44"/>
                <a:gd name="f44" fmla="*/ f40 1 66"/>
                <a:gd name="f45" fmla="*/ 44 f41 1"/>
                <a:gd name="f46" fmla="*/ 39 f40 1"/>
                <a:gd name="f47" fmla="*/ 15 f41 1"/>
                <a:gd name="f48" fmla="*/ 63 f40 1"/>
                <a:gd name="f49" fmla="*/ 11 f41 1"/>
                <a:gd name="f50" fmla="*/ 60 f40 1"/>
                <a:gd name="f51" fmla="*/ 1 f41 1"/>
                <a:gd name="f52" fmla="*/ 15 f40 1"/>
                <a:gd name="f53" fmla="*/ 2 f40 1"/>
                <a:gd name="f54" fmla="*/ 29 f41 1"/>
                <a:gd name="f55" fmla="*/ 7 f40 1"/>
                <a:gd name="f56" fmla="+- f42 0 f1"/>
                <a:gd name="f57" fmla="*/ f45 1 44"/>
                <a:gd name="f58" fmla="*/ f46 1 66"/>
                <a:gd name="f59" fmla="*/ f47 1 44"/>
                <a:gd name="f60" fmla="*/ f48 1 66"/>
                <a:gd name="f61" fmla="*/ f49 1 44"/>
                <a:gd name="f62" fmla="*/ f50 1 66"/>
                <a:gd name="f63" fmla="*/ f51 1 44"/>
                <a:gd name="f64" fmla="*/ f52 1 66"/>
                <a:gd name="f65" fmla="*/ f53 1 66"/>
                <a:gd name="f66" fmla="*/ f54 1 44"/>
                <a:gd name="f67" fmla="*/ f55 1 66"/>
                <a:gd name="f68" fmla="*/ 0 1 f43"/>
                <a:gd name="f69" fmla="*/ f37 1 f43"/>
                <a:gd name="f70" fmla="*/ 0 1 f44"/>
                <a:gd name="f71" fmla="*/ f38 1 f44"/>
                <a:gd name="f72" fmla="*/ f57 1 f43"/>
                <a:gd name="f73" fmla="*/ f58 1 f44"/>
                <a:gd name="f74" fmla="*/ f59 1 f43"/>
                <a:gd name="f75" fmla="*/ f60 1 f44"/>
                <a:gd name="f76" fmla="*/ f61 1 f43"/>
                <a:gd name="f77" fmla="*/ f62 1 f44"/>
                <a:gd name="f78" fmla="*/ f63 1 f43"/>
                <a:gd name="f79" fmla="*/ f64 1 f44"/>
                <a:gd name="f80" fmla="*/ f65 1 f44"/>
                <a:gd name="f81" fmla="*/ f66 1 f43"/>
                <a:gd name="f82" fmla="*/ f67 1 f44"/>
                <a:gd name="f83" fmla="*/ f68 f34 1"/>
                <a:gd name="f84" fmla="*/ f69 f34 1"/>
                <a:gd name="f85" fmla="*/ f71 f35 1"/>
                <a:gd name="f86" fmla="*/ f70 f35 1"/>
                <a:gd name="f87" fmla="*/ f72 f34 1"/>
                <a:gd name="f88" fmla="*/ f73 f35 1"/>
                <a:gd name="f89" fmla="*/ f74 f34 1"/>
                <a:gd name="f90" fmla="*/ f75 f35 1"/>
                <a:gd name="f91" fmla="*/ f76 f34 1"/>
                <a:gd name="f92" fmla="*/ f77 f35 1"/>
                <a:gd name="f93" fmla="*/ f78 f34 1"/>
                <a:gd name="f94" fmla="*/ f79 f35 1"/>
                <a:gd name="f95" fmla="*/ f80 f35 1"/>
                <a:gd name="f96" fmla="*/ f81 f34 1"/>
                <a:gd name="f97" fmla="*/ f8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7" y="f88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91" y="f95"/>
                </a:cxn>
                <a:cxn ang="f56">
                  <a:pos x="f96" y="f97"/>
                </a:cxn>
                <a:cxn ang="f56">
                  <a:pos x="f87" y="f88"/>
                </a:cxn>
              </a:cxnLst>
              <a:rect l="f83" t="f86" r="f84" b="f85"/>
              <a:pathLst>
                <a:path w="44" h="66">
                  <a:moveTo>
                    <a:pt x="f6" y="f8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13" y="f12"/>
                    <a:pt x="f14" y="f15"/>
                    <a:pt x="f14" y="f16"/>
                  </a:cubicBezTo>
                  <a:cubicBezTo>
                    <a:pt x="f17" y="f18"/>
                    <a:pt x="f5" y="f19"/>
                    <a:pt x="f20" y="f11"/>
                  </a:cubicBezTo>
                  <a:cubicBezTo>
                    <a:pt x="f20" y="f21"/>
                    <a:pt x="f22" y="f23"/>
                    <a:pt x="f14" y="f24"/>
                  </a:cubicBezTo>
                  <a:cubicBezTo>
                    <a:pt x="f25" y="f5"/>
                    <a:pt x="f26" y="f27"/>
                    <a:pt x="f28" y="f17"/>
                  </a:cubicBezTo>
                  <a:cubicBezTo>
                    <a:pt x="f29" y="f30"/>
                    <a:pt x="f31" y="f32"/>
                    <a:pt x="f6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C42F34BB-72C2-4928-93A8-AD5EE845147F}"/>
                </a:ext>
              </a:extLst>
            </p:cNvPr>
            <p:cNvSpPr/>
            <p:nvPr/>
          </p:nvSpPr>
          <p:spPr>
            <a:xfrm>
              <a:off x="1813995" y="3327227"/>
              <a:ext cx="71442" cy="98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63"/>
                <a:gd name="f8" fmla="val 21"/>
                <a:gd name="f9" fmla="val 43"/>
                <a:gd name="f10" fmla="val 33"/>
                <a:gd name="f11" fmla="val 39"/>
                <a:gd name="f12" fmla="val 58"/>
                <a:gd name="f13" fmla="val 31"/>
                <a:gd name="f14" fmla="val 26"/>
                <a:gd name="f15" fmla="val 62"/>
                <a:gd name="f16" fmla="val 13"/>
                <a:gd name="f17" fmla="val 59"/>
                <a:gd name="f18" fmla="val 5"/>
                <a:gd name="f19" fmla="val 55"/>
                <a:gd name="f20" fmla="val 3"/>
                <a:gd name="f21" fmla="val 45"/>
                <a:gd name="f22" fmla="val 32"/>
                <a:gd name="f23" fmla="val 10"/>
                <a:gd name="f24" fmla="val 11"/>
                <a:gd name="f25" fmla="val 22"/>
                <a:gd name="f26" fmla="val 4"/>
                <a:gd name="f27" fmla="val 27"/>
                <a:gd name="f28" fmla="val 1"/>
                <a:gd name="f29" fmla="val 38"/>
                <a:gd name="f30" fmla="val 7"/>
                <a:gd name="f31" fmla="+- 0 0 -90"/>
                <a:gd name="f32" fmla="*/ f3 1 46"/>
                <a:gd name="f33" fmla="*/ f4 1 63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46"/>
                <a:gd name="f42" fmla="*/ f38 1 63"/>
                <a:gd name="f43" fmla="*/ 46 f39 1"/>
                <a:gd name="f44" fmla="*/ 21 f38 1"/>
                <a:gd name="f45" fmla="*/ 33 f39 1"/>
                <a:gd name="f46" fmla="*/ 58 f38 1"/>
                <a:gd name="f47" fmla="*/ 21 f39 1"/>
                <a:gd name="f48" fmla="*/ 62 f38 1"/>
                <a:gd name="f49" fmla="*/ 3 f39 1"/>
                <a:gd name="f50" fmla="*/ 45 f38 1"/>
                <a:gd name="f51" fmla="*/ 22 f39 1"/>
                <a:gd name="f52" fmla="*/ 4 f38 1"/>
                <a:gd name="f53" fmla="*/ 38 f39 1"/>
                <a:gd name="f54" fmla="*/ 3 f38 1"/>
                <a:gd name="f55" fmla="+- f40 0 f1"/>
                <a:gd name="f56" fmla="*/ f43 1 46"/>
                <a:gd name="f57" fmla="*/ f44 1 63"/>
                <a:gd name="f58" fmla="*/ f45 1 46"/>
                <a:gd name="f59" fmla="*/ f46 1 63"/>
                <a:gd name="f60" fmla="*/ f47 1 46"/>
                <a:gd name="f61" fmla="*/ f48 1 63"/>
                <a:gd name="f62" fmla="*/ f49 1 46"/>
                <a:gd name="f63" fmla="*/ f50 1 63"/>
                <a:gd name="f64" fmla="*/ f51 1 46"/>
                <a:gd name="f65" fmla="*/ f52 1 63"/>
                <a:gd name="f66" fmla="*/ f53 1 46"/>
                <a:gd name="f67" fmla="*/ f54 1 63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2"/>
                <a:gd name="f80" fmla="*/ f64 1 f41"/>
                <a:gd name="f81" fmla="*/ f65 1 f42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3 1"/>
                <a:gd name="f96" fmla="*/ f80 f32 1"/>
                <a:gd name="f97" fmla="*/ f81 f33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46" h="63">
                  <a:moveTo>
                    <a:pt x="f6" y="f8"/>
                  </a:moveTo>
                  <a:cubicBezTo>
                    <a:pt x="f9" y="f10"/>
                    <a:pt x="f11" y="f6"/>
                    <a:pt x="f10" y="f12"/>
                  </a:cubicBezTo>
                  <a:cubicBezTo>
                    <a:pt x="f13" y="f7"/>
                    <a:pt x="f14" y="f7"/>
                    <a:pt x="f8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5" y="f22"/>
                    <a:pt x="f23" y="f24"/>
                    <a:pt x="f25" y="f26"/>
                  </a:cubicBezTo>
                  <a:cubicBezTo>
                    <a:pt x="f27" y="f28"/>
                    <a:pt x="f22" y="f5"/>
                    <a:pt x="f29" y="f20"/>
                  </a:cubicBezTo>
                  <a:cubicBezTo>
                    <a:pt x="f9" y="f30"/>
                    <a:pt x="f21" y="f16"/>
                    <a:pt x="f6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5495D0F6-D877-4299-B61B-A738B0F2DE0B}"/>
                </a:ext>
              </a:extLst>
            </p:cNvPr>
            <p:cNvSpPr/>
            <p:nvPr/>
          </p:nvSpPr>
          <p:spPr>
            <a:xfrm>
              <a:off x="1875909" y="3343101"/>
              <a:ext cx="69851" cy="10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67"/>
                <a:gd name="f8" fmla="val 21"/>
                <a:gd name="f9" fmla="val 42"/>
                <a:gd name="f10" fmla="val 31"/>
                <a:gd name="f11" fmla="val 40"/>
                <a:gd name="f12" fmla="val 39"/>
                <a:gd name="f13" fmla="val 49"/>
                <a:gd name="f14" fmla="val 38"/>
                <a:gd name="f15" fmla="val 61"/>
                <a:gd name="f16" fmla="val 34"/>
                <a:gd name="f17" fmla="val 20"/>
                <a:gd name="f18" fmla="val 63"/>
                <a:gd name="f19" fmla="val 3"/>
                <a:gd name="f20" fmla="val 58"/>
                <a:gd name="f21" fmla="val 55"/>
                <a:gd name="f22" fmla="val 5"/>
                <a:gd name="f23" fmla="val 7"/>
                <a:gd name="f24" fmla="val 32"/>
                <a:gd name="f25" fmla="val 9"/>
                <a:gd name="f26" fmla="val 23"/>
                <a:gd name="f27" fmla="val 13"/>
                <a:gd name="f28" fmla="val 15"/>
                <a:gd name="f29" fmla="val 16"/>
                <a:gd name="f30" fmla="val 6"/>
                <a:gd name="f31" fmla="val 43"/>
                <a:gd name="f32" fmla="+- 0 0 -90"/>
                <a:gd name="f33" fmla="*/ f3 1 44"/>
                <a:gd name="f34" fmla="*/ f4 1 67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44"/>
                <a:gd name="f43" fmla="*/ f39 1 67"/>
                <a:gd name="f44" fmla="*/ 44 f40 1"/>
                <a:gd name="f45" fmla="*/ 21 f39 1"/>
                <a:gd name="f46" fmla="*/ 39 f40 1"/>
                <a:gd name="f47" fmla="*/ 49 f39 1"/>
                <a:gd name="f48" fmla="*/ 20 f40 1"/>
                <a:gd name="f49" fmla="*/ 63 f39 1"/>
                <a:gd name="f50" fmla="*/ 5 f40 1"/>
                <a:gd name="f51" fmla="*/ 40 f39 1"/>
                <a:gd name="f52" fmla="*/ 13 f40 1"/>
                <a:gd name="f53" fmla="*/ 15 f39 1"/>
                <a:gd name="f54" fmla="*/ 31 f40 1"/>
                <a:gd name="f55" fmla="*/ 3 f39 1"/>
                <a:gd name="f56" fmla="+- f41 0 f1"/>
                <a:gd name="f57" fmla="*/ f44 1 44"/>
                <a:gd name="f58" fmla="*/ f45 1 67"/>
                <a:gd name="f59" fmla="*/ f46 1 44"/>
                <a:gd name="f60" fmla="*/ f47 1 67"/>
                <a:gd name="f61" fmla="*/ f48 1 44"/>
                <a:gd name="f62" fmla="*/ f49 1 67"/>
                <a:gd name="f63" fmla="*/ f50 1 44"/>
                <a:gd name="f64" fmla="*/ f51 1 67"/>
                <a:gd name="f65" fmla="*/ f52 1 44"/>
                <a:gd name="f66" fmla="*/ f53 1 67"/>
                <a:gd name="f67" fmla="*/ f54 1 44"/>
                <a:gd name="f68" fmla="*/ f55 1 67"/>
                <a:gd name="f69" fmla="*/ 0 1 f42"/>
                <a:gd name="f70" fmla="*/ f36 1 f42"/>
                <a:gd name="f71" fmla="*/ 0 1 f43"/>
                <a:gd name="f72" fmla="*/ f37 1 f43"/>
                <a:gd name="f73" fmla="*/ f57 1 f42"/>
                <a:gd name="f74" fmla="*/ f58 1 f43"/>
                <a:gd name="f75" fmla="*/ f59 1 f42"/>
                <a:gd name="f76" fmla="*/ f60 1 f43"/>
                <a:gd name="f77" fmla="*/ f61 1 f42"/>
                <a:gd name="f78" fmla="*/ f62 1 f43"/>
                <a:gd name="f79" fmla="*/ f63 1 f42"/>
                <a:gd name="f80" fmla="*/ f64 1 f43"/>
                <a:gd name="f81" fmla="*/ f65 1 f42"/>
                <a:gd name="f82" fmla="*/ f66 1 f43"/>
                <a:gd name="f83" fmla="*/ f67 1 f42"/>
                <a:gd name="f84" fmla="*/ f68 1 f43"/>
                <a:gd name="f85" fmla="*/ f69 f33 1"/>
                <a:gd name="f86" fmla="*/ f70 f33 1"/>
                <a:gd name="f87" fmla="*/ f72 f34 1"/>
                <a:gd name="f88" fmla="*/ f71 f34 1"/>
                <a:gd name="f89" fmla="*/ f73 f33 1"/>
                <a:gd name="f90" fmla="*/ f74 f34 1"/>
                <a:gd name="f91" fmla="*/ f75 f33 1"/>
                <a:gd name="f92" fmla="*/ f76 f34 1"/>
                <a:gd name="f93" fmla="*/ f77 f33 1"/>
                <a:gd name="f94" fmla="*/ f78 f34 1"/>
                <a:gd name="f95" fmla="*/ f79 f33 1"/>
                <a:gd name="f96" fmla="*/ f80 f34 1"/>
                <a:gd name="f97" fmla="*/ f81 f33 1"/>
                <a:gd name="f98" fmla="*/ f82 f34 1"/>
                <a:gd name="f99" fmla="*/ f83 f33 1"/>
                <a:gd name="f100" fmla="*/ f8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95" y="f96"/>
                </a:cxn>
                <a:cxn ang="f56">
                  <a:pos x="f97" y="f98"/>
                </a:cxn>
                <a:cxn ang="f56">
                  <a:pos x="f99" y="f100"/>
                </a:cxn>
                <a:cxn ang="f56">
                  <a:pos x="f89" y="f90"/>
                </a:cxn>
              </a:cxnLst>
              <a:rect l="f85" t="f88" r="f86" b="f87"/>
              <a:pathLst>
                <a:path w="44" h="67">
                  <a:moveTo>
                    <a:pt x="f6" y="f8"/>
                  </a:moveTo>
                  <a:cubicBezTo>
                    <a:pt x="f9" y="f10"/>
                    <a:pt x="f11" y="f11"/>
                    <a:pt x="f12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5" y="f21"/>
                    <a:pt x="f22" y="f11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23"/>
                    <a:pt x="f8" y="f5"/>
                    <a:pt x="f10" y="f19"/>
                  </a:cubicBezTo>
                  <a:cubicBezTo>
                    <a:pt x="f11" y="f30"/>
                    <a:pt x="f31" y="f27"/>
                    <a:pt x="f6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139F215F-78F6-4825-9DAA-7AA3B09C1126}"/>
                </a:ext>
              </a:extLst>
            </p:cNvPr>
            <p:cNvSpPr/>
            <p:nvPr/>
          </p:nvSpPr>
          <p:spPr>
            <a:xfrm>
              <a:off x="2110864" y="3506614"/>
              <a:ext cx="53977" cy="100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64"/>
                <a:gd name="f8" fmla="val 33"/>
                <a:gd name="f9" fmla="val 31"/>
                <a:gd name="f10" fmla="val 36"/>
                <a:gd name="f11" fmla="val 32"/>
                <a:gd name="f12" fmla="val 42"/>
                <a:gd name="f13" fmla="val 47"/>
                <a:gd name="f14" fmla="val 59"/>
                <a:gd name="f15" fmla="val 27"/>
                <a:gd name="f16" fmla="val 17"/>
                <a:gd name="f17" fmla="val 63"/>
                <a:gd name="f18" fmla="val 6"/>
                <a:gd name="f19" fmla="val 58"/>
                <a:gd name="f20" fmla="val 46"/>
                <a:gd name="f21" fmla="val 1"/>
                <a:gd name="f22" fmla="val 35"/>
                <a:gd name="f23" fmla="val 24"/>
                <a:gd name="f24" fmla="val 12"/>
                <a:gd name="f25" fmla="val 8"/>
                <a:gd name="f26" fmla="val 16"/>
                <a:gd name="f27" fmla="val 26"/>
                <a:gd name="f28" fmla="val 13"/>
                <a:gd name="f29" fmla="val 19"/>
                <a:gd name="f30" fmla="val 25"/>
                <a:gd name="f31" fmla="+- 0 0 -90"/>
                <a:gd name="f32" fmla="*/ f3 1 34"/>
                <a:gd name="f33" fmla="*/ f4 1 64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34"/>
                <a:gd name="f42" fmla="*/ f38 1 64"/>
                <a:gd name="f43" fmla="*/ 33 f39 1"/>
                <a:gd name="f44" fmla="*/ 31 f38 1"/>
                <a:gd name="f45" fmla="*/ 47 f38 1"/>
                <a:gd name="f46" fmla="*/ 17 f39 1"/>
                <a:gd name="f47" fmla="*/ 63 f38 1"/>
                <a:gd name="f48" fmla="*/ 0 f39 1"/>
                <a:gd name="f49" fmla="*/ 46 f38 1"/>
                <a:gd name="f50" fmla="*/ 1 f39 1"/>
                <a:gd name="f51" fmla="*/ 12 f38 1"/>
                <a:gd name="f52" fmla="*/ 16 f39 1"/>
                <a:gd name="f53" fmla="*/ 0 f38 1"/>
                <a:gd name="f54" fmla="*/ 13 f38 1"/>
                <a:gd name="f55" fmla="+- f40 0 f1"/>
                <a:gd name="f56" fmla="*/ f43 1 34"/>
                <a:gd name="f57" fmla="*/ f44 1 64"/>
                <a:gd name="f58" fmla="*/ f45 1 64"/>
                <a:gd name="f59" fmla="*/ f46 1 34"/>
                <a:gd name="f60" fmla="*/ f47 1 64"/>
                <a:gd name="f61" fmla="*/ f48 1 34"/>
                <a:gd name="f62" fmla="*/ f49 1 64"/>
                <a:gd name="f63" fmla="*/ f50 1 34"/>
                <a:gd name="f64" fmla="*/ f51 1 64"/>
                <a:gd name="f65" fmla="*/ f52 1 34"/>
                <a:gd name="f66" fmla="*/ f53 1 64"/>
                <a:gd name="f67" fmla="*/ f54 1 64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2"/>
                <a:gd name="f75" fmla="*/ f59 1 f41"/>
                <a:gd name="f76" fmla="*/ f60 1 f42"/>
                <a:gd name="f77" fmla="*/ f61 1 f41"/>
                <a:gd name="f78" fmla="*/ f62 1 f42"/>
                <a:gd name="f79" fmla="*/ f63 1 f41"/>
                <a:gd name="f80" fmla="*/ f64 1 f42"/>
                <a:gd name="f81" fmla="*/ f65 1 f41"/>
                <a:gd name="f82" fmla="*/ f66 1 f42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3 1"/>
                <a:gd name="f91" fmla="*/ f75 f32 1"/>
                <a:gd name="f92" fmla="*/ f76 f33 1"/>
                <a:gd name="f93" fmla="*/ f77 f32 1"/>
                <a:gd name="f94" fmla="*/ f78 f33 1"/>
                <a:gd name="f95" fmla="*/ f79 f32 1"/>
                <a:gd name="f96" fmla="*/ f80 f33 1"/>
                <a:gd name="f97" fmla="*/ f81 f32 1"/>
                <a:gd name="f98" fmla="*/ f82 f33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88" y="f90"/>
                </a:cxn>
                <a:cxn ang="f55">
                  <a:pos x="f91" y="f92"/>
                </a:cxn>
                <a:cxn ang="f55">
                  <a:pos x="f93" y="f94"/>
                </a:cxn>
                <a:cxn ang="f55">
                  <a:pos x="f95" y="f96"/>
                </a:cxn>
                <a:cxn ang="f55">
                  <a:pos x="f97" y="f98"/>
                </a:cxn>
                <a:cxn ang="f55">
                  <a:pos x="f88" y="f99"/>
                </a:cxn>
                <a:cxn ang="f55">
                  <a:pos x="f88" y="f89"/>
                </a:cxn>
              </a:cxnLst>
              <a:rect l="f84" t="f87" r="f85" b="f86"/>
              <a:pathLst>
                <a:path w="34" h="64">
                  <a:moveTo>
                    <a:pt x="f8" y="f9"/>
                  </a:moveTo>
                  <a:cubicBezTo>
                    <a:pt x="f8" y="f10"/>
                    <a:pt x="f11" y="f12"/>
                    <a:pt x="f8" y="f13"/>
                  </a:cubicBezTo>
                  <a:cubicBezTo>
                    <a:pt x="f6" y="f14"/>
                    <a:pt x="f15" y="f7"/>
                    <a:pt x="f16" y="f17"/>
                  </a:cubicBezTo>
                  <a:cubicBezTo>
                    <a:pt x="f18" y="f17"/>
                    <a:pt x="f5" y="f19"/>
                    <a:pt x="f5" y="f20"/>
                  </a:cubicBezTo>
                  <a:cubicBezTo>
                    <a:pt x="f21" y="f22"/>
                    <a:pt x="f21" y="f23"/>
                    <a:pt x="f21" y="f24"/>
                  </a:cubicBezTo>
                  <a:cubicBezTo>
                    <a:pt x="f21" y="f21"/>
                    <a:pt x="f25" y="f5"/>
                    <a:pt x="f26" y="f5"/>
                  </a:cubicBezTo>
                  <a:cubicBezTo>
                    <a:pt x="f27" y="f5"/>
                    <a:pt x="f6" y="f5"/>
                    <a:pt x="f8" y="f28"/>
                  </a:cubicBezTo>
                  <a:cubicBezTo>
                    <a:pt x="f11" y="f29"/>
                    <a:pt x="f8" y="f30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831B4169-C067-4AE4-A2EC-8FCA6613C1B6}"/>
                </a:ext>
              </a:extLst>
            </p:cNvPr>
            <p:cNvSpPr/>
            <p:nvPr/>
          </p:nvSpPr>
          <p:spPr>
            <a:xfrm>
              <a:off x="2401378" y="3344692"/>
              <a:ext cx="63495" cy="104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66"/>
                <a:gd name="f8" fmla="val 20"/>
                <a:gd name="f9" fmla="val 65"/>
                <a:gd name="f10" fmla="val 12"/>
                <a:gd name="f11" fmla="val 9"/>
                <a:gd name="f12" fmla="val 63"/>
                <a:gd name="f13" fmla="val 8"/>
                <a:gd name="f14" fmla="val 57"/>
                <a:gd name="f15" fmla="val 5"/>
                <a:gd name="f16" fmla="val 45"/>
                <a:gd name="f17" fmla="val 3"/>
                <a:gd name="f18" fmla="val 32"/>
                <a:gd name="f19" fmla="val 1"/>
                <a:gd name="f20" fmla="val 19"/>
                <a:gd name="f21" fmla="val 10"/>
                <a:gd name="f22" fmla="val 6"/>
                <a:gd name="f23" fmla="val 4"/>
                <a:gd name="f24" fmla="val 15"/>
                <a:gd name="f25" fmla="val 2"/>
                <a:gd name="f26" fmla="val 24"/>
                <a:gd name="f27" fmla="val 29"/>
                <a:gd name="f28" fmla="val 7"/>
                <a:gd name="f29" fmla="val 31"/>
                <a:gd name="f30" fmla="val 14"/>
                <a:gd name="f31" fmla="val 34"/>
                <a:gd name="f32" fmla="val 26"/>
                <a:gd name="f33" fmla="val 37"/>
                <a:gd name="f34" fmla="val 39"/>
                <a:gd name="f35" fmla="val 49"/>
                <a:gd name="f36" fmla="val 64"/>
                <a:gd name="f37" fmla="val 27"/>
                <a:gd name="f38" fmla="val 62"/>
                <a:gd name="f39" fmla="+- 0 0 -90"/>
                <a:gd name="f40" fmla="*/ f3 1 40"/>
                <a:gd name="f41" fmla="*/ f4 1 66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40"/>
                <a:gd name="f50" fmla="*/ f46 1 66"/>
                <a:gd name="f51" fmla="*/ 20 f47 1"/>
                <a:gd name="f52" fmla="*/ 65 f46 1"/>
                <a:gd name="f53" fmla="*/ 8 f47 1"/>
                <a:gd name="f54" fmla="*/ 57 f46 1"/>
                <a:gd name="f55" fmla="*/ 1 f47 1"/>
                <a:gd name="f56" fmla="*/ 19 f46 1"/>
                <a:gd name="f57" fmla="*/ 15 f47 1"/>
                <a:gd name="f58" fmla="*/ 2 f46 1"/>
                <a:gd name="f59" fmla="*/ 31 f47 1"/>
                <a:gd name="f60" fmla="*/ 14 f46 1"/>
                <a:gd name="f61" fmla="*/ 39 f47 1"/>
                <a:gd name="f62" fmla="*/ 49 f46 1"/>
                <a:gd name="f63" fmla="+- f48 0 f1"/>
                <a:gd name="f64" fmla="*/ f51 1 40"/>
                <a:gd name="f65" fmla="*/ f52 1 66"/>
                <a:gd name="f66" fmla="*/ f53 1 40"/>
                <a:gd name="f67" fmla="*/ f54 1 66"/>
                <a:gd name="f68" fmla="*/ f55 1 40"/>
                <a:gd name="f69" fmla="*/ f56 1 66"/>
                <a:gd name="f70" fmla="*/ f57 1 40"/>
                <a:gd name="f71" fmla="*/ f58 1 66"/>
                <a:gd name="f72" fmla="*/ f59 1 40"/>
                <a:gd name="f73" fmla="*/ f60 1 66"/>
                <a:gd name="f74" fmla="*/ f61 1 40"/>
                <a:gd name="f75" fmla="*/ f62 1 66"/>
                <a:gd name="f76" fmla="*/ 0 1 f49"/>
                <a:gd name="f77" fmla="*/ f43 1 f49"/>
                <a:gd name="f78" fmla="*/ 0 1 f50"/>
                <a:gd name="f79" fmla="*/ f44 1 f50"/>
                <a:gd name="f80" fmla="*/ f64 1 f49"/>
                <a:gd name="f81" fmla="*/ f65 1 f50"/>
                <a:gd name="f82" fmla="*/ f66 1 f49"/>
                <a:gd name="f83" fmla="*/ f67 1 f50"/>
                <a:gd name="f84" fmla="*/ f68 1 f49"/>
                <a:gd name="f85" fmla="*/ f69 1 f50"/>
                <a:gd name="f86" fmla="*/ f70 1 f49"/>
                <a:gd name="f87" fmla="*/ f71 1 f50"/>
                <a:gd name="f88" fmla="*/ f72 1 f49"/>
                <a:gd name="f89" fmla="*/ f73 1 f50"/>
                <a:gd name="f90" fmla="*/ f74 1 f49"/>
                <a:gd name="f91" fmla="*/ f75 1 f50"/>
                <a:gd name="f92" fmla="*/ f76 f40 1"/>
                <a:gd name="f93" fmla="*/ f77 f40 1"/>
                <a:gd name="f94" fmla="*/ f79 f41 1"/>
                <a:gd name="f95" fmla="*/ f78 f41 1"/>
                <a:gd name="f96" fmla="*/ f80 f40 1"/>
                <a:gd name="f97" fmla="*/ f81 f41 1"/>
                <a:gd name="f98" fmla="*/ f82 f40 1"/>
                <a:gd name="f99" fmla="*/ f83 f41 1"/>
                <a:gd name="f100" fmla="*/ f84 f40 1"/>
                <a:gd name="f101" fmla="*/ f85 f41 1"/>
                <a:gd name="f102" fmla="*/ f86 f40 1"/>
                <a:gd name="f103" fmla="*/ f87 f41 1"/>
                <a:gd name="f104" fmla="*/ f88 f40 1"/>
                <a:gd name="f105" fmla="*/ f89 f41 1"/>
                <a:gd name="f106" fmla="*/ f90 f40 1"/>
                <a:gd name="f107" fmla="*/ f9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6" y="f97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96" y="f97"/>
                </a:cxn>
              </a:cxnLst>
              <a:rect l="f92" t="f95" r="f93" b="f94"/>
              <a:pathLst>
                <a:path w="40" h="66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5" y="f21"/>
                    <a:pt x="f22" y="f23"/>
                    <a:pt x="f24" y="f25"/>
                  </a:cubicBezTo>
                  <a:cubicBezTo>
                    <a:pt x="f26" y="f5"/>
                    <a:pt x="f27" y="f28"/>
                    <a:pt x="f29" y="f30"/>
                  </a:cubicBezTo>
                  <a:cubicBezTo>
                    <a:pt x="f31" y="f32"/>
                    <a:pt x="f33" y="f33"/>
                    <a:pt x="f34" y="f35"/>
                  </a:cubicBezTo>
                  <a:cubicBezTo>
                    <a:pt x="f6" y="f36"/>
                    <a:pt x="f37" y="f38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5FD29694-BD12-4572-892E-28E8E20382BA}"/>
                </a:ext>
              </a:extLst>
            </p:cNvPr>
            <p:cNvSpPr/>
            <p:nvPr/>
          </p:nvSpPr>
          <p:spPr>
            <a:xfrm>
              <a:off x="2233101" y="3495504"/>
              <a:ext cx="57150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66"/>
                <a:gd name="f8" fmla="val 1"/>
                <a:gd name="f9" fmla="val 22"/>
                <a:gd name="f10" fmla="val 10"/>
                <a:gd name="f11" fmla="val 3"/>
                <a:gd name="f12" fmla="val 2"/>
                <a:gd name="f13" fmla="val 16"/>
                <a:gd name="f14" fmla="val 25"/>
                <a:gd name="f15" fmla="val 30"/>
                <a:gd name="f16" fmla="val 31"/>
                <a:gd name="f17" fmla="val 12"/>
                <a:gd name="f18" fmla="val 32"/>
                <a:gd name="f19" fmla="val 34"/>
                <a:gd name="f20" fmla="val 33"/>
                <a:gd name="f21" fmla="val 35"/>
                <a:gd name="f22" fmla="val 44"/>
                <a:gd name="f23" fmla="val 56"/>
                <a:gd name="f24" fmla="val 63"/>
                <a:gd name="f25" fmla="val 19"/>
                <a:gd name="f26" fmla="val 64"/>
                <a:gd name="f27" fmla="val 7"/>
                <a:gd name="f28" fmla="val 5"/>
                <a:gd name="f29" fmla="val 58"/>
                <a:gd name="f30" fmla="val 48"/>
                <a:gd name="f31" fmla="val 4"/>
                <a:gd name="f32" fmla="val 39"/>
                <a:gd name="f33" fmla="+- 0 0 -90"/>
                <a:gd name="f34" fmla="*/ f3 1 37"/>
                <a:gd name="f35" fmla="*/ f4 1 66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37"/>
                <a:gd name="f44" fmla="*/ f40 1 66"/>
                <a:gd name="f45" fmla="*/ 1 f41 1"/>
                <a:gd name="f46" fmla="*/ 22 f40 1"/>
                <a:gd name="f47" fmla="*/ 16 f41 1"/>
                <a:gd name="f48" fmla="*/ 1 f40 1"/>
                <a:gd name="f49" fmla="*/ 31 f41 1"/>
                <a:gd name="f50" fmla="*/ 12 f40 1"/>
                <a:gd name="f51" fmla="*/ 35 f41 1"/>
                <a:gd name="f52" fmla="*/ 44 f40 1"/>
                <a:gd name="f53" fmla="*/ 19 f41 1"/>
                <a:gd name="f54" fmla="*/ 64 f40 1"/>
                <a:gd name="f55" fmla="*/ 5 f41 1"/>
                <a:gd name="f56" fmla="*/ 48 f40 1"/>
                <a:gd name="f57" fmla="+- f42 0 f1"/>
                <a:gd name="f58" fmla="*/ f45 1 37"/>
                <a:gd name="f59" fmla="*/ f46 1 66"/>
                <a:gd name="f60" fmla="*/ f47 1 37"/>
                <a:gd name="f61" fmla="*/ f48 1 66"/>
                <a:gd name="f62" fmla="*/ f49 1 37"/>
                <a:gd name="f63" fmla="*/ f50 1 66"/>
                <a:gd name="f64" fmla="*/ f51 1 37"/>
                <a:gd name="f65" fmla="*/ f52 1 66"/>
                <a:gd name="f66" fmla="*/ f53 1 37"/>
                <a:gd name="f67" fmla="*/ f54 1 66"/>
                <a:gd name="f68" fmla="*/ f55 1 37"/>
                <a:gd name="f69" fmla="*/ f56 1 66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37" h="66">
                  <a:moveTo>
                    <a:pt x="f8" y="f9"/>
                  </a:moveTo>
                  <a:cubicBezTo>
                    <a:pt x="f5" y="f10"/>
                    <a:pt x="f11" y="f12"/>
                    <a:pt x="f13" y="f8"/>
                  </a:cubicBezTo>
                  <a:cubicBezTo>
                    <a:pt x="f14" y="f5"/>
                    <a:pt x="f15" y="f12"/>
                    <a:pt x="f16" y="f17"/>
                  </a:cubicBezTo>
                  <a:cubicBezTo>
                    <a:pt x="f18" y="f9"/>
                    <a:pt x="f19" y="f20"/>
                    <a:pt x="f21" y="f22"/>
                  </a:cubicBezTo>
                  <a:cubicBezTo>
                    <a:pt x="f6" y="f23"/>
                    <a:pt x="f15" y="f24"/>
                    <a:pt x="f25" y="f26"/>
                  </a:cubicBezTo>
                  <a:cubicBezTo>
                    <a:pt x="f27" y="f7"/>
                    <a:pt x="f28" y="f29"/>
                    <a:pt x="f28" y="f30"/>
                  </a:cubicBezTo>
                  <a:cubicBezTo>
                    <a:pt x="f31" y="f32"/>
                    <a:pt x="f11" y="f15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7B0C014D-7FC7-4D09-BD87-E425A7AA010C}"/>
                </a:ext>
              </a:extLst>
            </p:cNvPr>
            <p:cNvSpPr/>
            <p:nvPr/>
          </p:nvSpPr>
          <p:spPr>
            <a:xfrm>
              <a:off x="2177533" y="3500268"/>
              <a:ext cx="52385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69"/>
                <a:gd name="f8" fmla="val 1"/>
                <a:gd name="f9" fmla="val 34"/>
                <a:gd name="f10" fmla="val 28"/>
                <a:gd name="f11" fmla="val 22"/>
                <a:gd name="f12" fmla="val 16"/>
                <a:gd name="f13" fmla="val 8"/>
                <a:gd name="f14" fmla="val 2"/>
                <a:gd name="f15" fmla="val 11"/>
                <a:gd name="f16" fmla="val 21"/>
                <a:gd name="f17" fmla="val 27"/>
                <a:gd name="f18" fmla="val 3"/>
                <a:gd name="f19" fmla="val 14"/>
                <a:gd name="f20" fmla="val 30"/>
                <a:gd name="f21" fmla="val 26"/>
                <a:gd name="f22" fmla="val 31"/>
                <a:gd name="f23" fmla="val 38"/>
                <a:gd name="f24" fmla="val 32"/>
                <a:gd name="f25" fmla="val 50"/>
                <a:gd name="f26" fmla="val 62"/>
                <a:gd name="f27" fmla="val 25"/>
                <a:gd name="f28" fmla="val 66"/>
                <a:gd name="f29" fmla="val 67"/>
                <a:gd name="f30" fmla="val 61"/>
                <a:gd name="f31" fmla="val 51"/>
                <a:gd name="f32" fmla="val 45"/>
                <a:gd name="f33" fmla="val 39"/>
                <a:gd name="f34" fmla="+- 0 0 -90"/>
                <a:gd name="f35" fmla="*/ f3 1 33"/>
                <a:gd name="f36" fmla="*/ f4 1 69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33"/>
                <a:gd name="f45" fmla="*/ f41 1 69"/>
                <a:gd name="f46" fmla="*/ 1 f42 1"/>
                <a:gd name="f47" fmla="*/ 34 f41 1"/>
                <a:gd name="f48" fmla="*/ 16 f41 1"/>
                <a:gd name="f49" fmla="*/ 11 f42 1"/>
                <a:gd name="f50" fmla="*/ 1 f41 1"/>
                <a:gd name="f51" fmla="*/ 28 f42 1"/>
                <a:gd name="f52" fmla="*/ 14 f41 1"/>
                <a:gd name="f53" fmla="*/ 32 f42 1"/>
                <a:gd name="f54" fmla="*/ 50 f41 1"/>
                <a:gd name="f55" fmla="*/ 14 f42 1"/>
                <a:gd name="f56" fmla="*/ 67 f41 1"/>
                <a:gd name="f57" fmla="*/ 51 f41 1"/>
                <a:gd name="f58" fmla="+- f43 0 f1"/>
                <a:gd name="f59" fmla="*/ f46 1 33"/>
                <a:gd name="f60" fmla="*/ f47 1 69"/>
                <a:gd name="f61" fmla="*/ f48 1 69"/>
                <a:gd name="f62" fmla="*/ f49 1 33"/>
                <a:gd name="f63" fmla="*/ f50 1 69"/>
                <a:gd name="f64" fmla="*/ f51 1 33"/>
                <a:gd name="f65" fmla="*/ f52 1 69"/>
                <a:gd name="f66" fmla="*/ f53 1 33"/>
                <a:gd name="f67" fmla="*/ f54 1 69"/>
                <a:gd name="f68" fmla="*/ f55 1 33"/>
                <a:gd name="f69" fmla="*/ f56 1 69"/>
                <a:gd name="f70" fmla="*/ f57 1 69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5"/>
                <a:gd name="f78" fmla="*/ f62 1 f44"/>
                <a:gd name="f79" fmla="*/ f63 1 f45"/>
                <a:gd name="f80" fmla="*/ f64 1 f44"/>
                <a:gd name="f81" fmla="*/ f65 1 f45"/>
                <a:gd name="f82" fmla="*/ f66 1 f44"/>
                <a:gd name="f83" fmla="*/ f67 1 f45"/>
                <a:gd name="f84" fmla="*/ f68 1 f44"/>
                <a:gd name="f85" fmla="*/ f69 1 f45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6 1"/>
                <a:gd name="f94" fmla="*/ f78 f35 1"/>
                <a:gd name="f95" fmla="*/ f79 f36 1"/>
                <a:gd name="f96" fmla="*/ f80 f35 1"/>
                <a:gd name="f97" fmla="*/ f81 f36 1"/>
                <a:gd name="f98" fmla="*/ f82 f35 1"/>
                <a:gd name="f99" fmla="*/ f83 f36 1"/>
                <a:gd name="f100" fmla="*/ f84 f35 1"/>
                <a:gd name="f101" fmla="*/ f85 f36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1" y="f93"/>
                </a:cxn>
                <a:cxn ang="f58">
                  <a:pos x="f94" y="f95"/>
                </a:cxn>
                <a:cxn ang="f58">
                  <a:pos x="f96" y="f97"/>
                </a:cxn>
                <a:cxn ang="f58">
                  <a:pos x="f98" y="f99"/>
                </a:cxn>
                <a:cxn ang="f58">
                  <a:pos x="f100" y="f101"/>
                </a:cxn>
                <a:cxn ang="f58">
                  <a:pos x="f91" y="f102"/>
                </a:cxn>
                <a:cxn ang="f58">
                  <a:pos x="f91" y="f92"/>
                </a:cxn>
                <a:cxn ang="f58">
                  <a:pos x="f91" y="f92"/>
                </a:cxn>
              </a:cxnLst>
              <a:rect l="f87" t="f90" r="f88" b="f89"/>
              <a:pathLst>
                <a:path w="33" h="69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8" y="f14"/>
                    <a:pt x="f15" y="f8"/>
                  </a:cubicBezTo>
                  <a:cubicBezTo>
                    <a:pt x="f16" y="f5"/>
                    <a:pt x="f17" y="f18"/>
                    <a:pt x="f10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6" y="f26"/>
                    <a:pt x="f27" y="f28"/>
                    <a:pt x="f19" y="f29"/>
                  </a:cubicBezTo>
                  <a:cubicBezTo>
                    <a:pt x="f18" y="f7"/>
                    <a:pt x="f5" y="f30"/>
                    <a:pt x="f8" y="f31"/>
                  </a:cubicBezTo>
                  <a:cubicBezTo>
                    <a:pt x="f8" y="f32"/>
                    <a:pt x="f8" y="f33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0AAA94C9-6B8B-4F1A-96C7-504344B64BEA}"/>
                </a:ext>
              </a:extLst>
            </p:cNvPr>
            <p:cNvSpPr/>
            <p:nvPr/>
          </p:nvSpPr>
          <p:spPr>
            <a:xfrm>
              <a:off x="2052123" y="3495504"/>
              <a:ext cx="50804" cy="101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5"/>
                <a:gd name="f8" fmla="val 31"/>
                <a:gd name="f9" fmla="val 21"/>
                <a:gd name="f10" fmla="val 30"/>
                <a:gd name="f11" fmla="val 29"/>
                <a:gd name="f12" fmla="val 40"/>
                <a:gd name="f13" fmla="val 50"/>
                <a:gd name="f14" fmla="val 58"/>
                <a:gd name="f15" fmla="val 19"/>
                <a:gd name="f16" fmla="val 64"/>
                <a:gd name="f17" fmla="val 9"/>
                <a:gd name="f18" fmla="val 63"/>
                <a:gd name="f19" fmla="val 60"/>
                <a:gd name="f20" fmla="val 1"/>
                <a:gd name="f21" fmla="val 47"/>
                <a:gd name="f22" fmla="val 38"/>
                <a:gd name="f23" fmla="val 3"/>
                <a:gd name="f24" fmla="val 4"/>
                <a:gd name="f25" fmla="val 5"/>
                <a:gd name="f26" fmla="val 2"/>
                <a:gd name="f27" fmla="val 11"/>
                <a:gd name="f28" fmla="+- 0 0 -90"/>
                <a:gd name="f29" fmla="*/ f3 1 32"/>
                <a:gd name="f30" fmla="*/ f4 1 65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32"/>
                <a:gd name="f39" fmla="*/ f35 1 65"/>
                <a:gd name="f40" fmla="*/ 31 f36 1"/>
                <a:gd name="f41" fmla="*/ 21 f35 1"/>
                <a:gd name="f42" fmla="*/ 29 f36 1"/>
                <a:gd name="f43" fmla="*/ 50 f35 1"/>
                <a:gd name="f44" fmla="*/ 19 f36 1"/>
                <a:gd name="f45" fmla="*/ 64 f35 1"/>
                <a:gd name="f46" fmla="*/ 1 f36 1"/>
                <a:gd name="f47" fmla="*/ 47 f35 1"/>
                <a:gd name="f48" fmla="*/ 3 f36 1"/>
                <a:gd name="f49" fmla="*/ 19 f35 1"/>
                <a:gd name="f50" fmla="*/ 1 f35 1"/>
                <a:gd name="f51" fmla="+- f37 0 f1"/>
                <a:gd name="f52" fmla="*/ f40 1 32"/>
                <a:gd name="f53" fmla="*/ f41 1 65"/>
                <a:gd name="f54" fmla="*/ f42 1 32"/>
                <a:gd name="f55" fmla="*/ f43 1 65"/>
                <a:gd name="f56" fmla="*/ f44 1 32"/>
                <a:gd name="f57" fmla="*/ f45 1 65"/>
                <a:gd name="f58" fmla="*/ f46 1 32"/>
                <a:gd name="f59" fmla="*/ f47 1 65"/>
                <a:gd name="f60" fmla="*/ f48 1 32"/>
                <a:gd name="f61" fmla="*/ f49 1 65"/>
                <a:gd name="f62" fmla="*/ f50 1 65"/>
                <a:gd name="f63" fmla="*/ 0 1 f38"/>
                <a:gd name="f64" fmla="*/ f32 1 f38"/>
                <a:gd name="f65" fmla="*/ 0 1 f39"/>
                <a:gd name="f66" fmla="*/ f33 1 f39"/>
                <a:gd name="f67" fmla="*/ f52 1 f38"/>
                <a:gd name="f68" fmla="*/ f53 1 f39"/>
                <a:gd name="f69" fmla="*/ f54 1 f38"/>
                <a:gd name="f70" fmla="*/ f55 1 f39"/>
                <a:gd name="f71" fmla="*/ f56 1 f38"/>
                <a:gd name="f72" fmla="*/ f57 1 f39"/>
                <a:gd name="f73" fmla="*/ f58 1 f38"/>
                <a:gd name="f74" fmla="*/ f59 1 f39"/>
                <a:gd name="f75" fmla="*/ f60 1 f38"/>
                <a:gd name="f76" fmla="*/ f61 1 f39"/>
                <a:gd name="f77" fmla="*/ f62 1 f39"/>
                <a:gd name="f78" fmla="*/ f63 f29 1"/>
                <a:gd name="f79" fmla="*/ f64 f29 1"/>
                <a:gd name="f80" fmla="*/ f66 f30 1"/>
                <a:gd name="f81" fmla="*/ f65 f30 1"/>
                <a:gd name="f82" fmla="*/ f67 f29 1"/>
                <a:gd name="f83" fmla="*/ f68 f30 1"/>
                <a:gd name="f84" fmla="*/ f69 f29 1"/>
                <a:gd name="f85" fmla="*/ f70 f30 1"/>
                <a:gd name="f86" fmla="*/ f71 f29 1"/>
                <a:gd name="f87" fmla="*/ f72 f30 1"/>
                <a:gd name="f88" fmla="*/ f73 f29 1"/>
                <a:gd name="f89" fmla="*/ f74 f30 1"/>
                <a:gd name="f90" fmla="*/ f75 f29 1"/>
                <a:gd name="f91" fmla="*/ f76 f30 1"/>
                <a:gd name="f92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86" y="f92"/>
                </a:cxn>
                <a:cxn ang="f51">
                  <a:pos x="f82" y="f83"/>
                </a:cxn>
              </a:cxnLst>
              <a:rect l="f78" t="f81" r="f79" b="f80"/>
              <a:pathLst>
                <a:path w="32" h="65">
                  <a:moveTo>
                    <a:pt x="f8" y="f9"/>
                  </a:moveTo>
                  <a:cubicBezTo>
                    <a:pt x="f10" y="f10"/>
                    <a:pt x="f11" y="f12"/>
                    <a:pt x="f11" y="f13"/>
                  </a:cubicBezTo>
                  <a:cubicBezTo>
                    <a:pt x="f11" y="f14"/>
                    <a:pt x="f11" y="f7"/>
                    <a:pt x="f15" y="f16"/>
                  </a:cubicBezTo>
                  <a:cubicBezTo>
                    <a:pt x="f17" y="f18"/>
                    <a:pt x="f5" y="f19"/>
                    <a:pt x="f20" y="f21"/>
                  </a:cubicBezTo>
                  <a:cubicBezTo>
                    <a:pt x="f20" y="f22"/>
                    <a:pt x="f23" y="f11"/>
                    <a:pt x="f23" y="f15"/>
                  </a:cubicBezTo>
                  <a:cubicBezTo>
                    <a:pt x="f24" y="f17"/>
                    <a:pt x="f25" y="f5"/>
                    <a:pt x="f15" y="f20"/>
                  </a:cubicBezTo>
                  <a:cubicBezTo>
                    <a:pt x="f6" y="f26"/>
                    <a:pt x="f8" y="f27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9403B9A9-AD45-496B-A925-DA1313BC1E1C}"/>
                </a:ext>
              </a:extLst>
            </p:cNvPr>
            <p:cNvSpPr/>
            <p:nvPr/>
          </p:nvSpPr>
          <p:spPr>
            <a:xfrm>
              <a:off x="2290251" y="3485976"/>
              <a:ext cx="53977" cy="98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62"/>
                <a:gd name="f8" fmla="val 47"/>
                <a:gd name="f9" fmla="val 56"/>
                <a:gd name="f10" fmla="val 28"/>
                <a:gd name="f11" fmla="val 60"/>
                <a:gd name="f12" fmla="val 20"/>
                <a:gd name="f13" fmla="val 61"/>
                <a:gd name="f14" fmla="val 11"/>
                <a:gd name="f15" fmla="val 7"/>
                <a:gd name="f16" fmla="val 57"/>
                <a:gd name="f17" fmla="val 48"/>
                <a:gd name="f18" fmla="val 6"/>
                <a:gd name="f19" fmla="val 38"/>
                <a:gd name="f20" fmla="val 5"/>
                <a:gd name="f21" fmla="val 3"/>
                <a:gd name="f22" fmla="val 19"/>
                <a:gd name="f23" fmla="val 9"/>
                <a:gd name="f24" fmla="val 4"/>
                <a:gd name="f25" fmla="val 18"/>
                <a:gd name="f26" fmla="val 30"/>
                <a:gd name="f27" fmla="val 29"/>
                <a:gd name="f28" fmla="val 15"/>
                <a:gd name="f29" fmla="val 31"/>
                <a:gd name="f30" fmla="val 26"/>
                <a:gd name="f31" fmla="val 32"/>
                <a:gd name="f32" fmla="val 36"/>
                <a:gd name="f33" fmla="+- 0 0 -90"/>
                <a:gd name="f34" fmla="*/ f3 1 34"/>
                <a:gd name="f35" fmla="*/ f4 1 62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34"/>
                <a:gd name="f44" fmla="*/ f40 1 62"/>
                <a:gd name="f45" fmla="*/ 34 f41 1"/>
                <a:gd name="f46" fmla="*/ 47 f40 1"/>
                <a:gd name="f47" fmla="*/ 20 f41 1"/>
                <a:gd name="f48" fmla="*/ 61 f40 1"/>
                <a:gd name="f49" fmla="*/ 7 f41 1"/>
                <a:gd name="f50" fmla="*/ 48 f40 1"/>
                <a:gd name="f51" fmla="*/ 3 f41 1"/>
                <a:gd name="f52" fmla="*/ 19 f40 1"/>
                <a:gd name="f53" fmla="*/ 18 f41 1"/>
                <a:gd name="f54" fmla="*/ 3 f40 1"/>
                <a:gd name="f55" fmla="*/ 29 f41 1"/>
                <a:gd name="f56" fmla="*/ 15 f40 1"/>
                <a:gd name="f57" fmla="+- f42 0 f1"/>
                <a:gd name="f58" fmla="*/ f45 1 34"/>
                <a:gd name="f59" fmla="*/ f46 1 62"/>
                <a:gd name="f60" fmla="*/ f47 1 34"/>
                <a:gd name="f61" fmla="*/ f48 1 62"/>
                <a:gd name="f62" fmla="*/ f49 1 34"/>
                <a:gd name="f63" fmla="*/ f50 1 62"/>
                <a:gd name="f64" fmla="*/ f51 1 34"/>
                <a:gd name="f65" fmla="*/ f52 1 62"/>
                <a:gd name="f66" fmla="*/ f53 1 34"/>
                <a:gd name="f67" fmla="*/ f54 1 62"/>
                <a:gd name="f68" fmla="*/ f55 1 34"/>
                <a:gd name="f69" fmla="*/ f56 1 62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34" h="62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15" y="f17"/>
                  </a:cubicBezTo>
                  <a:cubicBezTo>
                    <a:pt x="f18" y="f19"/>
                    <a:pt x="f20" y="f10"/>
                    <a:pt x="f21" y="f22"/>
                  </a:cubicBezTo>
                  <a:cubicBezTo>
                    <a:pt x="f5" y="f20"/>
                    <a:pt x="f23" y="f24"/>
                    <a:pt x="f25" y="f21"/>
                  </a:cubicBezTo>
                  <a:cubicBezTo>
                    <a:pt x="f26" y="f5"/>
                    <a:pt x="f10" y="f23"/>
                    <a:pt x="f27" y="f28"/>
                  </a:cubicBezTo>
                  <a:cubicBezTo>
                    <a:pt x="f29" y="f30"/>
                    <a:pt x="f31" y="f32"/>
                    <a:pt x="f6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254E709B-A6B9-45D1-AAAE-34A9334C9B9C}"/>
                </a:ext>
              </a:extLst>
            </p:cNvPr>
            <p:cNvSpPr/>
            <p:nvPr/>
          </p:nvSpPr>
          <p:spPr>
            <a:xfrm>
              <a:off x="1998146" y="3485976"/>
              <a:ext cx="47621" cy="98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62"/>
                <a:gd name="f8" fmla="val 21"/>
                <a:gd name="f9" fmla="val 29"/>
                <a:gd name="f10" fmla="val 31"/>
                <a:gd name="f11" fmla="val 28"/>
                <a:gd name="f12" fmla="val 41"/>
                <a:gd name="f13" fmla="val 27"/>
                <a:gd name="f14" fmla="val 50"/>
                <a:gd name="f15" fmla="val 26"/>
                <a:gd name="f16" fmla="val 57"/>
                <a:gd name="f17" fmla="val 23"/>
                <a:gd name="f18" fmla="val 16"/>
                <a:gd name="f19" fmla="val 61"/>
                <a:gd name="f20" fmla="val 8"/>
                <a:gd name="f21" fmla="val 60"/>
                <a:gd name="f22" fmla="val 58"/>
                <a:gd name="f23" fmla="val 1"/>
                <a:gd name="f24" fmla="val 48"/>
                <a:gd name="f25" fmla="val 2"/>
                <a:gd name="f26" fmla="val 34"/>
                <a:gd name="f27" fmla="val 5"/>
                <a:gd name="f28" fmla="val 20"/>
                <a:gd name="f29" fmla="val 7"/>
                <a:gd name="f30" fmla="val 6"/>
                <a:gd name="f31" fmla="val 11"/>
                <a:gd name="f32" fmla="val 15"/>
                <a:gd name="f33" fmla="val 9"/>
                <a:gd name="f34" fmla="val 13"/>
                <a:gd name="f35" fmla="val 17"/>
                <a:gd name="f36" fmla="+- 0 0 -90"/>
                <a:gd name="f37" fmla="*/ f3 1 30"/>
                <a:gd name="f38" fmla="*/ f4 1 62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30"/>
                <a:gd name="f47" fmla="*/ f43 1 62"/>
                <a:gd name="f48" fmla="*/ 30 f44 1"/>
                <a:gd name="f49" fmla="*/ 21 f43 1"/>
                <a:gd name="f50" fmla="*/ 27 f44 1"/>
                <a:gd name="f51" fmla="*/ 50 f43 1"/>
                <a:gd name="f52" fmla="*/ 16 f44 1"/>
                <a:gd name="f53" fmla="*/ 61 f43 1"/>
                <a:gd name="f54" fmla="*/ 1 f44 1"/>
                <a:gd name="f55" fmla="*/ 48 f43 1"/>
                <a:gd name="f56" fmla="*/ 7 f44 1"/>
                <a:gd name="f57" fmla="*/ 6 f43 1"/>
                <a:gd name="f58" fmla="*/ 15 f44 1"/>
                <a:gd name="f59" fmla="*/ 0 f43 1"/>
                <a:gd name="f60" fmla="*/ 29 f44 1"/>
                <a:gd name="f61" fmla="*/ 9 f43 1"/>
                <a:gd name="f62" fmla="+- f45 0 f1"/>
                <a:gd name="f63" fmla="*/ f48 1 30"/>
                <a:gd name="f64" fmla="*/ f49 1 62"/>
                <a:gd name="f65" fmla="*/ f50 1 30"/>
                <a:gd name="f66" fmla="*/ f51 1 62"/>
                <a:gd name="f67" fmla="*/ f52 1 30"/>
                <a:gd name="f68" fmla="*/ f53 1 62"/>
                <a:gd name="f69" fmla="*/ f54 1 30"/>
                <a:gd name="f70" fmla="*/ f55 1 62"/>
                <a:gd name="f71" fmla="*/ f56 1 30"/>
                <a:gd name="f72" fmla="*/ f57 1 62"/>
                <a:gd name="f73" fmla="*/ f58 1 30"/>
                <a:gd name="f74" fmla="*/ f59 1 62"/>
                <a:gd name="f75" fmla="*/ f60 1 30"/>
                <a:gd name="f76" fmla="*/ f61 1 62"/>
                <a:gd name="f77" fmla="*/ 0 1 f46"/>
                <a:gd name="f78" fmla="*/ f40 1 f46"/>
                <a:gd name="f79" fmla="*/ 0 1 f47"/>
                <a:gd name="f80" fmla="*/ f41 1 f47"/>
                <a:gd name="f81" fmla="*/ f63 1 f46"/>
                <a:gd name="f82" fmla="*/ f64 1 f47"/>
                <a:gd name="f83" fmla="*/ f65 1 f46"/>
                <a:gd name="f84" fmla="*/ f66 1 f47"/>
                <a:gd name="f85" fmla="*/ f67 1 f46"/>
                <a:gd name="f86" fmla="*/ f68 1 f47"/>
                <a:gd name="f87" fmla="*/ f69 1 f46"/>
                <a:gd name="f88" fmla="*/ f70 1 f47"/>
                <a:gd name="f89" fmla="*/ f71 1 f46"/>
                <a:gd name="f90" fmla="*/ f72 1 f47"/>
                <a:gd name="f91" fmla="*/ f73 1 f46"/>
                <a:gd name="f92" fmla="*/ f74 1 f47"/>
                <a:gd name="f93" fmla="*/ f75 1 f46"/>
                <a:gd name="f94" fmla="*/ f76 1 f47"/>
                <a:gd name="f95" fmla="*/ f77 f37 1"/>
                <a:gd name="f96" fmla="*/ f78 f37 1"/>
                <a:gd name="f97" fmla="*/ f80 f38 1"/>
                <a:gd name="f98" fmla="*/ f79 f38 1"/>
                <a:gd name="f99" fmla="*/ f81 f37 1"/>
                <a:gd name="f100" fmla="*/ f82 f38 1"/>
                <a:gd name="f101" fmla="*/ f83 f37 1"/>
                <a:gd name="f102" fmla="*/ f84 f38 1"/>
                <a:gd name="f103" fmla="*/ f85 f37 1"/>
                <a:gd name="f104" fmla="*/ f86 f38 1"/>
                <a:gd name="f105" fmla="*/ f87 f37 1"/>
                <a:gd name="f106" fmla="*/ f88 f38 1"/>
                <a:gd name="f107" fmla="*/ f89 f37 1"/>
                <a:gd name="f108" fmla="*/ f90 f38 1"/>
                <a:gd name="f109" fmla="*/ f91 f37 1"/>
                <a:gd name="f110" fmla="*/ f92 f38 1"/>
                <a:gd name="f111" fmla="*/ f93 f37 1"/>
                <a:gd name="f112" fmla="*/ f94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107" y="f108"/>
                </a:cxn>
                <a:cxn ang="f62">
                  <a:pos x="f109" y="f110"/>
                </a:cxn>
                <a:cxn ang="f62">
                  <a:pos x="f111" y="f112"/>
                </a:cxn>
                <a:cxn ang="f62">
                  <a:pos x="f99" y="f100"/>
                </a:cxn>
              </a:cxnLst>
              <a:rect l="f95" t="f98" r="f96" b="f97"/>
              <a:pathLst>
                <a:path w="30" h="62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7"/>
                    <a:pt x="f18" y="f19"/>
                  </a:cubicBezTo>
                  <a:cubicBezTo>
                    <a:pt x="f20" y="f21"/>
                    <a:pt x="f5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0" y="f23"/>
                    <a:pt x="f31" y="f5"/>
                    <a:pt x="f32" y="f5"/>
                  </a:cubicBezTo>
                  <a:cubicBezTo>
                    <a:pt x="f8" y="f23"/>
                    <a:pt x="f13" y="f25"/>
                    <a:pt x="f9" y="f33"/>
                  </a:cubicBezTo>
                  <a:cubicBezTo>
                    <a:pt x="f6" y="f34"/>
                    <a:pt x="f6" y="f35"/>
                    <a:pt x="f6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B4AA98FE-8F7B-4B7E-A072-26ED2C634B36}"/>
                </a:ext>
              </a:extLst>
            </p:cNvPr>
            <p:cNvSpPr/>
            <p:nvPr/>
          </p:nvSpPr>
          <p:spPr>
            <a:xfrm>
              <a:off x="1891783" y="3458992"/>
              <a:ext cx="57150" cy="93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60"/>
                <a:gd name="f8" fmla="val 35"/>
                <a:gd name="f9" fmla="val 15"/>
                <a:gd name="f10" fmla="val 34"/>
                <a:gd name="f11" fmla="val 25"/>
                <a:gd name="f12" fmla="val 32"/>
                <a:gd name="f13" fmla="val 29"/>
                <a:gd name="f14" fmla="val 47"/>
                <a:gd name="f15" fmla="val 28"/>
                <a:gd name="f16" fmla="val 54"/>
                <a:gd name="f17" fmla="val 23"/>
                <a:gd name="f18" fmla="val 14"/>
                <a:gd name="f19" fmla="val 57"/>
                <a:gd name="f20" fmla="val 6"/>
                <a:gd name="f21" fmla="val 55"/>
                <a:gd name="f22" fmla="val 49"/>
                <a:gd name="f23" fmla="val 2"/>
                <a:gd name="f24" fmla="val 39"/>
                <a:gd name="f25" fmla="val 5"/>
                <a:gd name="f26" fmla="val 8"/>
                <a:gd name="f27" fmla="val 18"/>
                <a:gd name="f28" fmla="val 12"/>
                <a:gd name="f29" fmla="val 20"/>
                <a:gd name="f30" fmla="val 26"/>
                <a:gd name="f31" fmla="val 3"/>
                <a:gd name="f32" fmla="+- 0 0 -90"/>
                <a:gd name="f33" fmla="*/ f3 1 36"/>
                <a:gd name="f34" fmla="*/ f4 1 60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36"/>
                <a:gd name="f43" fmla="*/ f39 1 60"/>
                <a:gd name="f44" fmla="*/ 35 f40 1"/>
                <a:gd name="f45" fmla="*/ 15 f39 1"/>
                <a:gd name="f46" fmla="*/ 29 f40 1"/>
                <a:gd name="f47" fmla="*/ 47 f39 1"/>
                <a:gd name="f48" fmla="*/ 14 f40 1"/>
                <a:gd name="f49" fmla="*/ 57 f39 1"/>
                <a:gd name="f50" fmla="*/ 2 f40 1"/>
                <a:gd name="f51" fmla="*/ 39 f39 1"/>
                <a:gd name="f52" fmla="*/ 12 f40 1"/>
                <a:gd name="f53" fmla="*/ 8 f39 1"/>
                <a:gd name="f54" fmla="*/ 26 f40 1"/>
                <a:gd name="f55" fmla="*/ 2 f39 1"/>
                <a:gd name="f56" fmla="+- f41 0 f1"/>
                <a:gd name="f57" fmla="*/ f44 1 36"/>
                <a:gd name="f58" fmla="*/ f45 1 60"/>
                <a:gd name="f59" fmla="*/ f46 1 36"/>
                <a:gd name="f60" fmla="*/ f47 1 60"/>
                <a:gd name="f61" fmla="*/ f48 1 36"/>
                <a:gd name="f62" fmla="*/ f49 1 60"/>
                <a:gd name="f63" fmla="*/ f50 1 36"/>
                <a:gd name="f64" fmla="*/ f51 1 60"/>
                <a:gd name="f65" fmla="*/ f52 1 36"/>
                <a:gd name="f66" fmla="*/ f53 1 60"/>
                <a:gd name="f67" fmla="*/ f54 1 36"/>
                <a:gd name="f68" fmla="*/ f55 1 60"/>
                <a:gd name="f69" fmla="*/ 0 1 f42"/>
                <a:gd name="f70" fmla="*/ f36 1 f42"/>
                <a:gd name="f71" fmla="*/ 0 1 f43"/>
                <a:gd name="f72" fmla="*/ f37 1 f43"/>
                <a:gd name="f73" fmla="*/ f57 1 f42"/>
                <a:gd name="f74" fmla="*/ f58 1 f43"/>
                <a:gd name="f75" fmla="*/ f59 1 f42"/>
                <a:gd name="f76" fmla="*/ f60 1 f43"/>
                <a:gd name="f77" fmla="*/ f61 1 f42"/>
                <a:gd name="f78" fmla="*/ f62 1 f43"/>
                <a:gd name="f79" fmla="*/ f63 1 f42"/>
                <a:gd name="f80" fmla="*/ f64 1 f43"/>
                <a:gd name="f81" fmla="*/ f65 1 f42"/>
                <a:gd name="f82" fmla="*/ f66 1 f43"/>
                <a:gd name="f83" fmla="*/ f67 1 f42"/>
                <a:gd name="f84" fmla="*/ f68 1 f43"/>
                <a:gd name="f85" fmla="*/ f69 f33 1"/>
                <a:gd name="f86" fmla="*/ f70 f33 1"/>
                <a:gd name="f87" fmla="*/ f72 f34 1"/>
                <a:gd name="f88" fmla="*/ f71 f34 1"/>
                <a:gd name="f89" fmla="*/ f73 f33 1"/>
                <a:gd name="f90" fmla="*/ f74 f34 1"/>
                <a:gd name="f91" fmla="*/ f75 f33 1"/>
                <a:gd name="f92" fmla="*/ f76 f34 1"/>
                <a:gd name="f93" fmla="*/ f77 f33 1"/>
                <a:gd name="f94" fmla="*/ f78 f34 1"/>
                <a:gd name="f95" fmla="*/ f79 f33 1"/>
                <a:gd name="f96" fmla="*/ f80 f34 1"/>
                <a:gd name="f97" fmla="*/ f81 f33 1"/>
                <a:gd name="f98" fmla="*/ f82 f34 1"/>
                <a:gd name="f99" fmla="*/ f83 f33 1"/>
                <a:gd name="f100" fmla="*/ f8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95" y="f96"/>
                </a:cxn>
                <a:cxn ang="f56">
                  <a:pos x="f97" y="f98"/>
                </a:cxn>
                <a:cxn ang="f56">
                  <a:pos x="f99" y="f100"/>
                </a:cxn>
                <a:cxn ang="f56">
                  <a:pos x="f89" y="f90"/>
                </a:cxn>
              </a:cxnLst>
              <a:rect l="f85" t="f88" r="f86" b="f87"/>
              <a:pathLst>
                <a:path w="36" h="60">
                  <a:moveTo>
                    <a:pt x="f8" y="f9"/>
                  </a:moveTo>
                  <a:cubicBezTo>
                    <a:pt x="f10" y="f11"/>
                    <a:pt x="f12" y="f6"/>
                    <a:pt x="f13" y="f14"/>
                  </a:cubicBezTo>
                  <a:cubicBezTo>
                    <a:pt x="f15" y="f16"/>
                    <a:pt x="f17" y="f7"/>
                    <a:pt x="f18" y="f19"/>
                  </a:cubicBezTo>
                  <a:cubicBezTo>
                    <a:pt x="f20" y="f21"/>
                    <a:pt x="f5" y="f22"/>
                    <a:pt x="f23" y="f24"/>
                  </a:cubicBezTo>
                  <a:cubicBezTo>
                    <a:pt x="f25" y="f13"/>
                    <a:pt x="f26" y="f27"/>
                    <a:pt x="f28" y="f26"/>
                  </a:cubicBezTo>
                  <a:cubicBezTo>
                    <a:pt x="f18" y="f5"/>
                    <a:pt x="f29" y="f5"/>
                    <a:pt x="f30" y="f23"/>
                  </a:cubicBezTo>
                  <a:cubicBezTo>
                    <a:pt x="f12" y="f31"/>
                    <a:pt x="f6" y="f20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D9AEE80A-4F8A-40B9-A568-6D84288FB9C8}"/>
                </a:ext>
              </a:extLst>
            </p:cNvPr>
            <p:cNvSpPr/>
            <p:nvPr/>
          </p:nvSpPr>
          <p:spPr>
            <a:xfrm>
              <a:off x="2347401" y="3474866"/>
              <a:ext cx="44448" cy="920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58"/>
                <a:gd name="f8" fmla="val 41"/>
                <a:gd name="f9" fmla="val 48"/>
                <a:gd name="f10" fmla="val 26"/>
                <a:gd name="f11" fmla="val 55"/>
                <a:gd name="f12" fmla="val 17"/>
                <a:gd name="f13" fmla="val 57"/>
                <a:gd name="f14" fmla="val 6"/>
                <a:gd name="f15" fmla="val 5"/>
                <a:gd name="f16" fmla="val 49"/>
                <a:gd name="f17" fmla="val 4"/>
                <a:gd name="f18" fmla="val 42"/>
                <a:gd name="f19" fmla="val 3"/>
                <a:gd name="f20" fmla="val 33"/>
                <a:gd name="f21" fmla="val 2"/>
                <a:gd name="f22" fmla="val 25"/>
                <a:gd name="f23" fmla="val 1"/>
                <a:gd name="f24" fmla="val 16"/>
                <a:gd name="f25" fmla="val 7"/>
                <a:gd name="f26" fmla="val 12"/>
                <a:gd name="f27" fmla="val 21"/>
                <a:gd name="f28" fmla="val 13"/>
                <a:gd name="f29" fmla="val 27"/>
                <a:gd name="f30" fmla="val 28"/>
                <a:gd name="f31" fmla="val 30"/>
                <a:gd name="f32" fmla="+- 0 0 -90"/>
                <a:gd name="f33" fmla="*/ f3 1 29"/>
                <a:gd name="f34" fmla="*/ f4 1 58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29"/>
                <a:gd name="f43" fmla="*/ f39 1 58"/>
                <a:gd name="f44" fmla="*/ 29 f40 1"/>
                <a:gd name="f45" fmla="*/ 41 f39 1"/>
                <a:gd name="f46" fmla="*/ 17 f40 1"/>
                <a:gd name="f47" fmla="*/ 57 f39 1"/>
                <a:gd name="f48" fmla="*/ 4 f40 1"/>
                <a:gd name="f49" fmla="*/ 42 f39 1"/>
                <a:gd name="f50" fmla="*/ 1 f40 1"/>
                <a:gd name="f51" fmla="*/ 16 f39 1"/>
                <a:gd name="f52" fmla="*/ 12 f40 1"/>
                <a:gd name="f53" fmla="*/ 2 f39 1"/>
                <a:gd name="f54" fmla="*/ 26 f40 1"/>
                <a:gd name="f55" fmla="*/ 13 f39 1"/>
                <a:gd name="f56" fmla="+- f41 0 f1"/>
                <a:gd name="f57" fmla="*/ f44 1 29"/>
                <a:gd name="f58" fmla="*/ f45 1 58"/>
                <a:gd name="f59" fmla="*/ f46 1 29"/>
                <a:gd name="f60" fmla="*/ f47 1 58"/>
                <a:gd name="f61" fmla="*/ f48 1 29"/>
                <a:gd name="f62" fmla="*/ f49 1 58"/>
                <a:gd name="f63" fmla="*/ f50 1 29"/>
                <a:gd name="f64" fmla="*/ f51 1 58"/>
                <a:gd name="f65" fmla="*/ f52 1 29"/>
                <a:gd name="f66" fmla="*/ f53 1 58"/>
                <a:gd name="f67" fmla="*/ f54 1 29"/>
                <a:gd name="f68" fmla="*/ f55 1 58"/>
                <a:gd name="f69" fmla="*/ 0 1 f42"/>
                <a:gd name="f70" fmla="*/ f36 1 f42"/>
                <a:gd name="f71" fmla="*/ 0 1 f43"/>
                <a:gd name="f72" fmla="*/ f37 1 f43"/>
                <a:gd name="f73" fmla="*/ f57 1 f42"/>
                <a:gd name="f74" fmla="*/ f58 1 f43"/>
                <a:gd name="f75" fmla="*/ f59 1 f42"/>
                <a:gd name="f76" fmla="*/ f60 1 f43"/>
                <a:gd name="f77" fmla="*/ f61 1 f42"/>
                <a:gd name="f78" fmla="*/ f62 1 f43"/>
                <a:gd name="f79" fmla="*/ f63 1 f42"/>
                <a:gd name="f80" fmla="*/ f64 1 f43"/>
                <a:gd name="f81" fmla="*/ f65 1 f42"/>
                <a:gd name="f82" fmla="*/ f66 1 f43"/>
                <a:gd name="f83" fmla="*/ f67 1 f42"/>
                <a:gd name="f84" fmla="*/ f68 1 f43"/>
                <a:gd name="f85" fmla="*/ f69 f33 1"/>
                <a:gd name="f86" fmla="*/ f70 f33 1"/>
                <a:gd name="f87" fmla="*/ f72 f34 1"/>
                <a:gd name="f88" fmla="*/ f71 f34 1"/>
                <a:gd name="f89" fmla="*/ f73 f33 1"/>
                <a:gd name="f90" fmla="*/ f74 f34 1"/>
                <a:gd name="f91" fmla="*/ f75 f33 1"/>
                <a:gd name="f92" fmla="*/ f76 f34 1"/>
                <a:gd name="f93" fmla="*/ f77 f33 1"/>
                <a:gd name="f94" fmla="*/ f78 f34 1"/>
                <a:gd name="f95" fmla="*/ f79 f33 1"/>
                <a:gd name="f96" fmla="*/ f80 f34 1"/>
                <a:gd name="f97" fmla="*/ f81 f33 1"/>
                <a:gd name="f98" fmla="*/ f82 f34 1"/>
                <a:gd name="f99" fmla="*/ f83 f33 1"/>
                <a:gd name="f100" fmla="*/ f8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95" y="f96"/>
                </a:cxn>
                <a:cxn ang="f56">
                  <a:pos x="f97" y="f98"/>
                </a:cxn>
                <a:cxn ang="f56">
                  <a:pos x="f99" y="f100"/>
                </a:cxn>
                <a:cxn ang="f56">
                  <a:pos x="f89" y="f90"/>
                </a:cxn>
              </a:cxnLst>
              <a:rect l="f85" t="f88" r="f86" b="f87"/>
              <a:pathLst>
                <a:path w="29" h="58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5" y="f25"/>
                    <a:pt x="f19" y="f19"/>
                    <a:pt x="f26" y="f21"/>
                  </a:cubicBezTo>
                  <a:cubicBezTo>
                    <a:pt x="f27" y="f5"/>
                    <a:pt x="f22" y="f17"/>
                    <a:pt x="f10" y="f28"/>
                  </a:cubicBezTo>
                  <a:cubicBezTo>
                    <a:pt x="f29" y="f27"/>
                    <a:pt x="f30" y="f31"/>
                    <a:pt x="f6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9C4E64E5-2425-4630-AEF6-F6BBBC3DD9BB}"/>
                </a:ext>
              </a:extLst>
            </p:cNvPr>
            <p:cNvSpPr/>
            <p:nvPr/>
          </p:nvSpPr>
          <p:spPr>
            <a:xfrm>
              <a:off x="1950524" y="3476457"/>
              <a:ext cx="47621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57"/>
                <a:gd name="f8" fmla="val 28"/>
                <a:gd name="f9" fmla="val 14"/>
                <a:gd name="f10" fmla="val 27"/>
                <a:gd name="f11" fmla="val 25"/>
                <a:gd name="f12" fmla="val 26"/>
                <a:gd name="f13" fmla="val 35"/>
                <a:gd name="f14" fmla="val 24"/>
                <a:gd name="f15" fmla="val 44"/>
                <a:gd name="f16" fmla="val 23"/>
                <a:gd name="f17" fmla="val 50"/>
                <a:gd name="f18" fmla="val 15"/>
                <a:gd name="f19" fmla="val 6"/>
                <a:gd name="f20" fmla="val 43"/>
                <a:gd name="f21" fmla="val 1"/>
                <a:gd name="f22" fmla="val 30"/>
                <a:gd name="f23" fmla="val 4"/>
                <a:gd name="f24" fmla="val 18"/>
                <a:gd name="f25" fmla="val 7"/>
                <a:gd name="f26" fmla="val 8"/>
                <a:gd name="f27" fmla="val 13"/>
                <a:gd name="f28" fmla="val 19"/>
                <a:gd name="f29" fmla="val 2"/>
                <a:gd name="f30" fmla="+- 0 0 -90"/>
                <a:gd name="f31" fmla="*/ f3 1 31"/>
                <a:gd name="f32" fmla="*/ f4 1 5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31"/>
                <a:gd name="f41" fmla="*/ f37 1 57"/>
                <a:gd name="f42" fmla="*/ 28 f38 1"/>
                <a:gd name="f43" fmla="*/ 14 f37 1"/>
                <a:gd name="f44" fmla="*/ 24 f38 1"/>
                <a:gd name="f45" fmla="*/ 44 f37 1"/>
                <a:gd name="f46" fmla="*/ 15 f38 1"/>
                <a:gd name="f47" fmla="*/ 57 f37 1"/>
                <a:gd name="f48" fmla="*/ 0 f38 1"/>
                <a:gd name="f49" fmla="*/ 43 f37 1"/>
                <a:gd name="f50" fmla="*/ 7 f38 1"/>
                <a:gd name="f51" fmla="*/ 6 f37 1"/>
                <a:gd name="f52" fmla="*/ 19 f38 1"/>
                <a:gd name="f53" fmla="*/ 2 f37 1"/>
                <a:gd name="f54" fmla="+- f39 0 f1"/>
                <a:gd name="f55" fmla="*/ f42 1 31"/>
                <a:gd name="f56" fmla="*/ f43 1 57"/>
                <a:gd name="f57" fmla="*/ f44 1 31"/>
                <a:gd name="f58" fmla="*/ f45 1 57"/>
                <a:gd name="f59" fmla="*/ f46 1 31"/>
                <a:gd name="f60" fmla="*/ f47 1 57"/>
                <a:gd name="f61" fmla="*/ f48 1 31"/>
                <a:gd name="f62" fmla="*/ f49 1 57"/>
                <a:gd name="f63" fmla="*/ f50 1 31"/>
                <a:gd name="f64" fmla="*/ f51 1 57"/>
                <a:gd name="f65" fmla="*/ f52 1 31"/>
                <a:gd name="f66" fmla="*/ f53 1 57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31" h="5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6" y="f7"/>
                    <a:pt x="f18" y="f7"/>
                  </a:cubicBezTo>
                  <a:cubicBezTo>
                    <a:pt x="f19" y="f7"/>
                    <a:pt x="f5" y="f17"/>
                    <a:pt x="f5" y="f20"/>
                  </a:cubicBezTo>
                  <a:cubicBezTo>
                    <a:pt x="f21" y="f22"/>
                    <a:pt x="f23" y="f24"/>
                    <a:pt x="f25" y="f19"/>
                  </a:cubicBezTo>
                  <a:cubicBezTo>
                    <a:pt x="f26" y="f5"/>
                    <a:pt x="f27" y="f5"/>
                    <a:pt x="f28" y="f29"/>
                  </a:cubicBezTo>
                  <a:cubicBezTo>
                    <a:pt x="f11" y="f23"/>
                    <a:pt x="f6" y="f19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1F3614AF-C551-44C8-8B7F-43119E4BD646}"/>
                </a:ext>
              </a:extLst>
            </p:cNvPr>
            <p:cNvSpPr/>
            <p:nvPr/>
          </p:nvSpPr>
          <p:spPr>
            <a:xfrm>
              <a:off x="2398196" y="3460583"/>
              <a:ext cx="46040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58"/>
                <a:gd name="f8" fmla="val 1"/>
                <a:gd name="f9" fmla="val 23"/>
                <a:gd name="f10" fmla="val 14"/>
                <a:gd name="f11" fmla="val 7"/>
                <a:gd name="f12" fmla="val 8"/>
                <a:gd name="f13" fmla="val 3"/>
                <a:gd name="f14" fmla="val 15"/>
                <a:gd name="f15" fmla="val 21"/>
                <a:gd name="f16" fmla="val 9"/>
                <a:gd name="f17" fmla="val 25"/>
                <a:gd name="f18" fmla="val 20"/>
                <a:gd name="f19" fmla="val 27"/>
                <a:gd name="f20" fmla="val 31"/>
                <a:gd name="f21" fmla="val 28"/>
                <a:gd name="f22" fmla="val 41"/>
                <a:gd name="f23" fmla="val 50"/>
                <a:gd name="f24" fmla="val 24"/>
                <a:gd name="f25" fmla="val 56"/>
                <a:gd name="f26" fmla="val 16"/>
                <a:gd name="f27" fmla="val 57"/>
                <a:gd name="f28" fmla="val 5"/>
                <a:gd name="f29" fmla="val 51"/>
                <a:gd name="f30" fmla="val 4"/>
                <a:gd name="f31" fmla="val 45"/>
                <a:gd name="f32" fmla="val 2"/>
                <a:gd name="f33" fmla="val 37"/>
                <a:gd name="f34" fmla="+- 0 0 -90"/>
                <a:gd name="f35" fmla="*/ f3 1 29"/>
                <a:gd name="f36" fmla="*/ f4 1 58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29"/>
                <a:gd name="f45" fmla="*/ f41 1 58"/>
                <a:gd name="f46" fmla="*/ 1 f42 1"/>
                <a:gd name="f47" fmla="*/ 23 f41 1"/>
                <a:gd name="f48" fmla="*/ 8 f42 1"/>
                <a:gd name="f49" fmla="*/ 3 f41 1"/>
                <a:gd name="f50" fmla="*/ 23 f42 1"/>
                <a:gd name="f51" fmla="*/ 9 f41 1"/>
                <a:gd name="f52" fmla="*/ 28 f42 1"/>
                <a:gd name="f53" fmla="*/ 41 f41 1"/>
                <a:gd name="f54" fmla="*/ 16 f42 1"/>
                <a:gd name="f55" fmla="*/ 57 f41 1"/>
                <a:gd name="f56" fmla="*/ 4 f42 1"/>
                <a:gd name="f57" fmla="*/ 45 f41 1"/>
                <a:gd name="f58" fmla="+- f43 0 f1"/>
                <a:gd name="f59" fmla="*/ f46 1 29"/>
                <a:gd name="f60" fmla="*/ f47 1 58"/>
                <a:gd name="f61" fmla="*/ f48 1 29"/>
                <a:gd name="f62" fmla="*/ f49 1 58"/>
                <a:gd name="f63" fmla="*/ f50 1 29"/>
                <a:gd name="f64" fmla="*/ f51 1 58"/>
                <a:gd name="f65" fmla="*/ f52 1 29"/>
                <a:gd name="f66" fmla="*/ f53 1 58"/>
                <a:gd name="f67" fmla="*/ f54 1 29"/>
                <a:gd name="f68" fmla="*/ f55 1 58"/>
                <a:gd name="f69" fmla="*/ f56 1 29"/>
                <a:gd name="f70" fmla="*/ f57 1 58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29" h="58">
                  <a:moveTo>
                    <a:pt x="f8" y="f9"/>
                  </a:moveTo>
                  <a:cubicBezTo>
                    <a:pt x="f8" y="f10"/>
                    <a:pt x="f5" y="f11"/>
                    <a:pt x="f12" y="f13"/>
                  </a:cubicBezTo>
                  <a:cubicBezTo>
                    <a:pt x="f14" y="f5"/>
                    <a:pt x="f15" y="f8"/>
                    <a:pt x="f9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6" y="f23"/>
                    <a:pt x="f24" y="f25"/>
                    <a:pt x="f26" y="f27"/>
                  </a:cubicBezTo>
                  <a:cubicBezTo>
                    <a:pt x="f11" y="f7"/>
                    <a:pt x="f28" y="f29"/>
                    <a:pt x="f30" y="f31"/>
                  </a:cubicBezTo>
                  <a:cubicBezTo>
                    <a:pt x="f32" y="f33"/>
                    <a:pt x="f32" y="f6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EA20F555-3E17-40DD-AAAA-1C106CD4A747}"/>
                </a:ext>
              </a:extLst>
            </p:cNvPr>
            <p:cNvSpPr/>
            <p:nvPr/>
          </p:nvSpPr>
          <p:spPr>
            <a:xfrm>
              <a:off x="1845752" y="3438354"/>
              <a:ext cx="53977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56"/>
                <a:gd name="f8" fmla="val 36"/>
                <a:gd name="f9" fmla="val 3"/>
                <a:gd name="f10" fmla="val 27"/>
                <a:gd name="f11" fmla="val 6"/>
                <a:gd name="f12" fmla="val 16"/>
                <a:gd name="f13" fmla="val 11"/>
                <a:gd name="f14" fmla="val 7"/>
                <a:gd name="f15" fmla="val 14"/>
                <a:gd name="f16" fmla="val 20"/>
                <a:gd name="f17" fmla="val 4"/>
                <a:gd name="f18" fmla="val 25"/>
                <a:gd name="f19" fmla="val 31"/>
                <a:gd name="f20" fmla="val 8"/>
                <a:gd name="f21" fmla="val 33"/>
                <a:gd name="f22" fmla="val 18"/>
                <a:gd name="f23" fmla="val 26"/>
                <a:gd name="f24" fmla="val 28"/>
                <a:gd name="f25" fmla="val 34"/>
                <a:gd name="f26" fmla="val 42"/>
                <a:gd name="f27" fmla="val 24"/>
                <a:gd name="f28" fmla="val 49"/>
                <a:gd name="f29" fmla="val 23"/>
                <a:gd name="f30" fmla="val 55"/>
                <a:gd name="f31" fmla="val 5"/>
                <a:gd name="f32" fmla="val 54"/>
                <a:gd name="f33" fmla="val 2"/>
                <a:gd name="f34" fmla="val 46"/>
                <a:gd name="f35" fmla="+- 0 0 -90"/>
                <a:gd name="f36" fmla="*/ f3 1 35"/>
                <a:gd name="f37" fmla="*/ f4 1 56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35"/>
                <a:gd name="f46" fmla="*/ f42 1 56"/>
                <a:gd name="f47" fmla="*/ 0 f43 1"/>
                <a:gd name="f48" fmla="*/ 36 f42 1"/>
                <a:gd name="f49" fmla="*/ 11 f43 1"/>
                <a:gd name="f50" fmla="*/ 7 f42 1"/>
                <a:gd name="f51" fmla="*/ 25 f43 1"/>
                <a:gd name="f52" fmla="*/ 6 f42 1"/>
                <a:gd name="f53" fmla="*/ 33 f43 1"/>
                <a:gd name="f54" fmla="*/ 18 f42 1"/>
                <a:gd name="f55" fmla="*/ 26 f43 1"/>
                <a:gd name="f56" fmla="*/ 42 f42 1"/>
                <a:gd name="f57" fmla="*/ 14 f43 1"/>
                <a:gd name="f58" fmla="*/ 55 f42 1"/>
                <a:gd name="f59" fmla="+- f44 0 f1"/>
                <a:gd name="f60" fmla="*/ f47 1 35"/>
                <a:gd name="f61" fmla="*/ f48 1 56"/>
                <a:gd name="f62" fmla="*/ f49 1 35"/>
                <a:gd name="f63" fmla="*/ f50 1 56"/>
                <a:gd name="f64" fmla="*/ f51 1 35"/>
                <a:gd name="f65" fmla="*/ f52 1 56"/>
                <a:gd name="f66" fmla="*/ f53 1 35"/>
                <a:gd name="f67" fmla="*/ f54 1 56"/>
                <a:gd name="f68" fmla="*/ f55 1 35"/>
                <a:gd name="f69" fmla="*/ f56 1 56"/>
                <a:gd name="f70" fmla="*/ f57 1 35"/>
                <a:gd name="f71" fmla="*/ f58 1 56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35" h="56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17"/>
                    <a:pt x="f18" y="f11"/>
                  </a:cubicBezTo>
                  <a:cubicBezTo>
                    <a:pt x="f19" y="f20"/>
                    <a:pt x="f6" y="f13"/>
                    <a:pt x="f21" y="f22"/>
                  </a:cubicBezTo>
                  <a:cubicBezTo>
                    <a:pt x="f19" y="f23"/>
                    <a:pt x="f24" y="f25"/>
                    <a:pt x="f23" y="f26"/>
                  </a:cubicBezTo>
                  <a:cubicBezTo>
                    <a:pt x="f27" y="f28"/>
                    <a:pt x="f29" y="f7"/>
                    <a:pt x="f15" y="f30"/>
                  </a:cubicBezTo>
                  <a:cubicBezTo>
                    <a:pt x="f31" y="f32"/>
                    <a:pt x="f33" y="f34"/>
                    <a:pt x="f5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66E4196E-5406-41D5-8007-003F1EAD8C56}"/>
                </a:ext>
              </a:extLst>
            </p:cNvPr>
            <p:cNvSpPr/>
            <p:nvPr/>
          </p:nvSpPr>
          <p:spPr>
            <a:xfrm>
              <a:off x="2445827" y="3444709"/>
              <a:ext cx="46040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51"/>
                <a:gd name="f8" fmla="val 29"/>
                <a:gd name="f9" fmla="val 33"/>
                <a:gd name="f10" fmla="val 42"/>
                <a:gd name="f11" fmla="val 28"/>
                <a:gd name="f12" fmla="val 49"/>
                <a:gd name="f13" fmla="val 18"/>
                <a:gd name="f14" fmla="val 50"/>
                <a:gd name="f15" fmla="val 9"/>
                <a:gd name="f16" fmla="val 6"/>
                <a:gd name="f17" fmla="val 45"/>
                <a:gd name="f18" fmla="val 5"/>
                <a:gd name="f19" fmla="val 38"/>
                <a:gd name="f20" fmla="val 4"/>
                <a:gd name="f21" fmla="val 31"/>
                <a:gd name="f22" fmla="val 3"/>
                <a:gd name="f23" fmla="val 25"/>
                <a:gd name="f24" fmla="val 1"/>
                <a:gd name="f25" fmla="val 19"/>
                <a:gd name="f26" fmla="val 14"/>
                <a:gd name="f27" fmla="val 23"/>
                <a:gd name="f28" fmla="val 8"/>
                <a:gd name="f29" fmla="val 13"/>
                <a:gd name="f30" fmla="val 27"/>
                <a:gd name="f31" fmla="val 20"/>
                <a:gd name="f32" fmla="+- 0 0 -90"/>
                <a:gd name="f33" fmla="*/ f3 1 30"/>
                <a:gd name="f34" fmla="*/ f4 1 51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30"/>
                <a:gd name="f43" fmla="*/ f39 1 51"/>
                <a:gd name="f44" fmla="*/ 29 f40 1"/>
                <a:gd name="f45" fmla="*/ 33 f39 1"/>
                <a:gd name="f46" fmla="*/ 18 f40 1"/>
                <a:gd name="f47" fmla="*/ 50 f39 1"/>
                <a:gd name="f48" fmla="*/ 5 f40 1"/>
                <a:gd name="f49" fmla="*/ 38 f39 1"/>
                <a:gd name="f50" fmla="*/ 1 f40 1"/>
                <a:gd name="f51" fmla="*/ 19 f39 1"/>
                <a:gd name="f52" fmla="*/ 14 f40 1"/>
                <a:gd name="f53" fmla="*/ 3 f39 1"/>
                <a:gd name="f54" fmla="*/ 25 f40 1"/>
                <a:gd name="f55" fmla="*/ 13 f39 1"/>
                <a:gd name="f56" fmla="+- f41 0 f1"/>
                <a:gd name="f57" fmla="*/ f44 1 30"/>
                <a:gd name="f58" fmla="*/ f45 1 51"/>
                <a:gd name="f59" fmla="*/ f46 1 30"/>
                <a:gd name="f60" fmla="*/ f47 1 51"/>
                <a:gd name="f61" fmla="*/ f48 1 30"/>
                <a:gd name="f62" fmla="*/ f49 1 51"/>
                <a:gd name="f63" fmla="*/ f50 1 30"/>
                <a:gd name="f64" fmla="*/ f51 1 51"/>
                <a:gd name="f65" fmla="*/ f52 1 30"/>
                <a:gd name="f66" fmla="*/ f53 1 51"/>
                <a:gd name="f67" fmla="*/ f54 1 30"/>
                <a:gd name="f68" fmla="*/ f55 1 51"/>
                <a:gd name="f69" fmla="*/ 0 1 f42"/>
                <a:gd name="f70" fmla="*/ f36 1 f42"/>
                <a:gd name="f71" fmla="*/ 0 1 f43"/>
                <a:gd name="f72" fmla="*/ f37 1 f43"/>
                <a:gd name="f73" fmla="*/ f57 1 f42"/>
                <a:gd name="f74" fmla="*/ f58 1 f43"/>
                <a:gd name="f75" fmla="*/ f59 1 f42"/>
                <a:gd name="f76" fmla="*/ f60 1 f43"/>
                <a:gd name="f77" fmla="*/ f61 1 f42"/>
                <a:gd name="f78" fmla="*/ f62 1 f43"/>
                <a:gd name="f79" fmla="*/ f63 1 f42"/>
                <a:gd name="f80" fmla="*/ f64 1 f43"/>
                <a:gd name="f81" fmla="*/ f65 1 f42"/>
                <a:gd name="f82" fmla="*/ f66 1 f43"/>
                <a:gd name="f83" fmla="*/ f67 1 f42"/>
                <a:gd name="f84" fmla="*/ f68 1 f43"/>
                <a:gd name="f85" fmla="*/ f69 f33 1"/>
                <a:gd name="f86" fmla="*/ f70 f33 1"/>
                <a:gd name="f87" fmla="*/ f72 f34 1"/>
                <a:gd name="f88" fmla="*/ f71 f34 1"/>
                <a:gd name="f89" fmla="*/ f73 f33 1"/>
                <a:gd name="f90" fmla="*/ f74 f34 1"/>
                <a:gd name="f91" fmla="*/ f75 f33 1"/>
                <a:gd name="f92" fmla="*/ f76 f34 1"/>
                <a:gd name="f93" fmla="*/ f77 f33 1"/>
                <a:gd name="f94" fmla="*/ f78 f34 1"/>
                <a:gd name="f95" fmla="*/ f79 f33 1"/>
                <a:gd name="f96" fmla="*/ f80 f34 1"/>
                <a:gd name="f97" fmla="*/ f81 f33 1"/>
                <a:gd name="f98" fmla="*/ f82 f34 1"/>
                <a:gd name="f99" fmla="*/ f83 f33 1"/>
                <a:gd name="f100" fmla="*/ f8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95" y="f96"/>
                </a:cxn>
                <a:cxn ang="f56">
                  <a:pos x="f97" y="f98"/>
                </a:cxn>
                <a:cxn ang="f56">
                  <a:pos x="f99" y="f100"/>
                </a:cxn>
                <a:cxn ang="f56">
                  <a:pos x="f89" y="f90"/>
                </a:cxn>
              </a:cxnLst>
              <a:rect l="f85" t="f88" r="f86" b="f87"/>
              <a:pathLst>
                <a:path w="30" h="51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5" y="f15"/>
                    <a:pt x="f16" y="f16"/>
                    <a:pt x="f26" y="f22"/>
                  </a:cubicBezTo>
                  <a:cubicBezTo>
                    <a:pt x="f27" y="f5"/>
                    <a:pt x="f27" y="f28"/>
                    <a:pt x="f23" y="f29"/>
                  </a:cubicBezTo>
                  <a:cubicBezTo>
                    <a:pt x="f30" y="f31"/>
                    <a:pt x="f6" y="f30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1DC8EF6B-EB9C-4CAC-8E6F-C6ADBFE67330}"/>
                </a:ext>
              </a:extLst>
            </p:cNvPr>
            <p:cNvSpPr/>
            <p:nvPr/>
          </p:nvSpPr>
          <p:spPr>
            <a:xfrm>
              <a:off x="2344228" y="2628726"/>
              <a:ext cx="301623" cy="3032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3"/>
                <a:gd name="f7" fmla="val 96"/>
                <a:gd name="f8" fmla="val 42"/>
                <a:gd name="f9" fmla="val 150"/>
                <a:gd name="f10" fmla="val 97"/>
                <a:gd name="f11" fmla="val 45"/>
                <a:gd name="f12" fmla="val 44"/>
                <a:gd name="f13" fmla="val 2"/>
                <a:gd name="f14" fmla="val 1"/>
                <a:gd name="f15" fmla="val 146"/>
                <a:gd name="f16" fmla="val 46"/>
                <a:gd name="f17" fmla="val 192"/>
                <a:gd name="f18" fmla="val 149"/>
                <a:gd name="f19" fmla="val 123"/>
                <a:gd name="f20" fmla="val 112"/>
                <a:gd name="f21" fmla="val 133"/>
                <a:gd name="f22" fmla="val 109"/>
                <a:gd name="f23" fmla="val 141"/>
                <a:gd name="f24" fmla="val 115"/>
                <a:gd name="f25" fmla="val 155"/>
                <a:gd name="f26" fmla="val 161"/>
                <a:gd name="f27" fmla="val 106"/>
                <a:gd name="f28" fmla="val 98"/>
                <a:gd name="f29" fmla="val 92"/>
                <a:gd name="f30" fmla="val 156"/>
                <a:gd name="f31" fmla="val 89"/>
                <a:gd name="f32" fmla="val 88"/>
                <a:gd name="f33" fmla="val 137"/>
                <a:gd name="f34" fmla="val 87"/>
                <a:gd name="f35" fmla="val 134"/>
                <a:gd name="f36" fmla="val 82"/>
                <a:gd name="f37" fmla="val 143"/>
                <a:gd name="f38" fmla="val 71"/>
                <a:gd name="f39" fmla="val 67"/>
                <a:gd name="f40" fmla="val 148"/>
                <a:gd name="f41" fmla="val 61"/>
                <a:gd name="f42" fmla="val 56"/>
                <a:gd name="f43" fmla="val 138"/>
                <a:gd name="f44" fmla="val 51"/>
                <a:gd name="f45" fmla="val 132"/>
                <a:gd name="f46" fmla="val 52"/>
                <a:gd name="f47" fmla="val 127"/>
                <a:gd name="f48" fmla="val 122"/>
                <a:gd name="f49" fmla="val 60"/>
                <a:gd name="f50" fmla="val 117"/>
                <a:gd name="f51" fmla="val 64"/>
                <a:gd name="f52" fmla="val 111"/>
                <a:gd name="f53" fmla="val 69"/>
                <a:gd name="f54" fmla="val 53"/>
                <a:gd name="f55" fmla="val 110"/>
                <a:gd name="f56" fmla="val 39"/>
                <a:gd name="f57" fmla="val 107"/>
                <a:gd name="f58" fmla="val 33"/>
                <a:gd name="f59" fmla="val 99"/>
                <a:gd name="f60" fmla="val 32"/>
                <a:gd name="f61" fmla="val 31"/>
                <a:gd name="f62" fmla="val 86"/>
                <a:gd name="f63" fmla="val 38"/>
                <a:gd name="f64" fmla="val 80"/>
                <a:gd name="f65" fmla="val 59"/>
                <a:gd name="f66" fmla="val 47"/>
                <a:gd name="f67" fmla="val 50"/>
                <a:gd name="f68" fmla="val 55"/>
                <a:gd name="f69" fmla="val 66"/>
                <a:gd name="f70" fmla="val 57"/>
                <a:gd name="f71" fmla="val 63"/>
                <a:gd name="f72" fmla="val 74"/>
                <a:gd name="f73" fmla="val 81"/>
                <a:gd name="f74" fmla="val 83"/>
                <a:gd name="f75" fmla="val 75"/>
                <a:gd name="f76" fmla="val 95"/>
                <a:gd name="f77" fmla="val 30"/>
                <a:gd name="f78" fmla="val 104"/>
                <a:gd name="f79" fmla="val 113"/>
                <a:gd name="f80" fmla="val 118"/>
                <a:gd name="f81" fmla="val 124"/>
                <a:gd name="f82" fmla="val 43"/>
                <a:gd name="f83" fmla="val 131"/>
                <a:gd name="f84" fmla="val 49"/>
                <a:gd name="f85" fmla="val 144"/>
                <a:gd name="f86" fmla="val 62"/>
                <a:gd name="f87" fmla="val 72"/>
                <a:gd name="f88" fmla="val 125"/>
                <a:gd name="f89" fmla="val 79"/>
                <a:gd name="f90" fmla="val 140"/>
                <a:gd name="f91" fmla="val 147"/>
                <a:gd name="f92" fmla="val 154"/>
                <a:gd name="f93" fmla="val 85"/>
                <a:gd name="f94" fmla="val 94"/>
                <a:gd name="f95" fmla="val 102"/>
                <a:gd name="f96" fmla="val 105"/>
                <a:gd name="f97" fmla="val 136"/>
                <a:gd name="f98" fmla="val 135"/>
                <a:gd name="f99" fmla="val 142"/>
                <a:gd name="f100" fmla="val 130"/>
                <a:gd name="f101" fmla="val 121"/>
                <a:gd name="f102" fmla="val 128"/>
                <a:gd name="f103" fmla="+- 0 0 -90"/>
                <a:gd name="f104" fmla="*/ f3 1 193"/>
                <a:gd name="f105" fmla="*/ f4 1 193"/>
                <a:gd name="f106" fmla="val f5"/>
                <a:gd name="f107" fmla="val f6"/>
                <a:gd name="f108" fmla="*/ f103 f0 1"/>
                <a:gd name="f109" fmla="+- f107 0 f106"/>
                <a:gd name="f110" fmla="*/ f108 1 f2"/>
                <a:gd name="f111" fmla="*/ f109 1 193"/>
                <a:gd name="f112" fmla="*/ 96 f109 1"/>
                <a:gd name="f113" fmla="*/ 193 f109 1"/>
                <a:gd name="f114" fmla="*/ 0 f109 1"/>
                <a:gd name="f115" fmla="*/ 97 f109 1"/>
                <a:gd name="f116" fmla="*/ 1 f109 1"/>
                <a:gd name="f117" fmla="*/ 123 f109 1"/>
                <a:gd name="f118" fmla="*/ 112 f109 1"/>
                <a:gd name="f119" fmla="*/ 149 f109 1"/>
                <a:gd name="f120" fmla="*/ 161 f109 1"/>
                <a:gd name="f121" fmla="*/ 98 f109 1"/>
                <a:gd name="f122" fmla="*/ 150 f109 1"/>
                <a:gd name="f123" fmla="*/ 88 f109 1"/>
                <a:gd name="f124" fmla="*/ 143 f109 1"/>
                <a:gd name="f125" fmla="*/ 71 f109 1"/>
                <a:gd name="f126" fmla="*/ 56 f109 1"/>
                <a:gd name="f127" fmla="*/ 127 f109 1"/>
                <a:gd name="f128" fmla="*/ 111 f109 1"/>
                <a:gd name="f129" fmla="*/ 69 f109 1"/>
                <a:gd name="f130" fmla="*/ 46 f109 1"/>
                <a:gd name="f131" fmla="*/ 99 f109 1"/>
                <a:gd name="f132" fmla="*/ 32 f109 1"/>
                <a:gd name="f133" fmla="*/ 86 f109 1"/>
                <a:gd name="f134" fmla="*/ 45 f109 1"/>
                <a:gd name="f135" fmla="*/ 51 f109 1"/>
                <a:gd name="f136" fmla="*/ 50 f109 1"/>
                <a:gd name="f137" fmla="*/ 55 f109 1"/>
                <a:gd name="f138" fmla="*/ 66 f109 1"/>
                <a:gd name="f139" fmla="*/ 63 f109 1"/>
                <a:gd name="f140" fmla="*/ 81 f109 1"/>
                <a:gd name="f141" fmla="*/ 95 f109 1"/>
                <a:gd name="f142" fmla="*/ 109 f109 1"/>
                <a:gd name="f143" fmla="*/ 118 f109 1"/>
                <a:gd name="f144" fmla="*/ 49 f109 1"/>
                <a:gd name="f145" fmla="*/ 137 f109 1"/>
                <a:gd name="f146" fmla="*/ 134 f109 1"/>
                <a:gd name="f147" fmla="*/ 80 f109 1"/>
                <a:gd name="f148" fmla="*/ 147 f109 1"/>
                <a:gd name="f149" fmla="*/ 94 f109 1"/>
                <a:gd name="f150" fmla="*/ 105 f109 1"/>
                <a:gd name="f151" fmla="*/ 148 f109 1"/>
                <a:gd name="f152" fmla="*/ 142 f109 1"/>
                <a:gd name="f153" fmla="*/ 136 f109 1"/>
                <a:gd name="f154" fmla="*/ 144 f109 1"/>
                <a:gd name="f155" fmla="*/ 125 f109 1"/>
                <a:gd name="f156" fmla="+- f110 0 f1"/>
                <a:gd name="f157" fmla="*/ f112 1 193"/>
                <a:gd name="f158" fmla="*/ f113 1 193"/>
                <a:gd name="f159" fmla="*/ f114 1 193"/>
                <a:gd name="f160" fmla="*/ f115 1 193"/>
                <a:gd name="f161" fmla="*/ f116 1 193"/>
                <a:gd name="f162" fmla="*/ f117 1 193"/>
                <a:gd name="f163" fmla="*/ f118 1 193"/>
                <a:gd name="f164" fmla="*/ f119 1 193"/>
                <a:gd name="f165" fmla="*/ f120 1 193"/>
                <a:gd name="f166" fmla="*/ f121 1 193"/>
                <a:gd name="f167" fmla="*/ f122 1 193"/>
                <a:gd name="f168" fmla="*/ f123 1 193"/>
                <a:gd name="f169" fmla="*/ f124 1 193"/>
                <a:gd name="f170" fmla="*/ f125 1 193"/>
                <a:gd name="f171" fmla="*/ f126 1 193"/>
                <a:gd name="f172" fmla="*/ f127 1 193"/>
                <a:gd name="f173" fmla="*/ f128 1 193"/>
                <a:gd name="f174" fmla="*/ f129 1 193"/>
                <a:gd name="f175" fmla="*/ f130 1 193"/>
                <a:gd name="f176" fmla="*/ f131 1 193"/>
                <a:gd name="f177" fmla="*/ f132 1 193"/>
                <a:gd name="f178" fmla="*/ f133 1 193"/>
                <a:gd name="f179" fmla="*/ f134 1 193"/>
                <a:gd name="f180" fmla="*/ f135 1 193"/>
                <a:gd name="f181" fmla="*/ f136 1 193"/>
                <a:gd name="f182" fmla="*/ f137 1 193"/>
                <a:gd name="f183" fmla="*/ f138 1 193"/>
                <a:gd name="f184" fmla="*/ f139 1 193"/>
                <a:gd name="f185" fmla="*/ f140 1 193"/>
                <a:gd name="f186" fmla="*/ f141 1 193"/>
                <a:gd name="f187" fmla="*/ f142 1 193"/>
                <a:gd name="f188" fmla="*/ f143 1 193"/>
                <a:gd name="f189" fmla="*/ f144 1 193"/>
                <a:gd name="f190" fmla="*/ f145 1 193"/>
                <a:gd name="f191" fmla="*/ f146 1 193"/>
                <a:gd name="f192" fmla="*/ f147 1 193"/>
                <a:gd name="f193" fmla="*/ f148 1 193"/>
                <a:gd name="f194" fmla="*/ f149 1 193"/>
                <a:gd name="f195" fmla="*/ f150 1 193"/>
                <a:gd name="f196" fmla="*/ f151 1 193"/>
                <a:gd name="f197" fmla="*/ f152 1 193"/>
                <a:gd name="f198" fmla="*/ f153 1 193"/>
                <a:gd name="f199" fmla="*/ f154 1 193"/>
                <a:gd name="f200" fmla="*/ f155 1 193"/>
                <a:gd name="f201" fmla="*/ 0 1 f111"/>
                <a:gd name="f202" fmla="*/ f107 1 f111"/>
                <a:gd name="f203" fmla="*/ f157 1 f111"/>
                <a:gd name="f204" fmla="*/ f158 1 f111"/>
                <a:gd name="f205" fmla="*/ f159 1 f111"/>
                <a:gd name="f206" fmla="*/ f160 1 f111"/>
                <a:gd name="f207" fmla="*/ f161 1 f111"/>
                <a:gd name="f208" fmla="*/ f162 1 f111"/>
                <a:gd name="f209" fmla="*/ f163 1 f111"/>
                <a:gd name="f210" fmla="*/ f164 1 f111"/>
                <a:gd name="f211" fmla="*/ f165 1 f111"/>
                <a:gd name="f212" fmla="*/ f166 1 f111"/>
                <a:gd name="f213" fmla="*/ f167 1 f111"/>
                <a:gd name="f214" fmla="*/ f168 1 f111"/>
                <a:gd name="f215" fmla="*/ f169 1 f111"/>
                <a:gd name="f216" fmla="*/ f170 1 f111"/>
                <a:gd name="f217" fmla="*/ f171 1 f111"/>
                <a:gd name="f218" fmla="*/ f172 1 f111"/>
                <a:gd name="f219" fmla="*/ f173 1 f111"/>
                <a:gd name="f220" fmla="*/ f174 1 f111"/>
                <a:gd name="f221" fmla="*/ f175 1 f111"/>
                <a:gd name="f222" fmla="*/ f176 1 f111"/>
                <a:gd name="f223" fmla="*/ f177 1 f111"/>
                <a:gd name="f224" fmla="*/ f178 1 f111"/>
                <a:gd name="f225" fmla="*/ f179 1 f111"/>
                <a:gd name="f226" fmla="*/ f180 1 f111"/>
                <a:gd name="f227" fmla="*/ f181 1 f111"/>
                <a:gd name="f228" fmla="*/ f182 1 f111"/>
                <a:gd name="f229" fmla="*/ f183 1 f111"/>
                <a:gd name="f230" fmla="*/ f184 1 f111"/>
                <a:gd name="f231" fmla="*/ f185 1 f111"/>
                <a:gd name="f232" fmla="*/ f186 1 f111"/>
                <a:gd name="f233" fmla="*/ f187 1 f111"/>
                <a:gd name="f234" fmla="*/ f188 1 f111"/>
                <a:gd name="f235" fmla="*/ f189 1 f111"/>
                <a:gd name="f236" fmla="*/ f190 1 f111"/>
                <a:gd name="f237" fmla="*/ f191 1 f111"/>
                <a:gd name="f238" fmla="*/ f192 1 f111"/>
                <a:gd name="f239" fmla="*/ f193 1 f111"/>
                <a:gd name="f240" fmla="*/ f194 1 f111"/>
                <a:gd name="f241" fmla="*/ f195 1 f111"/>
                <a:gd name="f242" fmla="*/ f196 1 f111"/>
                <a:gd name="f243" fmla="*/ f197 1 f111"/>
                <a:gd name="f244" fmla="*/ f198 1 f111"/>
                <a:gd name="f245" fmla="*/ f199 1 f111"/>
                <a:gd name="f246" fmla="*/ f200 1 f111"/>
                <a:gd name="f247" fmla="*/ f201 f104 1"/>
                <a:gd name="f248" fmla="*/ f202 f104 1"/>
                <a:gd name="f249" fmla="*/ f202 f105 1"/>
                <a:gd name="f250" fmla="*/ f201 f105 1"/>
                <a:gd name="f251" fmla="*/ f203 f104 1"/>
                <a:gd name="f252" fmla="*/ f204 f105 1"/>
                <a:gd name="f253" fmla="*/ f205 f104 1"/>
                <a:gd name="f254" fmla="*/ f206 f105 1"/>
                <a:gd name="f255" fmla="*/ f207 f105 1"/>
                <a:gd name="f256" fmla="*/ f204 f104 1"/>
                <a:gd name="f257" fmla="*/ f208 f104 1"/>
                <a:gd name="f258" fmla="*/ f209 f105 1"/>
                <a:gd name="f259" fmla="*/ f210 f104 1"/>
                <a:gd name="f260" fmla="*/ f211 f104 1"/>
                <a:gd name="f261" fmla="*/ f212 f105 1"/>
                <a:gd name="f262" fmla="*/ f213 f104 1"/>
                <a:gd name="f263" fmla="*/ f214 f105 1"/>
                <a:gd name="f264" fmla="*/ f215 f104 1"/>
                <a:gd name="f265" fmla="*/ f216 f105 1"/>
                <a:gd name="f266" fmla="*/ f217 f105 1"/>
                <a:gd name="f267" fmla="*/ f218 f104 1"/>
                <a:gd name="f268" fmla="*/ f219 f104 1"/>
                <a:gd name="f269" fmla="*/ f220 f105 1"/>
                <a:gd name="f270" fmla="*/ f221 f105 1"/>
                <a:gd name="f271" fmla="*/ f222 f104 1"/>
                <a:gd name="f272" fmla="*/ f223 f105 1"/>
                <a:gd name="f273" fmla="*/ f224 f104 1"/>
                <a:gd name="f274" fmla="*/ f225 f105 1"/>
                <a:gd name="f275" fmla="*/ f216 f104 1"/>
                <a:gd name="f276" fmla="*/ f226 f105 1"/>
                <a:gd name="f277" fmla="*/ f217 f104 1"/>
                <a:gd name="f278" fmla="*/ f227 f105 1"/>
                <a:gd name="f279" fmla="*/ f228 f104 1"/>
                <a:gd name="f280" fmla="*/ f229 f105 1"/>
                <a:gd name="f281" fmla="*/ f230 f104 1"/>
                <a:gd name="f282" fmla="*/ f231 f105 1"/>
                <a:gd name="f283" fmla="*/ f223 f104 1"/>
                <a:gd name="f284" fmla="*/ f232 f105 1"/>
                <a:gd name="f285" fmla="*/ f233 f105 1"/>
                <a:gd name="f286" fmla="*/ f227 f104 1"/>
                <a:gd name="f287" fmla="*/ f234 f105 1"/>
                <a:gd name="f288" fmla="*/ f235 f104 1"/>
                <a:gd name="f289" fmla="*/ f236 f105 1"/>
                <a:gd name="f290" fmla="*/ f220 f104 1"/>
                <a:gd name="f291" fmla="*/ f237 f105 1"/>
                <a:gd name="f292" fmla="*/ f238 f104 1"/>
                <a:gd name="f293" fmla="*/ f218 f105 1"/>
                <a:gd name="f294" fmla="*/ f239 f105 1"/>
                <a:gd name="f295" fmla="*/ f240 f104 1"/>
                <a:gd name="f296" fmla="*/ f211 f105 1"/>
                <a:gd name="f297" fmla="*/ f241 f104 1"/>
                <a:gd name="f298" fmla="*/ f242 f105 1"/>
                <a:gd name="f299" fmla="*/ f234 f104 1"/>
                <a:gd name="f300" fmla="*/ f243 f105 1"/>
                <a:gd name="f301" fmla="*/ f244 f104 1"/>
                <a:gd name="f302" fmla="*/ f245 f105 1"/>
                <a:gd name="f303" fmla="*/ f237 f104 1"/>
                <a:gd name="f304" fmla="*/ f246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1" y="f255"/>
                </a:cxn>
                <a:cxn ang="f156">
                  <a:pos x="f256" y="f254"/>
                </a:cxn>
                <a:cxn ang="f156">
                  <a:pos x="f251" y="f252"/>
                </a:cxn>
                <a:cxn ang="f156">
                  <a:pos x="f257" y="f258"/>
                </a:cxn>
                <a:cxn ang="f156">
                  <a:pos x="f259" y="f258"/>
                </a:cxn>
                <a:cxn ang="f156">
                  <a:pos x="f260" y="f261"/>
                </a:cxn>
                <a:cxn ang="f156">
                  <a:pos x="f262" y="f263"/>
                </a:cxn>
                <a:cxn ang="f156">
                  <a:pos x="f264" y="f265"/>
                </a:cxn>
                <a:cxn ang="f156">
                  <a:pos x="f264" y="f266"/>
                </a:cxn>
                <a:cxn ang="f156">
                  <a:pos x="f267" y="f266"/>
                </a:cxn>
                <a:cxn ang="f156">
                  <a:pos x="f268" y="f269"/>
                </a:cxn>
                <a:cxn ang="f156">
                  <a:pos x="f268" y="f270"/>
                </a:cxn>
                <a:cxn ang="f156">
                  <a:pos x="f271" y="f272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9" y="f285"/>
                </a:cxn>
                <a:cxn ang="f156">
                  <a:pos x="f286" y="f287"/>
                </a:cxn>
                <a:cxn ang="f156">
                  <a:pos x="f288" y="f289"/>
                </a:cxn>
                <a:cxn ang="f156">
                  <a:pos x="f290" y="f291"/>
                </a:cxn>
                <a:cxn ang="f156">
                  <a:pos x="f292" y="f293"/>
                </a:cxn>
                <a:cxn ang="f156">
                  <a:pos x="f292" y="f294"/>
                </a:cxn>
                <a:cxn ang="f156">
                  <a:pos x="f295" y="f296"/>
                </a:cxn>
                <a:cxn ang="f156">
                  <a:pos x="f297" y="f298"/>
                </a:cxn>
                <a:cxn ang="f156">
                  <a:pos x="f299" y="f300"/>
                </a:cxn>
                <a:cxn ang="f156">
                  <a:pos x="f301" y="f302"/>
                </a:cxn>
                <a:cxn ang="f156">
                  <a:pos x="f303" y="f304"/>
                </a:cxn>
                <a:cxn ang="f156">
                  <a:pos x="f257" y="f258"/>
                </a:cxn>
              </a:cxnLst>
              <a:rect l="f247" t="f250" r="f248" b="f249"/>
              <a:pathLst>
                <a:path w="193" h="193">
                  <a:moveTo>
                    <a:pt x="f7" y="f6"/>
                  </a:moveTo>
                  <a:cubicBezTo>
                    <a:pt x="f8" y="f6"/>
                    <a:pt x="f5" y="f9"/>
                    <a:pt x="f5" y="f10"/>
                  </a:cubicBezTo>
                  <a:cubicBezTo>
                    <a:pt x="f5" y="f11"/>
                    <a:pt x="f12" y="f13"/>
                    <a:pt x="f7" y="f14"/>
                  </a:cubicBezTo>
                  <a:cubicBezTo>
                    <a:pt x="f15" y="f5"/>
                    <a:pt x="f6" y="f16"/>
                    <a:pt x="f6" y="f10"/>
                  </a:cubicBezTo>
                  <a:cubicBezTo>
                    <a:pt x="f17" y="f9"/>
                    <a:pt x="f18" y="f6"/>
                    <a:pt x="f7" y="f6"/>
                  </a:cubicBezTo>
                  <a:close/>
                  <a:moveTo>
                    <a:pt x="f19" y="f20"/>
                  </a:moveTo>
                  <a:cubicBezTo>
                    <a:pt x="f21" y="f22"/>
                    <a:pt x="f23" y="f24"/>
                    <a:pt x="f18" y="f20"/>
                  </a:cubicBezTo>
                  <a:cubicBezTo>
                    <a:pt x="f25" y="f22"/>
                    <a:pt x="f26" y="f27"/>
                    <a:pt x="f26" y="f28"/>
                  </a:cubicBezTo>
                  <a:cubicBezTo>
                    <a:pt x="f26" y="f29"/>
                    <a:pt x="f30" y="f31"/>
                    <a:pt x="f9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15" y="f39"/>
                    <a:pt x="f40" y="f41"/>
                    <a:pt x="f37" y="f42"/>
                  </a:cubicBezTo>
                  <a:cubicBezTo>
                    <a:pt x="f43" y="f44"/>
                    <a:pt x="f45" y="f46"/>
                    <a:pt x="f47" y="f42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2" y="f49"/>
                    <a:pt x="f52" y="f54"/>
                    <a:pt x="f52" y="f16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31" y="f61"/>
                    <a:pt x="f62" y="f63"/>
                    <a:pt x="f62" y="f11"/>
                  </a:cubicBezTo>
                  <a:cubicBezTo>
                    <a:pt x="f62" y="f41"/>
                    <a:pt x="f64" y="f65"/>
                    <a:pt x="f38" y="f44"/>
                  </a:cubicBezTo>
                  <a:cubicBezTo>
                    <a:pt x="f39" y="f66"/>
                    <a:pt x="f41" y="f11"/>
                    <a:pt x="f42" y="f67"/>
                  </a:cubicBezTo>
                  <a:cubicBezTo>
                    <a:pt x="f44" y="f68"/>
                    <a:pt x="f46" y="f49"/>
                    <a:pt x="f68" y="f69"/>
                  </a:cubicBezTo>
                  <a:cubicBezTo>
                    <a:pt x="f70" y="f38"/>
                    <a:pt x="f71" y="f72"/>
                    <a:pt x="f71" y="f73"/>
                  </a:cubicBezTo>
                  <a:cubicBezTo>
                    <a:pt x="f46" y="f74"/>
                    <a:pt x="f58" y="f75"/>
                    <a:pt x="f60" y="f76"/>
                  </a:cubicBezTo>
                  <a:cubicBezTo>
                    <a:pt x="f77" y="f55"/>
                    <a:pt x="f66" y="f78"/>
                    <a:pt x="f68" y="f22"/>
                  </a:cubicBezTo>
                  <a:cubicBezTo>
                    <a:pt x="f42" y="f79"/>
                    <a:pt x="f46" y="f24"/>
                    <a:pt x="f67" y="f80"/>
                  </a:cubicBezTo>
                  <a:cubicBezTo>
                    <a:pt x="f16" y="f81"/>
                    <a:pt x="f82" y="f83"/>
                    <a:pt x="f84" y="f33"/>
                  </a:cubicBezTo>
                  <a:cubicBezTo>
                    <a:pt x="f42" y="f85"/>
                    <a:pt x="f86" y="f43"/>
                    <a:pt x="f53" y="f35"/>
                  </a:cubicBezTo>
                  <a:cubicBezTo>
                    <a:pt x="f87" y="f83"/>
                    <a:pt x="f72" y="f88"/>
                    <a:pt x="f64" y="f47"/>
                  </a:cubicBezTo>
                  <a:cubicBezTo>
                    <a:pt x="f64" y="f35"/>
                    <a:pt x="f89" y="f90"/>
                    <a:pt x="f64" y="f91"/>
                  </a:cubicBezTo>
                  <a:cubicBezTo>
                    <a:pt x="f73" y="f92"/>
                    <a:pt x="f93" y="f26"/>
                    <a:pt x="f94" y="f26"/>
                  </a:cubicBezTo>
                  <a:cubicBezTo>
                    <a:pt x="f95" y="f26"/>
                    <a:pt x="f78" y="f25"/>
                    <a:pt x="f96" y="f40"/>
                  </a:cubicBezTo>
                  <a:cubicBezTo>
                    <a:pt x="f96" y="f97"/>
                    <a:pt x="f22" y="f98"/>
                    <a:pt x="f80" y="f99"/>
                  </a:cubicBezTo>
                  <a:cubicBezTo>
                    <a:pt x="f19" y="f91"/>
                    <a:pt x="f100" y="f18"/>
                    <a:pt x="f97" y="f85"/>
                  </a:cubicBezTo>
                  <a:cubicBezTo>
                    <a:pt x="f99" y="f33"/>
                    <a:pt x="f43" y="f83"/>
                    <a:pt x="f35" y="f88"/>
                  </a:cubicBezTo>
                  <a:cubicBezTo>
                    <a:pt x="f83" y="f101"/>
                    <a:pt x="f102" y="f80"/>
                    <a:pt x="f19" y="f20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474413D4-8299-4113-94D4-8D2A074E4409}"/>
                </a:ext>
              </a:extLst>
            </p:cNvPr>
            <p:cNvSpPr/>
            <p:nvPr/>
          </p:nvSpPr>
          <p:spPr>
            <a:xfrm>
              <a:off x="1685412" y="2628726"/>
              <a:ext cx="301623" cy="3032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3"/>
                <a:gd name="f7" fmla="val 97"/>
                <a:gd name="f8" fmla="val 44"/>
                <a:gd name="f9" fmla="val 1"/>
                <a:gd name="f10" fmla="val 151"/>
                <a:gd name="f11" fmla="val 98"/>
                <a:gd name="f12" fmla="val 45"/>
                <a:gd name="f13" fmla="val 46"/>
                <a:gd name="f14" fmla="val 149"/>
                <a:gd name="f15" fmla="val 2"/>
                <a:gd name="f16" fmla="val 47"/>
                <a:gd name="f17" fmla="val 150"/>
                <a:gd name="f18" fmla="val 80"/>
                <a:gd name="f19" fmla="val 126"/>
                <a:gd name="f20" fmla="val 134"/>
                <a:gd name="f21" fmla="val 141"/>
                <a:gd name="f22" fmla="val 81"/>
                <a:gd name="f23" fmla="val 148"/>
                <a:gd name="f24" fmla="val 155"/>
                <a:gd name="f25" fmla="val 86"/>
                <a:gd name="f26" fmla="val 161"/>
                <a:gd name="f27" fmla="val 93"/>
                <a:gd name="f28" fmla="val 101"/>
                <a:gd name="f29" fmla="val 162"/>
                <a:gd name="f30" fmla="val 104"/>
                <a:gd name="f31" fmla="val 156"/>
                <a:gd name="f32" fmla="val 105"/>
                <a:gd name="f33" fmla="val 136"/>
                <a:gd name="f34" fmla="val 110"/>
                <a:gd name="f35" fmla="val 135"/>
                <a:gd name="f36" fmla="val 120"/>
                <a:gd name="f37" fmla="val 143"/>
                <a:gd name="f38" fmla="val 125"/>
                <a:gd name="f39" fmla="val 147"/>
                <a:gd name="f40" fmla="val 131"/>
                <a:gd name="f41" fmla="val 144"/>
                <a:gd name="f42" fmla="val 139"/>
                <a:gd name="f43" fmla="val 133"/>
                <a:gd name="f44" fmla="val 127"/>
                <a:gd name="f45" fmla="val 122"/>
                <a:gd name="f46" fmla="val 119"/>
                <a:gd name="f47" fmla="val 111"/>
                <a:gd name="f48" fmla="val 112"/>
                <a:gd name="f49" fmla="val 140"/>
                <a:gd name="f50" fmla="val 113"/>
                <a:gd name="f51" fmla="val 154"/>
                <a:gd name="f52" fmla="val 160"/>
                <a:gd name="f53" fmla="val 108"/>
                <a:gd name="f54" fmla="val 100"/>
                <a:gd name="f55" fmla="val 91"/>
                <a:gd name="f56" fmla="val 89"/>
                <a:gd name="f57" fmla="val 87"/>
                <a:gd name="f58" fmla="val 145"/>
                <a:gd name="f59" fmla="val 142"/>
                <a:gd name="f60" fmla="val 85"/>
                <a:gd name="f61" fmla="val 138"/>
                <a:gd name="f62" fmla="val 84"/>
                <a:gd name="f63" fmla="val 74"/>
                <a:gd name="f64" fmla="val 65"/>
                <a:gd name="f65" fmla="val 56"/>
                <a:gd name="f66" fmla="val 129"/>
                <a:gd name="f67" fmla="val 64"/>
                <a:gd name="f68" fmla="val 67"/>
                <a:gd name="f69" fmla="val 60"/>
                <a:gd name="f70" fmla="val 53"/>
                <a:gd name="f71" fmla="val 38"/>
                <a:gd name="f72" fmla="val 107"/>
                <a:gd name="f73" fmla="val 33"/>
                <a:gd name="f74" fmla="val 99"/>
                <a:gd name="f75" fmla="val 32"/>
                <a:gd name="f76" fmla="val 90"/>
                <a:gd name="f77" fmla="val 31"/>
                <a:gd name="f78" fmla="val 59"/>
                <a:gd name="f79" fmla="val 83"/>
                <a:gd name="f80" fmla="val 61"/>
                <a:gd name="f81" fmla="val 73"/>
                <a:gd name="f82" fmla="val 52"/>
                <a:gd name="f83" fmla="val 68"/>
                <a:gd name="f84" fmla="val 51"/>
                <a:gd name="f85" fmla="val 57"/>
                <a:gd name="f86" fmla="val 63"/>
                <a:gd name="f87" fmla="val 69"/>
                <a:gd name="f88" fmla="val 72"/>
                <a:gd name="f89" fmla="val 75"/>
                <a:gd name="f90" fmla="val 48"/>
                <a:gd name="f91" fmla="val 78"/>
                <a:gd name="f92" fmla="val 41"/>
                <a:gd name="f93" fmla="val 82"/>
                <a:gd name="f94" fmla="val 35"/>
                <a:gd name="f95" fmla="val 96"/>
                <a:gd name="f96" fmla="val 103"/>
                <a:gd name="f97" fmla="val 37"/>
                <a:gd name="f98" fmla="val 42"/>
                <a:gd name="f99" fmla="val 106"/>
                <a:gd name="f100" fmla="val 118"/>
                <a:gd name="f101" fmla="val 39"/>
                <a:gd name="f102" fmla="val 128"/>
                <a:gd name="f103" fmla="val 50"/>
                <a:gd name="f104" fmla="val 137"/>
                <a:gd name="f105" fmla="+- 0 0 -90"/>
                <a:gd name="f106" fmla="*/ f3 1 193"/>
                <a:gd name="f107" fmla="*/ f4 1 193"/>
                <a:gd name="f108" fmla="val f5"/>
                <a:gd name="f109" fmla="val f6"/>
                <a:gd name="f110" fmla="*/ f105 f0 1"/>
                <a:gd name="f111" fmla="+- f109 0 f108"/>
                <a:gd name="f112" fmla="*/ f110 1 f2"/>
                <a:gd name="f113" fmla="*/ f111 1 193"/>
                <a:gd name="f114" fmla="*/ 97 f111 1"/>
                <a:gd name="f115" fmla="*/ 193 f111 1"/>
                <a:gd name="f116" fmla="*/ 1 f111 1"/>
                <a:gd name="f117" fmla="*/ 98 f111 1"/>
                <a:gd name="f118" fmla="*/ 80 f111 1"/>
                <a:gd name="f119" fmla="*/ 126 f111 1"/>
                <a:gd name="f120" fmla="*/ 81 f111 1"/>
                <a:gd name="f121" fmla="*/ 148 f111 1"/>
                <a:gd name="f122" fmla="*/ 93 f111 1"/>
                <a:gd name="f123" fmla="*/ 161 f111 1"/>
                <a:gd name="f124" fmla="*/ 105 f111 1"/>
                <a:gd name="f125" fmla="*/ 150 f111 1"/>
                <a:gd name="f126" fmla="*/ 120 f111 1"/>
                <a:gd name="f127" fmla="*/ 143 f111 1"/>
                <a:gd name="f128" fmla="*/ 136 f111 1"/>
                <a:gd name="f129" fmla="*/ 144 f111 1"/>
                <a:gd name="f130" fmla="*/ 127 f111 1"/>
                <a:gd name="f131" fmla="*/ 111 f111 1"/>
                <a:gd name="f132" fmla="*/ 147 f111 1"/>
                <a:gd name="f133" fmla="*/ 112 f111 1"/>
                <a:gd name="f134" fmla="*/ 100 f111 1"/>
                <a:gd name="f135" fmla="*/ 149 f111 1"/>
                <a:gd name="f136" fmla="*/ 87 f111 1"/>
                <a:gd name="f137" fmla="*/ 138 f111 1"/>
                <a:gd name="f138" fmla="*/ 84 f111 1"/>
                <a:gd name="f139" fmla="*/ 142 f111 1"/>
                <a:gd name="f140" fmla="*/ 56 f111 1"/>
                <a:gd name="f141" fmla="*/ 67 f111 1"/>
                <a:gd name="f142" fmla="*/ 46 f111 1"/>
                <a:gd name="f143" fmla="*/ 99 f111 1"/>
                <a:gd name="f144" fmla="*/ 32 f111 1"/>
                <a:gd name="f145" fmla="*/ 86 f111 1"/>
                <a:gd name="f146" fmla="*/ 73 f111 1"/>
                <a:gd name="f147" fmla="*/ 52 f111 1"/>
                <a:gd name="f148" fmla="*/ 51 f111 1"/>
                <a:gd name="f149" fmla="*/ 57 f111 1"/>
                <a:gd name="f150" fmla="*/ 69 f111 1"/>
                <a:gd name="f151" fmla="*/ 64 f111 1"/>
                <a:gd name="f152" fmla="*/ 41 f111 1"/>
                <a:gd name="f153" fmla="*/ 82 f111 1"/>
                <a:gd name="f154" fmla="*/ 31 f111 1"/>
                <a:gd name="f155" fmla="*/ 96 f111 1"/>
                <a:gd name="f156" fmla="*/ 42 f111 1"/>
                <a:gd name="f157" fmla="*/ 106 f111 1"/>
                <a:gd name="f158" fmla="*/ 110 f111 1"/>
                <a:gd name="f159" fmla="*/ 50 f111 1"/>
                <a:gd name="f160" fmla="*/ 137 f111 1"/>
                <a:gd name="f161" fmla="+- f112 0 f1"/>
                <a:gd name="f162" fmla="*/ f114 1 193"/>
                <a:gd name="f163" fmla="*/ f115 1 193"/>
                <a:gd name="f164" fmla="*/ f116 1 193"/>
                <a:gd name="f165" fmla="*/ f117 1 193"/>
                <a:gd name="f166" fmla="*/ f118 1 193"/>
                <a:gd name="f167" fmla="*/ f119 1 193"/>
                <a:gd name="f168" fmla="*/ f120 1 193"/>
                <a:gd name="f169" fmla="*/ f121 1 193"/>
                <a:gd name="f170" fmla="*/ f122 1 193"/>
                <a:gd name="f171" fmla="*/ f123 1 193"/>
                <a:gd name="f172" fmla="*/ f124 1 193"/>
                <a:gd name="f173" fmla="*/ f125 1 193"/>
                <a:gd name="f174" fmla="*/ f126 1 193"/>
                <a:gd name="f175" fmla="*/ f127 1 193"/>
                <a:gd name="f176" fmla="*/ f128 1 193"/>
                <a:gd name="f177" fmla="*/ f129 1 193"/>
                <a:gd name="f178" fmla="*/ f130 1 193"/>
                <a:gd name="f179" fmla="*/ f131 1 193"/>
                <a:gd name="f180" fmla="*/ f132 1 193"/>
                <a:gd name="f181" fmla="*/ f133 1 193"/>
                <a:gd name="f182" fmla="*/ f134 1 193"/>
                <a:gd name="f183" fmla="*/ f135 1 193"/>
                <a:gd name="f184" fmla="*/ f136 1 193"/>
                <a:gd name="f185" fmla="*/ f137 1 193"/>
                <a:gd name="f186" fmla="*/ f138 1 193"/>
                <a:gd name="f187" fmla="*/ f139 1 193"/>
                <a:gd name="f188" fmla="*/ f140 1 193"/>
                <a:gd name="f189" fmla="*/ f141 1 193"/>
                <a:gd name="f190" fmla="*/ f142 1 193"/>
                <a:gd name="f191" fmla="*/ f143 1 193"/>
                <a:gd name="f192" fmla="*/ f144 1 193"/>
                <a:gd name="f193" fmla="*/ f145 1 193"/>
                <a:gd name="f194" fmla="*/ f146 1 193"/>
                <a:gd name="f195" fmla="*/ f147 1 193"/>
                <a:gd name="f196" fmla="*/ f148 1 193"/>
                <a:gd name="f197" fmla="*/ f149 1 193"/>
                <a:gd name="f198" fmla="*/ f150 1 193"/>
                <a:gd name="f199" fmla="*/ f151 1 193"/>
                <a:gd name="f200" fmla="*/ f152 1 193"/>
                <a:gd name="f201" fmla="*/ f153 1 193"/>
                <a:gd name="f202" fmla="*/ f154 1 193"/>
                <a:gd name="f203" fmla="*/ f155 1 193"/>
                <a:gd name="f204" fmla="*/ f156 1 193"/>
                <a:gd name="f205" fmla="*/ f157 1 193"/>
                <a:gd name="f206" fmla="*/ f158 1 193"/>
                <a:gd name="f207" fmla="*/ f159 1 193"/>
                <a:gd name="f208" fmla="*/ f160 1 193"/>
                <a:gd name="f209" fmla="*/ 0 1 f113"/>
                <a:gd name="f210" fmla="*/ f109 1 f113"/>
                <a:gd name="f211" fmla="*/ f162 1 f113"/>
                <a:gd name="f212" fmla="*/ f163 1 f113"/>
                <a:gd name="f213" fmla="*/ f164 1 f113"/>
                <a:gd name="f214" fmla="*/ f165 1 f113"/>
                <a:gd name="f215" fmla="*/ f166 1 f113"/>
                <a:gd name="f216" fmla="*/ f167 1 f113"/>
                <a:gd name="f217" fmla="*/ f168 1 f113"/>
                <a:gd name="f218" fmla="*/ f169 1 f113"/>
                <a:gd name="f219" fmla="*/ f170 1 f113"/>
                <a:gd name="f220" fmla="*/ f171 1 f113"/>
                <a:gd name="f221" fmla="*/ f172 1 f113"/>
                <a:gd name="f222" fmla="*/ f173 1 f113"/>
                <a:gd name="f223" fmla="*/ f174 1 f113"/>
                <a:gd name="f224" fmla="*/ f175 1 f113"/>
                <a:gd name="f225" fmla="*/ f176 1 f113"/>
                <a:gd name="f226" fmla="*/ f177 1 f113"/>
                <a:gd name="f227" fmla="*/ f178 1 f113"/>
                <a:gd name="f228" fmla="*/ f179 1 f113"/>
                <a:gd name="f229" fmla="*/ f180 1 f113"/>
                <a:gd name="f230" fmla="*/ f181 1 f113"/>
                <a:gd name="f231" fmla="*/ f182 1 f113"/>
                <a:gd name="f232" fmla="*/ f183 1 f113"/>
                <a:gd name="f233" fmla="*/ f184 1 f113"/>
                <a:gd name="f234" fmla="*/ f185 1 f113"/>
                <a:gd name="f235" fmla="*/ f186 1 f113"/>
                <a:gd name="f236" fmla="*/ f187 1 f113"/>
                <a:gd name="f237" fmla="*/ f188 1 f113"/>
                <a:gd name="f238" fmla="*/ f189 1 f113"/>
                <a:gd name="f239" fmla="*/ f190 1 f113"/>
                <a:gd name="f240" fmla="*/ f191 1 f113"/>
                <a:gd name="f241" fmla="*/ f192 1 f113"/>
                <a:gd name="f242" fmla="*/ f193 1 f113"/>
                <a:gd name="f243" fmla="*/ f194 1 f113"/>
                <a:gd name="f244" fmla="*/ f195 1 f113"/>
                <a:gd name="f245" fmla="*/ f196 1 f113"/>
                <a:gd name="f246" fmla="*/ f197 1 f113"/>
                <a:gd name="f247" fmla="*/ f198 1 f113"/>
                <a:gd name="f248" fmla="*/ f199 1 f113"/>
                <a:gd name="f249" fmla="*/ f200 1 f113"/>
                <a:gd name="f250" fmla="*/ f201 1 f113"/>
                <a:gd name="f251" fmla="*/ f202 1 f113"/>
                <a:gd name="f252" fmla="*/ f203 1 f113"/>
                <a:gd name="f253" fmla="*/ f204 1 f113"/>
                <a:gd name="f254" fmla="*/ f205 1 f113"/>
                <a:gd name="f255" fmla="*/ f206 1 f113"/>
                <a:gd name="f256" fmla="*/ f207 1 f113"/>
                <a:gd name="f257" fmla="*/ f208 1 f113"/>
                <a:gd name="f258" fmla="*/ f209 f106 1"/>
                <a:gd name="f259" fmla="*/ f210 f106 1"/>
                <a:gd name="f260" fmla="*/ f210 f107 1"/>
                <a:gd name="f261" fmla="*/ f209 f107 1"/>
                <a:gd name="f262" fmla="*/ f211 f106 1"/>
                <a:gd name="f263" fmla="*/ f212 f107 1"/>
                <a:gd name="f264" fmla="*/ f213 f106 1"/>
                <a:gd name="f265" fmla="*/ f214 f107 1"/>
                <a:gd name="f266" fmla="*/ f214 f106 1"/>
                <a:gd name="f267" fmla="*/ f213 f107 1"/>
                <a:gd name="f268" fmla="*/ f212 f106 1"/>
                <a:gd name="f269" fmla="*/ f211 f107 1"/>
                <a:gd name="f270" fmla="*/ f215 f106 1"/>
                <a:gd name="f271" fmla="*/ f216 f107 1"/>
                <a:gd name="f272" fmla="*/ f217 f106 1"/>
                <a:gd name="f273" fmla="*/ f218 f107 1"/>
                <a:gd name="f274" fmla="*/ f219 f106 1"/>
                <a:gd name="f275" fmla="*/ f220 f107 1"/>
                <a:gd name="f276" fmla="*/ f221 f106 1"/>
                <a:gd name="f277" fmla="*/ f222 f107 1"/>
                <a:gd name="f278" fmla="*/ f223 f106 1"/>
                <a:gd name="f279" fmla="*/ f224 f107 1"/>
                <a:gd name="f280" fmla="*/ f225 f106 1"/>
                <a:gd name="f281" fmla="*/ f226 f107 1"/>
                <a:gd name="f282" fmla="*/ f227 f107 1"/>
                <a:gd name="f283" fmla="*/ f216 f106 1"/>
                <a:gd name="f284" fmla="*/ f228 f107 1"/>
                <a:gd name="f285" fmla="*/ f229 f106 1"/>
                <a:gd name="f286" fmla="*/ f230 f107 1"/>
                <a:gd name="f287" fmla="*/ f220 f106 1"/>
                <a:gd name="f288" fmla="*/ f231 f107 1"/>
                <a:gd name="f289" fmla="*/ f232 f106 1"/>
                <a:gd name="f290" fmla="*/ f233 f107 1"/>
                <a:gd name="f291" fmla="*/ f234 f106 1"/>
                <a:gd name="f292" fmla="*/ f235 f107 1"/>
                <a:gd name="f293" fmla="*/ f236 f106 1"/>
                <a:gd name="f294" fmla="*/ f237 f107 1"/>
                <a:gd name="f295" fmla="*/ f228 f106 1"/>
                <a:gd name="f296" fmla="*/ f238 f107 1"/>
                <a:gd name="f297" fmla="*/ f239 f107 1"/>
                <a:gd name="f298" fmla="*/ f240 f106 1"/>
                <a:gd name="f299" fmla="*/ f241 f107 1"/>
                <a:gd name="f300" fmla="*/ f242 f106 1"/>
                <a:gd name="f301" fmla="*/ f243 f106 1"/>
                <a:gd name="f302" fmla="*/ f244 f107 1"/>
                <a:gd name="f303" fmla="*/ f237 f106 1"/>
                <a:gd name="f304" fmla="*/ f245 f107 1"/>
                <a:gd name="f305" fmla="*/ f246 f106 1"/>
                <a:gd name="f306" fmla="*/ f247 f107 1"/>
                <a:gd name="f307" fmla="*/ f248 f106 1"/>
                <a:gd name="f308" fmla="*/ f217 f107 1"/>
                <a:gd name="f309" fmla="*/ f249 f106 1"/>
                <a:gd name="f310" fmla="*/ f250 f107 1"/>
                <a:gd name="f311" fmla="*/ f251 f106 1"/>
                <a:gd name="f312" fmla="*/ f252 f107 1"/>
                <a:gd name="f313" fmla="*/ f253 f106 1"/>
                <a:gd name="f314" fmla="*/ f254 f107 1"/>
                <a:gd name="f315" fmla="*/ f255 f107 1"/>
                <a:gd name="f316" fmla="*/ f256 f106 1"/>
                <a:gd name="f317" fmla="*/ f25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1">
                  <a:pos x="f262" y="f263"/>
                </a:cxn>
                <a:cxn ang="f161">
                  <a:pos x="f264" y="f265"/>
                </a:cxn>
                <a:cxn ang="f161">
                  <a:pos x="f266" y="f267"/>
                </a:cxn>
                <a:cxn ang="f161">
                  <a:pos x="f268" y="f269"/>
                </a:cxn>
                <a:cxn ang="f161">
                  <a:pos x="f262" y="f263"/>
                </a:cxn>
                <a:cxn ang="f161">
                  <a:pos x="f270" y="f271"/>
                </a:cxn>
                <a:cxn ang="f161">
                  <a:pos x="f272" y="f273"/>
                </a:cxn>
                <a:cxn ang="f161">
                  <a:pos x="f274" y="f275"/>
                </a:cxn>
                <a:cxn ang="f161">
                  <a:pos x="f276" y="f277"/>
                </a:cxn>
                <a:cxn ang="f161">
                  <a:pos x="f278" y="f279"/>
                </a:cxn>
                <a:cxn ang="f161">
                  <a:pos x="f280" y="f281"/>
                </a:cxn>
                <a:cxn ang="f161">
                  <a:pos x="f280" y="f282"/>
                </a:cxn>
                <a:cxn ang="f161">
                  <a:pos x="f283" y="f284"/>
                </a:cxn>
                <a:cxn ang="f161">
                  <a:pos x="f285" y="f286"/>
                </a:cxn>
                <a:cxn ang="f161">
                  <a:pos x="f287" y="f288"/>
                </a:cxn>
                <a:cxn ang="f161">
                  <a:pos x="f289" y="f290"/>
                </a:cxn>
                <a:cxn ang="f161">
                  <a:pos x="f291" y="f292"/>
                </a:cxn>
                <a:cxn ang="f161">
                  <a:pos x="f293" y="f294"/>
                </a:cxn>
                <a:cxn ang="f161">
                  <a:pos x="f295" y="f296"/>
                </a:cxn>
                <a:cxn ang="f161">
                  <a:pos x="f295" y="f297"/>
                </a:cxn>
                <a:cxn ang="f161">
                  <a:pos x="f298" y="f299"/>
                </a:cxn>
                <a:cxn ang="f161">
                  <a:pos x="f300" y="f297"/>
                </a:cxn>
                <a:cxn ang="f161">
                  <a:pos x="f301" y="f302"/>
                </a:cxn>
                <a:cxn ang="f161">
                  <a:pos x="f303" y="f304"/>
                </a:cxn>
                <a:cxn ang="f161">
                  <a:pos x="f305" y="f306"/>
                </a:cxn>
                <a:cxn ang="f161">
                  <a:pos x="f307" y="f308"/>
                </a:cxn>
                <a:cxn ang="f161">
                  <a:pos x="f309" y="f310"/>
                </a:cxn>
                <a:cxn ang="f161">
                  <a:pos x="f311" y="f312"/>
                </a:cxn>
                <a:cxn ang="f161">
                  <a:pos x="f313" y="f314"/>
                </a:cxn>
                <a:cxn ang="f161">
                  <a:pos x="f303" y="f315"/>
                </a:cxn>
                <a:cxn ang="f161">
                  <a:pos x="f316" y="f317"/>
                </a:cxn>
                <a:cxn ang="f161">
                  <a:pos x="f270" y="f271"/>
                </a:cxn>
              </a:cxnLst>
              <a:rect l="f258" t="f261" r="f259" b="f260"/>
              <a:pathLst>
                <a:path w="193" h="193">
                  <a:moveTo>
                    <a:pt x="f7" y="f6"/>
                  </a:moveTo>
                  <a:cubicBezTo>
                    <a:pt x="f8" y="f6"/>
                    <a:pt x="f9" y="f10"/>
                    <a:pt x="f9" y="f11"/>
                  </a:cubicBezTo>
                  <a:cubicBezTo>
                    <a:pt x="f5" y="f12"/>
                    <a:pt x="f13" y="f5"/>
                    <a:pt x="f11" y="f9"/>
                  </a:cubicBezTo>
                  <a:cubicBezTo>
                    <a:pt x="f14" y="f15"/>
                    <a:pt x="f6" y="f16"/>
                    <a:pt x="f6" y="f7"/>
                  </a:cubicBezTo>
                  <a:cubicBezTo>
                    <a:pt x="f6" y="f17"/>
                    <a:pt x="f17" y="f6"/>
                    <a:pt x="f7" y="f6"/>
                  </a:cubicBezTo>
                  <a:close/>
                  <a:moveTo>
                    <a:pt x="f18" y="f19"/>
                  </a:moveTo>
                  <a:cubicBezTo>
                    <a:pt x="f18" y="f20"/>
                    <a:pt x="f18" y="f21"/>
                    <a:pt x="f22" y="f23"/>
                  </a:cubicBezTo>
                  <a:cubicBezTo>
                    <a:pt x="f22" y="f24"/>
                    <a:pt x="f25" y="f26"/>
                    <a:pt x="f27" y="f26"/>
                  </a:cubicBezTo>
                  <a:cubicBezTo>
                    <a:pt x="f28" y="f29"/>
                    <a:pt x="f30" y="f31"/>
                    <a:pt x="f32" y="f17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14"/>
                    <a:pt x="f33" y="f41"/>
                  </a:cubicBezTo>
                  <a:cubicBezTo>
                    <a:pt x="f21" y="f42"/>
                    <a:pt x="f42" y="f43"/>
                    <a:pt x="f33" y="f44"/>
                  </a:cubicBezTo>
                  <a:cubicBezTo>
                    <a:pt x="f20" y="f45"/>
                    <a:pt x="f19" y="f46"/>
                    <a:pt x="f19" y="f47"/>
                  </a:cubicBezTo>
                  <a:cubicBezTo>
                    <a:pt x="f43" y="f48"/>
                    <a:pt x="f49" y="f50"/>
                    <a:pt x="f39" y="f48"/>
                  </a:cubicBezTo>
                  <a:cubicBezTo>
                    <a:pt x="f51" y="f48"/>
                    <a:pt x="f52" y="f53"/>
                    <a:pt x="f26" y="f54"/>
                  </a:cubicBezTo>
                  <a:cubicBezTo>
                    <a:pt x="f29" y="f55"/>
                    <a:pt x="f24" y="f56"/>
                    <a:pt x="f14" y="f57"/>
                  </a:cubicBezTo>
                  <a:cubicBezTo>
                    <a:pt x="f58" y="f25"/>
                    <a:pt x="f59" y="f60"/>
                    <a:pt x="f61" y="f62"/>
                  </a:cubicBezTo>
                  <a:cubicBezTo>
                    <a:pt x="f61" y="f63"/>
                    <a:pt x="f24" y="f64"/>
                    <a:pt x="f59" y="f65"/>
                  </a:cubicBezTo>
                  <a:cubicBezTo>
                    <a:pt x="f66" y="f13"/>
                    <a:pt x="f45" y="f67"/>
                    <a:pt x="f47" y="f68"/>
                  </a:cubicBezTo>
                  <a:cubicBezTo>
                    <a:pt x="f47" y="f69"/>
                    <a:pt x="f48" y="f70"/>
                    <a:pt x="f47" y="f13"/>
                  </a:cubicBezTo>
                  <a:cubicBezTo>
                    <a:pt x="f47" y="f71"/>
                    <a:pt x="f72" y="f73"/>
                    <a:pt x="f74" y="f75"/>
                  </a:cubicBezTo>
                  <a:cubicBezTo>
                    <a:pt x="f76" y="f77"/>
                    <a:pt x="f57" y="f71"/>
                    <a:pt x="f25" y="f13"/>
                  </a:cubicBezTo>
                  <a:cubicBezTo>
                    <a:pt x="f25" y="f78"/>
                    <a:pt x="f79" y="f80"/>
                    <a:pt x="f81" y="f82"/>
                  </a:cubicBezTo>
                  <a:cubicBezTo>
                    <a:pt x="f83" y="f16"/>
                    <a:pt x="f80" y="f8"/>
                    <a:pt x="f65" y="f84"/>
                  </a:cubicBezTo>
                  <a:cubicBezTo>
                    <a:pt x="f84" y="f85"/>
                    <a:pt x="f70" y="f86"/>
                    <a:pt x="f85" y="f87"/>
                  </a:cubicBezTo>
                  <a:cubicBezTo>
                    <a:pt x="f78" y="f88"/>
                    <a:pt x="f67" y="f89"/>
                    <a:pt x="f67" y="f22"/>
                  </a:cubicBezTo>
                  <a:cubicBezTo>
                    <a:pt x="f65" y="f79"/>
                    <a:pt x="f90" y="f91"/>
                    <a:pt x="f92" y="f93"/>
                  </a:cubicBezTo>
                  <a:cubicBezTo>
                    <a:pt x="f94" y="f60"/>
                    <a:pt x="f77" y="f56"/>
                    <a:pt x="f77" y="f95"/>
                  </a:cubicBezTo>
                  <a:cubicBezTo>
                    <a:pt x="f77" y="f96"/>
                    <a:pt x="f97" y="f30"/>
                    <a:pt x="f98" y="f99"/>
                  </a:cubicBezTo>
                  <a:cubicBezTo>
                    <a:pt x="f13" y="f72"/>
                    <a:pt x="f82" y="f99"/>
                    <a:pt x="f65" y="f34"/>
                  </a:cubicBezTo>
                  <a:cubicBezTo>
                    <a:pt x="f70" y="f100"/>
                    <a:pt x="f101" y="f102"/>
                    <a:pt x="f103" y="f104"/>
                  </a:cubicBezTo>
                  <a:cubicBezTo>
                    <a:pt x="f86" y="f23"/>
                    <a:pt x="f87" y="f66"/>
                    <a:pt x="f18" y="f1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72465E50-CD28-4D61-A1E0-A987045B5F73}"/>
                </a:ext>
              </a:extLst>
            </p:cNvPr>
            <p:cNvSpPr/>
            <p:nvPr/>
          </p:nvSpPr>
          <p:spPr>
            <a:xfrm>
              <a:off x="2137848" y="2192164"/>
              <a:ext cx="84133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55"/>
                <a:gd name="f8" fmla="val 27"/>
                <a:gd name="f9" fmla="val 41"/>
                <a:gd name="f10" fmla="val 54"/>
                <a:gd name="f11" fmla="val 13"/>
                <a:gd name="f12" fmla="val 1"/>
                <a:gd name="f13" fmla="val 43"/>
                <a:gd name="f14" fmla="val 28"/>
                <a:gd name="f15" fmla="val 12"/>
                <a:gd name="f16" fmla="+- 0 0 -90"/>
                <a:gd name="f17" fmla="*/ f3 1 53"/>
                <a:gd name="f18" fmla="*/ f4 1 5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53"/>
                <a:gd name="f27" fmla="*/ f23 1 55"/>
                <a:gd name="f28" fmla="*/ 53 f24 1"/>
                <a:gd name="f29" fmla="*/ 27 f23 1"/>
                <a:gd name="f30" fmla="*/ 27 f24 1"/>
                <a:gd name="f31" fmla="*/ 54 f23 1"/>
                <a:gd name="f32" fmla="*/ 0 f24 1"/>
                <a:gd name="f33" fmla="*/ 28 f23 1"/>
                <a:gd name="f34" fmla="*/ 0 f23 1"/>
                <a:gd name="f35" fmla="+- f25 0 f1"/>
                <a:gd name="f36" fmla="*/ f28 1 53"/>
                <a:gd name="f37" fmla="*/ f29 1 55"/>
                <a:gd name="f38" fmla="*/ f30 1 53"/>
                <a:gd name="f39" fmla="*/ f31 1 55"/>
                <a:gd name="f40" fmla="*/ f32 1 53"/>
                <a:gd name="f41" fmla="*/ f33 1 55"/>
                <a:gd name="f42" fmla="*/ f34 1 55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7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8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0" y="f64"/>
                </a:cxn>
                <a:cxn ang="f35">
                  <a:pos x="f58" y="f59"/>
                </a:cxn>
              </a:cxnLst>
              <a:rect l="f54" t="f57" r="f55" b="f56"/>
              <a:pathLst>
                <a:path w="53" h="55">
                  <a:moveTo>
                    <a:pt x="f6" y="f8"/>
                  </a:moveTo>
                  <a:cubicBezTo>
                    <a:pt x="f6" y="f9"/>
                    <a:pt x="f9" y="f10"/>
                    <a:pt x="f8" y="f10"/>
                  </a:cubicBezTo>
                  <a:cubicBezTo>
                    <a:pt x="f11" y="f7"/>
                    <a:pt x="f12" y="f13"/>
                    <a:pt x="f5" y="f14"/>
                  </a:cubicBezTo>
                  <a:cubicBezTo>
                    <a:pt x="f5" y="f11"/>
                    <a:pt x="f15" y="f5"/>
                    <a:pt x="f8" y="f5"/>
                  </a:cubicBezTo>
                  <a:cubicBezTo>
                    <a:pt x="f9" y="f5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E335CE11-A764-4EB9-B8B0-CE94D9DD3891}"/>
                </a:ext>
              </a:extLst>
            </p:cNvPr>
            <p:cNvSpPr/>
            <p:nvPr/>
          </p:nvSpPr>
          <p:spPr>
            <a:xfrm>
              <a:off x="1755263" y="2054053"/>
              <a:ext cx="82552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53"/>
                <a:gd name="f8" fmla="val 26"/>
                <a:gd name="f9" fmla="val 41"/>
                <a:gd name="f10" fmla="val 11"/>
                <a:gd name="f11" fmla="val 27"/>
                <a:gd name="f12" fmla="val 42"/>
                <a:gd name="f13" fmla="val 10"/>
                <a:gd name="f14" fmla="val 43"/>
                <a:gd name="f15" fmla="+- 0 0 -90"/>
                <a:gd name="f16" fmla="*/ f3 1 52"/>
                <a:gd name="f17" fmla="*/ f4 1 5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2"/>
                <a:gd name="f26" fmla="*/ f22 1 53"/>
                <a:gd name="f27" fmla="*/ 26 f23 1"/>
                <a:gd name="f28" fmla="*/ 0 f22 1"/>
                <a:gd name="f29" fmla="*/ 52 f23 1"/>
                <a:gd name="f30" fmla="*/ 27 f22 1"/>
                <a:gd name="f31" fmla="*/ 53 f22 1"/>
                <a:gd name="f32" fmla="*/ 0 f23 1"/>
                <a:gd name="f33" fmla="*/ 26 f22 1"/>
                <a:gd name="f34" fmla="+- f24 0 f1"/>
                <a:gd name="f35" fmla="*/ f27 1 52"/>
                <a:gd name="f36" fmla="*/ f28 1 53"/>
                <a:gd name="f37" fmla="*/ f29 1 52"/>
                <a:gd name="f38" fmla="*/ f30 1 53"/>
                <a:gd name="f39" fmla="*/ f31 1 53"/>
                <a:gd name="f40" fmla="*/ f32 1 52"/>
                <a:gd name="f41" fmla="*/ f33 1 53"/>
                <a:gd name="f42" fmla="*/ 0 1 f25"/>
                <a:gd name="f43" fmla="*/ f19 1 f25"/>
                <a:gd name="f44" fmla="*/ 0 1 f26"/>
                <a:gd name="f45" fmla="*/ f20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6"/>
                <a:gd name="f51" fmla="*/ f40 1 f25"/>
                <a:gd name="f52" fmla="*/ f41 1 f26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7 1"/>
                <a:gd name="f61" fmla="*/ f50 f17 1"/>
                <a:gd name="f62" fmla="*/ f51 f16 1"/>
                <a:gd name="f63" fmla="*/ f5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7" y="f61"/>
                </a:cxn>
                <a:cxn ang="f34">
                  <a:pos x="f62" y="f63"/>
                </a:cxn>
                <a:cxn ang="f34">
                  <a:pos x="f57" y="f58"/>
                </a:cxn>
              </a:cxnLst>
              <a:rect l="f53" t="f56" r="f54" b="f55"/>
              <a:pathLst>
                <a:path w="52" h="53">
                  <a:moveTo>
                    <a:pt x="f8" y="f5"/>
                  </a:moveTo>
                  <a:cubicBezTo>
                    <a:pt x="f9" y="f5"/>
                    <a:pt x="f6" y="f10"/>
                    <a:pt x="f6" y="f11"/>
                  </a:cubicBezTo>
                  <a:cubicBezTo>
                    <a:pt x="f6" y="f12"/>
                    <a:pt x="f9" y="f7"/>
                    <a:pt x="f8" y="f7"/>
                  </a:cubicBezTo>
                  <a:cubicBezTo>
                    <a:pt x="f13" y="f7"/>
                    <a:pt x="f5" y="f14"/>
                    <a:pt x="f5" y="f8"/>
                  </a:cubicBezTo>
                  <a:cubicBezTo>
                    <a:pt x="f5" y="f13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2F0A4926-03FF-4E4E-857B-A5806F26127E}"/>
                </a:ext>
              </a:extLst>
            </p:cNvPr>
            <p:cNvSpPr/>
            <p:nvPr/>
          </p:nvSpPr>
          <p:spPr>
            <a:xfrm>
              <a:off x="2485512" y="2054053"/>
              <a:ext cx="84133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6"/>
                <a:gd name="f8" fmla="val 41"/>
                <a:gd name="f9" fmla="val 11"/>
                <a:gd name="f10" fmla="val 27"/>
                <a:gd name="f11" fmla="val 12"/>
                <a:gd name="f12" fmla="val 42"/>
                <a:gd name="f13" fmla="+- 0 0 -90"/>
                <a:gd name="f14" fmla="*/ f3 1 53"/>
                <a:gd name="f15" fmla="*/ f4 1 53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53"/>
                <a:gd name="f22" fmla="*/ 26 f19 1"/>
                <a:gd name="f23" fmla="*/ 0 f19 1"/>
                <a:gd name="f24" fmla="*/ 53 f19 1"/>
                <a:gd name="f25" fmla="*/ 27 f19 1"/>
                <a:gd name="f26" fmla="+- f20 0 f1"/>
                <a:gd name="f27" fmla="*/ f22 1 53"/>
                <a:gd name="f28" fmla="*/ f23 1 53"/>
                <a:gd name="f29" fmla="*/ f24 1 53"/>
                <a:gd name="f30" fmla="*/ f25 1 53"/>
                <a:gd name="f31" fmla="*/ 0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4 f15 1"/>
                <a:gd name="f43" fmla="*/ f35 f14 1"/>
                <a:gd name="f44" fmla="*/ f33 f15 1"/>
                <a:gd name="f45" fmla="*/ f36 f14 1"/>
                <a:gd name="f46" fmla="*/ f35 f15 1"/>
                <a:gd name="f47" fmla="*/ f34 f14 1"/>
                <a:gd name="f48" fmla="*/ f3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7" y="f48"/>
                </a:cxn>
                <a:cxn ang="f26">
                  <a:pos x="f41" y="f42"/>
                </a:cxn>
              </a:cxnLst>
              <a:rect l="f37" t="f40" r="f38" b="f39"/>
              <a:pathLst>
                <a:path w="53" h="5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cubicBezTo>
                    <a:pt x="f6" y="f8"/>
                    <a:pt x="f8" y="f6"/>
                    <a:pt x="f10" y="f6"/>
                  </a:cubicBezTo>
                  <a:cubicBezTo>
                    <a:pt x="f11" y="f6"/>
                    <a:pt x="f5" y="f12"/>
                    <a:pt x="f5" y="f10"/>
                  </a:cubicBez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08C4DAD3-9D8F-4CA4-9F25-2E6AC30AF76A}"/>
                </a:ext>
              </a:extLst>
            </p:cNvPr>
            <p:cNvSpPr/>
            <p:nvPr/>
          </p:nvSpPr>
          <p:spPr>
            <a:xfrm>
              <a:off x="2453764" y="2736680"/>
              <a:ext cx="79379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53"/>
                <a:gd name="f8" fmla="val 25"/>
                <a:gd name="f9" fmla="val 39"/>
                <a:gd name="f10" fmla="val 12"/>
                <a:gd name="f11" fmla="val 26"/>
                <a:gd name="f12" fmla="val 40"/>
                <a:gd name="f13" fmla="val 52"/>
                <a:gd name="f14" fmla="val 27"/>
                <a:gd name="f15" fmla="val 13"/>
                <a:gd name="f16" fmla="val 1"/>
                <a:gd name="f17" fmla="val 41"/>
                <a:gd name="f18" fmla="val 11"/>
                <a:gd name="f19" fmla="+- 0 0 -90"/>
                <a:gd name="f20" fmla="*/ f3 1 51"/>
                <a:gd name="f21" fmla="*/ f4 1 5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51"/>
                <a:gd name="f30" fmla="*/ f26 1 53"/>
                <a:gd name="f31" fmla="*/ 25 f27 1"/>
                <a:gd name="f32" fmla="*/ 0 f26 1"/>
                <a:gd name="f33" fmla="*/ 51 f27 1"/>
                <a:gd name="f34" fmla="*/ 26 f26 1"/>
                <a:gd name="f35" fmla="*/ 27 f27 1"/>
                <a:gd name="f36" fmla="*/ 52 f26 1"/>
                <a:gd name="f37" fmla="*/ 1 f27 1"/>
                <a:gd name="f38" fmla="*/ 27 f26 1"/>
                <a:gd name="f39" fmla="+- f28 0 f1"/>
                <a:gd name="f40" fmla="*/ f31 1 51"/>
                <a:gd name="f41" fmla="*/ f32 1 53"/>
                <a:gd name="f42" fmla="*/ f33 1 51"/>
                <a:gd name="f43" fmla="*/ f34 1 53"/>
                <a:gd name="f44" fmla="*/ f35 1 51"/>
                <a:gd name="f45" fmla="*/ f36 1 53"/>
                <a:gd name="f46" fmla="*/ f37 1 51"/>
                <a:gd name="f47" fmla="*/ f38 1 53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51" h="53">
                  <a:moveTo>
                    <a:pt x="f8" y="f5"/>
                  </a:moveTo>
                  <a:cubicBezTo>
                    <a:pt x="f9" y="f5"/>
                    <a:pt x="f6" y="f10"/>
                    <a:pt x="f6" y="f11"/>
                  </a:cubicBezTo>
                  <a:cubicBezTo>
                    <a:pt x="f6" y="f12"/>
                    <a:pt x="f12" y="f13"/>
                    <a:pt x="f14" y="f13"/>
                  </a:cubicBezTo>
                  <a:cubicBezTo>
                    <a:pt x="f15" y="f7"/>
                    <a:pt x="f16" y="f17"/>
                    <a:pt x="f16" y="f14"/>
                  </a:cubicBezTo>
                  <a:cubicBezTo>
                    <a:pt x="f5" y="f15"/>
                    <a:pt x="f18" y="f16"/>
                    <a:pt x="f8" y="f5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25874793-C4F4-493C-A14C-4E1548690F8B}"/>
                </a:ext>
              </a:extLst>
            </p:cNvPr>
            <p:cNvSpPr/>
            <p:nvPr/>
          </p:nvSpPr>
          <p:spPr>
            <a:xfrm>
              <a:off x="1794948" y="2736680"/>
              <a:ext cx="80960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53"/>
                <a:gd name="f8" fmla="val 51"/>
                <a:gd name="f9" fmla="val 27"/>
                <a:gd name="f10" fmla="val 41"/>
                <a:gd name="f11" fmla="val 39"/>
                <a:gd name="f12" fmla="val 25"/>
                <a:gd name="f13" fmla="val 11"/>
                <a:gd name="f14" fmla="val 1"/>
                <a:gd name="f15" fmla="val 2"/>
                <a:gd name="f16" fmla="val 13"/>
                <a:gd name="f17" fmla="val 26"/>
                <a:gd name="f18" fmla="val 40"/>
                <a:gd name="f19" fmla="+- 0 0 -90"/>
                <a:gd name="f20" fmla="*/ f3 1 52"/>
                <a:gd name="f21" fmla="*/ f4 1 5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52"/>
                <a:gd name="f30" fmla="*/ f26 1 53"/>
                <a:gd name="f31" fmla="*/ 51 f27 1"/>
                <a:gd name="f32" fmla="*/ 27 f26 1"/>
                <a:gd name="f33" fmla="*/ 25 f27 1"/>
                <a:gd name="f34" fmla="*/ 52 f26 1"/>
                <a:gd name="f35" fmla="*/ 1 f27 1"/>
                <a:gd name="f36" fmla="*/ 25 f26 1"/>
                <a:gd name="f37" fmla="*/ 26 f27 1"/>
                <a:gd name="f38" fmla="*/ 0 f26 1"/>
                <a:gd name="f39" fmla="+- f28 0 f1"/>
                <a:gd name="f40" fmla="*/ f31 1 52"/>
                <a:gd name="f41" fmla="*/ f32 1 53"/>
                <a:gd name="f42" fmla="*/ f33 1 52"/>
                <a:gd name="f43" fmla="*/ f34 1 53"/>
                <a:gd name="f44" fmla="*/ f35 1 52"/>
                <a:gd name="f45" fmla="*/ f36 1 53"/>
                <a:gd name="f46" fmla="*/ f37 1 52"/>
                <a:gd name="f47" fmla="*/ f38 1 53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52" h="53">
                  <a:moveTo>
                    <a:pt x="f8" y="f9"/>
                  </a:moveTo>
                  <a:cubicBezTo>
                    <a:pt x="f8" y="f10"/>
                    <a:pt x="f11" y="f7"/>
                    <a:pt x="f12" y="f6"/>
                  </a:cubicBezTo>
                  <a:cubicBezTo>
                    <a:pt x="f13" y="f6"/>
                    <a:pt x="f5" y="f11"/>
                    <a:pt x="f14" y="f12"/>
                  </a:cubicBezTo>
                  <a:cubicBezTo>
                    <a:pt x="f15" y="f13"/>
                    <a:pt x="f16" y="f5"/>
                    <a:pt x="f17" y="f5"/>
                  </a:cubicBezTo>
                  <a:cubicBezTo>
                    <a:pt x="f18" y="f5"/>
                    <a:pt x="f6" y="f16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51" name="Picture 39" descr="full frame portrait of a young woman dressed up as calavera catrina for dia de los muertos in mexico - catrina fotografías e imágenes de stock">
            <a:extLst>
              <a:ext uri="{FF2B5EF4-FFF2-40B4-BE49-F238E27FC236}">
                <a16:creationId xmlns:a16="http://schemas.microsoft.com/office/drawing/2014/main" id="{473356F8-6731-4893-9EA7-8008CDDE43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15152" y="0"/>
            <a:ext cx="3429000" cy="514349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2" name="Google Shape;788;p35">
            <a:extLst>
              <a:ext uri="{FF2B5EF4-FFF2-40B4-BE49-F238E27FC236}">
                <a16:creationId xmlns:a16="http://schemas.microsoft.com/office/drawing/2014/main" id="{02CC8586-236B-401E-84B8-FFA5E96AB532}"/>
              </a:ext>
            </a:extLst>
          </p:cNvPr>
          <p:cNvGrpSpPr/>
          <p:nvPr/>
        </p:nvGrpSpPr>
        <p:grpSpPr>
          <a:xfrm>
            <a:off x="8543230" y="4567080"/>
            <a:ext cx="368055" cy="294253"/>
            <a:chOff x="8543230" y="4567080"/>
            <a:chExt cx="368055" cy="294253"/>
          </a:xfrm>
        </p:grpSpPr>
        <p:sp>
          <p:nvSpPr>
            <p:cNvPr id="53" name="Google Shape;789;p35">
              <a:extLst>
                <a:ext uri="{FF2B5EF4-FFF2-40B4-BE49-F238E27FC236}">
                  <a16:creationId xmlns:a16="http://schemas.microsoft.com/office/drawing/2014/main" id="{41387E76-DC98-453D-86E7-E668E5311BF0}"/>
                </a:ext>
              </a:extLst>
            </p:cNvPr>
            <p:cNvSpPr/>
            <p:nvPr/>
          </p:nvSpPr>
          <p:spPr>
            <a:xfrm>
              <a:off x="8543230" y="4567080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790;p35">
              <a:extLst>
                <a:ext uri="{FF2B5EF4-FFF2-40B4-BE49-F238E27FC236}">
                  <a16:creationId xmlns:a16="http://schemas.microsoft.com/office/drawing/2014/main" id="{8077851E-6626-47BC-934C-C945B09C5D83}"/>
                </a:ext>
              </a:extLst>
            </p:cNvPr>
            <p:cNvSpPr/>
            <p:nvPr/>
          </p:nvSpPr>
          <p:spPr>
            <a:xfrm>
              <a:off x="8654274" y="4671066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791;p35">
            <a:extLst>
              <a:ext uri="{FF2B5EF4-FFF2-40B4-BE49-F238E27FC236}">
                <a16:creationId xmlns:a16="http://schemas.microsoft.com/office/drawing/2014/main" id="{171C599F-F883-4DDD-B7DB-F80D9A00B4AB}"/>
              </a:ext>
            </a:extLst>
          </p:cNvPr>
          <p:cNvGrpSpPr/>
          <p:nvPr/>
        </p:nvGrpSpPr>
        <p:grpSpPr>
          <a:xfrm>
            <a:off x="8158843" y="782863"/>
            <a:ext cx="413711" cy="365860"/>
            <a:chOff x="8158843" y="782863"/>
            <a:chExt cx="413711" cy="365860"/>
          </a:xfrm>
        </p:grpSpPr>
        <p:sp>
          <p:nvSpPr>
            <p:cNvPr id="56" name="Google Shape;792;p35">
              <a:extLst>
                <a:ext uri="{FF2B5EF4-FFF2-40B4-BE49-F238E27FC236}">
                  <a16:creationId xmlns:a16="http://schemas.microsoft.com/office/drawing/2014/main" id="{57689B32-D8C2-42C1-901B-16A5CAF86AEE}"/>
                </a:ext>
              </a:extLst>
            </p:cNvPr>
            <p:cNvSpPr/>
            <p:nvPr/>
          </p:nvSpPr>
          <p:spPr>
            <a:xfrm>
              <a:off x="8158843" y="782863"/>
              <a:ext cx="413711" cy="365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793;p35">
              <a:extLst>
                <a:ext uri="{FF2B5EF4-FFF2-40B4-BE49-F238E27FC236}">
                  <a16:creationId xmlns:a16="http://schemas.microsoft.com/office/drawing/2014/main" id="{76F3E248-0D9F-4130-A31F-2C83F14B5114}"/>
                </a:ext>
              </a:extLst>
            </p:cNvPr>
            <p:cNvSpPr/>
            <p:nvPr/>
          </p:nvSpPr>
          <p:spPr>
            <a:xfrm>
              <a:off x="8283659" y="912159"/>
              <a:ext cx="156700" cy="1340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794;p35">
            <a:extLst>
              <a:ext uri="{FF2B5EF4-FFF2-40B4-BE49-F238E27FC236}">
                <a16:creationId xmlns:a16="http://schemas.microsoft.com/office/drawing/2014/main" id="{DA06A8BD-146B-41B6-8B70-88A8619A3DB3}"/>
              </a:ext>
            </a:extLst>
          </p:cNvPr>
          <p:cNvGrpSpPr/>
          <p:nvPr/>
        </p:nvGrpSpPr>
        <p:grpSpPr>
          <a:xfrm>
            <a:off x="577160" y="1694867"/>
            <a:ext cx="589925" cy="471629"/>
            <a:chOff x="577160" y="1694867"/>
            <a:chExt cx="589925" cy="471629"/>
          </a:xfrm>
        </p:grpSpPr>
        <p:sp>
          <p:nvSpPr>
            <p:cNvPr id="59" name="Google Shape;795;p35">
              <a:extLst>
                <a:ext uri="{FF2B5EF4-FFF2-40B4-BE49-F238E27FC236}">
                  <a16:creationId xmlns:a16="http://schemas.microsoft.com/office/drawing/2014/main" id="{B81203EA-A198-4ABE-9D44-DB007952D553}"/>
                </a:ext>
              </a:extLst>
            </p:cNvPr>
            <p:cNvSpPr/>
            <p:nvPr/>
          </p:nvSpPr>
          <p:spPr>
            <a:xfrm>
              <a:off x="577160" y="1694867"/>
              <a:ext cx="589925" cy="471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796;p35">
              <a:extLst>
                <a:ext uri="{FF2B5EF4-FFF2-40B4-BE49-F238E27FC236}">
                  <a16:creationId xmlns:a16="http://schemas.microsoft.com/office/drawing/2014/main" id="{2CC637D1-3985-4145-93DC-43A7A90659A8}"/>
                </a:ext>
              </a:extLst>
            </p:cNvPr>
            <p:cNvSpPr/>
            <p:nvPr/>
          </p:nvSpPr>
          <p:spPr>
            <a:xfrm>
              <a:off x="755129" y="1861544"/>
              <a:ext cx="223442" cy="172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1" name="Google Shape;804;p35">
            <a:extLst>
              <a:ext uri="{FF2B5EF4-FFF2-40B4-BE49-F238E27FC236}">
                <a16:creationId xmlns:a16="http://schemas.microsoft.com/office/drawing/2014/main" id="{E5BB654C-4A7A-455A-9956-A131ECA47D35}"/>
              </a:ext>
            </a:extLst>
          </p:cNvPr>
          <p:cNvGrpSpPr/>
          <p:nvPr/>
        </p:nvGrpSpPr>
        <p:grpSpPr>
          <a:xfrm>
            <a:off x="297765" y="4559774"/>
            <a:ext cx="368055" cy="294253"/>
            <a:chOff x="297765" y="4559774"/>
            <a:chExt cx="368055" cy="294253"/>
          </a:xfrm>
        </p:grpSpPr>
        <p:sp>
          <p:nvSpPr>
            <p:cNvPr id="62" name="Google Shape;805;p35">
              <a:extLst>
                <a:ext uri="{FF2B5EF4-FFF2-40B4-BE49-F238E27FC236}">
                  <a16:creationId xmlns:a16="http://schemas.microsoft.com/office/drawing/2014/main" id="{AC470EC4-BD5E-42CA-90FF-EDBFFDA35E31}"/>
                </a:ext>
              </a:extLst>
            </p:cNvPr>
            <p:cNvSpPr/>
            <p:nvPr/>
          </p:nvSpPr>
          <p:spPr>
            <a:xfrm>
              <a:off x="297765" y="4559774"/>
              <a:ext cx="368055" cy="29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76"/>
                <a:gd name="f4" fmla="val 9015"/>
                <a:gd name="f5" fmla="val 5552"/>
                <a:gd name="f6" fmla="val 5494"/>
                <a:gd name="f7" fmla="val 5434"/>
                <a:gd name="f8" fmla="val 6"/>
                <a:gd name="f9" fmla="val 5371"/>
                <a:gd name="f10" fmla="val 18"/>
                <a:gd name="f11" fmla="val 4137"/>
                <a:gd name="f12" fmla="val 285"/>
                <a:gd name="f13" fmla="val 4337"/>
                <a:gd name="f14" fmla="val 2320"/>
                <a:gd name="f15" fmla="val 4370"/>
                <a:gd name="f16" fmla="val 3787"/>
                <a:gd name="f17" fmla="val 3960"/>
                <a:gd name="f18" fmla="val 3161"/>
                <a:gd name="f19" fmla="val 2879"/>
                <a:gd name="f20" fmla="val 2409"/>
                <a:gd name="f21" fmla="val 1977"/>
                <a:gd name="f22" fmla="val 1486"/>
                <a:gd name="f23" fmla="val 1048"/>
                <a:gd name="f24" fmla="val 2632"/>
                <a:gd name="f25" fmla="val 801"/>
                <a:gd name="f26" fmla="val 3220"/>
                <a:gd name="f27" fmla="val 4788"/>
                <a:gd name="f28" fmla="val 2602"/>
                <a:gd name="f29" fmla="val 4988"/>
                <a:gd name="f30" fmla="val 3670"/>
                <a:gd name="f31" fmla="val 5155"/>
                <a:gd name="f32" fmla="val 2769"/>
                <a:gd name="f33" fmla="val 5689"/>
                <a:gd name="f34" fmla="val 1768"/>
                <a:gd name="f35" fmla="val 8357"/>
                <a:gd name="f36" fmla="val 2902"/>
                <a:gd name="f37" fmla="val 8891"/>
                <a:gd name="f38" fmla="val 3097"/>
                <a:gd name="f39" fmla="val 8976"/>
                <a:gd name="f40" fmla="val 3282"/>
                <a:gd name="f41" fmla="val 9014"/>
                <a:gd name="f42" fmla="val 3457"/>
                <a:gd name="f43" fmla="val 4724"/>
                <a:gd name="f44" fmla="val 5471"/>
                <a:gd name="f45" fmla="val 7006"/>
                <a:gd name="f46" fmla="val 6156"/>
                <a:gd name="f47" fmla="val 6082"/>
                <a:gd name="f48" fmla="val 6942"/>
                <a:gd name="f49" fmla="val 6668"/>
                <a:gd name="f50" fmla="val 8999"/>
                <a:gd name="f51" fmla="val 7784"/>
                <a:gd name="f52" fmla="val 7946"/>
                <a:gd name="f53" fmla="val 8120"/>
                <a:gd name="f54" fmla="val 8955"/>
                <a:gd name="f55" fmla="val 8306"/>
                <a:gd name="f56" fmla="val 8858"/>
                <a:gd name="f57" fmla="val 10508"/>
                <a:gd name="f58" fmla="val 7790"/>
                <a:gd name="f59" fmla="val 7839"/>
                <a:gd name="f60" fmla="val 5889"/>
                <a:gd name="f61" fmla="val 7139"/>
                <a:gd name="f62" fmla="val 5288"/>
                <a:gd name="f63" fmla="val 8106"/>
                <a:gd name="f64" fmla="val 5122"/>
                <a:gd name="f65" fmla="val 11275"/>
                <a:gd name="f66" fmla="val 5022"/>
                <a:gd name="f67" fmla="val 10108"/>
                <a:gd name="f68" fmla="val 3187"/>
                <a:gd name="f69" fmla="val 9854"/>
                <a:gd name="f70" fmla="val 2849"/>
                <a:gd name="f71" fmla="val 9467"/>
                <a:gd name="f72" fmla="val 2715"/>
                <a:gd name="f73" fmla="val 9034"/>
                <a:gd name="f74" fmla="val 8099"/>
                <a:gd name="f75" fmla="val 6950"/>
                <a:gd name="f76" fmla="val 3340"/>
                <a:gd name="f77" fmla="val 6472"/>
                <a:gd name="f78" fmla="val 3887"/>
                <a:gd name="f79" fmla="val 6854"/>
                <a:gd name="f80" fmla="val 2613"/>
                <a:gd name="f81" fmla="val 6780"/>
                <a:gd name="f82" fmla="*/ f0 1 11276"/>
                <a:gd name="f83" fmla="*/ f1 1 9015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1276"/>
                <a:gd name="f90" fmla="*/ f87 1 9015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1276" h="90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4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806;p35">
              <a:extLst>
                <a:ext uri="{FF2B5EF4-FFF2-40B4-BE49-F238E27FC236}">
                  <a16:creationId xmlns:a16="http://schemas.microsoft.com/office/drawing/2014/main" id="{D5C405D8-408F-4782-9B7D-9CAC92D4E83E}"/>
                </a:ext>
              </a:extLst>
            </p:cNvPr>
            <p:cNvSpPr/>
            <p:nvPr/>
          </p:nvSpPr>
          <p:spPr>
            <a:xfrm>
              <a:off x="408809" y="4663760"/>
              <a:ext cx="139409" cy="107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71"/>
                <a:gd name="f4" fmla="val 3304"/>
                <a:gd name="f5" fmla="val 2136"/>
                <a:gd name="f6" fmla="val 1"/>
                <a:gd name="f7" fmla="val 34"/>
                <a:gd name="f8" fmla="val 3303"/>
                <a:gd name="f9" fmla="*/ f0 1 4271"/>
                <a:gd name="f10" fmla="*/ f1 1 330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271"/>
                <a:gd name="f17" fmla="*/ f14 1 330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271" h="3304">
                  <a:moveTo>
                    <a:pt x="f5" y="f6"/>
                  </a:moveTo>
                  <a:cubicBezTo>
                    <a:pt x="f7" y="f6"/>
                    <a:pt x="f6" y="f8"/>
                    <a:pt x="f5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2">
            <a:extLst>
              <a:ext uri="{FF2B5EF4-FFF2-40B4-BE49-F238E27FC236}">
                <a16:creationId xmlns:a16="http://schemas.microsoft.com/office/drawing/2014/main" id="{83D02CEC-90C4-4E84-99BC-5B3EAA2846CE}"/>
              </a:ext>
            </a:extLst>
          </p:cNvPr>
          <p:cNvSpPr/>
          <p:nvPr/>
        </p:nvSpPr>
        <p:spPr>
          <a:xfrm rot="10799991">
            <a:off x="0" y="4248439"/>
            <a:ext cx="9144000" cy="908072"/>
          </a:xfrm>
          <a:prstGeom prst="rect">
            <a:avLst/>
          </a:prstGeom>
          <a:gradFill>
            <a:gsLst>
              <a:gs pos="0">
                <a:srgbClr val="DA0A8E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8152363B-8B09-4EB2-AD52-1567769EC51B}"/>
              </a:ext>
            </a:extLst>
          </p:cNvPr>
          <p:cNvSpPr txBox="1"/>
          <p:nvPr/>
        </p:nvSpPr>
        <p:spPr>
          <a:xfrm>
            <a:off x="-201698" y="398495"/>
            <a:ext cx="4068302" cy="7736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3600" b="1" i="0" u="none" strike="noStrike" kern="0" cap="none" spc="0" baseline="0">
                <a:solidFill>
                  <a:srgbClr val="4BC879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7C372BDE-3446-4276-9481-81116D2AF381}"/>
              </a:ext>
            </a:extLst>
          </p:cNvPr>
          <p:cNvSpPr txBox="1"/>
          <p:nvPr/>
        </p:nvSpPr>
        <p:spPr>
          <a:xfrm>
            <a:off x="877421" y="1493270"/>
            <a:ext cx="4157667" cy="4240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DA0A8E"/>
                </a:solidFill>
                <a:uFillTx/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1600" b="0" i="0" u="none" strike="noStrike" kern="0" cap="none" spc="0" baseline="0">
                <a:solidFill>
                  <a:srgbClr val="7F7F7F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D0D0D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72839B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1C8EB912-9348-42D9-AA01-372C3475F468}"/>
              </a:ext>
            </a:extLst>
          </p:cNvPr>
          <p:cNvGrpSpPr/>
          <p:nvPr/>
        </p:nvGrpSpPr>
        <p:grpSpPr>
          <a:xfrm>
            <a:off x="877421" y="2247650"/>
            <a:ext cx="2989182" cy="1594557"/>
            <a:chOff x="877421" y="2247650"/>
            <a:chExt cx="2989182" cy="1594557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7FD8C837-77EC-43CE-854A-5F04642A8E4A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4BC879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5710256E-F214-4569-8453-4B963938B8DC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gettyimages.es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AB138B68-9600-4DE1-A945-B4643A357433}"/>
              </a:ext>
            </a:extLst>
          </p:cNvPr>
          <p:cNvSpPr txBox="1"/>
          <p:nvPr/>
        </p:nvSpPr>
        <p:spPr>
          <a:xfrm>
            <a:off x="912013" y="3271339"/>
            <a:ext cx="2117101" cy="3087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BC879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CB67FC1F-CA9D-42A1-87EC-967E3FCE1ADF}"/>
              </a:ext>
            </a:extLst>
          </p:cNvPr>
          <p:cNvSpPr txBox="1"/>
          <p:nvPr/>
        </p:nvSpPr>
        <p:spPr>
          <a:xfrm>
            <a:off x="912013" y="3579958"/>
            <a:ext cx="2645377" cy="9738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285722" marR="0" lvl="0" indent="-2857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Londrina Solid</a:t>
            </a:r>
          </a:p>
          <a:p>
            <a:pPr marL="285722" marR="0" lvl="0" indent="-2857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Manjari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D0AD1613-DCD9-4899-9A22-6604602C6454}"/>
              </a:ext>
            </a:extLst>
          </p:cNvPr>
          <p:cNvSpPr txBox="1"/>
          <p:nvPr/>
        </p:nvSpPr>
        <p:spPr>
          <a:xfrm>
            <a:off x="7294424" y="4821036"/>
            <a:ext cx="1674001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EEAA1311-59D2-47F6-96B9-E22BBF68C392}"/>
              </a:ext>
            </a:extLst>
          </p:cNvPr>
          <p:cNvGrpSpPr/>
          <p:nvPr/>
        </p:nvGrpSpPr>
        <p:grpSpPr>
          <a:xfrm>
            <a:off x="8269577" y="4184047"/>
            <a:ext cx="637025" cy="637025"/>
            <a:chOff x="8269577" y="4184047"/>
            <a:chExt cx="637025" cy="637025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16E115CF-84BA-4A2A-B63A-922BB570746B}"/>
                </a:ext>
              </a:extLst>
            </p:cNvPr>
            <p:cNvSpPr/>
            <p:nvPr/>
          </p:nvSpPr>
          <p:spPr>
            <a:xfrm>
              <a:off x="8269577" y="4184047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17DF54F8-8E4C-4B25-9D3E-F31FE378F4B3}"/>
                </a:ext>
              </a:extLst>
            </p:cNvPr>
            <p:cNvSpPr/>
            <p:nvPr/>
          </p:nvSpPr>
          <p:spPr>
            <a:xfrm>
              <a:off x="8351526" y="4262301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Freeform 6">
            <a:extLst>
              <a:ext uri="{FF2B5EF4-FFF2-40B4-BE49-F238E27FC236}">
                <a16:creationId xmlns:a16="http://schemas.microsoft.com/office/drawing/2014/main" id="{690C44E0-8B4B-44BC-8503-3FEB15972F96}"/>
              </a:ext>
            </a:extLst>
          </p:cNvPr>
          <p:cNvSpPr/>
          <p:nvPr/>
        </p:nvSpPr>
        <p:spPr>
          <a:xfrm>
            <a:off x="8588090" y="214801"/>
            <a:ext cx="104616" cy="1058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4"/>
              <a:gd name="f7" fmla="val 105"/>
              <a:gd name="f8" fmla="val 53"/>
              <a:gd name="f9" fmla="val 103"/>
              <a:gd name="f10" fmla="val 82"/>
              <a:gd name="f11" fmla="val 22"/>
              <a:gd name="f12" fmla="val 52"/>
              <a:gd name="f13" fmla="val 21"/>
              <a:gd name="f14" fmla="val 1"/>
              <a:gd name="f15" fmla="val 51"/>
              <a:gd name="f16" fmla="val 81"/>
              <a:gd name="f17" fmla="+- 0 0 -90"/>
              <a:gd name="f18" fmla="*/ f3 1 104"/>
              <a:gd name="f19" fmla="*/ f4 1 105"/>
              <a:gd name="f20" fmla="+- f7 0 f5"/>
              <a:gd name="f21" fmla="+- f6 0 f5"/>
              <a:gd name="f22" fmla="*/ f17 f0 1"/>
              <a:gd name="f23" fmla="*/ f21 1 104"/>
              <a:gd name="f24" fmla="*/ f20 1 105"/>
              <a:gd name="f25" fmla="*/ 104 f21 1"/>
              <a:gd name="f26" fmla="*/ 53 f20 1"/>
              <a:gd name="f27" fmla="*/ 53 f21 1"/>
              <a:gd name="f28" fmla="*/ 104 f20 1"/>
              <a:gd name="f29" fmla="*/ 0 f21 1"/>
              <a:gd name="f30" fmla="*/ 52 f20 1"/>
              <a:gd name="f31" fmla="*/ 51 f21 1"/>
              <a:gd name="f32" fmla="*/ 1 f20 1"/>
              <a:gd name="f33" fmla="*/ f22 1 f2"/>
              <a:gd name="f34" fmla="*/ f25 1 104"/>
              <a:gd name="f35" fmla="*/ f26 1 105"/>
              <a:gd name="f36" fmla="*/ f27 1 104"/>
              <a:gd name="f37" fmla="*/ f28 1 105"/>
              <a:gd name="f38" fmla="*/ f29 1 104"/>
              <a:gd name="f39" fmla="*/ f30 1 105"/>
              <a:gd name="f40" fmla="*/ f31 1 104"/>
              <a:gd name="f41" fmla="*/ f32 1 105"/>
              <a:gd name="f42" fmla="*/ 0 1 f23"/>
              <a:gd name="f43" fmla="*/ f6 1 f23"/>
              <a:gd name="f44" fmla="*/ 0 1 f24"/>
              <a:gd name="f45" fmla="*/ f7 1 f24"/>
              <a:gd name="f46" fmla="+- f33 0 f1"/>
              <a:gd name="f47" fmla="*/ f34 1 f23"/>
              <a:gd name="f48" fmla="*/ f35 1 f24"/>
              <a:gd name="f49" fmla="*/ f36 1 f23"/>
              <a:gd name="f50" fmla="*/ f37 1 f24"/>
              <a:gd name="f51" fmla="*/ f38 1 f23"/>
              <a:gd name="f52" fmla="*/ f39 1 f24"/>
              <a:gd name="f53" fmla="*/ f40 1 f23"/>
              <a:gd name="f54" fmla="*/ f41 1 f24"/>
              <a:gd name="f55" fmla="*/ f42 f18 1"/>
              <a:gd name="f56" fmla="*/ f43 f18 1"/>
              <a:gd name="f57" fmla="*/ f45 f19 1"/>
              <a:gd name="f58" fmla="*/ f44 f19 1"/>
              <a:gd name="f59" fmla="*/ f47 f18 1"/>
              <a:gd name="f60" fmla="*/ f48 f19 1"/>
              <a:gd name="f61" fmla="*/ f49 f18 1"/>
              <a:gd name="f62" fmla="*/ f50 f19 1"/>
              <a:gd name="f63" fmla="*/ f51 f18 1"/>
              <a:gd name="f64" fmla="*/ f52 f19 1"/>
              <a:gd name="f65" fmla="*/ f53 f18 1"/>
              <a:gd name="f66" fmla="*/ f54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59" y="f60"/>
              </a:cxn>
              <a:cxn ang="f46">
                <a:pos x="f61" y="f62"/>
              </a:cxn>
              <a:cxn ang="f46">
                <a:pos x="f63" y="f64"/>
              </a:cxn>
              <a:cxn ang="f46">
                <a:pos x="f65" y="f66"/>
              </a:cxn>
              <a:cxn ang="f46">
                <a:pos x="f59" y="f60"/>
              </a:cxn>
            </a:cxnLst>
            <a:rect l="f55" t="f58" r="f56" b="f57"/>
            <a:pathLst>
              <a:path w="104" h="105">
                <a:moveTo>
                  <a:pt x="f6" y="f8"/>
                </a:moveTo>
                <a:cubicBezTo>
                  <a:pt x="f9" y="f10"/>
                  <a:pt x="f10" y="f6"/>
                  <a:pt x="f8" y="f6"/>
                </a:cubicBezTo>
                <a:cubicBezTo>
                  <a:pt x="f11" y="f7"/>
                  <a:pt x="f5" y="f10"/>
                  <a:pt x="f5" y="f12"/>
                </a:cubicBezTo>
                <a:cubicBezTo>
                  <a:pt x="f5" y="f11"/>
                  <a:pt x="f13" y="f14"/>
                  <a:pt x="f15" y="f14"/>
                </a:cubicBezTo>
                <a:cubicBezTo>
                  <a:pt x="f16" y="f5"/>
                  <a:pt x="f6" y="f11"/>
                  <a:pt x="f6" y="f8"/>
                </a:cubicBezTo>
                <a:close/>
              </a:path>
            </a:pathLst>
          </a:custGeom>
          <a:solidFill>
            <a:srgbClr val="F5F5F5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5" name="Grupo 29">
            <a:extLst>
              <a:ext uri="{FF2B5EF4-FFF2-40B4-BE49-F238E27FC236}">
                <a16:creationId xmlns:a16="http://schemas.microsoft.com/office/drawing/2014/main" id="{C955919F-6A86-4517-8B6C-C797919BD150}"/>
              </a:ext>
            </a:extLst>
          </p:cNvPr>
          <p:cNvGrpSpPr/>
          <p:nvPr/>
        </p:nvGrpSpPr>
        <p:grpSpPr>
          <a:xfrm>
            <a:off x="0" y="0"/>
            <a:ext cx="9151479" cy="911381"/>
            <a:chOff x="0" y="0"/>
            <a:chExt cx="9151479" cy="911381"/>
          </a:xfrm>
        </p:grpSpPr>
        <p:sp>
          <p:nvSpPr>
            <p:cNvPr id="16" name="Diagrama de flujo: retraso 21">
              <a:extLst>
                <a:ext uri="{FF2B5EF4-FFF2-40B4-BE49-F238E27FC236}">
                  <a16:creationId xmlns:a16="http://schemas.microsoft.com/office/drawing/2014/main" id="{4CD39192-5CDA-4A7B-A8E5-0F7DA14D7FD7}"/>
                </a:ext>
              </a:extLst>
            </p:cNvPr>
            <p:cNvSpPr/>
            <p:nvPr/>
          </p:nvSpPr>
          <p:spPr>
            <a:xfrm rot="5400013">
              <a:off x="0" y="0"/>
              <a:ext cx="661184" cy="66118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163E64"/>
                </a:solidFill>
                <a:uFillTx/>
                <a:latin typeface="Arial"/>
              </a:endParaRPr>
            </a:p>
          </p:txBody>
        </p:sp>
        <p:sp>
          <p:nvSpPr>
            <p:cNvPr id="17" name="Diagrama de flujo: retraso 22">
              <a:extLst>
                <a:ext uri="{FF2B5EF4-FFF2-40B4-BE49-F238E27FC236}">
                  <a16:creationId xmlns:a16="http://schemas.microsoft.com/office/drawing/2014/main" id="{D8FBD4AA-772D-4D3D-921B-ED643DBD1C72}"/>
                </a:ext>
              </a:extLst>
            </p:cNvPr>
            <p:cNvSpPr/>
            <p:nvPr/>
          </p:nvSpPr>
          <p:spPr>
            <a:xfrm rot="5400013">
              <a:off x="8490295" y="0"/>
              <a:ext cx="661184" cy="66118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163E64"/>
                </a:solidFill>
                <a:uFillTx/>
                <a:latin typeface="Arial"/>
              </a:endParaRPr>
            </a:p>
          </p:txBody>
        </p:sp>
        <p:grpSp>
          <p:nvGrpSpPr>
            <p:cNvPr id="18" name="Google Shape;585;p27">
              <a:extLst>
                <a:ext uri="{FF2B5EF4-FFF2-40B4-BE49-F238E27FC236}">
                  <a16:creationId xmlns:a16="http://schemas.microsoft.com/office/drawing/2014/main" id="{B771C912-D1BF-43E3-9E3F-95020A206AA2}"/>
                </a:ext>
              </a:extLst>
            </p:cNvPr>
            <p:cNvGrpSpPr/>
            <p:nvPr/>
          </p:nvGrpSpPr>
          <p:grpSpPr>
            <a:xfrm>
              <a:off x="8206246" y="210586"/>
              <a:ext cx="818049" cy="654015"/>
              <a:chOff x="8206246" y="210586"/>
              <a:chExt cx="818049" cy="654015"/>
            </a:xfrm>
          </p:grpSpPr>
          <p:sp>
            <p:nvSpPr>
              <p:cNvPr id="19" name="Google Shape;586;p27">
                <a:extLst>
                  <a:ext uri="{FF2B5EF4-FFF2-40B4-BE49-F238E27FC236}">
                    <a16:creationId xmlns:a16="http://schemas.microsoft.com/office/drawing/2014/main" id="{E656D320-8919-4F75-B9BB-01588B89E442}"/>
                  </a:ext>
                </a:extLst>
              </p:cNvPr>
              <p:cNvSpPr/>
              <p:nvPr/>
            </p:nvSpPr>
            <p:spPr>
              <a:xfrm rot="10799991">
                <a:off x="8206246" y="210586"/>
                <a:ext cx="818049" cy="6540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76"/>
                  <a:gd name="f4" fmla="val 9015"/>
                  <a:gd name="f5" fmla="val 5552"/>
                  <a:gd name="f6" fmla="val 5494"/>
                  <a:gd name="f7" fmla="val 5434"/>
                  <a:gd name="f8" fmla="val 6"/>
                  <a:gd name="f9" fmla="val 5371"/>
                  <a:gd name="f10" fmla="val 18"/>
                  <a:gd name="f11" fmla="val 4137"/>
                  <a:gd name="f12" fmla="val 285"/>
                  <a:gd name="f13" fmla="val 4337"/>
                  <a:gd name="f14" fmla="val 2320"/>
                  <a:gd name="f15" fmla="val 4370"/>
                  <a:gd name="f16" fmla="val 3787"/>
                  <a:gd name="f17" fmla="val 3960"/>
                  <a:gd name="f18" fmla="val 3161"/>
                  <a:gd name="f19" fmla="val 2879"/>
                  <a:gd name="f20" fmla="val 2409"/>
                  <a:gd name="f21" fmla="val 1977"/>
                  <a:gd name="f22" fmla="val 1486"/>
                  <a:gd name="f23" fmla="val 1048"/>
                  <a:gd name="f24" fmla="val 2632"/>
                  <a:gd name="f25" fmla="val 801"/>
                  <a:gd name="f26" fmla="val 3220"/>
                  <a:gd name="f27" fmla="val 4788"/>
                  <a:gd name="f28" fmla="val 2602"/>
                  <a:gd name="f29" fmla="val 4988"/>
                  <a:gd name="f30" fmla="val 3670"/>
                  <a:gd name="f31" fmla="val 5155"/>
                  <a:gd name="f32" fmla="val 2769"/>
                  <a:gd name="f33" fmla="val 5689"/>
                  <a:gd name="f34" fmla="val 1768"/>
                  <a:gd name="f35" fmla="val 8357"/>
                  <a:gd name="f36" fmla="val 2902"/>
                  <a:gd name="f37" fmla="val 8891"/>
                  <a:gd name="f38" fmla="val 3097"/>
                  <a:gd name="f39" fmla="val 8976"/>
                  <a:gd name="f40" fmla="val 3282"/>
                  <a:gd name="f41" fmla="val 9014"/>
                  <a:gd name="f42" fmla="val 3457"/>
                  <a:gd name="f43" fmla="val 4724"/>
                  <a:gd name="f44" fmla="val 5471"/>
                  <a:gd name="f45" fmla="val 7006"/>
                  <a:gd name="f46" fmla="val 6156"/>
                  <a:gd name="f47" fmla="val 6082"/>
                  <a:gd name="f48" fmla="val 6942"/>
                  <a:gd name="f49" fmla="val 6668"/>
                  <a:gd name="f50" fmla="val 8999"/>
                  <a:gd name="f51" fmla="val 7784"/>
                  <a:gd name="f52" fmla="val 7946"/>
                  <a:gd name="f53" fmla="val 8120"/>
                  <a:gd name="f54" fmla="val 8955"/>
                  <a:gd name="f55" fmla="val 8306"/>
                  <a:gd name="f56" fmla="val 8858"/>
                  <a:gd name="f57" fmla="val 10508"/>
                  <a:gd name="f58" fmla="val 7790"/>
                  <a:gd name="f59" fmla="val 7839"/>
                  <a:gd name="f60" fmla="val 5889"/>
                  <a:gd name="f61" fmla="val 7139"/>
                  <a:gd name="f62" fmla="val 5288"/>
                  <a:gd name="f63" fmla="val 8106"/>
                  <a:gd name="f64" fmla="val 5122"/>
                  <a:gd name="f65" fmla="val 11275"/>
                  <a:gd name="f66" fmla="val 5022"/>
                  <a:gd name="f67" fmla="val 10108"/>
                  <a:gd name="f68" fmla="val 3187"/>
                  <a:gd name="f69" fmla="val 9854"/>
                  <a:gd name="f70" fmla="val 2849"/>
                  <a:gd name="f71" fmla="val 9467"/>
                  <a:gd name="f72" fmla="val 2715"/>
                  <a:gd name="f73" fmla="val 9034"/>
                  <a:gd name="f74" fmla="val 8099"/>
                  <a:gd name="f75" fmla="val 6950"/>
                  <a:gd name="f76" fmla="val 3340"/>
                  <a:gd name="f77" fmla="val 6472"/>
                  <a:gd name="f78" fmla="val 3887"/>
                  <a:gd name="f79" fmla="val 6854"/>
                  <a:gd name="f80" fmla="val 2613"/>
                  <a:gd name="f81" fmla="val 6780"/>
                  <a:gd name="f82" fmla="*/ f0 1 11276"/>
                  <a:gd name="f83" fmla="*/ f1 1 9015"/>
                  <a:gd name="f84" fmla="val f2"/>
                  <a:gd name="f85" fmla="val f3"/>
                  <a:gd name="f86" fmla="val f4"/>
                  <a:gd name="f87" fmla="+- f86 0 f84"/>
                  <a:gd name="f88" fmla="+- f85 0 f84"/>
                  <a:gd name="f89" fmla="*/ f88 1 11276"/>
                  <a:gd name="f90" fmla="*/ f87 1 9015"/>
                  <a:gd name="f91" fmla="*/ f84 1 f89"/>
                  <a:gd name="f92" fmla="*/ f85 1 f89"/>
                  <a:gd name="f93" fmla="*/ f84 1 f90"/>
                  <a:gd name="f94" fmla="*/ f86 1 f90"/>
                  <a:gd name="f95" fmla="*/ f91 f82 1"/>
                  <a:gd name="f96" fmla="*/ f92 f82 1"/>
                  <a:gd name="f97" fmla="*/ f94 f83 1"/>
                  <a:gd name="f98" fmla="*/ f93 f8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5" t="f98" r="f96" b="f97"/>
                <a:pathLst>
                  <a:path w="11276" h="901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24"/>
                      <a:pt x="f25" y="f26"/>
                    </a:cubicBezTo>
                    <a:cubicBezTo>
                      <a:pt x="f2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4" y="f46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2"/>
                    </a:cubicBezTo>
                    <a:cubicBezTo>
                      <a:pt x="f74" y="f72"/>
                      <a:pt x="f75" y="f76"/>
                      <a:pt x="f77" y="f78"/>
                    </a:cubicBezTo>
                    <a:cubicBezTo>
                      <a:pt x="f79" y="f80"/>
                      <a:pt x="f81" y="f2"/>
                      <a:pt x="f5" y="f2"/>
                    </a:cubicBezTo>
                    <a:close/>
                  </a:path>
                </a:pathLst>
              </a:custGeom>
              <a:solidFill>
                <a:srgbClr val="5E89E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587;p27">
                <a:extLst>
                  <a:ext uri="{FF2B5EF4-FFF2-40B4-BE49-F238E27FC236}">
                    <a16:creationId xmlns:a16="http://schemas.microsoft.com/office/drawing/2014/main" id="{ED950D1D-5FBE-43D4-98CC-E79F973EC88E}"/>
                  </a:ext>
                </a:extLst>
              </p:cNvPr>
              <p:cNvSpPr/>
              <p:nvPr/>
            </p:nvSpPr>
            <p:spPr>
              <a:xfrm rot="10799991">
                <a:off x="8467645" y="393768"/>
                <a:ext cx="309853" cy="2397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71"/>
                  <a:gd name="f4" fmla="val 3304"/>
                  <a:gd name="f5" fmla="val 2136"/>
                  <a:gd name="f6" fmla="val 1"/>
                  <a:gd name="f7" fmla="val 34"/>
                  <a:gd name="f8" fmla="val 3303"/>
                  <a:gd name="f9" fmla="*/ f0 1 4271"/>
                  <a:gd name="f10" fmla="*/ f1 1 3304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4271"/>
                  <a:gd name="f17" fmla="*/ f14 1 3304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271" h="3304">
                    <a:moveTo>
                      <a:pt x="f5" y="f6"/>
                    </a:moveTo>
                    <a:cubicBezTo>
                      <a:pt x="f7" y="f6"/>
                      <a:pt x="f6" y="f8"/>
                      <a:pt x="f5" y="f8"/>
                    </a:cubicBezTo>
                    <a:cubicBezTo>
                      <a:pt x="f3" y="f8"/>
                      <a:pt x="f3" y="f6"/>
                      <a:pt x="f5" y="f6"/>
                    </a:cubicBezTo>
                    <a:close/>
                  </a:path>
                </a:pathLst>
              </a:custGeom>
              <a:solidFill>
                <a:srgbClr val="FFBB4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1" name="Google Shape;603;p27">
              <a:extLst>
                <a:ext uri="{FF2B5EF4-FFF2-40B4-BE49-F238E27FC236}">
                  <a16:creationId xmlns:a16="http://schemas.microsoft.com/office/drawing/2014/main" id="{2C749C9B-CB1E-4A2C-9B76-5C3171A87A4A}"/>
                </a:ext>
              </a:extLst>
            </p:cNvPr>
            <p:cNvGrpSpPr/>
            <p:nvPr/>
          </p:nvGrpSpPr>
          <p:grpSpPr>
            <a:xfrm>
              <a:off x="7480" y="257366"/>
              <a:ext cx="818049" cy="654015"/>
              <a:chOff x="7480" y="257366"/>
              <a:chExt cx="818049" cy="654015"/>
            </a:xfrm>
          </p:grpSpPr>
          <p:sp>
            <p:nvSpPr>
              <p:cNvPr id="22" name="Google Shape;604;p27">
                <a:extLst>
                  <a:ext uri="{FF2B5EF4-FFF2-40B4-BE49-F238E27FC236}">
                    <a16:creationId xmlns:a16="http://schemas.microsoft.com/office/drawing/2014/main" id="{3B300EB3-B92A-4F52-9D3C-C465E0EE2CB6}"/>
                  </a:ext>
                </a:extLst>
              </p:cNvPr>
              <p:cNvSpPr/>
              <p:nvPr/>
            </p:nvSpPr>
            <p:spPr>
              <a:xfrm rot="10799991">
                <a:off x="7480" y="257366"/>
                <a:ext cx="818049" cy="6540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76"/>
                  <a:gd name="f4" fmla="val 9015"/>
                  <a:gd name="f5" fmla="val 5552"/>
                  <a:gd name="f6" fmla="val 5494"/>
                  <a:gd name="f7" fmla="val 5434"/>
                  <a:gd name="f8" fmla="val 6"/>
                  <a:gd name="f9" fmla="val 5371"/>
                  <a:gd name="f10" fmla="val 18"/>
                  <a:gd name="f11" fmla="val 4137"/>
                  <a:gd name="f12" fmla="val 285"/>
                  <a:gd name="f13" fmla="val 4337"/>
                  <a:gd name="f14" fmla="val 2320"/>
                  <a:gd name="f15" fmla="val 4370"/>
                  <a:gd name="f16" fmla="val 3787"/>
                  <a:gd name="f17" fmla="val 3960"/>
                  <a:gd name="f18" fmla="val 3161"/>
                  <a:gd name="f19" fmla="val 2879"/>
                  <a:gd name="f20" fmla="val 2409"/>
                  <a:gd name="f21" fmla="val 1977"/>
                  <a:gd name="f22" fmla="val 1486"/>
                  <a:gd name="f23" fmla="val 1048"/>
                  <a:gd name="f24" fmla="val 2632"/>
                  <a:gd name="f25" fmla="val 801"/>
                  <a:gd name="f26" fmla="val 3220"/>
                  <a:gd name="f27" fmla="val 4788"/>
                  <a:gd name="f28" fmla="val 2602"/>
                  <a:gd name="f29" fmla="val 4988"/>
                  <a:gd name="f30" fmla="val 3670"/>
                  <a:gd name="f31" fmla="val 5155"/>
                  <a:gd name="f32" fmla="val 2769"/>
                  <a:gd name="f33" fmla="val 5689"/>
                  <a:gd name="f34" fmla="val 1768"/>
                  <a:gd name="f35" fmla="val 8357"/>
                  <a:gd name="f36" fmla="val 2902"/>
                  <a:gd name="f37" fmla="val 8891"/>
                  <a:gd name="f38" fmla="val 3097"/>
                  <a:gd name="f39" fmla="val 8976"/>
                  <a:gd name="f40" fmla="val 3282"/>
                  <a:gd name="f41" fmla="val 9014"/>
                  <a:gd name="f42" fmla="val 3457"/>
                  <a:gd name="f43" fmla="val 4724"/>
                  <a:gd name="f44" fmla="val 5471"/>
                  <a:gd name="f45" fmla="val 7006"/>
                  <a:gd name="f46" fmla="val 6156"/>
                  <a:gd name="f47" fmla="val 6082"/>
                  <a:gd name="f48" fmla="val 6942"/>
                  <a:gd name="f49" fmla="val 6668"/>
                  <a:gd name="f50" fmla="val 8999"/>
                  <a:gd name="f51" fmla="val 7784"/>
                  <a:gd name="f52" fmla="val 7946"/>
                  <a:gd name="f53" fmla="val 8120"/>
                  <a:gd name="f54" fmla="val 8955"/>
                  <a:gd name="f55" fmla="val 8306"/>
                  <a:gd name="f56" fmla="val 8858"/>
                  <a:gd name="f57" fmla="val 10508"/>
                  <a:gd name="f58" fmla="val 7790"/>
                  <a:gd name="f59" fmla="val 7839"/>
                  <a:gd name="f60" fmla="val 5889"/>
                  <a:gd name="f61" fmla="val 7139"/>
                  <a:gd name="f62" fmla="val 5288"/>
                  <a:gd name="f63" fmla="val 8106"/>
                  <a:gd name="f64" fmla="val 5122"/>
                  <a:gd name="f65" fmla="val 11275"/>
                  <a:gd name="f66" fmla="val 5022"/>
                  <a:gd name="f67" fmla="val 10108"/>
                  <a:gd name="f68" fmla="val 3187"/>
                  <a:gd name="f69" fmla="val 9854"/>
                  <a:gd name="f70" fmla="val 2849"/>
                  <a:gd name="f71" fmla="val 9467"/>
                  <a:gd name="f72" fmla="val 2715"/>
                  <a:gd name="f73" fmla="val 9034"/>
                  <a:gd name="f74" fmla="val 8099"/>
                  <a:gd name="f75" fmla="val 6950"/>
                  <a:gd name="f76" fmla="val 3340"/>
                  <a:gd name="f77" fmla="val 6472"/>
                  <a:gd name="f78" fmla="val 3887"/>
                  <a:gd name="f79" fmla="val 6854"/>
                  <a:gd name="f80" fmla="val 2613"/>
                  <a:gd name="f81" fmla="val 6780"/>
                  <a:gd name="f82" fmla="*/ f0 1 11276"/>
                  <a:gd name="f83" fmla="*/ f1 1 9015"/>
                  <a:gd name="f84" fmla="val f2"/>
                  <a:gd name="f85" fmla="val f3"/>
                  <a:gd name="f86" fmla="val f4"/>
                  <a:gd name="f87" fmla="+- f86 0 f84"/>
                  <a:gd name="f88" fmla="+- f85 0 f84"/>
                  <a:gd name="f89" fmla="*/ f88 1 11276"/>
                  <a:gd name="f90" fmla="*/ f87 1 9015"/>
                  <a:gd name="f91" fmla="*/ f84 1 f89"/>
                  <a:gd name="f92" fmla="*/ f85 1 f89"/>
                  <a:gd name="f93" fmla="*/ f84 1 f90"/>
                  <a:gd name="f94" fmla="*/ f86 1 f90"/>
                  <a:gd name="f95" fmla="*/ f91 f82 1"/>
                  <a:gd name="f96" fmla="*/ f92 f82 1"/>
                  <a:gd name="f97" fmla="*/ f94 f83 1"/>
                  <a:gd name="f98" fmla="*/ f93 f8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5" t="f98" r="f96" b="f97"/>
                <a:pathLst>
                  <a:path w="11276" h="901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24"/>
                      <a:pt x="f25" y="f26"/>
                    </a:cubicBezTo>
                    <a:cubicBezTo>
                      <a:pt x="f2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4" y="f46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2"/>
                    </a:cubicBezTo>
                    <a:cubicBezTo>
                      <a:pt x="f74" y="f72"/>
                      <a:pt x="f75" y="f76"/>
                      <a:pt x="f77" y="f78"/>
                    </a:cubicBezTo>
                    <a:cubicBezTo>
                      <a:pt x="f79" y="f80"/>
                      <a:pt x="f81" y="f2"/>
                      <a:pt x="f5" y="f2"/>
                    </a:cubicBezTo>
                    <a:close/>
                  </a:path>
                </a:pathLst>
              </a:custGeom>
              <a:solidFill>
                <a:srgbClr val="5E89E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605;p27">
                <a:extLst>
                  <a:ext uri="{FF2B5EF4-FFF2-40B4-BE49-F238E27FC236}">
                    <a16:creationId xmlns:a16="http://schemas.microsoft.com/office/drawing/2014/main" id="{ECD8FB7E-9D54-41B8-ABEE-ED0516E76CA1}"/>
                  </a:ext>
                </a:extLst>
              </p:cNvPr>
              <p:cNvSpPr/>
              <p:nvPr/>
            </p:nvSpPr>
            <p:spPr>
              <a:xfrm rot="10799991">
                <a:off x="268869" y="440558"/>
                <a:ext cx="309853" cy="2397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71"/>
                  <a:gd name="f4" fmla="val 3304"/>
                  <a:gd name="f5" fmla="val 2136"/>
                  <a:gd name="f6" fmla="val 1"/>
                  <a:gd name="f7" fmla="val 34"/>
                  <a:gd name="f8" fmla="val 3303"/>
                  <a:gd name="f9" fmla="*/ f0 1 4271"/>
                  <a:gd name="f10" fmla="*/ f1 1 3304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4271"/>
                  <a:gd name="f17" fmla="*/ f14 1 3304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271" h="3304">
                    <a:moveTo>
                      <a:pt x="f5" y="f6"/>
                    </a:moveTo>
                    <a:cubicBezTo>
                      <a:pt x="f7" y="f6"/>
                      <a:pt x="f6" y="f8"/>
                      <a:pt x="f5" y="f8"/>
                    </a:cubicBezTo>
                    <a:cubicBezTo>
                      <a:pt x="f3" y="f8"/>
                      <a:pt x="f3" y="f6"/>
                      <a:pt x="f5" y="f6"/>
                    </a:cubicBezTo>
                    <a:close/>
                  </a:path>
                </a:pathLst>
              </a:custGeom>
              <a:solidFill>
                <a:srgbClr val="FFBB4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24" name="Freeform 5">
            <a:extLst>
              <a:ext uri="{FF2B5EF4-FFF2-40B4-BE49-F238E27FC236}">
                <a16:creationId xmlns:a16="http://schemas.microsoft.com/office/drawing/2014/main" id="{C13D0BF9-135C-4FD4-B5CB-0578D3D0C668}"/>
              </a:ext>
            </a:extLst>
          </p:cNvPr>
          <p:cNvSpPr/>
          <p:nvPr/>
        </p:nvSpPr>
        <p:spPr>
          <a:xfrm>
            <a:off x="4268784" y="473073"/>
            <a:ext cx="3114674" cy="44386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30"/>
              <a:gd name="f7" fmla="val 1469"/>
              <a:gd name="f8" fmla="val 474"/>
              <a:gd name="f9" fmla="val 530"/>
              <a:gd name="f10" fmla="val 1021"/>
              <a:gd name="f11" fmla="val 585"/>
              <a:gd name="f12" fmla="val 1005"/>
              <a:gd name="f13" fmla="val 639"/>
              <a:gd name="f14" fmla="val 998"/>
              <a:gd name="f15" fmla="val 664"/>
              <a:gd name="f16" fmla="val 688"/>
              <a:gd name="f17" fmla="val 1003"/>
              <a:gd name="f18" fmla="val 713"/>
              <a:gd name="f19" fmla="val 1010"/>
              <a:gd name="f20" fmla="val 746"/>
              <a:gd name="f21" fmla="val 1023"/>
              <a:gd name="f22" fmla="val 779"/>
              <a:gd name="f23" fmla="val 1015"/>
              <a:gd name="f24" fmla="val 814"/>
              <a:gd name="f25" fmla="val 1009"/>
              <a:gd name="f26" fmla="val 838"/>
              <a:gd name="f27" fmla="val 1000"/>
              <a:gd name="f28" fmla="val 859"/>
              <a:gd name="f29" fmla="val 983"/>
              <a:gd name="f30" fmla="val 878"/>
              <a:gd name="f31" fmla="val 961"/>
              <a:gd name="f32" fmla="val 903"/>
              <a:gd name="f33" fmla="val 939"/>
              <a:gd name="f34" fmla="val 929"/>
              <a:gd name="f35" fmla="val 916"/>
              <a:gd name="f36" fmla="val 954"/>
              <a:gd name="f37" fmla="val 906"/>
              <a:gd name="f38" fmla="val 964"/>
              <a:gd name="f39" fmla="val 901"/>
              <a:gd name="f40" fmla="val 975"/>
              <a:gd name="f41" fmla="val 989"/>
              <a:gd name="f42" fmla="val 1043"/>
              <a:gd name="f43" fmla="val 904"/>
              <a:gd name="f44" fmla="val 1096"/>
              <a:gd name="f45" fmla="val 905"/>
              <a:gd name="f46" fmla="val 1149"/>
              <a:gd name="f47" fmla="val 1198"/>
              <a:gd name="f48" fmla="val 886"/>
              <a:gd name="f49" fmla="val 1235"/>
              <a:gd name="f50" fmla="val 847"/>
              <a:gd name="f51" fmla="val 1264"/>
              <a:gd name="f52" fmla="val 769"/>
              <a:gd name="f53" fmla="val 1319"/>
              <a:gd name="f54" fmla="val 692"/>
              <a:gd name="f55" fmla="val 1375"/>
              <a:gd name="f56" fmla="val 615"/>
              <a:gd name="f57" fmla="val 1431"/>
              <a:gd name="f58" fmla="val 563"/>
              <a:gd name="f59" fmla="val 478"/>
              <a:gd name="f60" fmla="val 426"/>
              <a:gd name="f61" fmla="val 348"/>
              <a:gd name="f62" fmla="val 1374"/>
              <a:gd name="f63" fmla="val 270"/>
              <a:gd name="f64" fmla="val 1317"/>
              <a:gd name="f65" fmla="val 191"/>
              <a:gd name="f66" fmla="val 1261"/>
              <a:gd name="f67" fmla="val 154"/>
              <a:gd name="f68" fmla="val 1234"/>
              <a:gd name="f69" fmla="val 136"/>
              <a:gd name="f70" fmla="val 137"/>
              <a:gd name="f71" fmla="val 1153"/>
              <a:gd name="f72" fmla="val 1099"/>
              <a:gd name="f73" fmla="val 138"/>
              <a:gd name="f74" fmla="val 1044"/>
              <a:gd name="f75" fmla="val 139"/>
              <a:gd name="f76" fmla="val 140"/>
              <a:gd name="f77" fmla="val 135"/>
              <a:gd name="f78" fmla="val 125"/>
              <a:gd name="f79" fmla="val 102"/>
              <a:gd name="f80" fmla="val 79"/>
              <a:gd name="f81" fmla="val 57"/>
              <a:gd name="f82" fmla="val 30"/>
              <a:gd name="f83" fmla="val 845"/>
              <a:gd name="f84" fmla="val 15"/>
              <a:gd name="f85" fmla="val 807"/>
              <a:gd name="f86" fmla="val 27"/>
              <a:gd name="f87" fmla="val 767"/>
              <a:gd name="f88" fmla="val 47"/>
              <a:gd name="f89" fmla="val 702"/>
              <a:gd name="f90" fmla="val 36"/>
              <a:gd name="f91" fmla="val 642"/>
              <a:gd name="f92" fmla="val 22"/>
              <a:gd name="f93" fmla="val 579"/>
              <a:gd name="f94" fmla="val 6"/>
              <a:gd name="f95" fmla="val 377"/>
              <a:gd name="f96" fmla="val 52"/>
              <a:gd name="f97" fmla="val 282"/>
              <a:gd name="f98" fmla="val 101"/>
              <a:gd name="f99" fmla="val 182"/>
              <a:gd name="f100" fmla="val 111"/>
              <a:gd name="f101" fmla="val 285"/>
              <a:gd name="f102" fmla="val 71"/>
              <a:gd name="f103" fmla="val 471"/>
              <a:gd name="f104" fmla="val 654"/>
              <a:gd name="f105" fmla="val 7"/>
              <a:gd name="f106" fmla="val 827"/>
              <a:gd name="f107" fmla="val 109"/>
              <a:gd name="f108" fmla="val 190"/>
              <a:gd name="f109" fmla="val 315"/>
              <a:gd name="f110" fmla="val 290"/>
              <a:gd name="f111" fmla="val 1313"/>
              <a:gd name="f112" fmla="val 291"/>
              <a:gd name="f113" fmla="val 1308"/>
              <a:gd name="f114" fmla="val 292"/>
              <a:gd name="f115" fmla="val 1306"/>
              <a:gd name="f116" fmla="val 293"/>
              <a:gd name="f117" fmla="val 1303"/>
              <a:gd name="f118" fmla="val 294"/>
              <a:gd name="f119" fmla="val 1289"/>
              <a:gd name="f120" fmla="val 296"/>
              <a:gd name="f121" fmla="val 1274"/>
              <a:gd name="f122" fmla="val 298"/>
              <a:gd name="f123" fmla="val 1260"/>
              <a:gd name="f124" fmla="val 302"/>
              <a:gd name="f125" fmla="val 1229"/>
              <a:gd name="f126" fmla="val 1228"/>
              <a:gd name="f127" fmla="val 333"/>
              <a:gd name="f128" fmla="val 1238"/>
              <a:gd name="f129" fmla="val 345"/>
              <a:gd name="f130" fmla="val 1242"/>
              <a:gd name="f131" fmla="val 362"/>
              <a:gd name="f132" fmla="val 1240"/>
              <a:gd name="f133" fmla="val 370"/>
              <a:gd name="f134" fmla="val 1251"/>
              <a:gd name="f135" fmla="val 379"/>
              <a:gd name="f136" fmla="val 1262"/>
              <a:gd name="f137" fmla="val 368"/>
              <a:gd name="f138" fmla="val 1276"/>
              <a:gd name="f139" fmla="val 367"/>
              <a:gd name="f140" fmla="val 366"/>
              <a:gd name="f141" fmla="val 1297"/>
              <a:gd name="f142" fmla="val 1302"/>
              <a:gd name="f143" fmla="val 376"/>
              <a:gd name="f144" fmla="val 1304"/>
              <a:gd name="f145" fmla="val 384"/>
              <a:gd name="f146" fmla="val 1305"/>
              <a:gd name="f147" fmla="val 388"/>
              <a:gd name="f148" fmla="val 1301"/>
              <a:gd name="f149" fmla="val 389"/>
              <a:gd name="f150" fmla="val 1295"/>
              <a:gd name="f151" fmla="val 391"/>
              <a:gd name="f152" fmla="val 1286"/>
              <a:gd name="f153" fmla="val 393"/>
              <a:gd name="f154" fmla="val 395"/>
              <a:gd name="f155" fmla="val 1267"/>
              <a:gd name="f156" fmla="val 397"/>
              <a:gd name="f157" fmla="val 1257"/>
              <a:gd name="f158" fmla="val 402"/>
              <a:gd name="f159" fmla="val 1253"/>
              <a:gd name="f160" fmla="val 413"/>
              <a:gd name="f161" fmla="val 1254"/>
              <a:gd name="f162" fmla="val 439"/>
              <a:gd name="f163" fmla="val 1258"/>
              <a:gd name="f164" fmla="val 466"/>
              <a:gd name="f165" fmla="val 492"/>
              <a:gd name="f166" fmla="val 504"/>
              <a:gd name="f167" fmla="val 510"/>
              <a:gd name="f168" fmla="val 1266"/>
              <a:gd name="f169" fmla="val 509"/>
              <a:gd name="f170" fmla="val 1278"/>
              <a:gd name="f171" fmla="val 1290"/>
              <a:gd name="f172" fmla="val 1315"/>
              <a:gd name="f173" fmla="val 1323"/>
              <a:gd name="f174" fmla="val 512"/>
              <a:gd name="f175" fmla="val 1328"/>
              <a:gd name="f176" fmla="val 521"/>
              <a:gd name="f177" fmla="val 529"/>
              <a:gd name="f178" fmla="val 531"/>
              <a:gd name="f179" fmla="val 1316"/>
              <a:gd name="f180" fmla="val 532"/>
              <a:gd name="f181" fmla="val 1291"/>
              <a:gd name="f182" fmla="val 536"/>
              <a:gd name="f183" fmla="val 548"/>
              <a:gd name="f184" fmla="val 568"/>
              <a:gd name="f185" fmla="val 588"/>
              <a:gd name="f186" fmla="val 608"/>
              <a:gd name="f187" fmla="val 641"/>
              <a:gd name="f188" fmla="val 1255"/>
              <a:gd name="f189" fmla="val 651"/>
              <a:gd name="f190" fmla="val 1287"/>
              <a:gd name="f191" fmla="val 653"/>
              <a:gd name="f192" fmla="val 656"/>
              <a:gd name="f193" fmla="val 1299"/>
              <a:gd name="f194" fmla="val 665"/>
              <a:gd name="f195" fmla="val 674"/>
              <a:gd name="f196" fmla="val 676"/>
              <a:gd name="f197" fmla="val 1282"/>
              <a:gd name="f198" fmla="val 673"/>
              <a:gd name="f199" fmla="val 1279"/>
              <a:gd name="f200" fmla="val 672"/>
              <a:gd name="f201" fmla="val 1273"/>
              <a:gd name="f202" fmla="val 666"/>
              <a:gd name="f203" fmla="val 670"/>
              <a:gd name="f204" fmla="val 1245"/>
              <a:gd name="f205" fmla="val 690"/>
              <a:gd name="f206" fmla="val 1243"/>
              <a:gd name="f207" fmla="val 700"/>
              <a:gd name="f208" fmla="val 1241"/>
              <a:gd name="f209" fmla="val 710"/>
              <a:gd name="f210" fmla="val 719"/>
              <a:gd name="f211" fmla="val 734"/>
              <a:gd name="f212" fmla="val 741"/>
              <a:gd name="f213" fmla="val 1230"/>
              <a:gd name="f214" fmla="val 742"/>
              <a:gd name="f215" fmla="val 1249"/>
              <a:gd name="f216" fmla="val 743"/>
              <a:gd name="f217" fmla="val 1270"/>
              <a:gd name="f218" fmla="val 744"/>
              <a:gd name="f219" fmla="val 751"/>
              <a:gd name="f220" fmla="val 782"/>
              <a:gd name="f221" fmla="val 1283"/>
              <a:gd name="f222" fmla="val 809"/>
              <a:gd name="f223" fmla="val 1252"/>
              <a:gd name="f224" fmla="val 829"/>
              <a:gd name="f225" fmla="val 1217"/>
              <a:gd name="f226" fmla="val 833"/>
              <a:gd name="f227" fmla="val 1210"/>
              <a:gd name="f228" fmla="val 844"/>
              <a:gd name="f229" fmla="val 1202"/>
              <a:gd name="f230" fmla="val 831"/>
              <a:gd name="f231" fmla="val 1193"/>
              <a:gd name="f232" fmla="val 817"/>
              <a:gd name="f233" fmla="val 1184"/>
              <a:gd name="f234" fmla="val 815"/>
              <a:gd name="f235" fmla="val 1196"/>
              <a:gd name="f236" fmla="val 1204"/>
              <a:gd name="f237" fmla="val 800"/>
              <a:gd name="f238" fmla="val 1218"/>
              <a:gd name="f239" fmla="val 791"/>
              <a:gd name="f240" fmla="val 1232"/>
              <a:gd name="f241" fmla="val 781"/>
              <a:gd name="f242" fmla="val 1246"/>
              <a:gd name="f243" fmla="val 778"/>
              <a:gd name="f244" fmla="val 1250"/>
              <a:gd name="f245" fmla="val 775"/>
              <a:gd name="f246" fmla="val 1256"/>
              <a:gd name="f247" fmla="val 763"/>
              <a:gd name="f248" fmla="val 765"/>
              <a:gd name="f249" fmla="val 764"/>
              <a:gd name="f250" fmla="val 761"/>
              <a:gd name="f251" fmla="val 1227"/>
              <a:gd name="f252" fmla="val 771"/>
              <a:gd name="f253" fmla="val 1214"/>
              <a:gd name="f254" fmla="val 768"/>
              <a:gd name="f255" fmla="val 757"/>
              <a:gd name="f256" fmla="val 1161"/>
              <a:gd name="f257" fmla="val 766"/>
              <a:gd name="f258" fmla="val 1123"/>
              <a:gd name="f259" fmla="val 1086"/>
              <a:gd name="f260" fmla="val 797"/>
              <a:gd name="f261" fmla="val 1050"/>
              <a:gd name="f262" fmla="val 824"/>
              <a:gd name="f263" fmla="val 1039"/>
              <a:gd name="f264" fmla="val 862"/>
              <a:gd name="f265" fmla="val 870"/>
              <a:gd name="f266" fmla="val 1053"/>
              <a:gd name="f267" fmla="val 876"/>
              <a:gd name="f268" fmla="val 1055"/>
              <a:gd name="f269" fmla="val 880"/>
              <a:gd name="f270" fmla="val 883"/>
              <a:gd name="f271" fmla="val 1031"/>
              <a:gd name="f272" fmla="val 875"/>
              <a:gd name="f273" fmla="val 867"/>
              <a:gd name="f274" fmla="val 1027"/>
              <a:gd name="f275" fmla="val 825"/>
              <a:gd name="f276" fmla="val 1013"/>
              <a:gd name="f277" fmla="val 1032"/>
              <a:gd name="f278" fmla="val 1075"/>
              <a:gd name="f279" fmla="val 749"/>
              <a:gd name="f280" fmla="val 1100"/>
              <a:gd name="f281" fmla="val 1128"/>
              <a:gd name="f282" fmla="val 1156"/>
              <a:gd name="f283" fmla="val 739"/>
              <a:gd name="f284" fmla="val 1206"/>
              <a:gd name="f285" fmla="val 689"/>
              <a:gd name="f286" fmla="val 1219"/>
              <a:gd name="f287" fmla="val 687"/>
              <a:gd name="f288" fmla="val 1220"/>
              <a:gd name="f289" fmla="val 685"/>
              <a:gd name="f290" fmla="val 683"/>
              <a:gd name="f291" fmla="val 1221"/>
              <a:gd name="f292" fmla="val 669"/>
              <a:gd name="f293" fmla="val 1226"/>
              <a:gd name="f294" fmla="val 660"/>
              <a:gd name="f295" fmla="val 1223"/>
              <a:gd name="f296" fmla="val 658"/>
              <a:gd name="f297" fmla="val 657"/>
              <a:gd name="f298" fmla="val 1180"/>
              <a:gd name="f299" fmla="val 1167"/>
              <a:gd name="f300" fmla="val 649"/>
              <a:gd name="f301" fmla="val 1158"/>
              <a:gd name="f302" fmla="val 644"/>
              <a:gd name="f303" fmla="val 1157"/>
              <a:gd name="f304" fmla="val 636"/>
              <a:gd name="f305" fmla="val 628"/>
              <a:gd name="f306" fmla="val 1160"/>
              <a:gd name="f307" fmla="val 627"/>
              <a:gd name="f308" fmla="val 1164"/>
              <a:gd name="f309" fmla="val 1171"/>
              <a:gd name="f310" fmla="val 631"/>
              <a:gd name="f311" fmla="val 1185"/>
              <a:gd name="f312" fmla="val 634"/>
              <a:gd name="f313" fmla="val 1199"/>
              <a:gd name="f314" fmla="val 1212"/>
              <a:gd name="f315" fmla="val 1231"/>
              <a:gd name="f316" fmla="val 624"/>
              <a:gd name="f317" fmla="val 598"/>
              <a:gd name="f318" fmla="val 573"/>
              <a:gd name="f319" fmla="val 1236"/>
              <a:gd name="f320" fmla="val 1239"/>
              <a:gd name="f321" fmla="val 1233"/>
              <a:gd name="f322" fmla="val 1222"/>
              <a:gd name="f323" fmla="val 1208"/>
              <a:gd name="f324" fmla="val 1195"/>
              <a:gd name="f325" fmla="val 1182"/>
              <a:gd name="f326" fmla="val 1173"/>
              <a:gd name="f327" fmla="val 1165"/>
              <a:gd name="f328" fmla="val 519"/>
              <a:gd name="f329" fmla="val 1166"/>
              <a:gd name="f330" fmla="val 507"/>
              <a:gd name="f331" fmla="val 1175"/>
              <a:gd name="f332" fmla="val 508"/>
              <a:gd name="f333" fmla="val 517"/>
              <a:gd name="f334" fmla="val 505"/>
              <a:gd name="f335" fmla="val 491"/>
              <a:gd name="f336" fmla="val 1247"/>
              <a:gd name="f337" fmla="val 469"/>
              <a:gd name="f338" fmla="val 451"/>
              <a:gd name="f339" fmla="val 403"/>
              <a:gd name="f340" fmla="val 411"/>
              <a:gd name="f341" fmla="val 1186"/>
              <a:gd name="f342" fmla="val 1177"/>
              <a:gd name="f343" fmla="val 417"/>
              <a:gd name="f344" fmla="val 1168"/>
              <a:gd name="f345" fmla="val 404"/>
              <a:gd name="f346" fmla="val 390"/>
              <a:gd name="f347" fmla="val 1162"/>
              <a:gd name="f348" fmla="val 1172"/>
              <a:gd name="f349" fmla="val 378"/>
              <a:gd name="f350" fmla="val 331"/>
              <a:gd name="f351" fmla="val 1213"/>
              <a:gd name="f352" fmla="val 330"/>
              <a:gd name="f353" fmla="val 329"/>
              <a:gd name="f354" fmla="val 307"/>
              <a:gd name="f355" fmla="val 1209"/>
              <a:gd name="f356" fmla="val 299"/>
              <a:gd name="f357" fmla="val 301"/>
              <a:gd name="f358" fmla="val 1141"/>
              <a:gd name="f359" fmla="val 295"/>
              <a:gd name="f360" fmla="val 1110"/>
              <a:gd name="f361" fmla="val 1080"/>
              <a:gd name="f362" fmla="val 262"/>
              <a:gd name="f363" fmla="val 1033"/>
              <a:gd name="f364" fmla="val 220"/>
              <a:gd name="f365" fmla="val 175"/>
              <a:gd name="f366" fmla="val 168"/>
              <a:gd name="f367" fmla="val 1029"/>
              <a:gd name="f368" fmla="val 158"/>
              <a:gd name="f369" fmla="val 161"/>
              <a:gd name="f370" fmla="val 1042"/>
              <a:gd name="f371" fmla="val 164"/>
              <a:gd name="f372" fmla="val 1054"/>
              <a:gd name="f373" fmla="val 172"/>
              <a:gd name="f374" fmla="val 1052"/>
              <a:gd name="f375" fmla="val 181"/>
              <a:gd name="f376" fmla="val 1049"/>
              <a:gd name="f377" fmla="val 217"/>
              <a:gd name="f378" fmla="val 1040"/>
              <a:gd name="f379" fmla="val 244"/>
              <a:gd name="f380" fmla="val 1051"/>
              <a:gd name="f381" fmla="val 259"/>
              <a:gd name="f382" fmla="val 275"/>
              <a:gd name="f383" fmla="val 272"/>
              <a:gd name="f384" fmla="val 271"/>
              <a:gd name="f385" fmla="val 274"/>
              <a:gd name="f386" fmla="val 280"/>
              <a:gd name="f387" fmla="val 277"/>
              <a:gd name="f388" fmla="val 276"/>
              <a:gd name="f389" fmla="val 267"/>
              <a:gd name="f390" fmla="val 265"/>
              <a:gd name="f391" fmla="val 250"/>
              <a:gd name="f392" fmla="val 238"/>
              <a:gd name="f393" fmla="val 230"/>
              <a:gd name="f394" fmla="val 1201"/>
              <a:gd name="f395" fmla="val 225"/>
              <a:gd name="f396" fmla="val 1192"/>
              <a:gd name="f397" fmla="val 221"/>
              <a:gd name="f398" fmla="val 1187"/>
              <a:gd name="f399" fmla="val 210"/>
              <a:gd name="f400" fmla="val 198"/>
              <a:gd name="f401" fmla="val 1200"/>
              <a:gd name="f402" fmla="val 206"/>
              <a:gd name="f403" fmla="val 1207"/>
              <a:gd name="f404" fmla="val 257"/>
              <a:gd name="f405" fmla="val 872"/>
              <a:gd name="f406" fmla="val 409"/>
              <a:gd name="f407" fmla="val 873"/>
              <a:gd name="f408" fmla="val 431"/>
              <a:gd name="f409" fmla="val 857"/>
              <a:gd name="f410" fmla="val 826"/>
              <a:gd name="f411" fmla="val 441"/>
              <a:gd name="f412" fmla="val 818"/>
              <a:gd name="f413" fmla="val 445"/>
              <a:gd name="f414" fmla="val 811"/>
              <a:gd name="f415" fmla="val 453"/>
              <a:gd name="f416" fmla="val 806"/>
              <a:gd name="f417" fmla="val 482"/>
              <a:gd name="f418" fmla="val 787"/>
              <a:gd name="f419" fmla="val 728"/>
              <a:gd name="f420" fmla="val 475"/>
              <a:gd name="f421" fmla="val 720"/>
              <a:gd name="f422" fmla="val 712"/>
              <a:gd name="f423" fmla="val 479"/>
              <a:gd name="f424" fmla="val 704"/>
              <a:gd name="f425" fmla="val 647"/>
              <a:gd name="f426" fmla="val 455"/>
              <a:gd name="f427" fmla="val 629"/>
              <a:gd name="f428" fmla="val 447"/>
              <a:gd name="f429" fmla="val 442"/>
              <a:gd name="f430" fmla="val 619"/>
              <a:gd name="f431" fmla="val 610"/>
              <a:gd name="f432" fmla="val 577"/>
              <a:gd name="f433" fmla="val 562"/>
              <a:gd name="f434" fmla="val 359"/>
              <a:gd name="f435" fmla="val 560"/>
              <a:gd name="f436" fmla="val 350"/>
              <a:gd name="f437" fmla="val 553"/>
              <a:gd name="f438" fmla="val 325"/>
              <a:gd name="f439" fmla="val 534"/>
              <a:gd name="f440" fmla="val 273"/>
              <a:gd name="f441" fmla="val 264"/>
              <a:gd name="f442" fmla="val 561"/>
              <a:gd name="f443" fmla="val 255"/>
              <a:gd name="f444" fmla="val 214"/>
              <a:gd name="f445" fmla="val 194"/>
              <a:gd name="f446" fmla="val 578"/>
              <a:gd name="f447" fmla="val 185"/>
              <a:gd name="f448" fmla="val 606"/>
              <a:gd name="f449" fmla="val 617"/>
              <a:gd name="f450" fmla="val 177"/>
              <a:gd name="f451" fmla="val 630"/>
              <a:gd name="f452" fmla="val 143"/>
              <a:gd name="f453" fmla="val 134"/>
              <a:gd name="f454" fmla="val 144"/>
              <a:gd name="f455" fmla="val 701"/>
              <a:gd name="f456" fmla="val 148"/>
              <a:gd name="f457" fmla="val 722"/>
              <a:gd name="f458" fmla="val 788"/>
              <a:gd name="f459" fmla="val 804"/>
              <a:gd name="f460" fmla="val 810"/>
              <a:gd name="f461" fmla="val 816"/>
              <a:gd name="f462" fmla="val 195"/>
              <a:gd name="f463" fmla="val 858"/>
              <a:gd name="f464" fmla="val 216"/>
              <a:gd name="f465" fmla="val 874"/>
              <a:gd name="f466" fmla="val 249"/>
              <a:gd name="f467" fmla="val 871"/>
              <a:gd name="f468" fmla="val 266"/>
              <a:gd name="f469" fmla="val 297"/>
              <a:gd name="f470" fmla="val 900"/>
              <a:gd name="f471" fmla="val 349"/>
              <a:gd name="f472" fmla="val 882"/>
              <a:gd name="f473" fmla="val 358"/>
              <a:gd name="f474" fmla="val 869"/>
              <a:gd name="f475" fmla="val 812"/>
              <a:gd name="f476" fmla="val 866"/>
              <a:gd name="f477" fmla="val 828"/>
              <a:gd name="f478" fmla="val 879"/>
              <a:gd name="f479" fmla="val 884"/>
              <a:gd name="f480" fmla="val 894"/>
              <a:gd name="f481" fmla="val 803"/>
              <a:gd name="f482" fmla="val 918"/>
              <a:gd name="f483" fmla="val 927"/>
              <a:gd name="f484" fmla="val 760"/>
              <a:gd name="f485" fmla="val 917"/>
              <a:gd name="f486" fmla="val 913"/>
              <a:gd name="f487" fmla="val 919"/>
              <a:gd name="f488" fmla="val 895"/>
              <a:gd name="f489" fmla="val 885"/>
              <a:gd name="f490" fmla="val 616"/>
              <a:gd name="f491" fmla="val 605"/>
              <a:gd name="f492" fmla="val 796"/>
              <a:gd name="f493" fmla="val 735"/>
              <a:gd name="f494" fmla="val 703"/>
              <a:gd name="f495" fmla="val 694"/>
              <a:gd name="f496" fmla="val 650"/>
              <a:gd name="f497" fmla="val 622"/>
              <a:gd name="f498" fmla="val 609"/>
              <a:gd name="f499" fmla="val 620"/>
              <a:gd name="f500" fmla="val 618"/>
              <a:gd name="f501" fmla="val 623"/>
              <a:gd name="f502" fmla="val 648"/>
              <a:gd name="f503" fmla="val 570"/>
              <a:gd name="f504" fmla="val 583"/>
              <a:gd name="f505" fmla="val 705"/>
              <a:gd name="f506" fmla="val 587"/>
              <a:gd name="f507" fmla="val 714"/>
              <a:gd name="f508" fmla="val 586"/>
              <a:gd name="f509" fmla="val 721"/>
              <a:gd name="f510" fmla="val 582"/>
              <a:gd name="f511" fmla="val 730"/>
              <a:gd name="f512" fmla="val 571"/>
              <a:gd name="f513" fmla="val 759"/>
              <a:gd name="f514" fmla="val 580"/>
              <a:gd name="f515" fmla="val 805"/>
              <a:gd name="f516" fmla="val 686"/>
              <a:gd name="f517" fmla="val 696"/>
              <a:gd name="f518" fmla="val 711"/>
              <a:gd name="f519" fmla="val 881"/>
              <a:gd name="f520" fmla="val 169"/>
              <a:gd name="f521" fmla="val 205"/>
              <a:gd name="f522" fmla="val 142"/>
              <a:gd name="f523" fmla="val 159"/>
              <a:gd name="f524" fmla="val 321"/>
              <a:gd name="f525" fmla="val 203"/>
              <a:gd name="f526" fmla="val 352"/>
              <a:gd name="f527" fmla="val 224"/>
              <a:gd name="f528" fmla="val 247"/>
              <a:gd name="f529" fmla="val 327"/>
              <a:gd name="f530" fmla="val 414"/>
              <a:gd name="f531" fmla="val 353"/>
              <a:gd name="f532" fmla="val 432"/>
              <a:gd name="f533" fmla="val 383"/>
              <a:gd name="f534" fmla="val 452"/>
              <a:gd name="f535" fmla="val 401"/>
              <a:gd name="f536" fmla="val 516"/>
              <a:gd name="f537" fmla="val 406"/>
              <a:gd name="f538" fmla="val 523"/>
              <a:gd name="f539" fmla="val 468"/>
              <a:gd name="f540" fmla="val 493"/>
              <a:gd name="f541" fmla="val 503"/>
              <a:gd name="f542" fmla="val 419"/>
              <a:gd name="f543" fmla="val 472"/>
              <a:gd name="f544" fmla="val 381"/>
              <a:gd name="f545" fmla="val 332"/>
              <a:gd name="f546" fmla="val 365"/>
              <a:gd name="f547" fmla="val 328"/>
              <a:gd name="f548" fmla="val 324"/>
              <a:gd name="f549" fmla="val 334"/>
              <a:gd name="f550" fmla="val 317"/>
              <a:gd name="f551" fmla="val 248"/>
              <a:gd name="f552" fmla="val 234"/>
              <a:gd name="f553" fmla="val 204"/>
              <a:gd name="f554" fmla="val 863"/>
              <a:gd name="f555" fmla="val 279"/>
              <a:gd name="f556" fmla="val 310"/>
              <a:gd name="f557" fmla="val 575"/>
              <a:gd name="f558" fmla="val 539"/>
              <a:gd name="f559" fmla="val 412"/>
              <a:gd name="f560" fmla="val 490"/>
              <a:gd name="f561" fmla="val 533"/>
              <a:gd name="f562" fmla="val 538"/>
              <a:gd name="f563" fmla="val 551"/>
              <a:gd name="f564" fmla="val 599"/>
              <a:gd name="f565" fmla="val 522"/>
              <a:gd name="f566" fmla="val 528"/>
              <a:gd name="f567" fmla="val 527"/>
              <a:gd name="f568" fmla="val 640"/>
              <a:gd name="f569" fmla="val 515"/>
              <a:gd name="f570" fmla="val 655"/>
              <a:gd name="f571" fmla="val 456"/>
              <a:gd name="f572" fmla="val 681"/>
              <a:gd name="f573" fmla="val 436"/>
              <a:gd name="f574" fmla="val 421"/>
              <a:gd name="f575" fmla="val 386"/>
              <a:gd name="f576" fmla="val 374"/>
              <a:gd name="f577" fmla="val 836"/>
              <a:gd name="f578" fmla="val 354"/>
              <a:gd name="f579" fmla="val 887"/>
              <a:gd name="f580" fmla="val 303"/>
              <a:gd name="f581" fmla="val 1065"/>
              <a:gd name="f582" fmla="val 550"/>
              <a:gd name="f583" fmla="val 1064"/>
              <a:gd name="f584" fmla="val 601"/>
              <a:gd name="f585" fmla="val 1035"/>
              <a:gd name="f586" fmla="val 611"/>
              <a:gd name="f587" fmla="val 1022"/>
              <a:gd name="f588" fmla="val 607"/>
              <a:gd name="f589" fmla="val 589"/>
              <a:gd name="f590" fmla="val 972"/>
              <a:gd name="f591" fmla="val 931"/>
              <a:gd name="f592" fmla="val 890"/>
              <a:gd name="f593" fmla="val 547"/>
              <a:gd name="f594" fmla="val 535"/>
              <a:gd name="f595" fmla="val 520"/>
              <a:gd name="f596" fmla="val 877"/>
              <a:gd name="f597" fmla="val 487"/>
              <a:gd name="f598" fmla="val 891"/>
              <a:gd name="f599" fmla="val 434"/>
              <a:gd name="f600" fmla="val 1012"/>
              <a:gd name="f601" fmla="val 430"/>
              <a:gd name="f602" fmla="val 1028"/>
              <a:gd name="f603" fmla="val 1034"/>
              <a:gd name="f604" fmla="val 463"/>
              <a:gd name="f605" fmla="+- 0 0 -90"/>
              <a:gd name="f606" fmla="*/ f3 1 1030"/>
              <a:gd name="f607" fmla="*/ f4 1 1469"/>
              <a:gd name="f608" fmla="val f5"/>
              <a:gd name="f609" fmla="val f6"/>
              <a:gd name="f610" fmla="val f7"/>
              <a:gd name="f611" fmla="*/ f605 f0 1"/>
              <a:gd name="f612" fmla="+- f610 0 f608"/>
              <a:gd name="f613" fmla="+- f609 0 f608"/>
              <a:gd name="f614" fmla="*/ f611 1 f2"/>
              <a:gd name="f615" fmla="*/ f613 1 1030"/>
              <a:gd name="f616" fmla="*/ f612 1 1469"/>
              <a:gd name="f617" fmla="*/ 1003 f613 1"/>
              <a:gd name="f618" fmla="*/ 713 f612 1"/>
              <a:gd name="f619" fmla="*/ 916 f613 1"/>
              <a:gd name="f620" fmla="*/ 954 f612 1"/>
              <a:gd name="f621" fmla="*/ 847 f613 1"/>
              <a:gd name="f622" fmla="*/ 1264 f612 1"/>
              <a:gd name="f623" fmla="*/ 191 f613 1"/>
              <a:gd name="f624" fmla="*/ 1261 f612 1"/>
              <a:gd name="f625" fmla="*/ 125 f613 1"/>
              <a:gd name="f626" fmla="*/ 22 f613 1"/>
              <a:gd name="f627" fmla="*/ 579 f612 1"/>
              <a:gd name="f628" fmla="*/ 827 f613 1"/>
              <a:gd name="f629" fmla="*/ 109 f612 1"/>
              <a:gd name="f630" fmla="*/ 293 f613 1"/>
              <a:gd name="f631" fmla="*/ 1303 f612 1"/>
              <a:gd name="f632" fmla="*/ 370 f613 1"/>
              <a:gd name="f633" fmla="*/ 1251 f612 1"/>
              <a:gd name="f634" fmla="*/ 389 f613 1"/>
              <a:gd name="f635" fmla="*/ 1295 f612 1"/>
              <a:gd name="f636" fmla="*/ 492 f613 1"/>
              <a:gd name="f637" fmla="*/ 521 f613 1"/>
              <a:gd name="f638" fmla="*/ 1328 f612 1"/>
              <a:gd name="f639" fmla="*/ 548 f613 1"/>
              <a:gd name="f640" fmla="*/ 665 f613 1"/>
              <a:gd name="f641" fmla="*/ 1297 f612 1"/>
              <a:gd name="f642" fmla="*/ 690 f613 1"/>
              <a:gd name="f643" fmla="*/ 1243 f612 1"/>
              <a:gd name="f644" fmla="*/ 751 f613 1"/>
              <a:gd name="f645" fmla="*/ 1313 f612 1"/>
              <a:gd name="f646" fmla="*/ 809 f613 1"/>
              <a:gd name="f647" fmla="*/ 1204 f612 1"/>
              <a:gd name="f648" fmla="*/ 764 f613 1"/>
              <a:gd name="f649" fmla="*/ 1241 f612 1"/>
              <a:gd name="f650" fmla="*/ 862 f613 1"/>
              <a:gd name="f651" fmla="*/ 1050 f612 1"/>
              <a:gd name="f652" fmla="*/ 761 f613 1"/>
              <a:gd name="f653" fmla="*/ 1075 f612 1"/>
              <a:gd name="f654" fmla="*/ 683 f613 1"/>
              <a:gd name="f655" fmla="*/ 1221 f612 1"/>
              <a:gd name="f656" fmla="*/ 636 f613 1"/>
              <a:gd name="f657" fmla="*/ 1158 f612 1"/>
              <a:gd name="f658" fmla="*/ 624 f613 1"/>
              <a:gd name="f659" fmla="*/ 1232 f612 1"/>
              <a:gd name="f660" fmla="*/ 531 f613 1"/>
              <a:gd name="f661" fmla="*/ 1182 f612 1"/>
              <a:gd name="f662" fmla="*/ 505 f613 1"/>
              <a:gd name="f663" fmla="*/ 1234 f612 1"/>
              <a:gd name="f664" fmla="*/ 411 f613 1"/>
              <a:gd name="f665" fmla="*/ 1184 f612 1"/>
              <a:gd name="f666" fmla="*/ 331 f613 1"/>
              <a:gd name="f667" fmla="*/ 1213 f612 1"/>
              <a:gd name="f668" fmla="*/ 282 f613 1"/>
              <a:gd name="f669" fmla="*/ 1080 f612 1"/>
              <a:gd name="f670" fmla="*/ 181 f613 1"/>
              <a:gd name="f671" fmla="*/ 1049 f612 1"/>
              <a:gd name="f672" fmla="*/ 274 f613 1"/>
              <a:gd name="f673" fmla="*/ 262 f613 1"/>
              <a:gd name="f674" fmla="*/ 1249 f612 1"/>
              <a:gd name="f675" fmla="*/ 210 f613 1"/>
              <a:gd name="f676" fmla="*/ 439 f613 1"/>
              <a:gd name="f677" fmla="*/ 826 f612 1"/>
              <a:gd name="f678" fmla="*/ 479 f613 1"/>
              <a:gd name="f679" fmla="*/ 704 f612 1"/>
              <a:gd name="f680" fmla="*/ 377 f613 1"/>
              <a:gd name="f681" fmla="*/ 563 f612 1"/>
              <a:gd name="f682" fmla="*/ 244 f613 1"/>
              <a:gd name="f683" fmla="*/ 144 f613 1"/>
              <a:gd name="f684" fmla="*/ 701 f612 1"/>
              <a:gd name="f685" fmla="*/ 185 f613 1"/>
              <a:gd name="f686" fmla="*/ 349 f613 1"/>
              <a:gd name="f687" fmla="*/ 882 f612 1"/>
              <a:gd name="f688" fmla="*/ 876 f613 1"/>
              <a:gd name="f689" fmla="*/ 828 f612 1"/>
              <a:gd name="f690" fmla="*/ 917 f613 1"/>
              <a:gd name="f691" fmla="*/ 818 f613 1"/>
              <a:gd name="f692" fmla="*/ 583 f613 1"/>
              <a:gd name="f693" fmla="*/ 705 f612 1"/>
              <a:gd name="f694" fmla="*/ 622 f613 1"/>
              <a:gd name="f695" fmla="*/ 788 f613 1"/>
              <a:gd name="f696" fmla="*/ 881 f612 1"/>
              <a:gd name="f697" fmla="*/ 203 f613 1"/>
              <a:gd name="f698" fmla="*/ 352 f612 1"/>
              <a:gd name="f699" fmla="*/ 401 f613 1"/>
              <a:gd name="f700" fmla="*/ 516 f612 1"/>
              <a:gd name="f701" fmla="*/ 507 f613 1"/>
              <a:gd name="f702" fmla="*/ 493 f612 1"/>
              <a:gd name="f703" fmla="*/ 169 f613 1"/>
              <a:gd name="f704" fmla="*/ 205 f612 1"/>
              <a:gd name="f705" fmla="*/ 863 f613 1"/>
              <a:gd name="f706" fmla="*/ 216 f612 1"/>
              <a:gd name="f707" fmla="*/ 551 f613 1"/>
              <a:gd name="f708" fmla="*/ 512 f612 1"/>
              <a:gd name="f709" fmla="*/ 681 f613 1"/>
              <a:gd name="f710" fmla="*/ 436 f612 1"/>
              <a:gd name="f711" fmla="*/ 884 f613 1"/>
              <a:gd name="f712" fmla="*/ 264 f612 1"/>
              <a:gd name="f713" fmla="*/ 607 f613 1"/>
              <a:gd name="f714" fmla="*/ 1013 f612 1"/>
              <a:gd name="f715" fmla="*/ 487 f613 1"/>
              <a:gd name="f716" fmla="*/ 891 f612 1"/>
              <a:gd name="f717" fmla="*/ 1065 f612 1"/>
              <a:gd name="f718" fmla="+- f614 0 f1"/>
              <a:gd name="f719" fmla="*/ f617 1 1030"/>
              <a:gd name="f720" fmla="*/ f618 1 1469"/>
              <a:gd name="f721" fmla="*/ f619 1 1030"/>
              <a:gd name="f722" fmla="*/ f620 1 1469"/>
              <a:gd name="f723" fmla="*/ f621 1 1030"/>
              <a:gd name="f724" fmla="*/ f622 1 1469"/>
              <a:gd name="f725" fmla="*/ f623 1 1030"/>
              <a:gd name="f726" fmla="*/ f624 1 1469"/>
              <a:gd name="f727" fmla="*/ f625 1 1030"/>
              <a:gd name="f728" fmla="*/ f626 1 1030"/>
              <a:gd name="f729" fmla="*/ f627 1 1469"/>
              <a:gd name="f730" fmla="*/ f628 1 1030"/>
              <a:gd name="f731" fmla="*/ f629 1 1469"/>
              <a:gd name="f732" fmla="*/ f630 1 1030"/>
              <a:gd name="f733" fmla="*/ f631 1 1469"/>
              <a:gd name="f734" fmla="*/ f632 1 1030"/>
              <a:gd name="f735" fmla="*/ f633 1 1469"/>
              <a:gd name="f736" fmla="*/ f634 1 1030"/>
              <a:gd name="f737" fmla="*/ f635 1 1469"/>
              <a:gd name="f738" fmla="*/ f636 1 1030"/>
              <a:gd name="f739" fmla="*/ f637 1 1030"/>
              <a:gd name="f740" fmla="*/ f638 1 1469"/>
              <a:gd name="f741" fmla="*/ f639 1 1030"/>
              <a:gd name="f742" fmla="*/ f640 1 1030"/>
              <a:gd name="f743" fmla="*/ f641 1 1469"/>
              <a:gd name="f744" fmla="*/ f642 1 1030"/>
              <a:gd name="f745" fmla="*/ f643 1 1469"/>
              <a:gd name="f746" fmla="*/ f644 1 1030"/>
              <a:gd name="f747" fmla="*/ f645 1 1469"/>
              <a:gd name="f748" fmla="*/ f646 1 1030"/>
              <a:gd name="f749" fmla="*/ f647 1 1469"/>
              <a:gd name="f750" fmla="*/ f648 1 1030"/>
              <a:gd name="f751" fmla="*/ f649 1 1469"/>
              <a:gd name="f752" fmla="*/ f650 1 1030"/>
              <a:gd name="f753" fmla="*/ f651 1 1469"/>
              <a:gd name="f754" fmla="*/ f652 1 1030"/>
              <a:gd name="f755" fmla="*/ f653 1 1469"/>
              <a:gd name="f756" fmla="*/ f654 1 1030"/>
              <a:gd name="f757" fmla="*/ f655 1 1469"/>
              <a:gd name="f758" fmla="*/ f656 1 1030"/>
              <a:gd name="f759" fmla="*/ f657 1 1469"/>
              <a:gd name="f760" fmla="*/ f658 1 1030"/>
              <a:gd name="f761" fmla="*/ f659 1 1469"/>
              <a:gd name="f762" fmla="*/ f660 1 1030"/>
              <a:gd name="f763" fmla="*/ f661 1 1469"/>
              <a:gd name="f764" fmla="*/ f662 1 1030"/>
              <a:gd name="f765" fmla="*/ f663 1 1469"/>
              <a:gd name="f766" fmla="*/ f664 1 1030"/>
              <a:gd name="f767" fmla="*/ f665 1 1469"/>
              <a:gd name="f768" fmla="*/ f666 1 1030"/>
              <a:gd name="f769" fmla="*/ f667 1 1469"/>
              <a:gd name="f770" fmla="*/ f668 1 1030"/>
              <a:gd name="f771" fmla="*/ f669 1 1469"/>
              <a:gd name="f772" fmla="*/ f670 1 1030"/>
              <a:gd name="f773" fmla="*/ f671 1 1469"/>
              <a:gd name="f774" fmla="*/ f672 1 1030"/>
              <a:gd name="f775" fmla="*/ f673 1 1030"/>
              <a:gd name="f776" fmla="*/ f674 1 1469"/>
              <a:gd name="f777" fmla="*/ f675 1 1030"/>
              <a:gd name="f778" fmla="*/ f676 1 1030"/>
              <a:gd name="f779" fmla="*/ f677 1 1469"/>
              <a:gd name="f780" fmla="*/ f678 1 1030"/>
              <a:gd name="f781" fmla="*/ f679 1 1469"/>
              <a:gd name="f782" fmla="*/ f680 1 1030"/>
              <a:gd name="f783" fmla="*/ f681 1 1469"/>
              <a:gd name="f784" fmla="*/ f682 1 1030"/>
              <a:gd name="f785" fmla="*/ f683 1 1030"/>
              <a:gd name="f786" fmla="*/ f684 1 1469"/>
              <a:gd name="f787" fmla="*/ f685 1 1030"/>
              <a:gd name="f788" fmla="*/ f686 1 1030"/>
              <a:gd name="f789" fmla="*/ f687 1 1469"/>
              <a:gd name="f790" fmla="*/ f688 1 1030"/>
              <a:gd name="f791" fmla="*/ f689 1 1469"/>
              <a:gd name="f792" fmla="*/ f690 1 1030"/>
              <a:gd name="f793" fmla="*/ f691 1 1030"/>
              <a:gd name="f794" fmla="*/ f692 1 1030"/>
              <a:gd name="f795" fmla="*/ f693 1 1469"/>
              <a:gd name="f796" fmla="*/ f694 1 1030"/>
              <a:gd name="f797" fmla="*/ f695 1 1030"/>
              <a:gd name="f798" fmla="*/ f696 1 1469"/>
              <a:gd name="f799" fmla="*/ f697 1 1030"/>
              <a:gd name="f800" fmla="*/ f698 1 1469"/>
              <a:gd name="f801" fmla="*/ f699 1 1030"/>
              <a:gd name="f802" fmla="*/ f700 1 1469"/>
              <a:gd name="f803" fmla="*/ f701 1 1030"/>
              <a:gd name="f804" fmla="*/ f702 1 1469"/>
              <a:gd name="f805" fmla="*/ f703 1 1030"/>
              <a:gd name="f806" fmla="*/ f704 1 1469"/>
              <a:gd name="f807" fmla="*/ f705 1 1030"/>
              <a:gd name="f808" fmla="*/ f706 1 1469"/>
              <a:gd name="f809" fmla="*/ f707 1 1030"/>
              <a:gd name="f810" fmla="*/ f708 1 1469"/>
              <a:gd name="f811" fmla="*/ f709 1 1030"/>
              <a:gd name="f812" fmla="*/ f710 1 1469"/>
              <a:gd name="f813" fmla="*/ f711 1 1030"/>
              <a:gd name="f814" fmla="*/ f712 1 1469"/>
              <a:gd name="f815" fmla="*/ f713 1 1030"/>
              <a:gd name="f816" fmla="*/ f714 1 1469"/>
              <a:gd name="f817" fmla="*/ f715 1 1030"/>
              <a:gd name="f818" fmla="*/ f716 1 1469"/>
              <a:gd name="f819" fmla="*/ f717 1 1469"/>
              <a:gd name="f820" fmla="*/ 0 1 f615"/>
              <a:gd name="f821" fmla="*/ f609 1 f615"/>
              <a:gd name="f822" fmla="*/ 0 1 f616"/>
              <a:gd name="f823" fmla="*/ f610 1 f616"/>
              <a:gd name="f824" fmla="*/ f719 1 f615"/>
              <a:gd name="f825" fmla="*/ f720 1 f616"/>
              <a:gd name="f826" fmla="*/ f721 1 f615"/>
              <a:gd name="f827" fmla="*/ f722 1 f616"/>
              <a:gd name="f828" fmla="*/ f723 1 f615"/>
              <a:gd name="f829" fmla="*/ f724 1 f616"/>
              <a:gd name="f830" fmla="*/ f725 1 f615"/>
              <a:gd name="f831" fmla="*/ f726 1 f616"/>
              <a:gd name="f832" fmla="*/ f727 1 f615"/>
              <a:gd name="f833" fmla="*/ f728 1 f615"/>
              <a:gd name="f834" fmla="*/ f729 1 f616"/>
              <a:gd name="f835" fmla="*/ f730 1 f615"/>
              <a:gd name="f836" fmla="*/ f731 1 f616"/>
              <a:gd name="f837" fmla="*/ f732 1 f615"/>
              <a:gd name="f838" fmla="*/ f733 1 f616"/>
              <a:gd name="f839" fmla="*/ f734 1 f615"/>
              <a:gd name="f840" fmla="*/ f735 1 f616"/>
              <a:gd name="f841" fmla="*/ f736 1 f615"/>
              <a:gd name="f842" fmla="*/ f737 1 f616"/>
              <a:gd name="f843" fmla="*/ f738 1 f615"/>
              <a:gd name="f844" fmla="*/ f739 1 f615"/>
              <a:gd name="f845" fmla="*/ f740 1 f616"/>
              <a:gd name="f846" fmla="*/ f741 1 f615"/>
              <a:gd name="f847" fmla="*/ f742 1 f615"/>
              <a:gd name="f848" fmla="*/ f743 1 f616"/>
              <a:gd name="f849" fmla="*/ f744 1 f615"/>
              <a:gd name="f850" fmla="*/ f745 1 f616"/>
              <a:gd name="f851" fmla="*/ f746 1 f615"/>
              <a:gd name="f852" fmla="*/ f747 1 f616"/>
              <a:gd name="f853" fmla="*/ f748 1 f615"/>
              <a:gd name="f854" fmla="*/ f749 1 f616"/>
              <a:gd name="f855" fmla="*/ f750 1 f615"/>
              <a:gd name="f856" fmla="*/ f751 1 f616"/>
              <a:gd name="f857" fmla="*/ f752 1 f615"/>
              <a:gd name="f858" fmla="*/ f753 1 f616"/>
              <a:gd name="f859" fmla="*/ f754 1 f615"/>
              <a:gd name="f860" fmla="*/ f755 1 f616"/>
              <a:gd name="f861" fmla="*/ f756 1 f615"/>
              <a:gd name="f862" fmla="*/ f757 1 f616"/>
              <a:gd name="f863" fmla="*/ f758 1 f615"/>
              <a:gd name="f864" fmla="*/ f759 1 f616"/>
              <a:gd name="f865" fmla="*/ f760 1 f615"/>
              <a:gd name="f866" fmla="*/ f761 1 f616"/>
              <a:gd name="f867" fmla="*/ f762 1 f615"/>
              <a:gd name="f868" fmla="*/ f763 1 f616"/>
              <a:gd name="f869" fmla="*/ f764 1 f615"/>
              <a:gd name="f870" fmla="*/ f765 1 f616"/>
              <a:gd name="f871" fmla="*/ f766 1 f615"/>
              <a:gd name="f872" fmla="*/ f767 1 f616"/>
              <a:gd name="f873" fmla="*/ f768 1 f615"/>
              <a:gd name="f874" fmla="*/ f769 1 f616"/>
              <a:gd name="f875" fmla="*/ f770 1 f615"/>
              <a:gd name="f876" fmla="*/ f771 1 f616"/>
              <a:gd name="f877" fmla="*/ f772 1 f615"/>
              <a:gd name="f878" fmla="*/ f773 1 f616"/>
              <a:gd name="f879" fmla="*/ f774 1 f615"/>
              <a:gd name="f880" fmla="*/ f775 1 f615"/>
              <a:gd name="f881" fmla="*/ f776 1 f616"/>
              <a:gd name="f882" fmla="*/ f777 1 f615"/>
              <a:gd name="f883" fmla="*/ f778 1 f615"/>
              <a:gd name="f884" fmla="*/ f779 1 f616"/>
              <a:gd name="f885" fmla="*/ f780 1 f615"/>
              <a:gd name="f886" fmla="*/ f781 1 f616"/>
              <a:gd name="f887" fmla="*/ f782 1 f615"/>
              <a:gd name="f888" fmla="*/ f783 1 f616"/>
              <a:gd name="f889" fmla="*/ f784 1 f615"/>
              <a:gd name="f890" fmla="*/ f785 1 f615"/>
              <a:gd name="f891" fmla="*/ f786 1 f616"/>
              <a:gd name="f892" fmla="*/ f787 1 f615"/>
              <a:gd name="f893" fmla="*/ f788 1 f615"/>
              <a:gd name="f894" fmla="*/ f789 1 f616"/>
              <a:gd name="f895" fmla="*/ f790 1 f615"/>
              <a:gd name="f896" fmla="*/ f791 1 f616"/>
              <a:gd name="f897" fmla="*/ f792 1 f615"/>
              <a:gd name="f898" fmla="*/ f793 1 f615"/>
              <a:gd name="f899" fmla="*/ f794 1 f615"/>
              <a:gd name="f900" fmla="*/ f795 1 f616"/>
              <a:gd name="f901" fmla="*/ f796 1 f615"/>
              <a:gd name="f902" fmla="*/ f797 1 f615"/>
              <a:gd name="f903" fmla="*/ f798 1 f616"/>
              <a:gd name="f904" fmla="*/ f799 1 f615"/>
              <a:gd name="f905" fmla="*/ f800 1 f616"/>
              <a:gd name="f906" fmla="*/ f801 1 f615"/>
              <a:gd name="f907" fmla="*/ f802 1 f616"/>
              <a:gd name="f908" fmla="*/ f803 1 f615"/>
              <a:gd name="f909" fmla="*/ f804 1 f616"/>
              <a:gd name="f910" fmla="*/ f805 1 f615"/>
              <a:gd name="f911" fmla="*/ f806 1 f616"/>
              <a:gd name="f912" fmla="*/ f807 1 f615"/>
              <a:gd name="f913" fmla="*/ f808 1 f616"/>
              <a:gd name="f914" fmla="*/ f809 1 f615"/>
              <a:gd name="f915" fmla="*/ f810 1 f616"/>
              <a:gd name="f916" fmla="*/ f811 1 f615"/>
              <a:gd name="f917" fmla="*/ f812 1 f616"/>
              <a:gd name="f918" fmla="*/ f813 1 f615"/>
              <a:gd name="f919" fmla="*/ f814 1 f616"/>
              <a:gd name="f920" fmla="*/ f815 1 f615"/>
              <a:gd name="f921" fmla="*/ f816 1 f616"/>
              <a:gd name="f922" fmla="*/ f817 1 f615"/>
              <a:gd name="f923" fmla="*/ f818 1 f616"/>
              <a:gd name="f924" fmla="*/ f819 1 f616"/>
              <a:gd name="f925" fmla="*/ f820 f606 1"/>
              <a:gd name="f926" fmla="*/ f821 f606 1"/>
              <a:gd name="f927" fmla="*/ f823 f607 1"/>
              <a:gd name="f928" fmla="*/ f822 f607 1"/>
              <a:gd name="f929" fmla="*/ f824 f606 1"/>
              <a:gd name="f930" fmla="*/ f825 f607 1"/>
              <a:gd name="f931" fmla="*/ f826 f606 1"/>
              <a:gd name="f932" fmla="*/ f827 f607 1"/>
              <a:gd name="f933" fmla="*/ f828 f606 1"/>
              <a:gd name="f934" fmla="*/ f829 f607 1"/>
              <a:gd name="f935" fmla="*/ f830 f606 1"/>
              <a:gd name="f936" fmla="*/ f831 f607 1"/>
              <a:gd name="f937" fmla="*/ f832 f606 1"/>
              <a:gd name="f938" fmla="*/ f833 f606 1"/>
              <a:gd name="f939" fmla="*/ f834 f607 1"/>
              <a:gd name="f940" fmla="*/ f835 f606 1"/>
              <a:gd name="f941" fmla="*/ f836 f607 1"/>
              <a:gd name="f942" fmla="*/ f837 f606 1"/>
              <a:gd name="f943" fmla="*/ f838 f607 1"/>
              <a:gd name="f944" fmla="*/ f839 f606 1"/>
              <a:gd name="f945" fmla="*/ f840 f607 1"/>
              <a:gd name="f946" fmla="*/ f841 f606 1"/>
              <a:gd name="f947" fmla="*/ f842 f607 1"/>
              <a:gd name="f948" fmla="*/ f843 f606 1"/>
              <a:gd name="f949" fmla="*/ f844 f606 1"/>
              <a:gd name="f950" fmla="*/ f845 f607 1"/>
              <a:gd name="f951" fmla="*/ f846 f606 1"/>
              <a:gd name="f952" fmla="*/ f847 f606 1"/>
              <a:gd name="f953" fmla="*/ f848 f607 1"/>
              <a:gd name="f954" fmla="*/ f849 f606 1"/>
              <a:gd name="f955" fmla="*/ f850 f607 1"/>
              <a:gd name="f956" fmla="*/ f851 f606 1"/>
              <a:gd name="f957" fmla="*/ f852 f607 1"/>
              <a:gd name="f958" fmla="*/ f853 f606 1"/>
              <a:gd name="f959" fmla="*/ f854 f607 1"/>
              <a:gd name="f960" fmla="*/ f855 f606 1"/>
              <a:gd name="f961" fmla="*/ f856 f607 1"/>
              <a:gd name="f962" fmla="*/ f857 f606 1"/>
              <a:gd name="f963" fmla="*/ f858 f607 1"/>
              <a:gd name="f964" fmla="*/ f859 f606 1"/>
              <a:gd name="f965" fmla="*/ f860 f607 1"/>
              <a:gd name="f966" fmla="*/ f861 f606 1"/>
              <a:gd name="f967" fmla="*/ f862 f607 1"/>
              <a:gd name="f968" fmla="*/ f863 f606 1"/>
              <a:gd name="f969" fmla="*/ f864 f607 1"/>
              <a:gd name="f970" fmla="*/ f865 f606 1"/>
              <a:gd name="f971" fmla="*/ f866 f607 1"/>
              <a:gd name="f972" fmla="*/ f867 f606 1"/>
              <a:gd name="f973" fmla="*/ f868 f607 1"/>
              <a:gd name="f974" fmla="*/ f869 f606 1"/>
              <a:gd name="f975" fmla="*/ f870 f607 1"/>
              <a:gd name="f976" fmla="*/ f871 f606 1"/>
              <a:gd name="f977" fmla="*/ f872 f607 1"/>
              <a:gd name="f978" fmla="*/ f873 f606 1"/>
              <a:gd name="f979" fmla="*/ f874 f607 1"/>
              <a:gd name="f980" fmla="*/ f875 f606 1"/>
              <a:gd name="f981" fmla="*/ f876 f607 1"/>
              <a:gd name="f982" fmla="*/ f877 f606 1"/>
              <a:gd name="f983" fmla="*/ f878 f607 1"/>
              <a:gd name="f984" fmla="*/ f879 f606 1"/>
              <a:gd name="f985" fmla="*/ f880 f606 1"/>
              <a:gd name="f986" fmla="*/ f881 f607 1"/>
              <a:gd name="f987" fmla="*/ f882 f606 1"/>
              <a:gd name="f988" fmla="*/ f883 f606 1"/>
              <a:gd name="f989" fmla="*/ f884 f607 1"/>
              <a:gd name="f990" fmla="*/ f885 f606 1"/>
              <a:gd name="f991" fmla="*/ f886 f607 1"/>
              <a:gd name="f992" fmla="*/ f887 f606 1"/>
              <a:gd name="f993" fmla="*/ f888 f607 1"/>
              <a:gd name="f994" fmla="*/ f889 f606 1"/>
              <a:gd name="f995" fmla="*/ f890 f606 1"/>
              <a:gd name="f996" fmla="*/ f891 f607 1"/>
              <a:gd name="f997" fmla="*/ f892 f606 1"/>
              <a:gd name="f998" fmla="*/ f893 f606 1"/>
              <a:gd name="f999" fmla="*/ f894 f607 1"/>
              <a:gd name="f1000" fmla="*/ f895 f606 1"/>
              <a:gd name="f1001" fmla="*/ f896 f607 1"/>
              <a:gd name="f1002" fmla="*/ f897 f606 1"/>
              <a:gd name="f1003" fmla="*/ f898 f606 1"/>
              <a:gd name="f1004" fmla="*/ f899 f606 1"/>
              <a:gd name="f1005" fmla="*/ f900 f607 1"/>
              <a:gd name="f1006" fmla="*/ f901 f606 1"/>
              <a:gd name="f1007" fmla="*/ f902 f606 1"/>
              <a:gd name="f1008" fmla="*/ f903 f607 1"/>
              <a:gd name="f1009" fmla="*/ f904 f606 1"/>
              <a:gd name="f1010" fmla="*/ f905 f607 1"/>
              <a:gd name="f1011" fmla="*/ f906 f606 1"/>
              <a:gd name="f1012" fmla="*/ f907 f607 1"/>
              <a:gd name="f1013" fmla="*/ f908 f606 1"/>
              <a:gd name="f1014" fmla="*/ f909 f607 1"/>
              <a:gd name="f1015" fmla="*/ f910 f606 1"/>
              <a:gd name="f1016" fmla="*/ f911 f607 1"/>
              <a:gd name="f1017" fmla="*/ f912 f606 1"/>
              <a:gd name="f1018" fmla="*/ f913 f607 1"/>
              <a:gd name="f1019" fmla="*/ f914 f606 1"/>
              <a:gd name="f1020" fmla="*/ f915 f607 1"/>
              <a:gd name="f1021" fmla="*/ f916 f606 1"/>
              <a:gd name="f1022" fmla="*/ f917 f607 1"/>
              <a:gd name="f1023" fmla="*/ f918 f606 1"/>
              <a:gd name="f1024" fmla="*/ f919 f607 1"/>
              <a:gd name="f1025" fmla="*/ f920 f606 1"/>
              <a:gd name="f1026" fmla="*/ f921 f607 1"/>
              <a:gd name="f1027" fmla="*/ f922 f606 1"/>
              <a:gd name="f1028" fmla="*/ f923 f607 1"/>
              <a:gd name="f1029" fmla="*/ f924 f6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8">
                <a:pos x="f929" y="f930"/>
              </a:cxn>
              <a:cxn ang="f718">
                <a:pos x="f931" y="f932"/>
              </a:cxn>
              <a:cxn ang="f718">
                <a:pos x="f933" y="f934"/>
              </a:cxn>
              <a:cxn ang="f718">
                <a:pos x="f935" y="f936"/>
              </a:cxn>
              <a:cxn ang="f718">
                <a:pos x="f937" y="f932"/>
              </a:cxn>
              <a:cxn ang="f718">
                <a:pos x="f938" y="f939"/>
              </a:cxn>
              <a:cxn ang="f718">
                <a:pos x="f940" y="f941"/>
              </a:cxn>
              <a:cxn ang="f718">
                <a:pos x="f942" y="f943"/>
              </a:cxn>
              <a:cxn ang="f718">
                <a:pos x="f944" y="f945"/>
              </a:cxn>
              <a:cxn ang="f718">
                <a:pos x="f946" y="f947"/>
              </a:cxn>
              <a:cxn ang="f718">
                <a:pos x="f948" y="f936"/>
              </a:cxn>
              <a:cxn ang="f718">
                <a:pos x="f949" y="f950"/>
              </a:cxn>
              <a:cxn ang="f718">
                <a:pos x="f951" y="f936"/>
              </a:cxn>
              <a:cxn ang="f718">
                <a:pos x="f952" y="f953"/>
              </a:cxn>
              <a:cxn ang="f718">
                <a:pos x="f954" y="f955"/>
              </a:cxn>
              <a:cxn ang="f718">
                <a:pos x="f956" y="f957"/>
              </a:cxn>
              <a:cxn ang="f718">
                <a:pos x="f958" y="f959"/>
              </a:cxn>
              <a:cxn ang="f718">
                <a:pos x="f960" y="f961"/>
              </a:cxn>
              <a:cxn ang="f718">
                <a:pos x="f962" y="f963"/>
              </a:cxn>
              <a:cxn ang="f718">
                <a:pos x="f964" y="f965"/>
              </a:cxn>
              <a:cxn ang="f718">
                <a:pos x="f966" y="f967"/>
              </a:cxn>
              <a:cxn ang="f718">
                <a:pos x="f968" y="f969"/>
              </a:cxn>
              <a:cxn ang="f718">
                <a:pos x="f970" y="f971"/>
              </a:cxn>
              <a:cxn ang="f718">
                <a:pos x="f972" y="f973"/>
              </a:cxn>
              <a:cxn ang="f718">
                <a:pos x="f974" y="f975"/>
              </a:cxn>
              <a:cxn ang="f718">
                <a:pos x="f976" y="f977"/>
              </a:cxn>
              <a:cxn ang="f718">
                <a:pos x="f978" y="f979"/>
              </a:cxn>
              <a:cxn ang="f718">
                <a:pos x="f980" y="f981"/>
              </a:cxn>
              <a:cxn ang="f718">
                <a:pos x="f982" y="f983"/>
              </a:cxn>
              <a:cxn ang="f718">
                <a:pos x="f984" y="f979"/>
              </a:cxn>
              <a:cxn ang="f718">
                <a:pos x="f985" y="f986"/>
              </a:cxn>
              <a:cxn ang="f718">
                <a:pos x="f987" y="f979"/>
              </a:cxn>
              <a:cxn ang="f718">
                <a:pos x="f988" y="f989"/>
              </a:cxn>
              <a:cxn ang="f718">
                <a:pos x="f990" y="f991"/>
              </a:cxn>
              <a:cxn ang="f718">
                <a:pos x="f992" y="f993"/>
              </a:cxn>
              <a:cxn ang="f718">
                <a:pos x="f994" y="f993"/>
              </a:cxn>
              <a:cxn ang="f718">
                <a:pos x="f995" y="f996"/>
              </a:cxn>
              <a:cxn ang="f718">
                <a:pos x="f997" y="f989"/>
              </a:cxn>
              <a:cxn ang="f718">
                <a:pos x="f998" y="f999"/>
              </a:cxn>
              <a:cxn ang="f718">
                <a:pos x="f1000" y="f1001"/>
              </a:cxn>
              <a:cxn ang="f718">
                <a:pos x="f1002" y="f996"/>
              </a:cxn>
              <a:cxn ang="f718">
                <a:pos x="f1003" y="f993"/>
              </a:cxn>
              <a:cxn ang="f718">
                <a:pos x="f966" y="f993"/>
              </a:cxn>
              <a:cxn ang="f718">
                <a:pos x="f1004" y="f1005"/>
              </a:cxn>
              <a:cxn ang="f718">
                <a:pos x="f1006" y="f989"/>
              </a:cxn>
              <a:cxn ang="f718">
                <a:pos x="f1007" y="f1008"/>
              </a:cxn>
              <a:cxn ang="f718">
                <a:pos x="f1009" y="f1010"/>
              </a:cxn>
              <a:cxn ang="f718">
                <a:pos x="f1011" y="f1012"/>
              </a:cxn>
              <a:cxn ang="f718">
                <a:pos x="f1013" y="f1014"/>
              </a:cxn>
              <a:cxn ang="f718">
                <a:pos x="f1015" y="f1016"/>
              </a:cxn>
              <a:cxn ang="f718">
                <a:pos x="f1017" y="f1018"/>
              </a:cxn>
              <a:cxn ang="f718">
                <a:pos x="f1019" y="f1020"/>
              </a:cxn>
              <a:cxn ang="f718">
                <a:pos x="f1021" y="f1022"/>
              </a:cxn>
              <a:cxn ang="f718">
                <a:pos x="f1023" y="f1024"/>
              </a:cxn>
              <a:cxn ang="f718">
                <a:pos x="f1025" y="f1026"/>
              </a:cxn>
              <a:cxn ang="f718">
                <a:pos x="f1027" y="f1028"/>
              </a:cxn>
              <a:cxn ang="f718">
                <a:pos x="f949" y="f1029"/>
              </a:cxn>
            </a:cxnLst>
            <a:rect l="f925" t="f928" r="f926" b="f927"/>
            <a:pathLst>
              <a:path w="1030" h="1469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15"/>
                  <a:pt x="f14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39" y="f41"/>
                </a:cubicBezTo>
                <a:cubicBezTo>
                  <a:pt x="f32" y="f42"/>
                  <a:pt x="f43" y="f44"/>
                  <a:pt x="f45" y="f46"/>
                </a:cubicBezTo>
                <a:cubicBezTo>
                  <a:pt x="f37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7"/>
                  <a:pt x="f59" y="f7"/>
                  <a:pt x="f60" y="f57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47"/>
                  <a:pt x="f70" y="f71"/>
                </a:cubicBezTo>
                <a:cubicBezTo>
                  <a:pt x="f70" y="f72"/>
                  <a:pt x="f73" y="f74"/>
                  <a:pt x="f75" y="f41"/>
                </a:cubicBezTo>
                <a:cubicBezTo>
                  <a:pt x="f76" y="f40"/>
                  <a:pt x="f77" y="f38"/>
                  <a:pt x="f78" y="f36"/>
                </a:cubicBezTo>
                <a:cubicBezTo>
                  <a:pt x="f79" y="f34"/>
                  <a:pt x="f80" y="f32"/>
                  <a:pt x="f81" y="f30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5" y="f59"/>
                  <a:pt x="f94" y="f95"/>
                  <a:pt x="f96" y="f97"/>
                </a:cubicBezTo>
                <a:cubicBezTo>
                  <a:pt x="f98" y="f2"/>
                  <a:pt x="f99" y="f100"/>
                  <a:pt x="f101" y="f102"/>
                </a:cubicBezTo>
                <a:cubicBezTo>
                  <a:pt x="f103" y="f5"/>
                  <a:pt x="f104" y="f105"/>
                  <a:pt x="f106" y="f107"/>
                </a:cubicBezTo>
                <a:cubicBezTo>
                  <a:pt x="f38" y="f108"/>
                  <a:pt x="f6" y="f109"/>
                  <a:pt x="f6" y="f8"/>
                </a:cubicBezTo>
                <a:close/>
                <a:moveTo>
                  <a:pt x="f110" y="f111"/>
                </a:move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4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19"/>
                </a:cubicBezTo>
                <a:cubicBezTo>
                  <a:pt x="f140" y="f141"/>
                  <a:pt x="f137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38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66"/>
                  <a:pt x="f165" y="f66"/>
                </a:cubicBezTo>
                <a:cubicBezTo>
                  <a:pt x="f166" y="f123"/>
                  <a:pt x="f167" y="f168"/>
                  <a:pt x="f169" y="f170"/>
                </a:cubicBezTo>
                <a:cubicBezTo>
                  <a:pt x="f169" y="f171"/>
                  <a:pt x="f169" y="f117"/>
                  <a:pt x="f169" y="f172"/>
                </a:cubicBezTo>
                <a:cubicBezTo>
                  <a:pt x="f167" y="f173"/>
                  <a:pt x="f174" y="f175"/>
                  <a:pt x="f176" y="f175"/>
                </a:cubicBezTo>
                <a:cubicBezTo>
                  <a:pt x="f177" y="f175"/>
                  <a:pt x="f178" y="f173"/>
                  <a:pt x="f178" y="f179"/>
                </a:cubicBezTo>
                <a:cubicBezTo>
                  <a:pt x="f178" y="f117"/>
                  <a:pt x="f180" y="f181"/>
                  <a:pt x="f178" y="f170"/>
                </a:cubicBezTo>
                <a:cubicBezTo>
                  <a:pt x="f178" y="f155"/>
                  <a:pt x="f182" y="f66"/>
                  <a:pt x="f183" y="f66"/>
                </a:cubicBezTo>
                <a:cubicBezTo>
                  <a:pt x="f184" y="f123"/>
                  <a:pt x="f185" y="f163"/>
                  <a:pt x="f186" y="f157"/>
                </a:cubicBezTo>
                <a:cubicBezTo>
                  <a:pt x="f187" y="f188"/>
                  <a:pt x="f187" y="f188"/>
                  <a:pt x="f189" y="f190"/>
                </a:cubicBezTo>
                <a:cubicBezTo>
                  <a:pt x="f191" y="f150"/>
                  <a:pt x="f192" y="f193"/>
                  <a:pt x="f194" y="f141"/>
                </a:cubicBezTo>
                <a:cubicBezTo>
                  <a:pt x="f195" y="f150"/>
                  <a:pt x="f196" y="f171"/>
                  <a:pt x="f195" y="f197"/>
                </a:cubicBezTo>
                <a:cubicBezTo>
                  <a:pt x="f198" y="f199"/>
                  <a:pt x="f198" y="f138"/>
                  <a:pt x="f200" y="f201"/>
                </a:cubicBezTo>
                <a:cubicBezTo>
                  <a:pt x="f202" y="f188"/>
                  <a:pt x="f203" y="f204"/>
                  <a:pt x="f205" y="f206"/>
                </a:cubicBezTo>
                <a:cubicBezTo>
                  <a:pt x="f207" y="f208"/>
                  <a:pt x="f209" y="f128"/>
                  <a:pt x="f210" y="f68"/>
                </a:cubicBezTo>
                <a:cubicBezTo>
                  <a:pt x="f211" y="f126"/>
                  <a:pt x="f212" y="f213"/>
                  <a:pt x="f214" y="f215"/>
                </a:cubicBezTo>
                <a:cubicBezTo>
                  <a:pt x="f216" y="f217"/>
                  <a:pt x="f218" y="f181"/>
                  <a:pt x="f219" y="f111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22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52" y="f188"/>
                </a:cubicBezTo>
                <a:cubicBezTo>
                  <a:pt x="f247" y="f159"/>
                  <a:pt x="f248" y="f242"/>
                  <a:pt x="f249" y="f208"/>
                </a:cubicBezTo>
                <a:cubicBezTo>
                  <a:pt x="f250" y="f251"/>
                  <a:pt x="f252" y="f253"/>
                  <a:pt x="f254" y="f229"/>
                </a:cubicBezTo>
                <a:cubicBezTo>
                  <a:pt x="f255" y="f256"/>
                  <a:pt x="f257" y="f258"/>
                  <a:pt x="f220" y="f259"/>
                </a:cubicBezTo>
                <a:cubicBezTo>
                  <a:pt x="f260" y="f261"/>
                  <a:pt x="f262" y="f263"/>
                  <a:pt x="f264" y="f261"/>
                </a:cubicBezTo>
                <a:cubicBezTo>
                  <a:pt x="f265" y="f266"/>
                  <a:pt x="f267" y="f268"/>
                  <a:pt x="f269" y="f42"/>
                </a:cubicBezTo>
                <a:cubicBezTo>
                  <a:pt x="f270" y="f271"/>
                  <a:pt x="f272" y="f6"/>
                  <a:pt x="f273" y="f274"/>
                </a:cubicBezTo>
                <a:cubicBezTo>
                  <a:pt x="f275" y="f276"/>
                  <a:pt x="f220" y="f277"/>
                  <a:pt x="f250" y="f278"/>
                </a:cubicBezTo>
                <a:cubicBezTo>
                  <a:pt x="f279" y="f280"/>
                  <a:pt x="f216" y="f281"/>
                  <a:pt x="f214" y="f282"/>
                </a:cubicBezTo>
                <a:cubicBezTo>
                  <a:pt x="f283" y="f284"/>
                  <a:pt x="f283" y="f284"/>
                  <a:pt x="f285" y="f286"/>
                </a:cubicBezTo>
                <a:cubicBezTo>
                  <a:pt x="f287" y="f288"/>
                  <a:pt x="f289" y="f288"/>
                  <a:pt x="f290" y="f291"/>
                </a:cubicBezTo>
                <a:cubicBezTo>
                  <a:pt x="f292" y="f293"/>
                  <a:pt x="f294" y="f295"/>
                  <a:pt x="f296" y="f284"/>
                </a:cubicBezTo>
                <a:cubicBezTo>
                  <a:pt x="f297" y="f231"/>
                  <a:pt x="f191" y="f298"/>
                  <a:pt x="f189" y="f299"/>
                </a:cubicBezTo>
                <a:cubicBezTo>
                  <a:pt x="f300" y="f301"/>
                  <a:pt x="f302" y="f303"/>
                  <a:pt x="f304" y="f301"/>
                </a:cubicBezTo>
                <a:cubicBezTo>
                  <a:pt x="f305" y="f306"/>
                  <a:pt x="f307" y="f308"/>
                  <a:pt x="f305" y="f309"/>
                </a:cubicBezTo>
                <a:cubicBezTo>
                  <a:pt x="f310" y="f311"/>
                  <a:pt x="f312" y="f313"/>
                  <a:pt x="f304" y="f314"/>
                </a:cubicBezTo>
                <a:cubicBezTo>
                  <a:pt x="f13" y="f295"/>
                  <a:pt x="f304" y="f315"/>
                  <a:pt x="f316" y="f240"/>
                </a:cubicBezTo>
                <a:cubicBezTo>
                  <a:pt x="f317" y="f68"/>
                  <a:pt x="f318" y="f319"/>
                  <a:pt x="f183" y="f128"/>
                </a:cubicBezTo>
                <a:cubicBezTo>
                  <a:pt x="f182" y="f320"/>
                  <a:pt x="f178" y="f321"/>
                  <a:pt x="f178" y="f322"/>
                </a:cubicBezTo>
                <a:cubicBezTo>
                  <a:pt x="f180" y="f323"/>
                  <a:pt x="f178" y="f324"/>
                  <a:pt x="f178" y="f325"/>
                </a:cubicBezTo>
                <a:cubicBezTo>
                  <a:pt x="f178" y="f326"/>
                  <a:pt x="f177" y="f327"/>
                  <a:pt x="f328" y="f329"/>
                </a:cubicBezTo>
                <a:cubicBezTo>
                  <a:pt x="f330" y="f329"/>
                  <a:pt x="f167" y="f331"/>
                  <a:pt x="f169" y="f325"/>
                </a:cubicBezTo>
                <a:cubicBezTo>
                  <a:pt x="f332" y="f313"/>
                  <a:pt x="f333" y="f322"/>
                  <a:pt x="f334" y="f68"/>
                </a:cubicBezTo>
                <a:cubicBezTo>
                  <a:pt x="f335" y="f336"/>
                  <a:pt x="f337" y="f319"/>
                  <a:pt x="f338" y="f49"/>
                </a:cubicBezTo>
                <a:cubicBezTo>
                  <a:pt x="f339" y="f240"/>
                  <a:pt x="f339" y="f240"/>
                  <a:pt x="f340" y="f341"/>
                </a:cubicBezTo>
                <a:cubicBezTo>
                  <a:pt x="f340" y="f341"/>
                  <a:pt x="f340" y="f311"/>
                  <a:pt x="f340" y="f233"/>
                </a:cubicBezTo>
                <a:cubicBezTo>
                  <a:pt x="f340" y="f342"/>
                  <a:pt x="f343" y="f344"/>
                  <a:pt x="f345" y="f327"/>
                </a:cubicBezTo>
                <a:cubicBezTo>
                  <a:pt x="f346" y="f347"/>
                  <a:pt x="f151" y="f348"/>
                  <a:pt x="f149" y="f298"/>
                </a:cubicBezTo>
                <a:cubicBezTo>
                  <a:pt x="f349" y="f125"/>
                  <a:pt x="f349" y="f125"/>
                  <a:pt x="f350" y="f351"/>
                </a:cubicBezTo>
                <a:cubicBezTo>
                  <a:pt x="f352" y="f351"/>
                  <a:pt x="f352" y="f351"/>
                  <a:pt x="f353" y="f351"/>
                </a:cubicBezTo>
                <a:cubicBezTo>
                  <a:pt x="f354" y="f355"/>
                  <a:pt x="f122" y="f235"/>
                  <a:pt x="f356" y="f326"/>
                </a:cubicBezTo>
                <a:cubicBezTo>
                  <a:pt x="f357" y="f358"/>
                  <a:pt x="f359" y="f360"/>
                  <a:pt x="f97" y="f361"/>
                </a:cubicBezTo>
                <a:cubicBezTo>
                  <a:pt x="f362" y="f363"/>
                  <a:pt x="f364" y="f276"/>
                  <a:pt x="f365" y="f274"/>
                </a:cubicBezTo>
                <a:cubicBezTo>
                  <a:pt x="f366" y="f367"/>
                  <a:pt x="f368" y="f367"/>
                  <a:pt x="f369" y="f370"/>
                </a:cubicBezTo>
                <a:cubicBezTo>
                  <a:pt x="f371" y="f372"/>
                  <a:pt x="f373" y="f374"/>
                  <a:pt x="f375" y="f376"/>
                </a:cubicBezTo>
                <a:cubicBezTo>
                  <a:pt x="f377" y="f378"/>
                  <a:pt x="f379" y="f380"/>
                  <a:pt x="f381" y="f259"/>
                </a:cubicBezTo>
                <a:cubicBezTo>
                  <a:pt x="f382" y="f258"/>
                  <a:pt x="f101" y="f256"/>
                  <a:pt x="f383" y="f229"/>
                </a:cubicBezTo>
                <a:cubicBezTo>
                  <a:pt x="f384" y="f284"/>
                  <a:pt x="f383" y="f227"/>
                  <a:pt x="f385" y="f351"/>
                </a:cubicBezTo>
                <a:cubicBezTo>
                  <a:pt x="f386" y="f295"/>
                  <a:pt x="f387" y="f68"/>
                  <a:pt x="f387" y="f204"/>
                </a:cubicBezTo>
                <a:cubicBezTo>
                  <a:pt x="f388" y="f215"/>
                  <a:pt x="f388" y="f159"/>
                  <a:pt x="f383" y="f188"/>
                </a:cubicBezTo>
                <a:cubicBezTo>
                  <a:pt x="f389" y="f246"/>
                  <a:pt x="f390" y="f223"/>
                  <a:pt x="f362" y="f215"/>
                </a:cubicBezTo>
                <a:cubicBezTo>
                  <a:pt x="f391" y="f68"/>
                  <a:pt x="f392" y="f238"/>
                  <a:pt x="f393" y="f394"/>
                </a:cubicBezTo>
                <a:cubicBezTo>
                  <a:pt x="f395" y="f396"/>
                  <a:pt x="f397" y="f398"/>
                  <a:pt x="f399" y="f231"/>
                </a:cubicBezTo>
                <a:cubicBezTo>
                  <a:pt x="f400" y="f401"/>
                  <a:pt x="f402" y="f403"/>
                  <a:pt x="f399" y="f351"/>
                </a:cubicBezTo>
                <a:cubicBezTo>
                  <a:pt x="f393" y="f244"/>
                  <a:pt x="f404" y="f197"/>
                  <a:pt x="f110" y="f111"/>
                </a:cubicBezTo>
                <a:close/>
                <a:moveTo>
                  <a:pt x="f143" y="f405"/>
                </a:moveTo>
                <a:cubicBezTo>
                  <a:pt x="f406" y="f407"/>
                  <a:pt x="f408" y="f409"/>
                  <a:pt x="f162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335" y="f250"/>
                  <a:pt x="f59" y="f419"/>
                </a:cubicBezTo>
                <a:cubicBezTo>
                  <a:pt x="f420" y="f421"/>
                  <a:pt x="f420" y="f422"/>
                  <a:pt x="f423" y="f424"/>
                </a:cubicBezTo>
                <a:cubicBezTo>
                  <a:pt x="f335" y="f195"/>
                  <a:pt x="f417" y="f425"/>
                  <a:pt x="f426" y="f427"/>
                </a:cubicBezTo>
                <a:cubicBezTo>
                  <a:pt x="f428" y="f316"/>
                  <a:pt x="f429" y="f430"/>
                  <a:pt x="f162" y="f431"/>
                </a:cubicBezTo>
                <a:cubicBezTo>
                  <a:pt x="f408" y="f432"/>
                  <a:pt x="f340" y="f433"/>
                  <a:pt x="f95" y="f58"/>
                </a:cubicBezTo>
                <a:cubicBezTo>
                  <a:pt x="f139" y="f58"/>
                  <a:pt x="f434" y="f435"/>
                  <a:pt x="f436" y="f437"/>
                </a:cubicBezTo>
                <a:cubicBezTo>
                  <a:pt x="f438" y="f439"/>
                  <a:pt x="f122" y="f439"/>
                  <a:pt x="f440" y="f437"/>
                </a:cubicBezTo>
                <a:cubicBezTo>
                  <a:pt x="f441" y="f442"/>
                  <a:pt x="f443" y="f58"/>
                  <a:pt x="f379" y="f58"/>
                </a:cubicBezTo>
                <a:cubicBezTo>
                  <a:pt x="f444" y="f433"/>
                  <a:pt x="f445" y="f446"/>
                  <a:pt x="f447" y="f448"/>
                </a:cubicBezTo>
                <a:cubicBezTo>
                  <a:pt x="f99" y="f449"/>
                  <a:pt x="f450" y="f316"/>
                  <a:pt x="f366" y="f451"/>
                </a:cubicBezTo>
                <a:cubicBezTo>
                  <a:pt x="f452" y="f425"/>
                  <a:pt x="f453" y="f200"/>
                  <a:pt x="f454" y="f455"/>
                </a:cubicBezTo>
                <a:cubicBezTo>
                  <a:pt x="f456" y="f18"/>
                  <a:pt x="f456" y="f457"/>
                  <a:pt x="f454" y="f211"/>
                </a:cubicBezTo>
                <a:cubicBezTo>
                  <a:pt x="f453" y="f250"/>
                  <a:pt x="f452" y="f458"/>
                  <a:pt x="f366" y="f459"/>
                </a:cubicBezTo>
                <a:cubicBezTo>
                  <a:pt x="f450" y="f460"/>
                  <a:pt x="f99" y="f461"/>
                  <a:pt x="f447" y="f410"/>
                </a:cubicBezTo>
                <a:cubicBezTo>
                  <a:pt x="f462" y="f463"/>
                  <a:pt x="f464" y="f465"/>
                  <a:pt x="f466" y="f405"/>
                </a:cubicBezTo>
                <a:cubicBezTo>
                  <a:pt x="f381" y="f467"/>
                  <a:pt x="f468" y="f465"/>
                  <a:pt x="f385" y="f269"/>
                </a:cubicBezTo>
                <a:cubicBezTo>
                  <a:pt x="f469" y="f470"/>
                  <a:pt x="f438" y="f470"/>
                  <a:pt x="f471" y="f472"/>
                </a:cubicBezTo>
                <a:cubicBezTo>
                  <a:pt x="f473" y="f272"/>
                  <a:pt x="f140" y="f474"/>
                  <a:pt x="f143" y="f405"/>
                </a:cubicBezTo>
                <a:close/>
                <a:moveTo>
                  <a:pt x="f475" y="f405"/>
                </a:moveTo>
                <a:cubicBezTo>
                  <a:pt x="f83" y="f407"/>
                  <a:pt x="f476" y="f28"/>
                  <a:pt x="f267" y="f477"/>
                </a:cubicBezTo>
                <a:cubicBezTo>
                  <a:pt x="f478" y="f232"/>
                  <a:pt x="f479" y="f460"/>
                  <a:pt x="f480" y="f481"/>
                </a:cubicBezTo>
                <a:cubicBezTo>
                  <a:pt x="f482" y="f418"/>
                  <a:pt x="f483" y="f484"/>
                  <a:pt x="f485" y="f211"/>
                </a:cubicBezTo>
                <a:cubicBezTo>
                  <a:pt x="f486" y="f457"/>
                  <a:pt x="f486" y="f18"/>
                  <a:pt x="f485" y="f455"/>
                </a:cubicBezTo>
                <a:cubicBezTo>
                  <a:pt x="f483" y="f195"/>
                  <a:pt x="f487" y="f425"/>
                  <a:pt x="f488" y="f310"/>
                </a:cubicBezTo>
                <a:cubicBezTo>
                  <a:pt x="f489" y="f316"/>
                  <a:pt x="f478" y="f490"/>
                  <a:pt x="f267" y="f491"/>
                </a:cubicBezTo>
                <a:cubicBezTo>
                  <a:pt x="f273" y="f432"/>
                  <a:pt x="f50" y="f433"/>
                  <a:pt x="f412" y="f58"/>
                </a:cubicBezTo>
                <a:cubicBezTo>
                  <a:pt x="f416" y="f58"/>
                  <a:pt x="f492" y="f442"/>
                  <a:pt x="f418" y="f437"/>
                </a:cubicBezTo>
                <a:cubicBezTo>
                  <a:pt x="f247" y="f439"/>
                  <a:pt x="f493" y="f439"/>
                  <a:pt x="f422" y="f437"/>
                </a:cubicBezTo>
                <a:cubicBezTo>
                  <a:pt x="f494" y="f435"/>
                  <a:pt x="f495" y="f58"/>
                  <a:pt x="f290" y="f58"/>
                </a:cubicBezTo>
                <a:cubicBezTo>
                  <a:pt x="f496" y="f433"/>
                  <a:pt x="f451" y="f446"/>
                  <a:pt x="f497" y="f498"/>
                </a:cubicBezTo>
                <a:cubicBezTo>
                  <a:pt x="f499" y="f500"/>
                  <a:pt x="f490" y="f501"/>
                  <a:pt x="f498" y="f305"/>
                </a:cubicBezTo>
                <a:cubicBezTo>
                  <a:pt x="f93" y="f502"/>
                  <a:pt x="f503" y="f200"/>
                  <a:pt x="f504" y="f505"/>
                </a:cubicBezTo>
                <a:cubicBezTo>
                  <a:pt x="f506" y="f507"/>
                  <a:pt x="f508" y="f509"/>
                  <a:pt x="f510" y="f511"/>
                </a:cubicBezTo>
                <a:cubicBezTo>
                  <a:pt x="f512" y="f513"/>
                  <a:pt x="f514" y="f418"/>
                  <a:pt x="f448" y="f515"/>
                </a:cubicBezTo>
                <a:cubicBezTo>
                  <a:pt x="f56" y="f460"/>
                  <a:pt x="f430" y="f461"/>
                  <a:pt x="f497" y="f410"/>
                </a:cubicBezTo>
                <a:cubicBezTo>
                  <a:pt x="f310" y="f463"/>
                  <a:pt x="f191" y="f407"/>
                  <a:pt x="f516" y="f405"/>
                </a:cubicBezTo>
                <a:cubicBezTo>
                  <a:pt x="f517" y="f467"/>
                  <a:pt x="f494" y="f465"/>
                  <a:pt x="f518" y="f519"/>
                </a:cubicBezTo>
                <a:cubicBezTo>
                  <a:pt x="f493" y="f470"/>
                  <a:pt x="f247" y="f470"/>
                  <a:pt x="f458" y="f519"/>
                </a:cubicBezTo>
                <a:cubicBezTo>
                  <a:pt x="f492" y="f272"/>
                  <a:pt x="f481" y="f474"/>
                  <a:pt x="f475" y="f405"/>
                </a:cubicBezTo>
                <a:close/>
                <a:moveTo>
                  <a:pt x="f520" y="f521"/>
                </a:moveTo>
                <a:cubicBezTo>
                  <a:pt x="f522" y="f440"/>
                  <a:pt x="f523" y="f524"/>
                  <a:pt x="f525" y="f526"/>
                </a:cubicBezTo>
                <a:cubicBezTo>
                  <a:pt x="f527" y="f139"/>
                  <a:pt x="f528" y="f349"/>
                  <a:pt x="f63" y="f149"/>
                </a:cubicBezTo>
                <a:cubicBezTo>
                  <a:pt x="f122" y="f158"/>
                  <a:pt x="f529" y="f530"/>
                  <a:pt x="f531" y="f532"/>
                </a:cubicBezTo>
                <a:cubicBezTo>
                  <a:pt x="f533" y="f534"/>
                  <a:pt x="f535" y="f423"/>
                  <a:pt x="f535" y="f536"/>
                </a:cubicBezTo>
                <a:cubicBezTo>
                  <a:pt x="f535" y="f177"/>
                  <a:pt x="f537" y="f178"/>
                  <a:pt x="f343" y="f177"/>
                </a:cubicBezTo>
                <a:cubicBezTo>
                  <a:pt x="f429" y="f538"/>
                  <a:pt x="f539" y="f333"/>
                  <a:pt x="f540" y="f174"/>
                </a:cubicBezTo>
                <a:cubicBezTo>
                  <a:pt x="f541" y="f169"/>
                  <a:pt x="f330" y="f541"/>
                  <a:pt x="f330" y="f540"/>
                </a:cubicBezTo>
                <a:cubicBezTo>
                  <a:pt x="f541" y="f542"/>
                  <a:pt x="f543" y="f531"/>
                  <a:pt x="f544" y="f545"/>
                </a:cubicBezTo>
                <a:cubicBezTo>
                  <a:pt x="f546" y="f547"/>
                  <a:pt x="f471" y="f548"/>
                  <a:pt x="f549" y="f550"/>
                </a:cubicBezTo>
                <a:cubicBezTo>
                  <a:pt x="f440" y="f110"/>
                  <a:pt x="f399" y="f390"/>
                  <a:pt x="f520" y="f521"/>
                </a:cubicBezTo>
                <a:close/>
                <a:moveTo>
                  <a:pt x="f479" y="f441"/>
                </a:moveTo>
                <a:cubicBezTo>
                  <a:pt x="f489" y="f551"/>
                  <a:pt x="f472" y="f552"/>
                  <a:pt x="f30" y="f364"/>
                </a:cubicBezTo>
                <a:cubicBezTo>
                  <a:pt x="f267" y="f399"/>
                  <a:pt x="f405" y="f553"/>
                  <a:pt x="f554" y="f464"/>
                </a:cubicBezTo>
                <a:cubicBezTo>
                  <a:pt x="f414" y="f555"/>
                  <a:pt x="f283" y="f556"/>
                  <a:pt x="f15" y="f352"/>
                </a:cubicBezTo>
                <a:cubicBezTo>
                  <a:pt x="f557" y="f531"/>
                  <a:pt x="f558" y="f559"/>
                  <a:pt x="f439" y="f560"/>
                </a:cubicBezTo>
                <a:cubicBezTo>
                  <a:pt x="f561" y="f541"/>
                  <a:pt x="f562" y="f167"/>
                  <a:pt x="f563" y="f174"/>
                </a:cubicBezTo>
                <a:cubicBezTo>
                  <a:pt x="f557" y="f333"/>
                  <a:pt x="f564" y="f565"/>
                  <a:pt x="f501" y="f566"/>
                </a:cubicBezTo>
                <a:cubicBezTo>
                  <a:pt x="f304" y="f180"/>
                  <a:pt x="f13" y="f567"/>
                  <a:pt x="f568" y="f569"/>
                </a:cubicBezTo>
                <a:cubicBezTo>
                  <a:pt x="f568" y="f417"/>
                  <a:pt x="f570" y="f571"/>
                  <a:pt x="f572" y="f573"/>
                </a:cubicBezTo>
                <a:cubicBezTo>
                  <a:pt x="f207" y="f574"/>
                  <a:pt x="f457" y="f559"/>
                  <a:pt x="f216" y="f535"/>
                </a:cubicBezTo>
                <a:cubicBezTo>
                  <a:pt x="f245" y="f575"/>
                  <a:pt x="f85" y="f576"/>
                  <a:pt x="f577" y="f578"/>
                </a:cubicBezTo>
                <a:cubicBezTo>
                  <a:pt x="f476" y="f350"/>
                  <a:pt x="f579" y="f580"/>
                  <a:pt x="f479" y="f441"/>
                </a:cubicBezTo>
                <a:close/>
                <a:moveTo>
                  <a:pt x="f176" y="f581"/>
                </a:moveTo>
                <a:cubicBezTo>
                  <a:pt x="f582" y="f583"/>
                  <a:pt x="f432" y="f266"/>
                  <a:pt x="f584" y="f585"/>
                </a:cubicBezTo>
                <a:cubicBezTo>
                  <a:pt x="f498" y="f367"/>
                  <a:pt x="f586" y="f587"/>
                  <a:pt x="f588" y="f276"/>
                </a:cubicBezTo>
                <a:cubicBezTo>
                  <a:pt x="f589" y="f590"/>
                  <a:pt x="f512" y="f591"/>
                  <a:pt x="f437" y="f592"/>
                </a:cubicBezTo>
                <a:cubicBezTo>
                  <a:pt x="f593" y="f267"/>
                  <a:pt x="f594" y="f265"/>
                  <a:pt x="f595" y="f265"/>
                </a:cubicBezTo>
                <a:cubicBezTo>
                  <a:pt x="f166" y="f265"/>
                  <a:pt x="f540" y="f596"/>
                  <a:pt x="f597" y="f598"/>
                </a:cubicBezTo>
                <a:cubicBezTo>
                  <a:pt x="f337" y="f591"/>
                  <a:pt x="f534" y="f590"/>
                  <a:pt x="f599" y="f600"/>
                </a:cubicBezTo>
                <a:cubicBezTo>
                  <a:pt x="f601" y="f10"/>
                  <a:pt x="f408" y="f602"/>
                  <a:pt x="f162" y="f603"/>
                </a:cubicBezTo>
                <a:cubicBezTo>
                  <a:pt x="f604" y="f266"/>
                  <a:pt x="f560" y="f583"/>
                  <a:pt x="f176" y="f581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4A5B979C-6323-4C1F-9B26-E8C907F9BFD3}"/>
              </a:ext>
            </a:extLst>
          </p:cNvPr>
          <p:cNvSpPr/>
          <p:nvPr/>
        </p:nvSpPr>
        <p:spPr>
          <a:xfrm>
            <a:off x="4733921" y="2149480"/>
            <a:ext cx="955676" cy="9794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6"/>
              <a:gd name="f7" fmla="val 324"/>
              <a:gd name="f8" fmla="val 307"/>
              <a:gd name="f9" fmla="val 123"/>
              <a:gd name="f10" fmla="val 136"/>
              <a:gd name="f11" fmla="val 303"/>
              <a:gd name="f12" fmla="val 145"/>
              <a:gd name="f13" fmla="val 296"/>
              <a:gd name="f14" fmla="val 152"/>
              <a:gd name="f15" fmla="val 288"/>
              <a:gd name="f16" fmla="val 159"/>
              <a:gd name="f17" fmla="val 289"/>
              <a:gd name="f18" fmla="val 164"/>
              <a:gd name="f19" fmla="val 295"/>
              <a:gd name="f20" fmla="val 172"/>
              <a:gd name="f21" fmla="val 198"/>
              <a:gd name="f22" fmla="val 309"/>
              <a:gd name="f23" fmla="val 225"/>
              <a:gd name="f24" fmla="val 277"/>
              <a:gd name="f25" fmla="val 234"/>
              <a:gd name="f26" fmla="val 266"/>
              <a:gd name="f27" fmla="val 238"/>
              <a:gd name="f28" fmla="val 264"/>
              <a:gd name="f29" fmla="val 243"/>
              <a:gd name="f30" fmla="val 263"/>
              <a:gd name="f31" fmla="val 254"/>
              <a:gd name="f32" fmla="val 286"/>
              <a:gd name="f33" fmla="val 240"/>
              <a:gd name="f34" fmla="val 301"/>
              <a:gd name="f35" fmla="val 209"/>
              <a:gd name="f36" fmla="val 199"/>
              <a:gd name="f37" fmla="val 285"/>
              <a:gd name="f38" fmla="val 196"/>
              <a:gd name="f39" fmla="val 287"/>
              <a:gd name="f40" fmla="val 191"/>
              <a:gd name="f41" fmla="val 174"/>
              <a:gd name="f42" fmla="val 323"/>
              <a:gd name="f43" fmla="val 143"/>
              <a:gd name="f44" fmla="val 126"/>
              <a:gd name="f45" fmla="val 298"/>
              <a:gd name="f46" fmla="val 120"/>
              <a:gd name="f47" fmla="val 115"/>
              <a:gd name="f48" fmla="val 104"/>
              <a:gd name="f49" fmla="val 290"/>
              <a:gd name="f50" fmla="val 77"/>
              <a:gd name="f51" fmla="val 302"/>
              <a:gd name="f52" fmla="val 53"/>
              <a:gd name="f53" fmla="val 255"/>
              <a:gd name="f54" fmla="val 244"/>
              <a:gd name="f55" fmla="val 51"/>
              <a:gd name="f56" fmla="val 38"/>
              <a:gd name="f57" fmla="val 9"/>
              <a:gd name="f58" fmla="val 226"/>
              <a:gd name="f59" fmla="val 197"/>
              <a:gd name="f60" fmla="val 20"/>
              <a:gd name="f61" fmla="val 173"/>
              <a:gd name="f62" fmla="val 27"/>
              <a:gd name="f63" fmla="val 19"/>
              <a:gd name="f64" fmla="val 150"/>
              <a:gd name="f65" fmla="val 127"/>
              <a:gd name="f66" fmla="val 97"/>
              <a:gd name="f67" fmla="val 39"/>
              <a:gd name="f68" fmla="val 90"/>
              <a:gd name="f69" fmla="val 87"/>
              <a:gd name="f70" fmla="val 82"/>
              <a:gd name="f71" fmla="val 71"/>
              <a:gd name="f72" fmla="val 37"/>
              <a:gd name="f73" fmla="val 76"/>
              <a:gd name="f74" fmla="val 22"/>
              <a:gd name="f75" fmla="val 106"/>
              <a:gd name="f76" fmla="val 35"/>
              <a:gd name="f77" fmla="val 117"/>
              <a:gd name="f78" fmla="val 40"/>
              <a:gd name="f79" fmla="val 36"/>
              <a:gd name="f80" fmla="val 142"/>
              <a:gd name="f81" fmla="val 1"/>
              <a:gd name="f82" fmla="val 189"/>
              <a:gd name="f83" fmla="val 25"/>
              <a:gd name="f84" fmla="val 202"/>
              <a:gd name="f85" fmla="val 213"/>
              <a:gd name="f86" fmla="val 33"/>
              <a:gd name="f87" fmla="val 23"/>
              <a:gd name="f88" fmla="val 69"/>
              <a:gd name="f89" fmla="val 81"/>
              <a:gd name="f90" fmla="val 88"/>
              <a:gd name="f91" fmla="val 280"/>
              <a:gd name="f92" fmla="val 91"/>
              <a:gd name="f93" fmla="val 297"/>
              <a:gd name="f94" fmla="val 94"/>
              <a:gd name="f95" fmla="val 306"/>
              <a:gd name="f96" fmla="val 108"/>
              <a:gd name="f97" fmla="val 158"/>
              <a:gd name="f98" fmla="val 203"/>
              <a:gd name="f99" fmla="val 207"/>
              <a:gd name="f100" fmla="val 241"/>
              <a:gd name="f101" fmla="val 163"/>
              <a:gd name="f102" fmla="val 118"/>
              <a:gd name="f103" fmla="val 204"/>
              <a:gd name="f104" fmla="val 80"/>
              <a:gd name="f105" fmla="val 113"/>
              <a:gd name="f106" fmla="val 75"/>
              <a:gd name="f107" fmla="val 208"/>
              <a:gd name="f108" fmla="val 112"/>
              <a:gd name="f109" fmla="+- 0 0 -90"/>
              <a:gd name="f110" fmla="*/ f3 1 316"/>
              <a:gd name="f111" fmla="*/ f4 1 324"/>
              <a:gd name="f112" fmla="val f5"/>
              <a:gd name="f113" fmla="val f6"/>
              <a:gd name="f114" fmla="val f7"/>
              <a:gd name="f115" fmla="*/ f109 f0 1"/>
              <a:gd name="f116" fmla="+- f114 0 f112"/>
              <a:gd name="f117" fmla="+- f113 0 f112"/>
              <a:gd name="f118" fmla="*/ f115 1 f2"/>
              <a:gd name="f119" fmla="*/ f117 1 316"/>
              <a:gd name="f120" fmla="*/ f116 1 324"/>
              <a:gd name="f121" fmla="*/ 307 f117 1"/>
              <a:gd name="f122" fmla="*/ 123 f116 1"/>
              <a:gd name="f123" fmla="*/ 296 f117 1"/>
              <a:gd name="f124" fmla="*/ 152 f116 1"/>
              <a:gd name="f125" fmla="*/ 295 f117 1"/>
              <a:gd name="f126" fmla="*/ 172 f116 1"/>
              <a:gd name="f127" fmla="*/ 277 f117 1"/>
              <a:gd name="f128" fmla="*/ 234 f116 1"/>
              <a:gd name="f129" fmla="*/ 263 f117 1"/>
              <a:gd name="f130" fmla="*/ 254 f116 1"/>
              <a:gd name="f131" fmla="*/ 209 f117 1"/>
              <a:gd name="f132" fmla="*/ 289 f116 1"/>
              <a:gd name="f133" fmla="*/ 191 f117 1"/>
              <a:gd name="f134" fmla="*/ 296 f116 1"/>
              <a:gd name="f135" fmla="*/ 126 f117 1"/>
              <a:gd name="f136" fmla="*/ 298 f116 1"/>
              <a:gd name="f137" fmla="*/ 104 f117 1"/>
              <a:gd name="f138" fmla="*/ 290 f116 1"/>
              <a:gd name="f139" fmla="*/ 53 f117 1"/>
              <a:gd name="f140" fmla="*/ 255 f116 1"/>
              <a:gd name="f141" fmla="*/ 38 f117 1"/>
              <a:gd name="f142" fmla="*/ 20 f117 1"/>
              <a:gd name="f143" fmla="*/ 173 f116 1"/>
              <a:gd name="f144" fmla="*/ 19 f117 1"/>
              <a:gd name="f145" fmla="*/ 150 f116 1"/>
              <a:gd name="f146" fmla="*/ 39 f117 1"/>
              <a:gd name="f147" fmla="*/ 90 f116 1"/>
              <a:gd name="f148" fmla="*/ 71 f116 1"/>
              <a:gd name="f149" fmla="*/ 106 f117 1"/>
              <a:gd name="f150" fmla="*/ 35 f116 1"/>
              <a:gd name="f151" fmla="*/ 27 f116 1"/>
              <a:gd name="f152" fmla="*/ 189 f117 1"/>
              <a:gd name="f153" fmla="*/ 25 f116 1"/>
              <a:gd name="f154" fmla="*/ 213 f117 1"/>
              <a:gd name="f155" fmla="*/ 33 f116 1"/>
              <a:gd name="f156" fmla="*/ 69 f116 1"/>
              <a:gd name="f157" fmla="*/ 280 f117 1"/>
              <a:gd name="f158" fmla="*/ 91 f116 1"/>
              <a:gd name="f159" fmla="*/ 158 f117 1"/>
              <a:gd name="f160" fmla="*/ 243 f116 1"/>
              <a:gd name="f161" fmla="*/ 241 f117 1"/>
              <a:gd name="f162" fmla="*/ 163 f116 1"/>
              <a:gd name="f163" fmla="*/ 80 f116 1"/>
              <a:gd name="f164" fmla="*/ 76 f117 1"/>
              <a:gd name="f165" fmla="+- f118 0 f1"/>
              <a:gd name="f166" fmla="*/ f121 1 316"/>
              <a:gd name="f167" fmla="*/ f122 1 324"/>
              <a:gd name="f168" fmla="*/ f123 1 316"/>
              <a:gd name="f169" fmla="*/ f124 1 324"/>
              <a:gd name="f170" fmla="*/ f125 1 316"/>
              <a:gd name="f171" fmla="*/ f126 1 324"/>
              <a:gd name="f172" fmla="*/ f127 1 316"/>
              <a:gd name="f173" fmla="*/ f128 1 324"/>
              <a:gd name="f174" fmla="*/ f129 1 316"/>
              <a:gd name="f175" fmla="*/ f130 1 324"/>
              <a:gd name="f176" fmla="*/ f131 1 316"/>
              <a:gd name="f177" fmla="*/ f132 1 324"/>
              <a:gd name="f178" fmla="*/ f133 1 316"/>
              <a:gd name="f179" fmla="*/ f134 1 324"/>
              <a:gd name="f180" fmla="*/ f135 1 316"/>
              <a:gd name="f181" fmla="*/ f136 1 324"/>
              <a:gd name="f182" fmla="*/ f137 1 316"/>
              <a:gd name="f183" fmla="*/ f138 1 324"/>
              <a:gd name="f184" fmla="*/ f139 1 316"/>
              <a:gd name="f185" fmla="*/ f140 1 324"/>
              <a:gd name="f186" fmla="*/ f141 1 316"/>
              <a:gd name="f187" fmla="*/ f142 1 316"/>
              <a:gd name="f188" fmla="*/ f143 1 324"/>
              <a:gd name="f189" fmla="*/ f144 1 316"/>
              <a:gd name="f190" fmla="*/ f145 1 324"/>
              <a:gd name="f191" fmla="*/ f146 1 316"/>
              <a:gd name="f192" fmla="*/ f147 1 324"/>
              <a:gd name="f193" fmla="*/ f148 1 324"/>
              <a:gd name="f194" fmla="*/ f149 1 316"/>
              <a:gd name="f195" fmla="*/ f150 1 324"/>
              <a:gd name="f196" fmla="*/ f151 1 324"/>
              <a:gd name="f197" fmla="*/ f152 1 316"/>
              <a:gd name="f198" fmla="*/ f153 1 324"/>
              <a:gd name="f199" fmla="*/ f154 1 316"/>
              <a:gd name="f200" fmla="*/ f155 1 324"/>
              <a:gd name="f201" fmla="*/ f156 1 324"/>
              <a:gd name="f202" fmla="*/ f157 1 316"/>
              <a:gd name="f203" fmla="*/ f158 1 324"/>
              <a:gd name="f204" fmla="*/ f159 1 316"/>
              <a:gd name="f205" fmla="*/ f160 1 324"/>
              <a:gd name="f206" fmla="*/ f161 1 316"/>
              <a:gd name="f207" fmla="*/ f162 1 324"/>
              <a:gd name="f208" fmla="*/ f163 1 324"/>
              <a:gd name="f209" fmla="*/ f164 1 316"/>
              <a:gd name="f210" fmla="*/ 0 1 f119"/>
              <a:gd name="f211" fmla="*/ f113 1 f119"/>
              <a:gd name="f212" fmla="*/ 0 1 f120"/>
              <a:gd name="f213" fmla="*/ f114 1 f120"/>
              <a:gd name="f214" fmla="*/ f166 1 f119"/>
              <a:gd name="f215" fmla="*/ f167 1 f120"/>
              <a:gd name="f216" fmla="*/ f168 1 f119"/>
              <a:gd name="f217" fmla="*/ f169 1 f120"/>
              <a:gd name="f218" fmla="*/ f170 1 f119"/>
              <a:gd name="f219" fmla="*/ f171 1 f120"/>
              <a:gd name="f220" fmla="*/ f172 1 f119"/>
              <a:gd name="f221" fmla="*/ f173 1 f120"/>
              <a:gd name="f222" fmla="*/ f174 1 f119"/>
              <a:gd name="f223" fmla="*/ f175 1 f120"/>
              <a:gd name="f224" fmla="*/ f176 1 f119"/>
              <a:gd name="f225" fmla="*/ f177 1 f120"/>
              <a:gd name="f226" fmla="*/ f178 1 f119"/>
              <a:gd name="f227" fmla="*/ f179 1 f120"/>
              <a:gd name="f228" fmla="*/ f180 1 f119"/>
              <a:gd name="f229" fmla="*/ f181 1 f120"/>
              <a:gd name="f230" fmla="*/ f182 1 f119"/>
              <a:gd name="f231" fmla="*/ f183 1 f120"/>
              <a:gd name="f232" fmla="*/ f184 1 f119"/>
              <a:gd name="f233" fmla="*/ f185 1 f120"/>
              <a:gd name="f234" fmla="*/ f186 1 f119"/>
              <a:gd name="f235" fmla="*/ f187 1 f119"/>
              <a:gd name="f236" fmla="*/ f188 1 f120"/>
              <a:gd name="f237" fmla="*/ f189 1 f119"/>
              <a:gd name="f238" fmla="*/ f190 1 f120"/>
              <a:gd name="f239" fmla="*/ f191 1 f119"/>
              <a:gd name="f240" fmla="*/ f192 1 f120"/>
              <a:gd name="f241" fmla="*/ f193 1 f120"/>
              <a:gd name="f242" fmla="*/ f194 1 f119"/>
              <a:gd name="f243" fmla="*/ f195 1 f120"/>
              <a:gd name="f244" fmla="*/ f196 1 f120"/>
              <a:gd name="f245" fmla="*/ f197 1 f119"/>
              <a:gd name="f246" fmla="*/ f198 1 f120"/>
              <a:gd name="f247" fmla="*/ f199 1 f119"/>
              <a:gd name="f248" fmla="*/ f200 1 f120"/>
              <a:gd name="f249" fmla="*/ f201 1 f120"/>
              <a:gd name="f250" fmla="*/ f202 1 f119"/>
              <a:gd name="f251" fmla="*/ f203 1 f120"/>
              <a:gd name="f252" fmla="*/ f204 1 f119"/>
              <a:gd name="f253" fmla="*/ f205 1 f120"/>
              <a:gd name="f254" fmla="*/ f206 1 f119"/>
              <a:gd name="f255" fmla="*/ f207 1 f120"/>
              <a:gd name="f256" fmla="*/ f208 1 f120"/>
              <a:gd name="f257" fmla="*/ f209 1 f119"/>
              <a:gd name="f258" fmla="*/ f210 f110 1"/>
              <a:gd name="f259" fmla="*/ f211 f110 1"/>
              <a:gd name="f260" fmla="*/ f213 f111 1"/>
              <a:gd name="f261" fmla="*/ f212 f111 1"/>
              <a:gd name="f262" fmla="*/ f214 f110 1"/>
              <a:gd name="f263" fmla="*/ f215 f111 1"/>
              <a:gd name="f264" fmla="*/ f216 f110 1"/>
              <a:gd name="f265" fmla="*/ f217 f111 1"/>
              <a:gd name="f266" fmla="*/ f218 f110 1"/>
              <a:gd name="f267" fmla="*/ f219 f111 1"/>
              <a:gd name="f268" fmla="*/ f220 f110 1"/>
              <a:gd name="f269" fmla="*/ f221 f111 1"/>
              <a:gd name="f270" fmla="*/ f222 f110 1"/>
              <a:gd name="f271" fmla="*/ f223 f111 1"/>
              <a:gd name="f272" fmla="*/ f224 f110 1"/>
              <a:gd name="f273" fmla="*/ f225 f111 1"/>
              <a:gd name="f274" fmla="*/ f226 f110 1"/>
              <a:gd name="f275" fmla="*/ f227 f111 1"/>
              <a:gd name="f276" fmla="*/ f228 f110 1"/>
              <a:gd name="f277" fmla="*/ f229 f111 1"/>
              <a:gd name="f278" fmla="*/ f230 f110 1"/>
              <a:gd name="f279" fmla="*/ f231 f111 1"/>
              <a:gd name="f280" fmla="*/ f232 f110 1"/>
              <a:gd name="f281" fmla="*/ f233 f111 1"/>
              <a:gd name="f282" fmla="*/ f234 f110 1"/>
              <a:gd name="f283" fmla="*/ f235 f110 1"/>
              <a:gd name="f284" fmla="*/ f236 f111 1"/>
              <a:gd name="f285" fmla="*/ f237 f110 1"/>
              <a:gd name="f286" fmla="*/ f238 f111 1"/>
              <a:gd name="f287" fmla="*/ f239 f110 1"/>
              <a:gd name="f288" fmla="*/ f240 f111 1"/>
              <a:gd name="f289" fmla="*/ f241 f111 1"/>
              <a:gd name="f290" fmla="*/ f242 f110 1"/>
              <a:gd name="f291" fmla="*/ f243 f111 1"/>
              <a:gd name="f292" fmla="*/ f244 f111 1"/>
              <a:gd name="f293" fmla="*/ f245 f110 1"/>
              <a:gd name="f294" fmla="*/ f246 f111 1"/>
              <a:gd name="f295" fmla="*/ f247 f110 1"/>
              <a:gd name="f296" fmla="*/ f248 f111 1"/>
              <a:gd name="f297" fmla="*/ f249 f111 1"/>
              <a:gd name="f298" fmla="*/ f250 f110 1"/>
              <a:gd name="f299" fmla="*/ f251 f111 1"/>
              <a:gd name="f300" fmla="*/ f252 f110 1"/>
              <a:gd name="f301" fmla="*/ f253 f111 1"/>
              <a:gd name="f302" fmla="*/ f254 f110 1"/>
              <a:gd name="f303" fmla="*/ f255 f111 1"/>
              <a:gd name="f304" fmla="*/ f256 f111 1"/>
              <a:gd name="f305" fmla="*/ f257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5">
                <a:pos x="f262" y="f263"/>
              </a:cxn>
              <a:cxn ang="f165">
                <a:pos x="f264" y="f265"/>
              </a:cxn>
              <a:cxn ang="f165">
                <a:pos x="f266" y="f267"/>
              </a:cxn>
              <a:cxn ang="f165">
                <a:pos x="f268" y="f269"/>
              </a:cxn>
              <a:cxn ang="f165">
                <a:pos x="f270" y="f271"/>
              </a:cxn>
              <a:cxn ang="f165">
                <a:pos x="f272" y="f273"/>
              </a:cxn>
              <a:cxn ang="f165">
                <a:pos x="f274" y="f275"/>
              </a:cxn>
              <a:cxn ang="f165">
                <a:pos x="f276" y="f277"/>
              </a:cxn>
              <a:cxn ang="f165">
                <a:pos x="f278" y="f279"/>
              </a:cxn>
              <a:cxn ang="f165">
                <a:pos x="f280" y="f281"/>
              </a:cxn>
              <a:cxn ang="f165">
                <a:pos x="f282" y="f269"/>
              </a:cxn>
              <a:cxn ang="f165">
                <a:pos x="f283" y="f284"/>
              </a:cxn>
              <a:cxn ang="f165">
                <a:pos x="f285" y="f286"/>
              </a:cxn>
              <a:cxn ang="f165">
                <a:pos x="f287" y="f288"/>
              </a:cxn>
              <a:cxn ang="f165">
                <a:pos x="f280" y="f289"/>
              </a:cxn>
              <a:cxn ang="f165">
                <a:pos x="f290" y="f291"/>
              </a:cxn>
              <a:cxn ang="f165">
                <a:pos x="f276" y="f292"/>
              </a:cxn>
              <a:cxn ang="f165">
                <a:pos x="f293" y="f294"/>
              </a:cxn>
              <a:cxn ang="f165">
                <a:pos x="f295" y="f296"/>
              </a:cxn>
              <a:cxn ang="f165">
                <a:pos x="f270" y="f297"/>
              </a:cxn>
              <a:cxn ang="f165">
                <a:pos x="f298" y="f299"/>
              </a:cxn>
              <a:cxn ang="f165">
                <a:pos x="f262" y="f263"/>
              </a:cxn>
              <a:cxn ang="f165">
                <a:pos x="f300" y="f301"/>
              </a:cxn>
              <a:cxn ang="f165">
                <a:pos x="f302" y="f303"/>
              </a:cxn>
              <a:cxn ang="f165">
                <a:pos x="f300" y="f304"/>
              </a:cxn>
              <a:cxn ang="f165">
                <a:pos x="f305" y="f303"/>
              </a:cxn>
              <a:cxn ang="f165">
                <a:pos x="f300" y="f301"/>
              </a:cxn>
            </a:cxnLst>
            <a:rect l="f258" t="f261" r="f259" b="f260"/>
            <a:pathLst>
              <a:path w="316" h="324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6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0" y="f32"/>
                  <a:pt x="f33" y="f34"/>
                  <a:pt x="f35" y="f17"/>
                </a:cubicBezTo>
                <a:cubicBezTo>
                  <a:pt x="f36" y="f37"/>
                  <a:pt x="f38" y="f39"/>
                  <a:pt x="f40" y="f13"/>
                </a:cubicBezTo>
                <a:cubicBezTo>
                  <a:pt x="f41" y="f42"/>
                  <a:pt x="f43" y="f7"/>
                  <a:pt x="f44" y="f45"/>
                </a:cubicBezTo>
                <a:cubicBezTo>
                  <a:pt x="f46" y="f15"/>
                  <a:pt x="f47" y="f32"/>
                  <a:pt x="f48" y="f49"/>
                </a:cubicBezTo>
                <a:cubicBezTo>
                  <a:pt x="f50" y="f51"/>
                  <a:pt x="f52" y="f37"/>
                  <a:pt x="f52" y="f53"/>
                </a:cubicBezTo>
                <a:cubicBezTo>
                  <a:pt x="f52" y="f54"/>
                  <a:pt x="f55" y="f27"/>
                  <a:pt x="f56" y="f25"/>
                </a:cubicBezTo>
                <a:cubicBezTo>
                  <a:pt x="f57" y="f58"/>
                  <a:pt x="f5" y="f59"/>
                  <a:pt x="f60" y="f61"/>
                </a:cubicBezTo>
                <a:cubicBezTo>
                  <a:pt x="f62" y="f18"/>
                  <a:pt x="f62" y="f16"/>
                  <a:pt x="f63" y="f64"/>
                </a:cubicBezTo>
                <a:cubicBezTo>
                  <a:pt x="f5" y="f65"/>
                  <a:pt x="f57" y="f66"/>
                  <a:pt x="f67" y="f68"/>
                </a:cubicBezTo>
                <a:cubicBezTo>
                  <a:pt x="f55" y="f69"/>
                  <a:pt x="f52" y="f70"/>
                  <a:pt x="f52" y="f71"/>
                </a:cubicBezTo>
                <a:cubicBezTo>
                  <a:pt x="f52" y="f72"/>
                  <a:pt x="f73" y="f74"/>
                  <a:pt x="f75" y="f76"/>
                </a:cubicBezTo>
                <a:cubicBezTo>
                  <a:pt x="f77" y="f78"/>
                  <a:pt x="f46" y="f79"/>
                  <a:pt x="f44" y="f62"/>
                </a:cubicBezTo>
                <a:cubicBezTo>
                  <a:pt x="f80" y="f81"/>
                  <a:pt x="f20" y="f5"/>
                  <a:pt x="f82" y="f83"/>
                </a:cubicBezTo>
                <a:cubicBezTo>
                  <a:pt x="f38" y="f79"/>
                  <a:pt x="f84" y="f56"/>
                  <a:pt x="f85" y="f86"/>
                </a:cubicBezTo>
                <a:cubicBezTo>
                  <a:pt x="f33" y="f87"/>
                  <a:pt x="f30" y="f67"/>
                  <a:pt x="f30" y="f88"/>
                </a:cubicBezTo>
                <a:cubicBezTo>
                  <a:pt x="f28" y="f89"/>
                  <a:pt x="f26" y="f90"/>
                  <a:pt x="f91" y="f92"/>
                </a:cubicBezTo>
                <a:cubicBezTo>
                  <a:pt x="f93" y="f94"/>
                  <a:pt x="f95" y="f96"/>
                  <a:pt x="f8" y="f9"/>
                </a:cubicBezTo>
                <a:close/>
                <a:moveTo>
                  <a:pt x="f97" y="f29"/>
                </a:moveTo>
                <a:cubicBezTo>
                  <a:pt x="f98" y="f29"/>
                  <a:pt x="f33" y="f99"/>
                  <a:pt x="f100" y="f101"/>
                </a:cubicBezTo>
                <a:cubicBezTo>
                  <a:pt x="f100" y="f102"/>
                  <a:pt x="f103" y="f104"/>
                  <a:pt x="f97" y="f104"/>
                </a:cubicBezTo>
                <a:cubicBezTo>
                  <a:pt x="f105" y="f104"/>
                  <a:pt x="f106" y="f102"/>
                  <a:pt x="f73" y="f101"/>
                </a:cubicBezTo>
                <a:cubicBezTo>
                  <a:pt x="f73" y="f107"/>
                  <a:pt x="f108" y="f29"/>
                  <a:pt x="f97" y="f2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499A4595-8917-45F1-B018-1F8ED4E9D1C3}"/>
              </a:ext>
            </a:extLst>
          </p:cNvPr>
          <p:cNvSpPr/>
          <p:nvPr/>
        </p:nvSpPr>
        <p:spPr>
          <a:xfrm>
            <a:off x="6056308" y="2146297"/>
            <a:ext cx="958848" cy="9826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7"/>
              <a:gd name="f7" fmla="val 325"/>
              <a:gd name="f8" fmla="val 53"/>
              <a:gd name="f9" fmla="val 251"/>
              <a:gd name="f10" fmla="val 57"/>
              <a:gd name="f11" fmla="val 240"/>
              <a:gd name="f12" fmla="val 51"/>
              <a:gd name="f13" fmla="val 238"/>
              <a:gd name="f14" fmla="val 40"/>
              <a:gd name="f15" fmla="val 236"/>
              <a:gd name="f16" fmla="val 9"/>
              <a:gd name="f17" fmla="val 228"/>
              <a:gd name="f18" fmla="val 199"/>
              <a:gd name="f19" fmla="val 20"/>
              <a:gd name="f20" fmla="val 174"/>
              <a:gd name="f21" fmla="val 28"/>
              <a:gd name="f22" fmla="val 165"/>
              <a:gd name="f23" fmla="val 26"/>
              <a:gd name="f24" fmla="val 160"/>
              <a:gd name="f25" fmla="val 19"/>
              <a:gd name="f26" fmla="val 151"/>
              <a:gd name="f27" fmla="val 127"/>
              <a:gd name="f28" fmla="val 10"/>
              <a:gd name="f29" fmla="val 98"/>
              <a:gd name="f30" fmla="val 91"/>
              <a:gd name="f31" fmla="val 50"/>
              <a:gd name="f32" fmla="val 88"/>
              <a:gd name="f33" fmla="val 85"/>
              <a:gd name="f34" fmla="val 74"/>
              <a:gd name="f35" fmla="val 52"/>
              <a:gd name="f36" fmla="val 41"/>
              <a:gd name="f37" fmla="val 76"/>
              <a:gd name="f38" fmla="val 23"/>
              <a:gd name="f39" fmla="val 106"/>
              <a:gd name="f40" fmla="val 36"/>
              <a:gd name="f41" fmla="val 116"/>
              <a:gd name="f42" fmla="val 39"/>
              <a:gd name="f43" fmla="val 119"/>
              <a:gd name="f44" fmla="val 38"/>
              <a:gd name="f45" fmla="val 125"/>
              <a:gd name="f46" fmla="val 30"/>
              <a:gd name="f47" fmla="val 144"/>
              <a:gd name="f48" fmla="val 173"/>
              <a:gd name="f49" fmla="val 192"/>
              <a:gd name="f50" fmla="val 197"/>
              <a:gd name="f51" fmla="val 201"/>
              <a:gd name="f52" fmla="val 210"/>
              <a:gd name="f53" fmla="val 35"/>
              <a:gd name="f54" fmla="val 241"/>
              <a:gd name="f55" fmla="val 266"/>
              <a:gd name="f56" fmla="val 264"/>
              <a:gd name="f57" fmla="val 73"/>
              <a:gd name="f58" fmla="val 263"/>
              <a:gd name="f59" fmla="val 267"/>
              <a:gd name="f60" fmla="val 277"/>
              <a:gd name="f61" fmla="val 308"/>
              <a:gd name="f62" fmla="val 100"/>
              <a:gd name="f63" fmla="val 316"/>
              <a:gd name="f64" fmla="val 128"/>
              <a:gd name="f65" fmla="val 296"/>
              <a:gd name="f66" fmla="val 153"/>
              <a:gd name="f67" fmla="val 289"/>
              <a:gd name="f68" fmla="val 172"/>
              <a:gd name="f69" fmla="val 200"/>
              <a:gd name="f70" fmla="val 226"/>
              <a:gd name="f71" fmla="val 274"/>
              <a:gd name="f72" fmla="val 265"/>
              <a:gd name="f73" fmla="val 239"/>
              <a:gd name="f74" fmla="val 242"/>
              <a:gd name="f75" fmla="val 286"/>
              <a:gd name="f76" fmla="val 303"/>
              <a:gd name="f77" fmla="val 290"/>
              <a:gd name="f78" fmla="val 196"/>
              <a:gd name="f79" fmla="val 191"/>
              <a:gd name="f80" fmla="val 297"/>
              <a:gd name="f81" fmla="val 324"/>
              <a:gd name="f82" fmla="val 126"/>
              <a:gd name="f83" fmla="val 298"/>
              <a:gd name="f84" fmla="val 121"/>
              <a:gd name="f85" fmla="val 117"/>
              <a:gd name="f86" fmla="val 291"/>
              <a:gd name="f87" fmla="val 285"/>
              <a:gd name="f88" fmla="val 158"/>
              <a:gd name="f89" fmla="val 244"/>
              <a:gd name="f90" fmla="val 204"/>
              <a:gd name="f91" fmla="val 209"/>
              <a:gd name="f92" fmla="val 164"/>
              <a:gd name="f93" fmla="val 118"/>
              <a:gd name="f94" fmla="val 81"/>
              <a:gd name="f95" fmla="val 159"/>
              <a:gd name="f96" fmla="val 113"/>
              <a:gd name="f97" fmla="val 77"/>
              <a:gd name="f98" fmla="val 78"/>
              <a:gd name="f99" fmla="val 112"/>
              <a:gd name="f100" fmla="+- 0 0 -90"/>
              <a:gd name="f101" fmla="*/ f3 1 317"/>
              <a:gd name="f102" fmla="*/ f4 1 325"/>
              <a:gd name="f103" fmla="val f5"/>
              <a:gd name="f104" fmla="val f6"/>
              <a:gd name="f105" fmla="val f7"/>
              <a:gd name="f106" fmla="*/ f100 f0 1"/>
              <a:gd name="f107" fmla="+- f105 0 f103"/>
              <a:gd name="f108" fmla="+- f104 0 f103"/>
              <a:gd name="f109" fmla="*/ f106 1 f2"/>
              <a:gd name="f110" fmla="*/ f108 1 317"/>
              <a:gd name="f111" fmla="*/ f107 1 325"/>
              <a:gd name="f112" fmla="*/ 53 f108 1"/>
              <a:gd name="f113" fmla="*/ 251 f107 1"/>
              <a:gd name="f114" fmla="*/ 40 f108 1"/>
              <a:gd name="f115" fmla="*/ 236 f107 1"/>
              <a:gd name="f116" fmla="*/ 20 f108 1"/>
              <a:gd name="f117" fmla="*/ 174 f107 1"/>
              <a:gd name="f118" fmla="*/ 19 f108 1"/>
              <a:gd name="f119" fmla="*/ 151 f107 1"/>
              <a:gd name="f120" fmla="*/ 91 f107 1"/>
              <a:gd name="f121" fmla="*/ 74 f107 1"/>
              <a:gd name="f122" fmla="*/ 106 f108 1"/>
              <a:gd name="f123" fmla="*/ 36 f107 1"/>
              <a:gd name="f124" fmla="*/ 125 f108 1"/>
              <a:gd name="f125" fmla="*/ 30 f107 1"/>
              <a:gd name="f126" fmla="*/ 192 f108 1"/>
              <a:gd name="f127" fmla="*/ 210 f108 1"/>
              <a:gd name="f128" fmla="*/ 35 f107 1"/>
              <a:gd name="f129" fmla="*/ 264 f108 1"/>
              <a:gd name="f130" fmla="*/ 73 f107 1"/>
              <a:gd name="f131" fmla="*/ 277 f108 1"/>
              <a:gd name="f132" fmla="*/ 296 f108 1"/>
              <a:gd name="f133" fmla="*/ 153 f107 1"/>
              <a:gd name="f134" fmla="*/ 172 f107 1"/>
              <a:gd name="f135" fmla="*/ 274 f108 1"/>
              <a:gd name="f136" fmla="*/ 290 f107 1"/>
              <a:gd name="f137" fmla="*/ 191 f108 1"/>
              <a:gd name="f138" fmla="*/ 297 f107 1"/>
              <a:gd name="f139" fmla="*/ 126 f108 1"/>
              <a:gd name="f140" fmla="*/ 298 f107 1"/>
              <a:gd name="f141" fmla="*/ 291 f107 1"/>
              <a:gd name="f142" fmla="*/ 158 f108 1"/>
              <a:gd name="f143" fmla="*/ 244 f107 1"/>
              <a:gd name="f144" fmla="*/ 240 f108 1"/>
              <a:gd name="f145" fmla="*/ 164 f107 1"/>
              <a:gd name="f146" fmla="*/ 159 f108 1"/>
              <a:gd name="f147" fmla="*/ 81 f107 1"/>
              <a:gd name="f148" fmla="*/ 78 f108 1"/>
              <a:gd name="f149" fmla="+- f109 0 f1"/>
              <a:gd name="f150" fmla="*/ f112 1 317"/>
              <a:gd name="f151" fmla="*/ f113 1 325"/>
              <a:gd name="f152" fmla="*/ f114 1 317"/>
              <a:gd name="f153" fmla="*/ f115 1 325"/>
              <a:gd name="f154" fmla="*/ f116 1 317"/>
              <a:gd name="f155" fmla="*/ f117 1 325"/>
              <a:gd name="f156" fmla="*/ f118 1 317"/>
              <a:gd name="f157" fmla="*/ f119 1 325"/>
              <a:gd name="f158" fmla="*/ f120 1 325"/>
              <a:gd name="f159" fmla="*/ f121 1 325"/>
              <a:gd name="f160" fmla="*/ f122 1 317"/>
              <a:gd name="f161" fmla="*/ f123 1 325"/>
              <a:gd name="f162" fmla="*/ f124 1 317"/>
              <a:gd name="f163" fmla="*/ f125 1 325"/>
              <a:gd name="f164" fmla="*/ f126 1 317"/>
              <a:gd name="f165" fmla="*/ f127 1 317"/>
              <a:gd name="f166" fmla="*/ f128 1 325"/>
              <a:gd name="f167" fmla="*/ f129 1 317"/>
              <a:gd name="f168" fmla="*/ f130 1 325"/>
              <a:gd name="f169" fmla="*/ f131 1 317"/>
              <a:gd name="f170" fmla="*/ f132 1 317"/>
              <a:gd name="f171" fmla="*/ f133 1 325"/>
              <a:gd name="f172" fmla="*/ f134 1 325"/>
              <a:gd name="f173" fmla="*/ f135 1 317"/>
              <a:gd name="f174" fmla="*/ f136 1 325"/>
              <a:gd name="f175" fmla="*/ f137 1 317"/>
              <a:gd name="f176" fmla="*/ f138 1 325"/>
              <a:gd name="f177" fmla="*/ f139 1 317"/>
              <a:gd name="f178" fmla="*/ f140 1 325"/>
              <a:gd name="f179" fmla="*/ f141 1 325"/>
              <a:gd name="f180" fmla="*/ f142 1 317"/>
              <a:gd name="f181" fmla="*/ f143 1 325"/>
              <a:gd name="f182" fmla="*/ f144 1 317"/>
              <a:gd name="f183" fmla="*/ f145 1 325"/>
              <a:gd name="f184" fmla="*/ f146 1 317"/>
              <a:gd name="f185" fmla="*/ f147 1 325"/>
              <a:gd name="f186" fmla="*/ f148 1 317"/>
              <a:gd name="f187" fmla="*/ 0 1 f110"/>
              <a:gd name="f188" fmla="*/ f104 1 f110"/>
              <a:gd name="f189" fmla="*/ 0 1 f111"/>
              <a:gd name="f190" fmla="*/ f105 1 f111"/>
              <a:gd name="f191" fmla="*/ f150 1 f110"/>
              <a:gd name="f192" fmla="*/ f151 1 f111"/>
              <a:gd name="f193" fmla="*/ f152 1 f110"/>
              <a:gd name="f194" fmla="*/ f153 1 f111"/>
              <a:gd name="f195" fmla="*/ f154 1 f110"/>
              <a:gd name="f196" fmla="*/ f155 1 f111"/>
              <a:gd name="f197" fmla="*/ f156 1 f110"/>
              <a:gd name="f198" fmla="*/ f157 1 f111"/>
              <a:gd name="f199" fmla="*/ f158 1 f111"/>
              <a:gd name="f200" fmla="*/ f159 1 f111"/>
              <a:gd name="f201" fmla="*/ f160 1 f110"/>
              <a:gd name="f202" fmla="*/ f161 1 f111"/>
              <a:gd name="f203" fmla="*/ f162 1 f110"/>
              <a:gd name="f204" fmla="*/ f163 1 f111"/>
              <a:gd name="f205" fmla="*/ f164 1 f110"/>
              <a:gd name="f206" fmla="*/ f165 1 f110"/>
              <a:gd name="f207" fmla="*/ f166 1 f111"/>
              <a:gd name="f208" fmla="*/ f167 1 f110"/>
              <a:gd name="f209" fmla="*/ f168 1 f111"/>
              <a:gd name="f210" fmla="*/ f169 1 f110"/>
              <a:gd name="f211" fmla="*/ f170 1 f110"/>
              <a:gd name="f212" fmla="*/ f171 1 f111"/>
              <a:gd name="f213" fmla="*/ f172 1 f111"/>
              <a:gd name="f214" fmla="*/ f173 1 f110"/>
              <a:gd name="f215" fmla="*/ f174 1 f111"/>
              <a:gd name="f216" fmla="*/ f175 1 f110"/>
              <a:gd name="f217" fmla="*/ f176 1 f111"/>
              <a:gd name="f218" fmla="*/ f177 1 f110"/>
              <a:gd name="f219" fmla="*/ f178 1 f111"/>
              <a:gd name="f220" fmla="*/ f179 1 f111"/>
              <a:gd name="f221" fmla="*/ f180 1 f110"/>
              <a:gd name="f222" fmla="*/ f181 1 f111"/>
              <a:gd name="f223" fmla="*/ f182 1 f110"/>
              <a:gd name="f224" fmla="*/ f183 1 f111"/>
              <a:gd name="f225" fmla="*/ f184 1 f110"/>
              <a:gd name="f226" fmla="*/ f185 1 f111"/>
              <a:gd name="f227" fmla="*/ f186 1 f110"/>
              <a:gd name="f228" fmla="*/ f187 f101 1"/>
              <a:gd name="f229" fmla="*/ f188 f101 1"/>
              <a:gd name="f230" fmla="*/ f190 f102 1"/>
              <a:gd name="f231" fmla="*/ f189 f102 1"/>
              <a:gd name="f232" fmla="*/ f191 f101 1"/>
              <a:gd name="f233" fmla="*/ f192 f102 1"/>
              <a:gd name="f234" fmla="*/ f193 f101 1"/>
              <a:gd name="f235" fmla="*/ f194 f102 1"/>
              <a:gd name="f236" fmla="*/ f195 f101 1"/>
              <a:gd name="f237" fmla="*/ f196 f102 1"/>
              <a:gd name="f238" fmla="*/ f197 f101 1"/>
              <a:gd name="f239" fmla="*/ f198 f102 1"/>
              <a:gd name="f240" fmla="*/ f199 f102 1"/>
              <a:gd name="f241" fmla="*/ f200 f102 1"/>
              <a:gd name="f242" fmla="*/ f201 f101 1"/>
              <a:gd name="f243" fmla="*/ f202 f102 1"/>
              <a:gd name="f244" fmla="*/ f203 f101 1"/>
              <a:gd name="f245" fmla="*/ f204 f102 1"/>
              <a:gd name="f246" fmla="*/ f205 f101 1"/>
              <a:gd name="f247" fmla="*/ f206 f101 1"/>
              <a:gd name="f248" fmla="*/ f207 f102 1"/>
              <a:gd name="f249" fmla="*/ f208 f101 1"/>
              <a:gd name="f250" fmla="*/ f209 f102 1"/>
              <a:gd name="f251" fmla="*/ f210 f101 1"/>
              <a:gd name="f252" fmla="*/ f211 f101 1"/>
              <a:gd name="f253" fmla="*/ f212 f102 1"/>
              <a:gd name="f254" fmla="*/ f213 f102 1"/>
              <a:gd name="f255" fmla="*/ f214 f101 1"/>
              <a:gd name="f256" fmla="*/ f215 f102 1"/>
              <a:gd name="f257" fmla="*/ f216 f101 1"/>
              <a:gd name="f258" fmla="*/ f217 f102 1"/>
              <a:gd name="f259" fmla="*/ f218 f101 1"/>
              <a:gd name="f260" fmla="*/ f219 f102 1"/>
              <a:gd name="f261" fmla="*/ f220 f102 1"/>
              <a:gd name="f262" fmla="*/ f221 f101 1"/>
              <a:gd name="f263" fmla="*/ f222 f102 1"/>
              <a:gd name="f264" fmla="*/ f223 f101 1"/>
              <a:gd name="f265" fmla="*/ f224 f102 1"/>
              <a:gd name="f266" fmla="*/ f225 f101 1"/>
              <a:gd name="f267" fmla="*/ f226 f102 1"/>
              <a:gd name="f268" fmla="*/ f227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232" y="f233"/>
              </a:cxn>
              <a:cxn ang="f149">
                <a:pos x="f234" y="f235"/>
              </a:cxn>
              <a:cxn ang="f149">
                <a:pos x="f236" y="f237"/>
              </a:cxn>
              <a:cxn ang="f149">
                <a:pos x="f238" y="f239"/>
              </a:cxn>
              <a:cxn ang="f149">
                <a:pos x="f234" y="f240"/>
              </a:cxn>
              <a:cxn ang="f149">
                <a:pos x="f232" y="f241"/>
              </a:cxn>
              <a:cxn ang="f149">
                <a:pos x="f242" y="f243"/>
              </a:cxn>
              <a:cxn ang="f149">
                <a:pos x="f244" y="f245"/>
              </a:cxn>
              <a:cxn ang="f149">
                <a:pos x="f246" y="f245"/>
              </a:cxn>
              <a:cxn ang="f149">
                <a:pos x="f247" y="f248"/>
              </a:cxn>
              <a:cxn ang="f149">
                <a:pos x="f249" y="f250"/>
              </a:cxn>
              <a:cxn ang="f149">
                <a:pos x="f251" y="f240"/>
              </a:cxn>
              <a:cxn ang="f149">
                <a:pos x="f252" y="f253"/>
              </a:cxn>
              <a:cxn ang="f149">
                <a:pos x="f252" y="f254"/>
              </a:cxn>
              <a:cxn ang="f149">
                <a:pos x="f255" y="f235"/>
              </a:cxn>
              <a:cxn ang="f149">
                <a:pos x="f249" y="f233"/>
              </a:cxn>
              <a:cxn ang="f149">
                <a:pos x="f247" y="f256"/>
              </a:cxn>
              <a:cxn ang="f149">
                <a:pos x="f257" y="f258"/>
              </a:cxn>
              <a:cxn ang="f149">
                <a:pos x="f259" y="f260"/>
              </a:cxn>
              <a:cxn ang="f149">
                <a:pos x="f242" y="f261"/>
              </a:cxn>
              <a:cxn ang="f149">
                <a:pos x="f232" y="f233"/>
              </a:cxn>
              <a:cxn ang="f149">
                <a:pos x="f262" y="f263"/>
              </a:cxn>
              <a:cxn ang="f149">
                <a:pos x="f264" y="f265"/>
              </a:cxn>
              <a:cxn ang="f149">
                <a:pos x="f266" y="f267"/>
              </a:cxn>
              <a:cxn ang="f149">
                <a:pos x="f268" y="f265"/>
              </a:cxn>
              <a:cxn ang="f149">
                <a:pos x="f262" y="f263"/>
              </a:cxn>
            </a:cxnLst>
            <a:rect l="f228" t="f231" r="f229" b="f230"/>
            <a:pathLst>
              <a:path w="317" h="32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5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5" y="f27"/>
                  <a:pt x="f28" y="f29"/>
                  <a:pt x="f14" y="f30"/>
                </a:cubicBezTo>
                <a:cubicBezTo>
                  <a:pt x="f31" y="f32"/>
                  <a:pt x="f8" y="f33"/>
                  <a:pt x="f8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5"/>
                  <a:pt x="f48" y="f5"/>
                  <a:pt x="f49" y="f46"/>
                </a:cubicBezTo>
                <a:cubicBezTo>
                  <a:pt x="f50" y="f42"/>
                  <a:pt x="f51" y="f42"/>
                  <a:pt x="f52" y="f53"/>
                </a:cubicBezTo>
                <a:cubicBezTo>
                  <a:pt x="f54" y="f38"/>
                  <a:pt x="f55" y="f14"/>
                  <a:pt x="f56" y="f57"/>
                </a:cubicBezTo>
                <a:cubicBezTo>
                  <a:pt x="f58" y="f33"/>
                  <a:pt x="f59" y="f32"/>
                  <a:pt x="f60" y="f3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24"/>
                  <a:pt x="f67" y="f22"/>
                  <a:pt x="f65" y="f68"/>
                </a:cubicBezTo>
                <a:cubicBezTo>
                  <a:pt x="f6" y="f69"/>
                  <a:pt x="f61" y="f70"/>
                  <a:pt x="f71" y="f15"/>
                </a:cubicBezTo>
                <a:cubicBezTo>
                  <a:pt x="f72" y="f73"/>
                  <a:pt x="f56" y="f74"/>
                  <a:pt x="f56" y="f9"/>
                </a:cubicBezTo>
                <a:cubicBezTo>
                  <a:pt x="f55" y="f75"/>
                  <a:pt x="f74" y="f76"/>
                  <a:pt x="f52" y="f77"/>
                </a:cubicBezTo>
                <a:cubicBezTo>
                  <a:pt x="f69" y="f75"/>
                  <a:pt x="f78" y="f67"/>
                  <a:pt x="f79" y="f80"/>
                </a:cubicBezTo>
                <a:cubicBezTo>
                  <a:pt x="f48" y="f81"/>
                  <a:pt x="f47" y="f7"/>
                  <a:pt x="f82" y="f83"/>
                </a:cubicBezTo>
                <a:cubicBezTo>
                  <a:pt x="f84" y="f67"/>
                  <a:pt x="f85" y="f75"/>
                  <a:pt x="f39" y="f86"/>
                </a:cubicBezTo>
                <a:cubicBezTo>
                  <a:pt x="f37" y="f76"/>
                  <a:pt x="f12" y="f87"/>
                  <a:pt x="f8" y="f9"/>
                </a:cubicBezTo>
                <a:close/>
                <a:moveTo>
                  <a:pt x="f88" y="f89"/>
                </a:moveTo>
                <a:cubicBezTo>
                  <a:pt x="f90" y="f89"/>
                  <a:pt x="f11" y="f91"/>
                  <a:pt x="f11" y="f92"/>
                </a:cubicBezTo>
                <a:cubicBezTo>
                  <a:pt x="f11" y="f93"/>
                  <a:pt x="f90" y="f94"/>
                  <a:pt x="f95" y="f94"/>
                </a:cubicBezTo>
                <a:cubicBezTo>
                  <a:pt x="f96" y="f94"/>
                  <a:pt x="f97" y="f85"/>
                  <a:pt x="f98" y="f92"/>
                </a:cubicBezTo>
                <a:cubicBezTo>
                  <a:pt x="f98" y="f52"/>
                  <a:pt x="f99" y="f89"/>
                  <a:pt x="f88" y="f8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2A8D1ED5-81BA-4BB9-B5DF-A3F295A09728}"/>
              </a:ext>
            </a:extLst>
          </p:cNvPr>
          <p:cNvSpPr/>
          <p:nvPr/>
        </p:nvSpPr>
        <p:spPr>
          <a:xfrm>
            <a:off x="4803772" y="1255708"/>
            <a:ext cx="928692" cy="7366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7"/>
              <a:gd name="f7" fmla="val 244"/>
              <a:gd name="f8" fmla="val 305"/>
              <a:gd name="f9" fmla="val 216"/>
              <a:gd name="f10" fmla="val 226"/>
              <a:gd name="f11" fmla="val 302"/>
              <a:gd name="f12" fmla="val 233"/>
              <a:gd name="f13" fmla="val 291"/>
              <a:gd name="f14" fmla="val 235"/>
              <a:gd name="f15" fmla="val 288"/>
              <a:gd name="f16" fmla="val 286"/>
              <a:gd name="f17" fmla="val 236"/>
              <a:gd name="f18" fmla="val 283"/>
              <a:gd name="f19" fmla="val 251"/>
              <a:gd name="f20" fmla="val 239"/>
              <a:gd name="f21" fmla="val 213"/>
              <a:gd name="f22" fmla="val 228"/>
              <a:gd name="f23" fmla="val 186"/>
              <a:gd name="f24" fmla="val 208"/>
              <a:gd name="f25" fmla="val 167"/>
              <a:gd name="f26" fmla="val 185"/>
              <a:gd name="f27" fmla="val 151"/>
              <a:gd name="f28" fmla="val 154"/>
              <a:gd name="f29" fmla="val 130"/>
              <a:gd name="f30" fmla="val 119"/>
              <a:gd name="f31" fmla="val 117"/>
              <a:gd name="f32" fmla="val 85"/>
              <a:gd name="f33" fmla="val 101"/>
              <a:gd name="f34" fmla="val 63"/>
              <a:gd name="f35" fmla="val 90"/>
              <a:gd name="f36" fmla="val 41"/>
              <a:gd name="f37" fmla="val 79"/>
              <a:gd name="f38" fmla="val 23"/>
              <a:gd name="f39" fmla="val 61"/>
              <a:gd name="f40" fmla="val 11"/>
              <a:gd name="f41" fmla="val 49"/>
              <a:gd name="f42" fmla="val 4"/>
              <a:gd name="f43" fmla="val 34"/>
              <a:gd name="f44" fmla="val 2"/>
              <a:gd name="f45" fmla="val 17"/>
              <a:gd name="f46" fmla="val 12"/>
              <a:gd name="f47" fmla="val 6"/>
              <a:gd name="f48" fmla="val 5"/>
              <a:gd name="f49" fmla="val 3"/>
              <a:gd name="f50" fmla="val 9"/>
              <a:gd name="f51" fmla="val 13"/>
              <a:gd name="f52" fmla="val 8"/>
              <a:gd name="f53" fmla="val 60"/>
              <a:gd name="f54" fmla="val 109"/>
              <a:gd name="f55" fmla="val 159"/>
              <a:gd name="f56" fmla="val 84"/>
              <a:gd name="f57" fmla="val 171"/>
              <a:gd name="f58" fmla="val 88"/>
              <a:gd name="f59" fmla="val 183"/>
              <a:gd name="f60" fmla="val 92"/>
              <a:gd name="f61" fmla="val 195"/>
              <a:gd name="f62" fmla="val 94"/>
              <a:gd name="f63" fmla="val 259"/>
              <a:gd name="f64" fmla="val 107"/>
              <a:gd name="f65" fmla="val 304"/>
              <a:gd name="f66" fmla="val 157"/>
              <a:gd name="f67" fmla="+- 0 0 -90"/>
              <a:gd name="f68" fmla="*/ f3 1 307"/>
              <a:gd name="f69" fmla="*/ f4 1 244"/>
              <a:gd name="f70" fmla="val f5"/>
              <a:gd name="f71" fmla="val f6"/>
              <a:gd name="f72" fmla="val f7"/>
              <a:gd name="f73" fmla="*/ f67 f0 1"/>
              <a:gd name="f74" fmla="+- f72 0 f70"/>
              <a:gd name="f75" fmla="+- f71 0 f70"/>
              <a:gd name="f76" fmla="*/ f73 1 f2"/>
              <a:gd name="f77" fmla="*/ f75 1 307"/>
              <a:gd name="f78" fmla="*/ f74 1 244"/>
              <a:gd name="f79" fmla="*/ 305 f75 1"/>
              <a:gd name="f80" fmla="*/ 216 f74 1"/>
              <a:gd name="f81" fmla="*/ 291 f75 1"/>
              <a:gd name="f82" fmla="*/ 235 f74 1"/>
              <a:gd name="f83" fmla="*/ 283 f75 1"/>
              <a:gd name="f84" fmla="*/ 236 f74 1"/>
              <a:gd name="f85" fmla="*/ 239 f75 1"/>
              <a:gd name="f86" fmla="*/ 213 f74 1"/>
              <a:gd name="f87" fmla="*/ 185 f75 1"/>
              <a:gd name="f88" fmla="*/ 151 f74 1"/>
              <a:gd name="f89" fmla="*/ 85 f75 1"/>
              <a:gd name="f90" fmla="*/ 101 f74 1"/>
              <a:gd name="f91" fmla="*/ 23 f75 1"/>
              <a:gd name="f92" fmla="*/ 61 f74 1"/>
              <a:gd name="f93" fmla="*/ 2 f75 1"/>
              <a:gd name="f94" fmla="*/ 17 f74 1"/>
              <a:gd name="f95" fmla="*/ 5 f75 1"/>
              <a:gd name="f96" fmla="*/ 3 f74 1"/>
              <a:gd name="f97" fmla="*/ 17 f75 1"/>
              <a:gd name="f98" fmla="*/ 8 f74 1"/>
              <a:gd name="f99" fmla="*/ 159 f75 1"/>
              <a:gd name="f100" fmla="*/ 84 f74 1"/>
              <a:gd name="f101" fmla="*/ 195 f75 1"/>
              <a:gd name="f102" fmla="*/ 94 f74 1"/>
              <a:gd name="f103" fmla="+- f76 0 f1"/>
              <a:gd name="f104" fmla="*/ f79 1 307"/>
              <a:gd name="f105" fmla="*/ f80 1 244"/>
              <a:gd name="f106" fmla="*/ f81 1 307"/>
              <a:gd name="f107" fmla="*/ f82 1 244"/>
              <a:gd name="f108" fmla="*/ f83 1 307"/>
              <a:gd name="f109" fmla="*/ f84 1 244"/>
              <a:gd name="f110" fmla="*/ f85 1 307"/>
              <a:gd name="f111" fmla="*/ f86 1 244"/>
              <a:gd name="f112" fmla="*/ f87 1 307"/>
              <a:gd name="f113" fmla="*/ f88 1 244"/>
              <a:gd name="f114" fmla="*/ f89 1 307"/>
              <a:gd name="f115" fmla="*/ f90 1 244"/>
              <a:gd name="f116" fmla="*/ f91 1 307"/>
              <a:gd name="f117" fmla="*/ f92 1 244"/>
              <a:gd name="f118" fmla="*/ f93 1 307"/>
              <a:gd name="f119" fmla="*/ f94 1 244"/>
              <a:gd name="f120" fmla="*/ f95 1 307"/>
              <a:gd name="f121" fmla="*/ f96 1 244"/>
              <a:gd name="f122" fmla="*/ f97 1 307"/>
              <a:gd name="f123" fmla="*/ f98 1 244"/>
              <a:gd name="f124" fmla="*/ f99 1 307"/>
              <a:gd name="f125" fmla="*/ f100 1 244"/>
              <a:gd name="f126" fmla="*/ f101 1 307"/>
              <a:gd name="f127" fmla="*/ f102 1 244"/>
              <a:gd name="f128" fmla="*/ 0 1 f77"/>
              <a:gd name="f129" fmla="*/ f71 1 f77"/>
              <a:gd name="f130" fmla="*/ 0 1 f78"/>
              <a:gd name="f131" fmla="*/ f72 1 f78"/>
              <a:gd name="f132" fmla="*/ f104 1 f77"/>
              <a:gd name="f133" fmla="*/ f105 1 f78"/>
              <a:gd name="f134" fmla="*/ f106 1 f77"/>
              <a:gd name="f135" fmla="*/ f107 1 f78"/>
              <a:gd name="f136" fmla="*/ f108 1 f77"/>
              <a:gd name="f137" fmla="*/ f109 1 f78"/>
              <a:gd name="f138" fmla="*/ f110 1 f77"/>
              <a:gd name="f139" fmla="*/ f111 1 f78"/>
              <a:gd name="f140" fmla="*/ f112 1 f77"/>
              <a:gd name="f141" fmla="*/ f113 1 f78"/>
              <a:gd name="f142" fmla="*/ f114 1 f77"/>
              <a:gd name="f143" fmla="*/ f115 1 f78"/>
              <a:gd name="f144" fmla="*/ f116 1 f77"/>
              <a:gd name="f145" fmla="*/ f117 1 f78"/>
              <a:gd name="f146" fmla="*/ f118 1 f77"/>
              <a:gd name="f147" fmla="*/ f119 1 f78"/>
              <a:gd name="f148" fmla="*/ f120 1 f77"/>
              <a:gd name="f149" fmla="*/ f121 1 f78"/>
              <a:gd name="f150" fmla="*/ f122 1 f77"/>
              <a:gd name="f151" fmla="*/ f123 1 f78"/>
              <a:gd name="f152" fmla="*/ f124 1 f77"/>
              <a:gd name="f153" fmla="*/ f125 1 f78"/>
              <a:gd name="f154" fmla="*/ f126 1 f77"/>
              <a:gd name="f155" fmla="*/ f127 1 f78"/>
              <a:gd name="f156" fmla="*/ f128 f68 1"/>
              <a:gd name="f157" fmla="*/ f129 f68 1"/>
              <a:gd name="f158" fmla="*/ f131 f69 1"/>
              <a:gd name="f159" fmla="*/ f130 f69 1"/>
              <a:gd name="f160" fmla="*/ f132 f68 1"/>
              <a:gd name="f161" fmla="*/ f133 f69 1"/>
              <a:gd name="f162" fmla="*/ f134 f68 1"/>
              <a:gd name="f163" fmla="*/ f135 f69 1"/>
              <a:gd name="f164" fmla="*/ f136 f68 1"/>
              <a:gd name="f165" fmla="*/ f137 f69 1"/>
              <a:gd name="f166" fmla="*/ f138 f68 1"/>
              <a:gd name="f167" fmla="*/ f139 f69 1"/>
              <a:gd name="f168" fmla="*/ f140 f68 1"/>
              <a:gd name="f169" fmla="*/ f141 f69 1"/>
              <a:gd name="f170" fmla="*/ f142 f68 1"/>
              <a:gd name="f171" fmla="*/ f143 f69 1"/>
              <a:gd name="f172" fmla="*/ f144 f68 1"/>
              <a:gd name="f173" fmla="*/ f145 f69 1"/>
              <a:gd name="f174" fmla="*/ f146 f68 1"/>
              <a:gd name="f175" fmla="*/ f147 f69 1"/>
              <a:gd name="f176" fmla="*/ f148 f68 1"/>
              <a:gd name="f177" fmla="*/ f149 f69 1"/>
              <a:gd name="f178" fmla="*/ f150 f68 1"/>
              <a:gd name="f179" fmla="*/ f151 f69 1"/>
              <a:gd name="f180" fmla="*/ f152 f68 1"/>
              <a:gd name="f181" fmla="*/ f153 f69 1"/>
              <a:gd name="f182" fmla="*/ f154 f68 1"/>
              <a:gd name="f183" fmla="*/ f155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3">
                <a:pos x="f160" y="f161"/>
              </a:cxn>
              <a:cxn ang="f103">
                <a:pos x="f162" y="f163"/>
              </a:cxn>
              <a:cxn ang="f103">
                <a:pos x="f164" y="f165"/>
              </a:cxn>
              <a:cxn ang="f103">
                <a:pos x="f166" y="f167"/>
              </a:cxn>
              <a:cxn ang="f103">
                <a:pos x="f168" y="f169"/>
              </a:cxn>
              <a:cxn ang="f103">
                <a:pos x="f170" y="f171"/>
              </a:cxn>
              <a:cxn ang="f103">
                <a:pos x="f172" y="f173"/>
              </a:cxn>
              <a:cxn ang="f103">
                <a:pos x="f174" y="f175"/>
              </a:cxn>
              <a:cxn ang="f103">
                <a:pos x="f176" y="f177"/>
              </a:cxn>
              <a:cxn ang="f103">
                <a:pos x="f178" y="f179"/>
              </a:cxn>
              <a:cxn ang="f103">
                <a:pos x="f180" y="f181"/>
              </a:cxn>
              <a:cxn ang="f103">
                <a:pos x="f182" y="f183"/>
              </a:cxn>
              <a:cxn ang="f103">
                <a:pos x="f160" y="f161"/>
              </a:cxn>
            </a:cxnLst>
            <a:rect l="f156" t="f159" r="f157" b="f158"/>
            <a:pathLst>
              <a:path w="307" h="244">
                <a:moveTo>
                  <a:pt x="f8" y="f9"/>
                </a:moveTo>
                <a:cubicBezTo>
                  <a:pt x="f6" y="f10"/>
                  <a:pt x="f11" y="f12"/>
                  <a:pt x="f13" y="f14"/>
                </a:cubicBezTo>
                <a:cubicBezTo>
                  <a:pt x="f15" y="f14"/>
                  <a:pt x="f16" y="f17"/>
                  <a:pt x="f18" y="f17"/>
                </a:cubicBezTo>
                <a:cubicBezTo>
                  <a:pt x="f19" y="f7"/>
                  <a:pt x="f19" y="f7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4" y="f46"/>
                  <a:pt x="f5" y="f47"/>
                  <a:pt x="f48" y="f49"/>
                </a:cubicBezTo>
                <a:cubicBezTo>
                  <a:pt x="f50" y="f5"/>
                  <a:pt x="f51" y="f48"/>
                  <a:pt x="f45" y="f52"/>
                </a:cubicBezTo>
                <a:cubicBezTo>
                  <a:pt x="f53" y="f36"/>
                  <a:pt x="f54" y="f3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8D7F87CE-803E-4BB3-86CA-73A6AE96504E}"/>
              </a:ext>
            </a:extLst>
          </p:cNvPr>
          <p:cNvSpPr/>
          <p:nvPr/>
        </p:nvSpPr>
        <p:spPr>
          <a:xfrm>
            <a:off x="5949945" y="1252535"/>
            <a:ext cx="935038" cy="7397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9"/>
              <a:gd name="f7" fmla="val 245"/>
              <a:gd name="f8" fmla="val 2"/>
              <a:gd name="f9" fmla="val 217"/>
              <a:gd name="f10" fmla="val 5"/>
              <a:gd name="f11" fmla="val 158"/>
              <a:gd name="f12" fmla="val 45"/>
              <a:gd name="f13" fmla="val 112"/>
              <a:gd name="f14" fmla="val 107"/>
              <a:gd name="f15" fmla="val 96"/>
              <a:gd name="f16" fmla="val 173"/>
              <a:gd name="f17" fmla="val 80"/>
              <a:gd name="f18" fmla="val 232"/>
              <a:gd name="f19" fmla="val 51"/>
              <a:gd name="f20" fmla="val 287"/>
              <a:gd name="f21" fmla="val 12"/>
              <a:gd name="f22" fmla="val 292"/>
              <a:gd name="f23" fmla="val 9"/>
              <a:gd name="f24" fmla="val 296"/>
              <a:gd name="f25" fmla="val 303"/>
              <a:gd name="f26" fmla="val 306"/>
              <a:gd name="f27" fmla="val 18"/>
              <a:gd name="f28" fmla="val 305"/>
              <a:gd name="f29" fmla="val 24"/>
              <a:gd name="f30" fmla="val 300"/>
              <a:gd name="f31" fmla="val 43"/>
              <a:gd name="f32" fmla="val 291"/>
              <a:gd name="f33" fmla="val 58"/>
              <a:gd name="f34" fmla="val 275"/>
              <a:gd name="f35" fmla="val 70"/>
              <a:gd name="f36" fmla="val 250"/>
              <a:gd name="f37" fmla="val 91"/>
              <a:gd name="f38" fmla="val 219"/>
              <a:gd name="f39" fmla="val 103"/>
              <a:gd name="f40" fmla="val 190"/>
              <a:gd name="f41" fmla="val 117"/>
              <a:gd name="f42" fmla="val 131"/>
              <a:gd name="f43" fmla="val 126"/>
              <a:gd name="f44" fmla="val 146"/>
              <a:gd name="f45" fmla="val 99"/>
              <a:gd name="f46" fmla="val 170"/>
              <a:gd name="f47" fmla="val 83"/>
              <a:gd name="f48" fmla="val 186"/>
              <a:gd name="f49" fmla="val 203"/>
              <a:gd name="f50" fmla="val 65"/>
              <a:gd name="f51" fmla="val 226"/>
              <a:gd name="f52" fmla="val 62"/>
              <a:gd name="f53" fmla="val 242"/>
              <a:gd name="f54" fmla="val 53"/>
              <a:gd name="f55" fmla="val 38"/>
              <a:gd name="f56" fmla="val 241"/>
              <a:gd name="f57" fmla="val 31"/>
              <a:gd name="f58" fmla="val 238"/>
              <a:gd name="f59" fmla="val 23"/>
              <a:gd name="f60" fmla="val 237"/>
              <a:gd name="f61" fmla="val 15"/>
              <a:gd name="f62" fmla="val 235"/>
              <a:gd name="f63" fmla="val 233"/>
              <a:gd name="f64" fmla="val 228"/>
              <a:gd name="f65" fmla="+- 0 0 -90"/>
              <a:gd name="f66" fmla="*/ f3 1 309"/>
              <a:gd name="f67" fmla="*/ f4 1 245"/>
              <a:gd name="f68" fmla="val f5"/>
              <a:gd name="f69" fmla="val f6"/>
              <a:gd name="f70" fmla="val f7"/>
              <a:gd name="f71" fmla="*/ f65 f0 1"/>
              <a:gd name="f72" fmla="+- f70 0 f68"/>
              <a:gd name="f73" fmla="+- f69 0 f68"/>
              <a:gd name="f74" fmla="*/ f71 1 f2"/>
              <a:gd name="f75" fmla="*/ f73 1 309"/>
              <a:gd name="f76" fmla="*/ f72 1 245"/>
              <a:gd name="f77" fmla="*/ 2 f73 1"/>
              <a:gd name="f78" fmla="*/ 217 f72 1"/>
              <a:gd name="f79" fmla="*/ 107 f73 1"/>
              <a:gd name="f80" fmla="*/ 96 f72 1"/>
              <a:gd name="f81" fmla="*/ 287 f73 1"/>
              <a:gd name="f82" fmla="*/ 12 f72 1"/>
              <a:gd name="f83" fmla="*/ 303 f73 1"/>
              <a:gd name="f84" fmla="*/ 5 f72 1"/>
              <a:gd name="f85" fmla="*/ 305 f73 1"/>
              <a:gd name="f86" fmla="*/ 24 f72 1"/>
              <a:gd name="f87" fmla="*/ 275 f73 1"/>
              <a:gd name="f88" fmla="*/ 70 f72 1"/>
              <a:gd name="f89" fmla="*/ 190 f73 1"/>
              <a:gd name="f90" fmla="*/ 117 f72 1"/>
              <a:gd name="f91" fmla="*/ 99 f73 1"/>
              <a:gd name="f92" fmla="*/ 170 f72 1"/>
              <a:gd name="f93" fmla="*/ 65 f73 1"/>
              <a:gd name="f94" fmla="*/ 226 f72 1"/>
              <a:gd name="f95" fmla="*/ 38 f73 1"/>
              <a:gd name="f96" fmla="*/ 241 f72 1"/>
              <a:gd name="f97" fmla="*/ 15 f73 1"/>
              <a:gd name="f98" fmla="*/ 235 f72 1"/>
              <a:gd name="f99" fmla="+- f74 0 f1"/>
              <a:gd name="f100" fmla="*/ f77 1 309"/>
              <a:gd name="f101" fmla="*/ f78 1 245"/>
              <a:gd name="f102" fmla="*/ f79 1 309"/>
              <a:gd name="f103" fmla="*/ f80 1 245"/>
              <a:gd name="f104" fmla="*/ f81 1 309"/>
              <a:gd name="f105" fmla="*/ f82 1 245"/>
              <a:gd name="f106" fmla="*/ f83 1 309"/>
              <a:gd name="f107" fmla="*/ f84 1 245"/>
              <a:gd name="f108" fmla="*/ f85 1 309"/>
              <a:gd name="f109" fmla="*/ f86 1 245"/>
              <a:gd name="f110" fmla="*/ f87 1 309"/>
              <a:gd name="f111" fmla="*/ f88 1 245"/>
              <a:gd name="f112" fmla="*/ f89 1 309"/>
              <a:gd name="f113" fmla="*/ f90 1 245"/>
              <a:gd name="f114" fmla="*/ f91 1 309"/>
              <a:gd name="f115" fmla="*/ f92 1 245"/>
              <a:gd name="f116" fmla="*/ f93 1 309"/>
              <a:gd name="f117" fmla="*/ f94 1 245"/>
              <a:gd name="f118" fmla="*/ f95 1 309"/>
              <a:gd name="f119" fmla="*/ f96 1 245"/>
              <a:gd name="f120" fmla="*/ f97 1 309"/>
              <a:gd name="f121" fmla="*/ f98 1 245"/>
              <a:gd name="f122" fmla="*/ 0 1 f75"/>
              <a:gd name="f123" fmla="*/ f69 1 f75"/>
              <a:gd name="f124" fmla="*/ 0 1 f76"/>
              <a:gd name="f125" fmla="*/ f70 1 f76"/>
              <a:gd name="f126" fmla="*/ f100 1 f75"/>
              <a:gd name="f127" fmla="*/ f101 1 f76"/>
              <a:gd name="f128" fmla="*/ f102 1 f75"/>
              <a:gd name="f129" fmla="*/ f103 1 f76"/>
              <a:gd name="f130" fmla="*/ f104 1 f75"/>
              <a:gd name="f131" fmla="*/ f105 1 f76"/>
              <a:gd name="f132" fmla="*/ f106 1 f75"/>
              <a:gd name="f133" fmla="*/ f107 1 f76"/>
              <a:gd name="f134" fmla="*/ f108 1 f75"/>
              <a:gd name="f135" fmla="*/ f109 1 f76"/>
              <a:gd name="f136" fmla="*/ f110 1 f75"/>
              <a:gd name="f137" fmla="*/ f111 1 f76"/>
              <a:gd name="f138" fmla="*/ f112 1 f75"/>
              <a:gd name="f139" fmla="*/ f113 1 f76"/>
              <a:gd name="f140" fmla="*/ f114 1 f75"/>
              <a:gd name="f141" fmla="*/ f115 1 f76"/>
              <a:gd name="f142" fmla="*/ f116 1 f75"/>
              <a:gd name="f143" fmla="*/ f117 1 f76"/>
              <a:gd name="f144" fmla="*/ f118 1 f75"/>
              <a:gd name="f145" fmla="*/ f119 1 f76"/>
              <a:gd name="f146" fmla="*/ f120 1 f75"/>
              <a:gd name="f147" fmla="*/ f121 1 f76"/>
              <a:gd name="f148" fmla="*/ f122 f66 1"/>
              <a:gd name="f149" fmla="*/ f123 f66 1"/>
              <a:gd name="f150" fmla="*/ f125 f67 1"/>
              <a:gd name="f151" fmla="*/ f124 f67 1"/>
              <a:gd name="f152" fmla="*/ f126 f66 1"/>
              <a:gd name="f153" fmla="*/ f127 f67 1"/>
              <a:gd name="f154" fmla="*/ f128 f66 1"/>
              <a:gd name="f155" fmla="*/ f129 f67 1"/>
              <a:gd name="f156" fmla="*/ f130 f66 1"/>
              <a:gd name="f157" fmla="*/ f131 f67 1"/>
              <a:gd name="f158" fmla="*/ f132 f66 1"/>
              <a:gd name="f159" fmla="*/ f133 f67 1"/>
              <a:gd name="f160" fmla="*/ f134 f66 1"/>
              <a:gd name="f161" fmla="*/ f135 f67 1"/>
              <a:gd name="f162" fmla="*/ f136 f66 1"/>
              <a:gd name="f163" fmla="*/ f137 f67 1"/>
              <a:gd name="f164" fmla="*/ f138 f66 1"/>
              <a:gd name="f165" fmla="*/ f139 f67 1"/>
              <a:gd name="f166" fmla="*/ f140 f66 1"/>
              <a:gd name="f167" fmla="*/ f141 f67 1"/>
              <a:gd name="f168" fmla="*/ f142 f66 1"/>
              <a:gd name="f169" fmla="*/ f143 f67 1"/>
              <a:gd name="f170" fmla="*/ f144 f66 1"/>
              <a:gd name="f171" fmla="*/ f145 f67 1"/>
              <a:gd name="f172" fmla="*/ f146 f66 1"/>
              <a:gd name="f173" fmla="*/ f14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9">
                <a:pos x="f152" y="f153"/>
              </a:cxn>
              <a:cxn ang="f99">
                <a:pos x="f154" y="f155"/>
              </a:cxn>
              <a:cxn ang="f99">
                <a:pos x="f156" y="f157"/>
              </a:cxn>
              <a:cxn ang="f99">
                <a:pos x="f158" y="f159"/>
              </a:cxn>
              <a:cxn ang="f99">
                <a:pos x="f160" y="f161"/>
              </a:cxn>
              <a:cxn ang="f99">
                <a:pos x="f162" y="f163"/>
              </a:cxn>
              <a:cxn ang="f99">
                <a:pos x="f164" y="f165"/>
              </a:cxn>
              <a:cxn ang="f99">
                <a:pos x="f166" y="f167"/>
              </a:cxn>
              <a:cxn ang="f99">
                <a:pos x="f168" y="f169"/>
              </a:cxn>
              <a:cxn ang="f99">
                <a:pos x="f170" y="f171"/>
              </a:cxn>
              <a:cxn ang="f99">
                <a:pos x="f172" y="f173"/>
              </a:cxn>
              <a:cxn ang="f99">
                <a:pos x="f152" y="f153"/>
              </a:cxn>
            </a:cxnLst>
            <a:rect l="f148" t="f151" r="f149" b="f150"/>
            <a:pathLst>
              <a:path w="309" h="24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5"/>
                  <a:pt x="f25" y="f10"/>
                </a:cubicBezTo>
                <a:cubicBezTo>
                  <a:pt x="f6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11" y="f42"/>
                  <a:pt x="f43" y="f44"/>
                  <a:pt x="f45" y="f46"/>
                </a:cubicBezTo>
                <a:cubicBezTo>
                  <a:pt x="f47" y="f48"/>
                  <a:pt x="f35" y="f49"/>
                  <a:pt x="f50" y="f51"/>
                </a:cubicBezTo>
                <a:cubicBezTo>
                  <a:pt x="f52" y="f53"/>
                  <a:pt x="f54" y="f7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10" y="f63"/>
                  <a:pt x="f5" y="f64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BF42A93B-6CF2-4A87-8512-3D5FAFEEC6C2}"/>
              </a:ext>
            </a:extLst>
          </p:cNvPr>
          <p:cNvSpPr/>
          <p:nvPr/>
        </p:nvSpPr>
        <p:spPr>
          <a:xfrm>
            <a:off x="5645148" y="3171825"/>
            <a:ext cx="385767" cy="4492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8"/>
              <a:gd name="f7" fmla="val 149"/>
              <a:gd name="f8" fmla="val 63"/>
              <a:gd name="f9" fmla="val 58"/>
              <a:gd name="f10" fmla="val 148"/>
              <a:gd name="f11" fmla="val 50"/>
              <a:gd name="f12" fmla="val 42"/>
              <a:gd name="f13" fmla="val 146"/>
              <a:gd name="f14" fmla="val 3"/>
              <a:gd name="f15" fmla="val 136"/>
              <a:gd name="f16" fmla="val 129"/>
              <a:gd name="f17" fmla="val 16"/>
              <a:gd name="f18" fmla="val 93"/>
              <a:gd name="f19" fmla="val 27"/>
              <a:gd name="f20" fmla="val 67"/>
              <a:gd name="f21" fmla="val 38"/>
              <a:gd name="f22" fmla="val 49"/>
              <a:gd name="f23" fmla="val 52"/>
              <a:gd name="f24" fmla="val 9"/>
              <a:gd name="f25" fmla="val 55"/>
              <a:gd name="f26" fmla="val 1"/>
              <a:gd name="f27" fmla="val 65"/>
              <a:gd name="f28" fmla="val 75"/>
              <a:gd name="f29" fmla="val 78"/>
              <a:gd name="f30" fmla="val 8"/>
              <a:gd name="f31" fmla="val 81"/>
              <a:gd name="f32" fmla="val 15"/>
              <a:gd name="f33" fmla="val 95"/>
              <a:gd name="f34" fmla="val 48"/>
              <a:gd name="f35" fmla="val 109"/>
              <a:gd name="f36" fmla="val 80"/>
              <a:gd name="f37" fmla="val 123"/>
              <a:gd name="f38" fmla="val 112"/>
              <a:gd name="f39" fmla="val 122"/>
              <a:gd name="f40" fmla="val 126"/>
              <a:gd name="f41" fmla="val 117"/>
              <a:gd name="f42" fmla="val 134"/>
              <a:gd name="f43" fmla="val 101"/>
              <a:gd name="f44" fmla="val 143"/>
              <a:gd name="f45" fmla="val 84"/>
              <a:gd name="f46" fmla="+- 0 0 -90"/>
              <a:gd name="f47" fmla="*/ f3 1 128"/>
              <a:gd name="f48" fmla="*/ f4 1 149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128"/>
              <a:gd name="f57" fmla="*/ f53 1 149"/>
              <a:gd name="f58" fmla="*/ 63 f54 1"/>
              <a:gd name="f59" fmla="*/ 149 f53 1"/>
              <a:gd name="f60" fmla="*/ 42 f54 1"/>
              <a:gd name="f61" fmla="*/ 146 f53 1"/>
              <a:gd name="f62" fmla="*/ 16 f54 1"/>
              <a:gd name="f63" fmla="*/ 93 f53 1"/>
              <a:gd name="f64" fmla="*/ 49 f54 1"/>
              <a:gd name="f65" fmla="*/ 16 f53 1"/>
              <a:gd name="f66" fmla="*/ 65 f54 1"/>
              <a:gd name="f67" fmla="*/ 0 f53 1"/>
              <a:gd name="f68" fmla="*/ 81 f54 1"/>
              <a:gd name="f69" fmla="*/ 15 f53 1"/>
              <a:gd name="f70" fmla="*/ 123 f54 1"/>
              <a:gd name="f71" fmla="*/ 112 f53 1"/>
              <a:gd name="f72" fmla="*/ 117 f54 1"/>
              <a:gd name="f73" fmla="*/ 134 f53 1"/>
              <a:gd name="f74" fmla="+- f55 0 f1"/>
              <a:gd name="f75" fmla="*/ f58 1 128"/>
              <a:gd name="f76" fmla="*/ f59 1 149"/>
              <a:gd name="f77" fmla="*/ f60 1 128"/>
              <a:gd name="f78" fmla="*/ f61 1 149"/>
              <a:gd name="f79" fmla="*/ f62 1 128"/>
              <a:gd name="f80" fmla="*/ f63 1 149"/>
              <a:gd name="f81" fmla="*/ f64 1 128"/>
              <a:gd name="f82" fmla="*/ f65 1 149"/>
              <a:gd name="f83" fmla="*/ f66 1 128"/>
              <a:gd name="f84" fmla="*/ f67 1 149"/>
              <a:gd name="f85" fmla="*/ f68 1 128"/>
              <a:gd name="f86" fmla="*/ f69 1 149"/>
              <a:gd name="f87" fmla="*/ f70 1 128"/>
              <a:gd name="f88" fmla="*/ f71 1 149"/>
              <a:gd name="f89" fmla="*/ f72 1 128"/>
              <a:gd name="f90" fmla="*/ f73 1 149"/>
              <a:gd name="f91" fmla="*/ 0 1 f56"/>
              <a:gd name="f92" fmla="*/ f50 1 f56"/>
              <a:gd name="f93" fmla="*/ 0 1 f57"/>
              <a:gd name="f94" fmla="*/ f51 1 f57"/>
              <a:gd name="f95" fmla="*/ f75 1 f56"/>
              <a:gd name="f96" fmla="*/ f76 1 f57"/>
              <a:gd name="f97" fmla="*/ f77 1 f56"/>
              <a:gd name="f98" fmla="*/ f78 1 f57"/>
              <a:gd name="f99" fmla="*/ f79 1 f56"/>
              <a:gd name="f100" fmla="*/ f80 1 f57"/>
              <a:gd name="f101" fmla="*/ f81 1 f56"/>
              <a:gd name="f102" fmla="*/ f82 1 f57"/>
              <a:gd name="f103" fmla="*/ f83 1 f56"/>
              <a:gd name="f104" fmla="*/ f84 1 f57"/>
              <a:gd name="f105" fmla="*/ f85 1 f56"/>
              <a:gd name="f106" fmla="*/ f86 1 f57"/>
              <a:gd name="f107" fmla="*/ f87 1 f56"/>
              <a:gd name="f108" fmla="*/ f88 1 f57"/>
              <a:gd name="f109" fmla="*/ f89 1 f56"/>
              <a:gd name="f110" fmla="*/ f90 1 f57"/>
              <a:gd name="f111" fmla="*/ f91 f47 1"/>
              <a:gd name="f112" fmla="*/ f92 f47 1"/>
              <a:gd name="f113" fmla="*/ f94 f48 1"/>
              <a:gd name="f114" fmla="*/ f93 f48 1"/>
              <a:gd name="f115" fmla="*/ f95 f47 1"/>
              <a:gd name="f116" fmla="*/ f96 f48 1"/>
              <a:gd name="f117" fmla="*/ f97 f47 1"/>
              <a:gd name="f118" fmla="*/ f98 f48 1"/>
              <a:gd name="f119" fmla="*/ f99 f47 1"/>
              <a:gd name="f120" fmla="*/ f100 f48 1"/>
              <a:gd name="f121" fmla="*/ f101 f47 1"/>
              <a:gd name="f122" fmla="*/ f102 f48 1"/>
              <a:gd name="f123" fmla="*/ f103 f47 1"/>
              <a:gd name="f124" fmla="*/ f104 f48 1"/>
              <a:gd name="f125" fmla="*/ f105 f47 1"/>
              <a:gd name="f126" fmla="*/ f106 f48 1"/>
              <a:gd name="f127" fmla="*/ f107 f47 1"/>
              <a:gd name="f128" fmla="*/ f108 f48 1"/>
              <a:gd name="f129" fmla="*/ f109 f47 1"/>
              <a:gd name="f130" fmla="*/ f110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9" y="f120"/>
              </a:cxn>
              <a:cxn ang="f74">
                <a:pos x="f121" y="f122"/>
              </a:cxn>
              <a:cxn ang="f74">
                <a:pos x="f123" y="f124"/>
              </a:cxn>
              <a:cxn ang="f74">
                <a:pos x="f125" y="f126"/>
              </a:cxn>
              <a:cxn ang="f74">
                <a:pos x="f127" y="f128"/>
              </a:cxn>
              <a:cxn ang="f74">
                <a:pos x="f129" y="f130"/>
              </a:cxn>
              <a:cxn ang="f74">
                <a:pos x="f115" y="f116"/>
              </a:cxn>
            </a:cxnLst>
            <a:rect l="f111" t="f114" r="f112" b="f113"/>
            <a:pathLst>
              <a:path w="128" h="149">
                <a:moveTo>
                  <a:pt x="f8" y="f7"/>
                </a:moveTo>
                <a:cubicBezTo>
                  <a:pt x="f9" y="f10"/>
                  <a:pt x="f11" y="f10"/>
                  <a:pt x="f12" y="f13"/>
                </a:cubicBezTo>
                <a:cubicBezTo>
                  <a:pt x="f14" y="f15"/>
                  <a:pt x="f5" y="f16"/>
                  <a:pt x="f17" y="f18"/>
                </a:cubicBezTo>
                <a:cubicBezTo>
                  <a:pt x="f19" y="f20"/>
                  <a:pt x="f21" y="f12"/>
                  <a:pt x="f22" y="f17"/>
                </a:cubicBezTo>
                <a:cubicBezTo>
                  <a:pt x="f23" y="f24"/>
                  <a:pt x="f25" y="f26"/>
                  <a:pt x="f27" y="f5"/>
                </a:cubicBezTo>
                <a:cubicBezTo>
                  <a:pt x="f28" y="f5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6" y="f39"/>
                  <a:pt x="f40" y="f6"/>
                  <a:pt x="f41" y="f42"/>
                </a:cubicBezTo>
                <a:cubicBezTo>
                  <a:pt x="f43" y="f44"/>
                  <a:pt x="f45" y="f10"/>
                  <a:pt x="f8" y="f7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901C284A-7E75-46A4-9348-EFFBBE7139D8}"/>
              </a:ext>
            </a:extLst>
          </p:cNvPr>
          <p:cNvSpPr/>
          <p:nvPr/>
        </p:nvSpPr>
        <p:spPr>
          <a:xfrm>
            <a:off x="5033964" y="2457450"/>
            <a:ext cx="354009" cy="3571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7"/>
              <a:gd name="f7" fmla="val 118"/>
              <a:gd name="f8" fmla="val 61"/>
              <a:gd name="f9" fmla="val 94"/>
              <a:gd name="f10" fmla="val 92"/>
              <a:gd name="f11" fmla="val 58"/>
              <a:gd name="f12" fmla="val 26"/>
              <a:gd name="f13" fmla="val 93"/>
              <a:gd name="f14" fmla="val 60"/>
              <a:gd name="f15" fmla="val 29"/>
              <a:gd name="f16" fmla="val 27"/>
              <a:gd name="f17" fmla="val 1"/>
              <a:gd name="f18" fmla="val 59"/>
              <a:gd name="f19" fmla="val 91"/>
              <a:gd name="f20" fmla="+- 0 0 -90"/>
              <a:gd name="f21" fmla="*/ f3 1 117"/>
              <a:gd name="f22" fmla="*/ f4 1 118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117"/>
              <a:gd name="f31" fmla="*/ f27 1 118"/>
              <a:gd name="f32" fmla="*/ 117 f28 1"/>
              <a:gd name="f33" fmla="*/ 61 f27 1"/>
              <a:gd name="f34" fmla="*/ 58 f28 1"/>
              <a:gd name="f35" fmla="*/ 118 f27 1"/>
              <a:gd name="f36" fmla="*/ 0 f28 1"/>
              <a:gd name="f37" fmla="*/ 60 f27 1"/>
              <a:gd name="f38" fmla="*/ 59 f28 1"/>
              <a:gd name="f39" fmla="*/ 1 f27 1"/>
              <a:gd name="f40" fmla="+- f29 0 f1"/>
              <a:gd name="f41" fmla="*/ f32 1 117"/>
              <a:gd name="f42" fmla="*/ f33 1 118"/>
              <a:gd name="f43" fmla="*/ f34 1 117"/>
              <a:gd name="f44" fmla="*/ f35 1 118"/>
              <a:gd name="f45" fmla="*/ f36 1 117"/>
              <a:gd name="f46" fmla="*/ f37 1 118"/>
              <a:gd name="f47" fmla="*/ f38 1 117"/>
              <a:gd name="f48" fmla="*/ f39 1 118"/>
              <a:gd name="f49" fmla="*/ 0 1 f30"/>
              <a:gd name="f50" fmla="*/ f24 1 f30"/>
              <a:gd name="f51" fmla="*/ 0 1 f31"/>
              <a:gd name="f52" fmla="*/ f25 1 f31"/>
              <a:gd name="f53" fmla="*/ f41 1 f30"/>
              <a:gd name="f54" fmla="*/ f42 1 f31"/>
              <a:gd name="f55" fmla="*/ f43 1 f30"/>
              <a:gd name="f56" fmla="*/ f44 1 f31"/>
              <a:gd name="f57" fmla="*/ f45 1 f30"/>
              <a:gd name="f58" fmla="*/ f46 1 f31"/>
              <a:gd name="f59" fmla="*/ f47 1 f30"/>
              <a:gd name="f60" fmla="*/ f48 1 f31"/>
              <a:gd name="f61" fmla="*/ f49 f21 1"/>
              <a:gd name="f62" fmla="*/ f50 f21 1"/>
              <a:gd name="f63" fmla="*/ f52 f22 1"/>
              <a:gd name="f64" fmla="*/ f51 f22 1"/>
              <a:gd name="f65" fmla="*/ f53 f21 1"/>
              <a:gd name="f66" fmla="*/ f54 f22 1"/>
              <a:gd name="f67" fmla="*/ f55 f21 1"/>
              <a:gd name="f68" fmla="*/ f56 f22 1"/>
              <a:gd name="f69" fmla="*/ f57 f21 1"/>
              <a:gd name="f70" fmla="*/ f58 f22 1"/>
              <a:gd name="f71" fmla="*/ f59 f21 1"/>
              <a:gd name="f72" fmla="*/ f60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5" y="f66"/>
              </a:cxn>
              <a:cxn ang="f40">
                <a:pos x="f67" y="f68"/>
              </a:cxn>
              <a:cxn ang="f40">
                <a:pos x="f69" y="f70"/>
              </a:cxn>
              <a:cxn ang="f40">
                <a:pos x="f71" y="f72"/>
              </a:cxn>
              <a:cxn ang="f40">
                <a:pos x="f65" y="f66"/>
              </a:cxn>
            </a:cxnLst>
            <a:rect l="f61" t="f64" r="f62" b="f63"/>
            <a:pathLst>
              <a:path w="117" h="118">
                <a:moveTo>
                  <a:pt x="f6" y="f8"/>
                </a:moveTo>
                <a:cubicBezTo>
                  <a:pt x="f6" y="f9"/>
                  <a:pt x="f10" y="f7"/>
                  <a:pt x="f11" y="f7"/>
                </a:cubicBezTo>
                <a:cubicBezTo>
                  <a:pt x="f12" y="f7"/>
                  <a:pt x="f5" y="f13"/>
                  <a:pt x="f5" y="f14"/>
                </a:cubicBezTo>
                <a:cubicBezTo>
                  <a:pt x="f5" y="f15"/>
                  <a:pt x="f16" y="f17"/>
                  <a:pt x="f18" y="f17"/>
                </a:cubicBezTo>
                <a:cubicBezTo>
                  <a:pt x="f19" y="f5"/>
                  <a:pt x="f6" y="f16"/>
                  <a:pt x="f6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0F420477-FDF1-4713-96FB-419AED4C5495}"/>
              </a:ext>
            </a:extLst>
          </p:cNvPr>
          <p:cNvSpPr/>
          <p:nvPr/>
        </p:nvSpPr>
        <p:spPr>
          <a:xfrm>
            <a:off x="6357942" y="2457450"/>
            <a:ext cx="357192" cy="3571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8"/>
              <a:gd name="f7" fmla="val 57"/>
              <a:gd name="f8" fmla="val 24"/>
              <a:gd name="f9" fmla="val 93"/>
              <a:gd name="f10" fmla="val 59"/>
              <a:gd name="f11" fmla="val 27"/>
              <a:gd name="f12" fmla="val 58"/>
              <a:gd name="f13" fmla="val 1"/>
              <a:gd name="f14" fmla="val 90"/>
              <a:gd name="f15" fmla="val 117"/>
              <a:gd name="f16" fmla="val 29"/>
              <a:gd name="f17" fmla="val 60"/>
              <a:gd name="f18" fmla="val 92"/>
              <a:gd name="f19" fmla="val 91"/>
              <a:gd name="f20" fmla="+- 0 0 -90"/>
              <a:gd name="f21" fmla="*/ f3 1 118"/>
              <a:gd name="f22" fmla="*/ f4 1 118"/>
              <a:gd name="f23" fmla="val f5"/>
              <a:gd name="f24" fmla="val f6"/>
              <a:gd name="f25" fmla="*/ f20 f0 1"/>
              <a:gd name="f26" fmla="+- f24 0 f23"/>
              <a:gd name="f27" fmla="*/ f25 1 f2"/>
              <a:gd name="f28" fmla="*/ f26 1 118"/>
              <a:gd name="f29" fmla="*/ 57 f26 1"/>
              <a:gd name="f30" fmla="*/ 118 f26 1"/>
              <a:gd name="f31" fmla="*/ 0 f26 1"/>
              <a:gd name="f32" fmla="*/ 59 f26 1"/>
              <a:gd name="f33" fmla="*/ 58 f26 1"/>
              <a:gd name="f34" fmla="*/ 1 f26 1"/>
              <a:gd name="f35" fmla="*/ 60 f26 1"/>
              <a:gd name="f36" fmla="+- f27 0 f1"/>
              <a:gd name="f37" fmla="*/ f29 1 118"/>
              <a:gd name="f38" fmla="*/ f30 1 118"/>
              <a:gd name="f39" fmla="*/ f31 1 118"/>
              <a:gd name="f40" fmla="*/ f32 1 118"/>
              <a:gd name="f41" fmla="*/ f33 1 118"/>
              <a:gd name="f42" fmla="*/ f34 1 118"/>
              <a:gd name="f43" fmla="*/ f35 1 118"/>
              <a:gd name="f44" fmla="*/ 0 1 f28"/>
              <a:gd name="f45" fmla="*/ f24 1 f28"/>
              <a:gd name="f46" fmla="*/ f37 1 f28"/>
              <a:gd name="f47" fmla="*/ f38 1 f28"/>
              <a:gd name="f48" fmla="*/ f39 1 f28"/>
              <a:gd name="f49" fmla="*/ f40 1 f28"/>
              <a:gd name="f50" fmla="*/ f41 1 f28"/>
              <a:gd name="f51" fmla="*/ f42 1 f28"/>
              <a:gd name="f52" fmla="*/ f43 1 f28"/>
              <a:gd name="f53" fmla="*/ f44 f21 1"/>
              <a:gd name="f54" fmla="*/ f45 f21 1"/>
              <a:gd name="f55" fmla="*/ f45 f22 1"/>
              <a:gd name="f56" fmla="*/ f44 f22 1"/>
              <a:gd name="f57" fmla="*/ f46 f21 1"/>
              <a:gd name="f58" fmla="*/ f47 f22 1"/>
              <a:gd name="f59" fmla="*/ f48 f21 1"/>
              <a:gd name="f60" fmla="*/ f49 f22 1"/>
              <a:gd name="f61" fmla="*/ f50 f21 1"/>
              <a:gd name="f62" fmla="*/ f51 f22 1"/>
              <a:gd name="f63" fmla="*/ f47 f21 1"/>
              <a:gd name="f64" fmla="*/ f5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9" y="f60"/>
              </a:cxn>
              <a:cxn ang="f36">
                <a:pos x="f61" y="f62"/>
              </a:cxn>
              <a:cxn ang="f36">
                <a:pos x="f63" y="f64"/>
              </a:cxn>
              <a:cxn ang="f36">
                <a:pos x="f57" y="f58"/>
              </a:cxn>
            </a:cxnLst>
            <a:rect l="f53" t="f56" r="f54" b="f55"/>
            <a:pathLst>
              <a:path w="118" h="118">
                <a:moveTo>
                  <a:pt x="f7" y="f6"/>
                </a:moveTo>
                <a:cubicBezTo>
                  <a:pt x="f8" y="f6"/>
                  <a:pt x="f5" y="f9"/>
                  <a:pt x="f5" y="f10"/>
                </a:cubicBezTo>
                <a:cubicBezTo>
                  <a:pt x="f5" y="f11"/>
                  <a:pt x="f11" y="f5"/>
                  <a:pt x="f12" y="f13"/>
                </a:cubicBezTo>
                <a:cubicBezTo>
                  <a:pt x="f14" y="f13"/>
                  <a:pt x="f15" y="f16"/>
                  <a:pt x="f6" y="f17"/>
                </a:cubicBezTo>
                <a:cubicBezTo>
                  <a:pt x="f6" y="f18"/>
                  <a:pt x="f19" y="f6"/>
                  <a:pt x="f7" y="f6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60;p66">
            <a:extLst>
              <a:ext uri="{FF2B5EF4-FFF2-40B4-BE49-F238E27FC236}">
                <a16:creationId xmlns:a16="http://schemas.microsoft.com/office/drawing/2014/main" id="{1E548BD7-02F6-4BC1-822D-2550A8EE4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152" y="140616"/>
            <a:ext cx="2515011" cy="572697"/>
          </a:xfrm>
        </p:spPr>
        <p:txBody>
          <a:bodyPr/>
          <a:lstStyle/>
          <a:p>
            <a:pPr lvl="0"/>
            <a:r>
              <a:rPr lang="en-US" sz="2400" b="1">
                <a:latin typeface="Arial"/>
              </a:rPr>
              <a:t>RESOURCES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6615697-A50B-4525-8C4B-C98C76E0D8DE}"/>
              </a:ext>
            </a:extLst>
          </p:cNvPr>
          <p:cNvSpPr/>
          <p:nvPr/>
        </p:nvSpPr>
        <p:spPr>
          <a:xfrm>
            <a:off x="233364" y="3084508"/>
            <a:ext cx="1976439" cy="1939927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669"/>
              <a:gd name="f8" fmla="val 1638"/>
              <a:gd name="f9" fmla="val 587"/>
              <a:gd name="f10" fmla="val 413"/>
              <a:gd name="f11" fmla="val 636"/>
              <a:gd name="f12" fmla="val 407"/>
              <a:gd name="f13" fmla="val 684"/>
              <a:gd name="f14" fmla="val 406"/>
              <a:gd name="f15" fmla="val 731"/>
              <a:gd name="f16" fmla="val 418"/>
              <a:gd name="f17" fmla="val 745"/>
              <a:gd name="f18" fmla="val 421"/>
              <a:gd name="f19" fmla="val 766"/>
              <a:gd name="f20" fmla="val 423"/>
              <a:gd name="f21" fmla="val 761"/>
              <a:gd name="f22" fmla="val 444"/>
              <a:gd name="f23" fmla="val 756"/>
              <a:gd name="f24" fmla="val 465"/>
              <a:gd name="f25" fmla="val 737"/>
              <a:gd name="f26" fmla="val 459"/>
              <a:gd name="f27" fmla="val 723"/>
              <a:gd name="f28" fmla="val 456"/>
              <a:gd name="f29" fmla="val 665"/>
              <a:gd name="f30" fmla="val 443"/>
              <a:gd name="f31" fmla="val 607"/>
              <a:gd name="f32" fmla="val 440"/>
              <a:gd name="f33" fmla="val 549"/>
              <a:gd name="f34" fmla="val 455"/>
              <a:gd name="f35" fmla="val 523"/>
              <a:gd name="f36" fmla="val 462"/>
              <a:gd name="f37" fmla="val 503"/>
              <a:gd name="f38" fmla="val 476"/>
              <a:gd name="f39" fmla="val 487"/>
              <a:gd name="f40" fmla="val 496"/>
              <a:gd name="f41" fmla="val 451"/>
              <a:gd name="f42" fmla="val 542"/>
              <a:gd name="f43" fmla="val 594"/>
              <a:gd name="f44" fmla="val 438"/>
              <a:gd name="f45" fmla="val 650"/>
              <a:gd name="f46" fmla="val 669"/>
              <a:gd name="f47" fmla="val 439"/>
              <a:gd name="f48" fmla="val 689"/>
              <a:gd name="f49" fmla="val 437"/>
              <a:gd name="f50" fmla="val 708"/>
              <a:gd name="f51" fmla="val 434"/>
              <a:gd name="f52" fmla="val 743"/>
              <a:gd name="f53" fmla="val 449"/>
              <a:gd name="f54" fmla="val 770"/>
              <a:gd name="f55" fmla="val 471"/>
              <a:gd name="f56" fmla="val 794"/>
              <a:gd name="f57" fmla="val 493"/>
              <a:gd name="f58" fmla="val 817"/>
              <a:gd name="f59" fmla="val 518"/>
              <a:gd name="f60" fmla="val 837"/>
              <a:gd name="f61" fmla="val 541"/>
              <a:gd name="f62" fmla="val 858"/>
              <a:gd name="f63" fmla="val 550"/>
              <a:gd name="f64" fmla="val 866"/>
              <a:gd name="f65" fmla="val 558"/>
              <a:gd name="f66" fmla="val 874"/>
              <a:gd name="f67" fmla="val 566"/>
              <a:gd name="f68" fmla="val 883"/>
              <a:gd name="f69" fmla="val 582"/>
              <a:gd name="f70" fmla="val 900"/>
              <a:gd name="f71" fmla="val 585"/>
              <a:gd name="f72" fmla="val 920"/>
              <a:gd name="f73" fmla="val 577"/>
              <a:gd name="f74" fmla="val 942"/>
              <a:gd name="f75" fmla="val 570"/>
              <a:gd name="f76" fmla="val 963"/>
              <a:gd name="f77" fmla="val 580"/>
              <a:gd name="f78" fmla="val 976"/>
              <a:gd name="f79" fmla="val 602"/>
              <a:gd name="f80" fmla="val 974"/>
              <a:gd name="f81" fmla="val 611"/>
              <a:gd name="f82" fmla="val 612"/>
              <a:gd name="f83" fmla="val 979"/>
              <a:gd name="f84" fmla="val 614"/>
              <a:gd name="f85" fmla="val 986"/>
              <a:gd name="f86" fmla="val 616"/>
              <a:gd name="f87" fmla="val 1000"/>
              <a:gd name="f88" fmla="val 619"/>
              <a:gd name="f89" fmla="val 1011"/>
              <a:gd name="f90" fmla="val 996"/>
              <a:gd name="f91" fmla="val 644"/>
              <a:gd name="f92" fmla="val 988"/>
              <a:gd name="f93" fmla="val 649"/>
              <a:gd name="f94" fmla="val 1004"/>
              <a:gd name="f95" fmla="val 651"/>
              <a:gd name="f96" fmla="val 1012"/>
              <a:gd name="f97" fmla="val 653"/>
              <a:gd name="f98" fmla="val 1017"/>
              <a:gd name="f99" fmla="val 662"/>
              <a:gd name="f100" fmla="val 670"/>
              <a:gd name="f101" fmla="val 1018"/>
              <a:gd name="f102" fmla="val 671"/>
              <a:gd name="f103" fmla="val 673"/>
              <a:gd name="f104" fmla="val 1006"/>
              <a:gd name="f105" fmla="val 674"/>
              <a:gd name="f106" fmla="val 677"/>
              <a:gd name="f107" fmla="val 995"/>
              <a:gd name="f108" fmla="val 683"/>
              <a:gd name="f109" fmla="val 693"/>
              <a:gd name="f110" fmla="val 997"/>
              <a:gd name="f111" fmla="val 688"/>
              <a:gd name="f112" fmla="val 1008"/>
              <a:gd name="f113" fmla="val 1014"/>
              <a:gd name="f114" fmla="val 712"/>
              <a:gd name="f115" fmla="val 1002"/>
              <a:gd name="f116" fmla="val 993"/>
              <a:gd name="f117" fmla="val 732"/>
              <a:gd name="f118" fmla="val 967"/>
              <a:gd name="f119" fmla="val 960"/>
              <a:gd name="f120" fmla="val 734"/>
              <a:gd name="f121" fmla="val 951"/>
              <a:gd name="f122" fmla="val 754"/>
              <a:gd name="f123" fmla="val 950"/>
              <a:gd name="f124" fmla="val 751"/>
              <a:gd name="f125" fmla="val 961"/>
              <a:gd name="f126" fmla="val 755"/>
              <a:gd name="f127" fmla="val 968"/>
              <a:gd name="f128" fmla="val 767"/>
              <a:gd name="f129" fmla="val 782"/>
              <a:gd name="f130" fmla="val 958"/>
              <a:gd name="f131" fmla="val 787"/>
              <a:gd name="f132" fmla="val 940"/>
              <a:gd name="f133" fmla="val 790"/>
              <a:gd name="f134" fmla="val 932"/>
              <a:gd name="f135" fmla="val 798"/>
              <a:gd name="f136" fmla="val 804"/>
              <a:gd name="f137" fmla="val 941"/>
              <a:gd name="f138" fmla="val 820"/>
              <a:gd name="f139" fmla="val 969"/>
              <a:gd name="f140" fmla="val 854"/>
              <a:gd name="f141" fmla="val 872"/>
              <a:gd name="f142" fmla="val 877"/>
              <a:gd name="f143" fmla="val 930"/>
              <a:gd name="f144" fmla="val 885"/>
              <a:gd name="f145" fmla="val 933"/>
              <a:gd name="f146" fmla="val 888"/>
              <a:gd name="f147" fmla="val 891"/>
              <a:gd name="f148" fmla="val 952"/>
              <a:gd name="f149" fmla="val 899"/>
              <a:gd name="f150" fmla="val 957"/>
              <a:gd name="f151" fmla="val 908"/>
              <a:gd name="f152" fmla="val 915"/>
              <a:gd name="f153" fmla="val 964"/>
              <a:gd name="f154" fmla="val 923"/>
              <a:gd name="f155" fmla="val 972"/>
              <a:gd name="f156" fmla="val 956"/>
              <a:gd name="f157" fmla="val 924"/>
              <a:gd name="f158" fmla="val 928"/>
              <a:gd name="f159" fmla="val 949"/>
              <a:gd name="f160" fmla="val 955"/>
              <a:gd name="f161" fmla="val 998"/>
              <a:gd name="f162" fmla="val 971"/>
              <a:gd name="f163" fmla="val 1009"/>
              <a:gd name="f164" fmla="val 977"/>
              <a:gd name="f165" fmla="val 983"/>
              <a:gd name="f166" fmla="val 1019"/>
              <a:gd name="f167" fmla="val 984"/>
              <a:gd name="f168" fmla="val 1005"/>
              <a:gd name="f169" fmla="val 987"/>
              <a:gd name="f170" fmla="val 992"/>
              <a:gd name="f171" fmla="val 1001"/>
              <a:gd name="f172" fmla="val 1003"/>
              <a:gd name="f173" fmla="val 1023"/>
              <a:gd name="f174" fmla="val 1016"/>
              <a:gd name="f175" fmla="val 1024"/>
              <a:gd name="f176" fmla="val 1010"/>
              <a:gd name="f177" fmla="val 1025"/>
              <a:gd name="f178" fmla="val 1026"/>
              <a:gd name="f179" fmla="val 994"/>
              <a:gd name="f180" fmla="val 1032"/>
              <a:gd name="f181" fmla="val 1040"/>
              <a:gd name="f182" fmla="val 1053"/>
              <a:gd name="f183" fmla="val 1058"/>
              <a:gd name="f184" fmla="val 1060"/>
              <a:gd name="f185" fmla="val 1062"/>
              <a:gd name="f186" fmla="val 1064"/>
              <a:gd name="f187" fmla="val 1078"/>
              <a:gd name="f188" fmla="val 1089"/>
              <a:gd name="f189" fmla="val 980"/>
              <a:gd name="f190" fmla="val 1104"/>
              <a:gd name="f191" fmla="val 1099"/>
              <a:gd name="f192" fmla="val 948"/>
              <a:gd name="f193" fmla="val 1085"/>
              <a:gd name="f194" fmla="val 916"/>
              <a:gd name="f195" fmla="val 1097"/>
              <a:gd name="f196" fmla="val 1120"/>
              <a:gd name="f197" fmla="val 870"/>
              <a:gd name="f198" fmla="val 1143"/>
              <a:gd name="f199" fmla="val 848"/>
              <a:gd name="f200" fmla="val 1167"/>
              <a:gd name="f201" fmla="val 828"/>
              <a:gd name="f202" fmla="val 1190"/>
              <a:gd name="f203" fmla="val 807"/>
              <a:gd name="f204" fmla="val 1211"/>
              <a:gd name="f205" fmla="val 788"/>
              <a:gd name="f206" fmla="val 1229"/>
              <a:gd name="f207" fmla="val 1236"/>
              <a:gd name="f208" fmla="val 738"/>
              <a:gd name="f209" fmla="val 1238"/>
              <a:gd name="f210" fmla="val 729"/>
              <a:gd name="f211" fmla="val 1243"/>
              <a:gd name="f212" fmla="val 727"/>
              <a:gd name="f213" fmla="val 1250"/>
              <a:gd name="f214" fmla="val 1266"/>
              <a:gd name="f215" fmla="val 741"/>
              <a:gd name="f216" fmla="val 1284"/>
              <a:gd name="f217" fmla="val 746"/>
              <a:gd name="f218" fmla="val 1302"/>
              <a:gd name="f219" fmla="val 1310"/>
              <a:gd name="f220" fmla="val 1315"/>
              <a:gd name="f221" fmla="val 750"/>
              <a:gd name="f222" fmla="val 1321"/>
              <a:gd name="f223" fmla="val 1360"/>
              <a:gd name="f224" fmla="val 1406"/>
              <a:gd name="f225" fmla="val 1445"/>
              <a:gd name="f226" fmla="val 1454"/>
              <a:gd name="f227" fmla="val 748"/>
              <a:gd name="f228" fmla="val 1463"/>
              <a:gd name="f229" fmla="val 1474"/>
              <a:gd name="f230" fmla="val 747"/>
              <a:gd name="f231" fmla="val 1487"/>
              <a:gd name="f232" fmla="val 1482"/>
              <a:gd name="f233" fmla="val 764"/>
              <a:gd name="f234" fmla="val 773"/>
              <a:gd name="f235" fmla="val 1483"/>
              <a:gd name="f236" fmla="val 893"/>
              <a:gd name="f237" fmla="val 1465"/>
              <a:gd name="f238" fmla="val 1444"/>
              <a:gd name="f239" fmla="val 1130"/>
              <a:gd name="f240" fmla="val 1437"/>
              <a:gd name="f241" fmla="val 1172"/>
              <a:gd name="f242" fmla="val 1431"/>
              <a:gd name="f243" fmla="val 1215"/>
              <a:gd name="f244" fmla="val 1427"/>
              <a:gd name="f245" fmla="val 1258"/>
              <a:gd name="f246" fmla="val 1423"/>
              <a:gd name="f247" fmla="val 1308"/>
              <a:gd name="f248" fmla="val 1448"/>
              <a:gd name="f249" fmla="val 1349"/>
              <a:gd name="f250" fmla="val 1498"/>
              <a:gd name="f251" fmla="val 1373"/>
              <a:gd name="f252" fmla="val 1544"/>
              <a:gd name="f253" fmla="val 1395"/>
              <a:gd name="f254" fmla="val 1594"/>
              <a:gd name="f255" fmla="val 1403"/>
              <a:gd name="f256" fmla="val 1645"/>
              <a:gd name="f257" fmla="val 1405"/>
              <a:gd name="f258" fmla="val 1666"/>
              <a:gd name="f259" fmla="val 1410"/>
              <a:gd name="f260" fmla="val 1658"/>
              <a:gd name="f261" fmla="val 1429"/>
              <a:gd name="f262" fmla="val 1640"/>
              <a:gd name="f263" fmla="val 1613"/>
              <a:gd name="f264" fmla="val 1489"/>
              <a:gd name="f265" fmla="val 1582"/>
              <a:gd name="f266" fmla="val 1513"/>
              <a:gd name="f267" fmla="val 1504"/>
              <a:gd name="f268" fmla="val 1574"/>
              <a:gd name="f269" fmla="val 1416"/>
              <a:gd name="f270" fmla="val 1611"/>
              <a:gd name="f271" fmla="val 1317"/>
              <a:gd name="f272" fmla="val 1618"/>
              <a:gd name="f273" fmla="val 1187"/>
              <a:gd name="f274" fmla="val 1628"/>
              <a:gd name="f275" fmla="val 1576"/>
              <a:gd name="f276" fmla="val 1470"/>
              <a:gd name="f277" fmla="val 1417"/>
              <a:gd name="f278" fmla="val 947"/>
              <a:gd name="f279" fmla="val 1358"/>
              <a:gd name="f280" fmla="val 1295"/>
              <a:gd name="f281" fmla="val 1279"/>
              <a:gd name="f282" fmla="val 917"/>
              <a:gd name="f283" fmla="val 1274"/>
              <a:gd name="f284" fmla="val 1278"/>
              <a:gd name="f285" fmla="val 857"/>
              <a:gd name="f286" fmla="val 1286"/>
              <a:gd name="f287" fmla="val 814"/>
              <a:gd name="f288" fmla="val 771"/>
              <a:gd name="f289" fmla="val 1277"/>
              <a:gd name="f290" fmla="val 1273"/>
              <a:gd name="f291" fmla="val 721"/>
              <a:gd name="f292" fmla="val 1361"/>
              <a:gd name="f293" fmla="val 694"/>
              <a:gd name="f294" fmla="val 1424"/>
              <a:gd name="f295" fmla="val 652"/>
              <a:gd name="f296" fmla="val 1480"/>
              <a:gd name="f297" fmla="val 565"/>
              <a:gd name="f298" fmla="val 450"/>
              <a:gd name="f299" fmla="val 309"/>
              <a:gd name="f300" fmla="val 203"/>
              <a:gd name="f301" fmla="val 1593"/>
              <a:gd name="f302" fmla="val 111"/>
              <a:gd name="f303" fmla="val 1546"/>
              <a:gd name="f304" fmla="val 37"/>
              <a:gd name="f305" fmla="val 1467"/>
              <a:gd name="f306" fmla="val 27"/>
              <a:gd name="f307" fmla="val 1455"/>
              <a:gd name="f308" fmla="val 18"/>
              <a:gd name="f309" fmla="val 1443"/>
              <a:gd name="f310" fmla="val 11"/>
              <a:gd name="f311" fmla="val 1409"/>
              <a:gd name="f312" fmla="val 2"/>
              <a:gd name="f313" fmla="val 24"/>
              <a:gd name="f314" fmla="val 65"/>
              <a:gd name="f315" fmla="val 105"/>
              <a:gd name="f316" fmla="val 1398"/>
              <a:gd name="f317" fmla="val 144"/>
              <a:gd name="f318" fmla="val 1384"/>
              <a:gd name="f319" fmla="val 154"/>
              <a:gd name="f320" fmla="val 1381"/>
              <a:gd name="f321" fmla="val 164"/>
              <a:gd name="f322" fmla="val 1377"/>
              <a:gd name="f323" fmla="val 173"/>
              <a:gd name="f324" fmla="val 1372"/>
              <a:gd name="f325" fmla="val 228"/>
              <a:gd name="f326" fmla="val 1344"/>
              <a:gd name="f327" fmla="val 248"/>
              <a:gd name="f328" fmla="val 1304"/>
              <a:gd name="f329" fmla="val 238"/>
              <a:gd name="f330" fmla="val 1244"/>
              <a:gd name="f331" fmla="val 227"/>
              <a:gd name="f332" fmla="val 1171"/>
              <a:gd name="f333" fmla="val 206"/>
              <a:gd name="f334" fmla="val 1101"/>
              <a:gd name="f335" fmla="val 190"/>
              <a:gd name="f336" fmla="val 1029"/>
              <a:gd name="f337" fmla="val 912"/>
              <a:gd name="f338" fmla="val 146"/>
              <a:gd name="f339" fmla="val 793"/>
              <a:gd name="f340" fmla="val 153"/>
              <a:gd name="f341" fmla="val 160"/>
              <a:gd name="f342" fmla="val 538"/>
              <a:gd name="f343" fmla="val 182"/>
              <a:gd name="f344" fmla="val 405"/>
              <a:gd name="f345" fmla="val 256"/>
              <a:gd name="f346" fmla="val 289"/>
              <a:gd name="f347" fmla="val 361"/>
              <a:gd name="f348" fmla="val 124"/>
              <a:gd name="f349" fmla="val 514"/>
              <a:gd name="f350" fmla="val 32"/>
              <a:gd name="f351" fmla="val 709"/>
              <a:gd name="f352" fmla="val 9"/>
              <a:gd name="f353" fmla="val 852"/>
              <a:gd name="f354" fmla="val 10"/>
              <a:gd name="f355" fmla="val 919"/>
              <a:gd name="f356" fmla="val 42"/>
              <a:gd name="f357" fmla="val 61"/>
              <a:gd name="f358" fmla="val 990"/>
              <a:gd name="f359" fmla="val 87"/>
              <a:gd name="f360" fmla="val 121"/>
              <a:gd name="f361" fmla="val 1022"/>
              <a:gd name="f362" fmla="val 129"/>
              <a:gd name="f363" fmla="val 135"/>
              <a:gd name="f364" fmla="val 1038"/>
              <a:gd name="f365" fmla="val 1108"/>
              <a:gd name="f366" fmla="val 96"/>
              <a:gd name="f367" fmla="val 1173"/>
              <a:gd name="f368" fmla="val 110"/>
              <a:gd name="f369" fmla="val 147"/>
              <a:gd name="f370" fmla="val 1296"/>
              <a:gd name="f371" fmla="val 1339"/>
              <a:gd name="f372" fmla="val 233"/>
              <a:gd name="f373" fmla="val 293"/>
              <a:gd name="f374" fmla="val 1382"/>
              <a:gd name="f375" fmla="val 1390"/>
              <a:gd name="f376" fmla="val 326"/>
              <a:gd name="f377" fmla="val 343"/>
              <a:gd name="f378" fmla="val 353"/>
              <a:gd name="f379" fmla="val 1401"/>
              <a:gd name="f380" fmla="val 1388"/>
              <a:gd name="f381" fmla="val 359"/>
              <a:gd name="f382" fmla="val 357"/>
              <a:gd name="f383" fmla="val 1336"/>
              <a:gd name="f384" fmla="val 368"/>
              <a:gd name="f385" fmla="val 1316"/>
              <a:gd name="f386" fmla="val 388"/>
              <a:gd name="f387" fmla="val 1311"/>
              <a:gd name="f388" fmla="val 393"/>
              <a:gd name="f389" fmla="val 1305"/>
              <a:gd name="f390" fmla="val 395"/>
              <a:gd name="f391" fmla="val 1298"/>
              <a:gd name="f392" fmla="val 396"/>
              <a:gd name="f393" fmla="val 1222"/>
              <a:gd name="f394" fmla="val 1209"/>
              <a:gd name="f395" fmla="val 466"/>
              <a:gd name="f396" fmla="val 467"/>
              <a:gd name="f397" fmla="val 1208"/>
              <a:gd name="f398" fmla="val 468"/>
              <a:gd name="f399" fmla="val 1206"/>
              <a:gd name="f400" fmla="val 1195"/>
              <a:gd name="f401" fmla="val 458"/>
              <a:gd name="f402" fmla="val 1194"/>
              <a:gd name="f403" fmla="val 1191"/>
              <a:gd name="f404" fmla="val 429"/>
              <a:gd name="f405" fmla="val 1186"/>
              <a:gd name="f406" fmla="val 409"/>
              <a:gd name="f407" fmla="val 1175"/>
              <a:gd name="f408" fmla="val 1158"/>
              <a:gd name="f409" fmla="val 386"/>
              <a:gd name="f410" fmla="val 377"/>
              <a:gd name="f411" fmla="val 1127"/>
              <a:gd name="f412" fmla="val 1111"/>
              <a:gd name="f413" fmla="val 1066"/>
              <a:gd name="f414" fmla="val 334"/>
              <a:gd name="f415" fmla="val 1031"/>
              <a:gd name="f416" fmla="val 300"/>
              <a:gd name="f417" fmla="val 1007"/>
              <a:gd name="f418" fmla="val 254"/>
              <a:gd name="f419" fmla="val 242"/>
              <a:gd name="f420" fmla="val 240"/>
              <a:gd name="f421" fmla="val 250"/>
              <a:gd name="f422" fmla="val 291"/>
              <a:gd name="f423" fmla="val 869"/>
              <a:gd name="f424" fmla="val 308"/>
              <a:gd name="f425" fmla="val 328"/>
              <a:gd name="f426" fmla="val 739"/>
              <a:gd name="f427" fmla="val 350"/>
              <a:gd name="f428" fmla="val 370"/>
              <a:gd name="f429" fmla="val 605"/>
              <a:gd name="f430" fmla="val 403"/>
              <a:gd name="f431" fmla="val 599"/>
              <a:gd name="f432" fmla="val 593"/>
              <a:gd name="f433" fmla="val 410"/>
              <a:gd name="f434" fmla="val 1161"/>
              <a:gd name="f435" fmla="val 1015"/>
              <a:gd name="f436" fmla="val 1157"/>
              <a:gd name="f437" fmla="val 1155"/>
              <a:gd name="f438" fmla="val 1153"/>
              <a:gd name="f439" fmla="val 1013"/>
              <a:gd name="f440" fmla="val 1135"/>
              <a:gd name="f441" fmla="val 1129"/>
              <a:gd name="f442" fmla="val 1124"/>
              <a:gd name="f443" fmla="val 1036"/>
              <a:gd name="f444" fmla="val 1125"/>
              <a:gd name="f445" fmla="val 1042"/>
              <a:gd name="f446" fmla="val 1131"/>
              <a:gd name="f447" fmla="val 1051"/>
              <a:gd name="f448" fmla="val 1138"/>
              <a:gd name="f449" fmla="val 1050"/>
              <a:gd name="f450" fmla="val 1148"/>
              <a:gd name="f451" fmla="val 1046"/>
              <a:gd name="f452" fmla="val 1037"/>
              <a:gd name="f453" fmla="val 1176"/>
              <a:gd name="f454" fmla="val 1185"/>
              <a:gd name="f455" fmla="val 1174"/>
              <a:gd name="f456" fmla="val 1164"/>
              <a:gd name="f457" fmla="val 1170"/>
              <a:gd name="f458" fmla="val 966"/>
              <a:gd name="f459" fmla="val 1205"/>
              <a:gd name="f460" fmla="val 1218"/>
              <a:gd name="f461" fmla="val 931"/>
              <a:gd name="f462" fmla="val 1223"/>
              <a:gd name="f463" fmla="val 911"/>
              <a:gd name="f464" fmla="val 1227"/>
              <a:gd name="f465" fmla="val 890"/>
              <a:gd name="f466" fmla="val 884"/>
              <a:gd name="f467" fmla="val 879"/>
              <a:gd name="f468" fmla="val 1156"/>
              <a:gd name="f469" fmla="val 906"/>
              <a:gd name="f470" fmla="val 1149"/>
              <a:gd name="f471" fmla="val 1145"/>
              <a:gd name="f472" fmla="val 937"/>
              <a:gd name="f473" fmla="val 1163"/>
              <a:gd name="f474" fmla="val 935"/>
              <a:gd name="f475" fmla="val 1177"/>
              <a:gd name="f476" fmla="val 926"/>
              <a:gd name="f477" fmla="val 1184"/>
              <a:gd name="f478" fmla="val 907"/>
              <a:gd name="f479" fmla="val 904"/>
              <a:gd name="f480" fmla="val 902"/>
              <a:gd name="f481" fmla="val 1178"/>
              <a:gd name="f482" fmla="val 901"/>
              <a:gd name="f483" fmla="val 1188"/>
              <a:gd name="f484" fmla="val 1198"/>
              <a:gd name="f485" fmla="val 913"/>
              <a:gd name="f486" fmla="val 1203"/>
              <a:gd name="f487" fmla="val 1199"/>
              <a:gd name="f488" fmla="val 1193"/>
              <a:gd name="f489" fmla="val 953"/>
              <a:gd name="f490" fmla="val 1165"/>
              <a:gd name="f491" fmla="val 1154"/>
              <a:gd name="f492" fmla="val 1144"/>
              <a:gd name="f493" fmla="val 999"/>
              <a:gd name="f494" fmla="val 1090"/>
              <a:gd name="f495" fmla="val 1052"/>
              <a:gd name="f496" fmla="val 1063"/>
              <a:gd name="f497" fmla="val 1074"/>
              <a:gd name="f498" fmla="val 1092"/>
              <a:gd name="f499" fmla="val 1107"/>
              <a:gd name="f500" fmla="val 1081"/>
              <a:gd name="f501" fmla="val 1115"/>
              <a:gd name="f502" fmla="val 1126"/>
              <a:gd name="f503" fmla="val 1168"/>
              <a:gd name="f504" fmla="val 1169"/>
              <a:gd name="f505" fmla="val 1146"/>
              <a:gd name="f506" fmla="val 1137"/>
              <a:gd name="f507" fmla="val 989"/>
              <a:gd name="f508" fmla="val 1123"/>
              <a:gd name="f509" fmla="val 970"/>
              <a:gd name="f510" fmla="val 1110"/>
              <a:gd name="f511" fmla="val 978"/>
              <a:gd name="f512" fmla="val 1095"/>
              <a:gd name="f513" fmla="val 1087"/>
              <a:gd name="f514" fmla="val 1082"/>
              <a:gd name="f515" fmla="val 1080"/>
              <a:gd name="f516" fmla="val 1076"/>
              <a:gd name="f517" fmla="val 1072"/>
              <a:gd name="f518" fmla="val 1027"/>
              <a:gd name="f519" fmla="val 1049"/>
              <a:gd name="f520" fmla="val 1033"/>
              <a:gd name="f521" fmla="val 1044"/>
              <a:gd name="f522" fmla="val 1048"/>
              <a:gd name="f523" fmla="val 1056"/>
              <a:gd name="f524" fmla="val 1034"/>
              <a:gd name="f525" fmla="val 1039"/>
              <a:gd name="f526" fmla="val 1061"/>
              <a:gd name="f527" fmla="val 1065"/>
              <a:gd name="f528" fmla="val 1057"/>
              <a:gd name="f529" fmla="val 1054"/>
              <a:gd name="f530" fmla="val 1070"/>
              <a:gd name="f531" fmla="val 1118"/>
              <a:gd name="f532" fmla="val 934"/>
              <a:gd name="f533" fmla="val 1103"/>
              <a:gd name="f534" fmla="val 897"/>
              <a:gd name="f535" fmla="val 1132"/>
              <a:gd name="f536" fmla="val 881"/>
              <a:gd name="f537" fmla="val 1142"/>
              <a:gd name="f538" fmla="val 868"/>
              <a:gd name="f539" fmla="val 1134"/>
              <a:gd name="f540" fmla="val 861"/>
              <a:gd name="f541" fmla="val 808"/>
              <a:gd name="f542" fmla="val 795"/>
              <a:gd name="f543" fmla="val 792"/>
              <a:gd name="f544" fmla="val 1139"/>
              <a:gd name="f545" fmla="val 784"/>
              <a:gd name="f546" fmla="val 1128"/>
              <a:gd name="f547" fmla="val 777"/>
              <a:gd name="f548" fmla="val 1119"/>
              <a:gd name="f549" fmla="val 735"/>
              <a:gd name="f550" fmla="val 706"/>
              <a:gd name="f551" fmla="val 1068"/>
              <a:gd name="f552" fmla="val 687"/>
              <a:gd name="f553" fmla="val 681"/>
              <a:gd name="f554" fmla="val 1055"/>
              <a:gd name="f555" fmla="val 672"/>
              <a:gd name="f556" fmla="val 1041"/>
              <a:gd name="f557" fmla="val 667"/>
              <a:gd name="f558" fmla="val 660"/>
              <a:gd name="f559" fmla="val 1045"/>
              <a:gd name="f560" fmla="val 648"/>
              <a:gd name="f561" fmla="val 646"/>
              <a:gd name="f562" fmla="val 639"/>
              <a:gd name="f563" fmla="val 633"/>
              <a:gd name="f564" fmla="val 632"/>
              <a:gd name="f565" fmla="val 631"/>
              <a:gd name="f566" fmla="val 630"/>
              <a:gd name="f567" fmla="val 628"/>
              <a:gd name="f568" fmla="val 625"/>
              <a:gd name="f569" fmla="val 621"/>
              <a:gd name="f570" fmla="val 596"/>
              <a:gd name="f571" fmla="val 595"/>
              <a:gd name="f572" fmla="val 1021"/>
              <a:gd name="f573" fmla="val 579"/>
              <a:gd name="f574" fmla="val 568"/>
              <a:gd name="f575" fmla="val 981"/>
              <a:gd name="f576" fmla="val 563"/>
              <a:gd name="f577" fmla="val 975"/>
              <a:gd name="f578" fmla="val 973"/>
              <a:gd name="f579" fmla="val 551"/>
              <a:gd name="f580" fmla="val 540"/>
              <a:gd name="f581" fmla="val 527"/>
              <a:gd name="f582" fmla="val 512"/>
              <a:gd name="f583" fmla="val 508"/>
              <a:gd name="f584" fmla="val 502"/>
              <a:gd name="f585" fmla="val 501"/>
              <a:gd name="f586" fmla="val 500"/>
              <a:gd name="f587" fmla="val 505"/>
              <a:gd name="f588" fmla="val 511"/>
              <a:gd name="f589" fmla="val 532"/>
              <a:gd name="f590" fmla="val 543"/>
              <a:gd name="f591" fmla="val 560"/>
              <a:gd name="f592" fmla="val 578"/>
              <a:gd name="f593" fmla="val 609"/>
              <a:gd name="f594" fmla="val 617"/>
              <a:gd name="f595" fmla="val 624"/>
              <a:gd name="f596" fmla="val 692"/>
              <a:gd name="f597" fmla="val 1150"/>
              <a:gd name="f598" fmla="val 1160"/>
              <a:gd name="f599" fmla="val 716"/>
              <a:gd name="f600" fmla="val 1180"/>
              <a:gd name="f601" fmla="val 719"/>
              <a:gd name="f602" fmla="val 1189"/>
              <a:gd name="f603" fmla="val 724"/>
              <a:gd name="f604" fmla="val 1196"/>
              <a:gd name="f605" fmla="val 1200"/>
              <a:gd name="f606" fmla="val 760"/>
              <a:gd name="f607" fmla="val 1202"/>
              <a:gd name="f608" fmla="val 769"/>
              <a:gd name="f609" fmla="val 1182"/>
              <a:gd name="f610" fmla="val 742"/>
              <a:gd name="f611" fmla="val 730"/>
              <a:gd name="f612" fmla="val 1151"/>
              <a:gd name="f613" fmla="val 752"/>
              <a:gd name="f614" fmla="val 765"/>
              <a:gd name="f615" fmla="val 776"/>
              <a:gd name="f616" fmla="val 789"/>
              <a:gd name="f617" fmla="val 1220"/>
              <a:gd name="f618" fmla="val 758"/>
              <a:gd name="f619" fmla="val 1226"/>
              <a:gd name="f620" fmla="val 740"/>
              <a:gd name="f621" fmla="val 717"/>
              <a:gd name="f622" fmla="val 1219"/>
              <a:gd name="f623" fmla="val 704"/>
              <a:gd name="f624" fmla="val 697"/>
              <a:gd name="f625" fmla="val 690"/>
              <a:gd name="f626" fmla="val 675"/>
              <a:gd name="f627" fmla="val 655"/>
              <a:gd name="f628" fmla="val 623"/>
              <a:gd name="f629" fmla="val 620"/>
              <a:gd name="f630" fmla="val 634"/>
              <a:gd name="f631" fmla="val 641"/>
              <a:gd name="f632" fmla="val 657"/>
              <a:gd name="f633" fmla="val 656"/>
              <a:gd name="f634" fmla="val 654"/>
              <a:gd name="f635" fmla="val 1159"/>
              <a:gd name="f636" fmla="val 676"/>
              <a:gd name="f637" fmla="val 678"/>
              <a:gd name="f638" fmla="val 1113"/>
              <a:gd name="f639" fmla="val 647"/>
              <a:gd name="f640" fmla="val 588"/>
              <a:gd name="f641" fmla="val 561"/>
              <a:gd name="f642" fmla="val 1105"/>
              <a:gd name="f643" fmla="val 618"/>
              <a:gd name="f644" fmla="val 1275"/>
              <a:gd name="f645" fmla="val 898"/>
              <a:gd name="f646" fmla="val 1252"/>
              <a:gd name="f647" fmla="val 1231"/>
              <a:gd name="f648" fmla="val 1133"/>
              <a:gd name="f649" fmla="val 1109"/>
              <a:gd name="f650" fmla="val 1147"/>
              <a:gd name="f651" fmla="val 1047"/>
              <a:gd name="f652" fmla="val 1141"/>
              <a:gd name="f653" fmla="val 1096"/>
              <a:gd name="f654" fmla="val 1112"/>
              <a:gd name="f655" fmla="val 1114"/>
              <a:gd name="f656" fmla="val 991"/>
              <a:gd name="f657" fmla="val 838"/>
              <a:gd name="f658" fmla="val 876"/>
              <a:gd name="f659" fmla="val 873"/>
              <a:gd name="f660" fmla="val 1071"/>
              <a:gd name="f661" fmla="val 1059"/>
              <a:gd name="f662" fmla="val 843"/>
              <a:gd name="f663" fmla="val 830"/>
              <a:gd name="f664" fmla="val 816"/>
              <a:gd name="f665" fmla="val 805"/>
              <a:gd name="f666" fmla="val 802"/>
              <a:gd name="f667" fmla="val 801"/>
              <a:gd name="f668" fmla="val 841"/>
              <a:gd name="f669" fmla="val 832"/>
              <a:gd name="f670" fmla="val 806"/>
              <a:gd name="f671" fmla="val 803"/>
              <a:gd name="f672" fmla="val 800"/>
              <a:gd name="f673" fmla="val 811"/>
              <a:gd name="f674" fmla="val 819"/>
              <a:gd name="f675" fmla="val 826"/>
              <a:gd name="f676" fmla="val 834"/>
              <a:gd name="f677" fmla="val 842"/>
              <a:gd name="f678" fmla="val 850"/>
              <a:gd name="f679" fmla="val 867"/>
              <a:gd name="f680" fmla="val 759"/>
              <a:gd name="f681" fmla="val 1093"/>
              <a:gd name="f682" fmla="val 1094"/>
              <a:gd name="f683" fmla="val 780"/>
              <a:gd name="f684" fmla="val 781"/>
              <a:gd name="f685" fmla="val 785"/>
              <a:gd name="f686" fmla="val 778"/>
              <a:gd name="f687" fmla="val 768"/>
              <a:gd name="f688" fmla="val 894"/>
              <a:gd name="f689" fmla="val 1075"/>
              <a:gd name="f690" fmla="val 1091"/>
              <a:gd name="f691" fmla="val 914"/>
              <a:gd name="f692" fmla="val 925"/>
              <a:gd name="f693" fmla="val 1079"/>
              <a:gd name="f694" fmla="val 886"/>
              <a:gd name="f695" fmla="+- 0 0 -90"/>
              <a:gd name="f696" fmla="*/ f4 1 1669"/>
              <a:gd name="f697" fmla="*/ f5 1 1638"/>
              <a:gd name="f698" fmla="val f6"/>
              <a:gd name="f699" fmla="val f7"/>
              <a:gd name="f700" fmla="val f8"/>
              <a:gd name="f701" fmla="*/ f695 f0 1"/>
              <a:gd name="f702" fmla="+- f700 0 f698"/>
              <a:gd name="f703" fmla="+- f699 0 f698"/>
              <a:gd name="f704" fmla="*/ f701 1 f3"/>
              <a:gd name="f705" fmla="*/ f703 1 1669"/>
              <a:gd name="f706" fmla="*/ f702 1 1638"/>
              <a:gd name="f707" fmla="*/ 723 f703 1"/>
              <a:gd name="f708" fmla="*/ 456 f702 1"/>
              <a:gd name="f709" fmla="*/ 437 f703 1"/>
              <a:gd name="f710" fmla="*/ 708 f702 1"/>
              <a:gd name="f711" fmla="*/ 577 f703 1"/>
              <a:gd name="f712" fmla="*/ 942 f702 1"/>
              <a:gd name="f713" fmla="*/ 650 f703 1"/>
              <a:gd name="f714" fmla="*/ 1004 f702 1"/>
              <a:gd name="f715" fmla="*/ 693 f703 1"/>
              <a:gd name="f716" fmla="*/ 1014 f702 1"/>
              <a:gd name="f717" fmla="*/ 787 f703 1"/>
              <a:gd name="f718" fmla="*/ 940 f702 1"/>
              <a:gd name="f719" fmla="*/ 908 f703 1"/>
              <a:gd name="f720" fmla="*/ 961 f702 1"/>
              <a:gd name="f721" fmla="*/ 971 f703 1"/>
              <a:gd name="f722" fmla="*/ 1009 f702 1"/>
              <a:gd name="f723" fmla="*/ 1014 f703 1"/>
              <a:gd name="f724" fmla="*/ 1017 f702 1"/>
              <a:gd name="f725" fmla="*/ 1078 f703 1"/>
              <a:gd name="f726" fmla="*/ 977 f702 1"/>
              <a:gd name="f727" fmla="*/ 1236 f703 1"/>
              <a:gd name="f728" fmla="*/ 738 f702 1"/>
              <a:gd name="f729" fmla="*/ 1445 f703 1"/>
              <a:gd name="f730" fmla="*/ 755 f702 1"/>
              <a:gd name="f731" fmla="*/ 1427 f703 1"/>
              <a:gd name="f732" fmla="*/ 1258 f702 1"/>
              <a:gd name="f733" fmla="*/ 1582 f703 1"/>
              <a:gd name="f734" fmla="*/ 1513 f702 1"/>
              <a:gd name="f735" fmla="*/ 900 f703 1"/>
              <a:gd name="f736" fmla="*/ 1278 f702 1"/>
              <a:gd name="f737" fmla="*/ 309 f703 1"/>
              <a:gd name="f738" fmla="*/ 1613 f702 1"/>
              <a:gd name="f739" fmla="*/ 144 f703 1"/>
              <a:gd name="f740" fmla="*/ 1384 f702 1"/>
              <a:gd name="f741" fmla="*/ 153 f703 1"/>
              <a:gd name="f742" fmla="*/ 673 f702 1"/>
              <a:gd name="f743" fmla="*/ 1016 f703 1"/>
              <a:gd name="f744" fmla="*/ 121 f702 1"/>
              <a:gd name="f745" fmla="*/ 1398 f703 1"/>
              <a:gd name="f746" fmla="*/ 343 f702 1"/>
              <a:gd name="f747" fmla="*/ 1209 f703 1"/>
              <a:gd name="f748" fmla="*/ 466 f702 1"/>
              <a:gd name="f749" fmla="*/ 1111 f703 1"/>
              <a:gd name="f750" fmla="*/ 359 f702 1"/>
              <a:gd name="f751" fmla="*/ 605 f703 1"/>
              <a:gd name="f752" fmla="*/ 403 f702 1"/>
              <a:gd name="f753" fmla="*/ 1022 f703 1"/>
              <a:gd name="f754" fmla="*/ 1129 f702 1"/>
              <a:gd name="f755" fmla="*/ 972 f703 1"/>
              <a:gd name="f756" fmla="*/ 1185 f702 1"/>
              <a:gd name="f757" fmla="*/ 937 f703 1"/>
              <a:gd name="f758" fmla="*/ 1155 f702 1"/>
              <a:gd name="f759" fmla="*/ 913 f703 1"/>
              <a:gd name="f760" fmla="*/ 1203 f702 1"/>
              <a:gd name="f761" fmla="*/ 1040 f703 1"/>
              <a:gd name="f762" fmla="*/ 1090 f702 1"/>
              <a:gd name="f763" fmla="*/ 1174 f703 1"/>
              <a:gd name="f764" fmla="*/ 1005 f702 1"/>
              <a:gd name="f765" fmla="*/ 1087 f703 1"/>
              <a:gd name="f766" fmla="*/ 1000 f702 1"/>
              <a:gd name="f767" fmla="*/ 1042 f703 1"/>
              <a:gd name="f768" fmla="*/ 1048 f702 1"/>
              <a:gd name="f769" fmla="*/ 994 f703 1"/>
              <a:gd name="f770" fmla="*/ 1066 f702 1"/>
              <a:gd name="f771" fmla="*/ 926 f703 1"/>
              <a:gd name="f772" fmla="*/ 1120 f702 1"/>
              <a:gd name="f773" fmla="*/ 784 f703 1"/>
              <a:gd name="f774" fmla="*/ 1128 f702 1"/>
              <a:gd name="f775" fmla="*/ 681 f703 1"/>
              <a:gd name="f776" fmla="*/ 639 f703 1"/>
              <a:gd name="f777" fmla="*/ 1056 f702 1"/>
              <a:gd name="f778" fmla="*/ 595 f703 1"/>
              <a:gd name="f779" fmla="*/ 1021 f702 1"/>
              <a:gd name="f780" fmla="*/ 501 f703 1"/>
              <a:gd name="f781" fmla="*/ 624 f703 1"/>
              <a:gd name="f782" fmla="*/ 760 f703 1"/>
              <a:gd name="f783" fmla="*/ 1202 f702 1"/>
              <a:gd name="f784" fmla="*/ 776 f703 1"/>
              <a:gd name="f785" fmla="*/ 1157 f702 1"/>
              <a:gd name="f786" fmla="*/ 675 f703 1"/>
              <a:gd name="f787" fmla="*/ 1173 f702 1"/>
              <a:gd name="f788" fmla="*/ 656 f703 1"/>
              <a:gd name="f789" fmla="*/ 1153 f702 1"/>
              <a:gd name="f790" fmla="*/ 617 f703 1"/>
              <a:gd name="f791" fmla="*/ 1108 f702 1"/>
              <a:gd name="f792" fmla="*/ 1141 f703 1"/>
              <a:gd name="f793" fmla="*/ 1053 f702 1"/>
              <a:gd name="f794" fmla="*/ 1161 f702 1"/>
              <a:gd name="f795" fmla="*/ 816 f703 1"/>
              <a:gd name="f796" fmla="*/ 1059 f702 1"/>
              <a:gd name="f797" fmla="*/ 854 f703 1"/>
              <a:gd name="f798" fmla="*/ 979 f702 1"/>
              <a:gd name="f799" fmla="*/ 826 f703 1"/>
              <a:gd name="f800" fmla="*/ 1012 f702 1"/>
              <a:gd name="f801" fmla="*/ 773 f703 1"/>
              <a:gd name="f802" fmla="*/ 1094 f702 1"/>
              <a:gd name="f803" fmla="*/ 750 f703 1"/>
              <a:gd name="f804" fmla="*/ 1064 f702 1"/>
              <a:gd name="f805" fmla="*/ 906 f703 1"/>
              <a:gd name="f806" fmla="*/ 1040 f702 1"/>
              <a:gd name="f807" fmla="+- f704 0 f1"/>
              <a:gd name="f808" fmla="*/ f707 1 1669"/>
              <a:gd name="f809" fmla="*/ f708 1 1638"/>
              <a:gd name="f810" fmla="*/ f709 1 1669"/>
              <a:gd name="f811" fmla="*/ f710 1 1638"/>
              <a:gd name="f812" fmla="*/ f711 1 1669"/>
              <a:gd name="f813" fmla="*/ f712 1 1638"/>
              <a:gd name="f814" fmla="*/ f713 1 1669"/>
              <a:gd name="f815" fmla="*/ f714 1 1638"/>
              <a:gd name="f816" fmla="*/ f715 1 1669"/>
              <a:gd name="f817" fmla="*/ f716 1 1638"/>
              <a:gd name="f818" fmla="*/ f717 1 1669"/>
              <a:gd name="f819" fmla="*/ f718 1 1638"/>
              <a:gd name="f820" fmla="*/ f719 1 1669"/>
              <a:gd name="f821" fmla="*/ f720 1 1638"/>
              <a:gd name="f822" fmla="*/ f721 1 1669"/>
              <a:gd name="f823" fmla="*/ f722 1 1638"/>
              <a:gd name="f824" fmla="*/ f723 1 1669"/>
              <a:gd name="f825" fmla="*/ f724 1 1638"/>
              <a:gd name="f826" fmla="*/ f725 1 1669"/>
              <a:gd name="f827" fmla="*/ f726 1 1638"/>
              <a:gd name="f828" fmla="*/ f727 1 1669"/>
              <a:gd name="f829" fmla="*/ f728 1 1638"/>
              <a:gd name="f830" fmla="*/ f729 1 1669"/>
              <a:gd name="f831" fmla="*/ f730 1 1638"/>
              <a:gd name="f832" fmla="*/ f731 1 1669"/>
              <a:gd name="f833" fmla="*/ f732 1 1638"/>
              <a:gd name="f834" fmla="*/ f733 1 1669"/>
              <a:gd name="f835" fmla="*/ f734 1 1638"/>
              <a:gd name="f836" fmla="*/ f735 1 1669"/>
              <a:gd name="f837" fmla="*/ f736 1 1638"/>
              <a:gd name="f838" fmla="*/ f737 1 1669"/>
              <a:gd name="f839" fmla="*/ f738 1 1638"/>
              <a:gd name="f840" fmla="*/ f739 1 1669"/>
              <a:gd name="f841" fmla="*/ f740 1 1638"/>
              <a:gd name="f842" fmla="*/ f741 1 1669"/>
              <a:gd name="f843" fmla="*/ f742 1 1638"/>
              <a:gd name="f844" fmla="*/ f743 1 1669"/>
              <a:gd name="f845" fmla="*/ f744 1 1638"/>
              <a:gd name="f846" fmla="*/ f745 1 1669"/>
              <a:gd name="f847" fmla="*/ f746 1 1638"/>
              <a:gd name="f848" fmla="*/ f747 1 1669"/>
              <a:gd name="f849" fmla="*/ f748 1 1638"/>
              <a:gd name="f850" fmla="*/ f749 1 1669"/>
              <a:gd name="f851" fmla="*/ f750 1 1638"/>
              <a:gd name="f852" fmla="*/ f751 1 1669"/>
              <a:gd name="f853" fmla="*/ f752 1 1638"/>
              <a:gd name="f854" fmla="*/ f753 1 1669"/>
              <a:gd name="f855" fmla="*/ f754 1 1638"/>
              <a:gd name="f856" fmla="*/ f755 1 1669"/>
              <a:gd name="f857" fmla="*/ f756 1 1638"/>
              <a:gd name="f858" fmla="*/ f757 1 1669"/>
              <a:gd name="f859" fmla="*/ f758 1 1638"/>
              <a:gd name="f860" fmla="*/ f759 1 1669"/>
              <a:gd name="f861" fmla="*/ f760 1 1638"/>
              <a:gd name="f862" fmla="*/ f761 1 1669"/>
              <a:gd name="f863" fmla="*/ f762 1 1638"/>
              <a:gd name="f864" fmla="*/ f763 1 1669"/>
              <a:gd name="f865" fmla="*/ f764 1 1638"/>
              <a:gd name="f866" fmla="*/ f765 1 1669"/>
              <a:gd name="f867" fmla="*/ f766 1 1638"/>
              <a:gd name="f868" fmla="*/ f767 1 1669"/>
              <a:gd name="f869" fmla="*/ f768 1 1638"/>
              <a:gd name="f870" fmla="*/ f769 1 1669"/>
              <a:gd name="f871" fmla="*/ f770 1 1638"/>
              <a:gd name="f872" fmla="*/ f771 1 1669"/>
              <a:gd name="f873" fmla="*/ f772 1 1638"/>
              <a:gd name="f874" fmla="*/ f773 1 1669"/>
              <a:gd name="f875" fmla="*/ f774 1 1638"/>
              <a:gd name="f876" fmla="*/ f775 1 1669"/>
              <a:gd name="f877" fmla="*/ f776 1 1669"/>
              <a:gd name="f878" fmla="*/ f777 1 1638"/>
              <a:gd name="f879" fmla="*/ f778 1 1669"/>
              <a:gd name="f880" fmla="*/ f779 1 1638"/>
              <a:gd name="f881" fmla="*/ f780 1 1669"/>
              <a:gd name="f882" fmla="*/ f781 1 1669"/>
              <a:gd name="f883" fmla="*/ f782 1 1669"/>
              <a:gd name="f884" fmla="*/ f783 1 1638"/>
              <a:gd name="f885" fmla="*/ f784 1 1669"/>
              <a:gd name="f886" fmla="*/ f785 1 1638"/>
              <a:gd name="f887" fmla="*/ f786 1 1669"/>
              <a:gd name="f888" fmla="*/ f787 1 1638"/>
              <a:gd name="f889" fmla="*/ f788 1 1669"/>
              <a:gd name="f890" fmla="*/ f789 1 1638"/>
              <a:gd name="f891" fmla="*/ f790 1 1669"/>
              <a:gd name="f892" fmla="*/ f791 1 1638"/>
              <a:gd name="f893" fmla="*/ f792 1 1669"/>
              <a:gd name="f894" fmla="*/ f793 1 1638"/>
              <a:gd name="f895" fmla="*/ f794 1 1638"/>
              <a:gd name="f896" fmla="*/ f795 1 1669"/>
              <a:gd name="f897" fmla="*/ f796 1 1638"/>
              <a:gd name="f898" fmla="*/ f797 1 1669"/>
              <a:gd name="f899" fmla="*/ f798 1 1638"/>
              <a:gd name="f900" fmla="*/ f799 1 1669"/>
              <a:gd name="f901" fmla="*/ f800 1 1638"/>
              <a:gd name="f902" fmla="*/ f801 1 1669"/>
              <a:gd name="f903" fmla="*/ f802 1 1638"/>
              <a:gd name="f904" fmla="*/ f803 1 1669"/>
              <a:gd name="f905" fmla="*/ f804 1 1638"/>
              <a:gd name="f906" fmla="*/ f805 1 1669"/>
              <a:gd name="f907" fmla="*/ f806 1 1638"/>
              <a:gd name="f908" fmla="*/ 0 1 f705"/>
              <a:gd name="f909" fmla="*/ f699 1 f705"/>
              <a:gd name="f910" fmla="*/ 0 1 f706"/>
              <a:gd name="f911" fmla="*/ f700 1 f706"/>
              <a:gd name="f912" fmla="*/ f808 1 f705"/>
              <a:gd name="f913" fmla="*/ f809 1 f706"/>
              <a:gd name="f914" fmla="*/ f810 1 f705"/>
              <a:gd name="f915" fmla="*/ f811 1 f706"/>
              <a:gd name="f916" fmla="*/ f812 1 f705"/>
              <a:gd name="f917" fmla="*/ f813 1 f706"/>
              <a:gd name="f918" fmla="*/ f814 1 f705"/>
              <a:gd name="f919" fmla="*/ f815 1 f706"/>
              <a:gd name="f920" fmla="*/ f816 1 f705"/>
              <a:gd name="f921" fmla="*/ f817 1 f706"/>
              <a:gd name="f922" fmla="*/ f818 1 f705"/>
              <a:gd name="f923" fmla="*/ f819 1 f706"/>
              <a:gd name="f924" fmla="*/ f820 1 f705"/>
              <a:gd name="f925" fmla="*/ f821 1 f706"/>
              <a:gd name="f926" fmla="*/ f822 1 f705"/>
              <a:gd name="f927" fmla="*/ f823 1 f706"/>
              <a:gd name="f928" fmla="*/ f824 1 f705"/>
              <a:gd name="f929" fmla="*/ f825 1 f706"/>
              <a:gd name="f930" fmla="*/ f826 1 f705"/>
              <a:gd name="f931" fmla="*/ f827 1 f706"/>
              <a:gd name="f932" fmla="*/ f828 1 f705"/>
              <a:gd name="f933" fmla="*/ f829 1 f706"/>
              <a:gd name="f934" fmla="*/ f830 1 f705"/>
              <a:gd name="f935" fmla="*/ f831 1 f706"/>
              <a:gd name="f936" fmla="*/ f832 1 f705"/>
              <a:gd name="f937" fmla="*/ f833 1 f706"/>
              <a:gd name="f938" fmla="*/ f834 1 f705"/>
              <a:gd name="f939" fmla="*/ f835 1 f706"/>
              <a:gd name="f940" fmla="*/ f836 1 f705"/>
              <a:gd name="f941" fmla="*/ f837 1 f706"/>
              <a:gd name="f942" fmla="*/ f838 1 f705"/>
              <a:gd name="f943" fmla="*/ f839 1 f706"/>
              <a:gd name="f944" fmla="*/ f840 1 f705"/>
              <a:gd name="f945" fmla="*/ f841 1 f706"/>
              <a:gd name="f946" fmla="*/ f842 1 f705"/>
              <a:gd name="f947" fmla="*/ f843 1 f706"/>
              <a:gd name="f948" fmla="*/ f844 1 f705"/>
              <a:gd name="f949" fmla="*/ f845 1 f706"/>
              <a:gd name="f950" fmla="*/ f846 1 f705"/>
              <a:gd name="f951" fmla="*/ f847 1 f706"/>
              <a:gd name="f952" fmla="*/ f848 1 f705"/>
              <a:gd name="f953" fmla="*/ f849 1 f706"/>
              <a:gd name="f954" fmla="*/ f850 1 f705"/>
              <a:gd name="f955" fmla="*/ f851 1 f706"/>
              <a:gd name="f956" fmla="*/ f852 1 f705"/>
              <a:gd name="f957" fmla="*/ f853 1 f706"/>
              <a:gd name="f958" fmla="*/ f854 1 f705"/>
              <a:gd name="f959" fmla="*/ f855 1 f706"/>
              <a:gd name="f960" fmla="*/ f856 1 f705"/>
              <a:gd name="f961" fmla="*/ f857 1 f706"/>
              <a:gd name="f962" fmla="*/ f858 1 f705"/>
              <a:gd name="f963" fmla="*/ f859 1 f706"/>
              <a:gd name="f964" fmla="*/ f860 1 f705"/>
              <a:gd name="f965" fmla="*/ f861 1 f706"/>
              <a:gd name="f966" fmla="*/ f862 1 f705"/>
              <a:gd name="f967" fmla="*/ f863 1 f706"/>
              <a:gd name="f968" fmla="*/ f864 1 f705"/>
              <a:gd name="f969" fmla="*/ f865 1 f706"/>
              <a:gd name="f970" fmla="*/ f866 1 f705"/>
              <a:gd name="f971" fmla="*/ f867 1 f706"/>
              <a:gd name="f972" fmla="*/ f868 1 f705"/>
              <a:gd name="f973" fmla="*/ f869 1 f706"/>
              <a:gd name="f974" fmla="*/ f870 1 f705"/>
              <a:gd name="f975" fmla="*/ f871 1 f706"/>
              <a:gd name="f976" fmla="*/ f872 1 f705"/>
              <a:gd name="f977" fmla="*/ f873 1 f706"/>
              <a:gd name="f978" fmla="*/ f874 1 f705"/>
              <a:gd name="f979" fmla="*/ f875 1 f706"/>
              <a:gd name="f980" fmla="*/ f876 1 f705"/>
              <a:gd name="f981" fmla="*/ f877 1 f705"/>
              <a:gd name="f982" fmla="*/ f878 1 f706"/>
              <a:gd name="f983" fmla="*/ f879 1 f705"/>
              <a:gd name="f984" fmla="*/ f880 1 f706"/>
              <a:gd name="f985" fmla="*/ f881 1 f705"/>
              <a:gd name="f986" fmla="*/ f882 1 f705"/>
              <a:gd name="f987" fmla="*/ f883 1 f705"/>
              <a:gd name="f988" fmla="*/ f884 1 f706"/>
              <a:gd name="f989" fmla="*/ f885 1 f705"/>
              <a:gd name="f990" fmla="*/ f886 1 f706"/>
              <a:gd name="f991" fmla="*/ f887 1 f705"/>
              <a:gd name="f992" fmla="*/ f888 1 f706"/>
              <a:gd name="f993" fmla="*/ f889 1 f705"/>
              <a:gd name="f994" fmla="*/ f890 1 f706"/>
              <a:gd name="f995" fmla="*/ f891 1 f705"/>
              <a:gd name="f996" fmla="*/ f892 1 f706"/>
              <a:gd name="f997" fmla="*/ f893 1 f705"/>
              <a:gd name="f998" fmla="*/ f894 1 f706"/>
              <a:gd name="f999" fmla="*/ f895 1 f706"/>
              <a:gd name="f1000" fmla="*/ f896 1 f705"/>
              <a:gd name="f1001" fmla="*/ f897 1 f706"/>
              <a:gd name="f1002" fmla="*/ f898 1 f705"/>
              <a:gd name="f1003" fmla="*/ f899 1 f706"/>
              <a:gd name="f1004" fmla="*/ f900 1 f705"/>
              <a:gd name="f1005" fmla="*/ f901 1 f706"/>
              <a:gd name="f1006" fmla="*/ f902 1 f705"/>
              <a:gd name="f1007" fmla="*/ f903 1 f706"/>
              <a:gd name="f1008" fmla="*/ f904 1 f705"/>
              <a:gd name="f1009" fmla="*/ f905 1 f706"/>
              <a:gd name="f1010" fmla="*/ f906 1 f705"/>
              <a:gd name="f1011" fmla="*/ f907 1 f706"/>
              <a:gd name="f1012" fmla="*/ f908 f696 1"/>
              <a:gd name="f1013" fmla="*/ f909 f696 1"/>
              <a:gd name="f1014" fmla="*/ f911 f697 1"/>
              <a:gd name="f1015" fmla="*/ f910 f697 1"/>
              <a:gd name="f1016" fmla="*/ f912 f696 1"/>
              <a:gd name="f1017" fmla="*/ f913 f697 1"/>
              <a:gd name="f1018" fmla="*/ f914 f696 1"/>
              <a:gd name="f1019" fmla="*/ f915 f697 1"/>
              <a:gd name="f1020" fmla="*/ f916 f696 1"/>
              <a:gd name="f1021" fmla="*/ f917 f697 1"/>
              <a:gd name="f1022" fmla="*/ f918 f696 1"/>
              <a:gd name="f1023" fmla="*/ f919 f697 1"/>
              <a:gd name="f1024" fmla="*/ f920 f696 1"/>
              <a:gd name="f1025" fmla="*/ f921 f697 1"/>
              <a:gd name="f1026" fmla="*/ f922 f696 1"/>
              <a:gd name="f1027" fmla="*/ f923 f697 1"/>
              <a:gd name="f1028" fmla="*/ f924 f696 1"/>
              <a:gd name="f1029" fmla="*/ f925 f697 1"/>
              <a:gd name="f1030" fmla="*/ f926 f696 1"/>
              <a:gd name="f1031" fmla="*/ f927 f697 1"/>
              <a:gd name="f1032" fmla="*/ f928 f696 1"/>
              <a:gd name="f1033" fmla="*/ f929 f697 1"/>
              <a:gd name="f1034" fmla="*/ f930 f696 1"/>
              <a:gd name="f1035" fmla="*/ f931 f697 1"/>
              <a:gd name="f1036" fmla="*/ f932 f696 1"/>
              <a:gd name="f1037" fmla="*/ f933 f697 1"/>
              <a:gd name="f1038" fmla="*/ f934 f696 1"/>
              <a:gd name="f1039" fmla="*/ f935 f697 1"/>
              <a:gd name="f1040" fmla="*/ f936 f696 1"/>
              <a:gd name="f1041" fmla="*/ f937 f697 1"/>
              <a:gd name="f1042" fmla="*/ f938 f696 1"/>
              <a:gd name="f1043" fmla="*/ f939 f697 1"/>
              <a:gd name="f1044" fmla="*/ f940 f696 1"/>
              <a:gd name="f1045" fmla="*/ f941 f697 1"/>
              <a:gd name="f1046" fmla="*/ f942 f696 1"/>
              <a:gd name="f1047" fmla="*/ f943 f697 1"/>
              <a:gd name="f1048" fmla="*/ f944 f696 1"/>
              <a:gd name="f1049" fmla="*/ f945 f697 1"/>
              <a:gd name="f1050" fmla="*/ f946 f696 1"/>
              <a:gd name="f1051" fmla="*/ f947 f697 1"/>
              <a:gd name="f1052" fmla="*/ f948 f696 1"/>
              <a:gd name="f1053" fmla="*/ f949 f697 1"/>
              <a:gd name="f1054" fmla="*/ f950 f696 1"/>
              <a:gd name="f1055" fmla="*/ f951 f697 1"/>
              <a:gd name="f1056" fmla="*/ f952 f696 1"/>
              <a:gd name="f1057" fmla="*/ f953 f697 1"/>
              <a:gd name="f1058" fmla="*/ f954 f696 1"/>
              <a:gd name="f1059" fmla="*/ f955 f697 1"/>
              <a:gd name="f1060" fmla="*/ f956 f696 1"/>
              <a:gd name="f1061" fmla="*/ f957 f697 1"/>
              <a:gd name="f1062" fmla="*/ f958 f696 1"/>
              <a:gd name="f1063" fmla="*/ f959 f697 1"/>
              <a:gd name="f1064" fmla="*/ f960 f696 1"/>
              <a:gd name="f1065" fmla="*/ f961 f697 1"/>
              <a:gd name="f1066" fmla="*/ f962 f696 1"/>
              <a:gd name="f1067" fmla="*/ f963 f697 1"/>
              <a:gd name="f1068" fmla="*/ f964 f696 1"/>
              <a:gd name="f1069" fmla="*/ f965 f697 1"/>
              <a:gd name="f1070" fmla="*/ f966 f696 1"/>
              <a:gd name="f1071" fmla="*/ f967 f697 1"/>
              <a:gd name="f1072" fmla="*/ f968 f696 1"/>
              <a:gd name="f1073" fmla="*/ f969 f697 1"/>
              <a:gd name="f1074" fmla="*/ f970 f696 1"/>
              <a:gd name="f1075" fmla="*/ f971 f697 1"/>
              <a:gd name="f1076" fmla="*/ f972 f696 1"/>
              <a:gd name="f1077" fmla="*/ f973 f697 1"/>
              <a:gd name="f1078" fmla="*/ f974 f696 1"/>
              <a:gd name="f1079" fmla="*/ f975 f697 1"/>
              <a:gd name="f1080" fmla="*/ f976 f696 1"/>
              <a:gd name="f1081" fmla="*/ f977 f697 1"/>
              <a:gd name="f1082" fmla="*/ f978 f696 1"/>
              <a:gd name="f1083" fmla="*/ f979 f697 1"/>
              <a:gd name="f1084" fmla="*/ f980 f696 1"/>
              <a:gd name="f1085" fmla="*/ f981 f696 1"/>
              <a:gd name="f1086" fmla="*/ f982 f697 1"/>
              <a:gd name="f1087" fmla="*/ f983 f696 1"/>
              <a:gd name="f1088" fmla="*/ f984 f697 1"/>
              <a:gd name="f1089" fmla="*/ f985 f696 1"/>
              <a:gd name="f1090" fmla="*/ f986 f696 1"/>
              <a:gd name="f1091" fmla="*/ f987 f696 1"/>
              <a:gd name="f1092" fmla="*/ f988 f697 1"/>
              <a:gd name="f1093" fmla="*/ f989 f696 1"/>
              <a:gd name="f1094" fmla="*/ f990 f697 1"/>
              <a:gd name="f1095" fmla="*/ f991 f696 1"/>
              <a:gd name="f1096" fmla="*/ f992 f697 1"/>
              <a:gd name="f1097" fmla="*/ f993 f696 1"/>
              <a:gd name="f1098" fmla="*/ f994 f697 1"/>
              <a:gd name="f1099" fmla="*/ f995 f696 1"/>
              <a:gd name="f1100" fmla="*/ f996 f697 1"/>
              <a:gd name="f1101" fmla="*/ f997 f696 1"/>
              <a:gd name="f1102" fmla="*/ f998 f697 1"/>
              <a:gd name="f1103" fmla="*/ f999 f697 1"/>
              <a:gd name="f1104" fmla="*/ f1000 f696 1"/>
              <a:gd name="f1105" fmla="*/ f1001 f697 1"/>
              <a:gd name="f1106" fmla="*/ f1002 f696 1"/>
              <a:gd name="f1107" fmla="*/ f1003 f697 1"/>
              <a:gd name="f1108" fmla="*/ f1004 f696 1"/>
              <a:gd name="f1109" fmla="*/ f1005 f697 1"/>
              <a:gd name="f1110" fmla="*/ f1006 f696 1"/>
              <a:gd name="f1111" fmla="*/ f1007 f697 1"/>
              <a:gd name="f1112" fmla="*/ f1008 f696 1"/>
              <a:gd name="f1113" fmla="*/ f1009 f697 1"/>
              <a:gd name="f1114" fmla="*/ f1010 f696 1"/>
              <a:gd name="f1115" fmla="*/ f1011 f6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7">
                <a:pos x="f1016" y="f1017"/>
              </a:cxn>
              <a:cxn ang="f807">
                <a:pos x="f1018" y="f1019"/>
              </a:cxn>
              <a:cxn ang="f807">
                <a:pos x="f1020" y="f1021"/>
              </a:cxn>
              <a:cxn ang="f807">
                <a:pos x="f1022" y="f1023"/>
              </a:cxn>
              <a:cxn ang="f807">
                <a:pos x="f1024" y="f1025"/>
              </a:cxn>
              <a:cxn ang="f807">
                <a:pos x="f1026" y="f1027"/>
              </a:cxn>
              <a:cxn ang="f807">
                <a:pos x="f1028" y="f1029"/>
              </a:cxn>
              <a:cxn ang="f807">
                <a:pos x="f1030" y="f1031"/>
              </a:cxn>
              <a:cxn ang="f807">
                <a:pos x="f1032" y="f1033"/>
              </a:cxn>
              <a:cxn ang="f807">
                <a:pos x="f1034" y="f1035"/>
              </a:cxn>
              <a:cxn ang="f807">
                <a:pos x="f1036" y="f1037"/>
              </a:cxn>
              <a:cxn ang="f807">
                <a:pos x="f1038" y="f1039"/>
              </a:cxn>
              <a:cxn ang="f807">
                <a:pos x="f1040" y="f1041"/>
              </a:cxn>
              <a:cxn ang="f807">
                <a:pos x="f1042" y="f1043"/>
              </a:cxn>
              <a:cxn ang="f807">
                <a:pos x="f1044" y="f1045"/>
              </a:cxn>
              <a:cxn ang="f807">
                <a:pos x="f1046" y="f1047"/>
              </a:cxn>
              <a:cxn ang="f807">
                <a:pos x="f1048" y="f1049"/>
              </a:cxn>
              <a:cxn ang="f807">
                <a:pos x="f1050" y="f1051"/>
              </a:cxn>
              <a:cxn ang="f807">
                <a:pos x="f1052" y="f1053"/>
              </a:cxn>
              <a:cxn ang="f807">
                <a:pos x="f1054" y="f1055"/>
              </a:cxn>
              <a:cxn ang="f807">
                <a:pos x="f1056" y="f1057"/>
              </a:cxn>
              <a:cxn ang="f807">
                <a:pos x="f1058" y="f1059"/>
              </a:cxn>
              <a:cxn ang="f807">
                <a:pos x="f1060" y="f1061"/>
              </a:cxn>
              <a:cxn ang="f807">
                <a:pos x="f1062" y="f1063"/>
              </a:cxn>
              <a:cxn ang="f807">
                <a:pos x="f1064" y="f1065"/>
              </a:cxn>
              <a:cxn ang="f807">
                <a:pos x="f1066" y="f1067"/>
              </a:cxn>
              <a:cxn ang="f807">
                <a:pos x="f1068" y="f1069"/>
              </a:cxn>
              <a:cxn ang="f807">
                <a:pos x="f1070" y="f1071"/>
              </a:cxn>
              <a:cxn ang="f807">
                <a:pos x="f1072" y="f1073"/>
              </a:cxn>
              <a:cxn ang="f807">
                <a:pos x="f1074" y="f1075"/>
              </a:cxn>
              <a:cxn ang="f807">
                <a:pos x="f1076" y="f1077"/>
              </a:cxn>
              <a:cxn ang="f807">
                <a:pos x="f1078" y="f1079"/>
              </a:cxn>
              <a:cxn ang="f807">
                <a:pos x="f1080" y="f1081"/>
              </a:cxn>
              <a:cxn ang="f807">
                <a:pos x="f1082" y="f1083"/>
              </a:cxn>
              <a:cxn ang="f807">
                <a:pos x="f1084" y="f1079"/>
              </a:cxn>
              <a:cxn ang="f807">
                <a:pos x="f1085" y="f1086"/>
              </a:cxn>
              <a:cxn ang="f807">
                <a:pos x="f1087" y="f1088"/>
              </a:cxn>
              <a:cxn ang="f807">
                <a:pos x="f1089" y="f1023"/>
              </a:cxn>
              <a:cxn ang="f807">
                <a:pos x="f1090" y="f1071"/>
              </a:cxn>
              <a:cxn ang="f807">
                <a:pos x="f1091" y="f1092"/>
              </a:cxn>
              <a:cxn ang="f807">
                <a:pos x="f1093" y="f1094"/>
              </a:cxn>
              <a:cxn ang="f807">
                <a:pos x="f1095" y="f1096"/>
              </a:cxn>
              <a:cxn ang="f807">
                <a:pos x="f1097" y="f1098"/>
              </a:cxn>
              <a:cxn ang="f807">
                <a:pos x="f1099" y="f1100"/>
              </a:cxn>
              <a:cxn ang="f807">
                <a:pos x="f1101" y="f1102"/>
              </a:cxn>
              <a:cxn ang="f807">
                <a:pos x="f1052" y="f1103"/>
              </a:cxn>
              <a:cxn ang="f807">
                <a:pos x="f1104" y="f1105"/>
              </a:cxn>
              <a:cxn ang="f807">
                <a:pos x="f1106" y="f1107"/>
              </a:cxn>
              <a:cxn ang="f807">
                <a:pos x="f1108" y="f1109"/>
              </a:cxn>
              <a:cxn ang="f807">
                <a:pos x="f1110" y="f1111"/>
              </a:cxn>
              <a:cxn ang="f807">
                <a:pos x="f1112" y="f1113"/>
              </a:cxn>
              <a:cxn ang="f807">
                <a:pos x="f1114" y="f1115"/>
              </a:cxn>
            </a:cxnLst>
            <a:rect l="f1012" t="f1015" r="f1013" b="f1014"/>
            <a:pathLst>
              <a:path w="1669" h="1638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32" y="f43"/>
                  <a:pt x="f44" y="f45"/>
                </a:cubicBezTo>
                <a:cubicBezTo>
                  <a:pt x="f44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0"/>
                  <a:pt x="f82" y="f83"/>
                  <a:pt x="f84" y="f85"/>
                </a:cubicBezTo>
                <a:cubicBezTo>
                  <a:pt x="f86" y="f87"/>
                  <a:pt x="f88" y="f89"/>
                  <a:pt x="f11" y="f90"/>
                </a:cubicBezTo>
                <a:cubicBezTo>
                  <a:pt x="f91" y="f92"/>
                  <a:pt x="f93" y="f90"/>
                  <a:pt x="f45" y="f94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101"/>
                  <a:pt x="f102" y="f96"/>
                  <a:pt x="f103" y="f104"/>
                </a:cubicBezTo>
                <a:cubicBezTo>
                  <a:pt x="f105" y="f87"/>
                  <a:pt x="f106" y="f107"/>
                  <a:pt x="f108" y="f90"/>
                </a:cubicBezTo>
                <a:cubicBezTo>
                  <a:pt x="f109" y="f110"/>
                  <a:pt x="f111" y="f112"/>
                  <a:pt x="f109" y="f113"/>
                </a:cubicBezTo>
                <a:cubicBezTo>
                  <a:pt x="f114" y="f115"/>
                  <a:pt x="f15" y="f116"/>
                  <a:pt x="f117" y="f118"/>
                </a:cubicBezTo>
                <a:cubicBezTo>
                  <a:pt x="f117" y="f119"/>
                  <a:pt x="f120" y="f121"/>
                  <a:pt x="f52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19"/>
                  <a:pt x="f129" y="f130"/>
                  <a:pt x="f131" y="f132"/>
                </a:cubicBezTo>
                <a:cubicBezTo>
                  <a:pt x="f133" y="f134"/>
                  <a:pt x="f135" y="f134"/>
                  <a:pt x="f136" y="f137"/>
                </a:cubicBezTo>
                <a:cubicBezTo>
                  <a:pt x="f138" y="f139"/>
                  <a:pt x="f140" y="f139"/>
                  <a:pt x="f141" y="f132"/>
                </a:cubicBezTo>
                <a:cubicBezTo>
                  <a:pt x="f142" y="f143"/>
                  <a:pt x="f144" y="f145"/>
                  <a:pt x="f146" y="f137"/>
                </a:cubicBezTo>
                <a:cubicBezTo>
                  <a:pt x="f147" y="f148"/>
                  <a:pt x="f149" y="f150"/>
                  <a:pt x="f151" y="f125"/>
                </a:cubicBezTo>
                <a:cubicBezTo>
                  <a:pt x="f152" y="f153"/>
                  <a:pt x="f154" y="f155"/>
                  <a:pt x="f154" y="f156"/>
                </a:cubicBezTo>
                <a:cubicBezTo>
                  <a:pt x="f157" y="f148"/>
                  <a:pt x="f158" y="f159"/>
                  <a:pt x="f145" y="f121"/>
                </a:cubicBezTo>
                <a:cubicBezTo>
                  <a:pt x="f132" y="f148"/>
                  <a:pt x="f74" y="f130"/>
                  <a:pt x="f74" y="f153"/>
                </a:cubicBezTo>
                <a:cubicBezTo>
                  <a:pt x="f74" y="f85"/>
                  <a:pt x="f160" y="f161"/>
                  <a:pt x="f162" y="f163"/>
                </a:cubicBezTo>
                <a:cubicBezTo>
                  <a:pt x="f164" y="f96"/>
                  <a:pt x="f165" y="f166"/>
                  <a:pt x="f167" y="f168"/>
                </a:cubicBezTo>
                <a:cubicBezTo>
                  <a:pt x="f167" y="f87"/>
                  <a:pt x="f169" y="f90"/>
                  <a:pt x="f170" y="f90"/>
                </a:cubicBezTo>
                <a:cubicBezTo>
                  <a:pt x="f161" y="f90"/>
                  <a:pt x="f87" y="f87"/>
                  <a:pt x="f171" y="f168"/>
                </a:cubicBezTo>
                <a:cubicBezTo>
                  <a:pt x="f172" y="f96"/>
                  <a:pt x="f168" y="f101"/>
                  <a:pt x="f113" y="f98"/>
                </a:cubicBezTo>
                <a:cubicBezTo>
                  <a:pt x="f173" y="f174"/>
                  <a:pt x="f175" y="f176"/>
                  <a:pt x="f177" y="f172"/>
                </a:cubicBezTo>
                <a:cubicBezTo>
                  <a:pt x="f178" y="f179"/>
                  <a:pt x="f180" y="f92"/>
                  <a:pt x="f181" y="f90"/>
                </a:cubicBezTo>
                <a:cubicBezTo>
                  <a:pt x="f182" y="f163"/>
                  <a:pt x="f183" y="f171"/>
                  <a:pt x="f184" y="f92"/>
                </a:cubicBezTo>
                <a:cubicBezTo>
                  <a:pt x="f185" y="f164"/>
                  <a:pt x="f186" y="f155"/>
                  <a:pt x="f187" y="f164"/>
                </a:cubicBezTo>
                <a:cubicBezTo>
                  <a:pt x="f188" y="f189"/>
                  <a:pt x="f190" y="f119"/>
                  <a:pt x="f191" y="f192"/>
                </a:cubicBezTo>
                <a:cubicBezTo>
                  <a:pt x="f193" y="f194"/>
                  <a:pt x="f195" y="f147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205"/>
                  <a:pt x="f206" y="f19"/>
                  <a:pt x="f207" y="f208"/>
                </a:cubicBezTo>
                <a:cubicBezTo>
                  <a:pt x="f209" y="f210"/>
                  <a:pt x="f211" y="f212"/>
                  <a:pt x="f213" y="f117"/>
                </a:cubicBezTo>
                <a:cubicBezTo>
                  <a:pt x="f214" y="f215"/>
                  <a:pt x="f216" y="f217"/>
                  <a:pt x="f218" y="f17"/>
                </a:cubicBezTo>
                <a:cubicBezTo>
                  <a:pt x="f219" y="f17"/>
                  <a:pt x="f220" y="f221"/>
                  <a:pt x="f222" y="f126"/>
                </a:cubicBezTo>
                <a:cubicBezTo>
                  <a:pt x="f223" y="f133"/>
                  <a:pt x="f224" y="f133"/>
                  <a:pt x="f225" y="f126"/>
                </a:cubicBezTo>
                <a:cubicBezTo>
                  <a:pt x="f226" y="f227"/>
                  <a:pt x="f228" y="f52"/>
                  <a:pt x="f229" y="f230"/>
                </a:cubicBezTo>
                <a:cubicBezTo>
                  <a:pt x="f231" y="f124"/>
                  <a:pt x="f232" y="f233"/>
                  <a:pt x="f232" y="f234"/>
                </a:cubicBezTo>
                <a:cubicBezTo>
                  <a:pt x="f235" y="f236"/>
                  <a:pt x="f237" y="f96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24"/>
                  <a:pt x="f7" y="f259"/>
                  <a:pt x="f260" y="f261"/>
                </a:cubicBezTo>
                <a:cubicBezTo>
                  <a:pt x="f262" y="f228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193" y="f275"/>
                  <a:pt x="f176" y="f276"/>
                </a:cubicBezTo>
                <a:cubicBezTo>
                  <a:pt x="f155" y="f277"/>
                  <a:pt x="f278" y="f279"/>
                  <a:pt x="f158" y="f280"/>
                </a:cubicBezTo>
                <a:cubicBezTo>
                  <a:pt x="f157" y="f281"/>
                  <a:pt x="f282" y="f283"/>
                  <a:pt x="f70" y="f284"/>
                </a:cubicBezTo>
                <a:cubicBezTo>
                  <a:pt x="f285" y="f286"/>
                  <a:pt x="f287" y="f286"/>
                  <a:pt x="f288" y="f289"/>
                </a:cubicBezTo>
                <a:cubicBezTo>
                  <a:pt x="f122" y="f290"/>
                  <a:pt x="f217" y="f289"/>
                  <a:pt x="f215" y="f28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54"/>
                  <a:pt x="f298" y="f8"/>
                  <a:pt x="f299" y="f263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261"/>
                </a:cubicBezTo>
                <a:cubicBezTo>
                  <a:pt x="f6" y="f311"/>
                  <a:pt x="f312" y="f224"/>
                  <a:pt x="f313" y="f257"/>
                </a:cubicBezTo>
                <a:cubicBezTo>
                  <a:pt x="f314" y="f255"/>
                  <a:pt x="f315" y="f316"/>
                  <a:pt x="f317" y="f318"/>
                </a:cubicBezTo>
                <a:cubicBezTo>
                  <a:pt x="f319" y="f320"/>
                  <a:pt x="f321" y="f322"/>
                  <a:pt x="f323" y="f324"/>
                </a:cubicBezTo>
                <a:cubicBezTo>
                  <a:pt x="f325" y="f326"/>
                  <a:pt x="f327" y="f328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21" y="f337"/>
                  <a:pt x="f338" y="f339"/>
                  <a:pt x="f340" y="f103"/>
                </a:cubicBezTo>
                <a:cubicBezTo>
                  <a:pt x="f341" y="f342"/>
                  <a:pt x="f343" y="f344"/>
                  <a:pt x="f345" y="f346"/>
                </a:cubicBezTo>
                <a:cubicBezTo>
                  <a:pt x="f347" y="f348"/>
                  <a:pt x="f349" y="f350"/>
                  <a:pt x="f351" y="f352"/>
                </a:cubicBezTo>
                <a:cubicBezTo>
                  <a:pt x="f129" y="f6"/>
                  <a:pt x="f353" y="f354"/>
                  <a:pt x="f355" y="f356"/>
                </a:cubicBezTo>
                <a:cubicBezTo>
                  <a:pt x="f130" y="f357"/>
                  <a:pt x="f358" y="f359"/>
                  <a:pt x="f174" y="f360"/>
                </a:cubicBezTo>
                <a:cubicBezTo>
                  <a:pt x="f361" y="f362"/>
                  <a:pt x="f178" y="f363"/>
                  <a:pt x="f364" y="f362"/>
                </a:cubicBezTo>
                <a:cubicBezTo>
                  <a:pt x="f365" y="f366"/>
                  <a:pt x="f367" y="f368"/>
                  <a:pt x="f207" y="f369"/>
                </a:cubicBezTo>
                <a:cubicBezTo>
                  <a:pt x="f370" y="f343"/>
                  <a:pt x="f371" y="f372"/>
                  <a:pt x="f251" y="f373"/>
                </a:cubicBezTo>
                <a:cubicBezTo>
                  <a:pt x="f374" y="f299"/>
                  <a:pt x="f375" y="f376"/>
                  <a:pt x="f316" y="f377"/>
                </a:cubicBezTo>
                <a:cubicBezTo>
                  <a:pt x="f255" y="f378"/>
                  <a:pt x="f379" y="f2"/>
                  <a:pt x="f380" y="f381"/>
                </a:cubicBezTo>
                <a:cubicBezTo>
                  <a:pt x="f223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0"/>
                </a:cubicBezTo>
                <a:cubicBezTo>
                  <a:pt x="f213" y="f392"/>
                  <a:pt x="f393" y="f18"/>
                  <a:pt x="f394" y="f395"/>
                </a:cubicBezTo>
                <a:cubicBezTo>
                  <a:pt x="f394" y="f396"/>
                  <a:pt x="f397" y="f398"/>
                  <a:pt x="f399" y="f55"/>
                </a:cubicBezTo>
                <a:cubicBezTo>
                  <a:pt x="f400" y="f401"/>
                  <a:pt x="f402" y="f30"/>
                  <a:pt x="f403" y="f404"/>
                </a:cubicBezTo>
                <a:cubicBezTo>
                  <a:pt x="f405" y="f406"/>
                  <a:pt x="f407" y="f392"/>
                  <a:pt x="f408" y="f409"/>
                </a:cubicBezTo>
                <a:cubicBezTo>
                  <a:pt x="f198" y="f410"/>
                  <a:pt x="f411" y="f384"/>
                  <a:pt x="f412" y="f381"/>
                </a:cubicBezTo>
                <a:cubicBezTo>
                  <a:pt x="f413" y="f414"/>
                  <a:pt x="f415" y="f416"/>
                  <a:pt x="f417" y="f418"/>
                </a:cubicBezTo>
                <a:cubicBezTo>
                  <a:pt x="f87" y="f419"/>
                  <a:pt x="f90" y="f420"/>
                  <a:pt x="f167" y="f421"/>
                </a:cubicBezTo>
                <a:cubicBezTo>
                  <a:pt x="f134" y="f422"/>
                  <a:pt x="f423" y="f424"/>
                  <a:pt x="f203" y="f425"/>
                </a:cubicBezTo>
                <a:cubicBezTo>
                  <a:pt x="f426" y="f427"/>
                  <a:pt x="f100" y="f428"/>
                  <a:pt x="f429" y="f430"/>
                </a:cubicBezTo>
                <a:cubicBezTo>
                  <a:pt x="f431" y="f14"/>
                  <a:pt x="f432" y="f433"/>
                  <a:pt x="f9" y="f10"/>
                </a:cubicBezTo>
                <a:close/>
                <a:moveTo>
                  <a:pt x="f174" y="f434"/>
                </a:moveTo>
                <a:cubicBezTo>
                  <a:pt x="f435" y="f436"/>
                  <a:pt x="f435" y="f437"/>
                  <a:pt x="f435" y="f438"/>
                </a:cubicBezTo>
                <a:cubicBezTo>
                  <a:pt x="f176" y="f198"/>
                  <a:pt x="f439" y="f440"/>
                  <a:pt x="f361" y="f441"/>
                </a:cubicBezTo>
                <a:cubicBezTo>
                  <a:pt x="f336" y="f442"/>
                  <a:pt x="f443" y="f444"/>
                  <a:pt x="f445" y="f446"/>
                </a:cubicBezTo>
                <a:cubicBezTo>
                  <a:pt x="f447" y="f448"/>
                  <a:pt x="f449" y="f450"/>
                  <a:pt x="f451" y="f408"/>
                </a:cubicBezTo>
                <a:cubicBezTo>
                  <a:pt x="f452" y="f453"/>
                  <a:pt x="f435" y="f454"/>
                  <a:pt x="f110" y="f455"/>
                </a:cubicBezTo>
                <a:cubicBezTo>
                  <a:pt x="f189" y="f456"/>
                  <a:pt x="f78" y="f457"/>
                  <a:pt x="f155" y="f454"/>
                </a:cubicBezTo>
                <a:cubicBezTo>
                  <a:pt x="f458" y="f459"/>
                  <a:pt x="f148" y="f460"/>
                  <a:pt x="f461" y="f462"/>
                </a:cubicBezTo>
                <a:cubicBezTo>
                  <a:pt x="f463" y="f464"/>
                  <a:pt x="f465" y="f243"/>
                  <a:pt x="f466" y="f400"/>
                </a:cubicBezTo>
                <a:cubicBezTo>
                  <a:pt x="f467" y="f453"/>
                  <a:pt x="f146" y="f468"/>
                  <a:pt x="f469" y="f470"/>
                </a:cubicBezTo>
                <a:cubicBezTo>
                  <a:pt x="f282" y="f471"/>
                  <a:pt x="f158" y="f471"/>
                  <a:pt x="f472" y="f437"/>
                </a:cubicBezTo>
                <a:cubicBezTo>
                  <a:pt x="f74" y="f473"/>
                  <a:pt x="f137" y="f332"/>
                  <a:pt x="f474" y="f475"/>
                </a:cubicBezTo>
                <a:cubicBezTo>
                  <a:pt x="f476" y="f273"/>
                  <a:pt x="f194" y="f477"/>
                  <a:pt x="f478" y="f475"/>
                </a:cubicBezTo>
                <a:cubicBezTo>
                  <a:pt x="f469" y="f453"/>
                  <a:pt x="f479" y="f475"/>
                  <a:pt x="f480" y="f481"/>
                </a:cubicBezTo>
                <a:cubicBezTo>
                  <a:pt x="f482" y="f483"/>
                  <a:pt x="f480" y="f484"/>
                  <a:pt x="f485" y="f486"/>
                </a:cubicBezTo>
                <a:cubicBezTo>
                  <a:pt x="f154" y="f397"/>
                  <a:pt x="f134" y="f459"/>
                  <a:pt x="f137" y="f487"/>
                </a:cubicBezTo>
                <a:cubicBezTo>
                  <a:pt x="f159" y="f488"/>
                  <a:pt x="f489" y="f454"/>
                  <a:pt x="f156" y="f453"/>
                </a:cubicBezTo>
                <a:cubicBezTo>
                  <a:pt x="f119" y="f490"/>
                  <a:pt x="f76" y="f491"/>
                  <a:pt x="f458" y="f492"/>
                </a:cubicBezTo>
                <a:cubicBezTo>
                  <a:pt x="f189" y="f190"/>
                  <a:pt x="f493" y="f494"/>
                  <a:pt x="f181" y="f494"/>
                </a:cubicBezTo>
                <a:cubicBezTo>
                  <a:pt x="f495" y="f494"/>
                  <a:pt x="f496" y="f494"/>
                  <a:pt x="f497" y="f188"/>
                </a:cubicBezTo>
                <a:cubicBezTo>
                  <a:pt x="f498" y="f188"/>
                  <a:pt x="f499" y="f500"/>
                  <a:pt x="f501" y="f186"/>
                </a:cubicBezTo>
                <a:cubicBezTo>
                  <a:pt x="f502" y="f181"/>
                  <a:pt x="f448" y="f98"/>
                  <a:pt x="f503" y="f439"/>
                </a:cubicBezTo>
                <a:cubicBezTo>
                  <a:pt x="f332" y="f96"/>
                  <a:pt x="f367" y="f163"/>
                  <a:pt x="f455" y="f168"/>
                </a:cubicBezTo>
                <a:cubicBezTo>
                  <a:pt x="f455" y="f87"/>
                  <a:pt x="f504" y="f87"/>
                  <a:pt x="f490" y="f493"/>
                </a:cubicBezTo>
                <a:cubicBezTo>
                  <a:pt x="f468" y="f90"/>
                  <a:pt x="f505" y="f170"/>
                  <a:pt x="f506" y="f507"/>
                </a:cubicBezTo>
                <a:cubicBezTo>
                  <a:pt x="f411" y="f169"/>
                  <a:pt x="f508" y="f509"/>
                  <a:pt x="f510" y="f511"/>
                </a:cubicBezTo>
                <a:cubicBezTo>
                  <a:pt x="f334" y="f165"/>
                  <a:pt x="f512" y="f170"/>
                  <a:pt x="f513" y="f87"/>
                </a:cubicBezTo>
                <a:cubicBezTo>
                  <a:pt x="f500" y="f104"/>
                  <a:pt x="f514" y="f435"/>
                  <a:pt x="f515" y="f361"/>
                </a:cubicBezTo>
                <a:cubicBezTo>
                  <a:pt x="f516" y="f415"/>
                  <a:pt x="f517" y="f452"/>
                  <a:pt x="f496" y="f518"/>
                </a:cubicBezTo>
                <a:cubicBezTo>
                  <a:pt x="f182" y="f98"/>
                  <a:pt x="f519" y="f177"/>
                  <a:pt x="f451" y="f520"/>
                </a:cubicBezTo>
                <a:cubicBezTo>
                  <a:pt x="f521" y="f364"/>
                  <a:pt x="f521" y="f521"/>
                  <a:pt x="f445" y="f522"/>
                </a:cubicBezTo>
                <a:cubicBezTo>
                  <a:pt x="f364" y="f523"/>
                  <a:pt x="f520" y="f183"/>
                  <a:pt x="f518" y="f449"/>
                </a:cubicBezTo>
                <a:cubicBezTo>
                  <a:pt x="f175" y="f521"/>
                  <a:pt x="f175" y="f524"/>
                  <a:pt x="f439" y="f452"/>
                </a:cubicBezTo>
                <a:cubicBezTo>
                  <a:pt x="f172" y="f525"/>
                  <a:pt x="f172" y="f522"/>
                  <a:pt x="f115" y="f523"/>
                </a:cubicBezTo>
                <a:cubicBezTo>
                  <a:pt x="f171" y="f526"/>
                  <a:pt x="f493" y="f527"/>
                  <a:pt x="f179" y="f413"/>
                </a:cubicBezTo>
                <a:cubicBezTo>
                  <a:pt x="f92" y="f413"/>
                  <a:pt x="f85" y="f185"/>
                  <a:pt x="f167" y="f528"/>
                </a:cubicBezTo>
                <a:cubicBezTo>
                  <a:pt x="f167" y="f529"/>
                  <a:pt x="f85" y="f519"/>
                  <a:pt x="f511" y="f522"/>
                </a:cubicBezTo>
                <a:cubicBezTo>
                  <a:pt x="f127" y="f530"/>
                  <a:pt x="f137" y="f514"/>
                  <a:pt x="f132" y="f412"/>
                </a:cubicBezTo>
                <a:cubicBezTo>
                  <a:pt x="f132" y="f531"/>
                  <a:pt x="f532" y="f502"/>
                  <a:pt x="f476" y="f196"/>
                </a:cubicBezTo>
                <a:cubicBezTo>
                  <a:pt x="f469" y="f533"/>
                  <a:pt x="f534" y="f531"/>
                  <a:pt x="f146" y="f535"/>
                </a:cubicBezTo>
                <a:cubicBezTo>
                  <a:pt x="f536" y="f537"/>
                  <a:pt x="f142" y="f471"/>
                  <a:pt x="f538" y="f539"/>
                </a:cubicBezTo>
                <a:cubicBezTo>
                  <a:pt x="f540" y="f502"/>
                  <a:pt x="f287" y="f442"/>
                  <a:pt x="f541" y="f535"/>
                </a:cubicBezTo>
                <a:cubicBezTo>
                  <a:pt x="f542" y="f450"/>
                  <a:pt x="f543" y="f544"/>
                  <a:pt x="f545" y="f546"/>
                </a:cubicBezTo>
                <a:cubicBezTo>
                  <a:pt x="f547" y="f531"/>
                  <a:pt x="f128" y="f190"/>
                  <a:pt x="f221" y="f548"/>
                </a:cubicBezTo>
                <a:cubicBezTo>
                  <a:pt x="f215" y="f502"/>
                  <a:pt x="f549" y="f531"/>
                  <a:pt x="f120" y="f412"/>
                </a:cubicBezTo>
                <a:cubicBezTo>
                  <a:pt x="f117" y="f500"/>
                  <a:pt x="f550" y="f551"/>
                  <a:pt x="f109" y="f521"/>
                </a:cubicBezTo>
                <a:cubicBezTo>
                  <a:pt x="f552" y="f495"/>
                  <a:pt x="f293" y="f413"/>
                  <a:pt x="f553" y="f413"/>
                </a:cubicBezTo>
                <a:cubicBezTo>
                  <a:pt x="f102" y="f527"/>
                  <a:pt x="f103" y="f554"/>
                  <a:pt x="f555" y="f522"/>
                </a:cubicBezTo>
                <a:cubicBezTo>
                  <a:pt x="f102" y="f556"/>
                  <a:pt x="f557" y="f452"/>
                  <a:pt x="f558" y="f443"/>
                </a:cubicBezTo>
                <a:cubicBezTo>
                  <a:pt x="f97" y="f443"/>
                  <a:pt x="f95" y="f525"/>
                  <a:pt x="f93" y="f559"/>
                </a:cubicBezTo>
                <a:cubicBezTo>
                  <a:pt x="f560" y="f447"/>
                  <a:pt x="f561" y="f523"/>
                  <a:pt x="f562" y="f523"/>
                </a:cubicBezTo>
                <a:cubicBezTo>
                  <a:pt x="f563" y="f554"/>
                  <a:pt x="f564" y="f519"/>
                  <a:pt x="f565" y="f521"/>
                </a:cubicBezTo>
                <a:cubicBezTo>
                  <a:pt x="f566" y="f181"/>
                  <a:pt x="f566" y="f443"/>
                  <a:pt x="f567" y="f180"/>
                </a:cubicBezTo>
                <a:cubicBezTo>
                  <a:pt x="f568" y="f177"/>
                  <a:pt x="f569" y="f101"/>
                  <a:pt x="f82" y="f518"/>
                </a:cubicBezTo>
                <a:cubicBezTo>
                  <a:pt x="f79" y="f364"/>
                  <a:pt x="f570" y="f415"/>
                  <a:pt x="f571" y="f572"/>
                </a:cubicBezTo>
                <a:cubicBezTo>
                  <a:pt x="f432" y="f115"/>
                  <a:pt x="f573" y="f116"/>
                  <a:pt x="f574" y="f575"/>
                </a:cubicBezTo>
                <a:cubicBezTo>
                  <a:pt x="f576" y="f577"/>
                  <a:pt x="f65" y="f578"/>
                  <a:pt x="f579" y="f83"/>
                </a:cubicBezTo>
                <a:cubicBezTo>
                  <a:pt x="f580" y="f358"/>
                  <a:pt x="f581" y="f107"/>
                  <a:pt x="f582" y="f161"/>
                </a:cubicBezTo>
                <a:cubicBezTo>
                  <a:pt x="f583" y="f493"/>
                  <a:pt x="f584" y="f161"/>
                  <a:pt x="f585" y="f94"/>
                </a:cubicBezTo>
                <a:cubicBezTo>
                  <a:pt x="f586" y="f176"/>
                  <a:pt x="f587" y="f113"/>
                  <a:pt x="f588" y="f435"/>
                </a:cubicBezTo>
                <a:cubicBezTo>
                  <a:pt x="f589" y="f572"/>
                  <a:pt x="f590" y="f452"/>
                  <a:pt x="f579" y="f523"/>
                </a:cubicBezTo>
                <a:cubicBezTo>
                  <a:pt x="f591" y="f515"/>
                  <a:pt x="f592" y="f494"/>
                  <a:pt x="f79" y="f494"/>
                </a:cubicBezTo>
                <a:cubicBezTo>
                  <a:pt x="f593" y="f494"/>
                  <a:pt x="f594" y="f494"/>
                  <a:pt x="f595" y="f494"/>
                </a:cubicBezTo>
                <a:cubicBezTo>
                  <a:pt x="f555" y="f494"/>
                  <a:pt x="f596" y="f190"/>
                  <a:pt x="f550" y="f597"/>
                </a:cubicBezTo>
                <a:cubicBezTo>
                  <a:pt x="f351" y="f598"/>
                  <a:pt x="f114" y="f457"/>
                  <a:pt x="f599" y="f600"/>
                </a:cubicBezTo>
                <a:cubicBezTo>
                  <a:pt x="f601" y="f602"/>
                  <a:pt x="f603" y="f604"/>
                  <a:pt x="f15" y="f605"/>
                </a:cubicBezTo>
                <a:cubicBezTo>
                  <a:pt x="f215" y="f399"/>
                  <a:pt x="f221" y="f397"/>
                  <a:pt x="f606" y="f607"/>
                </a:cubicBezTo>
                <a:cubicBezTo>
                  <a:pt x="f608" y="f604"/>
                  <a:pt x="f54" y="f273"/>
                  <a:pt x="f19" y="f453"/>
                </a:cubicBezTo>
                <a:cubicBezTo>
                  <a:pt x="f122" y="f609"/>
                  <a:pt x="f610" y="f202"/>
                  <a:pt x="f117" y="f455"/>
                </a:cubicBezTo>
                <a:cubicBezTo>
                  <a:pt x="f212" y="f490"/>
                  <a:pt x="f611" y="f468"/>
                  <a:pt x="f208" y="f612"/>
                </a:cubicBezTo>
                <a:cubicBezTo>
                  <a:pt x="f613" y="f537"/>
                  <a:pt x="f614" y="f505"/>
                  <a:pt x="f615" y="f436"/>
                </a:cubicBezTo>
                <a:cubicBezTo>
                  <a:pt x="f616" y="f457"/>
                  <a:pt x="f133" y="f273"/>
                  <a:pt x="f129" y="f486"/>
                </a:cubicBezTo>
                <a:cubicBezTo>
                  <a:pt x="f234" y="f617"/>
                  <a:pt x="f618" y="f619"/>
                  <a:pt x="f620" y="f462"/>
                </a:cubicBezTo>
                <a:cubicBezTo>
                  <a:pt x="f621" y="f622"/>
                  <a:pt x="f623" y="f486"/>
                  <a:pt x="f624" y="f609"/>
                </a:cubicBezTo>
                <a:cubicBezTo>
                  <a:pt x="f109" y="f504"/>
                  <a:pt x="f625" y="f456"/>
                  <a:pt x="f626" y="f367"/>
                </a:cubicBezTo>
                <a:cubicBezTo>
                  <a:pt x="f627" y="f405"/>
                  <a:pt x="f564" y="f453"/>
                  <a:pt x="f628" y="f468"/>
                </a:cubicBezTo>
                <a:cubicBezTo>
                  <a:pt x="f629" y="f505"/>
                  <a:pt x="f88" y="f448"/>
                  <a:pt x="f567" y="f446"/>
                </a:cubicBezTo>
                <a:cubicBezTo>
                  <a:pt x="f630" y="f444"/>
                  <a:pt x="f631" y="f442"/>
                  <a:pt x="f560" y="f441"/>
                </a:cubicBezTo>
                <a:cubicBezTo>
                  <a:pt x="f632" y="f440"/>
                  <a:pt x="f558" y="f198"/>
                  <a:pt x="f633" y="f438"/>
                </a:cubicBezTo>
                <a:cubicBezTo>
                  <a:pt x="f634" y="f437"/>
                  <a:pt x="f97" y="f408"/>
                  <a:pt x="f632" y="f598"/>
                </a:cubicBezTo>
                <a:cubicBezTo>
                  <a:pt x="f557" y="f635"/>
                  <a:pt x="f636" y="f437"/>
                  <a:pt x="f106" y="f198"/>
                </a:cubicBezTo>
                <a:cubicBezTo>
                  <a:pt x="f637" y="f441"/>
                  <a:pt x="f103" y="f548"/>
                  <a:pt x="f558" y="f638"/>
                </a:cubicBezTo>
                <a:cubicBezTo>
                  <a:pt x="f639" y="f499"/>
                  <a:pt x="f564" y="f499"/>
                  <a:pt x="f594" y="f365"/>
                </a:cubicBezTo>
                <a:cubicBezTo>
                  <a:pt x="f640" y="f510"/>
                  <a:pt x="f641" y="f642"/>
                  <a:pt x="f61" y="f515"/>
                </a:cubicBezTo>
                <a:cubicBezTo>
                  <a:pt x="f643" y="f243"/>
                  <a:pt x="f124" y="f644"/>
                  <a:pt x="f645" y="f646"/>
                </a:cubicBezTo>
                <a:cubicBezTo>
                  <a:pt x="f524" y="f647"/>
                  <a:pt x="f648" y="f649"/>
                  <a:pt x="f437" y="f364"/>
                </a:cubicBezTo>
                <a:cubicBezTo>
                  <a:pt x="f650" y="f181"/>
                  <a:pt x="f198" y="f651"/>
                  <a:pt x="f652" y="f182"/>
                </a:cubicBezTo>
                <a:cubicBezTo>
                  <a:pt x="f502" y="f653"/>
                  <a:pt x="f512" y="f654"/>
                  <a:pt x="f495" y="f365"/>
                </a:cubicBezTo>
                <a:cubicBezTo>
                  <a:pt x="f452" y="f499"/>
                  <a:pt x="f361" y="f499"/>
                  <a:pt x="f163" y="f655"/>
                </a:cubicBezTo>
                <a:cubicBezTo>
                  <a:pt x="f161" y="f548"/>
                  <a:pt x="f656" y="f441"/>
                  <a:pt x="f170" y="f652"/>
                </a:cubicBezTo>
                <a:cubicBezTo>
                  <a:pt x="f116" y="f438"/>
                  <a:pt x="f171" y="f635"/>
                  <a:pt x="f174" y="f434"/>
                </a:cubicBezTo>
                <a:close/>
                <a:moveTo>
                  <a:pt x="f657" y="f649"/>
                </a:moveTo>
                <a:cubicBezTo>
                  <a:pt x="f141" y="f649"/>
                  <a:pt x="f658" y="f642"/>
                  <a:pt x="f659" y="f660"/>
                </a:cubicBezTo>
                <a:cubicBezTo>
                  <a:pt x="f141" y="f184"/>
                  <a:pt x="f538" y="f523"/>
                  <a:pt x="f285" y="f661"/>
                </a:cubicBezTo>
                <a:cubicBezTo>
                  <a:pt x="f662" y="f186"/>
                  <a:pt x="f663" y="f496"/>
                  <a:pt x="f664" y="f661"/>
                </a:cubicBezTo>
                <a:cubicBezTo>
                  <a:pt x="f665" y="f523"/>
                  <a:pt x="f666" y="f526"/>
                  <a:pt x="f667" y="f660"/>
                </a:cubicBezTo>
                <a:cubicBezTo>
                  <a:pt x="f135" y="f642"/>
                  <a:pt x="f666" y="f649"/>
                  <a:pt x="f657" y="f649"/>
                </a:cubicBezTo>
                <a:close/>
                <a:moveTo>
                  <a:pt x="f141" y="f179"/>
                </a:moveTo>
                <a:cubicBezTo>
                  <a:pt x="f659" y="f80"/>
                  <a:pt x="f538" y="f139"/>
                  <a:pt x="f140" y="f83"/>
                </a:cubicBezTo>
                <a:cubicBezTo>
                  <a:pt x="f668" y="f507"/>
                  <a:pt x="f669" y="f507"/>
                  <a:pt x="f138" y="f83"/>
                </a:cubicBezTo>
                <a:cubicBezTo>
                  <a:pt x="f664" y="f577"/>
                  <a:pt x="f670" y="f509"/>
                  <a:pt x="f671" y="f83"/>
                </a:cubicBezTo>
                <a:cubicBezTo>
                  <a:pt x="f672" y="f92"/>
                  <a:pt x="f672" y="f493"/>
                  <a:pt x="f670" y="f112"/>
                </a:cubicBezTo>
                <a:cubicBezTo>
                  <a:pt x="f673" y="f174"/>
                  <a:pt x="f674" y="f439"/>
                  <a:pt x="f675" y="f96"/>
                </a:cubicBezTo>
                <a:cubicBezTo>
                  <a:pt x="f676" y="f176"/>
                  <a:pt x="f677" y="f176"/>
                  <a:pt x="f678" y="f96"/>
                </a:cubicBezTo>
                <a:cubicBezTo>
                  <a:pt x="f679" y="f174"/>
                  <a:pt x="f66" y="f163"/>
                  <a:pt x="f141" y="f179"/>
                </a:cubicBezTo>
                <a:close/>
                <a:moveTo>
                  <a:pt x="f221" y="f186"/>
                </a:moveTo>
                <a:cubicBezTo>
                  <a:pt x="f230" y="f514"/>
                  <a:pt x="f680" y="f681"/>
                  <a:pt x="f234" y="f682"/>
                </a:cubicBezTo>
                <a:cubicBezTo>
                  <a:pt x="f131" y="f682"/>
                  <a:pt x="f547" y="f187"/>
                  <a:pt x="f683" y="f530"/>
                </a:cubicBezTo>
                <a:cubicBezTo>
                  <a:pt x="f129" y="f413"/>
                  <a:pt x="f684" y="f526"/>
                  <a:pt x="f129" y="f523"/>
                </a:cubicBezTo>
                <a:cubicBezTo>
                  <a:pt x="f685" y="f559"/>
                  <a:pt x="f686" y="f556"/>
                  <a:pt x="f687" y="f181"/>
                </a:cubicBezTo>
                <a:cubicBezTo>
                  <a:pt x="f221" y="f525"/>
                  <a:pt x="f613" y="f182"/>
                  <a:pt x="f221" y="f186"/>
                </a:cubicBezTo>
                <a:close/>
                <a:moveTo>
                  <a:pt x="f688" y="f551"/>
                </a:moveTo>
                <a:cubicBezTo>
                  <a:pt x="f149" y="f689"/>
                  <a:pt x="f144" y="f690"/>
                  <a:pt x="f480" y="f682"/>
                </a:cubicBezTo>
                <a:cubicBezTo>
                  <a:pt x="f691" y="f195"/>
                  <a:pt x="f692" y="f693"/>
                  <a:pt x="f157" y="f185"/>
                </a:cubicBezTo>
                <a:cubicBezTo>
                  <a:pt x="f154" y="f447"/>
                  <a:pt x="f154" y="f525"/>
                  <a:pt x="f469" y="f181"/>
                </a:cubicBezTo>
                <a:cubicBezTo>
                  <a:pt x="f694" y="f556"/>
                  <a:pt x="f688" y="f523"/>
                  <a:pt x="f688" y="f551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C5079B9-B0CC-4388-881A-E7D2289D80FF}"/>
              </a:ext>
            </a:extLst>
          </p:cNvPr>
          <p:cNvSpPr/>
          <p:nvPr/>
        </p:nvSpPr>
        <p:spPr>
          <a:xfrm>
            <a:off x="219071" y="838203"/>
            <a:ext cx="1998658" cy="20812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86"/>
              <a:gd name="f7" fmla="val 1758"/>
              <a:gd name="f8" fmla="val 1411"/>
              <a:gd name="f9" fmla="val 1683"/>
              <a:gd name="f10" fmla="val 1543"/>
              <a:gd name="f11" fmla="val 1633"/>
              <a:gd name="f12" fmla="val 1648"/>
              <a:gd name="f13" fmla="val 1511"/>
              <a:gd name="f14" fmla="val 1710"/>
              <a:gd name="f15" fmla="val 1416"/>
              <a:gd name="f16" fmla="val 1317"/>
              <a:gd name="f17" fmla="val 1751"/>
              <a:gd name="f18" fmla="val 1218"/>
              <a:gd name="f19" fmla="val 1719"/>
              <a:gd name="f20" fmla="val 1119"/>
              <a:gd name="f21" fmla="val 1687"/>
              <a:gd name="f22" fmla="val 1051"/>
              <a:gd name="f23" fmla="val 1620"/>
              <a:gd name="f24" fmla="val 1003"/>
              <a:gd name="f25" fmla="val 1530"/>
              <a:gd name="f26" fmla="val 977"/>
              <a:gd name="f27" fmla="val 1482"/>
              <a:gd name="f28" fmla="val 956"/>
              <a:gd name="f29" fmla="val 1431"/>
              <a:gd name="f30" fmla="val 940"/>
              <a:gd name="f31" fmla="val 1379"/>
              <a:gd name="f32" fmla="val 936"/>
              <a:gd name="f33" fmla="val 1365"/>
              <a:gd name="f34" fmla="val 930"/>
              <a:gd name="f35" fmla="val 1361"/>
              <a:gd name="f36" fmla="val 916"/>
              <a:gd name="f37" fmla="val 1364"/>
              <a:gd name="f38" fmla="val 869"/>
              <a:gd name="f39" fmla="val 1374"/>
              <a:gd name="f40" fmla="val 822"/>
              <a:gd name="f41" fmla="val 775"/>
              <a:gd name="f42" fmla="val 759"/>
              <a:gd name="f43" fmla="val 754"/>
              <a:gd name="f44" fmla="val 1367"/>
              <a:gd name="f45" fmla="val 750"/>
              <a:gd name="f46" fmla="val 1380"/>
              <a:gd name="f47" fmla="val 729"/>
              <a:gd name="f48" fmla="val 1449"/>
              <a:gd name="f49" fmla="val 700"/>
              <a:gd name="f50" fmla="val 1515"/>
              <a:gd name="f51" fmla="val 660"/>
              <a:gd name="f52" fmla="val 1576"/>
              <a:gd name="f53" fmla="val 594"/>
              <a:gd name="f54" fmla="val 1678"/>
              <a:gd name="f55" fmla="val 495"/>
              <a:gd name="f56" fmla="val 1725"/>
              <a:gd name="f57" fmla="val 378"/>
              <a:gd name="f58" fmla="val 1741"/>
              <a:gd name="f59" fmla="val 282"/>
              <a:gd name="f60" fmla="val 1754"/>
              <a:gd name="f61" fmla="val 194"/>
              <a:gd name="f62" fmla="val 1733"/>
              <a:gd name="f63" fmla="val 118"/>
              <a:gd name="f64" fmla="val 1670"/>
              <a:gd name="f65" fmla="val 52"/>
              <a:gd name="f66" fmla="val 1615"/>
              <a:gd name="f67" fmla="val 18"/>
              <a:gd name="f68" fmla="val 1542"/>
              <a:gd name="f69" fmla="val 7"/>
              <a:gd name="f70" fmla="val 1457"/>
              <a:gd name="f71" fmla="val 1405"/>
              <a:gd name="f72" fmla="val 6"/>
              <a:gd name="f73" fmla="val 1354"/>
              <a:gd name="f74" fmla="val 1303"/>
              <a:gd name="f75" fmla="val 20"/>
              <a:gd name="f76" fmla="val 1297"/>
              <a:gd name="f77" fmla="val 1289"/>
              <a:gd name="f78" fmla="val 26"/>
              <a:gd name="f79" fmla="val 1288"/>
              <a:gd name="f80" fmla="val 33"/>
              <a:gd name="f81" fmla="val 1287"/>
              <a:gd name="f82" fmla="val 34"/>
              <a:gd name="f83" fmla="val 1296"/>
              <a:gd name="f84" fmla="val 37"/>
              <a:gd name="f85" fmla="val 1300"/>
              <a:gd name="f86" fmla="val 58"/>
              <a:gd name="f87" fmla="val 1332"/>
              <a:gd name="f88" fmla="val 79"/>
              <a:gd name="f89" fmla="val 1362"/>
              <a:gd name="f90" fmla="val 109"/>
              <a:gd name="f91" fmla="val 1386"/>
              <a:gd name="f92" fmla="val 156"/>
              <a:gd name="f93" fmla="val 1422"/>
              <a:gd name="f94" fmla="val 210"/>
              <a:gd name="f95" fmla="val 1423"/>
              <a:gd name="f96" fmla="val 256"/>
              <a:gd name="f97" fmla="val 287"/>
              <a:gd name="f98" fmla="val 290"/>
              <a:gd name="f99" fmla="val 1329"/>
              <a:gd name="f100" fmla="val 285"/>
              <a:gd name="f101" fmla="val 1294"/>
              <a:gd name="f102" fmla="val 279"/>
              <a:gd name="f103" fmla="val 1242"/>
              <a:gd name="f104" fmla="val 261"/>
              <a:gd name="f105" fmla="val 1194"/>
              <a:gd name="f106" fmla="val 245"/>
              <a:gd name="f107" fmla="val 1145"/>
              <a:gd name="f108" fmla="val 216"/>
              <a:gd name="f109" fmla="val 1059"/>
              <a:gd name="f110" fmla="val 187"/>
              <a:gd name="f111" fmla="val 972"/>
              <a:gd name="f112" fmla="val 174"/>
              <a:gd name="f113" fmla="val 881"/>
              <a:gd name="f114" fmla="val 147"/>
              <a:gd name="f115" fmla="val 698"/>
              <a:gd name="f116" fmla="val 195"/>
              <a:gd name="f117" fmla="val 536"/>
              <a:gd name="f118" fmla="val 312"/>
              <a:gd name="f119" fmla="val 393"/>
              <a:gd name="f120" fmla="val 314"/>
              <a:gd name="f121" fmla="val 391"/>
              <a:gd name="f122" fmla="val 316"/>
              <a:gd name="f123" fmla="val 388"/>
              <a:gd name="f124" fmla="val 318"/>
              <a:gd name="f125" fmla="val 386"/>
              <a:gd name="f126" fmla="val 333"/>
              <a:gd name="f127" fmla="val 373"/>
              <a:gd name="f128" fmla="val 334"/>
              <a:gd name="f129" fmla="val 362"/>
              <a:gd name="f130" fmla="val 315"/>
              <a:gd name="f131" fmla="val 352"/>
              <a:gd name="f132" fmla="val 299"/>
              <a:gd name="f133" fmla="val 343"/>
              <a:gd name="f134" fmla="val 297"/>
              <a:gd name="f135" fmla="val 328"/>
              <a:gd name="f136" fmla="val 300"/>
              <a:gd name="f137" fmla="val 305"/>
              <a:gd name="f138" fmla="val 288"/>
              <a:gd name="f139" fmla="val 268"/>
              <a:gd name="f140" fmla="val 330"/>
              <a:gd name="f141" fmla="val 249"/>
              <a:gd name="f142" fmla="val 337"/>
              <a:gd name="f143" fmla="val 239"/>
              <a:gd name="f144" fmla="val 338"/>
              <a:gd name="f145" fmla="val 231"/>
              <a:gd name="f146" fmla="val 219"/>
              <a:gd name="f147" fmla="val 317"/>
              <a:gd name="f148" fmla="val 172"/>
              <a:gd name="f149" fmla="val 322"/>
              <a:gd name="f150" fmla="val 162"/>
              <a:gd name="f151" fmla="val 368"/>
              <a:gd name="f152" fmla="val 142"/>
              <a:gd name="f153" fmla="val 380"/>
              <a:gd name="f154" fmla="val 136"/>
              <a:gd name="f155" fmla="val 131"/>
              <a:gd name="f156" fmla="val 406"/>
              <a:gd name="f157" fmla="val 415"/>
              <a:gd name="f158" fmla="val 130"/>
              <a:gd name="f159" fmla="val 423"/>
              <a:gd name="f160" fmla="val 128"/>
              <a:gd name="f161" fmla="val 429"/>
              <a:gd name="f162" fmla="val 120"/>
              <a:gd name="f163" fmla="val 433"/>
              <a:gd name="f164" fmla="val 115"/>
              <a:gd name="f165" fmla="val 439"/>
              <a:gd name="f166" fmla="val 110"/>
              <a:gd name="f167" fmla="val 446"/>
              <a:gd name="f168" fmla="val 111"/>
              <a:gd name="f169" fmla="val 463"/>
              <a:gd name="f170" fmla="val 471"/>
              <a:gd name="f171" fmla="val 105"/>
              <a:gd name="f172" fmla="val 479"/>
              <a:gd name="f173" fmla="val 93"/>
              <a:gd name="f174" fmla="val 492"/>
              <a:gd name="f175" fmla="val 76"/>
              <a:gd name="f176" fmla="val 508"/>
              <a:gd name="f177" fmla="val 62"/>
              <a:gd name="f178" fmla="val 526"/>
              <a:gd name="f179" fmla="val 50"/>
              <a:gd name="f180" fmla="val 539"/>
              <a:gd name="f181" fmla="val 41"/>
              <a:gd name="f182" fmla="val 551"/>
              <a:gd name="f183" fmla="val 42"/>
              <a:gd name="f184" fmla="val 562"/>
              <a:gd name="f185" fmla="val 53"/>
              <a:gd name="f186" fmla="val 575"/>
              <a:gd name="f187" fmla="val 64"/>
              <a:gd name="f188" fmla="val 584"/>
              <a:gd name="f189" fmla="val 78"/>
              <a:gd name="f190" fmla="val 593"/>
              <a:gd name="f191" fmla="val 92"/>
              <a:gd name="f192" fmla="val 601"/>
              <a:gd name="f193" fmla="val 108"/>
              <a:gd name="f194" fmla="val 643"/>
              <a:gd name="f195" fmla="val 658"/>
              <a:gd name="f196" fmla="val 670"/>
              <a:gd name="f197" fmla="val 102"/>
              <a:gd name="f198" fmla="val 681"/>
              <a:gd name="f199" fmla="val 94"/>
              <a:gd name="f200" fmla="val 694"/>
              <a:gd name="f201" fmla="val 88"/>
              <a:gd name="f202" fmla="val 704"/>
              <a:gd name="f203" fmla="val 82"/>
              <a:gd name="f204" fmla="val 706"/>
              <a:gd name="f205" fmla="val 72"/>
              <a:gd name="f206" fmla="val 707"/>
              <a:gd name="f207" fmla="val 713"/>
              <a:gd name="f208" fmla="val 17"/>
              <a:gd name="f209" fmla="val 722"/>
              <a:gd name="f210" fmla="val 9"/>
              <a:gd name="f211" fmla="val 768"/>
              <a:gd name="f212" fmla="val 11"/>
              <a:gd name="f213" fmla="val 780"/>
              <a:gd name="f214" fmla="val 12"/>
              <a:gd name="f215" fmla="val 793"/>
              <a:gd name="f216" fmla="val 13"/>
              <a:gd name="f217" fmla="val 805"/>
              <a:gd name="f218" fmla="val 818"/>
              <a:gd name="f219" fmla="val 21"/>
              <a:gd name="f220" fmla="val 831"/>
              <a:gd name="f221" fmla="val 27"/>
              <a:gd name="f222" fmla="val 845"/>
              <a:gd name="f223" fmla="val 19"/>
              <a:gd name="f224" fmla="val 848"/>
              <a:gd name="f225" fmla="val 854"/>
              <a:gd name="f226" fmla="val 856"/>
              <a:gd name="f227" fmla="val 872"/>
              <a:gd name="f228" fmla="val 885"/>
              <a:gd name="f229" fmla="val 900"/>
              <a:gd name="f230" fmla="val 918"/>
              <a:gd name="f231" fmla="val 937"/>
              <a:gd name="f232" fmla="val 3"/>
              <a:gd name="f233" fmla="val 974"/>
              <a:gd name="f234" fmla="val 985"/>
              <a:gd name="f235" fmla="val 8"/>
              <a:gd name="f236" fmla="val 991"/>
              <a:gd name="f237" fmla="val 25"/>
              <a:gd name="f238" fmla="val 996"/>
              <a:gd name="f239" fmla="val 39"/>
              <a:gd name="f240" fmla="val 999"/>
              <a:gd name="f241" fmla="val 1000"/>
              <a:gd name="f242" fmla="val 68"/>
              <a:gd name="f243" fmla="val 101"/>
              <a:gd name="f244" fmla="val 1027"/>
              <a:gd name="f245" fmla="val 117"/>
              <a:gd name="f246" fmla="val 1082"/>
              <a:gd name="f247" fmla="val 1096"/>
              <a:gd name="f248" fmla="val 99"/>
              <a:gd name="f249" fmla="val 1108"/>
              <a:gd name="f250" fmla="val 1135"/>
              <a:gd name="f251" fmla="val 35"/>
              <a:gd name="f252" fmla="val 1152"/>
              <a:gd name="f253" fmla="val 1189"/>
              <a:gd name="f254" fmla="val 69"/>
              <a:gd name="f255" fmla="val 1198"/>
              <a:gd name="f256" fmla="val 77"/>
              <a:gd name="f257" fmla="val 1206"/>
              <a:gd name="f258" fmla="val 85"/>
              <a:gd name="f259" fmla="val 1213"/>
              <a:gd name="f260" fmla="val 1221"/>
              <a:gd name="f261" fmla="val 104"/>
              <a:gd name="f262" fmla="val 1227"/>
              <a:gd name="f263" fmla="val 1244"/>
              <a:gd name="f264" fmla="val 1246"/>
              <a:gd name="f265" fmla="val 1249"/>
              <a:gd name="f266" fmla="val 1250"/>
              <a:gd name="f267" fmla="val 112"/>
              <a:gd name="f268" fmla="val 1275"/>
              <a:gd name="f269" fmla="val 137"/>
              <a:gd name="f270" fmla="val 1312"/>
              <a:gd name="f271" fmla="val 132"/>
              <a:gd name="f272" fmla="val 1340"/>
              <a:gd name="f273" fmla="val 150"/>
              <a:gd name="f274" fmla="val 168"/>
              <a:gd name="f275" fmla="val 1373"/>
              <a:gd name="f276" fmla="val 175"/>
              <a:gd name="f277" fmla="val 205"/>
              <a:gd name="f278" fmla="val 226"/>
              <a:gd name="f279" fmla="val 243"/>
              <a:gd name="f280" fmla="val 1368"/>
              <a:gd name="f281" fmla="val 260"/>
              <a:gd name="f282" fmla="val 1377"/>
              <a:gd name="f283" fmla="val 270"/>
              <a:gd name="f284" fmla="val 1381"/>
              <a:gd name="f285" fmla="val 283"/>
              <a:gd name="f286" fmla="val 296"/>
              <a:gd name="f287" fmla="val 1398"/>
              <a:gd name="f288" fmla="val 1396"/>
              <a:gd name="f289" fmla="val 357"/>
              <a:gd name="f290" fmla="val 1356"/>
              <a:gd name="f291" fmla="val 366"/>
              <a:gd name="f292" fmla="val 372"/>
              <a:gd name="f293" fmla="val 474"/>
              <a:gd name="f294" fmla="val 1502"/>
              <a:gd name="f295" fmla="val 580"/>
              <a:gd name="f296" fmla="val 1519"/>
              <a:gd name="f297" fmla="val 703"/>
              <a:gd name="f298" fmla="val 1533"/>
              <a:gd name="f299" fmla="val 804"/>
              <a:gd name="f300" fmla="val 1518"/>
              <a:gd name="f301" fmla="val 902"/>
              <a:gd name="f302" fmla="val 1492"/>
              <a:gd name="f303" fmla="val 1471"/>
              <a:gd name="f304" fmla="val 1078"/>
              <a:gd name="f305" fmla="val 1441"/>
              <a:gd name="f306" fmla="val 1154"/>
              <a:gd name="f307" fmla="val 1418"/>
              <a:gd name="f308" fmla="val 1232"/>
              <a:gd name="f309" fmla="val 1258"/>
              <a:gd name="f310" fmla="val 1284"/>
              <a:gd name="f311" fmla="val 1311"/>
              <a:gd name="f312" fmla="val 1404"/>
              <a:gd name="f313" fmla="val 1366"/>
              <a:gd name="f314" fmla="val 1399"/>
              <a:gd name="f315" fmla="val 1486"/>
              <a:gd name="f316" fmla="val 1410"/>
              <a:gd name="f317" fmla="val 1526"/>
              <a:gd name="f318" fmla="val 1419"/>
              <a:gd name="f319" fmla="val 1559"/>
              <a:gd name="f320" fmla="val 1589"/>
              <a:gd name="f321" fmla="val 1616"/>
              <a:gd name="f322" fmla="val 1636"/>
              <a:gd name="f323" fmla="val 1328"/>
              <a:gd name="f324" fmla="val 1655"/>
              <a:gd name="f325" fmla="val 1298"/>
              <a:gd name="f326" fmla="val 1658"/>
              <a:gd name="f327" fmla="val 1659"/>
              <a:gd name="f328" fmla="val 1664"/>
              <a:gd name="f329" fmla="val 1672"/>
              <a:gd name="f330" fmla="val 1671"/>
              <a:gd name="f331" fmla="val 1676"/>
              <a:gd name="f332" fmla="val 1315"/>
              <a:gd name="f333" fmla="val 1681"/>
              <a:gd name="f334" fmla="val 1343"/>
              <a:gd name="f335" fmla="val 1685"/>
              <a:gd name="f336" fmla="val 1388"/>
              <a:gd name="f337" fmla="val 1248"/>
              <a:gd name="f338" fmla="val 823"/>
              <a:gd name="f339" fmla="val 1233"/>
              <a:gd name="f340" fmla="val 814"/>
              <a:gd name="f341" fmla="val 1224"/>
              <a:gd name="f342" fmla="val 807"/>
              <a:gd name="f343" fmla="val 800"/>
              <a:gd name="f344" fmla="val 797"/>
              <a:gd name="f345" fmla="val 791"/>
              <a:gd name="f346" fmla="val 786"/>
              <a:gd name="f347" fmla="val 696"/>
              <a:gd name="f348" fmla="val 1238"/>
              <a:gd name="f349" fmla="val 607"/>
              <a:gd name="f350" fmla="val 1208"/>
              <a:gd name="f351" fmla="val 521"/>
              <a:gd name="f352" fmla="val 1202"/>
              <a:gd name="f353" fmla="val 504"/>
              <a:gd name="f354" fmla="val 490"/>
              <a:gd name="f355" fmla="val 1178"/>
              <a:gd name="f356" fmla="val 481"/>
              <a:gd name="f357" fmla="val 1156"/>
              <a:gd name="f358" fmla="val 469"/>
              <a:gd name="f359" fmla="val 1139"/>
              <a:gd name="f360" fmla="val 451"/>
              <a:gd name="f361" fmla="val 1122"/>
              <a:gd name="f362" fmla="val 1117"/>
              <a:gd name="f363" fmla="val 427"/>
              <a:gd name="f364" fmla="val 1113"/>
              <a:gd name="f365" fmla="val 422"/>
              <a:gd name="f366" fmla="val 1105"/>
              <a:gd name="f367" fmla="val 420"/>
              <a:gd name="f368" fmla="val 1063"/>
              <a:gd name="f369" fmla="val 413"/>
              <a:gd name="f370" fmla="val 1029"/>
              <a:gd name="f371" fmla="val 363"/>
              <a:gd name="f372" fmla="val 992"/>
              <a:gd name="f373" fmla="val 986"/>
              <a:gd name="f374" fmla="val 355"/>
              <a:gd name="f375" fmla="val 976"/>
              <a:gd name="f376" fmla="val 359"/>
              <a:gd name="f377" fmla="val 954"/>
              <a:gd name="f378" fmla="val 375"/>
              <a:gd name="f379" fmla="val 906"/>
              <a:gd name="f380" fmla="val 853"/>
              <a:gd name="f381" fmla="val 802"/>
              <a:gd name="f382" fmla="val 369"/>
              <a:gd name="f383" fmla="val 752"/>
              <a:gd name="f384" fmla="val 385"/>
              <a:gd name="f385" fmla="val 748"/>
              <a:gd name="f386" fmla="val 744"/>
              <a:gd name="f387" fmla="val 387"/>
              <a:gd name="f388" fmla="val 740"/>
              <a:gd name="f389" fmla="val 725"/>
              <a:gd name="f390" fmla="val 390"/>
              <a:gd name="f391" fmla="val 705"/>
              <a:gd name="f392" fmla="val 699"/>
              <a:gd name="f393" fmla="val 361"/>
              <a:gd name="f394" fmla="val 693"/>
              <a:gd name="f395" fmla="val 684"/>
              <a:gd name="f396" fmla="val 370"/>
              <a:gd name="f397" fmla="val 656"/>
              <a:gd name="f398" fmla="val 394"/>
              <a:gd name="f399" fmla="val 625"/>
              <a:gd name="f400" fmla="val 588"/>
              <a:gd name="f401" fmla="val 421"/>
              <a:gd name="f402" fmla="val 425"/>
              <a:gd name="f403" fmla="val 571"/>
              <a:gd name="f404" fmla="val 430"/>
              <a:gd name="f405" fmla="val 552"/>
              <a:gd name="f406" fmla="val 453"/>
              <a:gd name="f407" fmla="val 529"/>
              <a:gd name="f408" fmla="val 505"/>
              <a:gd name="f409" fmla="val 487"/>
              <a:gd name="f410" fmla="val 496"/>
              <a:gd name="f411" fmla="val 493"/>
              <a:gd name="f412" fmla="val 491"/>
              <a:gd name="f413" fmla="val 499"/>
              <a:gd name="f414" fmla="val 488"/>
              <a:gd name="f415" fmla="val 599"/>
              <a:gd name="f416" fmla="val 444"/>
              <a:gd name="f417" fmla="val 442"/>
              <a:gd name="f418" fmla="val 441"/>
              <a:gd name="f419" fmla="val 794"/>
              <a:gd name="f420" fmla="val 438"/>
              <a:gd name="f421" fmla="val 801"/>
              <a:gd name="f422" fmla="val 447"/>
              <a:gd name="f423" fmla="val 458"/>
              <a:gd name="f424" fmla="val 808"/>
              <a:gd name="f425" fmla="val 459"/>
              <a:gd name="f426" fmla="val 449"/>
              <a:gd name="f427" fmla="val 816"/>
              <a:gd name="f428" fmla="val 820"/>
              <a:gd name="f429" fmla="val 454"/>
              <a:gd name="f430" fmla="val 466"/>
              <a:gd name="f431" fmla="val 830"/>
              <a:gd name="f432" fmla="val 810"/>
              <a:gd name="f433" fmla="val 806"/>
              <a:gd name="f434" fmla="val 475"/>
              <a:gd name="f435" fmla="val 483"/>
              <a:gd name="f436" fmla="val 485"/>
              <a:gd name="f437" fmla="val 812"/>
              <a:gd name="f438" fmla="val 480"/>
              <a:gd name="f439" fmla="val 826"/>
              <a:gd name="f440" fmla="val 486"/>
              <a:gd name="f441" fmla="val 500"/>
              <a:gd name="f442" fmla="val 837"/>
              <a:gd name="f443" fmla="val 506"/>
              <a:gd name="f444" fmla="val 850"/>
              <a:gd name="f445" fmla="val 511"/>
              <a:gd name="f446" fmla="val 864"/>
              <a:gd name="f447" fmla="val 887"/>
              <a:gd name="f448" fmla="val 538"/>
              <a:gd name="f449" fmla="val 898"/>
              <a:gd name="f450" fmla="val 563"/>
              <a:gd name="f451" fmla="val 899"/>
              <a:gd name="f452" fmla="val 579"/>
              <a:gd name="f453" fmla="val 587"/>
              <a:gd name="f454" fmla="val 634"/>
              <a:gd name="f455" fmla="val 653"/>
              <a:gd name="f456" fmla="val 912"/>
              <a:gd name="f457" fmla="val 667"/>
              <a:gd name="f458" fmla="val 957"/>
              <a:gd name="f459" fmla="val 671"/>
              <a:gd name="f460" fmla="val 968"/>
              <a:gd name="f461" fmla="val 674"/>
              <a:gd name="f462" fmla="val 979"/>
              <a:gd name="f463" fmla="val 678"/>
              <a:gd name="f464" fmla="val 989"/>
              <a:gd name="f465" fmla="val 682"/>
              <a:gd name="f466" fmla="val 689"/>
              <a:gd name="f467" fmla="val 1008"/>
              <a:gd name="f468" fmla="val 1012"/>
              <a:gd name="f469" fmla="val 708"/>
              <a:gd name="f470" fmla="val 1016"/>
              <a:gd name="f471" fmla="val 716"/>
              <a:gd name="f472" fmla="val 724"/>
              <a:gd name="f473" fmla="val 1010"/>
              <a:gd name="f474" fmla="val 732"/>
              <a:gd name="f475" fmla="val 1004"/>
              <a:gd name="f476" fmla="val 733"/>
              <a:gd name="f477" fmla="val 995"/>
              <a:gd name="f478" fmla="val 984"/>
              <a:gd name="f479" fmla="val 717"/>
              <a:gd name="f480" fmla="val 993"/>
              <a:gd name="f481" fmla="val 997"/>
              <a:gd name="f482" fmla="val 690"/>
              <a:gd name="f483" fmla="val 691"/>
              <a:gd name="f484" fmla="val 970"/>
              <a:gd name="f485" fmla="val 697"/>
              <a:gd name="f486" fmla="val 964"/>
              <a:gd name="f487" fmla="val 952"/>
              <a:gd name="f488" fmla="val 720"/>
              <a:gd name="f489" fmla="val 961"/>
              <a:gd name="f490" fmla="val 749"/>
              <a:gd name="f491" fmla="val 745"/>
              <a:gd name="f492" fmla="val 1021"/>
              <a:gd name="f493" fmla="val 734"/>
              <a:gd name="f494" fmla="val 1030"/>
              <a:gd name="f495" fmla="val 1032"/>
              <a:gd name="f496" fmla="val 1036"/>
              <a:gd name="f497" fmla="val 1022"/>
              <a:gd name="f498" fmla="val 654"/>
              <a:gd name="f499" fmla="val 978"/>
              <a:gd name="f500" fmla="val 652"/>
              <a:gd name="f501" fmla="val 973"/>
              <a:gd name="f502" fmla="val 640"/>
              <a:gd name="f503" fmla="val 981"/>
              <a:gd name="f504" fmla="val 620"/>
              <a:gd name="f505" fmla="val 994"/>
              <a:gd name="f506" fmla="val 598"/>
              <a:gd name="f507" fmla="val 988"/>
              <a:gd name="f508" fmla="val 582"/>
              <a:gd name="f509" fmla="val 951"/>
              <a:gd name="f510" fmla="val 942"/>
              <a:gd name="f511" fmla="val 935"/>
              <a:gd name="f512" fmla="val 933"/>
              <a:gd name="f513" fmla="val 609"/>
              <a:gd name="f514" fmla="val 943"/>
              <a:gd name="f515" fmla="val 622"/>
              <a:gd name="f516" fmla="val 617"/>
              <a:gd name="f517" fmla="val 963"/>
              <a:gd name="f518" fmla="val 965"/>
              <a:gd name="f519" fmla="val 967"/>
              <a:gd name="f520" fmla="val 630"/>
              <a:gd name="f521" fmla="val 638"/>
              <a:gd name="f522" fmla="val 639"/>
              <a:gd name="f523" fmla="val 950"/>
              <a:gd name="f524" fmla="val 632"/>
              <a:gd name="f525" fmla="val 926"/>
              <a:gd name="f526" fmla="val 619"/>
              <a:gd name="f527" fmla="val 921"/>
              <a:gd name="f528" fmla="val 603"/>
              <a:gd name="f529" fmla="val 914"/>
              <a:gd name="f530" fmla="val 585"/>
              <a:gd name="f531" fmla="val 917"/>
              <a:gd name="f532" fmla="val 568"/>
              <a:gd name="f533" fmla="val 532"/>
              <a:gd name="f534" fmla="val 507"/>
              <a:gd name="f535" fmla="val 903"/>
              <a:gd name="f536" fmla="val 868"/>
              <a:gd name="f537" fmla="val 863"/>
              <a:gd name="f538" fmla="val 489"/>
              <a:gd name="f539" fmla="val 857"/>
              <a:gd name="f540" fmla="val 477"/>
              <a:gd name="f541" fmla="val 843"/>
              <a:gd name="f542" fmla="val 465"/>
              <a:gd name="f543" fmla="val 836"/>
              <a:gd name="f544" fmla="val 456"/>
              <a:gd name="f545" fmla="val 461"/>
              <a:gd name="f546" fmla="val 858"/>
              <a:gd name="f547" fmla="val 896"/>
              <a:gd name="f548" fmla="val 523"/>
              <a:gd name="f549" fmla="val 920"/>
              <a:gd name="f550" fmla="val 946"/>
              <a:gd name="f551" fmla="val 581"/>
              <a:gd name="f552" fmla="val 1034"/>
              <a:gd name="f553" fmla="val 576"/>
              <a:gd name="f554" fmla="val 1046"/>
              <a:gd name="f555" fmla="val 591"/>
              <a:gd name="f556" fmla="val 1065"/>
              <a:gd name="f557" fmla="val 1061"/>
              <a:gd name="f558" fmla="val 1057"/>
              <a:gd name="f559" fmla="val 1074"/>
              <a:gd name="f560" fmla="val 621"/>
              <a:gd name="f561" fmla="val 1086"/>
              <a:gd name="f562" fmla="val 627"/>
              <a:gd name="f563" fmla="val 1094"/>
              <a:gd name="f564" fmla="val 648"/>
              <a:gd name="f565" fmla="val 1087"/>
              <a:gd name="f566" fmla="val 657"/>
              <a:gd name="f567" fmla="val 1102"/>
              <a:gd name="f568" fmla="val 668"/>
              <a:gd name="f569" fmla="val 677"/>
              <a:gd name="f570" fmla="val 1103"/>
              <a:gd name="f571" fmla="val 680"/>
              <a:gd name="f572" fmla="val 1090"/>
              <a:gd name="f573" fmla="val 1085"/>
              <a:gd name="f574" fmla="val 1081"/>
              <a:gd name="f575" fmla="val 695"/>
              <a:gd name="f576" fmla="val 1091"/>
              <a:gd name="f577" fmla="val 1095"/>
              <a:gd name="f578" fmla="val 1101"/>
              <a:gd name="f579" fmla="val 1100"/>
              <a:gd name="f580" fmla="val 710"/>
              <a:gd name="f581" fmla="val 714"/>
              <a:gd name="f582" fmla="val 715"/>
              <a:gd name="f583" fmla="val 718"/>
              <a:gd name="f584" fmla="val 1073"/>
              <a:gd name="f585" fmla="val 719"/>
              <a:gd name="f586" fmla="val 1064"/>
              <a:gd name="f587" fmla="val 1055"/>
              <a:gd name="f588" fmla="val 727"/>
              <a:gd name="f589" fmla="val 1054"/>
              <a:gd name="f590" fmla="val 736"/>
              <a:gd name="f591" fmla="val 1058"/>
              <a:gd name="f592" fmla="val 737"/>
              <a:gd name="f593" fmla="val 738"/>
              <a:gd name="f594" fmla="val 1067"/>
              <a:gd name="f595" fmla="val 1071"/>
              <a:gd name="f596" fmla="val 755"/>
              <a:gd name="f597" fmla="val 761"/>
              <a:gd name="f598" fmla="val 763"/>
              <a:gd name="f599" fmla="val 1039"/>
              <a:gd name="f600" fmla="val 1033"/>
              <a:gd name="f601" fmla="val 765"/>
              <a:gd name="f602" fmla="val 1028"/>
              <a:gd name="f603" fmla="val 771"/>
              <a:gd name="f604" fmla="val 776"/>
              <a:gd name="f605" fmla="val 1026"/>
              <a:gd name="f606" fmla="val 778"/>
              <a:gd name="f607" fmla="val 788"/>
              <a:gd name="f608" fmla="val 1045"/>
              <a:gd name="f609" fmla="val 799"/>
              <a:gd name="f610" fmla="val 811"/>
              <a:gd name="f611" fmla="val 1019"/>
              <a:gd name="f612" fmla="val 825"/>
              <a:gd name="f613" fmla="val 827"/>
              <a:gd name="f614" fmla="val 1047"/>
              <a:gd name="f615" fmla="val 1052"/>
              <a:gd name="f616" fmla="val 1053"/>
              <a:gd name="f617" fmla="val 862"/>
              <a:gd name="f618" fmla="val 1048"/>
              <a:gd name="f619" fmla="val 1037"/>
              <a:gd name="f620" fmla="val 865"/>
              <a:gd name="f621" fmla="val 1031"/>
              <a:gd name="f622" fmla="val 1023"/>
              <a:gd name="f623" fmla="val 883"/>
              <a:gd name="f624" fmla="val 882"/>
              <a:gd name="f625" fmla="val 886"/>
              <a:gd name="f626" fmla="val 1035"/>
              <a:gd name="f627" fmla="val 892"/>
              <a:gd name="f628" fmla="val 1043"/>
              <a:gd name="f629" fmla="val 908"/>
              <a:gd name="f630" fmla="val 910"/>
              <a:gd name="f631" fmla="val 1038"/>
              <a:gd name="f632" fmla="val 911"/>
              <a:gd name="f633" fmla="val 1025"/>
              <a:gd name="f634" fmla="val 927"/>
              <a:gd name="f635" fmla="val 929"/>
              <a:gd name="f636" fmla="val 1041"/>
              <a:gd name="f637" fmla="val 928"/>
              <a:gd name="f638" fmla="val 939"/>
              <a:gd name="f639" fmla="val 958"/>
              <a:gd name="f640" fmla="val 1068"/>
              <a:gd name="f641" fmla="val 975"/>
              <a:gd name="f642" fmla="val 1075"/>
              <a:gd name="f643" fmla="val 1088"/>
              <a:gd name="f644" fmla="val 1098"/>
              <a:gd name="f645" fmla="val 1001"/>
              <a:gd name="f646" fmla="val 1006"/>
              <a:gd name="f647" fmla="val 1080"/>
              <a:gd name="f648" fmla="val 1009"/>
              <a:gd name="f649" fmla="val 1084"/>
              <a:gd name="f650" fmla="val 1011"/>
              <a:gd name="f651" fmla="val 1089"/>
              <a:gd name="f652" fmla="val 1013"/>
              <a:gd name="f653" fmla="val 1014"/>
              <a:gd name="f654" fmla="val 1093"/>
              <a:gd name="f655" fmla="val 1049"/>
              <a:gd name="f656" fmla="val 1069"/>
              <a:gd name="f657" fmla="val 1083"/>
              <a:gd name="f658" fmla="val 1070"/>
              <a:gd name="f659" fmla="val 1062"/>
              <a:gd name="f660" fmla="val 1060"/>
              <a:gd name="f661" fmla="val 1115"/>
              <a:gd name="f662" fmla="val 1104"/>
              <a:gd name="f663" fmla="val 1123"/>
              <a:gd name="f664" fmla="val 962"/>
              <a:gd name="f665" fmla="val 1141"/>
              <a:gd name="f666" fmla="val 945"/>
              <a:gd name="f667" fmla="val 1160"/>
              <a:gd name="f668" fmla="val 1179"/>
              <a:gd name="f669" fmla="val 1199"/>
              <a:gd name="f670" fmla="val 894"/>
              <a:gd name="f671" fmla="val 876"/>
              <a:gd name="f672" fmla="val 855"/>
              <a:gd name="f673" fmla="val 1235"/>
              <a:gd name="f674" fmla="val 851"/>
              <a:gd name="f675" fmla="val 1236"/>
              <a:gd name="f676" fmla="val 844"/>
              <a:gd name="f677" fmla="val 839"/>
              <a:gd name="f678" fmla="val 841"/>
              <a:gd name="f679" fmla="val 1223"/>
              <a:gd name="f680" fmla="val 842"/>
              <a:gd name="f681" fmla="val 1209"/>
              <a:gd name="f682" fmla="val 1197"/>
              <a:gd name="f683" fmla="val 870"/>
              <a:gd name="f684" fmla="val 1187"/>
              <a:gd name="f685" fmla="val 1168"/>
              <a:gd name="f686" fmla="val 913"/>
              <a:gd name="f687" fmla="val 1140"/>
              <a:gd name="f688" fmla="val 1125"/>
              <a:gd name="f689" fmla="val 1110"/>
              <a:gd name="f690" fmla="val 925"/>
              <a:gd name="f691" fmla="val 955"/>
              <a:gd name="f692" fmla="val 969"/>
              <a:gd name="f693" fmla="val 966"/>
              <a:gd name="f694" fmla="val 944"/>
              <a:gd name="f695" fmla="val 938"/>
              <a:gd name="f696" fmla="val 934"/>
              <a:gd name="f697" fmla="val 947"/>
              <a:gd name="f698" fmla="val 1056"/>
              <a:gd name="f699" fmla="val 1020"/>
              <a:gd name="f700" fmla="val 941"/>
              <a:gd name="f701" fmla="val 980"/>
              <a:gd name="f702" fmla="val 990"/>
              <a:gd name="f703" fmla="val 987"/>
              <a:gd name="f704" fmla="val 982"/>
              <a:gd name="f705" fmla="val 959"/>
              <a:gd name="f706" fmla="val 1007"/>
              <a:gd name="f707" fmla="val 1015"/>
              <a:gd name="f708" fmla="val 1018"/>
              <a:gd name="f709" fmla="val 1106"/>
              <a:gd name="f710" fmla="val 1118"/>
              <a:gd name="f711" fmla="val 1130"/>
              <a:gd name="f712" fmla="val 1169"/>
              <a:gd name="f713" fmla="val 889"/>
              <a:gd name="f714" fmla="val 1177"/>
              <a:gd name="f715" fmla="val 819"/>
              <a:gd name="f716" fmla="val 1164"/>
              <a:gd name="f717" fmla="val 1170"/>
              <a:gd name="f718" fmla="val 741"/>
              <a:gd name="f719" fmla="val 1181"/>
              <a:gd name="f720" fmla="val 730"/>
              <a:gd name="f721" fmla="val 1180"/>
              <a:gd name="f722" fmla="val 1171"/>
              <a:gd name="f723" fmla="val 1153"/>
              <a:gd name="f724" fmla="val 1143"/>
              <a:gd name="f725" fmla="val 1132"/>
              <a:gd name="f726" fmla="val 1127"/>
              <a:gd name="f727" fmla="val 709"/>
              <a:gd name="f728" fmla="val 1129"/>
              <a:gd name="f729" fmla="val 1134"/>
              <a:gd name="f730" fmla="val 1150"/>
              <a:gd name="f731" fmla="val 1151"/>
              <a:gd name="f732" fmla="val 679"/>
              <a:gd name="f733" fmla="val 1142"/>
              <a:gd name="f734" fmla="val 666"/>
              <a:gd name="f735" fmla="val 659"/>
              <a:gd name="f736" fmla="val 1121"/>
              <a:gd name="f737" fmla="val 1126"/>
              <a:gd name="f738" fmla="val 1131"/>
              <a:gd name="f739" fmla="val 655"/>
              <a:gd name="f740" fmla="val 1137"/>
              <a:gd name="f741" fmla="val 646"/>
              <a:gd name="f742" fmla="val 637"/>
              <a:gd name="f743" fmla="val 636"/>
              <a:gd name="f744" fmla="val 1120"/>
              <a:gd name="f745" fmla="val 1116"/>
              <a:gd name="f746" fmla="val 1109"/>
              <a:gd name="f747" fmla="val 1107"/>
              <a:gd name="f748" fmla="val 569"/>
              <a:gd name="f749" fmla="val 560"/>
              <a:gd name="f750" fmla="val 555"/>
              <a:gd name="f751" fmla="val 548"/>
              <a:gd name="f752" fmla="val 1072"/>
              <a:gd name="f753" fmla="val 1077"/>
              <a:gd name="f754" fmla="val 530"/>
              <a:gd name="f755" fmla="val 520"/>
              <a:gd name="f756" fmla="val 502"/>
              <a:gd name="f757" fmla="val 1092"/>
              <a:gd name="f758" fmla="val 510"/>
              <a:gd name="f759" fmla="val 522"/>
              <a:gd name="f760" fmla="val 533"/>
              <a:gd name="f761" fmla="val 1147"/>
              <a:gd name="f762" fmla="val 546"/>
              <a:gd name="f763" fmla="val 1319"/>
              <a:gd name="f764" fmla="val 1326"/>
              <a:gd name="f765" fmla="val 1306"/>
              <a:gd name="f766" fmla="val 739"/>
              <a:gd name="f767" fmla="val 1278"/>
              <a:gd name="f768" fmla="val 758"/>
              <a:gd name="f769" fmla="val 1261"/>
              <a:gd name="f770" fmla="val 1259"/>
              <a:gd name="f771" fmla="val 796"/>
              <a:gd name="f772" fmla="val 1255"/>
              <a:gd name="f773" fmla="val 813"/>
              <a:gd name="f774" fmla="val 834"/>
              <a:gd name="f775" fmla="val 1231"/>
              <a:gd name="f776" fmla="val 879"/>
              <a:gd name="f777" fmla="val 888"/>
              <a:gd name="f778" fmla="val 897"/>
              <a:gd name="f779" fmla="val 1262"/>
              <a:gd name="f780" fmla="val 1327"/>
              <a:gd name="f781" fmla="val 1318"/>
              <a:gd name="f782" fmla="val 1079"/>
              <a:gd name="f783" fmla="val 1274"/>
              <a:gd name="f784" fmla="val 1182"/>
              <a:gd name="f785" fmla="val 1099"/>
              <a:gd name="f786" fmla="val 1186"/>
              <a:gd name="f787" fmla="val 1175"/>
              <a:gd name="f788" fmla="val 1159"/>
              <a:gd name="f789" fmla="val 1128"/>
              <a:gd name="f790" fmla="val 1124"/>
              <a:gd name="f791" fmla="val 1112"/>
              <a:gd name="f792" fmla="val 1050"/>
              <a:gd name="f793" fmla="val 1044"/>
              <a:gd name="f794" fmla="val 1138"/>
              <a:gd name="f795" fmla="val 1024"/>
              <a:gd name="f796" fmla="val 1136"/>
              <a:gd name="f797" fmla="val 1133"/>
              <a:gd name="f798" fmla="val 1161"/>
              <a:gd name="f799" fmla="val 948"/>
              <a:gd name="f800" fmla="val 1207"/>
              <a:gd name="f801" fmla="val 915"/>
              <a:gd name="f802" fmla="val 1203"/>
              <a:gd name="f803" fmla="val 901"/>
              <a:gd name="f804" fmla="val 1190"/>
              <a:gd name="f805" fmla="val 891"/>
              <a:gd name="f806" fmla="val 1191"/>
              <a:gd name="f807" fmla="val 1212"/>
              <a:gd name="f808" fmla="val 1219"/>
              <a:gd name="f809" fmla="val 1220"/>
              <a:gd name="f810" fmla="val 1214"/>
              <a:gd name="f811" fmla="val 866"/>
              <a:gd name="f812" fmla="val 860"/>
              <a:gd name="f813" fmla="val 832"/>
              <a:gd name="f814" fmla="val 798"/>
              <a:gd name="f815" fmla="val 1196"/>
              <a:gd name="f816" fmla="val 784"/>
              <a:gd name="f817" fmla="val 782"/>
              <a:gd name="f818" fmla="val 1201"/>
              <a:gd name="f819" fmla="val 779"/>
              <a:gd name="f820" fmla="val 1205"/>
              <a:gd name="f821" fmla="val 766"/>
              <a:gd name="f822" fmla="val 1172"/>
              <a:gd name="f823" fmla="val 351"/>
              <a:gd name="f824" fmla="val 349"/>
              <a:gd name="f825" fmla="val 344"/>
              <a:gd name="f826" fmla="val 341"/>
              <a:gd name="f827" fmla="val 335"/>
              <a:gd name="f828" fmla="val 324"/>
              <a:gd name="f829" fmla="val 273"/>
              <a:gd name="f830" fmla="val 247"/>
              <a:gd name="f831" fmla="val 234"/>
              <a:gd name="f832" fmla="val 227"/>
              <a:gd name="f833" fmla="val 223"/>
              <a:gd name="f834" fmla="val 202"/>
              <a:gd name="f835" fmla="val 176"/>
              <a:gd name="f836" fmla="val 166"/>
              <a:gd name="f837" fmla="val 153"/>
              <a:gd name="f838" fmla="val 119"/>
              <a:gd name="f839" fmla="val 96"/>
              <a:gd name="f840" fmla="val 83"/>
              <a:gd name="f841" fmla="val 54"/>
              <a:gd name="f842" fmla="val 971"/>
              <a:gd name="f843" fmla="val 23"/>
              <a:gd name="f844" fmla="val 931"/>
              <a:gd name="f845" fmla="val 30"/>
              <a:gd name="f846" fmla="val 46"/>
              <a:gd name="f847" fmla="val 59"/>
              <a:gd name="f848" fmla="val 45"/>
              <a:gd name="f849" fmla="val 43"/>
              <a:gd name="f850" fmla="val 821"/>
              <a:gd name="f851" fmla="val 809"/>
              <a:gd name="f852" fmla="val 790"/>
              <a:gd name="f853" fmla="val 781"/>
              <a:gd name="f854" fmla="val 735"/>
              <a:gd name="f855" fmla="val 28"/>
              <a:gd name="f856" fmla="val 31"/>
              <a:gd name="f857" fmla="val 726"/>
              <a:gd name="f858" fmla="val 113"/>
              <a:gd name="f859" fmla="val 124"/>
              <a:gd name="f860" fmla="val 138"/>
              <a:gd name="f861" fmla="val 644"/>
              <a:gd name="f862" fmla="val 149"/>
              <a:gd name="f863" fmla="val 641"/>
              <a:gd name="f864" fmla="val 160"/>
              <a:gd name="f865" fmla="val 650"/>
              <a:gd name="f866" fmla="val 661"/>
              <a:gd name="f867" fmla="val 196"/>
              <a:gd name="f868" fmla="val 675"/>
              <a:gd name="f869" fmla="val 214"/>
              <a:gd name="f870" fmla="val 230"/>
              <a:gd name="f871" fmla="val 235"/>
              <a:gd name="f872" fmla="val 241"/>
              <a:gd name="f873" fmla="val 250"/>
              <a:gd name="f874" fmla="val 320"/>
              <a:gd name="f875" fmla="val 723"/>
              <a:gd name="f876" fmla="val 743"/>
              <a:gd name="f877" fmla="val 769"/>
              <a:gd name="f878" fmla="val 795"/>
              <a:gd name="f879" fmla="val 345"/>
              <a:gd name="f880" fmla="val 340"/>
              <a:gd name="f881" fmla="val 859"/>
              <a:gd name="f882" fmla="val 877"/>
              <a:gd name="f883" fmla="val 242"/>
              <a:gd name="f884" fmla="val 269"/>
              <a:gd name="f885" fmla="val 286"/>
              <a:gd name="f886" fmla="val 332"/>
              <a:gd name="f887" fmla="val 346"/>
              <a:gd name="f888" fmla="val 397"/>
              <a:gd name="f889" fmla="val 400"/>
              <a:gd name="f890" fmla="val 426"/>
              <a:gd name="f891" fmla="val 1148"/>
              <a:gd name="f892" fmla="val 478"/>
              <a:gd name="f893" fmla="val 1264"/>
              <a:gd name="f894" fmla="val 418"/>
              <a:gd name="f895" fmla="val 1265"/>
              <a:gd name="f896" fmla="val 417"/>
              <a:gd name="f897" fmla="val 1276"/>
              <a:gd name="f898" fmla="val 399"/>
              <a:gd name="f899" fmla="val 1330"/>
              <a:gd name="f900" fmla="val 356"/>
              <a:gd name="f901" fmla="val 331"/>
              <a:gd name="f902" fmla="val 1384"/>
              <a:gd name="f903" fmla="val 1353"/>
              <a:gd name="f904" fmla="val 277"/>
              <a:gd name="f905" fmla="val 1337"/>
              <a:gd name="f906" fmla="val 1324"/>
              <a:gd name="f907" fmla="val 197"/>
              <a:gd name="f908" fmla="val 1349"/>
              <a:gd name="f909" fmla="val 186"/>
              <a:gd name="f910" fmla="val 1345"/>
              <a:gd name="f911" fmla="val 177"/>
              <a:gd name="f912" fmla="val 1333"/>
              <a:gd name="f913" fmla="val 170"/>
              <a:gd name="f914" fmla="val 1314"/>
              <a:gd name="f915" fmla="val 151"/>
              <a:gd name="f916" fmla="val 1271"/>
              <a:gd name="f917" fmla="val 1251"/>
              <a:gd name="f918" fmla="val 1239"/>
              <a:gd name="f919" fmla="val 125"/>
              <a:gd name="f920" fmla="val 1216"/>
              <a:gd name="f921" fmla="val 133"/>
              <a:gd name="f922" fmla="val 1211"/>
              <a:gd name="f923" fmla="val 127"/>
              <a:gd name="f924" fmla="val 116"/>
              <a:gd name="f925" fmla="val 1192"/>
              <a:gd name="f926" fmla="val 1149"/>
              <a:gd name="f927" fmla="val 1146"/>
              <a:gd name="f928" fmla="val 47"/>
              <a:gd name="f929" fmla="val 114"/>
              <a:gd name="f930" fmla="val 129"/>
              <a:gd name="f931" fmla="val 1066"/>
              <a:gd name="f932" fmla="val 144"/>
              <a:gd name="f933" fmla="val 1076"/>
              <a:gd name="f934" fmla="val 139"/>
              <a:gd name="f935" fmla="val 148"/>
              <a:gd name="f936" fmla="val 1097"/>
              <a:gd name="f937" fmla="val 161"/>
              <a:gd name="f938" fmla="val 171"/>
              <a:gd name="f939" fmla="val 185"/>
              <a:gd name="f940" fmla="val 198"/>
              <a:gd name="f941" fmla="val 212"/>
              <a:gd name="f942" fmla="val 225"/>
              <a:gd name="f943" fmla="val 229"/>
              <a:gd name="f944" fmla="val 237"/>
              <a:gd name="f945" fmla="val 240"/>
              <a:gd name="f946" fmla="val 232"/>
              <a:gd name="f947" fmla="val 228"/>
              <a:gd name="f948" fmla="val 629"/>
              <a:gd name="f949" fmla="val 624"/>
              <a:gd name="f950" fmla="val 611"/>
              <a:gd name="f951" fmla="val 122"/>
              <a:gd name="f952" fmla="val 574"/>
              <a:gd name="f953" fmla="val 570"/>
              <a:gd name="f954" fmla="val 561"/>
              <a:gd name="f955" fmla="val 84"/>
              <a:gd name="f956" fmla="val 554"/>
              <a:gd name="f957" fmla="val 74"/>
              <a:gd name="f958" fmla="val 65"/>
              <a:gd name="f959" fmla="val 540"/>
              <a:gd name="f960" fmla="val 531"/>
              <a:gd name="f961" fmla="val 512"/>
              <a:gd name="f962" fmla="val 86"/>
              <a:gd name="f963" fmla="val 134"/>
              <a:gd name="f964" fmla="val 452"/>
              <a:gd name="f965" fmla="val 445"/>
              <a:gd name="f966" fmla="val 436"/>
              <a:gd name="f967" fmla="val 152"/>
              <a:gd name="f968" fmla="val 414"/>
              <a:gd name="f969" fmla="val 403"/>
              <a:gd name="f970" fmla="val 154"/>
              <a:gd name="f971" fmla="val 383"/>
              <a:gd name="f972" fmla="val 158"/>
              <a:gd name="f973" fmla="val 339"/>
              <a:gd name="f974" fmla="val 221"/>
              <a:gd name="f975" fmla="val 233"/>
              <a:gd name="f976" fmla="val 353"/>
              <a:gd name="f977" fmla="val 252"/>
              <a:gd name="f978" fmla="val 323"/>
              <a:gd name="f979" fmla="val 306"/>
              <a:gd name="f980" fmla="val 321"/>
              <a:gd name="f981" fmla="val 342"/>
              <a:gd name="f982" fmla="val 354"/>
              <a:gd name="f983" fmla="val 364"/>
              <a:gd name="f984" fmla="val 395"/>
              <a:gd name="f985" fmla="val 405"/>
              <a:gd name="f986" fmla="val 371"/>
              <a:gd name="f987" fmla="val 411"/>
              <a:gd name="f988" fmla="val 376"/>
              <a:gd name="f989" fmla="val 484"/>
              <a:gd name="f990" fmla="val 464"/>
              <a:gd name="f991" fmla="val 543"/>
              <a:gd name="f992" fmla="val 559"/>
              <a:gd name="f993" fmla="val 412"/>
              <a:gd name="f994" fmla="val 565"/>
              <a:gd name="f995" fmla="val 404"/>
              <a:gd name="f996" fmla="val 348"/>
              <a:gd name="f997" fmla="val 686"/>
              <a:gd name="f998" fmla="val 336"/>
              <a:gd name="f999" fmla="val 327"/>
              <a:gd name="f1000" fmla="val 251"/>
              <a:gd name="f1001" fmla="val 649"/>
              <a:gd name="f1002" fmla="val 236"/>
              <a:gd name="f1003" fmla="val 238"/>
              <a:gd name="f1004" fmla="val 213"/>
              <a:gd name="f1005" fmla="val 623"/>
              <a:gd name="f1006" fmla="val 200"/>
              <a:gd name="f1007" fmla="val 188"/>
              <a:gd name="f1008" fmla="val 600"/>
              <a:gd name="f1009" fmla="val 592"/>
              <a:gd name="f1010" fmla="val 595"/>
              <a:gd name="f1011" fmla="val 893"/>
              <a:gd name="f1012" fmla="val 829"/>
              <a:gd name="f1013" fmla="val 1334"/>
              <a:gd name="f1014" fmla="val 824"/>
              <a:gd name="f1015" fmla="val 1299"/>
              <a:gd name="f1016" fmla="val 792"/>
              <a:gd name="f1017" fmla="val 1302"/>
              <a:gd name="f1018" fmla="val 1310"/>
              <a:gd name="f1019" fmla="val 1323"/>
              <a:gd name="f1020" fmla="val 803"/>
              <a:gd name="f1021" fmla="val 1342"/>
              <a:gd name="f1022" fmla="val 1341"/>
              <a:gd name="f1023" fmla="val 1339"/>
              <a:gd name="f1024" fmla="val 1301"/>
              <a:gd name="f1025" fmla="val 1291"/>
              <a:gd name="f1026" fmla="val 846"/>
              <a:gd name="f1027" fmla="val 833"/>
              <a:gd name="f1028" fmla="val 1313"/>
              <a:gd name="f1029" fmla="+- 0 0 -90"/>
              <a:gd name="f1030" fmla="*/ f3 1 1686"/>
              <a:gd name="f1031" fmla="*/ f4 1 1758"/>
              <a:gd name="f1032" fmla="val f5"/>
              <a:gd name="f1033" fmla="val f6"/>
              <a:gd name="f1034" fmla="val f7"/>
              <a:gd name="f1035" fmla="*/ f1029 f0 1"/>
              <a:gd name="f1036" fmla="+- f1034 0 f1032"/>
              <a:gd name="f1037" fmla="+- f1033 0 f1032"/>
              <a:gd name="f1038" fmla="*/ f1035 1 f2"/>
              <a:gd name="f1039" fmla="*/ f1037 1 1686"/>
              <a:gd name="f1040" fmla="*/ f1036 1 1758"/>
              <a:gd name="f1041" fmla="*/ 916 f1037 1"/>
              <a:gd name="f1042" fmla="*/ 1364 f1036 1"/>
              <a:gd name="f1043" fmla="*/ 7 f1037 1"/>
              <a:gd name="f1044" fmla="*/ 1457 f1036 1"/>
              <a:gd name="f1045" fmla="*/ 285 f1037 1"/>
              <a:gd name="f1046" fmla="*/ 1294 f1036 1"/>
              <a:gd name="f1047" fmla="*/ 300 f1037 1"/>
              <a:gd name="f1048" fmla="*/ 312 f1036 1"/>
              <a:gd name="f1049" fmla="*/ 446 f1037 1"/>
              <a:gd name="f1050" fmla="*/ 111 f1036 1"/>
              <a:gd name="f1051" fmla="*/ 694 f1037 1"/>
              <a:gd name="f1052" fmla="*/ 88 f1036 1"/>
              <a:gd name="f1053" fmla="*/ 900 f1037 1"/>
              <a:gd name="f1054" fmla="*/ 19 f1036 1"/>
              <a:gd name="f1055" fmla="*/ 1189 f1037 1"/>
              <a:gd name="f1056" fmla="*/ 69 f1036 1"/>
              <a:gd name="f1057" fmla="*/ 1368 f1037 1"/>
              <a:gd name="f1058" fmla="*/ 260 f1036 1"/>
              <a:gd name="f1059" fmla="*/ 1418 f1037 1"/>
              <a:gd name="f1060" fmla="*/ 1232 f1036 1"/>
              <a:gd name="f1061" fmla="*/ 1672 f1037 1"/>
              <a:gd name="f1062" fmla="*/ 1300 f1036 1"/>
              <a:gd name="f1063" fmla="*/ 1208 f1037 1"/>
              <a:gd name="f1064" fmla="*/ 521 f1036 1"/>
              <a:gd name="f1065" fmla="*/ 906 f1037 1"/>
              <a:gd name="f1066" fmla="*/ 372 f1036 1"/>
              <a:gd name="f1067" fmla="*/ 571 f1037 1"/>
              <a:gd name="f1068" fmla="*/ 430 f1036 1"/>
              <a:gd name="f1069" fmla="*/ 444 f1037 1"/>
              <a:gd name="f1070" fmla="*/ 820 f1036 1"/>
              <a:gd name="f1071" fmla="*/ 563 f1037 1"/>
              <a:gd name="f1072" fmla="*/ 898 f1036 1"/>
              <a:gd name="f1073" fmla="*/ 729 f1037 1"/>
              <a:gd name="f1074" fmla="*/ 984 f1036 1"/>
              <a:gd name="f1075" fmla="*/ 658 f1037 1"/>
              <a:gd name="f1076" fmla="*/ 989 f1036 1"/>
              <a:gd name="f1077" fmla="*/ 617 f1037 1"/>
              <a:gd name="f1078" fmla="*/ 970 f1036 1"/>
              <a:gd name="f1079" fmla="*/ 456 f1037 1"/>
              <a:gd name="f1080" fmla="*/ 843 f1036 1"/>
              <a:gd name="f1081" fmla="*/ 640 f1037 1"/>
              <a:gd name="f1082" fmla="*/ 1082 f1036 1"/>
              <a:gd name="f1083" fmla="*/ 704 f1037 1"/>
              <a:gd name="f1084" fmla="*/ 1100 f1036 1"/>
              <a:gd name="f1085" fmla="*/ 763 f1037 1"/>
              <a:gd name="f1086" fmla="*/ 1039 f1036 1"/>
              <a:gd name="f1087" fmla="*/ 845 f1037 1"/>
              <a:gd name="f1088" fmla="*/ 1052 f1036 1"/>
              <a:gd name="f1089" fmla="*/ 929 f1037 1"/>
              <a:gd name="f1090" fmla="*/ 1041 f1036 1"/>
              <a:gd name="f1091" fmla="*/ 993 f1037 1"/>
              <a:gd name="f1092" fmla="*/ 1091 f1036 1"/>
              <a:gd name="f1093" fmla="*/ 1071 f1037 1"/>
              <a:gd name="f1094" fmla="*/ 1070 f1036 1"/>
              <a:gd name="f1095" fmla="*/ 1236 f1037 1"/>
              <a:gd name="f1096" fmla="*/ 844 f1036 1"/>
              <a:gd name="f1097" fmla="*/ 1051 f1037 1"/>
              <a:gd name="f1098" fmla="*/ 955 f1036 1"/>
              <a:gd name="f1099" fmla="*/ 1056 f1037 1"/>
              <a:gd name="f1100" fmla="*/ 994 f1037 1"/>
              <a:gd name="f1101" fmla="*/ 986 f1036 1"/>
              <a:gd name="f1102" fmla="*/ 1094 f1037 1"/>
              <a:gd name="f1103" fmla="*/ 899 f1036 1"/>
              <a:gd name="f1104" fmla="*/ 719 f1037 1"/>
              <a:gd name="f1105" fmla="*/ 1164 f1036 1"/>
              <a:gd name="f1106" fmla="*/ 666 f1037 1"/>
              <a:gd name="f1107" fmla="*/ 1122 f1036 1"/>
              <a:gd name="f1108" fmla="*/ 599 f1037 1"/>
              <a:gd name="f1109" fmla="*/ 1095 f1036 1"/>
              <a:gd name="f1110" fmla="*/ 714 f1037 1"/>
              <a:gd name="f1111" fmla="*/ 1319 f1036 1"/>
              <a:gd name="f1112" fmla="*/ 954 f1037 1"/>
              <a:gd name="f1113" fmla="*/ 1303 f1036 1"/>
              <a:gd name="f1114" fmla="*/ 1090 f1037 1"/>
              <a:gd name="f1115" fmla="*/ 1106 f1036 1"/>
              <a:gd name="f1116" fmla="*/ 1024 f1037 1"/>
              <a:gd name="f1117" fmla="*/ 973 f1037 1"/>
              <a:gd name="f1118" fmla="*/ 1161 f1036 1"/>
              <a:gd name="f1119" fmla="*/ 885 f1037 1"/>
              <a:gd name="f1120" fmla="*/ 1207 f1036 1"/>
              <a:gd name="f1121" fmla="*/ 791 f1037 1"/>
              <a:gd name="f1122" fmla="*/ 1194 f1036 1"/>
              <a:gd name="f1123" fmla="*/ 955 f1037 1"/>
              <a:gd name="f1124" fmla="*/ 344 f1036 1"/>
              <a:gd name="f1125" fmla="*/ 991 f1037 1"/>
              <a:gd name="f1126" fmla="*/ 110 f1036 1"/>
              <a:gd name="f1127" fmla="*/ 844 f1037 1"/>
              <a:gd name="f1128" fmla="*/ 43 f1036 1"/>
              <a:gd name="f1129" fmla="*/ 650 f1037 1"/>
              <a:gd name="f1130" fmla="*/ 175 f1036 1"/>
              <a:gd name="f1131" fmla="*/ 842 f1037 1"/>
              <a:gd name="f1132" fmla="*/ 343 f1036 1"/>
              <a:gd name="f1133" fmla="*/ 1098 f1037 1"/>
              <a:gd name="f1134" fmla="*/ 397 f1036 1"/>
              <a:gd name="f1135" fmla="*/ 1353 f1037 1"/>
              <a:gd name="f1136" fmla="*/ 277 f1036 1"/>
              <a:gd name="f1137" fmla="*/ 1192 f1037 1"/>
              <a:gd name="f1138" fmla="*/ 102 f1036 1"/>
              <a:gd name="f1139" fmla="*/ 1089 f1037 1"/>
              <a:gd name="f1140" fmla="*/ 161 f1036 1"/>
              <a:gd name="f1141" fmla="*/ 629 f1037 1"/>
              <a:gd name="f1142" fmla="*/ 137 f1036 1"/>
              <a:gd name="f1143" fmla="*/ 458 f1037 1"/>
              <a:gd name="f1144" fmla="*/ 134 f1036 1"/>
              <a:gd name="f1145" fmla="*/ 323 f1037 1"/>
              <a:gd name="f1146" fmla="*/ 306 f1036 1"/>
              <a:gd name="f1147" fmla="*/ 559 f1037 1"/>
              <a:gd name="f1148" fmla="*/ 412 f1036 1"/>
              <a:gd name="f1149" fmla="*/ 649 f1037 1"/>
              <a:gd name="f1150" fmla="*/ 219 f1036 1"/>
              <a:gd name="f1151" fmla="*/ 587 f1037 1"/>
              <a:gd name="f1152" fmla="*/ 149 f1036 1"/>
              <a:gd name="f1153" fmla="*/ 825 f1037 1"/>
              <a:gd name="f1154" fmla="*/ 1334 f1036 1"/>
              <a:gd name="f1155" fmla="*/ 846 f1037 1"/>
              <a:gd name="f1156" fmla="*/ 1278 f1036 1"/>
              <a:gd name="f1157" fmla="+- f1038 0 f1"/>
              <a:gd name="f1158" fmla="*/ f1041 1 1686"/>
              <a:gd name="f1159" fmla="*/ f1042 1 1758"/>
              <a:gd name="f1160" fmla="*/ f1043 1 1686"/>
              <a:gd name="f1161" fmla="*/ f1044 1 1758"/>
              <a:gd name="f1162" fmla="*/ f1045 1 1686"/>
              <a:gd name="f1163" fmla="*/ f1046 1 1758"/>
              <a:gd name="f1164" fmla="*/ f1047 1 1686"/>
              <a:gd name="f1165" fmla="*/ f1048 1 1758"/>
              <a:gd name="f1166" fmla="*/ f1049 1 1686"/>
              <a:gd name="f1167" fmla="*/ f1050 1 1758"/>
              <a:gd name="f1168" fmla="*/ f1051 1 1686"/>
              <a:gd name="f1169" fmla="*/ f1052 1 1758"/>
              <a:gd name="f1170" fmla="*/ f1053 1 1686"/>
              <a:gd name="f1171" fmla="*/ f1054 1 1758"/>
              <a:gd name="f1172" fmla="*/ f1055 1 1686"/>
              <a:gd name="f1173" fmla="*/ f1056 1 1758"/>
              <a:gd name="f1174" fmla="*/ f1057 1 1686"/>
              <a:gd name="f1175" fmla="*/ f1058 1 1758"/>
              <a:gd name="f1176" fmla="*/ f1059 1 1686"/>
              <a:gd name="f1177" fmla="*/ f1060 1 1758"/>
              <a:gd name="f1178" fmla="*/ f1061 1 1686"/>
              <a:gd name="f1179" fmla="*/ f1062 1 1758"/>
              <a:gd name="f1180" fmla="*/ f1063 1 1686"/>
              <a:gd name="f1181" fmla="*/ f1064 1 1758"/>
              <a:gd name="f1182" fmla="*/ f1065 1 1686"/>
              <a:gd name="f1183" fmla="*/ f1066 1 1758"/>
              <a:gd name="f1184" fmla="*/ f1067 1 1686"/>
              <a:gd name="f1185" fmla="*/ f1068 1 1758"/>
              <a:gd name="f1186" fmla="*/ f1069 1 1686"/>
              <a:gd name="f1187" fmla="*/ f1070 1 1758"/>
              <a:gd name="f1188" fmla="*/ f1071 1 1686"/>
              <a:gd name="f1189" fmla="*/ f1072 1 1758"/>
              <a:gd name="f1190" fmla="*/ f1073 1 1686"/>
              <a:gd name="f1191" fmla="*/ f1074 1 1758"/>
              <a:gd name="f1192" fmla="*/ f1075 1 1686"/>
              <a:gd name="f1193" fmla="*/ f1076 1 1758"/>
              <a:gd name="f1194" fmla="*/ f1077 1 1686"/>
              <a:gd name="f1195" fmla="*/ f1078 1 1758"/>
              <a:gd name="f1196" fmla="*/ f1079 1 1686"/>
              <a:gd name="f1197" fmla="*/ f1080 1 1758"/>
              <a:gd name="f1198" fmla="*/ f1081 1 1686"/>
              <a:gd name="f1199" fmla="*/ f1082 1 1758"/>
              <a:gd name="f1200" fmla="*/ f1083 1 1686"/>
              <a:gd name="f1201" fmla="*/ f1084 1 1758"/>
              <a:gd name="f1202" fmla="*/ f1085 1 1686"/>
              <a:gd name="f1203" fmla="*/ f1086 1 1758"/>
              <a:gd name="f1204" fmla="*/ f1087 1 1686"/>
              <a:gd name="f1205" fmla="*/ f1088 1 1758"/>
              <a:gd name="f1206" fmla="*/ f1089 1 1686"/>
              <a:gd name="f1207" fmla="*/ f1090 1 1758"/>
              <a:gd name="f1208" fmla="*/ f1091 1 1686"/>
              <a:gd name="f1209" fmla="*/ f1092 1 1758"/>
              <a:gd name="f1210" fmla="*/ f1093 1 1686"/>
              <a:gd name="f1211" fmla="*/ f1094 1 1758"/>
              <a:gd name="f1212" fmla="*/ f1095 1 1686"/>
              <a:gd name="f1213" fmla="*/ f1096 1 1758"/>
              <a:gd name="f1214" fmla="*/ f1097 1 1686"/>
              <a:gd name="f1215" fmla="*/ f1098 1 1758"/>
              <a:gd name="f1216" fmla="*/ f1099 1 1686"/>
              <a:gd name="f1217" fmla="*/ f1100 1 1686"/>
              <a:gd name="f1218" fmla="*/ f1101 1 1758"/>
              <a:gd name="f1219" fmla="*/ f1102 1 1686"/>
              <a:gd name="f1220" fmla="*/ f1103 1 1758"/>
              <a:gd name="f1221" fmla="*/ f1104 1 1686"/>
              <a:gd name="f1222" fmla="*/ f1105 1 1758"/>
              <a:gd name="f1223" fmla="*/ f1106 1 1686"/>
              <a:gd name="f1224" fmla="*/ f1107 1 1758"/>
              <a:gd name="f1225" fmla="*/ f1108 1 1686"/>
              <a:gd name="f1226" fmla="*/ f1109 1 1758"/>
              <a:gd name="f1227" fmla="*/ f1110 1 1686"/>
              <a:gd name="f1228" fmla="*/ f1111 1 1758"/>
              <a:gd name="f1229" fmla="*/ f1112 1 1686"/>
              <a:gd name="f1230" fmla="*/ f1113 1 1758"/>
              <a:gd name="f1231" fmla="*/ f1114 1 1686"/>
              <a:gd name="f1232" fmla="*/ f1115 1 1758"/>
              <a:gd name="f1233" fmla="*/ f1116 1 1686"/>
              <a:gd name="f1234" fmla="*/ f1117 1 1686"/>
              <a:gd name="f1235" fmla="*/ f1118 1 1758"/>
              <a:gd name="f1236" fmla="*/ f1119 1 1686"/>
              <a:gd name="f1237" fmla="*/ f1120 1 1758"/>
              <a:gd name="f1238" fmla="*/ f1121 1 1686"/>
              <a:gd name="f1239" fmla="*/ f1122 1 1758"/>
              <a:gd name="f1240" fmla="*/ f1123 1 1686"/>
              <a:gd name="f1241" fmla="*/ f1124 1 1758"/>
              <a:gd name="f1242" fmla="*/ f1125 1 1686"/>
              <a:gd name="f1243" fmla="*/ f1126 1 1758"/>
              <a:gd name="f1244" fmla="*/ f1127 1 1686"/>
              <a:gd name="f1245" fmla="*/ f1128 1 1758"/>
              <a:gd name="f1246" fmla="*/ f1129 1 1686"/>
              <a:gd name="f1247" fmla="*/ f1130 1 1758"/>
              <a:gd name="f1248" fmla="*/ f1131 1 1686"/>
              <a:gd name="f1249" fmla="*/ f1132 1 1758"/>
              <a:gd name="f1250" fmla="*/ f1133 1 1686"/>
              <a:gd name="f1251" fmla="*/ f1134 1 1758"/>
              <a:gd name="f1252" fmla="*/ f1135 1 1686"/>
              <a:gd name="f1253" fmla="*/ f1136 1 1758"/>
              <a:gd name="f1254" fmla="*/ f1137 1 1686"/>
              <a:gd name="f1255" fmla="*/ f1138 1 1758"/>
              <a:gd name="f1256" fmla="*/ f1139 1 1686"/>
              <a:gd name="f1257" fmla="*/ f1140 1 1758"/>
              <a:gd name="f1258" fmla="*/ f1141 1 1686"/>
              <a:gd name="f1259" fmla="*/ f1142 1 1758"/>
              <a:gd name="f1260" fmla="*/ f1143 1 1686"/>
              <a:gd name="f1261" fmla="*/ f1144 1 1758"/>
              <a:gd name="f1262" fmla="*/ f1145 1 1686"/>
              <a:gd name="f1263" fmla="*/ f1146 1 1758"/>
              <a:gd name="f1264" fmla="*/ f1147 1 1686"/>
              <a:gd name="f1265" fmla="*/ f1148 1 1758"/>
              <a:gd name="f1266" fmla="*/ f1149 1 1686"/>
              <a:gd name="f1267" fmla="*/ f1150 1 1758"/>
              <a:gd name="f1268" fmla="*/ f1151 1 1686"/>
              <a:gd name="f1269" fmla="*/ f1152 1 1758"/>
              <a:gd name="f1270" fmla="*/ f1153 1 1686"/>
              <a:gd name="f1271" fmla="*/ f1154 1 1758"/>
              <a:gd name="f1272" fmla="*/ f1155 1 1686"/>
              <a:gd name="f1273" fmla="*/ f1156 1 1758"/>
              <a:gd name="f1274" fmla="*/ 0 1 f1039"/>
              <a:gd name="f1275" fmla="*/ f1033 1 f1039"/>
              <a:gd name="f1276" fmla="*/ 0 1 f1040"/>
              <a:gd name="f1277" fmla="*/ f1034 1 f1040"/>
              <a:gd name="f1278" fmla="*/ f1158 1 f1039"/>
              <a:gd name="f1279" fmla="*/ f1159 1 f1040"/>
              <a:gd name="f1280" fmla="*/ f1160 1 f1039"/>
              <a:gd name="f1281" fmla="*/ f1161 1 f1040"/>
              <a:gd name="f1282" fmla="*/ f1162 1 f1039"/>
              <a:gd name="f1283" fmla="*/ f1163 1 f1040"/>
              <a:gd name="f1284" fmla="*/ f1164 1 f1039"/>
              <a:gd name="f1285" fmla="*/ f1165 1 f1040"/>
              <a:gd name="f1286" fmla="*/ f1166 1 f1039"/>
              <a:gd name="f1287" fmla="*/ f1167 1 f1040"/>
              <a:gd name="f1288" fmla="*/ f1168 1 f1039"/>
              <a:gd name="f1289" fmla="*/ f1169 1 f1040"/>
              <a:gd name="f1290" fmla="*/ f1170 1 f1039"/>
              <a:gd name="f1291" fmla="*/ f1171 1 f1040"/>
              <a:gd name="f1292" fmla="*/ f1172 1 f1039"/>
              <a:gd name="f1293" fmla="*/ f1173 1 f1040"/>
              <a:gd name="f1294" fmla="*/ f1174 1 f1039"/>
              <a:gd name="f1295" fmla="*/ f1175 1 f1040"/>
              <a:gd name="f1296" fmla="*/ f1176 1 f1039"/>
              <a:gd name="f1297" fmla="*/ f1177 1 f1040"/>
              <a:gd name="f1298" fmla="*/ f1178 1 f1039"/>
              <a:gd name="f1299" fmla="*/ f1179 1 f1040"/>
              <a:gd name="f1300" fmla="*/ f1180 1 f1039"/>
              <a:gd name="f1301" fmla="*/ f1181 1 f1040"/>
              <a:gd name="f1302" fmla="*/ f1182 1 f1039"/>
              <a:gd name="f1303" fmla="*/ f1183 1 f1040"/>
              <a:gd name="f1304" fmla="*/ f1184 1 f1039"/>
              <a:gd name="f1305" fmla="*/ f1185 1 f1040"/>
              <a:gd name="f1306" fmla="*/ f1186 1 f1039"/>
              <a:gd name="f1307" fmla="*/ f1187 1 f1040"/>
              <a:gd name="f1308" fmla="*/ f1188 1 f1039"/>
              <a:gd name="f1309" fmla="*/ f1189 1 f1040"/>
              <a:gd name="f1310" fmla="*/ f1190 1 f1039"/>
              <a:gd name="f1311" fmla="*/ f1191 1 f1040"/>
              <a:gd name="f1312" fmla="*/ f1192 1 f1039"/>
              <a:gd name="f1313" fmla="*/ f1193 1 f1040"/>
              <a:gd name="f1314" fmla="*/ f1194 1 f1039"/>
              <a:gd name="f1315" fmla="*/ f1195 1 f1040"/>
              <a:gd name="f1316" fmla="*/ f1196 1 f1039"/>
              <a:gd name="f1317" fmla="*/ f1197 1 f1040"/>
              <a:gd name="f1318" fmla="*/ f1198 1 f1039"/>
              <a:gd name="f1319" fmla="*/ f1199 1 f1040"/>
              <a:gd name="f1320" fmla="*/ f1200 1 f1039"/>
              <a:gd name="f1321" fmla="*/ f1201 1 f1040"/>
              <a:gd name="f1322" fmla="*/ f1202 1 f1039"/>
              <a:gd name="f1323" fmla="*/ f1203 1 f1040"/>
              <a:gd name="f1324" fmla="*/ f1204 1 f1039"/>
              <a:gd name="f1325" fmla="*/ f1205 1 f1040"/>
              <a:gd name="f1326" fmla="*/ f1206 1 f1039"/>
              <a:gd name="f1327" fmla="*/ f1207 1 f1040"/>
              <a:gd name="f1328" fmla="*/ f1208 1 f1039"/>
              <a:gd name="f1329" fmla="*/ f1209 1 f1040"/>
              <a:gd name="f1330" fmla="*/ f1210 1 f1039"/>
              <a:gd name="f1331" fmla="*/ f1211 1 f1040"/>
              <a:gd name="f1332" fmla="*/ f1212 1 f1039"/>
              <a:gd name="f1333" fmla="*/ f1213 1 f1040"/>
              <a:gd name="f1334" fmla="*/ f1214 1 f1039"/>
              <a:gd name="f1335" fmla="*/ f1215 1 f1040"/>
              <a:gd name="f1336" fmla="*/ f1216 1 f1039"/>
              <a:gd name="f1337" fmla="*/ f1217 1 f1039"/>
              <a:gd name="f1338" fmla="*/ f1218 1 f1040"/>
              <a:gd name="f1339" fmla="*/ f1219 1 f1039"/>
              <a:gd name="f1340" fmla="*/ f1220 1 f1040"/>
              <a:gd name="f1341" fmla="*/ f1221 1 f1039"/>
              <a:gd name="f1342" fmla="*/ f1222 1 f1040"/>
              <a:gd name="f1343" fmla="*/ f1223 1 f1039"/>
              <a:gd name="f1344" fmla="*/ f1224 1 f1040"/>
              <a:gd name="f1345" fmla="*/ f1225 1 f1039"/>
              <a:gd name="f1346" fmla="*/ f1226 1 f1040"/>
              <a:gd name="f1347" fmla="*/ f1227 1 f1039"/>
              <a:gd name="f1348" fmla="*/ f1228 1 f1040"/>
              <a:gd name="f1349" fmla="*/ f1229 1 f1039"/>
              <a:gd name="f1350" fmla="*/ f1230 1 f1040"/>
              <a:gd name="f1351" fmla="*/ f1231 1 f1039"/>
              <a:gd name="f1352" fmla="*/ f1232 1 f1040"/>
              <a:gd name="f1353" fmla="*/ f1233 1 f1039"/>
              <a:gd name="f1354" fmla="*/ f1234 1 f1039"/>
              <a:gd name="f1355" fmla="*/ f1235 1 f1040"/>
              <a:gd name="f1356" fmla="*/ f1236 1 f1039"/>
              <a:gd name="f1357" fmla="*/ f1237 1 f1040"/>
              <a:gd name="f1358" fmla="*/ f1238 1 f1039"/>
              <a:gd name="f1359" fmla="*/ f1239 1 f1040"/>
              <a:gd name="f1360" fmla="*/ f1240 1 f1039"/>
              <a:gd name="f1361" fmla="*/ f1241 1 f1040"/>
              <a:gd name="f1362" fmla="*/ f1242 1 f1039"/>
              <a:gd name="f1363" fmla="*/ f1243 1 f1040"/>
              <a:gd name="f1364" fmla="*/ f1244 1 f1039"/>
              <a:gd name="f1365" fmla="*/ f1245 1 f1040"/>
              <a:gd name="f1366" fmla="*/ f1246 1 f1039"/>
              <a:gd name="f1367" fmla="*/ f1247 1 f1040"/>
              <a:gd name="f1368" fmla="*/ f1248 1 f1039"/>
              <a:gd name="f1369" fmla="*/ f1249 1 f1040"/>
              <a:gd name="f1370" fmla="*/ f1250 1 f1039"/>
              <a:gd name="f1371" fmla="*/ f1251 1 f1040"/>
              <a:gd name="f1372" fmla="*/ f1252 1 f1039"/>
              <a:gd name="f1373" fmla="*/ f1253 1 f1040"/>
              <a:gd name="f1374" fmla="*/ f1254 1 f1039"/>
              <a:gd name="f1375" fmla="*/ f1255 1 f1040"/>
              <a:gd name="f1376" fmla="*/ f1256 1 f1039"/>
              <a:gd name="f1377" fmla="*/ f1257 1 f1040"/>
              <a:gd name="f1378" fmla="*/ f1258 1 f1039"/>
              <a:gd name="f1379" fmla="*/ f1259 1 f1040"/>
              <a:gd name="f1380" fmla="*/ f1260 1 f1039"/>
              <a:gd name="f1381" fmla="*/ f1261 1 f1040"/>
              <a:gd name="f1382" fmla="*/ f1262 1 f1039"/>
              <a:gd name="f1383" fmla="*/ f1263 1 f1040"/>
              <a:gd name="f1384" fmla="*/ f1264 1 f1039"/>
              <a:gd name="f1385" fmla="*/ f1265 1 f1040"/>
              <a:gd name="f1386" fmla="*/ f1266 1 f1039"/>
              <a:gd name="f1387" fmla="*/ f1267 1 f1040"/>
              <a:gd name="f1388" fmla="*/ f1268 1 f1039"/>
              <a:gd name="f1389" fmla="*/ f1269 1 f1040"/>
              <a:gd name="f1390" fmla="*/ f1270 1 f1039"/>
              <a:gd name="f1391" fmla="*/ f1271 1 f1040"/>
              <a:gd name="f1392" fmla="*/ f1272 1 f1039"/>
              <a:gd name="f1393" fmla="*/ f1273 1 f1040"/>
              <a:gd name="f1394" fmla="*/ f1274 f1030 1"/>
              <a:gd name="f1395" fmla="*/ f1275 f1030 1"/>
              <a:gd name="f1396" fmla="*/ f1277 f1031 1"/>
              <a:gd name="f1397" fmla="*/ f1276 f1031 1"/>
              <a:gd name="f1398" fmla="*/ f1278 f1030 1"/>
              <a:gd name="f1399" fmla="*/ f1279 f1031 1"/>
              <a:gd name="f1400" fmla="*/ f1280 f1030 1"/>
              <a:gd name="f1401" fmla="*/ f1281 f1031 1"/>
              <a:gd name="f1402" fmla="*/ f1282 f1030 1"/>
              <a:gd name="f1403" fmla="*/ f1283 f1031 1"/>
              <a:gd name="f1404" fmla="*/ f1284 f1030 1"/>
              <a:gd name="f1405" fmla="*/ f1285 f1031 1"/>
              <a:gd name="f1406" fmla="*/ f1286 f1030 1"/>
              <a:gd name="f1407" fmla="*/ f1287 f1031 1"/>
              <a:gd name="f1408" fmla="*/ f1288 f1030 1"/>
              <a:gd name="f1409" fmla="*/ f1289 f1031 1"/>
              <a:gd name="f1410" fmla="*/ f1290 f1030 1"/>
              <a:gd name="f1411" fmla="*/ f1291 f1031 1"/>
              <a:gd name="f1412" fmla="*/ f1292 f1030 1"/>
              <a:gd name="f1413" fmla="*/ f1293 f1031 1"/>
              <a:gd name="f1414" fmla="*/ f1294 f1030 1"/>
              <a:gd name="f1415" fmla="*/ f1295 f1031 1"/>
              <a:gd name="f1416" fmla="*/ f1296 f1030 1"/>
              <a:gd name="f1417" fmla="*/ f1297 f1031 1"/>
              <a:gd name="f1418" fmla="*/ f1298 f1030 1"/>
              <a:gd name="f1419" fmla="*/ f1299 f1031 1"/>
              <a:gd name="f1420" fmla="*/ f1300 f1030 1"/>
              <a:gd name="f1421" fmla="*/ f1301 f1031 1"/>
              <a:gd name="f1422" fmla="*/ f1302 f1030 1"/>
              <a:gd name="f1423" fmla="*/ f1303 f1031 1"/>
              <a:gd name="f1424" fmla="*/ f1304 f1030 1"/>
              <a:gd name="f1425" fmla="*/ f1305 f1031 1"/>
              <a:gd name="f1426" fmla="*/ f1306 f1030 1"/>
              <a:gd name="f1427" fmla="*/ f1307 f1031 1"/>
              <a:gd name="f1428" fmla="*/ f1308 f1030 1"/>
              <a:gd name="f1429" fmla="*/ f1309 f1031 1"/>
              <a:gd name="f1430" fmla="*/ f1310 f1030 1"/>
              <a:gd name="f1431" fmla="*/ f1311 f1031 1"/>
              <a:gd name="f1432" fmla="*/ f1312 f1030 1"/>
              <a:gd name="f1433" fmla="*/ f1313 f1031 1"/>
              <a:gd name="f1434" fmla="*/ f1314 f1030 1"/>
              <a:gd name="f1435" fmla="*/ f1315 f1031 1"/>
              <a:gd name="f1436" fmla="*/ f1316 f1030 1"/>
              <a:gd name="f1437" fmla="*/ f1317 f1031 1"/>
              <a:gd name="f1438" fmla="*/ f1318 f1030 1"/>
              <a:gd name="f1439" fmla="*/ f1319 f1031 1"/>
              <a:gd name="f1440" fmla="*/ f1320 f1030 1"/>
              <a:gd name="f1441" fmla="*/ f1321 f1031 1"/>
              <a:gd name="f1442" fmla="*/ f1322 f1030 1"/>
              <a:gd name="f1443" fmla="*/ f1323 f1031 1"/>
              <a:gd name="f1444" fmla="*/ f1324 f1030 1"/>
              <a:gd name="f1445" fmla="*/ f1325 f1031 1"/>
              <a:gd name="f1446" fmla="*/ f1326 f1030 1"/>
              <a:gd name="f1447" fmla="*/ f1327 f1031 1"/>
              <a:gd name="f1448" fmla="*/ f1328 f1030 1"/>
              <a:gd name="f1449" fmla="*/ f1329 f1031 1"/>
              <a:gd name="f1450" fmla="*/ f1330 f1030 1"/>
              <a:gd name="f1451" fmla="*/ f1331 f1031 1"/>
              <a:gd name="f1452" fmla="*/ f1332 f1030 1"/>
              <a:gd name="f1453" fmla="*/ f1333 f1031 1"/>
              <a:gd name="f1454" fmla="*/ f1334 f1030 1"/>
              <a:gd name="f1455" fmla="*/ f1335 f1031 1"/>
              <a:gd name="f1456" fmla="*/ f1336 f1030 1"/>
              <a:gd name="f1457" fmla="*/ f1337 f1030 1"/>
              <a:gd name="f1458" fmla="*/ f1338 f1031 1"/>
              <a:gd name="f1459" fmla="*/ f1339 f1030 1"/>
              <a:gd name="f1460" fmla="*/ f1340 f1031 1"/>
              <a:gd name="f1461" fmla="*/ f1341 f1030 1"/>
              <a:gd name="f1462" fmla="*/ f1342 f1031 1"/>
              <a:gd name="f1463" fmla="*/ f1343 f1030 1"/>
              <a:gd name="f1464" fmla="*/ f1344 f1031 1"/>
              <a:gd name="f1465" fmla="*/ f1345 f1030 1"/>
              <a:gd name="f1466" fmla="*/ f1346 f1031 1"/>
              <a:gd name="f1467" fmla="*/ f1347 f1030 1"/>
              <a:gd name="f1468" fmla="*/ f1348 f1031 1"/>
              <a:gd name="f1469" fmla="*/ f1349 f1030 1"/>
              <a:gd name="f1470" fmla="*/ f1350 f1031 1"/>
              <a:gd name="f1471" fmla="*/ f1351 f1030 1"/>
              <a:gd name="f1472" fmla="*/ f1352 f1031 1"/>
              <a:gd name="f1473" fmla="*/ f1353 f1030 1"/>
              <a:gd name="f1474" fmla="*/ f1354 f1030 1"/>
              <a:gd name="f1475" fmla="*/ f1355 f1031 1"/>
              <a:gd name="f1476" fmla="*/ f1356 f1030 1"/>
              <a:gd name="f1477" fmla="*/ f1357 f1031 1"/>
              <a:gd name="f1478" fmla="*/ f1358 f1030 1"/>
              <a:gd name="f1479" fmla="*/ f1359 f1031 1"/>
              <a:gd name="f1480" fmla="*/ f1360 f1030 1"/>
              <a:gd name="f1481" fmla="*/ f1361 f1031 1"/>
              <a:gd name="f1482" fmla="*/ f1362 f1030 1"/>
              <a:gd name="f1483" fmla="*/ f1363 f1031 1"/>
              <a:gd name="f1484" fmla="*/ f1364 f1030 1"/>
              <a:gd name="f1485" fmla="*/ f1365 f1031 1"/>
              <a:gd name="f1486" fmla="*/ f1366 f1030 1"/>
              <a:gd name="f1487" fmla="*/ f1367 f1031 1"/>
              <a:gd name="f1488" fmla="*/ f1368 f1030 1"/>
              <a:gd name="f1489" fmla="*/ f1369 f1031 1"/>
              <a:gd name="f1490" fmla="*/ f1370 f1030 1"/>
              <a:gd name="f1491" fmla="*/ f1371 f1031 1"/>
              <a:gd name="f1492" fmla="*/ f1372 f1030 1"/>
              <a:gd name="f1493" fmla="*/ f1373 f1031 1"/>
              <a:gd name="f1494" fmla="*/ f1374 f1030 1"/>
              <a:gd name="f1495" fmla="*/ f1375 f1031 1"/>
              <a:gd name="f1496" fmla="*/ f1376 f1030 1"/>
              <a:gd name="f1497" fmla="*/ f1377 f1031 1"/>
              <a:gd name="f1498" fmla="*/ f1378 f1030 1"/>
              <a:gd name="f1499" fmla="*/ f1379 f1031 1"/>
              <a:gd name="f1500" fmla="*/ f1380 f1030 1"/>
              <a:gd name="f1501" fmla="*/ f1381 f1031 1"/>
              <a:gd name="f1502" fmla="*/ f1382 f1030 1"/>
              <a:gd name="f1503" fmla="*/ f1383 f1031 1"/>
              <a:gd name="f1504" fmla="*/ f1384 f1030 1"/>
              <a:gd name="f1505" fmla="*/ f1385 f1031 1"/>
              <a:gd name="f1506" fmla="*/ f1386 f1030 1"/>
              <a:gd name="f1507" fmla="*/ f1387 f1031 1"/>
              <a:gd name="f1508" fmla="*/ f1388 f1030 1"/>
              <a:gd name="f1509" fmla="*/ f1389 f1031 1"/>
              <a:gd name="f1510" fmla="*/ f1390 f1030 1"/>
              <a:gd name="f1511" fmla="*/ f1391 f1031 1"/>
              <a:gd name="f1512" fmla="*/ f1392 f1030 1"/>
              <a:gd name="f1513" fmla="*/ f1393 f10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57">
                <a:pos x="f1398" y="f1399"/>
              </a:cxn>
              <a:cxn ang="f1157">
                <a:pos x="f1400" y="f1401"/>
              </a:cxn>
              <a:cxn ang="f1157">
                <a:pos x="f1402" y="f1403"/>
              </a:cxn>
              <a:cxn ang="f1157">
                <a:pos x="f1404" y="f1405"/>
              </a:cxn>
              <a:cxn ang="f1157">
                <a:pos x="f1406" y="f1407"/>
              </a:cxn>
              <a:cxn ang="f1157">
                <a:pos x="f1408" y="f1409"/>
              </a:cxn>
              <a:cxn ang="f1157">
                <a:pos x="f1410" y="f1411"/>
              </a:cxn>
              <a:cxn ang="f1157">
                <a:pos x="f1412" y="f1413"/>
              </a:cxn>
              <a:cxn ang="f1157">
                <a:pos x="f1414" y="f1415"/>
              </a:cxn>
              <a:cxn ang="f1157">
                <a:pos x="f1416" y="f1417"/>
              </a:cxn>
              <a:cxn ang="f1157">
                <a:pos x="f1418" y="f1419"/>
              </a:cxn>
              <a:cxn ang="f1157">
                <a:pos x="f1420" y="f1421"/>
              </a:cxn>
              <a:cxn ang="f1157">
                <a:pos x="f1422" y="f1423"/>
              </a:cxn>
              <a:cxn ang="f1157">
                <a:pos x="f1424" y="f1425"/>
              </a:cxn>
              <a:cxn ang="f1157">
                <a:pos x="f1426" y="f1427"/>
              </a:cxn>
              <a:cxn ang="f1157">
                <a:pos x="f1428" y="f1429"/>
              </a:cxn>
              <a:cxn ang="f1157">
                <a:pos x="f1430" y="f1431"/>
              </a:cxn>
              <a:cxn ang="f1157">
                <a:pos x="f1432" y="f1433"/>
              </a:cxn>
              <a:cxn ang="f1157">
                <a:pos x="f1434" y="f1435"/>
              </a:cxn>
              <a:cxn ang="f1157">
                <a:pos x="f1436" y="f1437"/>
              </a:cxn>
              <a:cxn ang="f1157">
                <a:pos x="f1438" y="f1439"/>
              </a:cxn>
              <a:cxn ang="f1157">
                <a:pos x="f1440" y="f1441"/>
              </a:cxn>
              <a:cxn ang="f1157">
                <a:pos x="f1442" y="f1443"/>
              </a:cxn>
              <a:cxn ang="f1157">
                <a:pos x="f1444" y="f1445"/>
              </a:cxn>
              <a:cxn ang="f1157">
                <a:pos x="f1446" y="f1447"/>
              </a:cxn>
              <a:cxn ang="f1157">
                <a:pos x="f1448" y="f1449"/>
              </a:cxn>
              <a:cxn ang="f1157">
                <a:pos x="f1450" y="f1451"/>
              </a:cxn>
              <a:cxn ang="f1157">
                <a:pos x="f1452" y="f1453"/>
              </a:cxn>
              <a:cxn ang="f1157">
                <a:pos x="f1454" y="f1455"/>
              </a:cxn>
              <a:cxn ang="f1157">
                <a:pos x="f1456" y="f1431"/>
              </a:cxn>
              <a:cxn ang="f1157">
                <a:pos x="f1457" y="f1458"/>
              </a:cxn>
              <a:cxn ang="f1157">
                <a:pos x="f1459" y="f1460"/>
              </a:cxn>
              <a:cxn ang="f1157">
                <a:pos x="f1461" y="f1462"/>
              </a:cxn>
              <a:cxn ang="f1157">
                <a:pos x="f1463" y="f1464"/>
              </a:cxn>
              <a:cxn ang="f1157">
                <a:pos x="f1465" y="f1466"/>
              </a:cxn>
              <a:cxn ang="f1157">
                <a:pos x="f1467" y="f1468"/>
              </a:cxn>
              <a:cxn ang="f1157">
                <a:pos x="f1469" y="f1470"/>
              </a:cxn>
              <a:cxn ang="f1157">
                <a:pos x="f1471" y="f1472"/>
              </a:cxn>
              <a:cxn ang="f1157">
                <a:pos x="f1473" y="f1464"/>
              </a:cxn>
              <a:cxn ang="f1157">
                <a:pos x="f1474" y="f1475"/>
              </a:cxn>
              <a:cxn ang="f1157">
                <a:pos x="f1476" y="f1477"/>
              </a:cxn>
              <a:cxn ang="f1157">
                <a:pos x="f1478" y="f1479"/>
              </a:cxn>
              <a:cxn ang="f1157">
                <a:pos x="f1480" y="f1481"/>
              </a:cxn>
              <a:cxn ang="f1157">
                <a:pos x="f1482" y="f1483"/>
              </a:cxn>
              <a:cxn ang="f1157">
                <a:pos x="f1484" y="f1485"/>
              </a:cxn>
              <a:cxn ang="f1157">
                <a:pos x="f1486" y="f1487"/>
              </a:cxn>
              <a:cxn ang="f1157">
                <a:pos x="f1488" y="f1489"/>
              </a:cxn>
              <a:cxn ang="f1157">
                <a:pos x="f1490" y="f1491"/>
              </a:cxn>
              <a:cxn ang="f1157">
                <a:pos x="f1492" y="f1493"/>
              </a:cxn>
              <a:cxn ang="f1157">
                <a:pos x="f1494" y="f1495"/>
              </a:cxn>
              <a:cxn ang="f1157">
                <a:pos x="f1496" y="f1497"/>
              </a:cxn>
              <a:cxn ang="f1157">
                <a:pos x="f1498" y="f1499"/>
              </a:cxn>
              <a:cxn ang="f1157">
                <a:pos x="f1500" y="f1501"/>
              </a:cxn>
              <a:cxn ang="f1157">
                <a:pos x="f1502" y="f1503"/>
              </a:cxn>
              <a:cxn ang="f1157">
                <a:pos x="f1504" y="f1505"/>
              </a:cxn>
              <a:cxn ang="f1157">
                <a:pos x="f1506" y="f1507"/>
              </a:cxn>
              <a:cxn ang="f1157">
                <a:pos x="f1508" y="f1509"/>
              </a:cxn>
              <a:cxn ang="f1157">
                <a:pos x="f1510" y="f1511"/>
              </a:cxn>
              <a:cxn ang="f1157">
                <a:pos x="f1512" y="f1513"/>
              </a:cxn>
            </a:cxnLst>
            <a:rect l="f1394" t="f1397" r="f1395" b="f1396"/>
            <a:pathLst>
              <a:path w="1686" h="1758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7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39"/>
                  <a:pt x="f41" y="f37"/>
                </a:cubicBezTo>
                <a:cubicBezTo>
                  <a:pt x="f42" y="f35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5" y="f71"/>
                  <a:pt x="f72" y="f73"/>
                  <a:pt x="f67" y="f74"/>
                </a:cubicBezTo>
                <a:cubicBezTo>
                  <a:pt x="f75" y="f76"/>
                  <a:pt x="f75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1"/>
                </a:cubicBezTo>
                <a:cubicBezTo>
                  <a:pt x="f97" y="f89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18"/>
                </a:cubicBezTo>
                <a:cubicBezTo>
                  <a:pt x="f137" y="f138"/>
                  <a:pt x="f122" y="f139"/>
                  <a:pt x="f140" y="f141"/>
                </a:cubicBezTo>
                <a:cubicBezTo>
                  <a:pt x="f142" y="f143"/>
                  <a:pt x="f144" y="f145"/>
                  <a:pt x="f128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19" y="f155"/>
                  <a:pt x="f156" y="f155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64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63"/>
                  <a:pt x="f195" y="f90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177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08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67"/>
                  <a:pt x="f225" y="f67"/>
                  <a:pt x="f226" y="f219"/>
                </a:cubicBezTo>
                <a:cubicBezTo>
                  <a:pt x="f227" y="f82"/>
                  <a:pt x="f228" y="f78"/>
                  <a:pt x="f229" y="f223"/>
                </a:cubicBezTo>
                <a:cubicBezTo>
                  <a:pt x="f230" y="f212"/>
                  <a:pt x="f231" y="f69"/>
                  <a:pt x="f28" y="f232"/>
                </a:cubicBezTo>
                <a:cubicBezTo>
                  <a:pt x="f233" y="f5"/>
                  <a:pt x="f234" y="f235"/>
                  <a:pt x="f236" y="f237"/>
                </a:cubicBezTo>
                <a:cubicBezTo>
                  <a:pt x="f238" y="f239"/>
                  <a:pt x="f240" y="f185"/>
                  <a:pt x="f241" y="f242"/>
                </a:cubicBezTo>
                <a:cubicBezTo>
                  <a:pt x="f24" y="f243"/>
                  <a:pt x="f244" y="f245"/>
                  <a:pt x="f109" y="f168"/>
                </a:cubicBezTo>
                <a:cubicBezTo>
                  <a:pt x="f246" y="f193"/>
                  <a:pt x="f247" y="f248"/>
                  <a:pt x="f249" y="f189"/>
                </a:cubicBezTo>
                <a:cubicBezTo>
                  <a:pt x="f250" y="f251"/>
                  <a:pt x="f252" y="f82"/>
                  <a:pt x="f253" y="f254"/>
                </a:cubicBezTo>
                <a:cubicBezTo>
                  <a:pt x="f255" y="f256"/>
                  <a:pt x="f257" y="f258"/>
                  <a:pt x="f259" y="f199"/>
                </a:cubicBezTo>
                <a:cubicBezTo>
                  <a:pt x="f260" y="f261"/>
                  <a:pt x="f262" y="f245"/>
                  <a:pt x="f263" y="f168"/>
                </a:cubicBezTo>
                <a:cubicBezTo>
                  <a:pt x="f264" y="f168"/>
                  <a:pt x="f265" y="f168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44" y="f274"/>
                  <a:pt x="f275" y="f276"/>
                  <a:pt x="f89" y="f277"/>
                </a:cubicBezTo>
                <a:cubicBezTo>
                  <a:pt x="f73" y="f278"/>
                  <a:pt x="f73" y="f279"/>
                  <a:pt x="f280" y="f281"/>
                </a:cubicBezTo>
                <a:cubicBezTo>
                  <a:pt x="f282" y="f283"/>
                  <a:pt x="f284" y="f285"/>
                  <a:pt x="f91" y="f286"/>
                </a:cubicBezTo>
                <a:cubicBezTo>
                  <a:pt x="f287" y="f135"/>
                  <a:pt x="f288" y="f142"/>
                  <a:pt x="f280" y="f289"/>
                </a:cubicBezTo>
                <a:cubicBezTo>
                  <a:pt x="f290" y="f291"/>
                  <a:pt x="f35" y="f292"/>
                  <a:pt x="f280" y="f153"/>
                </a:cubicBezTo>
                <a:cubicBezTo>
                  <a:pt x="f48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241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8" y="f309"/>
                  <a:pt x="f71" y="f310"/>
                  <a:pt x="f71" y="f311"/>
                </a:cubicBezTo>
                <a:cubicBezTo>
                  <a:pt x="f312" y="f313"/>
                  <a:pt x="f29" y="f314"/>
                  <a:pt x="f315" y="f316"/>
                </a:cubicBezTo>
                <a:cubicBezTo>
                  <a:pt x="f317" y="f318"/>
                  <a:pt x="f319" y="f71"/>
                  <a:pt x="f320" y="f46"/>
                </a:cubicBezTo>
                <a:cubicBezTo>
                  <a:pt x="f321" y="f290"/>
                  <a:pt x="f322" y="f323"/>
                  <a:pt x="f324" y="f325"/>
                </a:cubicBezTo>
                <a:cubicBezTo>
                  <a:pt x="f326" y="f101"/>
                  <a:pt x="f327" y="f79"/>
                  <a:pt x="f328" y="f79"/>
                </a:cubicBezTo>
                <a:cubicBezTo>
                  <a:pt x="f329" y="f79"/>
                  <a:pt x="f330" y="f83"/>
                  <a:pt x="f329" y="f85"/>
                </a:cubicBezTo>
                <a:cubicBezTo>
                  <a:pt x="f331" y="f332"/>
                  <a:pt x="f54" y="f99"/>
                  <a:pt x="f333" y="f334"/>
                </a:cubicBezTo>
                <a:cubicBezTo>
                  <a:pt x="f335" y="f313"/>
                  <a:pt x="f6" y="f336"/>
                  <a:pt x="f6" y="f8"/>
                </a:cubicBezTo>
                <a:close/>
                <a:moveTo>
                  <a:pt x="f337" y="f338"/>
                </a:moveTo>
                <a:cubicBezTo>
                  <a:pt x="f339" y="f340"/>
                  <a:pt x="f341" y="f342"/>
                  <a:pt x="f103" y="f343"/>
                </a:cubicBezTo>
                <a:cubicBezTo>
                  <a:pt x="f265" y="f344"/>
                  <a:pt x="f337" y="f345"/>
                  <a:pt x="f337" y="f346"/>
                </a:cubicBezTo>
                <a:cubicBezTo>
                  <a:pt x="f337" y="f347"/>
                  <a:pt x="f348" y="f349"/>
                  <a:pt x="f350" y="f351"/>
                </a:cubicBezTo>
                <a:cubicBezTo>
                  <a:pt x="f352" y="f353"/>
                  <a:pt x="f105" y="f354"/>
                  <a:pt x="f355" y="f356"/>
                </a:cubicBezTo>
                <a:cubicBezTo>
                  <a:pt x="f357" y="f358"/>
                  <a:pt x="f359" y="f360"/>
                  <a:pt x="f361" y="f163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121"/>
                  <a:pt x="f240" y="f371"/>
                </a:cubicBezTo>
                <a:cubicBezTo>
                  <a:pt x="f372" y="f289"/>
                  <a:pt x="f373" y="f374"/>
                  <a:pt x="f375" y="f376"/>
                </a:cubicBezTo>
                <a:cubicBezTo>
                  <a:pt x="f377" y="f151"/>
                  <a:pt x="f34" y="f378"/>
                  <a:pt x="f379" y="f292"/>
                </a:cubicBezTo>
                <a:cubicBezTo>
                  <a:pt x="f380" y="f291"/>
                  <a:pt x="f381" y="f382"/>
                  <a:pt x="f383" y="f384"/>
                </a:cubicBezTo>
                <a:cubicBezTo>
                  <a:pt x="f385" y="f125"/>
                  <a:pt x="f386" y="f387"/>
                  <a:pt x="f388" y="f387"/>
                </a:cubicBezTo>
                <a:cubicBezTo>
                  <a:pt x="f389" y="f390"/>
                  <a:pt x="f207" y="f125"/>
                  <a:pt x="f391" y="f127"/>
                </a:cubicBezTo>
                <a:cubicBezTo>
                  <a:pt x="f392" y="f393"/>
                  <a:pt x="f394" y="f129"/>
                  <a:pt x="f395" y="f396"/>
                </a:cubicBezTo>
                <a:cubicBezTo>
                  <a:pt x="f397" y="f398"/>
                  <a:pt x="f399" y="f369"/>
                  <a:pt x="f400" y="f367"/>
                </a:cubicBezTo>
                <a:cubicBezTo>
                  <a:pt x="f295" y="f401"/>
                  <a:pt x="f186" y="f402"/>
                  <a:pt x="f403" y="f404"/>
                </a:cubicBezTo>
                <a:cubicBezTo>
                  <a:pt x="f405" y="f406"/>
                  <a:pt x="f407" y="f170"/>
                  <a:pt x="f408" y="f409"/>
                </a:cubicBezTo>
                <a:cubicBezTo>
                  <a:pt x="f410" y="f411"/>
                  <a:pt x="f412" y="f413"/>
                  <a:pt x="f414" y="f176"/>
                </a:cubicBezTo>
                <a:cubicBezTo>
                  <a:pt x="f406" y="f415"/>
                  <a:pt x="f416" y="f200"/>
                  <a:pt x="f417" y="f345"/>
                </a:cubicBezTo>
                <a:cubicBezTo>
                  <a:pt x="f418" y="f419"/>
                  <a:pt x="f420" y="f421"/>
                  <a:pt x="f422" y="f421"/>
                </a:cubicBezTo>
                <a:cubicBezTo>
                  <a:pt x="f406" y="f343"/>
                  <a:pt x="f423" y="f381"/>
                  <a:pt x="f423" y="f424"/>
                </a:cubicBezTo>
                <a:cubicBezTo>
                  <a:pt x="f425" y="f218"/>
                  <a:pt x="f426" y="f427"/>
                  <a:pt x="f416" y="f428"/>
                </a:cubicBezTo>
                <a:cubicBezTo>
                  <a:pt x="f429" y="f428"/>
                  <a:pt x="f430" y="f431"/>
                  <a:pt x="f358" y="f432"/>
                </a:cubicBezTo>
                <a:cubicBezTo>
                  <a:pt x="f358" y="f433"/>
                  <a:pt x="f434" y="f217"/>
                  <a:pt x="f172" y="f342"/>
                </a:cubicBezTo>
                <a:cubicBezTo>
                  <a:pt x="f435" y="f424"/>
                  <a:pt x="f436" y="f437"/>
                  <a:pt x="f435" y="f427"/>
                </a:cubicBezTo>
                <a:cubicBezTo>
                  <a:pt x="f356" y="f40"/>
                  <a:pt x="f438" y="f439"/>
                  <a:pt x="f440" y="f431"/>
                </a:cubicBezTo>
                <a:cubicBezTo>
                  <a:pt x="f441" y="f442"/>
                  <a:pt x="f443" y="f444"/>
                  <a:pt x="f445" y="f446"/>
                </a:cubicBezTo>
                <a:cubicBezTo>
                  <a:pt x="f351" y="f447"/>
                  <a:pt x="f448" y="f449"/>
                  <a:pt x="f450" y="f449"/>
                </a:cubicBezTo>
                <a:cubicBezTo>
                  <a:pt x="f403" y="f451"/>
                  <a:pt x="f452" y="f451"/>
                  <a:pt x="f453" y="f451"/>
                </a:cubicBezTo>
                <a:cubicBezTo>
                  <a:pt x="f454" y="f451"/>
                  <a:pt x="f455" y="f456"/>
                  <a:pt x="f457" y="f458"/>
                </a:cubicBezTo>
                <a:cubicBezTo>
                  <a:pt x="f459" y="f460"/>
                  <a:pt x="f461" y="f462"/>
                  <a:pt x="f463" y="f464"/>
                </a:cubicBezTo>
                <a:cubicBezTo>
                  <a:pt x="f465" y="f241"/>
                  <a:pt x="f466" y="f467"/>
                  <a:pt x="f392" y="f468"/>
                </a:cubicBezTo>
                <a:cubicBezTo>
                  <a:pt x="f469" y="f470"/>
                  <a:pt x="f471" y="f470"/>
                  <a:pt x="f472" y="f473"/>
                </a:cubicBezTo>
                <a:cubicBezTo>
                  <a:pt x="f474" y="f475"/>
                  <a:pt x="f476" y="f477"/>
                  <a:pt x="f47" y="f478"/>
                </a:cubicBezTo>
                <a:cubicBezTo>
                  <a:pt x="f479" y="f480"/>
                  <a:pt x="f204" y="f481"/>
                  <a:pt x="f347" y="f373"/>
                </a:cubicBezTo>
                <a:cubicBezTo>
                  <a:pt x="f482" y="f462"/>
                  <a:pt x="f483" y="f484"/>
                  <a:pt x="f485" y="f486"/>
                </a:cubicBezTo>
                <a:cubicBezTo>
                  <a:pt x="f206" y="f487"/>
                  <a:pt x="f488" y="f377"/>
                  <a:pt x="f474" y="f489"/>
                </a:cubicBezTo>
                <a:cubicBezTo>
                  <a:pt x="f490" y="f484"/>
                  <a:pt x="f383" y="f373"/>
                  <a:pt x="f490" y="f475"/>
                </a:cubicBezTo>
                <a:cubicBezTo>
                  <a:pt x="f491" y="f492"/>
                  <a:pt x="f493" y="f494"/>
                  <a:pt x="f479" y="f495"/>
                </a:cubicBezTo>
                <a:cubicBezTo>
                  <a:pt x="f482" y="f496"/>
                  <a:pt x="f459" y="f497"/>
                  <a:pt x="f195" y="f464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400" y="f484"/>
                </a:cubicBezTo>
                <a:cubicBezTo>
                  <a:pt x="f508" y="f489"/>
                  <a:pt x="f295" y="f509"/>
                  <a:pt x="f400" y="f510"/>
                </a:cubicBezTo>
                <a:cubicBezTo>
                  <a:pt x="f53" y="f511"/>
                  <a:pt x="f192" y="f512"/>
                  <a:pt x="f513" y="f231"/>
                </a:cubicBezTo>
                <a:cubicBezTo>
                  <a:pt x="f504" y="f514"/>
                  <a:pt x="f515" y="f487"/>
                  <a:pt x="f516" y="f517"/>
                </a:cubicBezTo>
                <a:cubicBezTo>
                  <a:pt x="f516" y="f518"/>
                  <a:pt x="f516" y="f519"/>
                  <a:pt x="f516" y="f484"/>
                </a:cubicBezTo>
                <a:cubicBezTo>
                  <a:pt x="f520" y="f460"/>
                  <a:pt x="f521" y="f517"/>
                  <a:pt x="f522" y="f523"/>
                </a:cubicBezTo>
                <a:cubicBezTo>
                  <a:pt x="f502" y="f32"/>
                  <a:pt x="f524" y="f525"/>
                  <a:pt x="f526" y="f527"/>
                </a:cubicBezTo>
                <a:cubicBezTo>
                  <a:pt x="f528" y="f529"/>
                  <a:pt x="f530" y="f531"/>
                  <a:pt x="f532" y="f531"/>
                </a:cubicBezTo>
                <a:cubicBezTo>
                  <a:pt x="f533" y="f230"/>
                  <a:pt x="f534" y="f535"/>
                  <a:pt x="f411" y="f536"/>
                </a:cubicBezTo>
                <a:cubicBezTo>
                  <a:pt x="f412" y="f537"/>
                  <a:pt x="f538" y="f539"/>
                  <a:pt x="f436" y="f380"/>
                </a:cubicBezTo>
                <a:cubicBezTo>
                  <a:pt x="f540" y="f541"/>
                  <a:pt x="f542" y="f543"/>
                  <a:pt x="f544" y="f541"/>
                </a:cubicBezTo>
                <a:cubicBezTo>
                  <a:pt x="f426" y="f224"/>
                  <a:pt x="f545" y="f546"/>
                  <a:pt x="f542" y="f446"/>
                </a:cubicBezTo>
                <a:cubicBezTo>
                  <a:pt x="f354" y="f547"/>
                  <a:pt x="f548" y="f549"/>
                  <a:pt x="f405" y="f550"/>
                </a:cubicBezTo>
                <a:cubicBezTo>
                  <a:pt x="f452" y="f484"/>
                  <a:pt x="f506" y="f238"/>
                  <a:pt x="f551" y="f552"/>
                </a:cubicBezTo>
                <a:cubicBezTo>
                  <a:pt x="f553" y="f554"/>
                  <a:pt x="f555" y="f556"/>
                  <a:pt x="f528" y="f557"/>
                </a:cubicBezTo>
                <a:cubicBezTo>
                  <a:pt x="f516" y="f558"/>
                  <a:pt x="f526" y="f557"/>
                  <a:pt x="f504" y="f559"/>
                </a:cubicBezTo>
                <a:cubicBezTo>
                  <a:pt x="f560" y="f561"/>
                  <a:pt x="f562" y="f563"/>
                  <a:pt x="f502" y="f246"/>
                </a:cubicBezTo>
                <a:cubicBezTo>
                  <a:pt x="f564" y="f559"/>
                  <a:pt x="f498" y="f304"/>
                  <a:pt x="f397" y="f565"/>
                </a:cubicBezTo>
                <a:cubicBezTo>
                  <a:pt x="f195" y="f563"/>
                  <a:pt x="f566" y="f567"/>
                  <a:pt x="f568" y="f567"/>
                </a:cubicBezTo>
                <a:cubicBezTo>
                  <a:pt x="f569" y="f570"/>
                  <a:pt x="f463" y="f247"/>
                  <a:pt x="f571" y="f572"/>
                </a:cubicBezTo>
                <a:cubicBezTo>
                  <a:pt x="f198" y="f573"/>
                  <a:pt x="f395" y="f574"/>
                  <a:pt x="f466" y="f574"/>
                </a:cubicBezTo>
                <a:cubicBezTo>
                  <a:pt x="f575" y="f574"/>
                  <a:pt x="f485" y="f561"/>
                  <a:pt x="f485" y="f576"/>
                </a:cubicBezTo>
                <a:cubicBezTo>
                  <a:pt x="f115" y="f577"/>
                  <a:pt x="f485" y="f578"/>
                  <a:pt x="f202" y="f579"/>
                </a:cubicBezTo>
                <a:cubicBezTo>
                  <a:pt x="f580" y="f579"/>
                  <a:pt x="f581" y="f577"/>
                  <a:pt x="f582" y="f572"/>
                </a:cubicBezTo>
                <a:cubicBezTo>
                  <a:pt x="f479" y="f574"/>
                  <a:pt x="f583" y="f584"/>
                  <a:pt x="f585" y="f586"/>
                </a:cubicBezTo>
                <a:cubicBezTo>
                  <a:pt x="f488" y="f109"/>
                  <a:pt x="f209" y="f587"/>
                  <a:pt x="f588" y="f589"/>
                </a:cubicBezTo>
                <a:cubicBezTo>
                  <a:pt x="f493" y="f589"/>
                  <a:pt x="f590" y="f591"/>
                  <a:pt x="f592" y="f586"/>
                </a:cubicBezTo>
                <a:cubicBezTo>
                  <a:pt x="f593" y="f594"/>
                  <a:pt x="f590" y="f595"/>
                  <a:pt x="f388" y="f584"/>
                </a:cubicBezTo>
                <a:cubicBezTo>
                  <a:pt x="f596" y="f594"/>
                  <a:pt x="f597" y="f587"/>
                  <a:pt x="f598" y="f599"/>
                </a:cubicBezTo>
                <a:cubicBezTo>
                  <a:pt x="f598" y="f600"/>
                  <a:pt x="f601" y="f602"/>
                  <a:pt x="f603" y="f244"/>
                </a:cubicBezTo>
                <a:cubicBezTo>
                  <a:pt x="f604" y="f605"/>
                  <a:pt x="f606" y="f370"/>
                  <a:pt x="f213" y="f495"/>
                </a:cubicBezTo>
                <a:cubicBezTo>
                  <a:pt x="f607" y="f608"/>
                  <a:pt x="f609" y="f608"/>
                  <a:pt x="f342" y="f495"/>
                </a:cubicBezTo>
                <a:cubicBezTo>
                  <a:pt x="f432" y="f244"/>
                  <a:pt x="f610" y="f611"/>
                  <a:pt x="f218" y="f492"/>
                </a:cubicBezTo>
                <a:cubicBezTo>
                  <a:pt x="f439" y="f497"/>
                  <a:pt x="f612" y="f494"/>
                  <a:pt x="f439" y="f496"/>
                </a:cubicBezTo>
                <a:cubicBezTo>
                  <a:pt x="f613" y="f614"/>
                  <a:pt x="f543" y="f615"/>
                  <a:pt x="f222" y="f615"/>
                </a:cubicBezTo>
                <a:cubicBezTo>
                  <a:pt x="f225" y="f616"/>
                  <a:pt x="f617" y="f618"/>
                  <a:pt x="f446" y="f619"/>
                </a:cubicBezTo>
                <a:cubicBezTo>
                  <a:pt x="f620" y="f621"/>
                  <a:pt x="f446" y="f622"/>
                  <a:pt x="f227" y="f492"/>
                </a:cubicBezTo>
                <a:cubicBezTo>
                  <a:pt x="f623" y="f611"/>
                  <a:pt x="f624" y="f370"/>
                  <a:pt x="f625" y="f626"/>
                </a:cubicBezTo>
                <a:cubicBezTo>
                  <a:pt x="f627" y="f628"/>
                  <a:pt x="f629" y="f608"/>
                  <a:pt x="f630" y="f631"/>
                </a:cubicBezTo>
                <a:cubicBezTo>
                  <a:pt x="f456" y="f495"/>
                  <a:pt x="f632" y="f633"/>
                  <a:pt x="f549" y="f244"/>
                </a:cubicBezTo>
                <a:cubicBezTo>
                  <a:pt x="f634" y="f602"/>
                  <a:pt x="f635" y="f626"/>
                  <a:pt x="f635" y="f636"/>
                </a:cubicBezTo>
                <a:cubicBezTo>
                  <a:pt x="f637" y="f109"/>
                  <a:pt x="f638" y="f594"/>
                  <a:pt x="f487" y="f559"/>
                </a:cubicBezTo>
                <a:cubicBezTo>
                  <a:pt x="f639" y="f640"/>
                  <a:pt x="f509" y="f587"/>
                  <a:pt x="f517" y="f587"/>
                </a:cubicBezTo>
                <a:cubicBezTo>
                  <a:pt x="f641" y="f587"/>
                  <a:pt x="f501" y="f594"/>
                  <a:pt x="f501" y="f642"/>
                </a:cubicBezTo>
                <a:cubicBezTo>
                  <a:pt x="f233" y="f246"/>
                  <a:pt x="f233" y="f643"/>
                  <a:pt x="f499" y="f563"/>
                </a:cubicBezTo>
                <a:cubicBezTo>
                  <a:pt x="f503" y="f644"/>
                  <a:pt x="f478" y="f567"/>
                  <a:pt x="f464" y="f578"/>
                </a:cubicBezTo>
                <a:cubicBezTo>
                  <a:pt x="f477" y="f579"/>
                  <a:pt x="f480" y="f577"/>
                  <a:pt x="f480" y="f576"/>
                </a:cubicBezTo>
                <a:cubicBezTo>
                  <a:pt x="f505" y="f561"/>
                  <a:pt x="f477" y="f246"/>
                  <a:pt x="f645" y="f574"/>
                </a:cubicBezTo>
                <a:cubicBezTo>
                  <a:pt x="f646" y="f647"/>
                  <a:pt x="f648" y="f649"/>
                  <a:pt x="f650" y="f651"/>
                </a:cubicBezTo>
                <a:cubicBezTo>
                  <a:pt x="f652" y="f577"/>
                  <a:pt x="f653" y="f570"/>
                  <a:pt x="f633" y="f567"/>
                </a:cubicBezTo>
                <a:cubicBezTo>
                  <a:pt x="f626" y="f578"/>
                  <a:pt x="f552" y="f654"/>
                  <a:pt x="f496" y="f561"/>
                </a:cubicBezTo>
                <a:cubicBezTo>
                  <a:pt x="f619" y="f304"/>
                  <a:pt x="f628" y="f642"/>
                  <a:pt x="f655" y="f574"/>
                </a:cubicBezTo>
                <a:cubicBezTo>
                  <a:pt x="f594" y="f644"/>
                  <a:pt x="f656" y="f657"/>
                  <a:pt x="f595" y="f658"/>
                </a:cubicBezTo>
                <a:cubicBezTo>
                  <a:pt x="f584" y="f659"/>
                  <a:pt x="f642" y="f591"/>
                  <a:pt x="f573" y="f660"/>
                </a:cubicBezTo>
                <a:cubicBezTo>
                  <a:pt x="f570" y="f368"/>
                  <a:pt x="f661" y="f614"/>
                  <a:pt x="f249" y="f494"/>
                </a:cubicBezTo>
                <a:cubicBezTo>
                  <a:pt x="f644" y="f475"/>
                  <a:pt x="f662" y="f503"/>
                  <a:pt x="f663" y="f664"/>
                </a:cubicBezTo>
                <a:cubicBezTo>
                  <a:pt x="f665" y="f666"/>
                  <a:pt x="f667" y="f637"/>
                  <a:pt x="f668" y="f632"/>
                </a:cubicBezTo>
                <a:cubicBezTo>
                  <a:pt x="f669" y="f670"/>
                  <a:pt x="f18" y="f671"/>
                  <a:pt x="f339" y="f672"/>
                </a:cubicBezTo>
                <a:cubicBezTo>
                  <a:pt x="f673" y="f674"/>
                  <a:pt x="f348" y="f224"/>
                  <a:pt x="f675" y="f676"/>
                </a:cubicBezTo>
                <a:cubicBezTo>
                  <a:pt x="f339" y="f677"/>
                  <a:pt x="f262" y="f678"/>
                  <a:pt x="f679" y="f680"/>
                </a:cubicBezTo>
                <a:cubicBezTo>
                  <a:pt x="f681" y="f222"/>
                  <a:pt x="f352" y="f539"/>
                  <a:pt x="f682" y="f683"/>
                </a:cubicBezTo>
                <a:cubicBezTo>
                  <a:pt x="f684" y="f547"/>
                  <a:pt x="f685" y="f686"/>
                  <a:pt x="f687" y="f36"/>
                </a:cubicBezTo>
                <a:cubicBezTo>
                  <a:pt x="f688" y="f230"/>
                  <a:pt x="f689" y="f531"/>
                  <a:pt x="f247" y="f531"/>
                </a:cubicBezTo>
                <a:cubicBezTo>
                  <a:pt x="f649" y="f531"/>
                  <a:pt x="f584" y="f230"/>
                  <a:pt x="f368" y="f690"/>
                </a:cubicBezTo>
                <a:cubicBezTo>
                  <a:pt x="f589" y="f512"/>
                  <a:pt x="f614" y="f510"/>
                  <a:pt x="f22" y="f691"/>
                </a:cubicBezTo>
                <a:cubicBezTo>
                  <a:pt x="f587" y="f518"/>
                  <a:pt x="f368" y="f484"/>
                  <a:pt x="f642" y="f692"/>
                </a:cubicBezTo>
                <a:cubicBezTo>
                  <a:pt x="f559" y="f693"/>
                  <a:pt x="f559" y="f486"/>
                  <a:pt x="f559" y="f664"/>
                </a:cubicBezTo>
                <a:cubicBezTo>
                  <a:pt x="f656" y="f487"/>
                  <a:pt x="f595" y="f694"/>
                  <a:pt x="f574" y="f695"/>
                </a:cubicBezTo>
                <a:cubicBezTo>
                  <a:pt x="f643" y="f512"/>
                  <a:pt x="f577" y="f696"/>
                  <a:pt x="f578" y="f638"/>
                </a:cubicBezTo>
                <a:cubicBezTo>
                  <a:pt x="f689" y="f697"/>
                  <a:pt x="f689" y="f458"/>
                  <a:pt x="f366" y="f519"/>
                </a:cubicBezTo>
                <a:cubicBezTo>
                  <a:pt x="f247" y="f234"/>
                  <a:pt x="f642" y="f477"/>
                  <a:pt x="f698" y="f478"/>
                </a:cubicBezTo>
                <a:cubicBezTo>
                  <a:pt x="f599" y="f501"/>
                  <a:pt x="f626" y="f503"/>
                  <a:pt x="f494" y="f477"/>
                </a:cubicBezTo>
                <a:cubicBezTo>
                  <a:pt x="f699" y="f622"/>
                  <a:pt x="f481" y="f496"/>
                  <a:pt x="f501" y="f495"/>
                </a:cubicBezTo>
                <a:cubicBezTo>
                  <a:pt x="f377" y="f370"/>
                  <a:pt x="f700" y="f653"/>
                  <a:pt x="f30" y="f477"/>
                </a:cubicBezTo>
                <a:cubicBezTo>
                  <a:pt x="f30" y="f26"/>
                  <a:pt x="f487" y="f489"/>
                  <a:pt x="f692" y="f458"/>
                </a:cubicBezTo>
                <a:cubicBezTo>
                  <a:pt x="f701" y="f377"/>
                  <a:pt x="f702" y="f28"/>
                  <a:pt x="f238" y="f693"/>
                </a:cubicBezTo>
                <a:cubicBezTo>
                  <a:pt x="f241" y="f111"/>
                  <a:pt x="f241" y="f701"/>
                  <a:pt x="f505" y="f373"/>
                </a:cubicBezTo>
                <a:cubicBezTo>
                  <a:pt x="f703" y="f505"/>
                  <a:pt x="f499" y="f477"/>
                  <a:pt x="f692" y="f464"/>
                </a:cubicBezTo>
                <a:cubicBezTo>
                  <a:pt x="f458" y="f704"/>
                  <a:pt x="f639" y="f236"/>
                  <a:pt x="f705" y="f481"/>
                </a:cubicBezTo>
                <a:cubicBezTo>
                  <a:pt x="f489" y="f706"/>
                  <a:pt x="f519" y="f653"/>
                  <a:pt x="f499" y="f653"/>
                </a:cubicBezTo>
                <a:cubicBezTo>
                  <a:pt x="f477" y="f707"/>
                  <a:pt x="f646" y="f646"/>
                  <a:pt x="f468" y="f236"/>
                </a:cubicBezTo>
                <a:cubicBezTo>
                  <a:pt x="f708" y="f375"/>
                  <a:pt x="f497" y="f489"/>
                  <a:pt x="f244" y="f550"/>
                </a:cubicBezTo>
                <a:cubicBezTo>
                  <a:pt x="f599" y="f529"/>
                  <a:pt x="f660" y="f451"/>
                  <a:pt x="f563" y="f451"/>
                </a:cubicBezTo>
                <a:cubicBezTo>
                  <a:pt x="f709" y="f449"/>
                  <a:pt x="f710" y="f451"/>
                  <a:pt x="f711" y="f449"/>
                </a:cubicBezTo>
                <a:cubicBezTo>
                  <a:pt x="f252" y="f449"/>
                  <a:pt x="f712" y="f713"/>
                  <a:pt x="f714" y="f536"/>
                </a:cubicBezTo>
                <a:cubicBezTo>
                  <a:pt x="f253" y="f442"/>
                  <a:pt x="f350" y="f715"/>
                  <a:pt x="f337" y="f338"/>
                </a:cubicBezTo>
                <a:close/>
                <a:moveTo>
                  <a:pt x="f388" y="f716"/>
                </a:moveTo>
                <a:cubicBezTo>
                  <a:pt x="f592" y="f717"/>
                  <a:pt x="f718" y="f719"/>
                  <a:pt x="f720" y="f719"/>
                </a:cubicBezTo>
                <a:cubicBezTo>
                  <a:pt x="f488" y="f721"/>
                  <a:pt x="f488" y="f722"/>
                  <a:pt x="f585" y="f716"/>
                </a:cubicBezTo>
                <a:cubicBezTo>
                  <a:pt x="f479" y="f723"/>
                  <a:pt x="f471" y="f724"/>
                  <a:pt x="f581" y="f725"/>
                </a:cubicBezTo>
                <a:cubicBezTo>
                  <a:pt x="f207" y="f726"/>
                  <a:pt x="f727" y="f361"/>
                  <a:pt x="f297" y="f663"/>
                </a:cubicBezTo>
                <a:cubicBezTo>
                  <a:pt x="f485" y="f663"/>
                  <a:pt x="f485" y="f728"/>
                  <a:pt x="f485" y="f729"/>
                </a:cubicBezTo>
                <a:cubicBezTo>
                  <a:pt x="f347" y="f665"/>
                  <a:pt x="f392" y="f730"/>
                  <a:pt x="f466" y="f731"/>
                </a:cubicBezTo>
                <a:cubicBezTo>
                  <a:pt x="f463" y="f252"/>
                  <a:pt x="f732" y="f733"/>
                  <a:pt x="f732" y="f250"/>
                </a:cubicBezTo>
                <a:cubicBezTo>
                  <a:pt x="f463" y="f726"/>
                  <a:pt x="f461" y="f663"/>
                  <a:pt x="f734" y="f361"/>
                </a:cubicBezTo>
                <a:cubicBezTo>
                  <a:pt x="f735" y="f736"/>
                  <a:pt x="f566" y="f737"/>
                  <a:pt x="f397" y="f738"/>
                </a:cubicBezTo>
                <a:cubicBezTo>
                  <a:pt x="f739" y="f740"/>
                  <a:pt x="f455" y="f733"/>
                  <a:pt x="f741" y="f665"/>
                </a:cubicBezTo>
                <a:cubicBezTo>
                  <a:pt x="f522" y="f687"/>
                  <a:pt x="f521" y="f729"/>
                  <a:pt x="f742" y="f728"/>
                </a:cubicBezTo>
                <a:cubicBezTo>
                  <a:pt x="f743" y="f688"/>
                  <a:pt x="f743" y="f744"/>
                  <a:pt x="f454" y="f745"/>
                </a:cubicBezTo>
                <a:cubicBezTo>
                  <a:pt x="f524" y="f689"/>
                  <a:pt x="f562" y="f366"/>
                  <a:pt x="f515" y="f746"/>
                </a:cubicBezTo>
                <a:cubicBezTo>
                  <a:pt x="f415" y="f711"/>
                  <a:pt x="f528" y="f747"/>
                  <a:pt x="f415" y="f577"/>
                </a:cubicBezTo>
                <a:cubicBezTo>
                  <a:pt x="f53" y="f647"/>
                  <a:pt x="f295" y="f595"/>
                  <a:pt x="f748" y="f659"/>
                </a:cubicBezTo>
                <a:cubicBezTo>
                  <a:pt x="f749" y="f587"/>
                  <a:pt x="f750" y="f656"/>
                  <a:pt x="f751" y="f752"/>
                </a:cubicBezTo>
                <a:cubicBezTo>
                  <a:pt x="f180" y="f753"/>
                  <a:pt x="f754" y="f246"/>
                  <a:pt x="f755" y="f657"/>
                </a:cubicBezTo>
                <a:cubicBezTo>
                  <a:pt x="f756" y="f649"/>
                  <a:pt x="f353" y="f757"/>
                  <a:pt x="f758" y="f570"/>
                </a:cubicBezTo>
                <a:cubicBezTo>
                  <a:pt x="f759" y="f688"/>
                  <a:pt x="f760" y="f761"/>
                  <a:pt x="f762" y="f685"/>
                </a:cubicBezTo>
                <a:cubicBezTo>
                  <a:pt x="f453" y="f673"/>
                  <a:pt x="f502" y="f79"/>
                  <a:pt x="f581" y="f763"/>
                </a:cubicBezTo>
                <a:cubicBezTo>
                  <a:pt x="f47" y="f764"/>
                  <a:pt x="f592" y="f764"/>
                  <a:pt x="f593" y="f765"/>
                </a:cubicBezTo>
                <a:cubicBezTo>
                  <a:pt x="f766" y="f767"/>
                  <a:pt x="f768" y="f769"/>
                  <a:pt x="f346" y="f770"/>
                </a:cubicBezTo>
                <a:cubicBezTo>
                  <a:pt x="f771" y="f309"/>
                  <a:pt x="f299" y="f772"/>
                  <a:pt x="f773" y="f265"/>
                </a:cubicBezTo>
                <a:cubicBezTo>
                  <a:pt x="f774" y="f308"/>
                  <a:pt x="f546" y="f775"/>
                  <a:pt x="f776" y="f337"/>
                </a:cubicBezTo>
                <a:cubicBezTo>
                  <a:pt x="f777" y="f772"/>
                  <a:pt x="f778" y="f309"/>
                  <a:pt x="f629" y="f770"/>
                </a:cubicBezTo>
                <a:cubicBezTo>
                  <a:pt x="f696" y="f779"/>
                  <a:pt x="f509" y="f767"/>
                  <a:pt x="f377" y="f74"/>
                </a:cubicBezTo>
                <a:cubicBezTo>
                  <a:pt x="f639" y="f764"/>
                  <a:pt x="f639" y="f780"/>
                  <a:pt x="f701" y="f781"/>
                </a:cubicBezTo>
                <a:cubicBezTo>
                  <a:pt x="f782" y="f783"/>
                  <a:pt x="f359" y="f105"/>
                  <a:pt x="f784" y="f785"/>
                </a:cubicBezTo>
                <a:cubicBezTo>
                  <a:pt x="f786" y="f572"/>
                  <a:pt x="f786" y="f573"/>
                  <a:pt x="f787" y="f649"/>
                </a:cubicBezTo>
                <a:cubicBezTo>
                  <a:pt x="f788" y="f574"/>
                  <a:pt x="f107" y="f642"/>
                  <a:pt x="f729" y="f556"/>
                </a:cubicBezTo>
                <a:cubicBezTo>
                  <a:pt x="f789" y="f660"/>
                  <a:pt x="f790" y="f591"/>
                  <a:pt x="f710" y="f586"/>
                </a:cubicBezTo>
                <a:cubicBezTo>
                  <a:pt x="f747" y="f753"/>
                  <a:pt x="f757" y="f561"/>
                  <a:pt x="f572" y="f709"/>
                </a:cubicBezTo>
                <a:cubicBezTo>
                  <a:pt x="f651" y="f745"/>
                  <a:pt x="f657" y="f663"/>
                  <a:pt x="f584" y="f791"/>
                </a:cubicBezTo>
                <a:cubicBezTo>
                  <a:pt x="f586" y="f570"/>
                  <a:pt x="f660" y="f689"/>
                  <a:pt x="f698" y="f745"/>
                </a:cubicBezTo>
                <a:cubicBezTo>
                  <a:pt x="f589" y="f736"/>
                  <a:pt x="f589" y="f726"/>
                  <a:pt x="f616" y="f725"/>
                </a:cubicBezTo>
                <a:cubicBezTo>
                  <a:pt x="f615" y="f740"/>
                  <a:pt x="f792" y="f665"/>
                  <a:pt x="f793" y="f665"/>
                </a:cubicBezTo>
                <a:cubicBezTo>
                  <a:pt x="f599" y="f665"/>
                  <a:pt x="f619" y="f794"/>
                  <a:pt x="f496" y="f729"/>
                </a:cubicBezTo>
                <a:cubicBezTo>
                  <a:pt x="f626" y="f726"/>
                  <a:pt x="f552" y="f744"/>
                  <a:pt x="f795" y="f361"/>
                </a:cubicBezTo>
                <a:cubicBezTo>
                  <a:pt x="f470" y="f663"/>
                  <a:pt x="f653" y="f728"/>
                  <a:pt x="f652" y="f796"/>
                </a:cubicBezTo>
                <a:cubicBezTo>
                  <a:pt x="f468" y="f724"/>
                  <a:pt x="f650" y="f723"/>
                  <a:pt x="f645" y="f731"/>
                </a:cubicBezTo>
                <a:cubicBezTo>
                  <a:pt x="f372" y="f730"/>
                  <a:pt x="f477" y="f665"/>
                  <a:pt x="f477" y="f729"/>
                </a:cubicBezTo>
                <a:cubicBezTo>
                  <a:pt x="f505" y="f728"/>
                  <a:pt x="f238" y="f361"/>
                  <a:pt x="f507" y="f361"/>
                </a:cubicBezTo>
                <a:cubicBezTo>
                  <a:pt x="f704" y="f361"/>
                  <a:pt x="f462" y="f789"/>
                  <a:pt x="f499" y="f797"/>
                </a:cubicBezTo>
                <a:cubicBezTo>
                  <a:pt x="f375" y="f733"/>
                  <a:pt x="f641" y="f731"/>
                  <a:pt x="f501" y="f798"/>
                </a:cubicBezTo>
                <a:cubicBezTo>
                  <a:pt x="f111" y="f712"/>
                  <a:pt x="f501" y="f721"/>
                  <a:pt x="f489" y="f719"/>
                </a:cubicBezTo>
                <a:cubicBezTo>
                  <a:pt x="f799" y="f719"/>
                  <a:pt x="f691" y="f685"/>
                  <a:pt x="f487" y="f798"/>
                </a:cubicBezTo>
                <a:cubicBezTo>
                  <a:pt x="f695" y="f717"/>
                  <a:pt x="f634" y="f721"/>
                  <a:pt x="f637" y="f255"/>
                </a:cubicBezTo>
                <a:cubicBezTo>
                  <a:pt x="f637" y="f352"/>
                  <a:pt x="f690" y="f257"/>
                  <a:pt x="f527" y="f800"/>
                </a:cubicBezTo>
                <a:cubicBezTo>
                  <a:pt x="f531" y="f350"/>
                  <a:pt x="f801" y="f257"/>
                  <a:pt x="f456" y="f802"/>
                </a:cubicBezTo>
                <a:cubicBezTo>
                  <a:pt x="f803" y="f804"/>
                  <a:pt x="f805" y="f806"/>
                  <a:pt x="f228" y="f800"/>
                </a:cubicBezTo>
                <a:cubicBezTo>
                  <a:pt x="f623" y="f807"/>
                  <a:pt x="f624" y="f18"/>
                  <a:pt x="f671" y="f808"/>
                </a:cubicBezTo>
                <a:cubicBezTo>
                  <a:pt x="f38" y="f809"/>
                  <a:pt x="f38" y="f810"/>
                  <a:pt x="f811" y="f681"/>
                </a:cubicBezTo>
                <a:cubicBezTo>
                  <a:pt x="f812" y="f682"/>
                  <a:pt x="f813" y="f682"/>
                  <a:pt x="f439" y="f350"/>
                </a:cubicBezTo>
                <a:cubicBezTo>
                  <a:pt x="f338" y="f259"/>
                  <a:pt x="f338" y="f808"/>
                  <a:pt x="f427" y="f808"/>
                </a:cubicBezTo>
                <a:cubicBezTo>
                  <a:pt x="f424" y="f808"/>
                  <a:pt x="f342" y="f807"/>
                  <a:pt x="f342" y="f257"/>
                </a:cubicBezTo>
                <a:cubicBezTo>
                  <a:pt x="f433" y="f682"/>
                  <a:pt x="f814" y="f815"/>
                  <a:pt x="f345" y="f105"/>
                </a:cubicBezTo>
                <a:cubicBezTo>
                  <a:pt x="f816" y="f806"/>
                  <a:pt x="f817" y="f105"/>
                  <a:pt x="f213" y="f818"/>
                </a:cubicBezTo>
                <a:cubicBezTo>
                  <a:pt x="f819" y="f820"/>
                  <a:pt x="f604" y="f350"/>
                  <a:pt x="f603" y="f800"/>
                </a:cubicBezTo>
                <a:cubicBezTo>
                  <a:pt x="f821" y="f800"/>
                  <a:pt x="f598" y="f352"/>
                  <a:pt x="f598" y="f682"/>
                </a:cubicBezTo>
                <a:cubicBezTo>
                  <a:pt x="f601" y="f719"/>
                  <a:pt x="f596" y="f822"/>
                  <a:pt x="f388" y="f716"/>
                </a:cubicBezTo>
                <a:close/>
                <a:moveTo>
                  <a:pt x="f229" y="f823"/>
                </a:moveTo>
                <a:cubicBezTo>
                  <a:pt x="f801" y="f131"/>
                  <a:pt x="f511" y="f824"/>
                  <a:pt x="f691" y="f825"/>
                </a:cubicBezTo>
                <a:cubicBezTo>
                  <a:pt x="f693" y="f826"/>
                  <a:pt x="f111" y="f827"/>
                  <a:pt x="f233" y="f828"/>
                </a:cubicBezTo>
                <a:cubicBezTo>
                  <a:pt x="f499" y="f132"/>
                  <a:pt x="f704" y="f829"/>
                  <a:pt x="f26" y="f830"/>
                </a:cubicBezTo>
                <a:cubicBezTo>
                  <a:pt x="f233" y="f831"/>
                  <a:pt x="f499" y="f832"/>
                  <a:pt x="f702" y="f833"/>
                </a:cubicBezTo>
                <a:cubicBezTo>
                  <a:pt x="f473" y="f108"/>
                  <a:pt x="f633" y="f834"/>
                  <a:pt x="f631" y="f110"/>
                </a:cubicBezTo>
                <a:cubicBezTo>
                  <a:pt x="f618" y="f835"/>
                  <a:pt x="f655" y="f836"/>
                  <a:pt x="f599" y="f837"/>
                </a:cubicBezTo>
                <a:cubicBezTo>
                  <a:pt x="f605" y="f154"/>
                  <a:pt x="f650" y="f838"/>
                  <a:pt x="f236" y="f166"/>
                </a:cubicBezTo>
                <a:cubicBezTo>
                  <a:pt x="f499" y="f261"/>
                  <a:pt x="f641" y="f839"/>
                  <a:pt x="f499" y="f840"/>
                </a:cubicBezTo>
                <a:cubicBezTo>
                  <a:pt x="f503" y="f242"/>
                  <a:pt x="f26" y="f841"/>
                  <a:pt x="f233" y="f239"/>
                </a:cubicBezTo>
                <a:cubicBezTo>
                  <a:pt x="f842" y="f221"/>
                  <a:pt x="f517" y="f843"/>
                  <a:pt x="f487" y="f237"/>
                </a:cubicBezTo>
                <a:cubicBezTo>
                  <a:pt x="f844" y="f845"/>
                  <a:pt x="f630" y="f251"/>
                  <a:pt x="f805" y="f846"/>
                </a:cubicBezTo>
                <a:cubicBezTo>
                  <a:pt x="f776" y="f185"/>
                  <a:pt x="f536" y="f847"/>
                  <a:pt x="f539" y="f848"/>
                </a:cubicBezTo>
                <a:cubicBezTo>
                  <a:pt x="f225" y="f183"/>
                  <a:pt x="f224" y="f239"/>
                  <a:pt x="f676" y="f849"/>
                </a:cubicBezTo>
                <a:cubicBezTo>
                  <a:pt x="f220" y="f841"/>
                  <a:pt x="f850" y="f848"/>
                  <a:pt x="f851" y="f181"/>
                </a:cubicBezTo>
                <a:cubicBezTo>
                  <a:pt x="f343" y="f84"/>
                  <a:pt x="f852" y="f82"/>
                  <a:pt x="f853" y="f80"/>
                </a:cubicBezTo>
                <a:cubicBezTo>
                  <a:pt x="f854" y="f855"/>
                  <a:pt x="f720" y="f856"/>
                  <a:pt x="f857" y="f256"/>
                </a:cubicBezTo>
                <a:cubicBezTo>
                  <a:pt x="f389" y="f191"/>
                  <a:pt x="f488" y="f248"/>
                  <a:pt x="f469" y="f261"/>
                </a:cubicBezTo>
                <a:cubicBezTo>
                  <a:pt x="f466" y="f858"/>
                  <a:pt x="f459" y="f859"/>
                  <a:pt x="f397" y="f860"/>
                </a:cubicBezTo>
                <a:cubicBezTo>
                  <a:pt x="f861" y="f862"/>
                  <a:pt x="f863" y="f864"/>
                  <a:pt x="f865" y="f276"/>
                </a:cubicBezTo>
                <a:cubicBezTo>
                  <a:pt x="f866" y="f867"/>
                  <a:pt x="f868" y="f869"/>
                  <a:pt x="f394" y="f870"/>
                </a:cubicBezTo>
                <a:cubicBezTo>
                  <a:pt x="f392" y="f871"/>
                  <a:pt x="f297" y="f872"/>
                  <a:pt x="f49" y="f873"/>
                </a:cubicBezTo>
                <a:cubicBezTo>
                  <a:pt x="f483" y="f97"/>
                  <a:pt x="f49" y="f874"/>
                  <a:pt x="f479" y="f131"/>
                </a:cubicBezTo>
                <a:cubicBezTo>
                  <a:pt x="f875" y="f371"/>
                  <a:pt x="f720" y="f151"/>
                  <a:pt x="f876" y="f291"/>
                </a:cubicBezTo>
                <a:cubicBezTo>
                  <a:pt x="f877" y="f393"/>
                  <a:pt x="f878" y="f289"/>
                  <a:pt x="f428" y="f879"/>
                </a:cubicBezTo>
                <a:cubicBezTo>
                  <a:pt x="f613" y="f826"/>
                  <a:pt x="f774" y="f880"/>
                  <a:pt x="f680" y="f133"/>
                </a:cubicBezTo>
                <a:cubicBezTo>
                  <a:pt x="f881" y="f823"/>
                  <a:pt x="f882" y="f131"/>
                  <a:pt x="f229" y="f823"/>
                </a:cubicBezTo>
                <a:close/>
                <a:moveTo>
                  <a:pt x="f631" y="f146"/>
                </a:moveTo>
                <a:cubicBezTo>
                  <a:pt x="f793" y="f883"/>
                  <a:pt x="f793" y="f883"/>
                  <a:pt x="f370" y="f884"/>
                </a:cubicBezTo>
                <a:cubicBezTo>
                  <a:pt x="f611" y="f885"/>
                  <a:pt x="f468" y="f137"/>
                  <a:pt x="f646" y="f828"/>
                </a:cubicBezTo>
                <a:cubicBezTo>
                  <a:pt x="f475" y="f886"/>
                  <a:pt x="f475" y="f880"/>
                  <a:pt x="f650" y="f887"/>
                </a:cubicBezTo>
                <a:cubicBezTo>
                  <a:pt x="f496" y="f382"/>
                  <a:pt x="f368" y="f121"/>
                  <a:pt x="f644" y="f888"/>
                </a:cubicBezTo>
                <a:cubicBezTo>
                  <a:pt x="f745" y="f889"/>
                  <a:pt x="f711" y="f156"/>
                  <a:pt x="f687" y="f401"/>
                </a:cubicBezTo>
                <a:cubicBezTo>
                  <a:pt x="f724" y="f890"/>
                  <a:pt x="f891" y="f161"/>
                  <a:pt x="f731" y="f163"/>
                </a:cubicBezTo>
                <a:cubicBezTo>
                  <a:pt x="f818" y="f356"/>
                  <a:pt x="f262" y="f892"/>
                  <a:pt x="f893" y="f894"/>
                </a:cubicBezTo>
                <a:cubicBezTo>
                  <a:pt x="f893" y="f894"/>
                  <a:pt x="f895" y="f896"/>
                  <a:pt x="f895" y="f896"/>
                </a:cubicBezTo>
                <a:cubicBezTo>
                  <a:pt x="f897" y="f898"/>
                  <a:pt x="f270" y="f291"/>
                  <a:pt x="f899" y="f900"/>
                </a:cubicBezTo>
                <a:cubicBezTo>
                  <a:pt x="f282" y="f901"/>
                  <a:pt x="f902" y="f135"/>
                  <a:pt x="f903" y="f904"/>
                </a:cubicBezTo>
                <a:cubicBezTo>
                  <a:pt x="f905" y="f141"/>
                  <a:pt x="f906" y="f832"/>
                  <a:pt x="f334" y="f907"/>
                </a:cubicBezTo>
                <a:cubicBezTo>
                  <a:pt x="f908" y="f909"/>
                  <a:pt x="f910" y="f911"/>
                  <a:pt x="f912" y="f913"/>
                </a:cubicBezTo>
                <a:cubicBezTo>
                  <a:pt x="f914" y="f864"/>
                  <a:pt x="f101" y="f915"/>
                  <a:pt x="f916" y="f915"/>
                </a:cubicBezTo>
                <a:cubicBezTo>
                  <a:pt x="f917" y="f915"/>
                  <a:pt x="f918" y="f919"/>
                  <a:pt x="f920" y="f921"/>
                </a:cubicBezTo>
                <a:cubicBezTo>
                  <a:pt x="f810" y="f921"/>
                  <a:pt x="f922" y="f923"/>
                  <a:pt x="f681" y="f859"/>
                </a:cubicBezTo>
                <a:cubicBezTo>
                  <a:pt x="f802" y="f924"/>
                  <a:pt x="f255" y="f193"/>
                  <a:pt x="f925" y="f197"/>
                </a:cubicBezTo>
                <a:cubicBezTo>
                  <a:pt x="f926" y="f847"/>
                  <a:pt x="f927" y="f928"/>
                  <a:pt x="f791" y="f929"/>
                </a:cubicBezTo>
                <a:cubicBezTo>
                  <a:pt x="f747" y="f859"/>
                  <a:pt x="f578" y="f930"/>
                  <a:pt x="f572" y="f930"/>
                </a:cubicBezTo>
                <a:cubicBezTo>
                  <a:pt x="f304" y="f160"/>
                  <a:pt x="f931" y="f160"/>
                  <a:pt x="f616" y="f860"/>
                </a:cubicBezTo>
                <a:cubicBezTo>
                  <a:pt x="f594" y="f932"/>
                  <a:pt x="f933" y="f269"/>
                  <a:pt x="f561" y="f860"/>
                </a:cubicBezTo>
                <a:cubicBezTo>
                  <a:pt x="f654" y="f934"/>
                  <a:pt x="f570" y="f269"/>
                  <a:pt x="f662" y="f935"/>
                </a:cubicBezTo>
                <a:cubicBezTo>
                  <a:pt x="f709" y="f864"/>
                  <a:pt x="f936" y="f937"/>
                  <a:pt x="f651" y="f937"/>
                </a:cubicBezTo>
                <a:cubicBezTo>
                  <a:pt x="f559" y="f150"/>
                  <a:pt x="f640" y="f938"/>
                  <a:pt x="f656" y="f939"/>
                </a:cubicBezTo>
                <a:cubicBezTo>
                  <a:pt x="f658" y="f940"/>
                  <a:pt x="f658" y="f941"/>
                  <a:pt x="f595" y="f942"/>
                </a:cubicBezTo>
                <a:cubicBezTo>
                  <a:pt x="f595" y="f943"/>
                  <a:pt x="f559" y="f871"/>
                  <a:pt x="f656" y="f944"/>
                </a:cubicBezTo>
                <a:cubicBezTo>
                  <a:pt x="f586" y="f945"/>
                  <a:pt x="f660" y="f831"/>
                  <a:pt x="f558" y="f946"/>
                </a:cubicBezTo>
                <a:cubicBezTo>
                  <a:pt x="f792" y="f947"/>
                  <a:pt x="f614" y="f146"/>
                  <a:pt x="f631" y="f146"/>
                </a:cubicBezTo>
                <a:close/>
                <a:moveTo>
                  <a:pt x="f948" y="f269"/>
                </a:moveTo>
                <a:cubicBezTo>
                  <a:pt x="f949" y="f158"/>
                  <a:pt x="f516" y="f160"/>
                  <a:pt x="f950" y="f930"/>
                </a:cubicBezTo>
                <a:cubicBezTo>
                  <a:pt x="f555" y="f271"/>
                  <a:pt x="f551" y="f951"/>
                  <a:pt x="f952" y="f261"/>
                </a:cubicBezTo>
                <a:cubicBezTo>
                  <a:pt x="f953" y="f173"/>
                  <a:pt x="f954" y="f955"/>
                  <a:pt x="f956" y="f957"/>
                </a:cubicBezTo>
                <a:cubicBezTo>
                  <a:pt x="f751" y="f958"/>
                  <a:pt x="f959" y="f958"/>
                  <a:pt x="f960" y="f205"/>
                </a:cubicBezTo>
                <a:cubicBezTo>
                  <a:pt x="f961" y="f962"/>
                  <a:pt x="f410" y="f197"/>
                  <a:pt x="f435" y="f951"/>
                </a:cubicBezTo>
                <a:cubicBezTo>
                  <a:pt x="f540" y="f921"/>
                  <a:pt x="f170" y="f934"/>
                  <a:pt x="f423" y="f963"/>
                </a:cubicBezTo>
                <a:cubicBezTo>
                  <a:pt x="f964" y="f271"/>
                  <a:pt x="f965" y="f271"/>
                  <a:pt x="f417" y="f934"/>
                </a:cubicBezTo>
                <a:cubicBezTo>
                  <a:pt x="f966" y="f967"/>
                  <a:pt x="f402" y="f967"/>
                  <a:pt x="f968" y="f967"/>
                </a:cubicBezTo>
                <a:cubicBezTo>
                  <a:pt x="f969" y="f967"/>
                  <a:pt x="f119" y="f970"/>
                  <a:pt x="f971" y="f972"/>
                </a:cubicBezTo>
                <a:cubicBezTo>
                  <a:pt x="f826" y="f276"/>
                  <a:pt x="f973" y="f2"/>
                  <a:pt x="f289" y="f974"/>
                </a:cubicBezTo>
                <a:cubicBezTo>
                  <a:pt x="f371" y="f975"/>
                  <a:pt x="f393" y="f883"/>
                  <a:pt x="f976" y="f977"/>
                </a:cubicBezTo>
                <a:cubicBezTo>
                  <a:pt x="f880" y="f139"/>
                  <a:pt x="f140" y="f885"/>
                  <a:pt x="f978" y="f979"/>
                </a:cubicBezTo>
                <a:cubicBezTo>
                  <a:pt x="f124" y="f980"/>
                  <a:pt x="f980" y="f886"/>
                  <a:pt x="f827" y="f981"/>
                </a:cubicBezTo>
                <a:cubicBezTo>
                  <a:pt x="f982" y="f982"/>
                  <a:pt x="f127" y="f983"/>
                  <a:pt x="f984" y="f382"/>
                </a:cubicBezTo>
                <a:cubicBezTo>
                  <a:pt x="f985" y="f986"/>
                  <a:pt x="f987" y="f988"/>
                  <a:pt x="f369" y="f125"/>
                </a:cubicBezTo>
                <a:cubicBezTo>
                  <a:pt x="f365" y="f365"/>
                  <a:pt x="f965" y="f965"/>
                  <a:pt x="f434" y="f542"/>
                </a:cubicBezTo>
                <a:cubicBezTo>
                  <a:pt x="f989" y="f170"/>
                  <a:pt x="f411" y="f170"/>
                  <a:pt x="f756" y="f990"/>
                </a:cubicBezTo>
                <a:cubicBezTo>
                  <a:pt x="f548" y="f426"/>
                  <a:pt x="f991" y="f163"/>
                  <a:pt x="f992" y="f993"/>
                </a:cubicBezTo>
                <a:cubicBezTo>
                  <a:pt x="f994" y="f995"/>
                  <a:pt x="f403" y="f889"/>
                  <a:pt x="f295" y="f898"/>
                </a:cubicBezTo>
                <a:cubicBezTo>
                  <a:pt x="f504" y="f984"/>
                  <a:pt x="f865" y="f127"/>
                  <a:pt x="f463" y="f996"/>
                </a:cubicBezTo>
                <a:cubicBezTo>
                  <a:pt x="f395" y="f981"/>
                  <a:pt x="f997" y="f998"/>
                  <a:pt x="f395" y="f999"/>
                </a:cubicBezTo>
                <a:cubicBezTo>
                  <a:pt x="f569" y="f132"/>
                  <a:pt x="f568" y="f829"/>
                  <a:pt x="f865" y="f1000"/>
                </a:cubicBezTo>
                <a:cubicBezTo>
                  <a:pt x="f861" y="f279"/>
                  <a:pt x="f194" y="f944"/>
                  <a:pt x="f865" y="f870"/>
                </a:cubicBezTo>
                <a:cubicBezTo>
                  <a:pt x="f455" y="f832"/>
                  <a:pt x="f397" y="f833"/>
                  <a:pt x="f1001" y="f146"/>
                </a:cubicBezTo>
                <a:cubicBezTo>
                  <a:pt x="f861" y="f833"/>
                  <a:pt x="f522" y="f947"/>
                  <a:pt x="f454" y="f975"/>
                </a:cubicBezTo>
                <a:cubicBezTo>
                  <a:pt x="f520" y="f1002"/>
                  <a:pt x="f562" y="f872"/>
                  <a:pt x="f515" y="f1003"/>
                </a:cubicBezTo>
                <a:cubicBezTo>
                  <a:pt x="f516" y="f871"/>
                  <a:pt x="f526" y="f870"/>
                  <a:pt x="f504" y="f942"/>
                </a:cubicBezTo>
                <a:cubicBezTo>
                  <a:pt x="f949" y="f1004"/>
                  <a:pt x="f1005" y="f1006"/>
                  <a:pt x="f1005" y="f1007"/>
                </a:cubicBezTo>
                <a:cubicBezTo>
                  <a:pt x="f1005" y="f148"/>
                  <a:pt x="f516" y="f150"/>
                  <a:pt x="f1008" y="f937"/>
                </a:cubicBezTo>
                <a:cubicBezTo>
                  <a:pt x="f1009" y="f937"/>
                  <a:pt x="f530" y="f864"/>
                  <a:pt x="f453" y="f862"/>
                </a:cubicBezTo>
                <a:cubicBezTo>
                  <a:pt x="f400" y="f934"/>
                  <a:pt x="f1010" y="f934"/>
                  <a:pt x="f528" y="f860"/>
                </a:cubicBezTo>
                <a:cubicBezTo>
                  <a:pt x="f950" y="f269"/>
                  <a:pt x="f526" y="f152"/>
                  <a:pt x="f948" y="f269"/>
                </a:cubicBezTo>
                <a:close/>
                <a:moveTo>
                  <a:pt x="f1011" y="f791"/>
                </a:moveTo>
                <a:cubicBezTo>
                  <a:pt x="f812" y="f247"/>
                  <a:pt x="f1012" y="f936"/>
                  <a:pt x="f814" y="f791"/>
                </a:cubicBezTo>
                <a:cubicBezTo>
                  <a:pt x="f431" y="f740"/>
                  <a:pt x="f881" y="f740"/>
                  <a:pt x="f1011" y="f791"/>
                </a:cubicBezTo>
                <a:close/>
                <a:moveTo>
                  <a:pt x="f612" y="f1013"/>
                </a:moveTo>
                <a:cubicBezTo>
                  <a:pt x="f1014" y="f781"/>
                  <a:pt x="f433" y="f1015"/>
                  <a:pt x="f1016" y="f325"/>
                </a:cubicBezTo>
                <a:cubicBezTo>
                  <a:pt x="f816" y="f325"/>
                  <a:pt x="f819" y="f1017"/>
                  <a:pt x="f819" y="f1018"/>
                </a:cubicBezTo>
                <a:cubicBezTo>
                  <a:pt x="f819" y="f1019"/>
                  <a:pt x="f1020" y="f1021"/>
                  <a:pt x="f218" y="f1022"/>
                </a:cubicBezTo>
                <a:cubicBezTo>
                  <a:pt x="f1014" y="f1022"/>
                  <a:pt x="f612" y="f1023"/>
                  <a:pt x="f612" y="f1013"/>
                </a:cubicBezTo>
                <a:close/>
                <a:moveTo>
                  <a:pt x="f537" y="f1024"/>
                </a:moveTo>
                <a:cubicBezTo>
                  <a:pt x="f881" y="f1025"/>
                  <a:pt x="f812" y="f767"/>
                  <a:pt x="f1026" y="f767"/>
                </a:cubicBezTo>
                <a:cubicBezTo>
                  <a:pt x="f1027" y="f767"/>
                  <a:pt x="f431" y="f1025"/>
                  <a:pt x="f431" y="f1024"/>
                </a:cubicBezTo>
                <a:cubicBezTo>
                  <a:pt x="f220" y="f1028"/>
                  <a:pt x="f774" y="f899"/>
                  <a:pt x="f1026" y="f899"/>
                </a:cubicBezTo>
                <a:cubicBezTo>
                  <a:pt x="f539" y="f899"/>
                  <a:pt x="f881" y="f1028"/>
                  <a:pt x="f537" y="f1024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A4CA5155-399D-4F9B-AFAF-EB20F802B105}"/>
              </a:ext>
            </a:extLst>
          </p:cNvPr>
          <p:cNvSpPr/>
          <p:nvPr/>
        </p:nvSpPr>
        <p:spPr>
          <a:xfrm>
            <a:off x="2454277" y="838203"/>
            <a:ext cx="1812926" cy="19494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30"/>
              <a:gd name="f7" fmla="val 1646"/>
              <a:gd name="f8" fmla="val 26"/>
              <a:gd name="f9" fmla="val 1452"/>
              <a:gd name="f10" fmla="val 31"/>
              <a:gd name="f11" fmla="val 1445"/>
              <a:gd name="f12" fmla="val 36"/>
              <a:gd name="f13" fmla="val 1447"/>
              <a:gd name="f14" fmla="val 41"/>
              <a:gd name="f15" fmla="val 114"/>
              <a:gd name="f16" fmla="val 1443"/>
              <a:gd name="f17" fmla="val 152"/>
              <a:gd name="f18" fmla="val 1407"/>
              <a:gd name="f19" fmla="val 161"/>
              <a:gd name="f20" fmla="val 1334"/>
              <a:gd name="f21" fmla="val 170"/>
              <a:gd name="f22" fmla="val 1264"/>
              <a:gd name="f23" fmla="val 160"/>
              <a:gd name="f24" fmla="val 1195"/>
              <a:gd name="f25" fmla="val 151"/>
              <a:gd name="f26" fmla="val 1127"/>
              <a:gd name="f27" fmla="val 133"/>
              <a:gd name="f28" fmla="val 996"/>
              <a:gd name="f29" fmla="val 110"/>
              <a:gd name="f30" fmla="val 865"/>
              <a:gd name="f31" fmla="val 107"/>
              <a:gd name="f32" fmla="val 732"/>
              <a:gd name="f33" fmla="val 103"/>
              <a:gd name="f34" fmla="val 579"/>
              <a:gd name="f35" fmla="val 124"/>
              <a:gd name="f36" fmla="val 431"/>
              <a:gd name="f37" fmla="val 211"/>
              <a:gd name="f38" fmla="val 300"/>
              <a:gd name="f39" fmla="val 269"/>
              <a:gd name="f40" fmla="val 212"/>
              <a:gd name="f41" fmla="val 349"/>
              <a:gd name="f42" fmla="val 149"/>
              <a:gd name="f43" fmla="val 440"/>
              <a:gd name="f44" fmla="val 98"/>
              <a:gd name="f45" fmla="val 511"/>
              <a:gd name="f46" fmla="val 58"/>
              <a:gd name="f47" fmla="val 587"/>
              <a:gd name="f48" fmla="val 30"/>
              <a:gd name="f49" fmla="val 670"/>
              <a:gd name="f50" fmla="val 24"/>
              <a:gd name="f51" fmla="val 729"/>
              <a:gd name="f52" fmla="val 19"/>
              <a:gd name="f53" fmla="val 786"/>
              <a:gd name="f54" fmla="val 28"/>
              <a:gd name="f55" fmla="val 840"/>
              <a:gd name="f56" fmla="val 50"/>
              <a:gd name="f57" fmla="val 852"/>
              <a:gd name="f58" fmla="val 55"/>
              <a:gd name="f59" fmla="val 860"/>
              <a:gd name="f60" fmla="val 57"/>
              <a:gd name="f61" fmla="val 862"/>
              <a:gd name="f62" fmla="val 40"/>
              <a:gd name="f63" fmla="val 864"/>
              <a:gd name="f64" fmla="val 875"/>
              <a:gd name="f65" fmla="val 15"/>
              <a:gd name="f66" fmla="val 891"/>
              <a:gd name="f67" fmla="val 13"/>
              <a:gd name="f68" fmla="val 918"/>
              <a:gd name="f69" fmla="val 9"/>
              <a:gd name="f70" fmla="val 944"/>
              <a:gd name="f71" fmla="val 12"/>
              <a:gd name="f72" fmla="val 970"/>
              <a:gd name="f73" fmla="val 21"/>
              <a:gd name="f74" fmla="val 976"/>
              <a:gd name="f75" fmla="val 23"/>
              <a:gd name="f76" fmla="val 982"/>
              <a:gd name="f77" fmla="val 27"/>
              <a:gd name="f78" fmla="val 989"/>
              <a:gd name="f79" fmla="val 1001"/>
              <a:gd name="f80" fmla="val 17"/>
              <a:gd name="f81" fmla="val 1012"/>
              <a:gd name="f82" fmla="val 18"/>
              <a:gd name="f83" fmla="val 1023"/>
              <a:gd name="f84" fmla="val 1031"/>
              <a:gd name="f85" fmla="val 32"/>
              <a:gd name="f86" fmla="val 1038"/>
              <a:gd name="f87" fmla="val 29"/>
              <a:gd name="f88" fmla="val 1045"/>
              <a:gd name="f89" fmla="val 25"/>
              <a:gd name="f90" fmla="val 1067"/>
              <a:gd name="f91" fmla="val 14"/>
              <a:gd name="f92" fmla="val 1090"/>
              <a:gd name="f93" fmla="val 8"/>
              <a:gd name="f94" fmla="val 1114"/>
              <a:gd name="f95" fmla="val 4"/>
              <a:gd name="f96" fmla="val 1136"/>
              <a:gd name="f97" fmla="val 1152"/>
              <a:gd name="f98" fmla="val 7"/>
              <a:gd name="f99" fmla="val 1154"/>
              <a:gd name="f100" fmla="val 1157"/>
              <a:gd name="f101" fmla="val 75"/>
              <a:gd name="f102" fmla="val 1179"/>
              <a:gd name="f103" fmla="val 106"/>
              <a:gd name="f104" fmla="val 1211"/>
              <a:gd name="f105" fmla="val 137"/>
              <a:gd name="f106" fmla="val 1247"/>
              <a:gd name="f107" fmla="val 172"/>
              <a:gd name="f108" fmla="val 1242"/>
              <a:gd name="f109" fmla="val 193"/>
              <a:gd name="f110" fmla="val 1198"/>
              <a:gd name="f111" fmla="val 229"/>
              <a:gd name="f112" fmla="val 1184"/>
              <a:gd name="f113" fmla="val 241"/>
              <a:gd name="f114" fmla="val 1187"/>
              <a:gd name="f115" fmla="val 246"/>
              <a:gd name="f116" fmla="val 257"/>
              <a:gd name="f117" fmla="val 1317"/>
              <a:gd name="f118" fmla="val 366"/>
              <a:gd name="f119" fmla="val 1374"/>
              <a:gd name="f120" fmla="val 504"/>
              <a:gd name="f121" fmla="val 1392"/>
              <a:gd name="f122" fmla="val 661"/>
              <a:gd name="f123" fmla="val 1405"/>
              <a:gd name="f124" fmla="val 782"/>
              <a:gd name="f125" fmla="val 1394"/>
              <a:gd name="f126" fmla="val 903"/>
              <a:gd name="f127" fmla="val 1381"/>
              <a:gd name="f128" fmla="val 1370"/>
              <a:gd name="f129" fmla="val 1116"/>
              <a:gd name="f130" fmla="val 1355"/>
              <a:gd name="f131" fmla="val 1208"/>
              <a:gd name="f132" fmla="val 1359"/>
              <a:gd name="f133" fmla="val 1302"/>
              <a:gd name="f134" fmla="val 1360"/>
              <a:gd name="f135" fmla="val 1323"/>
              <a:gd name="f136" fmla="val 1363"/>
              <a:gd name="f137" fmla="val 1343"/>
              <a:gd name="f138" fmla="val 1369"/>
              <a:gd name="f139" fmla="val 1384"/>
              <a:gd name="f140" fmla="val 1415"/>
              <a:gd name="f141" fmla="val 1421"/>
              <a:gd name="f142" fmla="val 1444"/>
              <a:gd name="f143" fmla="val 1475"/>
              <a:gd name="f144" fmla="val 1446"/>
              <a:gd name="f145" fmla="val 1484"/>
              <a:gd name="f146" fmla="val 1492"/>
              <a:gd name="f147" fmla="val 1501"/>
              <a:gd name="f148" fmla="val 1449"/>
              <a:gd name="f149" fmla="val 1464"/>
              <a:gd name="f150" fmla="val 1448"/>
              <a:gd name="f151" fmla="val 1470"/>
              <a:gd name="f152" fmla="val 1420"/>
              <a:gd name="f153" fmla="val 1472"/>
              <a:gd name="f154" fmla="val 1330"/>
              <a:gd name="f155" fmla="val 1479"/>
              <a:gd name="f156" fmla="val 1283"/>
              <a:gd name="f157" fmla="val 1438"/>
              <a:gd name="f158" fmla="val 1269"/>
              <a:gd name="f159" fmla="val 1340"/>
              <a:gd name="f160" fmla="val 1260"/>
              <a:gd name="f161" fmla="val 1275"/>
              <a:gd name="f162" fmla="val 1263"/>
              <a:gd name="f163" fmla="val 1210"/>
              <a:gd name="f164" fmla="val 1267"/>
              <a:gd name="f165" fmla="val 1145"/>
              <a:gd name="f166" fmla="val 1272"/>
              <a:gd name="f167" fmla="val 1064"/>
              <a:gd name="f168" fmla="val 1279"/>
              <a:gd name="f169" fmla="val 983"/>
              <a:gd name="f170" fmla="val 1285"/>
              <a:gd name="f171" fmla="val 902"/>
              <a:gd name="f172" fmla="val 1291"/>
              <a:gd name="f173" fmla="val 831"/>
              <a:gd name="f174" fmla="val 1292"/>
              <a:gd name="f175" fmla="val 760"/>
              <a:gd name="f176" fmla="val 1288"/>
              <a:gd name="f177" fmla="val 690"/>
              <a:gd name="f178" fmla="val 1282"/>
              <a:gd name="f179" fmla="val 569"/>
              <a:gd name="f180" fmla="val 1261"/>
              <a:gd name="f181" fmla="val 453"/>
              <a:gd name="f182" fmla="val 1188"/>
              <a:gd name="f183" fmla="val 352"/>
              <a:gd name="f184" fmla="val 1182"/>
              <a:gd name="f185" fmla="val 343"/>
              <a:gd name="f186" fmla="val 1174"/>
              <a:gd name="f187" fmla="val 334"/>
              <a:gd name="f188" fmla="val 1167"/>
              <a:gd name="f189" fmla="val 325"/>
              <a:gd name="f190" fmla="val 1166"/>
              <a:gd name="f191" fmla="val 324"/>
              <a:gd name="f192" fmla="val 1164"/>
              <a:gd name="f193" fmla="val 1162"/>
              <a:gd name="f194" fmla="val 323"/>
              <a:gd name="f195" fmla="val 331"/>
              <a:gd name="f196" fmla="val 335"/>
              <a:gd name="f197" fmla="val 340"/>
              <a:gd name="f198" fmla="val 1230"/>
              <a:gd name="f199" fmla="val 418"/>
              <a:gd name="f200" fmla="val 1259"/>
              <a:gd name="f201" fmla="val 1271"/>
              <a:gd name="f202" fmla="val 610"/>
              <a:gd name="f203" fmla="val 1286"/>
              <a:gd name="f204" fmla="val 722"/>
              <a:gd name="f205" fmla="val 1280"/>
              <a:gd name="f206" fmla="val 834"/>
              <a:gd name="f207" fmla="val 1273"/>
              <a:gd name="f208" fmla="val 947"/>
              <a:gd name="f209" fmla="val 1265"/>
              <a:gd name="f210" fmla="val 1060"/>
              <a:gd name="f211" fmla="val 1251"/>
              <a:gd name="f212" fmla="val 1172"/>
              <a:gd name="f213" fmla="val 1255"/>
              <a:gd name="f214" fmla="val 1256"/>
              <a:gd name="f215" fmla="val 1326"/>
              <a:gd name="f216" fmla="val 1366"/>
              <a:gd name="f217" fmla="val 1276"/>
              <a:gd name="f218" fmla="val 1403"/>
              <a:gd name="f219" fmla="val 1466"/>
              <a:gd name="f220" fmla="val 1356"/>
              <a:gd name="f221" fmla="val 1493"/>
              <a:gd name="f222" fmla="val 1431"/>
              <a:gd name="f223" fmla="val 1481"/>
              <a:gd name="f224" fmla="val 1476"/>
              <a:gd name="f225" fmla="val 1495"/>
              <a:gd name="f226" fmla="val 1525"/>
              <a:gd name="f227" fmla="val 1457"/>
              <a:gd name="f228" fmla="val 1467"/>
              <a:gd name="f229" fmla="val 1523"/>
              <a:gd name="f230" fmla="val 1433"/>
              <a:gd name="f231" fmla="val 1588"/>
              <a:gd name="f232" fmla="val 1315"/>
              <a:gd name="f233" fmla="val 1640"/>
              <a:gd name="f234" fmla="val 1169"/>
              <a:gd name="f235" fmla="val 1625"/>
              <a:gd name="f236" fmla="val 1050"/>
              <a:gd name="f237" fmla="val 1613"/>
              <a:gd name="f238" fmla="val 955"/>
              <a:gd name="f239" fmla="val 1559"/>
              <a:gd name="f240" fmla="val 1456"/>
              <a:gd name="f241" fmla="val 873"/>
              <a:gd name="f242" fmla="val 1426"/>
              <a:gd name="f243" fmla="val 861"/>
              <a:gd name="f244" fmla="val 854"/>
              <a:gd name="f245" fmla="val 1361"/>
              <a:gd name="f246" fmla="val 851"/>
              <a:gd name="f247" fmla="val 1348"/>
              <a:gd name="f248" fmla="val 845"/>
              <a:gd name="f249" fmla="val 832"/>
              <a:gd name="f250" fmla="val 1345"/>
              <a:gd name="f251" fmla="val 787"/>
              <a:gd name="f252" fmla="val 1354"/>
              <a:gd name="f253" fmla="val 742"/>
              <a:gd name="f254" fmla="val 697"/>
              <a:gd name="f255" fmla="val 685"/>
              <a:gd name="f256" fmla="val 1342"/>
              <a:gd name="f257" fmla="val 678"/>
              <a:gd name="f258" fmla="val 1344"/>
              <a:gd name="f259" fmla="val 676"/>
              <a:gd name="f260" fmla="val 1358"/>
              <a:gd name="f261" fmla="val 635"/>
              <a:gd name="f262" fmla="val 1551"/>
              <a:gd name="f263" fmla="val 441"/>
              <a:gd name="f264" fmla="val 274"/>
              <a:gd name="f265" fmla="val 1626"/>
              <a:gd name="f266" fmla="val 84"/>
              <a:gd name="f267" fmla="val 1567"/>
              <a:gd name="f268" fmla="val 1486"/>
              <a:gd name="f269" fmla="val 11"/>
              <a:gd name="f270" fmla="val 1478"/>
              <a:gd name="f271" fmla="val 1460"/>
              <a:gd name="f272" fmla="val 10"/>
              <a:gd name="f273" fmla="val 1455"/>
              <a:gd name="f274" fmla="val 1461"/>
              <a:gd name="f275" fmla="val 65"/>
              <a:gd name="f276" fmla="val 105"/>
              <a:gd name="f277" fmla="val 1485"/>
              <a:gd name="f278" fmla="val 147"/>
              <a:gd name="f279" fmla="val 1483"/>
              <a:gd name="f280" fmla="val 191"/>
              <a:gd name="f281" fmla="val 1480"/>
              <a:gd name="f282" fmla="val 224"/>
              <a:gd name="f283" fmla="val 245"/>
              <a:gd name="f284" fmla="val 260"/>
              <a:gd name="f285" fmla="val 266"/>
              <a:gd name="f286" fmla="val 1328"/>
              <a:gd name="f287" fmla="val 275"/>
              <a:gd name="f288" fmla="val 1243"/>
              <a:gd name="f289" fmla="val 267"/>
              <a:gd name="f290" fmla="val 1159"/>
              <a:gd name="f291" fmla="val 259"/>
              <a:gd name="f292" fmla="val 1075"/>
              <a:gd name="f293" fmla="val 937"/>
              <a:gd name="f294" fmla="val 228"/>
              <a:gd name="f295" fmla="val 799"/>
              <a:gd name="f296" fmla="val 234"/>
              <a:gd name="f297" fmla="val 238"/>
              <a:gd name="f298" fmla="val 542"/>
              <a:gd name="f299" fmla="val 427"/>
              <a:gd name="f300" fmla="val 328"/>
              <a:gd name="f301" fmla="val 327"/>
              <a:gd name="f302" fmla="val 408"/>
              <a:gd name="f303" fmla="val 512"/>
              <a:gd name="f304" fmla="val 135"/>
              <a:gd name="f305" fmla="val 654"/>
              <a:gd name="f306" fmla="val 117"/>
              <a:gd name="f307" fmla="val 696"/>
              <a:gd name="f308" fmla="val 111"/>
              <a:gd name="f309" fmla="val 738"/>
              <a:gd name="f310" fmla="val 113"/>
              <a:gd name="f311" fmla="val 779"/>
              <a:gd name="f312" fmla="val 120"/>
              <a:gd name="f313" fmla="val 785"/>
              <a:gd name="f314" fmla="val 121"/>
              <a:gd name="f315" fmla="val 792"/>
              <a:gd name="f316" fmla="val 125"/>
              <a:gd name="f317" fmla="val 116"/>
              <a:gd name="f318" fmla="val 776"/>
              <a:gd name="f319" fmla="val 108"/>
              <a:gd name="f320" fmla="val 754"/>
              <a:gd name="f321" fmla="val 731"/>
              <a:gd name="f322" fmla="val 483"/>
              <a:gd name="f323" fmla="val 91"/>
              <a:gd name="f324" fmla="val 302"/>
              <a:gd name="f325" fmla="val 282"/>
              <a:gd name="f326" fmla="val 251"/>
              <a:gd name="f327" fmla="val 470"/>
              <a:gd name="f328" fmla="val 222"/>
              <a:gd name="f329" fmla="val 580"/>
              <a:gd name="f330" fmla="val 220"/>
              <a:gd name="f331" fmla="val 691"/>
              <a:gd name="f332" fmla="val 225"/>
              <a:gd name="f333" fmla="val 804"/>
              <a:gd name="f334" fmla="val 233"/>
              <a:gd name="f335" fmla="val 255"/>
              <a:gd name="f336" fmla="val 262"/>
              <a:gd name="f337" fmla="val 1233"/>
              <a:gd name="f338" fmla="val 264"/>
              <a:gd name="f339" fmla="val 1316"/>
              <a:gd name="f340" fmla="val 1357"/>
              <a:gd name="f341" fmla="val 240"/>
              <a:gd name="f342" fmla="val 197"/>
              <a:gd name="f343" fmla="val 80"/>
              <a:gd name="f344" fmla="val 53"/>
              <a:gd name="f345" fmla="val 1463"/>
              <a:gd name="f346" fmla="val 430"/>
              <a:gd name="f347" fmla="val 1068"/>
              <a:gd name="f348" fmla="val 467"/>
              <a:gd name="f349" fmla="val 1199"/>
              <a:gd name="f350" fmla="val 624"/>
              <a:gd name="f351" fmla="val 1331"/>
              <a:gd name="f352" fmla="val 1320"/>
              <a:gd name="f353" fmla="val 725"/>
              <a:gd name="f354" fmla="val 1312"/>
              <a:gd name="f355" fmla="val 720"/>
              <a:gd name="f356" fmla="val 727"/>
              <a:gd name="f357" fmla="val 1293"/>
              <a:gd name="f358" fmla="val 736"/>
              <a:gd name="f359" fmla="val 1278"/>
              <a:gd name="f360" fmla="val 710"/>
              <a:gd name="f361" fmla="val 706"/>
              <a:gd name="f362" fmla="val 709"/>
              <a:gd name="f363" fmla="val 1252"/>
              <a:gd name="f364" fmla="val 713"/>
              <a:gd name="f365" fmla="val 1241"/>
              <a:gd name="f366" fmla="val 721"/>
              <a:gd name="f367" fmla="val 1237"/>
              <a:gd name="f368" fmla="val 733"/>
              <a:gd name="f369" fmla="val 1239"/>
              <a:gd name="f370" fmla="val 737"/>
              <a:gd name="f371" fmla="val 1240"/>
              <a:gd name="f372" fmla="val 741"/>
              <a:gd name="f373" fmla="val 1244"/>
              <a:gd name="f374" fmla="val 748"/>
              <a:gd name="f375" fmla="val 744"/>
              <a:gd name="f376" fmla="val 1226"/>
              <a:gd name="f377" fmla="val 746"/>
              <a:gd name="f378" fmla="val 766"/>
              <a:gd name="f379" fmla="val 1209"/>
              <a:gd name="f380" fmla="val 1227"/>
              <a:gd name="f381" fmla="val 801"/>
              <a:gd name="f382" fmla="val 816"/>
              <a:gd name="f383" fmla="val 1232"/>
              <a:gd name="f384" fmla="val 824"/>
              <a:gd name="f385" fmla="val 1250"/>
              <a:gd name="f386" fmla="val 830"/>
              <a:gd name="f387" fmla="val 821"/>
              <a:gd name="f388" fmla="val 798"/>
              <a:gd name="f389" fmla="val 815"/>
              <a:gd name="f390" fmla="val 1300"/>
              <a:gd name="f391" fmla="val 802"/>
              <a:gd name="f392" fmla="val 1322"/>
              <a:gd name="f393" fmla="val 933"/>
              <a:gd name="f394" fmla="val 1048"/>
              <a:gd name="f395" fmla="val 1215"/>
              <a:gd name="f396" fmla="val 1104"/>
              <a:gd name="f397" fmla="val 1065"/>
              <a:gd name="f398" fmla="val 1087"/>
              <a:gd name="f399" fmla="val 1082"/>
              <a:gd name="f400" fmla="val 1081"/>
              <a:gd name="f401" fmla="val 1049"/>
              <a:gd name="f402" fmla="val 1026"/>
              <a:gd name="f403" fmla="val 1016"/>
              <a:gd name="f404" fmla="val 1085"/>
              <a:gd name="f405" fmla="val 1007"/>
              <a:gd name="f406" fmla="val 1088"/>
              <a:gd name="f407" fmla="val 1002"/>
              <a:gd name="f408" fmla="val 1094"/>
              <a:gd name="f409" fmla="val 1103"/>
              <a:gd name="f410" fmla="val 1000"/>
              <a:gd name="f411" fmla="val 1110"/>
              <a:gd name="f412" fmla="val 1003"/>
              <a:gd name="f413" fmla="val 1115"/>
              <a:gd name="f414" fmla="val 1013"/>
              <a:gd name="f415" fmla="val 1117"/>
              <a:gd name="f416" fmla="val 1105"/>
              <a:gd name="f417" fmla="val 1014"/>
              <a:gd name="f418" fmla="val 1093"/>
              <a:gd name="f419" fmla="val 1029"/>
              <a:gd name="f420" fmla="val 1092"/>
              <a:gd name="f421" fmla="val 1037"/>
              <a:gd name="f422" fmla="val 1043"/>
              <a:gd name="f423" fmla="val 1098"/>
              <a:gd name="f424" fmla="val 1044"/>
              <a:gd name="f425" fmla="val 1106"/>
              <a:gd name="f426" fmla="val 1120"/>
              <a:gd name="f427" fmla="val 1128"/>
              <a:gd name="f428" fmla="val 1134"/>
              <a:gd name="f429" fmla="val 1139"/>
              <a:gd name="f430" fmla="val 1133"/>
              <a:gd name="f431" fmla="val 999"/>
              <a:gd name="f432" fmla="val 1146"/>
              <a:gd name="f433" fmla="val 1158"/>
              <a:gd name="f434" fmla="val 1170"/>
              <a:gd name="f435" fmla="val 1005"/>
              <a:gd name="f436" fmla="val 1192"/>
              <a:gd name="f437" fmla="val 992"/>
              <a:gd name="f438" fmla="val 1212"/>
              <a:gd name="f439" fmla="val 973"/>
              <a:gd name="f440" fmla="val 1219"/>
              <a:gd name="f441" fmla="val 956"/>
              <a:gd name="f442" fmla="val 1224"/>
              <a:gd name="f443" fmla="val 942"/>
              <a:gd name="f444" fmla="val 1218"/>
              <a:gd name="f445" fmla="val 934"/>
              <a:gd name="f446" fmla="val 1203"/>
              <a:gd name="f447" fmla="val 925"/>
              <a:gd name="f448" fmla="val 926"/>
              <a:gd name="f449" fmla="val 1173"/>
              <a:gd name="f450" fmla="val 939"/>
              <a:gd name="f451" fmla="val 1161"/>
              <a:gd name="f452" fmla="val 946"/>
              <a:gd name="f453" fmla="val 1155"/>
              <a:gd name="f454" fmla="val 954"/>
              <a:gd name="f455" fmla="val 963"/>
              <a:gd name="f456" fmla="val 1156"/>
              <a:gd name="f457" fmla="val 969"/>
              <a:gd name="f458" fmla="val 1181"/>
              <a:gd name="f459" fmla="val 968"/>
              <a:gd name="f460" fmla="val 1186"/>
              <a:gd name="f461" fmla="val 959"/>
              <a:gd name="f462" fmla="val 1189"/>
              <a:gd name="f463" fmla="val 1190"/>
              <a:gd name="f464" fmla="val 1191"/>
              <a:gd name="f465" fmla="val 1197"/>
              <a:gd name="f466" fmla="val 1201"/>
              <a:gd name="f467" fmla="val 978"/>
              <a:gd name="f468" fmla="val 1196"/>
              <a:gd name="f469" fmla="val 981"/>
              <a:gd name="f470" fmla="val 979"/>
              <a:gd name="f471" fmla="val 977"/>
              <a:gd name="f472" fmla="val 1141"/>
              <a:gd name="f473" fmla="val 1040"/>
              <a:gd name="f474" fmla="val 1063"/>
              <a:gd name="f475" fmla="val 1051"/>
              <a:gd name="f476" fmla="val 1074"/>
              <a:gd name="f477" fmla="val 1062"/>
              <a:gd name="f478" fmla="val 1061"/>
              <a:gd name="f479" fmla="val 1089"/>
              <a:gd name="f480" fmla="val 1056"/>
              <a:gd name="f481" fmla="val 1041"/>
              <a:gd name="f482" fmla="val 1095"/>
              <a:gd name="f483" fmla="val 1033"/>
              <a:gd name="f484" fmla="val 1086"/>
              <a:gd name="f485" fmla="val 1030"/>
              <a:gd name="f486" fmla="val 1034"/>
              <a:gd name="f487" fmla="val 1046"/>
              <a:gd name="f488" fmla="val 1076"/>
              <a:gd name="f489" fmla="val 1052"/>
              <a:gd name="f490" fmla="val 1053"/>
              <a:gd name="f491" fmla="val 1047"/>
              <a:gd name="f492" fmla="val 1054"/>
              <a:gd name="f493" fmla="val 1024"/>
              <a:gd name="f494" fmla="val 1059"/>
              <a:gd name="f495" fmla="val 1015"/>
              <a:gd name="f496" fmla="val 1011"/>
              <a:gd name="f497" fmla="val 1077"/>
              <a:gd name="f498" fmla="val 1010"/>
              <a:gd name="f499" fmla="val 1096"/>
              <a:gd name="f500" fmla="val 1020"/>
              <a:gd name="f501" fmla="val 1111"/>
              <a:gd name="f502" fmla="val 1035"/>
              <a:gd name="f503" fmla="val 1121"/>
              <a:gd name="f504" fmla="val 1138"/>
              <a:gd name="f505" fmla="val 975"/>
              <a:gd name="f506" fmla="val 1132"/>
              <a:gd name="f507" fmla="val 972"/>
              <a:gd name="f508" fmla="val 1119"/>
              <a:gd name="f509" fmla="val 974"/>
              <a:gd name="f510" fmla="val 1078"/>
              <a:gd name="f511" fmla="val 1057"/>
              <a:gd name="f512" fmla="val 984"/>
              <a:gd name="f513" fmla="val 952"/>
              <a:gd name="f514" fmla="val 1097"/>
              <a:gd name="f515" fmla="val 943"/>
              <a:gd name="f516" fmla="val 1102"/>
              <a:gd name="f517" fmla="val 941"/>
              <a:gd name="f518" fmla="val 1108"/>
              <a:gd name="f519" fmla="val 938"/>
              <a:gd name="f520" fmla="val 1130"/>
              <a:gd name="f521" fmla="val 927"/>
              <a:gd name="f522" fmla="val 914"/>
              <a:gd name="f523" fmla="val 1126"/>
              <a:gd name="f524" fmla="val 923"/>
              <a:gd name="f525" fmla="val 1113"/>
              <a:gd name="f526" fmla="val 920"/>
              <a:gd name="f527" fmla="val 919"/>
              <a:gd name="f528" fmla="val 916"/>
              <a:gd name="f529" fmla="val 1101"/>
              <a:gd name="f530" fmla="val 900"/>
              <a:gd name="f531" fmla="val 1123"/>
              <a:gd name="f532" fmla="val 878"/>
              <a:gd name="f533" fmla="val 870"/>
              <a:gd name="f534" fmla="val 868"/>
              <a:gd name="f535" fmla="val 867"/>
              <a:gd name="f536" fmla="val 826"/>
              <a:gd name="f537" fmla="val 817"/>
              <a:gd name="f538" fmla="val 1194"/>
              <a:gd name="f539" fmla="val 813"/>
              <a:gd name="f540" fmla="val 808"/>
              <a:gd name="f541" fmla="val 1202"/>
              <a:gd name="f542" fmla="val 775"/>
              <a:gd name="f543" fmla="val 1193"/>
              <a:gd name="f544" fmla="val 761"/>
              <a:gd name="f545" fmla="val 753"/>
              <a:gd name="f546" fmla="val 1205"/>
              <a:gd name="f547" fmla="val 716"/>
              <a:gd name="f548" fmla="val 1178"/>
              <a:gd name="f549" fmla="val 694"/>
              <a:gd name="f550" fmla="val 680"/>
              <a:gd name="f551" fmla="val 671"/>
              <a:gd name="f552" fmla="val 666"/>
              <a:gd name="f553" fmla="val 663"/>
              <a:gd name="f554" fmla="val 1147"/>
              <a:gd name="f555" fmla="val 640"/>
              <a:gd name="f556" fmla="val 627"/>
              <a:gd name="f557" fmla="val 1112"/>
              <a:gd name="f558" fmla="val 625"/>
              <a:gd name="f559" fmla="val 621"/>
              <a:gd name="f560" fmla="val 615"/>
              <a:gd name="f561" fmla="val 609"/>
              <a:gd name="f562" fmla="val 1107"/>
              <a:gd name="f563" fmla="val 613"/>
              <a:gd name="f564" fmla="val 614"/>
              <a:gd name="f565" fmla="val 1122"/>
              <a:gd name="f566" fmla="val 608"/>
              <a:gd name="f567" fmla="val 602"/>
              <a:gd name="f568" fmla="val 597"/>
              <a:gd name="f569" fmla="val 596"/>
              <a:gd name="f570" fmla="val 573"/>
              <a:gd name="f571" fmla="val 557"/>
              <a:gd name="f572" fmla="val 534"/>
              <a:gd name="f573" fmla="val 1066"/>
              <a:gd name="f574" fmla="val 519"/>
              <a:gd name="f575" fmla="val 502"/>
              <a:gd name="f576" fmla="val 479"/>
              <a:gd name="f577" fmla="val 994"/>
              <a:gd name="f578" fmla="val 451"/>
              <a:gd name="f579" fmla="val 414"/>
              <a:gd name="f580" fmla="val 399"/>
              <a:gd name="f581" fmla="val 396"/>
              <a:gd name="f582" fmla="val 400"/>
              <a:gd name="f583" fmla="val 990"/>
              <a:gd name="f584" fmla="val 407"/>
              <a:gd name="f585" fmla="val 421"/>
              <a:gd name="f586" fmla="val 426"/>
              <a:gd name="f587" fmla="val 1055"/>
              <a:gd name="f588" fmla="val 429"/>
              <a:gd name="f589" fmla="val 281"/>
              <a:gd name="f590" fmla="val 796"/>
              <a:gd name="f591" fmla="val 315"/>
              <a:gd name="f592" fmla="val 769"/>
              <a:gd name="f593" fmla="val 341"/>
              <a:gd name="f594" fmla="val 739"/>
              <a:gd name="f595" fmla="val 364"/>
              <a:gd name="f596" fmla="val 650"/>
              <a:gd name="f597" fmla="val 433"/>
              <a:gd name="f598" fmla="val 549"/>
              <a:gd name="f599" fmla="val 474"/>
              <a:gd name="f600" fmla="val 501"/>
              <a:gd name="f601" fmla="val 420"/>
              <a:gd name="f602" fmla="val 506"/>
              <a:gd name="f603" fmla="val 409"/>
              <a:gd name="f604" fmla="val 515"/>
              <a:gd name="f605" fmla="val 402"/>
              <a:gd name="f606" fmla="val 537"/>
              <a:gd name="f607" fmla="val 386"/>
              <a:gd name="f608" fmla="val 594"/>
              <a:gd name="f609" fmla="val 376"/>
              <a:gd name="f610" fmla="val 652"/>
              <a:gd name="f611" fmla="val 372"/>
              <a:gd name="f612" fmla="val 711"/>
              <a:gd name="f613" fmla="val 369"/>
              <a:gd name="f614" fmla="val 767"/>
              <a:gd name="f615" fmla="val 368"/>
              <a:gd name="f616" fmla="val 822"/>
              <a:gd name="f617" fmla="val 877"/>
              <a:gd name="f618" fmla="val 377"/>
              <a:gd name="f619" fmla="val 887"/>
              <a:gd name="f620" fmla="val 379"/>
              <a:gd name="f621" fmla="val 897"/>
              <a:gd name="f622" fmla="val 392"/>
              <a:gd name="f623" fmla="val 898"/>
              <a:gd name="f624" fmla="val 908"/>
              <a:gd name="f625" fmla="val 516"/>
              <a:gd name="f626" fmla="val 953"/>
              <a:gd name="f627" fmla="val 550"/>
              <a:gd name="f628" fmla="val 1017"/>
              <a:gd name="f629" fmla="val 558"/>
              <a:gd name="f630" fmla="val 567"/>
              <a:gd name="f631" fmla="val 577"/>
              <a:gd name="f632" fmla="val 582"/>
              <a:gd name="f633" fmla="val 589"/>
              <a:gd name="f634" fmla="val 593"/>
              <a:gd name="f635" fmla="val 595"/>
              <a:gd name="f636" fmla="val 1058"/>
              <a:gd name="f637" fmla="val 606"/>
              <a:gd name="f638" fmla="val 616"/>
              <a:gd name="f639" fmla="val 612"/>
              <a:gd name="f640" fmla="val 1069"/>
              <a:gd name="f641" fmla="val 611"/>
              <a:gd name="f642" fmla="val 617"/>
              <a:gd name="f643" fmla="val 644"/>
              <a:gd name="f644" fmla="val 664"/>
              <a:gd name="f645" fmla="val 1032"/>
              <a:gd name="f646" fmla="val 665"/>
              <a:gd name="f647" fmla="val 1018"/>
              <a:gd name="f648" fmla="val 673"/>
              <a:gd name="f649" fmla="val 682"/>
              <a:gd name="f650" fmla="val 1021"/>
              <a:gd name="f651" fmla="val 684"/>
              <a:gd name="f652" fmla="val 1027"/>
              <a:gd name="f653" fmla="val 689"/>
              <a:gd name="f654" fmla="val 692"/>
              <a:gd name="f655" fmla="val 699"/>
              <a:gd name="f656" fmla="val 1025"/>
              <a:gd name="f657" fmla="val 714"/>
              <a:gd name="f658" fmla="val 724"/>
              <a:gd name="f659" fmla="val 995"/>
              <a:gd name="f660" fmla="val 735"/>
              <a:gd name="f661" fmla="val 790"/>
              <a:gd name="f662" fmla="val 797"/>
              <a:gd name="f663" fmla="val 988"/>
              <a:gd name="f664" fmla="val 820"/>
              <a:gd name="f665" fmla="val 825"/>
              <a:gd name="f666" fmla="val 850"/>
              <a:gd name="f667" fmla="val 853"/>
              <a:gd name="f668" fmla="val 855"/>
              <a:gd name="f669" fmla="val 871"/>
              <a:gd name="f670" fmla="val 907"/>
              <a:gd name="f671" fmla="val 1080"/>
              <a:gd name="f672" fmla="val 912"/>
              <a:gd name="f673" fmla="val 1084"/>
              <a:gd name="f674" fmla="val 921"/>
              <a:gd name="f675" fmla="val 1072"/>
              <a:gd name="f676" fmla="val 928"/>
              <a:gd name="f677" fmla="val 935"/>
              <a:gd name="f678" fmla="val 940"/>
              <a:gd name="f679" fmla="val 958"/>
              <a:gd name="f680" fmla="val 980"/>
              <a:gd name="f681" fmla="val 991"/>
              <a:gd name="f682" fmla="val 1071"/>
              <a:gd name="f683" fmla="val 909"/>
              <a:gd name="f684" fmla="val 899"/>
              <a:gd name="f685" fmla="val 890"/>
              <a:gd name="f686" fmla="val 1168"/>
              <a:gd name="f687" fmla="val 805"/>
              <a:gd name="f688" fmla="val 662"/>
              <a:gd name="f689" fmla="val 578"/>
              <a:gd name="f690" fmla="val 498"/>
              <a:gd name="f691" fmla="val 404"/>
              <a:gd name="f692" fmla="val 384"/>
              <a:gd name="f693" fmla="val 1022"/>
              <a:gd name="f694" fmla="val 387"/>
              <a:gd name="f695" fmla="val 383"/>
              <a:gd name="f696" fmla="val 381"/>
              <a:gd name="f697" fmla="val 378"/>
              <a:gd name="f698" fmla="val 382"/>
              <a:gd name="f699" fmla="val 950"/>
              <a:gd name="f700" fmla="val 393"/>
              <a:gd name="f701" fmla="val 922"/>
              <a:gd name="f702" fmla="val 398"/>
              <a:gd name="f703" fmla="val 895"/>
              <a:gd name="f704" fmla="val 406"/>
              <a:gd name="f705" fmla="val 351"/>
              <a:gd name="f706" fmla="val 320"/>
              <a:gd name="f707" fmla="val 1073"/>
              <a:gd name="f708" fmla="val 367"/>
              <a:gd name="f709" fmla="val 362"/>
              <a:gd name="f710" fmla="val 358"/>
              <a:gd name="f711" fmla="val 356"/>
              <a:gd name="f712" fmla="val 1135"/>
              <a:gd name="f713" fmla="val 337"/>
              <a:gd name="f714" fmla="val 311"/>
              <a:gd name="f715" fmla="val 284"/>
              <a:gd name="f716" fmla="val 258"/>
              <a:gd name="f717" fmla="val 243"/>
              <a:gd name="f718" fmla="val 1140"/>
              <a:gd name="f719" fmla="val 236"/>
              <a:gd name="f720" fmla="val 231"/>
              <a:gd name="f721" fmla="val 1175"/>
              <a:gd name="f722" fmla="val 223"/>
              <a:gd name="f723" fmla="val 208"/>
              <a:gd name="f724" fmla="val 1206"/>
              <a:gd name="f725" fmla="val 189"/>
              <a:gd name="f726" fmla="val 173"/>
              <a:gd name="f727" fmla="val 164"/>
              <a:gd name="f728" fmla="val 143"/>
              <a:gd name="f729" fmla="val 1153"/>
              <a:gd name="f730" fmla="val 101"/>
              <a:gd name="f731" fmla="val 87"/>
              <a:gd name="f732" fmla="val 1142"/>
              <a:gd name="f733" fmla="val 71"/>
              <a:gd name="f734" fmla="val 1137"/>
              <a:gd name="f735" fmla="val 1125"/>
              <a:gd name="f736" fmla="val 38"/>
              <a:gd name="f737" fmla="val 51"/>
              <a:gd name="f738" fmla="val 47"/>
              <a:gd name="f739" fmla="val 962"/>
              <a:gd name="f740" fmla="val 43"/>
              <a:gd name="f741" fmla="val 37"/>
              <a:gd name="f742" fmla="val 936"/>
              <a:gd name="f743" fmla="val 35"/>
              <a:gd name="f744" fmla="val 888"/>
              <a:gd name="f745" fmla="val 881"/>
              <a:gd name="f746" fmla="val 33"/>
              <a:gd name="f747" fmla="val 879"/>
              <a:gd name="f748" fmla="val 79"/>
              <a:gd name="f749" fmla="val 94"/>
              <a:gd name="f750" fmla="val 872"/>
              <a:gd name="f751" fmla="val 102"/>
              <a:gd name="f752" fmla="val 859"/>
              <a:gd name="f753" fmla="val 839"/>
              <a:gd name="f754" fmla="val 128"/>
              <a:gd name="f755" fmla="val 144"/>
              <a:gd name="f756" fmla="val 156"/>
              <a:gd name="f757" fmla="val 789"/>
              <a:gd name="f758" fmla="val 167"/>
              <a:gd name="f759" fmla="val 183"/>
              <a:gd name="f760" fmla="val 810"/>
              <a:gd name="f761" fmla="val 204"/>
              <a:gd name="f762" fmla="val 823"/>
              <a:gd name="f763" fmla="val 842"/>
              <a:gd name="f764" fmla="val 239"/>
              <a:gd name="f765" fmla="val 849"/>
              <a:gd name="f766" fmla="val 261"/>
              <a:gd name="f767" fmla="val 336"/>
              <a:gd name="f768" fmla="val 370"/>
              <a:gd name="f769" fmla="val 880"/>
              <a:gd name="f770" fmla="val 889"/>
              <a:gd name="f771" fmla="val 913"/>
              <a:gd name="f772" fmla="val 375"/>
              <a:gd name="f773" fmla="val 365"/>
              <a:gd name="f774" fmla="val 357"/>
              <a:gd name="f775" fmla="val 993"/>
              <a:gd name="f776" fmla="val 764"/>
              <a:gd name="f777" fmla="val 1171"/>
              <a:gd name="f778" fmla="val 770"/>
              <a:gd name="f779" fmla="val 780"/>
              <a:gd name="f780" fmla="val 791"/>
              <a:gd name="f781" fmla="val 772"/>
              <a:gd name="f782" fmla="val 757"/>
              <a:gd name="f783" fmla="val 730"/>
              <a:gd name="f784" fmla="val 1149"/>
              <a:gd name="f785" fmla="val 800"/>
              <a:gd name="f786" fmla="val 803"/>
              <a:gd name="f787" fmla="val 1039"/>
              <a:gd name="f788" fmla="val 1042"/>
              <a:gd name="f789" fmla="val 781"/>
              <a:gd name="f790" fmla="val 771"/>
              <a:gd name="f791" fmla="val 762"/>
              <a:gd name="f792" fmla="val 752"/>
              <a:gd name="f793" fmla="val 747"/>
              <a:gd name="f794" fmla="val 1036"/>
              <a:gd name="f795" fmla="val 795"/>
              <a:gd name="f796" fmla="val 1131"/>
              <a:gd name="f797" fmla="val 843"/>
              <a:gd name="f798" fmla="val 1124"/>
              <a:gd name="f799" fmla="val 1150"/>
              <a:gd name="f800" fmla="val 1160"/>
              <a:gd name="f801" fmla="val 828"/>
              <a:gd name="f802" fmla="val 835"/>
              <a:gd name="f803" fmla="val 1151"/>
              <a:gd name="f804" fmla="val 712"/>
              <a:gd name="f805" fmla="val 688"/>
              <a:gd name="f806" fmla="val 679"/>
              <a:gd name="f807" fmla="+- 0 0 -90"/>
              <a:gd name="f808" fmla="*/ f3 1 1530"/>
              <a:gd name="f809" fmla="*/ f4 1 1646"/>
              <a:gd name="f810" fmla="val f5"/>
              <a:gd name="f811" fmla="val f6"/>
              <a:gd name="f812" fmla="val f7"/>
              <a:gd name="f813" fmla="*/ f807 f0 1"/>
              <a:gd name="f814" fmla="+- f812 0 f810"/>
              <a:gd name="f815" fmla="+- f811 0 f810"/>
              <a:gd name="f816" fmla="*/ f813 1 f2"/>
              <a:gd name="f817" fmla="*/ f815 1 1530"/>
              <a:gd name="f818" fmla="*/ f814 1 1646"/>
              <a:gd name="f819" fmla="*/ 151 f815 1"/>
              <a:gd name="f820" fmla="*/ 1127 f814 1"/>
              <a:gd name="f821" fmla="*/ 670 f815 1"/>
              <a:gd name="f822" fmla="*/ 24 f814 1"/>
              <a:gd name="f823" fmla="*/ 970 f815 1"/>
              <a:gd name="f824" fmla="*/ 21 f814 1"/>
              <a:gd name="f825" fmla="*/ 1114 f815 1"/>
              <a:gd name="f826" fmla="*/ 4 f814 1"/>
              <a:gd name="f827" fmla="*/ 1198 f815 1"/>
              <a:gd name="f828" fmla="*/ 257 f814 1"/>
              <a:gd name="f829" fmla="*/ 1369 f815 1"/>
              <a:gd name="f830" fmla="*/ 1363 f814 1"/>
              <a:gd name="f831" fmla="*/ 1269 f815 1"/>
              <a:gd name="f832" fmla="*/ 1340 f814 1"/>
              <a:gd name="f833" fmla="*/ 1188 f815 1"/>
              <a:gd name="f834" fmla="*/ 352 f814 1"/>
              <a:gd name="f835" fmla="*/ 1271 f815 1"/>
              <a:gd name="f836" fmla="*/ 610 f814 1"/>
              <a:gd name="f837" fmla="*/ 1431 f815 1"/>
              <a:gd name="f838" fmla="*/ 1481 f814 1"/>
              <a:gd name="f839" fmla="*/ 891 f815 1"/>
              <a:gd name="f840" fmla="*/ 1456 f814 1"/>
              <a:gd name="f841" fmla="*/ 676 f815 1"/>
              <a:gd name="f842" fmla="*/ 1358 f814 1"/>
              <a:gd name="f843" fmla="*/ 25 f815 1"/>
              <a:gd name="f844" fmla="*/ 1464 f814 1"/>
              <a:gd name="f845" fmla="*/ 259 f815 1"/>
              <a:gd name="f846" fmla="*/ 1075 f814 1"/>
              <a:gd name="f847" fmla="*/ 779 f815 1"/>
              <a:gd name="f848" fmla="*/ 120 f814 1"/>
              <a:gd name="f849" fmla="*/ 225 f815 1"/>
              <a:gd name="f850" fmla="*/ 804 f814 1"/>
              <a:gd name="f851" fmla="*/ 26 f815 1"/>
              <a:gd name="f852" fmla="*/ 1452 f814 1"/>
              <a:gd name="f853" fmla="*/ 720 f815 1"/>
              <a:gd name="f854" fmla="*/ 1275 f814 1"/>
              <a:gd name="f855" fmla="*/ 766 f815 1"/>
              <a:gd name="f856" fmla="*/ 1210 f814 1"/>
              <a:gd name="f857" fmla="*/ 802 f815 1"/>
              <a:gd name="f858" fmla="*/ 1322 f814 1"/>
              <a:gd name="f859" fmla="*/ 1001 f815 1"/>
              <a:gd name="f860" fmla="*/ 1103 f814 1"/>
              <a:gd name="f861" fmla="*/ 1026 f815 1"/>
              <a:gd name="f862" fmla="*/ 1134 f814 1"/>
              <a:gd name="f863" fmla="*/ 934 f815 1"/>
              <a:gd name="f864" fmla="*/ 1203 f814 1"/>
              <a:gd name="f865" fmla="*/ 959 f815 1"/>
              <a:gd name="f866" fmla="*/ 1189 f814 1"/>
              <a:gd name="f867" fmla="*/ 1040 f815 1"/>
              <a:gd name="f868" fmla="*/ 1063 f814 1"/>
              <a:gd name="f869" fmla="*/ 1082 f815 1"/>
              <a:gd name="f870" fmla="*/ 1037 f814 1"/>
              <a:gd name="f871" fmla="*/ 1077 f815 1"/>
              <a:gd name="f872" fmla="*/ 1010 f814 1"/>
              <a:gd name="f873" fmla="*/ 1119 f815 1"/>
              <a:gd name="f874" fmla="*/ 974 f814 1"/>
              <a:gd name="f875" fmla="*/ 927 f815 1"/>
              <a:gd name="f876" fmla="*/ 1128 f814 1"/>
              <a:gd name="f877" fmla="*/ 854 f815 1"/>
              <a:gd name="f878" fmla="*/ 1182 f814 1"/>
              <a:gd name="f879" fmla="*/ 736 f815 1"/>
              <a:gd name="f880" fmla="*/ 1195 f814 1"/>
              <a:gd name="f881" fmla="*/ 627 f815 1"/>
              <a:gd name="f882" fmla="*/ 1112 f814 1"/>
              <a:gd name="f883" fmla="*/ 597 f815 1"/>
              <a:gd name="f884" fmla="*/ 1123 f814 1"/>
              <a:gd name="f885" fmla="*/ 400 f815 1"/>
              <a:gd name="f886" fmla="*/ 990 f814 1"/>
              <a:gd name="f887" fmla="*/ 739 f815 1"/>
              <a:gd name="f888" fmla="*/ 364 f814 1"/>
              <a:gd name="f889" fmla="*/ 376 f815 1"/>
              <a:gd name="f890" fmla="*/ 877 f814 1"/>
              <a:gd name="f891" fmla="*/ 593 f815 1"/>
              <a:gd name="f892" fmla="*/ 1065 f814 1"/>
              <a:gd name="f893" fmla="*/ 663 f815 1"/>
              <a:gd name="f894" fmla="*/ 1032 f814 1"/>
              <a:gd name="f895" fmla="*/ 714 f815 1"/>
              <a:gd name="f896" fmla="*/ 1014 f814 1"/>
              <a:gd name="f897" fmla="*/ 850 f815 1"/>
              <a:gd name="f898" fmla="*/ 1025 f814 1"/>
              <a:gd name="f899" fmla="*/ 918 f815 1"/>
              <a:gd name="f900" fmla="*/ 1080 f814 1"/>
              <a:gd name="f901" fmla="*/ 958 f815 1"/>
              <a:gd name="f902" fmla="*/ 1064 f814 1"/>
              <a:gd name="f903" fmla="*/ 1156 f815 1"/>
              <a:gd name="f904" fmla="*/ 662 f814 1"/>
              <a:gd name="f905" fmla="*/ 976 f815 1"/>
              <a:gd name="f906" fmla="*/ 382 f814 1"/>
              <a:gd name="f907" fmla="*/ 1050 f815 1"/>
              <a:gd name="f908" fmla="*/ 366 f814 1"/>
              <a:gd name="f909" fmla="*/ 1154 f815 1"/>
              <a:gd name="f910" fmla="*/ 231 f814 1"/>
              <a:gd name="f911" fmla="*/ 1139 f815 1"/>
              <a:gd name="f912" fmla="*/ 87 f814 1"/>
              <a:gd name="f913" fmla="*/ 1032 f815 1"/>
              <a:gd name="f914" fmla="*/ 57 f814 1"/>
              <a:gd name="f915" fmla="*/ 859 f815 1"/>
              <a:gd name="f916" fmla="*/ 108 f814 1"/>
              <a:gd name="f917" fmla="*/ 261 f814 1"/>
              <a:gd name="f918" fmla="*/ 1012 f815 1"/>
              <a:gd name="f919" fmla="*/ 362 f814 1"/>
              <a:gd name="f920" fmla="*/ 1139 f814 1"/>
              <a:gd name="f921" fmla="*/ 764 f815 1"/>
              <a:gd name="f922" fmla="*/ 1171 f814 1"/>
              <a:gd name="f923" fmla="*/ 752 f815 1"/>
              <a:gd name="f924" fmla="*/ 1045 f814 1"/>
              <a:gd name="f925" fmla="*/ 780 f815 1"/>
              <a:gd name="f926" fmla="*/ 1077 f814 1"/>
              <a:gd name="f927" fmla="*/ 832 f815 1"/>
              <a:gd name="f928" fmla="*/ 1105 f814 1"/>
              <a:gd name="f929" fmla="*/ 853 f815 1"/>
              <a:gd name="f930" fmla="*/ 1131 f814 1"/>
              <a:gd name="f931" fmla="*/ 682 f815 1"/>
              <a:gd name="f932" fmla="*/ 1119 f814 1"/>
              <a:gd name="f933" fmla="+- f816 0 f1"/>
              <a:gd name="f934" fmla="*/ f819 1 1530"/>
              <a:gd name="f935" fmla="*/ f820 1 1646"/>
              <a:gd name="f936" fmla="*/ f821 1 1530"/>
              <a:gd name="f937" fmla="*/ f822 1 1646"/>
              <a:gd name="f938" fmla="*/ f823 1 1530"/>
              <a:gd name="f939" fmla="*/ f824 1 1646"/>
              <a:gd name="f940" fmla="*/ f825 1 1530"/>
              <a:gd name="f941" fmla="*/ f826 1 1646"/>
              <a:gd name="f942" fmla="*/ f827 1 1530"/>
              <a:gd name="f943" fmla="*/ f828 1 1646"/>
              <a:gd name="f944" fmla="*/ f829 1 1530"/>
              <a:gd name="f945" fmla="*/ f830 1 1646"/>
              <a:gd name="f946" fmla="*/ f831 1 1530"/>
              <a:gd name="f947" fmla="*/ f832 1 1646"/>
              <a:gd name="f948" fmla="*/ f833 1 1530"/>
              <a:gd name="f949" fmla="*/ f834 1 1646"/>
              <a:gd name="f950" fmla="*/ f835 1 1530"/>
              <a:gd name="f951" fmla="*/ f836 1 1646"/>
              <a:gd name="f952" fmla="*/ f837 1 1530"/>
              <a:gd name="f953" fmla="*/ f838 1 1646"/>
              <a:gd name="f954" fmla="*/ f839 1 1530"/>
              <a:gd name="f955" fmla="*/ f840 1 1646"/>
              <a:gd name="f956" fmla="*/ f841 1 1530"/>
              <a:gd name="f957" fmla="*/ f842 1 1646"/>
              <a:gd name="f958" fmla="*/ f843 1 1530"/>
              <a:gd name="f959" fmla="*/ f844 1 1646"/>
              <a:gd name="f960" fmla="*/ f845 1 1530"/>
              <a:gd name="f961" fmla="*/ f846 1 1646"/>
              <a:gd name="f962" fmla="*/ f847 1 1530"/>
              <a:gd name="f963" fmla="*/ f848 1 1646"/>
              <a:gd name="f964" fmla="*/ f849 1 1530"/>
              <a:gd name="f965" fmla="*/ f850 1 1646"/>
              <a:gd name="f966" fmla="*/ f851 1 1530"/>
              <a:gd name="f967" fmla="*/ f852 1 1646"/>
              <a:gd name="f968" fmla="*/ f853 1 1530"/>
              <a:gd name="f969" fmla="*/ f854 1 1646"/>
              <a:gd name="f970" fmla="*/ f855 1 1530"/>
              <a:gd name="f971" fmla="*/ f856 1 1646"/>
              <a:gd name="f972" fmla="*/ f857 1 1530"/>
              <a:gd name="f973" fmla="*/ f858 1 1646"/>
              <a:gd name="f974" fmla="*/ f859 1 1530"/>
              <a:gd name="f975" fmla="*/ f860 1 1646"/>
              <a:gd name="f976" fmla="*/ f861 1 1530"/>
              <a:gd name="f977" fmla="*/ f862 1 1646"/>
              <a:gd name="f978" fmla="*/ f863 1 1530"/>
              <a:gd name="f979" fmla="*/ f864 1 1646"/>
              <a:gd name="f980" fmla="*/ f865 1 1530"/>
              <a:gd name="f981" fmla="*/ f866 1 1646"/>
              <a:gd name="f982" fmla="*/ f867 1 1530"/>
              <a:gd name="f983" fmla="*/ f868 1 1646"/>
              <a:gd name="f984" fmla="*/ f869 1 1530"/>
              <a:gd name="f985" fmla="*/ f870 1 1646"/>
              <a:gd name="f986" fmla="*/ f871 1 1530"/>
              <a:gd name="f987" fmla="*/ f872 1 1646"/>
              <a:gd name="f988" fmla="*/ f873 1 1530"/>
              <a:gd name="f989" fmla="*/ f874 1 1646"/>
              <a:gd name="f990" fmla="*/ f875 1 1530"/>
              <a:gd name="f991" fmla="*/ f876 1 1646"/>
              <a:gd name="f992" fmla="*/ f877 1 1530"/>
              <a:gd name="f993" fmla="*/ f878 1 1646"/>
              <a:gd name="f994" fmla="*/ f879 1 1530"/>
              <a:gd name="f995" fmla="*/ f880 1 1646"/>
              <a:gd name="f996" fmla="*/ f881 1 1530"/>
              <a:gd name="f997" fmla="*/ f882 1 1646"/>
              <a:gd name="f998" fmla="*/ f883 1 1530"/>
              <a:gd name="f999" fmla="*/ f884 1 1646"/>
              <a:gd name="f1000" fmla="*/ f885 1 1530"/>
              <a:gd name="f1001" fmla="*/ f886 1 1646"/>
              <a:gd name="f1002" fmla="*/ f887 1 1530"/>
              <a:gd name="f1003" fmla="*/ f888 1 1646"/>
              <a:gd name="f1004" fmla="*/ f889 1 1530"/>
              <a:gd name="f1005" fmla="*/ f890 1 1646"/>
              <a:gd name="f1006" fmla="*/ f891 1 1530"/>
              <a:gd name="f1007" fmla="*/ f892 1 1646"/>
              <a:gd name="f1008" fmla="*/ f893 1 1530"/>
              <a:gd name="f1009" fmla="*/ f894 1 1646"/>
              <a:gd name="f1010" fmla="*/ f895 1 1530"/>
              <a:gd name="f1011" fmla="*/ f896 1 1646"/>
              <a:gd name="f1012" fmla="*/ f897 1 1530"/>
              <a:gd name="f1013" fmla="*/ f898 1 1646"/>
              <a:gd name="f1014" fmla="*/ f899 1 1530"/>
              <a:gd name="f1015" fmla="*/ f900 1 1646"/>
              <a:gd name="f1016" fmla="*/ f901 1 1530"/>
              <a:gd name="f1017" fmla="*/ f902 1 1646"/>
              <a:gd name="f1018" fmla="*/ f903 1 1530"/>
              <a:gd name="f1019" fmla="*/ f904 1 1646"/>
              <a:gd name="f1020" fmla="*/ f905 1 1530"/>
              <a:gd name="f1021" fmla="*/ f906 1 1646"/>
              <a:gd name="f1022" fmla="*/ f907 1 1530"/>
              <a:gd name="f1023" fmla="*/ f908 1 1646"/>
              <a:gd name="f1024" fmla="*/ f909 1 1530"/>
              <a:gd name="f1025" fmla="*/ f910 1 1646"/>
              <a:gd name="f1026" fmla="*/ f911 1 1530"/>
              <a:gd name="f1027" fmla="*/ f912 1 1646"/>
              <a:gd name="f1028" fmla="*/ f913 1 1530"/>
              <a:gd name="f1029" fmla="*/ f914 1 1646"/>
              <a:gd name="f1030" fmla="*/ f915 1 1530"/>
              <a:gd name="f1031" fmla="*/ f916 1 1646"/>
              <a:gd name="f1032" fmla="*/ f917 1 1646"/>
              <a:gd name="f1033" fmla="*/ f918 1 1530"/>
              <a:gd name="f1034" fmla="*/ f919 1 1646"/>
              <a:gd name="f1035" fmla="*/ f920 1 1646"/>
              <a:gd name="f1036" fmla="*/ f921 1 1530"/>
              <a:gd name="f1037" fmla="*/ f922 1 1646"/>
              <a:gd name="f1038" fmla="*/ f923 1 1530"/>
              <a:gd name="f1039" fmla="*/ f924 1 1646"/>
              <a:gd name="f1040" fmla="*/ f925 1 1530"/>
              <a:gd name="f1041" fmla="*/ f926 1 1646"/>
              <a:gd name="f1042" fmla="*/ f927 1 1530"/>
              <a:gd name="f1043" fmla="*/ f928 1 1646"/>
              <a:gd name="f1044" fmla="*/ f929 1 1530"/>
              <a:gd name="f1045" fmla="*/ f930 1 1646"/>
              <a:gd name="f1046" fmla="*/ f931 1 1530"/>
              <a:gd name="f1047" fmla="*/ f932 1 1646"/>
              <a:gd name="f1048" fmla="*/ 0 1 f817"/>
              <a:gd name="f1049" fmla="*/ f811 1 f817"/>
              <a:gd name="f1050" fmla="*/ 0 1 f818"/>
              <a:gd name="f1051" fmla="*/ f812 1 f818"/>
              <a:gd name="f1052" fmla="*/ f934 1 f817"/>
              <a:gd name="f1053" fmla="*/ f935 1 f818"/>
              <a:gd name="f1054" fmla="*/ f936 1 f817"/>
              <a:gd name="f1055" fmla="*/ f937 1 f818"/>
              <a:gd name="f1056" fmla="*/ f938 1 f817"/>
              <a:gd name="f1057" fmla="*/ f939 1 f818"/>
              <a:gd name="f1058" fmla="*/ f940 1 f817"/>
              <a:gd name="f1059" fmla="*/ f941 1 f818"/>
              <a:gd name="f1060" fmla="*/ f942 1 f817"/>
              <a:gd name="f1061" fmla="*/ f943 1 f818"/>
              <a:gd name="f1062" fmla="*/ f944 1 f817"/>
              <a:gd name="f1063" fmla="*/ f945 1 f818"/>
              <a:gd name="f1064" fmla="*/ f946 1 f817"/>
              <a:gd name="f1065" fmla="*/ f947 1 f818"/>
              <a:gd name="f1066" fmla="*/ f948 1 f817"/>
              <a:gd name="f1067" fmla="*/ f949 1 f818"/>
              <a:gd name="f1068" fmla="*/ f950 1 f817"/>
              <a:gd name="f1069" fmla="*/ f951 1 f818"/>
              <a:gd name="f1070" fmla="*/ f952 1 f817"/>
              <a:gd name="f1071" fmla="*/ f953 1 f818"/>
              <a:gd name="f1072" fmla="*/ f954 1 f817"/>
              <a:gd name="f1073" fmla="*/ f955 1 f818"/>
              <a:gd name="f1074" fmla="*/ f956 1 f817"/>
              <a:gd name="f1075" fmla="*/ f957 1 f818"/>
              <a:gd name="f1076" fmla="*/ f958 1 f817"/>
              <a:gd name="f1077" fmla="*/ f959 1 f818"/>
              <a:gd name="f1078" fmla="*/ f960 1 f817"/>
              <a:gd name="f1079" fmla="*/ f961 1 f818"/>
              <a:gd name="f1080" fmla="*/ f962 1 f817"/>
              <a:gd name="f1081" fmla="*/ f963 1 f818"/>
              <a:gd name="f1082" fmla="*/ f964 1 f817"/>
              <a:gd name="f1083" fmla="*/ f965 1 f818"/>
              <a:gd name="f1084" fmla="*/ f966 1 f817"/>
              <a:gd name="f1085" fmla="*/ f967 1 f818"/>
              <a:gd name="f1086" fmla="*/ f968 1 f817"/>
              <a:gd name="f1087" fmla="*/ f969 1 f818"/>
              <a:gd name="f1088" fmla="*/ f970 1 f817"/>
              <a:gd name="f1089" fmla="*/ f971 1 f818"/>
              <a:gd name="f1090" fmla="*/ f972 1 f817"/>
              <a:gd name="f1091" fmla="*/ f973 1 f818"/>
              <a:gd name="f1092" fmla="*/ f974 1 f817"/>
              <a:gd name="f1093" fmla="*/ f975 1 f818"/>
              <a:gd name="f1094" fmla="*/ f976 1 f817"/>
              <a:gd name="f1095" fmla="*/ f977 1 f818"/>
              <a:gd name="f1096" fmla="*/ f978 1 f817"/>
              <a:gd name="f1097" fmla="*/ f979 1 f818"/>
              <a:gd name="f1098" fmla="*/ f980 1 f817"/>
              <a:gd name="f1099" fmla="*/ f981 1 f818"/>
              <a:gd name="f1100" fmla="*/ f982 1 f817"/>
              <a:gd name="f1101" fmla="*/ f983 1 f818"/>
              <a:gd name="f1102" fmla="*/ f984 1 f817"/>
              <a:gd name="f1103" fmla="*/ f985 1 f818"/>
              <a:gd name="f1104" fmla="*/ f986 1 f817"/>
              <a:gd name="f1105" fmla="*/ f987 1 f818"/>
              <a:gd name="f1106" fmla="*/ f988 1 f817"/>
              <a:gd name="f1107" fmla="*/ f989 1 f818"/>
              <a:gd name="f1108" fmla="*/ f990 1 f817"/>
              <a:gd name="f1109" fmla="*/ f991 1 f818"/>
              <a:gd name="f1110" fmla="*/ f992 1 f817"/>
              <a:gd name="f1111" fmla="*/ f993 1 f818"/>
              <a:gd name="f1112" fmla="*/ f994 1 f817"/>
              <a:gd name="f1113" fmla="*/ f995 1 f818"/>
              <a:gd name="f1114" fmla="*/ f996 1 f817"/>
              <a:gd name="f1115" fmla="*/ f997 1 f818"/>
              <a:gd name="f1116" fmla="*/ f998 1 f817"/>
              <a:gd name="f1117" fmla="*/ f999 1 f818"/>
              <a:gd name="f1118" fmla="*/ f1000 1 f817"/>
              <a:gd name="f1119" fmla="*/ f1001 1 f818"/>
              <a:gd name="f1120" fmla="*/ f1002 1 f817"/>
              <a:gd name="f1121" fmla="*/ f1003 1 f818"/>
              <a:gd name="f1122" fmla="*/ f1004 1 f817"/>
              <a:gd name="f1123" fmla="*/ f1005 1 f818"/>
              <a:gd name="f1124" fmla="*/ f1006 1 f817"/>
              <a:gd name="f1125" fmla="*/ f1007 1 f818"/>
              <a:gd name="f1126" fmla="*/ f1008 1 f817"/>
              <a:gd name="f1127" fmla="*/ f1009 1 f818"/>
              <a:gd name="f1128" fmla="*/ f1010 1 f817"/>
              <a:gd name="f1129" fmla="*/ f1011 1 f818"/>
              <a:gd name="f1130" fmla="*/ f1012 1 f817"/>
              <a:gd name="f1131" fmla="*/ f1013 1 f818"/>
              <a:gd name="f1132" fmla="*/ f1014 1 f817"/>
              <a:gd name="f1133" fmla="*/ f1015 1 f818"/>
              <a:gd name="f1134" fmla="*/ f1016 1 f817"/>
              <a:gd name="f1135" fmla="*/ f1017 1 f818"/>
              <a:gd name="f1136" fmla="*/ f1018 1 f817"/>
              <a:gd name="f1137" fmla="*/ f1019 1 f818"/>
              <a:gd name="f1138" fmla="*/ f1020 1 f817"/>
              <a:gd name="f1139" fmla="*/ f1021 1 f818"/>
              <a:gd name="f1140" fmla="*/ f1022 1 f817"/>
              <a:gd name="f1141" fmla="*/ f1023 1 f818"/>
              <a:gd name="f1142" fmla="*/ f1024 1 f817"/>
              <a:gd name="f1143" fmla="*/ f1025 1 f818"/>
              <a:gd name="f1144" fmla="*/ f1026 1 f817"/>
              <a:gd name="f1145" fmla="*/ f1027 1 f818"/>
              <a:gd name="f1146" fmla="*/ f1028 1 f817"/>
              <a:gd name="f1147" fmla="*/ f1029 1 f818"/>
              <a:gd name="f1148" fmla="*/ f1030 1 f817"/>
              <a:gd name="f1149" fmla="*/ f1031 1 f818"/>
              <a:gd name="f1150" fmla="*/ f1032 1 f818"/>
              <a:gd name="f1151" fmla="*/ f1033 1 f817"/>
              <a:gd name="f1152" fmla="*/ f1034 1 f818"/>
              <a:gd name="f1153" fmla="*/ f1035 1 f818"/>
              <a:gd name="f1154" fmla="*/ f1036 1 f817"/>
              <a:gd name="f1155" fmla="*/ f1037 1 f818"/>
              <a:gd name="f1156" fmla="*/ f1038 1 f817"/>
              <a:gd name="f1157" fmla="*/ f1039 1 f818"/>
              <a:gd name="f1158" fmla="*/ f1040 1 f817"/>
              <a:gd name="f1159" fmla="*/ f1041 1 f818"/>
              <a:gd name="f1160" fmla="*/ f1042 1 f817"/>
              <a:gd name="f1161" fmla="*/ f1043 1 f818"/>
              <a:gd name="f1162" fmla="*/ f1044 1 f817"/>
              <a:gd name="f1163" fmla="*/ f1045 1 f818"/>
              <a:gd name="f1164" fmla="*/ f1046 1 f817"/>
              <a:gd name="f1165" fmla="*/ f1047 1 f818"/>
              <a:gd name="f1166" fmla="*/ f1048 f808 1"/>
              <a:gd name="f1167" fmla="*/ f1049 f808 1"/>
              <a:gd name="f1168" fmla="*/ f1051 f809 1"/>
              <a:gd name="f1169" fmla="*/ f1050 f809 1"/>
              <a:gd name="f1170" fmla="*/ f1052 f808 1"/>
              <a:gd name="f1171" fmla="*/ f1053 f809 1"/>
              <a:gd name="f1172" fmla="*/ f1054 f808 1"/>
              <a:gd name="f1173" fmla="*/ f1055 f809 1"/>
              <a:gd name="f1174" fmla="*/ f1056 f808 1"/>
              <a:gd name="f1175" fmla="*/ f1057 f809 1"/>
              <a:gd name="f1176" fmla="*/ f1058 f808 1"/>
              <a:gd name="f1177" fmla="*/ f1059 f809 1"/>
              <a:gd name="f1178" fmla="*/ f1060 f808 1"/>
              <a:gd name="f1179" fmla="*/ f1061 f809 1"/>
              <a:gd name="f1180" fmla="*/ f1062 f808 1"/>
              <a:gd name="f1181" fmla="*/ f1063 f809 1"/>
              <a:gd name="f1182" fmla="*/ f1064 f808 1"/>
              <a:gd name="f1183" fmla="*/ f1065 f809 1"/>
              <a:gd name="f1184" fmla="*/ f1066 f808 1"/>
              <a:gd name="f1185" fmla="*/ f1067 f809 1"/>
              <a:gd name="f1186" fmla="*/ f1068 f808 1"/>
              <a:gd name="f1187" fmla="*/ f1069 f809 1"/>
              <a:gd name="f1188" fmla="*/ f1070 f808 1"/>
              <a:gd name="f1189" fmla="*/ f1071 f809 1"/>
              <a:gd name="f1190" fmla="*/ f1072 f808 1"/>
              <a:gd name="f1191" fmla="*/ f1073 f809 1"/>
              <a:gd name="f1192" fmla="*/ f1074 f808 1"/>
              <a:gd name="f1193" fmla="*/ f1075 f809 1"/>
              <a:gd name="f1194" fmla="*/ f1076 f808 1"/>
              <a:gd name="f1195" fmla="*/ f1077 f809 1"/>
              <a:gd name="f1196" fmla="*/ f1078 f808 1"/>
              <a:gd name="f1197" fmla="*/ f1079 f809 1"/>
              <a:gd name="f1198" fmla="*/ f1080 f808 1"/>
              <a:gd name="f1199" fmla="*/ f1081 f809 1"/>
              <a:gd name="f1200" fmla="*/ f1082 f808 1"/>
              <a:gd name="f1201" fmla="*/ f1083 f809 1"/>
              <a:gd name="f1202" fmla="*/ f1084 f808 1"/>
              <a:gd name="f1203" fmla="*/ f1085 f809 1"/>
              <a:gd name="f1204" fmla="*/ f1086 f808 1"/>
              <a:gd name="f1205" fmla="*/ f1087 f809 1"/>
              <a:gd name="f1206" fmla="*/ f1088 f808 1"/>
              <a:gd name="f1207" fmla="*/ f1089 f809 1"/>
              <a:gd name="f1208" fmla="*/ f1090 f808 1"/>
              <a:gd name="f1209" fmla="*/ f1091 f809 1"/>
              <a:gd name="f1210" fmla="*/ f1092 f808 1"/>
              <a:gd name="f1211" fmla="*/ f1093 f809 1"/>
              <a:gd name="f1212" fmla="*/ f1094 f808 1"/>
              <a:gd name="f1213" fmla="*/ f1095 f809 1"/>
              <a:gd name="f1214" fmla="*/ f1096 f808 1"/>
              <a:gd name="f1215" fmla="*/ f1097 f809 1"/>
              <a:gd name="f1216" fmla="*/ f1098 f808 1"/>
              <a:gd name="f1217" fmla="*/ f1099 f809 1"/>
              <a:gd name="f1218" fmla="*/ f1100 f808 1"/>
              <a:gd name="f1219" fmla="*/ f1101 f809 1"/>
              <a:gd name="f1220" fmla="*/ f1102 f808 1"/>
              <a:gd name="f1221" fmla="*/ f1103 f809 1"/>
              <a:gd name="f1222" fmla="*/ f1104 f808 1"/>
              <a:gd name="f1223" fmla="*/ f1105 f809 1"/>
              <a:gd name="f1224" fmla="*/ f1106 f808 1"/>
              <a:gd name="f1225" fmla="*/ f1107 f809 1"/>
              <a:gd name="f1226" fmla="*/ f1108 f808 1"/>
              <a:gd name="f1227" fmla="*/ f1109 f809 1"/>
              <a:gd name="f1228" fmla="*/ f1110 f808 1"/>
              <a:gd name="f1229" fmla="*/ f1111 f809 1"/>
              <a:gd name="f1230" fmla="*/ f1112 f808 1"/>
              <a:gd name="f1231" fmla="*/ f1113 f809 1"/>
              <a:gd name="f1232" fmla="*/ f1114 f808 1"/>
              <a:gd name="f1233" fmla="*/ f1115 f809 1"/>
              <a:gd name="f1234" fmla="*/ f1116 f808 1"/>
              <a:gd name="f1235" fmla="*/ f1117 f809 1"/>
              <a:gd name="f1236" fmla="*/ f1118 f808 1"/>
              <a:gd name="f1237" fmla="*/ f1119 f809 1"/>
              <a:gd name="f1238" fmla="*/ f1120 f808 1"/>
              <a:gd name="f1239" fmla="*/ f1121 f809 1"/>
              <a:gd name="f1240" fmla="*/ f1122 f808 1"/>
              <a:gd name="f1241" fmla="*/ f1123 f809 1"/>
              <a:gd name="f1242" fmla="*/ f1124 f808 1"/>
              <a:gd name="f1243" fmla="*/ f1125 f809 1"/>
              <a:gd name="f1244" fmla="*/ f1126 f808 1"/>
              <a:gd name="f1245" fmla="*/ f1127 f809 1"/>
              <a:gd name="f1246" fmla="*/ f1128 f808 1"/>
              <a:gd name="f1247" fmla="*/ f1129 f809 1"/>
              <a:gd name="f1248" fmla="*/ f1130 f808 1"/>
              <a:gd name="f1249" fmla="*/ f1131 f809 1"/>
              <a:gd name="f1250" fmla="*/ f1132 f808 1"/>
              <a:gd name="f1251" fmla="*/ f1133 f809 1"/>
              <a:gd name="f1252" fmla="*/ f1134 f808 1"/>
              <a:gd name="f1253" fmla="*/ f1135 f809 1"/>
              <a:gd name="f1254" fmla="*/ f1136 f808 1"/>
              <a:gd name="f1255" fmla="*/ f1137 f809 1"/>
              <a:gd name="f1256" fmla="*/ f1138 f808 1"/>
              <a:gd name="f1257" fmla="*/ f1139 f809 1"/>
              <a:gd name="f1258" fmla="*/ f1140 f808 1"/>
              <a:gd name="f1259" fmla="*/ f1141 f809 1"/>
              <a:gd name="f1260" fmla="*/ f1142 f808 1"/>
              <a:gd name="f1261" fmla="*/ f1143 f809 1"/>
              <a:gd name="f1262" fmla="*/ f1144 f808 1"/>
              <a:gd name="f1263" fmla="*/ f1145 f809 1"/>
              <a:gd name="f1264" fmla="*/ f1146 f808 1"/>
              <a:gd name="f1265" fmla="*/ f1147 f809 1"/>
              <a:gd name="f1266" fmla="*/ f1148 f808 1"/>
              <a:gd name="f1267" fmla="*/ f1149 f809 1"/>
              <a:gd name="f1268" fmla="*/ f1150 f809 1"/>
              <a:gd name="f1269" fmla="*/ f1151 f808 1"/>
              <a:gd name="f1270" fmla="*/ f1152 f809 1"/>
              <a:gd name="f1271" fmla="*/ f1153 f809 1"/>
              <a:gd name="f1272" fmla="*/ f1154 f808 1"/>
              <a:gd name="f1273" fmla="*/ f1155 f809 1"/>
              <a:gd name="f1274" fmla="*/ f1156 f808 1"/>
              <a:gd name="f1275" fmla="*/ f1157 f809 1"/>
              <a:gd name="f1276" fmla="*/ f1158 f808 1"/>
              <a:gd name="f1277" fmla="*/ f1159 f809 1"/>
              <a:gd name="f1278" fmla="*/ f1160 f808 1"/>
              <a:gd name="f1279" fmla="*/ f1161 f809 1"/>
              <a:gd name="f1280" fmla="*/ f1162 f808 1"/>
              <a:gd name="f1281" fmla="*/ f1163 f809 1"/>
              <a:gd name="f1282" fmla="*/ f1164 f808 1"/>
              <a:gd name="f1283" fmla="*/ f1165 f8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3">
                <a:pos x="f1170" y="f1171"/>
              </a:cxn>
              <a:cxn ang="f933">
                <a:pos x="f1172" y="f1173"/>
              </a:cxn>
              <a:cxn ang="f933">
                <a:pos x="f1174" y="f1175"/>
              </a:cxn>
              <a:cxn ang="f933">
                <a:pos x="f1176" y="f1177"/>
              </a:cxn>
              <a:cxn ang="f933">
                <a:pos x="f1178" y="f1179"/>
              </a:cxn>
              <a:cxn ang="f933">
                <a:pos x="f1180" y="f1181"/>
              </a:cxn>
              <a:cxn ang="f933">
                <a:pos x="f1182" y="f1183"/>
              </a:cxn>
              <a:cxn ang="f933">
                <a:pos x="f1184" y="f1185"/>
              </a:cxn>
              <a:cxn ang="f933">
                <a:pos x="f1186" y="f1187"/>
              </a:cxn>
              <a:cxn ang="f933">
                <a:pos x="f1188" y="f1189"/>
              </a:cxn>
              <a:cxn ang="f933">
                <a:pos x="f1190" y="f1191"/>
              </a:cxn>
              <a:cxn ang="f933">
                <a:pos x="f1192" y="f1193"/>
              </a:cxn>
              <a:cxn ang="f933">
                <a:pos x="f1194" y="f1195"/>
              </a:cxn>
              <a:cxn ang="f933">
                <a:pos x="f1196" y="f1197"/>
              </a:cxn>
              <a:cxn ang="f933">
                <a:pos x="f1198" y="f1199"/>
              </a:cxn>
              <a:cxn ang="f933">
                <a:pos x="f1200" y="f1201"/>
              </a:cxn>
              <a:cxn ang="f933">
                <a:pos x="f1202" y="f1203"/>
              </a:cxn>
              <a:cxn ang="f933">
                <a:pos x="f1204" y="f1205"/>
              </a:cxn>
              <a:cxn ang="f933">
                <a:pos x="f1206" y="f1207"/>
              </a:cxn>
              <a:cxn ang="f933">
                <a:pos x="f1208" y="f1209"/>
              </a:cxn>
              <a:cxn ang="f933">
                <a:pos x="f1210" y="f1211"/>
              </a:cxn>
              <a:cxn ang="f933">
                <a:pos x="f1212" y="f1213"/>
              </a:cxn>
              <a:cxn ang="f933">
                <a:pos x="f1214" y="f1215"/>
              </a:cxn>
              <a:cxn ang="f933">
                <a:pos x="f1216" y="f1217"/>
              </a:cxn>
              <a:cxn ang="f933">
                <a:pos x="f1218" y="f1219"/>
              </a:cxn>
              <a:cxn ang="f933">
                <a:pos x="f1220" y="f1221"/>
              </a:cxn>
              <a:cxn ang="f933">
                <a:pos x="f1222" y="f1223"/>
              </a:cxn>
              <a:cxn ang="f933">
                <a:pos x="f1224" y="f1225"/>
              </a:cxn>
              <a:cxn ang="f933">
                <a:pos x="f1226" y="f1227"/>
              </a:cxn>
              <a:cxn ang="f933">
                <a:pos x="f1228" y="f1229"/>
              </a:cxn>
              <a:cxn ang="f933">
                <a:pos x="f1230" y="f1231"/>
              </a:cxn>
              <a:cxn ang="f933">
                <a:pos x="f1232" y="f1233"/>
              </a:cxn>
              <a:cxn ang="f933">
                <a:pos x="f1234" y="f1235"/>
              </a:cxn>
              <a:cxn ang="f933">
                <a:pos x="f1236" y="f1237"/>
              </a:cxn>
              <a:cxn ang="f933">
                <a:pos x="f1238" y="f1239"/>
              </a:cxn>
              <a:cxn ang="f933">
                <a:pos x="f1240" y="f1241"/>
              </a:cxn>
              <a:cxn ang="f933">
                <a:pos x="f1242" y="f1243"/>
              </a:cxn>
              <a:cxn ang="f933">
                <a:pos x="f1244" y="f1245"/>
              </a:cxn>
              <a:cxn ang="f933">
                <a:pos x="f1246" y="f1247"/>
              </a:cxn>
              <a:cxn ang="f933">
                <a:pos x="f1248" y="f1249"/>
              </a:cxn>
              <a:cxn ang="f933">
                <a:pos x="f1250" y="f1251"/>
              </a:cxn>
              <a:cxn ang="f933">
                <a:pos x="f1252" y="f1253"/>
              </a:cxn>
              <a:cxn ang="f933">
                <a:pos x="f1254" y="f1255"/>
              </a:cxn>
              <a:cxn ang="f933">
                <a:pos x="f1256" y="f1257"/>
              </a:cxn>
              <a:cxn ang="f933">
                <a:pos x="f1258" y="f1259"/>
              </a:cxn>
              <a:cxn ang="f933">
                <a:pos x="f1260" y="f1261"/>
              </a:cxn>
              <a:cxn ang="f933">
                <a:pos x="f1262" y="f1263"/>
              </a:cxn>
              <a:cxn ang="f933">
                <a:pos x="f1264" y="f1265"/>
              </a:cxn>
              <a:cxn ang="f933">
                <a:pos x="f1266" y="f1267"/>
              </a:cxn>
              <a:cxn ang="f933">
                <a:pos x="f1248" y="f1268"/>
              </a:cxn>
              <a:cxn ang="f933">
                <a:pos x="f1269" y="f1270"/>
              </a:cxn>
              <a:cxn ang="f933">
                <a:pos x="f1208" y="f1271"/>
              </a:cxn>
              <a:cxn ang="f933">
                <a:pos x="f1272" y="f1273"/>
              </a:cxn>
              <a:cxn ang="f933">
                <a:pos x="f1274" y="f1275"/>
              </a:cxn>
              <a:cxn ang="f933">
                <a:pos x="f1276" y="f1277"/>
              </a:cxn>
              <a:cxn ang="f933">
                <a:pos x="f1278" y="f1279"/>
              </a:cxn>
              <a:cxn ang="f933">
                <a:pos x="f1280" y="f1281"/>
              </a:cxn>
              <a:cxn ang="f933">
                <a:pos x="f1282" y="f1283"/>
              </a:cxn>
            </a:cxnLst>
            <a:rect l="f1166" t="f1169" r="f1167" b="f1168"/>
            <a:pathLst>
              <a:path w="1530" h="1646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50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5"/>
                </a:cubicBezTo>
                <a:cubicBezTo>
                  <a:pt x="f79" y="f80"/>
                  <a:pt x="f81" y="f82"/>
                  <a:pt x="f83" y="f8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5"/>
                  <a:pt x="f97" y="f98"/>
                  <a:pt x="f99" y="f87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0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83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6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3"/>
                  <a:pt x="f146" y="f144"/>
                  <a:pt x="f147" y="f148"/>
                </a:cubicBezTo>
                <a:cubicBezTo>
                  <a:pt x="f143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1"/>
                  <a:pt x="f193" y="f194"/>
                </a:cubicBezTo>
                <a:cubicBezTo>
                  <a:pt x="f100" y="f195"/>
                  <a:pt x="f193" y="f196"/>
                  <a:pt x="f190" y="f197"/>
                </a:cubicBezTo>
                <a:cubicBezTo>
                  <a:pt x="f198" y="f199"/>
                  <a:pt x="f200" y="f45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03"/>
                </a:cubicBezTo>
                <a:cubicBezTo>
                  <a:pt x="f214" y="f215"/>
                  <a:pt x="f180" y="f216"/>
                  <a:pt x="f217" y="f218"/>
                </a:cubicBezTo>
                <a:cubicBezTo>
                  <a:pt x="f133" y="f219"/>
                  <a:pt x="f220" y="f221"/>
                  <a:pt x="f222" y="f223"/>
                </a:cubicBezTo>
                <a:cubicBezTo>
                  <a:pt x="f149" y="f224"/>
                  <a:pt x="f225" y="f219"/>
                  <a:pt x="f226" y="f227"/>
                </a:cubicBezTo>
                <a:cubicBezTo>
                  <a:pt x="f6" y="f149"/>
                  <a:pt x="f226" y="f228"/>
                  <a:pt x="f229" y="f151"/>
                </a:cubicBezTo>
                <a:cubicBezTo>
                  <a:pt x="f230" y="f231"/>
                  <a:pt x="f232" y="f233"/>
                  <a:pt x="f234" y="f235"/>
                </a:cubicBezTo>
                <a:cubicBezTo>
                  <a:pt x="f236" y="f237"/>
                  <a:pt x="f238" y="f239"/>
                  <a:pt x="f66" y="f240"/>
                </a:cubicBezTo>
                <a:cubicBezTo>
                  <a:pt x="f241" y="f242"/>
                  <a:pt x="f243" y="f125"/>
                  <a:pt x="f244" y="f245"/>
                </a:cubicBezTo>
                <a:cubicBezTo>
                  <a:pt x="f246" y="f247"/>
                  <a:pt x="f248" y="f137"/>
                  <a:pt x="f249" y="f250"/>
                </a:cubicBezTo>
                <a:cubicBezTo>
                  <a:pt x="f251" y="f252"/>
                  <a:pt x="f253" y="f252"/>
                  <a:pt x="f254" y="f250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7"/>
                  <a:pt x="f264" y="f265"/>
                </a:cubicBezTo>
                <a:cubicBezTo>
                  <a:pt x="f21" y="f237"/>
                  <a:pt x="f266" y="f267"/>
                  <a:pt x="f82" y="f268"/>
                </a:cubicBezTo>
                <a:cubicBezTo>
                  <a:pt x="f269" y="f270"/>
                  <a:pt x="f95" y="f151"/>
                  <a:pt x="f5" y="f271"/>
                </a:cubicBezTo>
                <a:cubicBezTo>
                  <a:pt x="f272" y="f273"/>
                  <a:pt x="f82" y="f274"/>
                  <a:pt x="f89" y="f149"/>
                </a:cubicBezTo>
                <a:cubicBezTo>
                  <a:pt x="f275" y="f224"/>
                  <a:pt x="f276" y="f277"/>
                  <a:pt x="f278" y="f279"/>
                </a:cubicBezTo>
                <a:cubicBezTo>
                  <a:pt x="f280" y="f281"/>
                  <a:pt x="f282" y="f271"/>
                  <a:pt x="f283" y="f152"/>
                </a:cubicBezTo>
                <a:cubicBezTo>
                  <a:pt x="f284" y="f121"/>
                  <a:pt x="f285" y="f134"/>
                  <a:pt x="f39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83" y="f293"/>
                  <a:pt x="f294" y="f295"/>
                  <a:pt x="f296" y="f122"/>
                </a:cubicBezTo>
                <a:cubicBezTo>
                  <a:pt x="f297" y="f298"/>
                  <a:pt x="f291" y="f299"/>
                  <a:pt x="f300" y="f301"/>
                </a:cubicBezTo>
                <a:cubicBezTo>
                  <a:pt x="f302" y="f40"/>
                  <a:pt x="f303" y="f304"/>
                  <a:pt x="f305" y="f306"/>
                </a:cubicBezTo>
                <a:cubicBezTo>
                  <a:pt x="f307" y="f308"/>
                  <a:pt x="f309" y="f310"/>
                  <a:pt x="f311" y="f312"/>
                </a:cubicBezTo>
                <a:cubicBezTo>
                  <a:pt x="f313" y="f314"/>
                  <a:pt x="f315" y="f316"/>
                  <a:pt x="f295" y="f317"/>
                </a:cubicBezTo>
                <a:cubicBezTo>
                  <a:pt x="f318" y="f319"/>
                  <a:pt x="f320" y="f103"/>
                  <a:pt x="f321" y="f276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34" y="f208"/>
                  <a:pt x="f335" y="f92"/>
                  <a:pt x="f336" y="f337"/>
                </a:cubicBezTo>
                <a:cubicBezTo>
                  <a:pt x="f338" y="f161"/>
                  <a:pt x="f336" y="f339"/>
                  <a:pt x="f335" y="f340"/>
                </a:cubicBezTo>
                <a:cubicBezTo>
                  <a:pt x="f341" y="f11"/>
                  <a:pt x="f342" y="f155"/>
                  <a:pt x="f319" y="f153"/>
                </a:cubicBezTo>
                <a:cubicBezTo>
                  <a:pt x="f343" y="f151"/>
                  <a:pt x="f344" y="f345"/>
                  <a:pt x="f8" y="f9"/>
                </a:cubicBezTo>
                <a:close/>
                <a:moveTo>
                  <a:pt x="f346" y="f347"/>
                </a:moveTo>
                <a:cubicBezTo>
                  <a:pt x="f348" y="f349"/>
                  <a:pt x="f350" y="f351"/>
                  <a:pt x="f321" y="f352"/>
                </a:cubicBezTo>
                <a:cubicBezTo>
                  <a:pt x="f353" y="f354"/>
                  <a:pt x="f355" y="f133"/>
                  <a:pt x="f356" y="f357"/>
                </a:cubicBezTo>
                <a:cubicBezTo>
                  <a:pt x="f358" y="f178"/>
                  <a:pt x="f32" y="f359"/>
                  <a:pt x="f355" y="f161"/>
                </a:cubicBezTo>
                <a:cubicBezTo>
                  <a:pt x="f360" y="f166"/>
                  <a:pt x="f361" y="f162"/>
                  <a:pt x="f362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65"/>
                </a:cubicBezTo>
                <a:cubicBezTo>
                  <a:pt x="f375" y="f376"/>
                  <a:pt x="f377" y="f163"/>
                  <a:pt x="f378" y="f163"/>
                </a:cubicBezTo>
                <a:cubicBezTo>
                  <a:pt x="f251" y="f379"/>
                  <a:pt x="f53" y="f380"/>
                  <a:pt x="f53" y="f373"/>
                </a:cubicBezTo>
                <a:cubicBezTo>
                  <a:pt x="f381" y="f367"/>
                  <a:pt x="f382" y="f383"/>
                  <a:pt x="f384" y="f385"/>
                </a:cubicBezTo>
                <a:cubicBezTo>
                  <a:pt x="f386" y="f162"/>
                  <a:pt x="f387" y="f207"/>
                  <a:pt x="f388" y="f168"/>
                </a:cubicBezTo>
                <a:cubicBezTo>
                  <a:pt x="f389" y="f390"/>
                  <a:pt x="f389" y="f133"/>
                  <a:pt x="f391" y="f392"/>
                </a:cubicBezTo>
                <a:cubicBezTo>
                  <a:pt x="f393" y="f232"/>
                  <a:pt x="f394" y="f395"/>
                  <a:pt x="f396" y="f397"/>
                </a:cubicBezTo>
                <a:cubicBezTo>
                  <a:pt x="f398" y="f399"/>
                  <a:pt x="f347" y="f400"/>
                  <a:pt x="f401" y="f400"/>
                </a:cubicBezTo>
                <a:cubicBezTo>
                  <a:pt x="f86" y="f400"/>
                  <a:pt x="f402" y="f399"/>
                  <a:pt x="f403" y="f404"/>
                </a:cubicBezTo>
                <a:cubicBezTo>
                  <a:pt x="f405" y="f406"/>
                  <a:pt x="f407" y="f408"/>
                  <a:pt x="f79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4" y="f416"/>
                  <a:pt x="f417" y="f418"/>
                  <a:pt x="f419" y="f420"/>
                </a:cubicBezTo>
                <a:cubicBezTo>
                  <a:pt x="f421" y="f420"/>
                  <a:pt x="f422" y="f423"/>
                  <a:pt x="f424" y="f425"/>
                </a:cubicBezTo>
                <a:cubicBezTo>
                  <a:pt x="f88" y="f426"/>
                  <a:pt x="f86" y="f427"/>
                  <a:pt x="f402" y="f428"/>
                </a:cubicBezTo>
                <a:cubicBezTo>
                  <a:pt x="f403" y="f429"/>
                  <a:pt x="f405" y="f428"/>
                  <a:pt x="f28" y="f430"/>
                </a:cubicBezTo>
                <a:cubicBezTo>
                  <a:pt x="f431" y="f432"/>
                  <a:pt x="f79" y="f433"/>
                  <a:pt x="f412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446"/>
                </a:cubicBezTo>
                <a:cubicBezTo>
                  <a:pt x="f447" y="f182"/>
                  <a:pt x="f448" y="f449"/>
                  <a:pt x="f450" y="f451"/>
                </a:cubicBezTo>
                <a:cubicBezTo>
                  <a:pt x="f452" y="f453"/>
                  <a:pt x="f454" y="f97"/>
                  <a:pt x="f455" y="f456"/>
                </a:cubicBezTo>
                <a:cubicBezTo>
                  <a:pt x="f457" y="f290"/>
                  <a:pt x="f439" y="f192"/>
                  <a:pt x="f439" y="f212"/>
                </a:cubicBezTo>
                <a:cubicBezTo>
                  <a:pt x="f439" y="f458"/>
                  <a:pt x="f459" y="f460"/>
                  <a:pt x="f461" y="f462"/>
                </a:cubicBezTo>
                <a:cubicBezTo>
                  <a:pt x="f441" y="f463"/>
                  <a:pt x="f454" y="f464"/>
                  <a:pt x="f238" y="f465"/>
                </a:cubicBezTo>
                <a:cubicBezTo>
                  <a:pt x="f457" y="f466"/>
                  <a:pt x="f467" y="f468"/>
                  <a:pt x="f469" y="f458"/>
                </a:cubicBezTo>
                <a:cubicBezTo>
                  <a:pt x="f169" y="f188"/>
                  <a:pt x="f470" y="f453"/>
                  <a:pt x="f471" y="f472"/>
                </a:cubicBezTo>
                <a:cubicBezTo>
                  <a:pt x="f459" y="f420"/>
                  <a:pt x="f78" y="f397"/>
                  <a:pt x="f473" y="f474"/>
                </a:cubicBezTo>
                <a:cubicBezTo>
                  <a:pt x="f475" y="f474"/>
                  <a:pt x="f474" y="f474"/>
                  <a:pt x="f476" y="f477"/>
                </a:cubicBezTo>
                <a:cubicBezTo>
                  <a:pt x="f399" y="f478"/>
                  <a:pt x="f479" y="f480"/>
                  <a:pt x="f420" y="f394"/>
                </a:cubicBezTo>
                <a:cubicBezTo>
                  <a:pt x="f408" y="f481"/>
                  <a:pt x="f482" y="f483"/>
                  <a:pt x="f484" y="f485"/>
                </a:cubicBezTo>
                <a:cubicBezTo>
                  <a:pt x="f399" y="f84"/>
                  <a:pt x="f399" y="f486"/>
                  <a:pt x="f399" y="f421"/>
                </a:cubicBezTo>
                <a:cubicBezTo>
                  <a:pt x="f400" y="f487"/>
                  <a:pt x="f488" y="f489"/>
                  <a:pt x="f90" y="f489"/>
                </a:cubicBezTo>
                <a:cubicBezTo>
                  <a:pt x="f478" y="f490"/>
                  <a:pt x="f480" y="f475"/>
                  <a:pt x="f490" y="f487"/>
                </a:cubicBezTo>
                <a:cubicBezTo>
                  <a:pt x="f491" y="f86"/>
                  <a:pt x="f236" y="f84"/>
                  <a:pt x="f492" y="f493"/>
                </a:cubicBezTo>
                <a:cubicBezTo>
                  <a:pt x="f494" y="f495"/>
                  <a:pt x="f90" y="f496"/>
                  <a:pt x="f497" y="f498"/>
                </a:cubicBezTo>
                <a:cubicBezTo>
                  <a:pt x="f398" y="f498"/>
                  <a:pt x="f499" y="f414"/>
                  <a:pt x="f409" y="f500"/>
                </a:cubicBezTo>
                <a:cubicBezTo>
                  <a:pt x="f411" y="f402"/>
                  <a:pt x="f501" y="f502"/>
                  <a:pt x="f94" y="f424"/>
                </a:cubicBezTo>
                <a:cubicBezTo>
                  <a:pt x="f503" y="f402"/>
                  <a:pt x="f26" y="f405"/>
                  <a:pt x="f430" y="f78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467"/>
                  <a:pt x="f394" y="f431"/>
                  <a:pt x="f493" y="f84"/>
                </a:cubicBezTo>
                <a:cubicBezTo>
                  <a:pt x="f435" y="f511"/>
                  <a:pt x="f512" y="f399"/>
                  <a:pt x="f513" y="f482"/>
                </a:cubicBezTo>
                <a:cubicBezTo>
                  <a:pt x="f452" y="f514"/>
                  <a:pt x="f515" y="f516"/>
                  <a:pt x="f517" y="f518"/>
                </a:cubicBezTo>
                <a:cubicBezTo>
                  <a:pt x="f519" y="f129"/>
                  <a:pt x="f517" y="f520"/>
                  <a:pt x="f521" y="f427"/>
                </a:cubicBezTo>
                <a:cubicBezTo>
                  <a:pt x="f522" y="f523"/>
                  <a:pt x="f524" y="f525"/>
                  <a:pt x="f526" y="f425"/>
                </a:cubicBezTo>
                <a:cubicBezTo>
                  <a:pt x="f526" y="f416"/>
                  <a:pt x="f527" y="f416"/>
                  <a:pt x="f528" y="f529"/>
                </a:cubicBezTo>
                <a:cubicBezTo>
                  <a:pt x="f530" y="f531"/>
                  <a:pt x="f532" y="f504"/>
                  <a:pt x="f533" y="f190"/>
                </a:cubicBezTo>
                <a:cubicBezTo>
                  <a:pt x="f534" y="f186"/>
                  <a:pt x="f535" y="f463"/>
                  <a:pt x="f244" y="f184"/>
                </a:cubicBezTo>
                <a:cubicBezTo>
                  <a:pt x="f206" y="f234"/>
                  <a:pt x="f536" y="f184"/>
                  <a:pt x="f537" y="f538"/>
                </a:cubicBezTo>
                <a:cubicBezTo>
                  <a:pt x="f539" y="f349"/>
                  <a:pt x="f540" y="f131"/>
                  <a:pt x="f333" y="f541"/>
                </a:cubicBezTo>
                <a:cubicBezTo>
                  <a:pt x="f315" y="f460"/>
                  <a:pt x="f542" y="f543"/>
                  <a:pt x="f544" y="f436"/>
                </a:cubicBezTo>
                <a:cubicBezTo>
                  <a:pt x="f545" y="f436"/>
                  <a:pt x="f253" y="f114"/>
                  <a:pt x="f358" y="f24"/>
                </a:cubicBezTo>
                <a:cubicBezTo>
                  <a:pt x="f356" y="f163"/>
                  <a:pt x="f204" y="f546"/>
                  <a:pt x="f547" y="f436"/>
                </a:cubicBezTo>
                <a:cubicBezTo>
                  <a:pt x="f362" y="f548"/>
                  <a:pt x="f549" y="f186"/>
                  <a:pt x="f550" y="f184"/>
                </a:cubicBezTo>
                <a:cubicBezTo>
                  <a:pt x="f551" y="f114"/>
                  <a:pt x="f552" y="f458"/>
                  <a:pt x="f552" y="f186"/>
                </a:cubicBezTo>
                <a:cubicBezTo>
                  <a:pt x="f553" y="f554"/>
                  <a:pt x="f555" y="f430"/>
                  <a:pt x="f556" y="f557"/>
                </a:cubicBezTo>
                <a:cubicBezTo>
                  <a:pt x="f558" y="f518"/>
                  <a:pt x="f559" y="f516"/>
                  <a:pt x="f560" y="f396"/>
                </a:cubicBezTo>
                <a:cubicBezTo>
                  <a:pt x="f561" y="f562"/>
                  <a:pt x="f563" y="f525"/>
                  <a:pt x="f564" y="f415"/>
                </a:cubicBezTo>
                <a:cubicBezTo>
                  <a:pt x="f564" y="f565"/>
                  <a:pt x="f563" y="f523"/>
                  <a:pt x="f566" y="f427"/>
                </a:cubicBezTo>
                <a:cubicBezTo>
                  <a:pt x="f567" y="f520"/>
                  <a:pt x="f568" y="f427"/>
                  <a:pt x="f568" y="f531"/>
                </a:cubicBezTo>
                <a:cubicBezTo>
                  <a:pt x="f569" y="f499"/>
                  <a:pt x="f570" y="f420"/>
                  <a:pt x="f571" y="f400"/>
                </a:cubicBezTo>
                <a:cubicBezTo>
                  <a:pt x="f572" y="f573"/>
                  <a:pt x="f574" y="f422"/>
                  <a:pt x="f575" y="f83"/>
                </a:cubicBezTo>
                <a:cubicBezTo>
                  <a:pt x="f576" y="f577"/>
                  <a:pt x="f578" y="f467"/>
                  <a:pt x="f579" y="f439"/>
                </a:cubicBezTo>
                <a:cubicBezTo>
                  <a:pt x="f580" y="f507"/>
                  <a:pt x="f581" y="f471"/>
                  <a:pt x="f582" y="f583"/>
                </a:cubicBezTo>
                <a:cubicBezTo>
                  <a:pt x="f584" y="f498"/>
                  <a:pt x="f579" y="f485"/>
                  <a:pt x="f585" y="f236"/>
                </a:cubicBezTo>
                <a:cubicBezTo>
                  <a:pt x="f586" y="f587"/>
                  <a:pt x="f588" y="f478"/>
                  <a:pt x="f346" y="f347"/>
                </a:cubicBezTo>
                <a:close/>
                <a:moveTo>
                  <a:pt x="f384" y="f589"/>
                </a:move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263" y="f600"/>
                </a:cubicBezTo>
                <a:cubicBezTo>
                  <a:pt x="f601" y="f602"/>
                  <a:pt x="f603" y="f604"/>
                  <a:pt x="f605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615" y="f616"/>
                  <a:pt x="f609" y="f617"/>
                </a:cubicBezTo>
                <a:cubicBezTo>
                  <a:pt x="f618" y="f619"/>
                  <a:pt x="f620" y="f621"/>
                  <a:pt x="f622" y="f623"/>
                </a:cubicBezTo>
                <a:cubicBezTo>
                  <a:pt x="f348" y="f624"/>
                  <a:pt x="f625" y="f626"/>
                  <a:pt x="f627" y="f628"/>
                </a:cubicBezTo>
                <a:cubicBezTo>
                  <a:pt x="f629" y="f486"/>
                  <a:pt x="f630" y="f236"/>
                  <a:pt x="f631" y="f573"/>
                </a:cubicBezTo>
                <a:cubicBezTo>
                  <a:pt x="f632" y="f476"/>
                  <a:pt x="f633" y="f399"/>
                  <a:pt x="f634" y="f397"/>
                </a:cubicBezTo>
                <a:cubicBezTo>
                  <a:pt x="f635" y="f636"/>
                  <a:pt x="f568" y="f236"/>
                  <a:pt x="f637" y="f489"/>
                </a:cubicBezTo>
                <a:cubicBezTo>
                  <a:pt x="f638" y="f490"/>
                  <a:pt x="f563" y="f477"/>
                  <a:pt x="f639" y="f640"/>
                </a:cubicBezTo>
                <a:cubicBezTo>
                  <a:pt x="f641" y="f399"/>
                  <a:pt x="f642" y="f404"/>
                  <a:pt x="f556" y="f510"/>
                </a:cubicBezTo>
                <a:cubicBezTo>
                  <a:pt x="f643" y="f90"/>
                  <a:pt x="f644" y="f636"/>
                  <a:pt x="f553" y="f645"/>
                </a:cubicBezTo>
                <a:cubicBezTo>
                  <a:pt x="f553" y="f402"/>
                  <a:pt x="f646" y="f647"/>
                  <a:pt x="f648" y="f403"/>
                </a:cubicBezTo>
                <a:cubicBezTo>
                  <a:pt x="f550" y="f495"/>
                  <a:pt x="f649" y="f650"/>
                  <a:pt x="f651" y="f652"/>
                </a:cubicBezTo>
                <a:cubicBezTo>
                  <a:pt x="f255" y="f645"/>
                  <a:pt x="f653" y="f84"/>
                  <a:pt x="f654" y="f485"/>
                </a:cubicBezTo>
                <a:cubicBezTo>
                  <a:pt x="f655" y="f656"/>
                  <a:pt x="f362" y="f83"/>
                  <a:pt x="f657" y="f417"/>
                </a:cubicBezTo>
                <a:cubicBezTo>
                  <a:pt x="f658" y="f659"/>
                  <a:pt x="f353" y="f28"/>
                  <a:pt x="f660" y="f414"/>
                </a:cubicBezTo>
                <a:cubicBezTo>
                  <a:pt x="f377" y="f485"/>
                  <a:pt x="f661" y="f645"/>
                  <a:pt x="f662" y="f417"/>
                </a:cubicBezTo>
                <a:cubicBezTo>
                  <a:pt x="f540" y="f663"/>
                  <a:pt x="f539" y="f431"/>
                  <a:pt x="f664" y="f495"/>
                </a:cubicBezTo>
                <a:cubicBezTo>
                  <a:pt x="f665" y="f402"/>
                  <a:pt x="f248" y="f645"/>
                  <a:pt x="f666" y="f656"/>
                </a:cubicBezTo>
                <a:cubicBezTo>
                  <a:pt x="f667" y="f500"/>
                  <a:pt x="f668" y="f495"/>
                  <a:pt x="f243" y="f403"/>
                </a:cubicBezTo>
                <a:cubicBezTo>
                  <a:pt x="f534" y="f647"/>
                  <a:pt x="f669" y="f656"/>
                  <a:pt x="f533" y="f84"/>
                </a:cubicBezTo>
                <a:cubicBezTo>
                  <a:pt x="f534" y="f480"/>
                  <a:pt x="f619" y="f397"/>
                  <a:pt x="f126" y="f497"/>
                </a:cubicBezTo>
                <a:cubicBezTo>
                  <a:pt x="f670" y="f671"/>
                  <a:pt x="f672" y="f673"/>
                  <a:pt x="f68" y="f671"/>
                </a:cubicBezTo>
                <a:cubicBezTo>
                  <a:pt x="f524" y="f497"/>
                  <a:pt x="f674" y="f675"/>
                  <a:pt x="f674" y="f90"/>
                </a:cubicBezTo>
                <a:cubicBezTo>
                  <a:pt x="f526" y="f478"/>
                  <a:pt x="f68" y="f490"/>
                  <a:pt x="f676" y="f489"/>
                </a:cubicBezTo>
                <a:cubicBezTo>
                  <a:pt x="f677" y="f236"/>
                  <a:pt x="f519" y="f511"/>
                  <a:pt x="f678" y="f474"/>
                </a:cubicBezTo>
                <a:cubicBezTo>
                  <a:pt x="f70" y="f399"/>
                  <a:pt x="f513" y="f476"/>
                  <a:pt x="f679" y="f167"/>
                </a:cubicBezTo>
                <a:cubicBezTo>
                  <a:pt x="f457" y="f88"/>
                  <a:pt x="f680" y="f493"/>
                  <a:pt x="f681" y="f435"/>
                </a:cubicBezTo>
                <a:cubicBezTo>
                  <a:pt x="f493" y="f208"/>
                  <a:pt x="f682" y="f683"/>
                  <a:pt x="f504" y="f684"/>
                </a:cubicBezTo>
                <a:cubicBezTo>
                  <a:pt x="f97" y="f621"/>
                  <a:pt x="f456" y="f685"/>
                  <a:pt x="f433" y="f617"/>
                </a:cubicBezTo>
                <a:cubicBezTo>
                  <a:pt x="f686" y="f687"/>
                  <a:pt x="f192" y="f368"/>
                  <a:pt x="f456" y="f688"/>
                </a:cubicBezTo>
                <a:cubicBezTo>
                  <a:pt x="f554" y="f689"/>
                  <a:pt x="f523" y="f690"/>
                  <a:pt x="f400" y="f586"/>
                </a:cubicBezTo>
                <a:cubicBezTo>
                  <a:pt x="f90" y="f691"/>
                  <a:pt x="f490" y="f692"/>
                  <a:pt x="f693" y="f607"/>
                </a:cubicBezTo>
                <a:cubicBezTo>
                  <a:pt x="f495" y="f694"/>
                  <a:pt x="f405" y="f695"/>
                  <a:pt x="f431" y="f696"/>
                </a:cubicBezTo>
                <a:cubicBezTo>
                  <a:pt x="f681" y="f697"/>
                  <a:pt x="f512" y="f697"/>
                  <a:pt x="f74" y="f698"/>
                </a:cubicBezTo>
                <a:cubicBezTo>
                  <a:pt x="f699" y="f700"/>
                  <a:pt x="f701" y="f702"/>
                  <a:pt x="f703" y="f605"/>
                </a:cubicBezTo>
                <a:cubicBezTo>
                  <a:pt x="f241" y="f704"/>
                  <a:pt x="f59" y="f702"/>
                  <a:pt x="f666" y="f696"/>
                </a:cubicBezTo>
                <a:cubicBezTo>
                  <a:pt x="f206" y="f705"/>
                  <a:pt x="f384" y="f706"/>
                  <a:pt x="f384" y="f589"/>
                </a:cubicBezTo>
                <a:close/>
                <a:moveTo>
                  <a:pt x="f236" y="f118"/>
                </a:moveTo>
                <a:cubicBezTo>
                  <a:pt x="f707" y="f708"/>
                  <a:pt x="f408" y="f709"/>
                  <a:pt x="f413" y="f710"/>
                </a:cubicBezTo>
                <a:cubicBezTo>
                  <a:pt x="f523" y="f711"/>
                  <a:pt x="f430" y="f41"/>
                  <a:pt x="f712" y="f713"/>
                </a:cubicBezTo>
                <a:cubicBezTo>
                  <a:pt x="f429" y="f714"/>
                  <a:pt x="f165" y="f715"/>
                  <a:pt x="f504" y="f716"/>
                </a:cubicBezTo>
                <a:cubicBezTo>
                  <a:pt x="f712" y="f717"/>
                  <a:pt x="f718" y="f719"/>
                  <a:pt x="f99" y="f720"/>
                </a:cubicBezTo>
                <a:cubicBezTo>
                  <a:pt x="f721" y="f722"/>
                  <a:pt x="f543" y="f723"/>
                  <a:pt x="f724" y="f725"/>
                </a:cubicBezTo>
                <a:cubicBezTo>
                  <a:pt x="f438" y="f2"/>
                  <a:pt x="f438" y="f726"/>
                  <a:pt x="f724" y="f727"/>
                </a:cubicBezTo>
                <a:cubicBezTo>
                  <a:pt x="f436" y="f728"/>
                  <a:pt x="f721" y="f316"/>
                  <a:pt x="f729" y="f15"/>
                </a:cubicBezTo>
                <a:cubicBezTo>
                  <a:pt x="f472" y="f319"/>
                  <a:pt x="f96" y="f730"/>
                  <a:pt x="f429" y="f731"/>
                </a:cubicBezTo>
                <a:cubicBezTo>
                  <a:pt x="f732" y="f733"/>
                  <a:pt x="f734" y="f58"/>
                  <a:pt x="f712" y="f62"/>
                </a:cubicBezTo>
                <a:cubicBezTo>
                  <a:pt x="f506" y="f77"/>
                  <a:pt x="f735" y="f50"/>
                  <a:pt x="f525" y="f8"/>
                </a:cubicBezTo>
                <a:cubicBezTo>
                  <a:pt x="f479" y="f10"/>
                  <a:pt x="f397" y="f736"/>
                  <a:pt x="f424" y="f737"/>
                </a:cubicBezTo>
                <a:cubicBezTo>
                  <a:pt x="f473" y="f344"/>
                  <a:pt x="f483" y="f46"/>
                  <a:pt x="f645" y="f60"/>
                </a:cubicBezTo>
                <a:cubicBezTo>
                  <a:pt x="f495" y="f14"/>
                  <a:pt x="f577" y="f737"/>
                  <a:pt x="f505" y="f738"/>
                </a:cubicBezTo>
                <a:cubicBezTo>
                  <a:pt x="f739" y="f740"/>
                  <a:pt x="f699" y="f741"/>
                  <a:pt x="f742" y="f743"/>
                </a:cubicBezTo>
                <a:cubicBezTo>
                  <a:pt x="f744" y="f77"/>
                  <a:pt x="f745" y="f746"/>
                  <a:pt x="f747" y="f748"/>
                </a:cubicBezTo>
                <a:cubicBezTo>
                  <a:pt x="f532" y="f749"/>
                  <a:pt x="f750" y="f751"/>
                  <a:pt x="f752" y="f319"/>
                </a:cubicBezTo>
                <a:cubicBezTo>
                  <a:pt x="f753" y="f306"/>
                  <a:pt x="f664" y="f754"/>
                  <a:pt x="f333" y="f755"/>
                </a:cubicBezTo>
                <a:cubicBezTo>
                  <a:pt x="f315" y="f756"/>
                  <a:pt x="f757" y="f758"/>
                  <a:pt x="f388" y="f759"/>
                </a:cubicBezTo>
                <a:cubicBezTo>
                  <a:pt x="f760" y="f761"/>
                  <a:pt x="f762" y="f282"/>
                  <a:pt x="f763" y="f764"/>
                </a:cubicBezTo>
                <a:cubicBezTo>
                  <a:pt x="f765" y="f283"/>
                  <a:pt x="f57" y="f326"/>
                  <a:pt x="f666" y="f766"/>
                </a:cubicBezTo>
                <a:cubicBezTo>
                  <a:pt x="f55" y="f38"/>
                  <a:pt x="f666" y="f767"/>
                  <a:pt x="f533" y="f768"/>
                </a:cubicBezTo>
                <a:cubicBezTo>
                  <a:pt x="f64" y="f697"/>
                  <a:pt x="f769" y="f698"/>
                  <a:pt x="f770" y="f696"/>
                </a:cubicBezTo>
                <a:cubicBezTo>
                  <a:pt x="f771" y="f618"/>
                  <a:pt x="f293" y="f772"/>
                  <a:pt x="f461" y="f773"/>
                </a:cubicBezTo>
                <a:cubicBezTo>
                  <a:pt x="f471" y="f774"/>
                  <a:pt x="f775" y="f183"/>
                  <a:pt x="f81" y="f709"/>
                </a:cubicBezTo>
                <a:cubicBezTo>
                  <a:pt x="f493" y="f708"/>
                  <a:pt x="f86" y="f708"/>
                  <a:pt x="f236" y="f118"/>
                </a:cubicBezTo>
                <a:close/>
                <a:moveTo>
                  <a:pt x="f776" y="f777"/>
                </a:moveTo>
                <a:cubicBezTo>
                  <a:pt x="f778" y="f777"/>
                  <a:pt x="f542" y="f777"/>
                  <a:pt x="f779" y="f777"/>
                </a:cubicBezTo>
                <a:cubicBezTo>
                  <a:pt x="f381" y="f434"/>
                  <a:pt x="f391" y="f188"/>
                  <a:pt x="f391" y="f429"/>
                </a:cubicBezTo>
                <a:cubicBezTo>
                  <a:pt x="f391" y="f508"/>
                  <a:pt x="f780" y="f531"/>
                  <a:pt x="f311" y="f735"/>
                </a:cubicBezTo>
                <a:cubicBezTo>
                  <a:pt x="f781" y="f735"/>
                  <a:pt x="f776" y="f735"/>
                  <a:pt x="f782" y="f735"/>
                </a:cubicBezTo>
                <a:cubicBezTo>
                  <a:pt x="f783" y="f531"/>
                  <a:pt x="f783" y="f531"/>
                  <a:pt x="f321" y="f784"/>
                </a:cubicBezTo>
                <a:cubicBezTo>
                  <a:pt x="f32" y="f777"/>
                  <a:pt x="f32" y="f777"/>
                  <a:pt x="f776" y="f777"/>
                </a:cubicBezTo>
                <a:close/>
                <a:moveTo>
                  <a:pt x="f381" y="f480"/>
                </a:moveTo>
                <a:cubicBezTo>
                  <a:pt x="f785" y="f490"/>
                  <a:pt x="f786" y="f491"/>
                  <a:pt x="f662" y="f422"/>
                </a:cubicBezTo>
                <a:cubicBezTo>
                  <a:pt x="f780" y="f787"/>
                  <a:pt x="f313" y="f788"/>
                  <a:pt x="f789" y="f487"/>
                </a:cubicBezTo>
                <a:cubicBezTo>
                  <a:pt x="f790" y="f480"/>
                  <a:pt x="f791" y="f492"/>
                  <a:pt x="f792" y="f88"/>
                </a:cubicBezTo>
                <a:cubicBezTo>
                  <a:pt x="f793" y="f481"/>
                  <a:pt x="f309" y="f794"/>
                  <a:pt x="f368" y="f88"/>
                </a:cubicBezTo>
                <a:cubicBezTo>
                  <a:pt x="f51" y="f492"/>
                  <a:pt x="f32" y="f167"/>
                  <a:pt x="f660" y="f675"/>
                </a:cubicBezTo>
                <a:cubicBezTo>
                  <a:pt x="f594" y="f671"/>
                  <a:pt x="f377" y="f510"/>
                  <a:pt x="f545" y="f497"/>
                </a:cubicBezTo>
                <a:cubicBezTo>
                  <a:pt x="f791" y="f292"/>
                  <a:pt x="f790" y="f292"/>
                  <a:pt x="f779" y="f497"/>
                </a:cubicBezTo>
                <a:cubicBezTo>
                  <a:pt x="f795" y="f400"/>
                  <a:pt x="f381" y="f476"/>
                  <a:pt x="f381" y="f480"/>
                </a:cubicBezTo>
                <a:close/>
                <a:moveTo>
                  <a:pt x="f667" y="f796"/>
                </a:moveTo>
                <a:cubicBezTo>
                  <a:pt x="f57" y="f26"/>
                  <a:pt x="f57" y="f531"/>
                  <a:pt x="f246" y="f508"/>
                </a:cubicBezTo>
                <a:cubicBezTo>
                  <a:pt x="f666" y="f562"/>
                  <a:pt x="f797" y="f409"/>
                  <a:pt x="f249" y="f416"/>
                </a:cubicBezTo>
                <a:cubicBezTo>
                  <a:pt x="f664" y="f562"/>
                  <a:pt x="f664" y="f94"/>
                  <a:pt x="f387" y="f798"/>
                </a:cubicBezTo>
                <a:cubicBezTo>
                  <a:pt x="f762" y="f506"/>
                  <a:pt x="f762" y="f472"/>
                  <a:pt x="f762" y="f799"/>
                </a:cubicBezTo>
                <a:cubicBezTo>
                  <a:pt x="f762" y="f800"/>
                  <a:pt x="f801" y="f451"/>
                  <a:pt x="f802" y="f456"/>
                </a:cubicBezTo>
                <a:cubicBezTo>
                  <a:pt x="f248" y="f803"/>
                  <a:pt x="f668" y="f165"/>
                  <a:pt x="f667" y="f796"/>
                </a:cubicBezTo>
                <a:close/>
                <a:moveTo>
                  <a:pt x="f362" y="f800"/>
                </a:moveTo>
                <a:cubicBezTo>
                  <a:pt x="f360" y="f554"/>
                  <a:pt x="f804" y="f712"/>
                  <a:pt x="f364" y="f565"/>
                </a:cubicBezTo>
                <a:cubicBezTo>
                  <a:pt x="f657" y="f557"/>
                  <a:pt x="f360" y="f425"/>
                  <a:pt x="f655" y="f416"/>
                </a:cubicBezTo>
                <a:cubicBezTo>
                  <a:pt x="f805" y="f396"/>
                  <a:pt x="f651" y="f518"/>
                  <a:pt x="f649" y="f508"/>
                </a:cubicBezTo>
                <a:cubicBezTo>
                  <a:pt x="f806" y="f165"/>
                  <a:pt x="f649" y="f97"/>
                  <a:pt x="f362" y="f800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149EA67B-F60B-4655-8B7A-27CB8BC5720F}"/>
              </a:ext>
            </a:extLst>
          </p:cNvPr>
          <p:cNvSpPr/>
          <p:nvPr/>
        </p:nvSpPr>
        <p:spPr>
          <a:xfrm>
            <a:off x="2366960" y="3413126"/>
            <a:ext cx="1993904" cy="1603372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682"/>
              <a:gd name="f8" fmla="val 1354"/>
              <a:gd name="f9" fmla="val 726"/>
              <a:gd name="f10" fmla="val 673"/>
              <a:gd name="f11" fmla="val 741"/>
              <a:gd name="f12" fmla="val 664"/>
              <a:gd name="f13" fmla="val 752"/>
              <a:gd name="f14" fmla="val 656"/>
              <a:gd name="f15" fmla="val 751"/>
              <a:gd name="f16" fmla="val 638"/>
              <a:gd name="f17" fmla="val 750"/>
              <a:gd name="f18" fmla="val 633"/>
              <a:gd name="f19" fmla="val 753"/>
              <a:gd name="f20" fmla="val 627"/>
              <a:gd name="f21" fmla="val 759"/>
              <a:gd name="f22" fmla="val 626"/>
              <a:gd name="f23" fmla="val 765"/>
              <a:gd name="f24" fmla="val 624"/>
              <a:gd name="f25" fmla="val 766"/>
              <a:gd name="f26" fmla="val 629"/>
              <a:gd name="f27" fmla="val 768"/>
              <a:gd name="f28" fmla="val 774"/>
              <a:gd name="f29" fmla="val 644"/>
              <a:gd name="f30" fmla="val 788"/>
              <a:gd name="f31" fmla="val 643"/>
              <a:gd name="f32" fmla="val 794"/>
              <a:gd name="f33" fmla="val 797"/>
              <a:gd name="f34" fmla="val 618"/>
              <a:gd name="f35" fmla="val 805"/>
              <a:gd name="f36" fmla="val 619"/>
              <a:gd name="f37" fmla="val 814"/>
              <a:gd name="f38" fmla="val 620"/>
              <a:gd name="f39" fmla="val 628"/>
              <a:gd name="f40" fmla="val 634"/>
              <a:gd name="f41" fmla="val 815"/>
              <a:gd name="f42" fmla="val 647"/>
              <a:gd name="f43" fmla="val 825"/>
              <a:gd name="f44" fmla="val 650"/>
              <a:gd name="f45" fmla="val 834"/>
              <a:gd name="f46" fmla="val 843"/>
              <a:gd name="f47" fmla="val 852"/>
              <a:gd name="f48" fmla="val 645"/>
              <a:gd name="f49" fmla="val 853"/>
              <a:gd name="f50" fmla="val 854"/>
              <a:gd name="f51" fmla="val 860"/>
              <a:gd name="f52" fmla="val 870"/>
              <a:gd name="f53" fmla="val 617"/>
              <a:gd name="f54" fmla="val 872"/>
              <a:gd name="f55" fmla="val 632"/>
              <a:gd name="f56" fmla="val 877"/>
              <a:gd name="f57" fmla="val 642"/>
              <a:gd name="f58" fmla="val 893"/>
              <a:gd name="f59" fmla="val 898"/>
              <a:gd name="f60" fmla="val 900"/>
              <a:gd name="f61" fmla="val 630"/>
              <a:gd name="f62" fmla="val 901"/>
              <a:gd name="f63" fmla="val 625"/>
              <a:gd name="f64" fmla="val 907"/>
              <a:gd name="f65" fmla="val 914"/>
              <a:gd name="f66" fmla="val 916"/>
              <a:gd name="f67" fmla="val 631"/>
              <a:gd name="f68" fmla="val 637"/>
              <a:gd name="f69" fmla="val 917"/>
              <a:gd name="f70" fmla="val 653"/>
              <a:gd name="f71" fmla="val 924"/>
              <a:gd name="f72" fmla="val 665"/>
              <a:gd name="f73" fmla="val 939"/>
              <a:gd name="f74" fmla="val 672"/>
              <a:gd name="f75" fmla="val 944"/>
              <a:gd name="f76" fmla="val 670"/>
              <a:gd name="f77" fmla="val 941"/>
              <a:gd name="f78" fmla="val 942"/>
              <a:gd name="f79" fmla="val 661"/>
              <a:gd name="f80" fmla="val 945"/>
              <a:gd name="f81" fmla="val 652"/>
              <a:gd name="f82" fmla="val 951"/>
              <a:gd name="f83" fmla="val 957"/>
              <a:gd name="f84" fmla="val 959"/>
              <a:gd name="f85" fmla="val 657"/>
              <a:gd name="f86" fmla="val 960"/>
              <a:gd name="f87" fmla="val 662"/>
              <a:gd name="f88" fmla="val 961"/>
              <a:gd name="f89" fmla="val 669"/>
              <a:gd name="f90" fmla="val 963"/>
              <a:gd name="f91" fmla="val 677"/>
              <a:gd name="f92" fmla="val 964"/>
              <a:gd name="f93" fmla="val 685"/>
              <a:gd name="f94" fmla="val 965"/>
              <a:gd name="f95" fmla="val 692"/>
              <a:gd name="f96" fmla="val 968"/>
              <a:gd name="f97" fmla="val 697"/>
              <a:gd name="f98" fmla="val 974"/>
              <a:gd name="f99" fmla="val 698"/>
              <a:gd name="f100" fmla="val 983"/>
              <a:gd name="f101" fmla="val 700"/>
              <a:gd name="f102" fmla="val 981"/>
              <a:gd name="f103" fmla="val 982"/>
              <a:gd name="f104" fmla="val 687"/>
              <a:gd name="f105" fmla="val 683"/>
              <a:gd name="f106" fmla="val 985"/>
              <a:gd name="f107" fmla="val 679"/>
              <a:gd name="f108" fmla="val 989"/>
              <a:gd name="f109" fmla="val 995"/>
              <a:gd name="f110" fmla="val 998"/>
              <a:gd name="f111" fmla="val 999"/>
              <a:gd name="f112" fmla="val 1001"/>
              <a:gd name="f113" fmla="val 694"/>
              <a:gd name="f114" fmla="val 701"/>
              <a:gd name="f115" fmla="val 1011"/>
              <a:gd name="f116" fmla="val 1021"/>
              <a:gd name="f117" fmla="val 693"/>
              <a:gd name="f118" fmla="val 1023"/>
              <a:gd name="f119" fmla="val 1025"/>
              <a:gd name="f120" fmla="val 1031"/>
              <a:gd name="f121" fmla="val 1038"/>
              <a:gd name="f122" fmla="val 681"/>
              <a:gd name="f123" fmla="val 1050"/>
              <a:gd name="f124" fmla="val 1055"/>
              <a:gd name="f125" fmla="val 684"/>
              <a:gd name="f126" fmla="val 1058"/>
              <a:gd name="f127" fmla="val 676"/>
              <a:gd name="f128" fmla="val 1061"/>
              <a:gd name="f129" fmla="val 1060"/>
              <a:gd name="f130" fmla="val 1078"/>
              <a:gd name="f131" fmla="val 660"/>
              <a:gd name="f132" fmla="val 1084"/>
              <a:gd name="f133" fmla="val 663"/>
              <a:gd name="f134" fmla="val 1088"/>
              <a:gd name="f135" fmla="val 655"/>
              <a:gd name="f136" fmla="val 1093"/>
              <a:gd name="f137" fmla="val 651"/>
              <a:gd name="f138" fmla="val 1114"/>
              <a:gd name="f139" fmla="val 1129"/>
              <a:gd name="f140" fmla="val 605"/>
              <a:gd name="f141" fmla="val 1140"/>
              <a:gd name="f142" fmla="val 577"/>
              <a:gd name="f143" fmla="val 1156"/>
              <a:gd name="f144" fmla="val 535"/>
              <a:gd name="f145" fmla="val 1178"/>
              <a:gd name="f146" fmla="val 496"/>
              <a:gd name="f147" fmla="val 1224"/>
              <a:gd name="f148" fmla="val 479"/>
              <a:gd name="f149" fmla="val 1231"/>
              <a:gd name="f150" fmla="val 477"/>
              <a:gd name="f151" fmla="val 1233"/>
              <a:gd name="f152" fmla="val 471"/>
              <a:gd name="f153" fmla="val 1234"/>
              <a:gd name="f154" fmla="val 463"/>
              <a:gd name="f155" fmla="val 1243"/>
              <a:gd name="f156" fmla="val 345"/>
              <a:gd name="f157" fmla="val 228"/>
              <a:gd name="f158" fmla="val 1194"/>
              <a:gd name="f159" fmla="val 115"/>
              <a:gd name="f160" fmla="val 1185"/>
              <a:gd name="f161" fmla="val 89"/>
              <a:gd name="f162" fmla="val 1187"/>
              <a:gd name="f163" fmla="val 93"/>
              <a:gd name="f164" fmla="val 1209"/>
              <a:gd name="f165" fmla="val 81"/>
              <a:gd name="f166" fmla="val 1248"/>
              <a:gd name="f167" fmla="val 60"/>
              <a:gd name="f168" fmla="val 1287"/>
              <a:gd name="f169" fmla="val 42"/>
              <a:gd name="f170" fmla="val 1330"/>
              <a:gd name="f171" fmla="val 32"/>
              <a:gd name="f172" fmla="val 1340"/>
              <a:gd name="f173" fmla="val 29"/>
              <a:gd name="f174" fmla="val 1349"/>
              <a:gd name="f175" fmla="val 20"/>
              <a:gd name="f176" fmla="val 1355"/>
              <a:gd name="f177" fmla="val 12"/>
              <a:gd name="f178" fmla="val 1365"/>
              <a:gd name="f179" fmla="val 1372"/>
              <a:gd name="f180" fmla="val 1"/>
              <a:gd name="f181" fmla="val 1381"/>
              <a:gd name="f182" fmla="val 13"/>
              <a:gd name="f183" fmla="val 1433"/>
              <a:gd name="f184" fmla="val 83"/>
              <a:gd name="f185" fmla="val 1472"/>
              <a:gd name="f186" fmla="val 158"/>
              <a:gd name="f187" fmla="val 1493"/>
              <a:gd name="f188" fmla="val 243"/>
              <a:gd name="f189" fmla="val 1522"/>
              <a:gd name="f190" fmla="val 366"/>
              <a:gd name="f191" fmla="val 1507"/>
              <a:gd name="f192" fmla="val 485"/>
              <a:gd name="f193" fmla="val 1475"/>
              <a:gd name="f194" fmla="val 1452"/>
              <a:gd name="f195" fmla="val 686"/>
              <a:gd name="f196" fmla="val 1420"/>
              <a:gd name="f197" fmla="val 1398"/>
              <a:gd name="f198" fmla="val 847"/>
              <a:gd name="f199" fmla="val 1392"/>
              <a:gd name="f200" fmla="val 873"/>
              <a:gd name="f201" fmla="val 1386"/>
              <a:gd name="f202" fmla="val 1389"/>
              <a:gd name="f203" fmla="val 928"/>
              <a:gd name="f204" fmla="val 1397"/>
              <a:gd name="f205" fmla="val 996"/>
              <a:gd name="f206" fmla="val 1482"/>
              <a:gd name="f207" fmla="val 1033"/>
              <a:gd name="f208" fmla="val 1546"/>
              <a:gd name="f209" fmla="val 997"/>
              <a:gd name="f210" fmla="val 1582"/>
              <a:gd name="f211" fmla="val 977"/>
              <a:gd name="f212" fmla="val 1606"/>
              <a:gd name="f213" fmla="val 946"/>
              <a:gd name="f214" fmla="val 1628"/>
              <a:gd name="f215" fmla="val 913"/>
              <a:gd name="f216" fmla="val 1635"/>
              <a:gd name="f217" fmla="val 904"/>
              <a:gd name="f218" fmla="val 1641"/>
              <a:gd name="f219" fmla="val 894"/>
              <a:gd name="f220" fmla="val 1649"/>
              <a:gd name="f221" fmla="val 883"/>
              <a:gd name="f222" fmla="val 1652"/>
              <a:gd name="f223" fmla="val 888"/>
              <a:gd name="f224" fmla="val 1654"/>
              <a:gd name="f225" fmla="val 891"/>
              <a:gd name="f226" fmla="val 1655"/>
              <a:gd name="f227" fmla="val 1678"/>
              <a:gd name="f228" fmla="val 1094"/>
              <a:gd name="f229" fmla="val 1625"/>
              <a:gd name="f230" fmla="val 1188"/>
              <a:gd name="f231" fmla="val 1561"/>
              <a:gd name="f232" fmla="val 1300"/>
              <a:gd name="f233" fmla="val 1435"/>
              <a:gd name="f234" fmla="val 1309"/>
              <a:gd name="f235" fmla="val 1341"/>
              <a:gd name="f236" fmla="val 1272"/>
              <a:gd name="f237" fmla="val 1337"/>
              <a:gd name="f238" fmla="val 1237"/>
              <a:gd name="f239" fmla="val 1328"/>
              <a:gd name="f240" fmla="val 1202"/>
              <a:gd name="f241" fmla="val 1317"/>
              <a:gd name="f242" fmla="val 1281"/>
              <a:gd name="f243" fmla="val 1020"/>
              <a:gd name="f244" fmla="val 1199"/>
              <a:gd name="f245" fmla="val 971"/>
              <a:gd name="f246" fmla="val 1096"/>
              <a:gd name="f247" fmla="val 952"/>
              <a:gd name="f248" fmla="val 936"/>
              <a:gd name="f249" fmla="val 1019"/>
              <a:gd name="f250" fmla="val 925"/>
              <a:gd name="f251" fmla="val 978"/>
              <a:gd name="f252" fmla="val 921"/>
              <a:gd name="f253" fmla="val 899"/>
              <a:gd name="f254" fmla="val 973"/>
              <a:gd name="f255" fmla="val 806"/>
              <a:gd name="f256" fmla="val 972"/>
              <a:gd name="f257" fmla="val 760"/>
              <a:gd name="f258" fmla="val 962"/>
              <a:gd name="f259" fmla="val 744"/>
              <a:gd name="f260" fmla="val 958"/>
              <a:gd name="f261" fmla="val 737"/>
              <a:gd name="f262" fmla="val 732"/>
              <a:gd name="f263" fmla="val 713"/>
              <a:gd name="f264" fmla="val 688"/>
              <a:gd name="f265" fmla="val 1095"/>
              <a:gd name="f266" fmla="val 1149"/>
              <a:gd name="f267" fmla="val 593"/>
              <a:gd name="f268" fmla="val 1253"/>
              <a:gd name="f269" fmla="val 499"/>
              <a:gd name="f270" fmla="val 1305"/>
              <a:gd name="f271" fmla="val 383"/>
              <a:gd name="f272" fmla="val 1323"/>
              <a:gd name="f273" fmla="val 291"/>
              <a:gd name="f274" fmla="val 205"/>
              <a:gd name="f275" fmla="val 129"/>
              <a:gd name="f276" fmla="val 1266"/>
              <a:gd name="f277" fmla="val 54"/>
              <a:gd name="f278" fmla="val 1210"/>
              <a:gd name="f279" fmla="val 16"/>
              <a:gd name="f280" fmla="val 1133"/>
              <a:gd name="f281" fmla="val 6"/>
              <a:gd name="f282" fmla="val 1041"/>
              <a:gd name="f283" fmla="val 992"/>
              <a:gd name="f284" fmla="val 943"/>
              <a:gd name="f285" fmla="val 18"/>
              <a:gd name="f286" fmla="val 895"/>
              <a:gd name="f287" fmla="val 19"/>
              <a:gd name="f288" fmla="val 890"/>
              <a:gd name="f289" fmla="val 25"/>
              <a:gd name="f290" fmla="val 882"/>
              <a:gd name="f291" fmla="val 31"/>
              <a:gd name="f292" fmla="val 881"/>
              <a:gd name="f293" fmla="val 33"/>
              <a:gd name="f294" fmla="val 36"/>
              <a:gd name="f295" fmla="val 892"/>
              <a:gd name="f296" fmla="val 53"/>
              <a:gd name="f297" fmla="val 920"/>
              <a:gd name="f298" fmla="val 72"/>
              <a:gd name="f299" fmla="val 97"/>
              <a:gd name="f300" fmla="val 141"/>
              <a:gd name="f301" fmla="val 1009"/>
              <a:gd name="f302" fmla="val 187"/>
              <a:gd name="f303" fmla="val 1015"/>
              <a:gd name="f304" fmla="val 239"/>
              <a:gd name="f305" fmla="val 263"/>
              <a:gd name="f306" fmla="val 276"/>
              <a:gd name="f307" fmla="val 279"/>
              <a:gd name="f308" fmla="val 282"/>
              <a:gd name="f309" fmla="val 272"/>
              <a:gd name="f310" fmla="val 842"/>
              <a:gd name="f311" fmla="val 259"/>
              <a:gd name="f312" fmla="val 802"/>
              <a:gd name="f313" fmla="val 235"/>
              <a:gd name="f314" fmla="val 206"/>
              <a:gd name="f315" fmla="val 572"/>
              <a:gd name="f316" fmla="val 159"/>
              <a:gd name="f317" fmla="val 456"/>
              <a:gd name="f318" fmla="val 151"/>
              <a:gd name="f319" fmla="val 340"/>
              <a:gd name="f320" fmla="val 186"/>
              <a:gd name="f321" fmla="val 224"/>
              <a:gd name="f322" fmla="val 208"/>
              <a:gd name="f323" fmla="val 149"/>
              <a:gd name="f324" fmla="val 245"/>
              <a:gd name="f325" fmla="val 82"/>
              <a:gd name="f326" fmla="val 293"/>
              <a:gd name="f327" fmla="val 302"/>
              <a:gd name="f328" fmla="val 9"/>
              <a:gd name="f329" fmla="val 308"/>
              <a:gd name="f330" fmla="val 8"/>
              <a:gd name="f331" fmla="val 318"/>
              <a:gd name="f332" fmla="val 337"/>
              <a:gd name="f333" fmla="val 45"/>
              <a:gd name="f334" fmla="val 385"/>
              <a:gd name="f335" fmla="val 44"/>
              <a:gd name="f336" fmla="val 396"/>
              <a:gd name="f337" fmla="val 404"/>
              <a:gd name="f338" fmla="val 47"/>
              <a:gd name="f339" fmla="val 412"/>
              <a:gd name="f340" fmla="val 55"/>
              <a:gd name="f341" fmla="val 427"/>
              <a:gd name="f342" fmla="val 71"/>
              <a:gd name="f343" fmla="val 446"/>
              <a:gd name="f344" fmla="val 468"/>
              <a:gd name="f345" fmla="val 84"/>
              <a:gd name="f346" fmla="val 480"/>
              <a:gd name="f347" fmla="val 86"/>
              <a:gd name="f348" fmla="val 482"/>
              <a:gd name="f349" fmla="val 91"/>
              <a:gd name="f350" fmla="val 102"/>
              <a:gd name="f351" fmla="val 433"/>
              <a:gd name="f352" fmla="val 216"/>
              <a:gd name="f353" fmla="val 335"/>
              <a:gd name="f354" fmla="val 432"/>
              <a:gd name="f355" fmla="val 469"/>
              <a:gd name="f356" fmla="val 437"/>
              <a:gd name="f357" fmla="val 478"/>
              <a:gd name="f358" fmla="val 450"/>
              <a:gd name="f359" fmla="val 483"/>
              <a:gd name="f360" fmla="val 502"/>
              <a:gd name="f361" fmla="val 520"/>
              <a:gd name="f362" fmla="val 515"/>
              <a:gd name="f363" fmla="val 550"/>
              <a:gd name="f364" fmla="val 525"/>
              <a:gd name="f365" fmla="val 533"/>
              <a:gd name="f366" fmla="val 545"/>
              <a:gd name="f367" fmla="val 613"/>
              <a:gd name="f368" fmla="val 554"/>
              <a:gd name="f369" fmla="val 563"/>
              <a:gd name="f370" fmla="val 576"/>
              <a:gd name="f371" fmla="val 590"/>
              <a:gd name="f372" fmla="val 611"/>
              <a:gd name="f373" fmla="val 615"/>
              <a:gd name="f374" fmla="val 622"/>
              <a:gd name="f375" fmla="val 636"/>
              <a:gd name="f376" fmla="val 675"/>
              <a:gd name="f377" fmla="val 695"/>
              <a:gd name="f378" fmla="val 654"/>
              <a:gd name="f379" fmla="val 667"/>
              <a:gd name="f380" fmla="val 691"/>
              <a:gd name="f381" fmla="val 671"/>
              <a:gd name="f382" fmla="val 678"/>
              <a:gd name="f383" fmla="val 680"/>
              <a:gd name="f384" fmla="val 704"/>
              <a:gd name="f385" fmla="val 699"/>
              <a:gd name="f386" fmla="val 707"/>
              <a:gd name="f387" fmla="val 689"/>
              <a:gd name="f388" fmla="val 705"/>
              <a:gd name="f389" fmla="val 706"/>
              <a:gd name="f390" fmla="val 716"/>
              <a:gd name="f391" fmla="val 729"/>
              <a:gd name="f392" fmla="val 723"/>
              <a:gd name="f393" fmla="val 727"/>
              <a:gd name="f394" fmla="val 725"/>
              <a:gd name="f395" fmla="val 767"/>
              <a:gd name="f396" fmla="val 731"/>
              <a:gd name="f397" fmla="val 779"/>
              <a:gd name="f398" fmla="val 717"/>
              <a:gd name="f399" fmla="val 778"/>
              <a:gd name="f400" fmla="val 745"/>
              <a:gd name="f401" fmla="val 738"/>
              <a:gd name="f402" fmla="val 703"/>
              <a:gd name="f403" fmla="val 722"/>
              <a:gd name="f404" fmla="val 721"/>
              <a:gd name="f405" fmla="val 743"/>
              <a:gd name="f406" fmla="val 749"/>
              <a:gd name="f407" fmla="val 668"/>
              <a:gd name="f408" fmla="val 740"/>
              <a:gd name="f409" fmla="val 666"/>
              <a:gd name="f410" fmla="val 736"/>
              <a:gd name="f411" fmla="val 728"/>
              <a:gd name="f412" fmla="val 659"/>
              <a:gd name="f413" fmla="val 720"/>
              <a:gd name="f414" fmla="val 719"/>
              <a:gd name="f415" fmla="val 646"/>
              <a:gd name="f416" fmla="val 739"/>
              <a:gd name="f417" fmla="val 712"/>
              <a:gd name="f418" fmla="val 596"/>
              <a:gd name="f419" fmla="val 592"/>
              <a:gd name="f420" fmla="val 714"/>
              <a:gd name="f421" fmla="val 589"/>
              <a:gd name="f422" fmla="val 587"/>
              <a:gd name="f423" fmla="val 579"/>
              <a:gd name="f424" fmla="val 541"/>
              <a:gd name="f425" fmla="val 648"/>
              <a:gd name="f426" fmla="val 517"/>
              <a:gd name="f427" fmla="val 606"/>
              <a:gd name="f428" fmla="val 560"/>
              <a:gd name="f429" fmla="val 491"/>
              <a:gd name="f430" fmla="val 538"/>
              <a:gd name="f431" fmla="val 458"/>
              <a:gd name="f432" fmla="val 508"/>
              <a:gd name="f433" fmla="val 453"/>
              <a:gd name="f434" fmla="val 505"/>
              <a:gd name="f435" fmla="val 448"/>
              <a:gd name="f436" fmla="val 500"/>
              <a:gd name="f437" fmla="val 443"/>
              <a:gd name="f438" fmla="val 503"/>
              <a:gd name="f439" fmla="val 507"/>
              <a:gd name="f440" fmla="val 440"/>
              <a:gd name="f441" fmla="val 514"/>
              <a:gd name="f442" fmla="val 441"/>
              <a:gd name="f443" fmla="val 519"/>
              <a:gd name="f444" fmla="val 459"/>
              <a:gd name="f445" fmla="val 489"/>
              <a:gd name="f446" fmla="val 540"/>
              <a:gd name="f447" fmla="val 777"/>
              <a:gd name="f448" fmla="val 581"/>
              <a:gd name="f449" fmla="val 840"/>
              <a:gd name="f450" fmla="val 889"/>
              <a:gd name="f451" fmla="val 918"/>
              <a:gd name="f452" fmla="val 718"/>
              <a:gd name="f453" fmla="val 922"/>
              <a:gd name="f454" fmla="val 905"/>
              <a:gd name="f455" fmla="val 876"/>
              <a:gd name="f456" fmla="val 859"/>
              <a:gd name="f457" fmla="val 775"/>
              <a:gd name="f458" fmla="val 857"/>
              <a:gd name="f459" fmla="val 785"/>
              <a:gd name="f460" fmla="val 856"/>
              <a:gd name="f461" fmla="val 793"/>
              <a:gd name="f462" fmla="val 846"/>
              <a:gd name="f463" fmla="val 824"/>
              <a:gd name="f464" fmla="val 830"/>
              <a:gd name="f465" fmla="val 868"/>
              <a:gd name="f466" fmla="val 875"/>
              <a:gd name="f467" fmla="val 923"/>
              <a:gd name="f468" fmla="val 966"/>
              <a:gd name="f469" fmla="val 1014"/>
              <a:gd name="f470" fmla="val 896"/>
              <a:gd name="f471" fmla="val 1056"/>
              <a:gd name="f472" fmla="val 866"/>
              <a:gd name="f473" fmla="val 1090"/>
              <a:gd name="f474" fmla="val 1161"/>
              <a:gd name="f475" fmla="val 742"/>
              <a:gd name="f476" fmla="val 1222"/>
              <a:gd name="f477" fmla="val 1225"/>
              <a:gd name="f478" fmla="val 526"/>
              <a:gd name="f479" fmla="val 1229"/>
              <a:gd name="f480" fmla="val 1226"/>
              <a:gd name="f481" fmla="val 1193"/>
              <a:gd name="f482" fmla="val 511"/>
              <a:gd name="f483" fmla="val 1176"/>
              <a:gd name="f484" fmla="val 537"/>
              <a:gd name="f485" fmla="val 1165"/>
              <a:gd name="f486" fmla="val 566"/>
              <a:gd name="f487" fmla="val 1150"/>
              <a:gd name="f488" fmla="val 1130"/>
              <a:gd name="f489" fmla="val 641"/>
              <a:gd name="f490" fmla="val 1099"/>
              <a:gd name="f491" fmla="val 1089"/>
              <a:gd name="f492" fmla="val 1079"/>
              <a:gd name="f493" fmla="val 1077"/>
              <a:gd name="f494" fmla="val 715"/>
              <a:gd name="f495" fmla="val 1070"/>
              <a:gd name="f496" fmla="val 1059"/>
              <a:gd name="f497" fmla="val 710"/>
              <a:gd name="f498" fmla="val 1052"/>
              <a:gd name="f499" fmla="val 702"/>
              <a:gd name="f500" fmla="val 1048"/>
              <a:gd name="f501" fmla="val 708"/>
              <a:gd name="f502" fmla="val 1045"/>
              <a:gd name="f503" fmla="val 1043"/>
              <a:gd name="f504" fmla="val 1042"/>
              <a:gd name="f505" fmla="val 730"/>
              <a:gd name="f506" fmla="val 1040"/>
              <a:gd name="f507" fmla="val 734"/>
              <a:gd name="f508" fmla="val 1032"/>
              <a:gd name="f509" fmla="val 1027"/>
              <a:gd name="f510" fmla="val 1024"/>
              <a:gd name="f511" fmla="val 735"/>
              <a:gd name="f512" fmla="val 1022"/>
              <a:gd name="f513" fmla="val 724"/>
              <a:gd name="f514" fmla="val 1012"/>
              <a:gd name="f515" fmla="val 1004"/>
              <a:gd name="f516" fmla="val 1000"/>
              <a:gd name="f517" fmla="val 991"/>
              <a:gd name="f518" fmla="val 980"/>
              <a:gd name="f519" fmla="val 976"/>
              <a:gd name="f520" fmla="val 970"/>
              <a:gd name="f521" fmla="val 967"/>
              <a:gd name="f522" fmla="val 950"/>
              <a:gd name="f523" fmla="val 938"/>
              <a:gd name="f524" fmla="val 781"/>
              <a:gd name="f525" fmla="val 762"/>
              <a:gd name="f526" fmla="val 915"/>
              <a:gd name="f527" fmla="val 799"/>
              <a:gd name="f528" fmla="val 804"/>
              <a:gd name="f529" fmla="val 909"/>
              <a:gd name="f530" fmla="val 903"/>
              <a:gd name="f531" fmla="val 887"/>
              <a:gd name="f532" fmla="val 879"/>
              <a:gd name="f533" fmla="val 789"/>
              <a:gd name="f534" fmla="val 807"/>
              <a:gd name="f535" fmla="val 812"/>
              <a:gd name="f536" fmla="val 869"/>
              <a:gd name="f537" fmla="val 817"/>
              <a:gd name="f538" fmla="val 864"/>
              <a:gd name="f539" fmla="val 818"/>
              <a:gd name="f540" fmla="val 808"/>
              <a:gd name="f541" fmla="val 848"/>
              <a:gd name="f542" fmla="val 796"/>
              <a:gd name="f543" fmla="val 819"/>
              <a:gd name="f544" fmla="val 795"/>
              <a:gd name="f545" fmla="val 813"/>
              <a:gd name="f546" fmla="val 810"/>
              <a:gd name="f547" fmla="val 811"/>
              <a:gd name="f548" fmla="val 803"/>
              <a:gd name="f549" fmla="val 816"/>
              <a:gd name="f550" fmla="val 809"/>
              <a:gd name="f551" fmla="val 790"/>
              <a:gd name="f552" fmla="val 776"/>
              <a:gd name="f553" fmla="val 800"/>
              <a:gd name="f554" fmla="val 758"/>
              <a:gd name="f555" fmla="val 754"/>
              <a:gd name="f556" fmla="val 769"/>
              <a:gd name="f557" fmla="val 786"/>
              <a:gd name="f558" fmla="val 880"/>
              <a:gd name="f559" fmla="val 823"/>
              <a:gd name="f560" fmla="+- 0 0 -90"/>
              <a:gd name="f561" fmla="*/ f4 1 1682"/>
              <a:gd name="f562" fmla="*/ f5 1 1354"/>
              <a:gd name="f563" fmla="val f6"/>
              <a:gd name="f564" fmla="val f7"/>
              <a:gd name="f565" fmla="val f8"/>
              <a:gd name="f566" fmla="*/ f560 f0 1"/>
              <a:gd name="f567" fmla="+- f565 0 f563"/>
              <a:gd name="f568" fmla="+- f564 0 f563"/>
              <a:gd name="f569" fmla="*/ f566 1 f3"/>
              <a:gd name="f570" fmla="*/ f568 1 1682"/>
              <a:gd name="f571" fmla="*/ f567 1 1354"/>
              <a:gd name="f572" fmla="*/ 759 f568 1"/>
              <a:gd name="f573" fmla="*/ 626 f567 1"/>
              <a:gd name="f574" fmla="*/ 805 f568 1"/>
              <a:gd name="f575" fmla="*/ 619 f567 1"/>
              <a:gd name="f576" fmla="*/ 853 f568 1"/>
              <a:gd name="f577" fmla="*/ 634 f567 1"/>
              <a:gd name="f578" fmla="*/ 898 f568 1"/>
              <a:gd name="f579" fmla="*/ 939 f568 1"/>
              <a:gd name="f580" fmla="*/ 672 f567 1"/>
              <a:gd name="f581" fmla="*/ 960 f568 1"/>
              <a:gd name="f582" fmla="*/ 662 f567 1"/>
              <a:gd name="f583" fmla="*/ 982 f568 1"/>
              <a:gd name="f584" fmla="*/ 687 f567 1"/>
              <a:gd name="f585" fmla="*/ 1011 f568 1"/>
              <a:gd name="f586" fmla="*/ 700 f567 1"/>
              <a:gd name="f587" fmla="*/ 1058 f568 1"/>
              <a:gd name="f588" fmla="*/ 676 f567 1"/>
              <a:gd name="f589" fmla="*/ 1140 f568 1"/>
              <a:gd name="f590" fmla="*/ 577 f567 1"/>
              <a:gd name="f591" fmla="*/ 1194 f568 1"/>
              <a:gd name="f592" fmla="*/ 115 f567 1"/>
              <a:gd name="f593" fmla="*/ 1355 f568 1"/>
              <a:gd name="f594" fmla="*/ 12 f567 1"/>
              <a:gd name="f595" fmla="*/ 1475 f568 1"/>
              <a:gd name="f596" fmla="*/ 605 f567 1"/>
              <a:gd name="f597" fmla="*/ 1546 f568 1"/>
              <a:gd name="f598" fmla="*/ 997 f567 1"/>
              <a:gd name="f599" fmla="*/ 1655 f568 1"/>
              <a:gd name="f600" fmla="*/ 894 f567 1"/>
              <a:gd name="f601" fmla="*/ 1202 f568 1"/>
              <a:gd name="f602" fmla="*/ 1317 f567 1"/>
              <a:gd name="f603" fmla="*/ 899 f568 1"/>
              <a:gd name="f604" fmla="*/ 963 f567 1"/>
              <a:gd name="f605" fmla="*/ 655 f568 1"/>
              <a:gd name="f606" fmla="*/ 1149 f567 1"/>
              <a:gd name="f607" fmla="*/ 6 f568 1"/>
              <a:gd name="f608" fmla="*/ 1041 f567 1"/>
              <a:gd name="f609" fmla="*/ 36 f568 1"/>
              <a:gd name="f610" fmla="*/ 892 f567 1"/>
              <a:gd name="f611" fmla="*/ 279 f568 1"/>
              <a:gd name="f612" fmla="*/ 924 f567 1"/>
              <a:gd name="f613" fmla="*/ 186 f568 1"/>
              <a:gd name="f614" fmla="*/ 224 f567 1"/>
              <a:gd name="f615" fmla="*/ 385 f568 1"/>
              <a:gd name="f616" fmla="*/ 44 f567 1"/>
              <a:gd name="f617" fmla="*/ 477 f568 1"/>
              <a:gd name="f618" fmla="*/ 102 f567 1"/>
              <a:gd name="f619" fmla="*/ 515 f568 1"/>
              <a:gd name="f620" fmla="*/ 550 f567 1"/>
              <a:gd name="f621" fmla="*/ 615 f568 1"/>
              <a:gd name="f622" fmla="*/ 684 f567 1"/>
              <a:gd name="f623" fmla="*/ 654 f568 1"/>
              <a:gd name="f624" fmla="*/ 685 f568 1"/>
              <a:gd name="f625" fmla="*/ 691 f567 1"/>
              <a:gd name="f626" fmla="*/ 716 f568 1"/>
              <a:gd name="f627" fmla="*/ 653 f567 1"/>
              <a:gd name="f628" fmla="*/ 717 f568 1"/>
              <a:gd name="f629" fmla="*/ 779 f567 1"/>
              <a:gd name="f630" fmla="*/ 693 f568 1"/>
              <a:gd name="f631" fmla="*/ 721 f567 1"/>
              <a:gd name="f632" fmla="*/ 667 f568 1"/>
              <a:gd name="f633" fmla="*/ 740 f567 1"/>
              <a:gd name="f634" fmla="*/ 645 f568 1"/>
              <a:gd name="f635" fmla="*/ 725 f567 1"/>
              <a:gd name="f636" fmla="*/ 605 f568 1"/>
              <a:gd name="f637" fmla="*/ 712 f567 1"/>
              <a:gd name="f638" fmla="*/ 499 f568 1"/>
              <a:gd name="f639" fmla="*/ 560 f567 1"/>
              <a:gd name="f640" fmla="*/ 441 f568 1"/>
              <a:gd name="f641" fmla="*/ 519 f567 1"/>
              <a:gd name="f642" fmla="*/ 726 f568 1"/>
              <a:gd name="f643" fmla="*/ 905 f567 1"/>
              <a:gd name="f644" fmla="*/ 868 f568 1"/>
              <a:gd name="f645" fmla="*/ 847 f567 1"/>
              <a:gd name="f646" fmla="*/ 966 f568 1"/>
              <a:gd name="f647" fmla="*/ 917 f567 1"/>
              <a:gd name="f648" fmla="*/ 1226 f568 1"/>
              <a:gd name="f649" fmla="*/ 500 f567 1"/>
              <a:gd name="f650" fmla="*/ 1078 f568 1"/>
              <a:gd name="f651" fmla="*/ 704 f567 1"/>
              <a:gd name="f652" fmla="*/ 1041 f568 1"/>
              <a:gd name="f653" fmla="*/ 730 f567 1"/>
              <a:gd name="f654" fmla="*/ 1012 f568 1"/>
              <a:gd name="f655" fmla="*/ 720 f567 1"/>
              <a:gd name="f656" fmla="*/ 732 f567 1"/>
              <a:gd name="f657" fmla="*/ 961 f568 1"/>
              <a:gd name="f658" fmla="*/ 760 f567 1"/>
              <a:gd name="f659" fmla="*/ 916 f568 1"/>
              <a:gd name="f660" fmla="*/ 794 f567 1"/>
              <a:gd name="f661" fmla="*/ 872 f568 1"/>
              <a:gd name="f662" fmla="*/ 807 f567 1"/>
              <a:gd name="f663" fmla="*/ 813 f568 1"/>
              <a:gd name="f664" fmla="*/ 806 f567 1"/>
              <a:gd name="f665" fmla="*/ 767 f568 1"/>
              <a:gd name="f666" fmla="*/ 800 f567 1"/>
              <a:gd name="f667" fmla="*/ 727 f568 1"/>
              <a:gd name="f668" fmla="*/ 759 f567 1"/>
              <a:gd name="f669" fmla="*/ 786 f568 1"/>
              <a:gd name="f670" fmla="*/ 710 f567 1"/>
              <a:gd name="f671" fmla="+- f569 0 f1"/>
              <a:gd name="f672" fmla="*/ f572 1 1682"/>
              <a:gd name="f673" fmla="*/ f573 1 1354"/>
              <a:gd name="f674" fmla="*/ f574 1 1682"/>
              <a:gd name="f675" fmla="*/ f575 1 1354"/>
              <a:gd name="f676" fmla="*/ f576 1 1682"/>
              <a:gd name="f677" fmla="*/ f577 1 1354"/>
              <a:gd name="f678" fmla="*/ f578 1 1682"/>
              <a:gd name="f679" fmla="*/ f579 1 1682"/>
              <a:gd name="f680" fmla="*/ f580 1 1354"/>
              <a:gd name="f681" fmla="*/ f581 1 1682"/>
              <a:gd name="f682" fmla="*/ f582 1 1354"/>
              <a:gd name="f683" fmla="*/ f583 1 1682"/>
              <a:gd name="f684" fmla="*/ f584 1 1354"/>
              <a:gd name="f685" fmla="*/ f585 1 1682"/>
              <a:gd name="f686" fmla="*/ f586 1 1354"/>
              <a:gd name="f687" fmla="*/ f587 1 1682"/>
              <a:gd name="f688" fmla="*/ f588 1 1354"/>
              <a:gd name="f689" fmla="*/ f589 1 1682"/>
              <a:gd name="f690" fmla="*/ f590 1 1354"/>
              <a:gd name="f691" fmla="*/ f591 1 1682"/>
              <a:gd name="f692" fmla="*/ f592 1 1354"/>
              <a:gd name="f693" fmla="*/ f593 1 1682"/>
              <a:gd name="f694" fmla="*/ f594 1 1354"/>
              <a:gd name="f695" fmla="*/ f595 1 1682"/>
              <a:gd name="f696" fmla="*/ f596 1 1354"/>
              <a:gd name="f697" fmla="*/ f597 1 1682"/>
              <a:gd name="f698" fmla="*/ f598 1 1354"/>
              <a:gd name="f699" fmla="*/ f599 1 1682"/>
              <a:gd name="f700" fmla="*/ f600 1 1354"/>
              <a:gd name="f701" fmla="*/ f601 1 1682"/>
              <a:gd name="f702" fmla="*/ f602 1 1354"/>
              <a:gd name="f703" fmla="*/ f603 1 1682"/>
              <a:gd name="f704" fmla="*/ f604 1 1354"/>
              <a:gd name="f705" fmla="*/ f605 1 1682"/>
              <a:gd name="f706" fmla="*/ f606 1 1354"/>
              <a:gd name="f707" fmla="*/ f607 1 1682"/>
              <a:gd name="f708" fmla="*/ f608 1 1354"/>
              <a:gd name="f709" fmla="*/ f609 1 1682"/>
              <a:gd name="f710" fmla="*/ f610 1 1354"/>
              <a:gd name="f711" fmla="*/ f611 1 1682"/>
              <a:gd name="f712" fmla="*/ f612 1 1354"/>
              <a:gd name="f713" fmla="*/ f613 1 1682"/>
              <a:gd name="f714" fmla="*/ f614 1 1354"/>
              <a:gd name="f715" fmla="*/ f615 1 1682"/>
              <a:gd name="f716" fmla="*/ f616 1 1354"/>
              <a:gd name="f717" fmla="*/ f617 1 1682"/>
              <a:gd name="f718" fmla="*/ f618 1 1354"/>
              <a:gd name="f719" fmla="*/ f619 1 1682"/>
              <a:gd name="f720" fmla="*/ f620 1 1354"/>
              <a:gd name="f721" fmla="*/ f621 1 1682"/>
              <a:gd name="f722" fmla="*/ f622 1 1354"/>
              <a:gd name="f723" fmla="*/ f623 1 1682"/>
              <a:gd name="f724" fmla="*/ f624 1 1682"/>
              <a:gd name="f725" fmla="*/ f625 1 1354"/>
              <a:gd name="f726" fmla="*/ f626 1 1682"/>
              <a:gd name="f727" fmla="*/ f627 1 1354"/>
              <a:gd name="f728" fmla="*/ f628 1 1682"/>
              <a:gd name="f729" fmla="*/ f629 1 1354"/>
              <a:gd name="f730" fmla="*/ f630 1 1682"/>
              <a:gd name="f731" fmla="*/ f631 1 1354"/>
              <a:gd name="f732" fmla="*/ f632 1 1682"/>
              <a:gd name="f733" fmla="*/ f633 1 1354"/>
              <a:gd name="f734" fmla="*/ f634 1 1682"/>
              <a:gd name="f735" fmla="*/ f635 1 1354"/>
              <a:gd name="f736" fmla="*/ f636 1 1682"/>
              <a:gd name="f737" fmla="*/ f637 1 1354"/>
              <a:gd name="f738" fmla="*/ f638 1 1682"/>
              <a:gd name="f739" fmla="*/ f639 1 1354"/>
              <a:gd name="f740" fmla="*/ f640 1 1682"/>
              <a:gd name="f741" fmla="*/ f641 1 1354"/>
              <a:gd name="f742" fmla="*/ f642 1 1682"/>
              <a:gd name="f743" fmla="*/ f643 1 1354"/>
              <a:gd name="f744" fmla="*/ f644 1 1682"/>
              <a:gd name="f745" fmla="*/ f645 1 1354"/>
              <a:gd name="f746" fmla="*/ f646 1 1682"/>
              <a:gd name="f747" fmla="*/ f647 1 1354"/>
              <a:gd name="f748" fmla="*/ f648 1 1682"/>
              <a:gd name="f749" fmla="*/ f649 1 1354"/>
              <a:gd name="f750" fmla="*/ f650 1 1682"/>
              <a:gd name="f751" fmla="*/ f651 1 1354"/>
              <a:gd name="f752" fmla="*/ f652 1 1682"/>
              <a:gd name="f753" fmla="*/ f653 1 1354"/>
              <a:gd name="f754" fmla="*/ f654 1 1682"/>
              <a:gd name="f755" fmla="*/ f655 1 1354"/>
              <a:gd name="f756" fmla="*/ f656 1 1354"/>
              <a:gd name="f757" fmla="*/ f657 1 1682"/>
              <a:gd name="f758" fmla="*/ f658 1 1354"/>
              <a:gd name="f759" fmla="*/ f659 1 1682"/>
              <a:gd name="f760" fmla="*/ f660 1 1354"/>
              <a:gd name="f761" fmla="*/ f661 1 1682"/>
              <a:gd name="f762" fmla="*/ f662 1 1354"/>
              <a:gd name="f763" fmla="*/ f663 1 1682"/>
              <a:gd name="f764" fmla="*/ f664 1 1354"/>
              <a:gd name="f765" fmla="*/ f665 1 1682"/>
              <a:gd name="f766" fmla="*/ f666 1 1354"/>
              <a:gd name="f767" fmla="*/ f667 1 1682"/>
              <a:gd name="f768" fmla="*/ f668 1 1354"/>
              <a:gd name="f769" fmla="*/ f669 1 1682"/>
              <a:gd name="f770" fmla="*/ f670 1 1354"/>
              <a:gd name="f771" fmla="*/ 0 1 f570"/>
              <a:gd name="f772" fmla="*/ f564 1 f570"/>
              <a:gd name="f773" fmla="*/ 0 1 f571"/>
              <a:gd name="f774" fmla="*/ f565 1 f571"/>
              <a:gd name="f775" fmla="*/ f672 1 f570"/>
              <a:gd name="f776" fmla="*/ f673 1 f571"/>
              <a:gd name="f777" fmla="*/ f674 1 f570"/>
              <a:gd name="f778" fmla="*/ f675 1 f571"/>
              <a:gd name="f779" fmla="*/ f676 1 f570"/>
              <a:gd name="f780" fmla="*/ f677 1 f571"/>
              <a:gd name="f781" fmla="*/ f678 1 f570"/>
              <a:gd name="f782" fmla="*/ f679 1 f570"/>
              <a:gd name="f783" fmla="*/ f680 1 f571"/>
              <a:gd name="f784" fmla="*/ f681 1 f570"/>
              <a:gd name="f785" fmla="*/ f682 1 f571"/>
              <a:gd name="f786" fmla="*/ f683 1 f570"/>
              <a:gd name="f787" fmla="*/ f684 1 f571"/>
              <a:gd name="f788" fmla="*/ f685 1 f570"/>
              <a:gd name="f789" fmla="*/ f686 1 f571"/>
              <a:gd name="f790" fmla="*/ f687 1 f570"/>
              <a:gd name="f791" fmla="*/ f688 1 f571"/>
              <a:gd name="f792" fmla="*/ f689 1 f570"/>
              <a:gd name="f793" fmla="*/ f690 1 f571"/>
              <a:gd name="f794" fmla="*/ f691 1 f570"/>
              <a:gd name="f795" fmla="*/ f692 1 f571"/>
              <a:gd name="f796" fmla="*/ f693 1 f570"/>
              <a:gd name="f797" fmla="*/ f694 1 f571"/>
              <a:gd name="f798" fmla="*/ f695 1 f570"/>
              <a:gd name="f799" fmla="*/ f696 1 f571"/>
              <a:gd name="f800" fmla="*/ f697 1 f570"/>
              <a:gd name="f801" fmla="*/ f698 1 f571"/>
              <a:gd name="f802" fmla="*/ f699 1 f570"/>
              <a:gd name="f803" fmla="*/ f700 1 f571"/>
              <a:gd name="f804" fmla="*/ f701 1 f570"/>
              <a:gd name="f805" fmla="*/ f702 1 f571"/>
              <a:gd name="f806" fmla="*/ f703 1 f570"/>
              <a:gd name="f807" fmla="*/ f704 1 f571"/>
              <a:gd name="f808" fmla="*/ f705 1 f570"/>
              <a:gd name="f809" fmla="*/ f706 1 f571"/>
              <a:gd name="f810" fmla="*/ f707 1 f570"/>
              <a:gd name="f811" fmla="*/ f708 1 f571"/>
              <a:gd name="f812" fmla="*/ f709 1 f570"/>
              <a:gd name="f813" fmla="*/ f710 1 f571"/>
              <a:gd name="f814" fmla="*/ f711 1 f570"/>
              <a:gd name="f815" fmla="*/ f712 1 f571"/>
              <a:gd name="f816" fmla="*/ f713 1 f570"/>
              <a:gd name="f817" fmla="*/ f714 1 f571"/>
              <a:gd name="f818" fmla="*/ f715 1 f570"/>
              <a:gd name="f819" fmla="*/ f716 1 f571"/>
              <a:gd name="f820" fmla="*/ f717 1 f570"/>
              <a:gd name="f821" fmla="*/ f718 1 f571"/>
              <a:gd name="f822" fmla="*/ f719 1 f570"/>
              <a:gd name="f823" fmla="*/ f720 1 f571"/>
              <a:gd name="f824" fmla="*/ f721 1 f570"/>
              <a:gd name="f825" fmla="*/ f722 1 f571"/>
              <a:gd name="f826" fmla="*/ f723 1 f570"/>
              <a:gd name="f827" fmla="*/ f724 1 f570"/>
              <a:gd name="f828" fmla="*/ f725 1 f571"/>
              <a:gd name="f829" fmla="*/ f726 1 f570"/>
              <a:gd name="f830" fmla="*/ f727 1 f571"/>
              <a:gd name="f831" fmla="*/ f728 1 f570"/>
              <a:gd name="f832" fmla="*/ f729 1 f571"/>
              <a:gd name="f833" fmla="*/ f730 1 f570"/>
              <a:gd name="f834" fmla="*/ f731 1 f571"/>
              <a:gd name="f835" fmla="*/ f732 1 f570"/>
              <a:gd name="f836" fmla="*/ f733 1 f571"/>
              <a:gd name="f837" fmla="*/ f734 1 f570"/>
              <a:gd name="f838" fmla="*/ f735 1 f571"/>
              <a:gd name="f839" fmla="*/ f736 1 f570"/>
              <a:gd name="f840" fmla="*/ f737 1 f571"/>
              <a:gd name="f841" fmla="*/ f738 1 f570"/>
              <a:gd name="f842" fmla="*/ f739 1 f571"/>
              <a:gd name="f843" fmla="*/ f740 1 f570"/>
              <a:gd name="f844" fmla="*/ f741 1 f571"/>
              <a:gd name="f845" fmla="*/ f742 1 f570"/>
              <a:gd name="f846" fmla="*/ f743 1 f571"/>
              <a:gd name="f847" fmla="*/ f744 1 f570"/>
              <a:gd name="f848" fmla="*/ f745 1 f571"/>
              <a:gd name="f849" fmla="*/ f746 1 f570"/>
              <a:gd name="f850" fmla="*/ f747 1 f571"/>
              <a:gd name="f851" fmla="*/ f748 1 f570"/>
              <a:gd name="f852" fmla="*/ f749 1 f571"/>
              <a:gd name="f853" fmla="*/ f750 1 f570"/>
              <a:gd name="f854" fmla="*/ f751 1 f571"/>
              <a:gd name="f855" fmla="*/ f752 1 f570"/>
              <a:gd name="f856" fmla="*/ f753 1 f571"/>
              <a:gd name="f857" fmla="*/ f754 1 f570"/>
              <a:gd name="f858" fmla="*/ f755 1 f571"/>
              <a:gd name="f859" fmla="*/ f756 1 f571"/>
              <a:gd name="f860" fmla="*/ f757 1 f570"/>
              <a:gd name="f861" fmla="*/ f758 1 f571"/>
              <a:gd name="f862" fmla="*/ f759 1 f570"/>
              <a:gd name="f863" fmla="*/ f760 1 f571"/>
              <a:gd name="f864" fmla="*/ f761 1 f570"/>
              <a:gd name="f865" fmla="*/ f762 1 f571"/>
              <a:gd name="f866" fmla="*/ f763 1 f570"/>
              <a:gd name="f867" fmla="*/ f764 1 f571"/>
              <a:gd name="f868" fmla="*/ f765 1 f570"/>
              <a:gd name="f869" fmla="*/ f766 1 f571"/>
              <a:gd name="f870" fmla="*/ f767 1 f570"/>
              <a:gd name="f871" fmla="*/ f768 1 f571"/>
              <a:gd name="f872" fmla="*/ f769 1 f570"/>
              <a:gd name="f873" fmla="*/ f770 1 f571"/>
              <a:gd name="f874" fmla="*/ f771 f561 1"/>
              <a:gd name="f875" fmla="*/ f772 f561 1"/>
              <a:gd name="f876" fmla="*/ f774 f562 1"/>
              <a:gd name="f877" fmla="*/ f773 f562 1"/>
              <a:gd name="f878" fmla="*/ f775 f561 1"/>
              <a:gd name="f879" fmla="*/ f776 f562 1"/>
              <a:gd name="f880" fmla="*/ f777 f561 1"/>
              <a:gd name="f881" fmla="*/ f778 f562 1"/>
              <a:gd name="f882" fmla="*/ f779 f561 1"/>
              <a:gd name="f883" fmla="*/ f780 f562 1"/>
              <a:gd name="f884" fmla="*/ f781 f561 1"/>
              <a:gd name="f885" fmla="*/ f782 f561 1"/>
              <a:gd name="f886" fmla="*/ f783 f562 1"/>
              <a:gd name="f887" fmla="*/ f784 f561 1"/>
              <a:gd name="f888" fmla="*/ f785 f562 1"/>
              <a:gd name="f889" fmla="*/ f786 f561 1"/>
              <a:gd name="f890" fmla="*/ f787 f562 1"/>
              <a:gd name="f891" fmla="*/ f788 f561 1"/>
              <a:gd name="f892" fmla="*/ f789 f562 1"/>
              <a:gd name="f893" fmla="*/ f790 f561 1"/>
              <a:gd name="f894" fmla="*/ f791 f562 1"/>
              <a:gd name="f895" fmla="*/ f792 f561 1"/>
              <a:gd name="f896" fmla="*/ f793 f562 1"/>
              <a:gd name="f897" fmla="*/ f794 f561 1"/>
              <a:gd name="f898" fmla="*/ f795 f562 1"/>
              <a:gd name="f899" fmla="*/ f796 f561 1"/>
              <a:gd name="f900" fmla="*/ f797 f562 1"/>
              <a:gd name="f901" fmla="*/ f798 f561 1"/>
              <a:gd name="f902" fmla="*/ f799 f562 1"/>
              <a:gd name="f903" fmla="*/ f800 f561 1"/>
              <a:gd name="f904" fmla="*/ f801 f562 1"/>
              <a:gd name="f905" fmla="*/ f802 f561 1"/>
              <a:gd name="f906" fmla="*/ f803 f562 1"/>
              <a:gd name="f907" fmla="*/ f804 f561 1"/>
              <a:gd name="f908" fmla="*/ f805 f562 1"/>
              <a:gd name="f909" fmla="*/ f806 f561 1"/>
              <a:gd name="f910" fmla="*/ f807 f562 1"/>
              <a:gd name="f911" fmla="*/ f808 f561 1"/>
              <a:gd name="f912" fmla="*/ f809 f562 1"/>
              <a:gd name="f913" fmla="*/ f810 f561 1"/>
              <a:gd name="f914" fmla="*/ f811 f562 1"/>
              <a:gd name="f915" fmla="*/ f812 f561 1"/>
              <a:gd name="f916" fmla="*/ f813 f562 1"/>
              <a:gd name="f917" fmla="*/ f814 f561 1"/>
              <a:gd name="f918" fmla="*/ f815 f562 1"/>
              <a:gd name="f919" fmla="*/ f816 f561 1"/>
              <a:gd name="f920" fmla="*/ f817 f562 1"/>
              <a:gd name="f921" fmla="*/ f818 f561 1"/>
              <a:gd name="f922" fmla="*/ f819 f562 1"/>
              <a:gd name="f923" fmla="*/ f820 f561 1"/>
              <a:gd name="f924" fmla="*/ f821 f562 1"/>
              <a:gd name="f925" fmla="*/ f822 f561 1"/>
              <a:gd name="f926" fmla="*/ f823 f562 1"/>
              <a:gd name="f927" fmla="*/ f824 f561 1"/>
              <a:gd name="f928" fmla="*/ f825 f562 1"/>
              <a:gd name="f929" fmla="*/ f826 f561 1"/>
              <a:gd name="f930" fmla="*/ f827 f561 1"/>
              <a:gd name="f931" fmla="*/ f828 f562 1"/>
              <a:gd name="f932" fmla="*/ f829 f561 1"/>
              <a:gd name="f933" fmla="*/ f830 f562 1"/>
              <a:gd name="f934" fmla="*/ f831 f561 1"/>
              <a:gd name="f935" fmla="*/ f832 f562 1"/>
              <a:gd name="f936" fmla="*/ f833 f561 1"/>
              <a:gd name="f937" fmla="*/ f834 f562 1"/>
              <a:gd name="f938" fmla="*/ f835 f561 1"/>
              <a:gd name="f939" fmla="*/ f836 f562 1"/>
              <a:gd name="f940" fmla="*/ f837 f561 1"/>
              <a:gd name="f941" fmla="*/ f838 f562 1"/>
              <a:gd name="f942" fmla="*/ f839 f561 1"/>
              <a:gd name="f943" fmla="*/ f840 f562 1"/>
              <a:gd name="f944" fmla="*/ f841 f561 1"/>
              <a:gd name="f945" fmla="*/ f842 f562 1"/>
              <a:gd name="f946" fmla="*/ f843 f561 1"/>
              <a:gd name="f947" fmla="*/ f844 f562 1"/>
              <a:gd name="f948" fmla="*/ f845 f561 1"/>
              <a:gd name="f949" fmla="*/ f846 f562 1"/>
              <a:gd name="f950" fmla="*/ f847 f561 1"/>
              <a:gd name="f951" fmla="*/ f848 f562 1"/>
              <a:gd name="f952" fmla="*/ f849 f561 1"/>
              <a:gd name="f953" fmla="*/ f850 f562 1"/>
              <a:gd name="f954" fmla="*/ f851 f561 1"/>
              <a:gd name="f955" fmla="*/ f852 f562 1"/>
              <a:gd name="f956" fmla="*/ f853 f561 1"/>
              <a:gd name="f957" fmla="*/ f854 f562 1"/>
              <a:gd name="f958" fmla="*/ f855 f561 1"/>
              <a:gd name="f959" fmla="*/ f856 f562 1"/>
              <a:gd name="f960" fmla="*/ f857 f561 1"/>
              <a:gd name="f961" fmla="*/ f858 f562 1"/>
              <a:gd name="f962" fmla="*/ f859 f562 1"/>
              <a:gd name="f963" fmla="*/ f860 f561 1"/>
              <a:gd name="f964" fmla="*/ f861 f562 1"/>
              <a:gd name="f965" fmla="*/ f862 f561 1"/>
              <a:gd name="f966" fmla="*/ f863 f562 1"/>
              <a:gd name="f967" fmla="*/ f864 f561 1"/>
              <a:gd name="f968" fmla="*/ f865 f562 1"/>
              <a:gd name="f969" fmla="*/ f866 f561 1"/>
              <a:gd name="f970" fmla="*/ f867 f562 1"/>
              <a:gd name="f971" fmla="*/ f868 f561 1"/>
              <a:gd name="f972" fmla="*/ f869 f562 1"/>
              <a:gd name="f973" fmla="*/ f870 f561 1"/>
              <a:gd name="f974" fmla="*/ f871 f562 1"/>
              <a:gd name="f975" fmla="*/ f872 f561 1"/>
              <a:gd name="f976" fmla="*/ f873 f5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1">
                <a:pos x="f878" y="f879"/>
              </a:cxn>
              <a:cxn ang="f671">
                <a:pos x="f880" y="f881"/>
              </a:cxn>
              <a:cxn ang="f671">
                <a:pos x="f882" y="f883"/>
              </a:cxn>
              <a:cxn ang="f671">
                <a:pos x="f884" y="f883"/>
              </a:cxn>
              <a:cxn ang="f671">
                <a:pos x="f885" y="f886"/>
              </a:cxn>
              <a:cxn ang="f671">
                <a:pos x="f887" y="f888"/>
              </a:cxn>
              <a:cxn ang="f671">
                <a:pos x="f889" y="f890"/>
              </a:cxn>
              <a:cxn ang="f671">
                <a:pos x="f891" y="f892"/>
              </a:cxn>
              <a:cxn ang="f671">
                <a:pos x="f893" y="f894"/>
              </a:cxn>
              <a:cxn ang="f671">
                <a:pos x="f895" y="f896"/>
              </a:cxn>
              <a:cxn ang="f671">
                <a:pos x="f897" y="f898"/>
              </a:cxn>
              <a:cxn ang="f671">
                <a:pos x="f899" y="f900"/>
              </a:cxn>
              <a:cxn ang="f671">
                <a:pos x="f901" y="f902"/>
              </a:cxn>
              <a:cxn ang="f671">
                <a:pos x="f903" y="f904"/>
              </a:cxn>
              <a:cxn ang="f671">
                <a:pos x="f905" y="f906"/>
              </a:cxn>
              <a:cxn ang="f671">
                <a:pos x="f907" y="f908"/>
              </a:cxn>
              <a:cxn ang="f671">
                <a:pos x="f909" y="f910"/>
              </a:cxn>
              <a:cxn ang="f671">
                <a:pos x="f911" y="f912"/>
              </a:cxn>
              <a:cxn ang="f671">
                <a:pos x="f913" y="f914"/>
              </a:cxn>
              <a:cxn ang="f671">
                <a:pos x="f915" y="f916"/>
              </a:cxn>
              <a:cxn ang="f671">
                <a:pos x="f917" y="f918"/>
              </a:cxn>
              <a:cxn ang="f671">
                <a:pos x="f919" y="f920"/>
              </a:cxn>
              <a:cxn ang="f671">
                <a:pos x="f921" y="f922"/>
              </a:cxn>
              <a:cxn ang="f671">
                <a:pos x="f923" y="f924"/>
              </a:cxn>
              <a:cxn ang="f671">
                <a:pos x="f925" y="f926"/>
              </a:cxn>
              <a:cxn ang="f671">
                <a:pos x="f927" y="f928"/>
              </a:cxn>
              <a:cxn ang="f671">
                <a:pos x="f929" y="f892"/>
              </a:cxn>
              <a:cxn ang="f671">
                <a:pos x="f930" y="f931"/>
              </a:cxn>
              <a:cxn ang="f671">
                <a:pos x="f932" y="f933"/>
              </a:cxn>
              <a:cxn ang="f671">
                <a:pos x="f934" y="f935"/>
              </a:cxn>
              <a:cxn ang="f671">
                <a:pos x="f936" y="f937"/>
              </a:cxn>
              <a:cxn ang="f671">
                <a:pos x="f938" y="f939"/>
              </a:cxn>
              <a:cxn ang="f671">
                <a:pos x="f940" y="f941"/>
              </a:cxn>
              <a:cxn ang="f671">
                <a:pos x="f942" y="f943"/>
              </a:cxn>
              <a:cxn ang="f671">
                <a:pos x="f944" y="f945"/>
              </a:cxn>
              <a:cxn ang="f671">
                <a:pos x="f946" y="f947"/>
              </a:cxn>
              <a:cxn ang="f671">
                <a:pos x="f948" y="f949"/>
              </a:cxn>
              <a:cxn ang="f671">
                <a:pos x="f950" y="f951"/>
              </a:cxn>
              <a:cxn ang="f671">
                <a:pos x="f952" y="f953"/>
              </a:cxn>
              <a:cxn ang="f671">
                <a:pos x="f954" y="f955"/>
              </a:cxn>
              <a:cxn ang="f671">
                <a:pos x="f956" y="f957"/>
              </a:cxn>
              <a:cxn ang="f671">
                <a:pos x="f958" y="f959"/>
              </a:cxn>
              <a:cxn ang="f671">
                <a:pos x="f960" y="f961"/>
              </a:cxn>
              <a:cxn ang="f671">
                <a:pos x="f889" y="f962"/>
              </a:cxn>
              <a:cxn ang="f671">
                <a:pos x="f963" y="f964"/>
              </a:cxn>
              <a:cxn ang="f671">
                <a:pos x="f965" y="f966"/>
              </a:cxn>
              <a:cxn ang="f671">
                <a:pos x="f967" y="f968"/>
              </a:cxn>
              <a:cxn ang="f671">
                <a:pos x="f969" y="f970"/>
              </a:cxn>
              <a:cxn ang="f671">
                <a:pos x="f971" y="f972"/>
              </a:cxn>
              <a:cxn ang="f671">
                <a:pos x="f973" y="f974"/>
              </a:cxn>
              <a:cxn ang="f671">
                <a:pos x="f975" y="f976"/>
              </a:cxn>
            </a:cxnLst>
            <a:rect l="f874" t="f877" r="f875" b="f876"/>
            <a:pathLst>
              <a:path w="1682" h="1354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18"/>
                </a:cubicBezTo>
                <a:cubicBezTo>
                  <a:pt x="f28" y="f29"/>
                  <a:pt x="f30" y="f31"/>
                  <a:pt x="f32" y="f18"/>
                </a:cubicBezTo>
                <a:cubicBezTo>
                  <a:pt x="f33" y="f20"/>
                  <a:pt x="f33" y="f34"/>
                  <a:pt x="f35" y="f36"/>
                </a:cubicBezTo>
                <a:cubicBezTo>
                  <a:pt x="f37" y="f38"/>
                  <a:pt x="f37" y="f39"/>
                  <a:pt x="f37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49" y="f40"/>
                </a:cubicBezTo>
                <a:cubicBezTo>
                  <a:pt x="f50" y="f39"/>
                  <a:pt x="f49" y="f38"/>
                  <a:pt x="f51" y="f36"/>
                </a:cubicBezTo>
                <a:cubicBezTo>
                  <a:pt x="f52" y="f53"/>
                  <a:pt x="f52" y="f22"/>
                  <a:pt x="f54" y="f55"/>
                </a:cubicBezTo>
                <a:cubicBezTo>
                  <a:pt x="f56" y="f57"/>
                  <a:pt x="f58" y="f29"/>
                  <a:pt x="f59" y="f40"/>
                </a:cubicBezTo>
                <a:cubicBezTo>
                  <a:pt x="f60" y="f61"/>
                  <a:pt x="f62" y="f63"/>
                  <a:pt x="f64" y="f63"/>
                </a:cubicBezTo>
                <a:cubicBezTo>
                  <a:pt x="f65" y="f22"/>
                  <a:pt x="f66" y="f67"/>
                  <a:pt x="f66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2"/>
                  <a:pt x="f78" y="f79"/>
                </a:cubicBezTo>
                <a:cubicBezTo>
                  <a:pt x="f75" y="f14"/>
                  <a:pt x="f80" y="f81"/>
                  <a:pt x="f82" y="f81"/>
                </a:cubicBezTo>
                <a:cubicBezTo>
                  <a:pt x="f83" y="f81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95"/>
                  <a:pt x="f103" y="f104"/>
                </a:cubicBezTo>
                <a:cubicBezTo>
                  <a:pt x="f100" y="f105"/>
                  <a:pt x="f106" y="f107"/>
                  <a:pt x="f108" y="f107"/>
                </a:cubicBezTo>
                <a:cubicBezTo>
                  <a:pt x="f109" y="f107"/>
                  <a:pt x="f110" y="f105"/>
                  <a:pt x="f111" y="f104"/>
                </a:cubicBezTo>
                <a:cubicBezTo>
                  <a:pt x="f112" y="f113"/>
                  <a:pt x="f112" y="f114"/>
                  <a:pt x="f115" y="f101"/>
                </a:cubicBezTo>
                <a:cubicBezTo>
                  <a:pt x="f116" y="f101"/>
                  <a:pt x="f116" y="f117"/>
                  <a:pt x="f118" y="f93"/>
                </a:cubicBezTo>
                <a:cubicBezTo>
                  <a:pt x="f119" y="f91"/>
                  <a:pt x="f120" y="f74"/>
                  <a:pt x="f121" y="f122"/>
                </a:cubicBezTo>
                <a:cubicBezTo>
                  <a:pt x="f123" y="f113"/>
                  <a:pt x="f124" y="f125"/>
                  <a:pt x="f126" y="f127"/>
                </a:cubicBezTo>
                <a:cubicBezTo>
                  <a:pt x="f128" y="f12"/>
                  <a:pt x="f129" y="f81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61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3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6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40"/>
                </a:cubicBezTo>
                <a:cubicBezTo>
                  <a:pt x="f194" y="f195"/>
                  <a:pt x="f196" y="f23"/>
                  <a:pt x="f197" y="f198"/>
                </a:cubicBezTo>
                <a:cubicBezTo>
                  <a:pt x="f199" y="f200"/>
                  <a:pt x="f201" y="f60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214" y="f215"/>
                </a:cubicBezTo>
                <a:cubicBezTo>
                  <a:pt x="f216" y="f217"/>
                  <a:pt x="f218" y="f219"/>
                  <a:pt x="f220" y="f221"/>
                </a:cubicBezTo>
                <a:cubicBezTo>
                  <a:pt x="f222" y="f223"/>
                  <a:pt x="f224" y="f225"/>
                  <a:pt x="f226" y="f219"/>
                </a:cubicBezTo>
                <a:cubicBezTo>
                  <a:pt x="f7" y="f109"/>
                  <a:pt x="f227" y="f228"/>
                  <a:pt x="f229" y="f230"/>
                </a:cubicBezTo>
                <a:cubicBezTo>
                  <a:pt x="f231" y="f232"/>
                  <a:pt x="f233" y="f8"/>
                  <a:pt x="f234" y="f235"/>
                </a:cubicBezTo>
                <a:cubicBezTo>
                  <a:pt x="f236" y="f237"/>
                  <a:pt x="f238" y="f239"/>
                  <a:pt x="f240" y="f241"/>
                </a:cubicBezTo>
                <a:cubicBezTo>
                  <a:pt x="f134" y="f242"/>
                  <a:pt x="f243" y="f244"/>
                  <a:pt x="f245" y="f246"/>
                </a:cubicBezTo>
                <a:cubicBezTo>
                  <a:pt x="f247" y="f126"/>
                  <a:pt x="f248" y="f249"/>
                  <a:pt x="f250" y="f251"/>
                </a:cubicBezTo>
                <a:cubicBezTo>
                  <a:pt x="f252" y="f90"/>
                  <a:pt x="f215" y="f86"/>
                  <a:pt x="f253" y="f90"/>
                </a:cubicBezTo>
                <a:cubicBezTo>
                  <a:pt x="f49" y="f254"/>
                  <a:pt x="f255" y="f256"/>
                  <a:pt x="f257" y="f258"/>
                </a:cubicBezTo>
                <a:cubicBezTo>
                  <a:pt x="f259" y="f260"/>
                  <a:pt x="f261" y="f258"/>
                  <a:pt x="f262" y="f251"/>
                </a:cubicBezTo>
                <a:cubicBezTo>
                  <a:pt x="f263" y="f121"/>
                  <a:pt x="f264" y="f265"/>
                  <a:pt x="f13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37"/>
                  <a:pt x="f274" y="f272"/>
                  <a:pt x="f275" y="f276"/>
                </a:cubicBezTo>
                <a:cubicBezTo>
                  <a:pt x="f277" y="f278"/>
                  <a:pt x="f279" y="f280"/>
                  <a:pt x="f281" y="f282"/>
                </a:cubicBezTo>
                <a:cubicBezTo>
                  <a:pt x="f6" y="f283"/>
                  <a:pt x="f281" y="f284"/>
                  <a:pt x="f285" y="f286"/>
                </a:cubicBezTo>
                <a:cubicBezTo>
                  <a:pt x="f287" y="f288"/>
                  <a:pt x="f287" y="f221"/>
                  <a:pt x="f289" y="f290"/>
                </a:cubicBezTo>
                <a:cubicBezTo>
                  <a:pt x="f291" y="f292"/>
                  <a:pt x="f293" y="f223"/>
                  <a:pt x="f294" y="f295"/>
                </a:cubicBezTo>
                <a:cubicBezTo>
                  <a:pt x="f296" y="f297"/>
                  <a:pt x="f298" y="f213"/>
                  <a:pt x="f299" y="f96"/>
                </a:cubicBezTo>
                <a:cubicBezTo>
                  <a:pt x="f300" y="f301"/>
                  <a:pt x="f302" y="f303"/>
                  <a:pt x="f304" y="f106"/>
                </a:cubicBezTo>
                <a:cubicBezTo>
                  <a:pt x="f305" y="f245"/>
                  <a:pt x="f306" y="f82"/>
                  <a:pt x="f307" y="f71"/>
                </a:cubicBezTo>
                <a:cubicBezTo>
                  <a:pt x="f308" y="f290"/>
                  <a:pt x="f309" y="f310"/>
                  <a:pt x="f311" y="f312"/>
                </a:cubicBezTo>
                <a:cubicBezTo>
                  <a:pt x="f313" y="f9"/>
                  <a:pt x="f314" y="f44"/>
                  <a:pt x="f302" y="f315"/>
                </a:cubicBezTo>
                <a:cubicBezTo>
                  <a:pt x="f316" y="f317"/>
                  <a:pt x="f318" y="f319"/>
                  <a:pt x="f320" y="f321"/>
                </a:cubicBezTo>
                <a:cubicBezTo>
                  <a:pt x="f322" y="f323"/>
                  <a:pt x="f324" y="f325"/>
                  <a:pt x="f326" y="f175"/>
                </a:cubicBezTo>
                <a:cubicBezTo>
                  <a:pt x="f327" y="f328"/>
                  <a:pt x="f329" y="f330"/>
                  <a:pt x="f331" y="f285"/>
                </a:cubicBezTo>
                <a:cubicBezTo>
                  <a:pt x="f332" y="f294"/>
                  <a:pt x="f2" y="f333"/>
                  <a:pt x="f334" y="f335"/>
                </a:cubicBezTo>
                <a:cubicBezTo>
                  <a:pt x="f336" y="f335"/>
                  <a:pt x="f337" y="f338"/>
                  <a:pt x="f339" y="f340"/>
                </a:cubicBezTo>
                <a:cubicBezTo>
                  <a:pt x="f341" y="f342"/>
                  <a:pt x="f343" y="f165"/>
                  <a:pt x="f344" y="f345"/>
                </a:cubicBezTo>
                <a:cubicBezTo>
                  <a:pt x="f346" y="f347"/>
                  <a:pt x="f348" y="f349"/>
                  <a:pt x="f150" y="f350"/>
                </a:cubicBezTo>
                <a:cubicBezTo>
                  <a:pt x="f351" y="f352"/>
                  <a:pt x="f341" y="f353"/>
                  <a:pt x="f354" y="f317"/>
                </a:cubicBezTo>
                <a:cubicBezTo>
                  <a:pt x="f351" y="f355"/>
                  <a:pt x="f356" y="f357"/>
                  <a:pt x="f358" y="f359"/>
                </a:cubicBezTo>
                <a:cubicBezTo>
                  <a:pt x="f348" y="f146"/>
                  <a:pt x="f360" y="f361"/>
                  <a:pt x="f362" y="f363"/>
                </a:cubicBezTo>
                <a:cubicBezTo>
                  <a:pt x="f364" y="f315"/>
                  <a:pt x="f365" y="f267"/>
                  <a:pt x="f366" y="f367"/>
                </a:cubicBezTo>
                <a:cubicBezTo>
                  <a:pt x="f368" y="f39"/>
                  <a:pt x="f369" y="f31"/>
                  <a:pt x="f370" y="f81"/>
                </a:cubicBezTo>
                <a:cubicBezTo>
                  <a:pt x="f371" y="f87"/>
                  <a:pt x="f372" y="f79"/>
                  <a:pt x="f373" y="f125"/>
                </a:cubicBezTo>
                <a:cubicBezTo>
                  <a:pt x="f373" y="f104"/>
                  <a:pt x="f374" y="f264"/>
                  <a:pt x="f22" y="f105"/>
                </a:cubicBezTo>
                <a:cubicBezTo>
                  <a:pt x="f375" y="f74"/>
                  <a:pt x="f57" y="f376"/>
                  <a:pt x="f29" y="f264"/>
                </a:cubicBezTo>
                <a:cubicBezTo>
                  <a:pt x="f48" y="f377"/>
                  <a:pt x="f42" y="f101"/>
                  <a:pt x="f378" y="f101"/>
                </a:cubicBezTo>
                <a:cubicBezTo>
                  <a:pt x="f87" y="f114"/>
                  <a:pt x="f72" y="f97"/>
                  <a:pt x="f379" y="f380"/>
                </a:cubicBezTo>
                <a:cubicBezTo>
                  <a:pt x="f89" y="f93"/>
                  <a:pt x="f381" y="f382"/>
                  <a:pt x="f382" y="f107"/>
                </a:cubicBezTo>
                <a:cubicBezTo>
                  <a:pt x="f93" y="f383"/>
                  <a:pt x="f93" y="f195"/>
                  <a:pt x="f93" y="f380"/>
                </a:cubicBezTo>
                <a:cubicBezTo>
                  <a:pt x="f195" y="f384"/>
                  <a:pt x="f117" y="f385"/>
                  <a:pt x="f385" y="f377"/>
                </a:cubicBezTo>
                <a:cubicBezTo>
                  <a:pt x="f386" y="f387"/>
                  <a:pt x="f388" y="f383"/>
                  <a:pt x="f389" y="f381"/>
                </a:cubicBezTo>
                <a:cubicBezTo>
                  <a:pt x="f386" y="f12"/>
                  <a:pt x="f388" y="f70"/>
                  <a:pt x="f390" y="f70"/>
                </a:cubicBezTo>
                <a:cubicBezTo>
                  <a:pt x="f391" y="f81"/>
                  <a:pt x="f392" y="f72"/>
                  <a:pt x="f9" y="f10"/>
                </a:cubicBezTo>
                <a:close/>
                <a:moveTo>
                  <a:pt x="f393" y="f21"/>
                </a:moveTo>
                <a:cubicBezTo>
                  <a:pt x="f394" y="f395"/>
                  <a:pt x="f396" y="f397"/>
                  <a:pt x="f398" y="f397"/>
                </a:cubicBezTo>
                <a:cubicBezTo>
                  <a:pt x="f386" y="f399"/>
                  <a:pt x="f386" y="f27"/>
                  <a:pt x="f389" y="f257"/>
                </a:cubicBezTo>
                <a:cubicBezTo>
                  <a:pt x="f388" y="f19"/>
                  <a:pt x="f388" y="f400"/>
                  <a:pt x="f384" y="f401"/>
                </a:cubicBezTo>
                <a:cubicBezTo>
                  <a:pt x="f402" y="f396"/>
                  <a:pt x="f114" y="f403"/>
                  <a:pt x="f117" y="f404"/>
                </a:cubicBezTo>
                <a:cubicBezTo>
                  <a:pt x="f122" y="f404"/>
                  <a:pt x="f93" y="f262"/>
                  <a:pt x="f125" y="f401"/>
                </a:cubicBezTo>
                <a:cubicBezTo>
                  <a:pt x="f125" y="f405"/>
                  <a:pt x="f105" y="f406"/>
                  <a:pt x="f127" y="f406"/>
                </a:cubicBezTo>
                <a:cubicBezTo>
                  <a:pt x="f76" y="f406"/>
                  <a:pt x="f407" y="f259"/>
                  <a:pt x="f379" y="f408"/>
                </a:cubicBezTo>
                <a:cubicBezTo>
                  <a:pt x="f409" y="f410"/>
                  <a:pt x="f409" y="f262"/>
                  <a:pt x="f72" y="f411"/>
                </a:cubicBezTo>
                <a:cubicBezTo>
                  <a:pt x="f12" y="f392"/>
                  <a:pt x="f412" y="f404"/>
                  <a:pt x="f378" y="f413"/>
                </a:cubicBezTo>
                <a:cubicBezTo>
                  <a:pt x="f44" y="f414"/>
                  <a:pt x="f415" y="f413"/>
                  <a:pt x="f48" y="f394"/>
                </a:cubicBezTo>
                <a:cubicBezTo>
                  <a:pt x="f31" y="f396"/>
                  <a:pt x="f29" y="f408"/>
                  <a:pt x="f40" y="f416"/>
                </a:cubicBezTo>
                <a:cubicBezTo>
                  <a:pt x="f24" y="f401"/>
                  <a:pt x="f20" y="f411"/>
                  <a:pt x="f63" y="f404"/>
                </a:cubicBezTo>
                <a:cubicBezTo>
                  <a:pt x="f374" y="f417"/>
                  <a:pt x="f38" y="f99"/>
                  <a:pt x="f140" y="f417"/>
                </a:cubicBezTo>
                <a:cubicBezTo>
                  <a:pt x="f418" y="f413"/>
                  <a:pt x="f419" y="f420"/>
                  <a:pt x="f421" y="f389"/>
                </a:cubicBezTo>
                <a:cubicBezTo>
                  <a:pt x="f422" y="f97"/>
                  <a:pt x="f422" y="f104"/>
                  <a:pt x="f423" y="f383"/>
                </a:cubicBezTo>
                <a:cubicBezTo>
                  <a:pt x="f424" y="f425"/>
                  <a:pt x="f426" y="f427"/>
                  <a:pt x="f269" y="f428"/>
                </a:cubicBezTo>
                <a:cubicBezTo>
                  <a:pt x="f429" y="f430"/>
                  <a:pt x="f148" y="f361"/>
                  <a:pt x="f431" y="f432"/>
                </a:cubicBezTo>
                <a:cubicBezTo>
                  <a:pt x="f433" y="f434"/>
                  <a:pt x="f435" y="f436"/>
                  <a:pt x="f437" y="f438"/>
                </a:cubicBezTo>
                <a:cubicBezTo>
                  <a:pt x="f356" y="f439"/>
                  <a:pt x="f440" y="f441"/>
                  <a:pt x="f442" y="f443"/>
                </a:cubicBezTo>
                <a:cubicBezTo>
                  <a:pt x="f444" y="f372"/>
                  <a:pt x="f445" y="f99"/>
                  <a:pt x="f446" y="f447"/>
                </a:cubicBezTo>
                <a:cubicBezTo>
                  <a:pt x="f448" y="f449"/>
                  <a:pt x="f40" y="f450"/>
                  <a:pt x="f384" y="f451"/>
                </a:cubicBezTo>
                <a:cubicBezTo>
                  <a:pt x="f452" y="f71"/>
                  <a:pt x="f394" y="f453"/>
                  <a:pt x="f9" y="f454"/>
                </a:cubicBezTo>
                <a:cubicBezTo>
                  <a:pt x="f411" y="f455"/>
                  <a:pt x="f400" y="f456"/>
                  <a:pt x="f457" y="f458"/>
                </a:cubicBezTo>
                <a:cubicBezTo>
                  <a:pt x="f459" y="f460"/>
                  <a:pt x="f461" y="f47"/>
                  <a:pt x="f312" y="f462"/>
                </a:cubicBezTo>
                <a:cubicBezTo>
                  <a:pt x="f463" y="f464"/>
                  <a:pt x="f462" y="f464"/>
                  <a:pt x="f465" y="f198"/>
                </a:cubicBezTo>
                <a:cubicBezTo>
                  <a:pt x="f466" y="f49"/>
                  <a:pt x="f221" y="f460"/>
                  <a:pt x="f58" y="f458"/>
                </a:cubicBezTo>
                <a:cubicBezTo>
                  <a:pt x="f453" y="f456"/>
                  <a:pt x="f77" y="f455"/>
                  <a:pt x="f284" y="f454"/>
                </a:cubicBezTo>
                <a:cubicBezTo>
                  <a:pt x="f75" y="f71"/>
                  <a:pt x="f247" y="f467"/>
                  <a:pt x="f468" y="f69"/>
                </a:cubicBezTo>
                <a:cubicBezTo>
                  <a:pt x="f469" y="f470"/>
                  <a:pt x="f471" y="f472"/>
                  <a:pt x="f473" y="f43"/>
                </a:cubicBezTo>
                <a:cubicBezTo>
                  <a:pt x="f474" y="f475"/>
                  <a:pt x="f244" y="f31"/>
                  <a:pt x="f476" y="f430"/>
                </a:cubicBezTo>
                <a:cubicBezTo>
                  <a:pt x="f477" y="f478"/>
                  <a:pt x="f479" y="f441"/>
                  <a:pt x="f480" y="f436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140"/>
                  <a:pt x="f488" y="f489"/>
                  <a:pt x="f490" y="f89"/>
                </a:cubicBezTo>
                <a:cubicBezTo>
                  <a:pt x="f491" y="f107"/>
                  <a:pt x="f492" y="f264"/>
                  <a:pt x="f130" y="f384"/>
                </a:cubicBezTo>
                <a:cubicBezTo>
                  <a:pt x="f493" y="f494"/>
                  <a:pt x="f495" y="f404"/>
                  <a:pt x="f496" y="f497"/>
                </a:cubicBezTo>
                <a:cubicBezTo>
                  <a:pt x="f498" y="f499"/>
                  <a:pt x="f500" y="f501"/>
                  <a:pt x="f502" y="f420"/>
                </a:cubicBezTo>
                <a:cubicBezTo>
                  <a:pt x="f503" y="f414"/>
                  <a:pt x="f504" y="f394"/>
                  <a:pt x="f282" y="f505"/>
                </a:cubicBezTo>
                <a:cubicBezTo>
                  <a:pt x="f506" y="f507"/>
                  <a:pt x="f121" y="f416"/>
                  <a:pt x="f508" y="f416"/>
                </a:cubicBezTo>
                <a:cubicBezTo>
                  <a:pt x="f509" y="f416"/>
                  <a:pt x="f510" y="f511"/>
                  <a:pt x="f118" y="f505"/>
                </a:cubicBezTo>
                <a:cubicBezTo>
                  <a:pt x="f512" y="f513"/>
                  <a:pt x="f116" y="f452"/>
                  <a:pt x="f514" y="f413"/>
                </a:cubicBezTo>
                <a:cubicBezTo>
                  <a:pt x="f515" y="f403"/>
                  <a:pt x="f112" y="f9"/>
                  <a:pt x="f516" y="f507"/>
                </a:cubicBezTo>
                <a:cubicBezTo>
                  <a:pt x="f516" y="f11"/>
                  <a:pt x="f516" y="f406"/>
                  <a:pt x="f517" y="f406"/>
                </a:cubicBezTo>
                <a:cubicBezTo>
                  <a:pt x="f518" y="f406"/>
                  <a:pt x="f100" y="f416"/>
                  <a:pt x="f103" y="f262"/>
                </a:cubicBezTo>
                <a:cubicBezTo>
                  <a:pt x="f103" y="f393"/>
                  <a:pt x="f100" y="f403"/>
                  <a:pt x="f519" y="f404"/>
                </a:cubicBezTo>
                <a:cubicBezTo>
                  <a:pt x="f520" y="f413"/>
                  <a:pt x="f521" y="f9"/>
                  <a:pt x="f468" y="f396"/>
                </a:cubicBezTo>
                <a:cubicBezTo>
                  <a:pt x="f90" y="f408"/>
                  <a:pt x="f90" y="f17"/>
                  <a:pt x="f88" y="f257"/>
                </a:cubicBezTo>
                <a:cubicBezTo>
                  <a:pt x="f86" y="f27"/>
                  <a:pt x="f88" y="f399"/>
                  <a:pt x="f522" y="f397"/>
                </a:cubicBezTo>
                <a:cubicBezTo>
                  <a:pt x="f523" y="f524"/>
                  <a:pt x="f75" y="f395"/>
                  <a:pt x="f73" y="f525"/>
                </a:cubicBezTo>
                <a:cubicBezTo>
                  <a:pt x="f252" y="f457"/>
                  <a:pt x="f297" y="f28"/>
                  <a:pt x="f66" y="f32"/>
                </a:cubicBezTo>
                <a:cubicBezTo>
                  <a:pt x="f526" y="f527"/>
                  <a:pt x="f65" y="f528"/>
                  <a:pt x="f529" y="f35"/>
                </a:cubicBezTo>
                <a:cubicBezTo>
                  <a:pt x="f454" y="f255"/>
                  <a:pt x="f530" y="f528"/>
                  <a:pt x="f60" y="f312"/>
                </a:cubicBezTo>
                <a:cubicBezTo>
                  <a:pt x="f531" y="f30"/>
                  <a:pt x="f532" y="f533"/>
                  <a:pt x="f54" y="f534"/>
                </a:cubicBezTo>
                <a:cubicBezTo>
                  <a:pt x="f52" y="f535"/>
                  <a:pt x="f536" y="f537"/>
                  <a:pt x="f538" y="f537"/>
                </a:cubicBezTo>
                <a:cubicBezTo>
                  <a:pt x="f458" y="f539"/>
                  <a:pt x="f460" y="f535"/>
                  <a:pt x="f50" y="f540"/>
                </a:cubicBezTo>
                <a:cubicBezTo>
                  <a:pt x="f541" y="f542"/>
                  <a:pt x="f543" y="f544"/>
                  <a:pt x="f545" y="f255"/>
                </a:cubicBezTo>
                <a:cubicBezTo>
                  <a:pt x="f546" y="f547"/>
                  <a:pt x="f547" y="f543"/>
                  <a:pt x="f548" y="f537"/>
                </a:cubicBezTo>
                <a:cubicBezTo>
                  <a:pt x="f544" y="f549"/>
                  <a:pt x="f542" y="f550"/>
                  <a:pt x="f32" y="f548"/>
                </a:cubicBezTo>
                <a:cubicBezTo>
                  <a:pt x="f30" y="f551"/>
                  <a:pt x="f552" y="f30"/>
                  <a:pt x="f395" y="f553"/>
                </a:cubicBezTo>
                <a:cubicBezTo>
                  <a:pt x="f23" y="f528"/>
                  <a:pt x="f525" y="f255"/>
                  <a:pt x="f554" y="f35"/>
                </a:cubicBezTo>
                <a:cubicBezTo>
                  <a:pt x="f555" y="f528"/>
                  <a:pt x="f15" y="f553"/>
                  <a:pt x="f15" y="f542"/>
                </a:cubicBezTo>
                <a:cubicBezTo>
                  <a:pt x="f13" y="f399"/>
                  <a:pt x="f408" y="f556"/>
                  <a:pt x="f393" y="f21"/>
                </a:cubicBezTo>
                <a:close/>
                <a:moveTo>
                  <a:pt x="f557" y="f497"/>
                </a:moveTo>
                <a:cubicBezTo>
                  <a:pt x="f543" y="f511"/>
                  <a:pt x="f49" y="f511"/>
                  <a:pt x="f558" y="f497"/>
                </a:cubicBezTo>
                <a:cubicBezTo>
                  <a:pt x="f46" y="f113"/>
                  <a:pt x="f559" y="f113"/>
                  <a:pt x="f557" y="f497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D477641-D44E-4F71-936B-AD7FC52A560F}"/>
              </a:ext>
            </a:extLst>
          </p:cNvPr>
          <p:cNvSpPr/>
          <p:nvPr/>
        </p:nvSpPr>
        <p:spPr>
          <a:xfrm>
            <a:off x="1238253" y="3514725"/>
            <a:ext cx="877888" cy="5143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1"/>
              <a:gd name="f7" fmla="val 434"/>
              <a:gd name="f8" fmla="val 336"/>
              <a:gd name="f9" fmla="val 201"/>
              <a:gd name="f10" fmla="val 340"/>
              <a:gd name="f11" fmla="val 179"/>
              <a:gd name="f12" fmla="val 349"/>
              <a:gd name="f13" fmla="val 160"/>
              <a:gd name="f14" fmla="val 366"/>
              <a:gd name="f15" fmla="val 147"/>
              <a:gd name="f16" fmla="val 374"/>
              <a:gd name="f17" fmla="val 141"/>
              <a:gd name="f18" fmla="val 372"/>
              <a:gd name="f19" fmla="val 133"/>
              <a:gd name="f20" fmla="val 125"/>
              <a:gd name="f21" fmla="val 77"/>
              <a:gd name="f22" fmla="val 405"/>
              <a:gd name="f23" fmla="val 44"/>
              <a:gd name="f24" fmla="val 453"/>
              <a:gd name="f25" fmla="val 45"/>
              <a:gd name="f26" fmla="val 464"/>
              <a:gd name="f27" fmla="val 46"/>
              <a:gd name="f28" fmla="val 470"/>
              <a:gd name="f29" fmla="val 43"/>
              <a:gd name="f30" fmla="val 477"/>
              <a:gd name="f31" fmla="val 36"/>
              <a:gd name="f32" fmla="val 513"/>
              <a:gd name="f33" fmla="val 1"/>
              <a:gd name="f34" fmla="val 556"/>
              <a:gd name="f35" fmla="val 590"/>
              <a:gd name="f36" fmla="val 35"/>
              <a:gd name="f37" fmla="val 598"/>
              <a:gd name="f38" fmla="val 42"/>
              <a:gd name="f39" fmla="val 605"/>
              <a:gd name="f40" fmla="val 617"/>
              <a:gd name="f41" fmla="val 664"/>
              <a:gd name="f42" fmla="val 697"/>
              <a:gd name="f43" fmla="val 78"/>
              <a:gd name="f44" fmla="val 696"/>
              <a:gd name="f45" fmla="val 126"/>
              <a:gd name="f46" fmla="val 137"/>
              <a:gd name="f47" fmla="val 699"/>
              <a:gd name="f48" fmla="val 143"/>
              <a:gd name="f49" fmla="val 706"/>
              <a:gd name="f50" fmla="val 150"/>
              <a:gd name="f51" fmla="val 186"/>
              <a:gd name="f52" fmla="val 229"/>
              <a:gd name="f53" fmla="val 704"/>
              <a:gd name="f54" fmla="val 265"/>
              <a:gd name="f55" fmla="val 698"/>
              <a:gd name="f56" fmla="val 271"/>
              <a:gd name="f57" fmla="val 277"/>
              <a:gd name="f58" fmla="val 285"/>
              <a:gd name="f59" fmla="val 334"/>
              <a:gd name="f60" fmla="val 665"/>
              <a:gd name="f61" fmla="val 368"/>
              <a:gd name="f62" fmla="val 616"/>
              <a:gd name="f63" fmla="val 371"/>
              <a:gd name="f64" fmla="val 379"/>
              <a:gd name="f65" fmla="val 555"/>
              <a:gd name="f66" fmla="val 413"/>
              <a:gd name="f67" fmla="val 479"/>
              <a:gd name="f68" fmla="val 471"/>
              <a:gd name="f69" fmla="val 463"/>
              <a:gd name="f70" fmla="val 452"/>
              <a:gd name="f71" fmla="val 403"/>
              <a:gd name="f72" fmla="val 333"/>
              <a:gd name="f73" fmla="val 373"/>
              <a:gd name="f74" fmla="val 266"/>
              <a:gd name="f75" fmla="val 352"/>
              <a:gd name="f76" fmla="val 255"/>
              <a:gd name="f77" fmla="val 343"/>
              <a:gd name="f78" fmla="val 240"/>
              <a:gd name="f79" fmla="val 339"/>
              <a:gd name="f80" fmla="val 222"/>
              <a:gd name="f81" fmla="val 331"/>
              <a:gd name="f82" fmla="val 235"/>
              <a:gd name="f83" fmla="val 337"/>
              <a:gd name="f84" fmla="val 243"/>
              <a:gd name="f85" fmla="val 257"/>
              <a:gd name="f86" fmla="val 273"/>
              <a:gd name="f87" fmla="val 287"/>
              <a:gd name="f88" fmla="val 332"/>
              <a:gd name="f89" fmla="val 294"/>
              <a:gd name="f90" fmla="val 299"/>
              <a:gd name="f91" fmla="val 335"/>
              <a:gd name="f92" fmla="val 307"/>
              <a:gd name="f93" fmla="val 322"/>
              <a:gd name="f94" fmla="val 321"/>
              <a:gd name="f95" fmla="val 312"/>
              <a:gd name="f96" fmla="val 348"/>
              <a:gd name="f97" fmla="val 354"/>
              <a:gd name="f98" fmla="val 364"/>
              <a:gd name="f99" fmla="val 365"/>
              <a:gd name="f100" fmla="val 306"/>
              <a:gd name="f101" fmla="val 301"/>
              <a:gd name="f102" fmla="val 389"/>
              <a:gd name="f103" fmla="val 276"/>
              <a:gd name="f104" fmla="val 386"/>
              <a:gd name="f105" fmla="val 398"/>
              <a:gd name="f106" fmla="val 251"/>
              <a:gd name="f107" fmla="val 425"/>
              <a:gd name="f108" fmla="val 219"/>
              <a:gd name="f109" fmla="val 418"/>
              <a:gd name="f110" fmla="val 213"/>
              <a:gd name="f111" fmla="val 415"/>
              <a:gd name="f112" fmla="val 208"/>
              <a:gd name="f113" fmla="val 417"/>
              <a:gd name="f114" fmla="val 203"/>
              <a:gd name="f115" fmla="val 421"/>
              <a:gd name="f116" fmla="val 200"/>
              <a:gd name="f117" fmla="val 424"/>
              <a:gd name="f118" fmla="val 197"/>
              <a:gd name="f119" fmla="val 426"/>
              <a:gd name="f120" fmla="val 193"/>
              <a:gd name="f121" fmla="val 428"/>
              <a:gd name="f122" fmla="val 187"/>
              <a:gd name="f123" fmla="val 430"/>
              <a:gd name="f124" fmla="val 178"/>
              <a:gd name="f125" fmla="val 433"/>
              <a:gd name="f126" fmla="val 174"/>
              <a:gd name="f127" fmla="val 429"/>
              <a:gd name="f128" fmla="val 154"/>
              <a:gd name="f129" fmla="val 407"/>
              <a:gd name="f130" fmla="val 118"/>
              <a:gd name="f131" fmla="val 102"/>
              <a:gd name="f132" fmla="val 404"/>
              <a:gd name="f133" fmla="val 98"/>
              <a:gd name="f134" fmla="val 396"/>
              <a:gd name="f135" fmla="val 91"/>
              <a:gd name="f136" fmla="val 393"/>
              <a:gd name="f137" fmla="val 83"/>
              <a:gd name="f138" fmla="val 391"/>
              <a:gd name="f139" fmla="val 67"/>
              <a:gd name="f140" fmla="val 388"/>
              <a:gd name="f141" fmla="val 57"/>
              <a:gd name="f142" fmla="val 378"/>
              <a:gd name="f143" fmla="val 55"/>
              <a:gd name="f144" fmla="val 362"/>
              <a:gd name="f145" fmla="val 54"/>
              <a:gd name="f146" fmla="val 353"/>
              <a:gd name="f147" fmla="val 51"/>
              <a:gd name="f148" fmla="val 345"/>
              <a:gd name="f149" fmla="val 344"/>
              <a:gd name="f150" fmla="val 40"/>
              <a:gd name="f151" fmla="val 39"/>
              <a:gd name="f152" fmla="val 341"/>
              <a:gd name="f153" fmla="val 32"/>
              <a:gd name="f154" fmla="val 24"/>
              <a:gd name="f155" fmla="val 328"/>
              <a:gd name="f156" fmla="val 27"/>
              <a:gd name="f157" fmla="val 295"/>
              <a:gd name="f158" fmla="val 270"/>
              <a:gd name="f159" fmla="val 244"/>
              <a:gd name="f160" fmla="val 29"/>
              <a:gd name="f161" fmla="val 238"/>
              <a:gd name="f162" fmla="val 30"/>
              <a:gd name="f163" fmla="val 232"/>
              <a:gd name="f164" fmla="val 225"/>
              <a:gd name="f165" fmla="val 26"/>
              <a:gd name="f166" fmla="val 223"/>
              <a:gd name="f167" fmla="val 220"/>
              <a:gd name="f168" fmla="val 218"/>
              <a:gd name="f169" fmla="val 209"/>
              <a:gd name="f170" fmla="val 198"/>
              <a:gd name="f171" fmla="val 33"/>
              <a:gd name="f172" fmla="val 196"/>
              <a:gd name="f173" fmla="val 59"/>
              <a:gd name="f174" fmla="val 185"/>
              <a:gd name="f175" fmla="val 50"/>
              <a:gd name="f176" fmla="val 142"/>
              <a:gd name="f177" fmla="val 84"/>
              <a:gd name="f178" fmla="val 139"/>
              <a:gd name="f179" fmla="val 93"/>
              <a:gd name="f180" fmla="val 138"/>
              <a:gd name="f181" fmla="val 107"/>
              <a:gd name="f182" fmla="val 115"/>
              <a:gd name="f183" fmla="val 109"/>
              <a:gd name="f184" fmla="val 123"/>
              <a:gd name="f185" fmla="val 112"/>
              <a:gd name="f186" fmla="val 121"/>
              <a:gd name="f187" fmla="val 173"/>
              <a:gd name="f188" fmla="val 88"/>
              <a:gd name="f189" fmla="val 106"/>
              <a:gd name="f190" fmla="val 216"/>
              <a:gd name="f191" fmla="val 114"/>
              <a:gd name="f192" fmla="val 111"/>
              <a:gd name="f193" fmla="val 228"/>
              <a:gd name="f194" fmla="val 110"/>
              <a:gd name="f195" fmla="val 233"/>
              <a:gd name="f196" fmla="val 258"/>
              <a:gd name="f197" fmla="val 288"/>
              <a:gd name="f198" fmla="val 135"/>
              <a:gd name="f199" fmla="val 302"/>
              <a:gd name="f200" fmla="val 158"/>
              <a:gd name="f201" fmla="val 188"/>
              <a:gd name="f202" fmla="val 613"/>
              <a:gd name="f203" fmla="val 653"/>
              <a:gd name="f204" fmla="val 676"/>
              <a:gd name="f205" fmla="val 318"/>
              <a:gd name="f206" fmla="val 670"/>
              <a:gd name="f207" fmla="val 279"/>
              <a:gd name="f208" fmla="val 668"/>
              <a:gd name="f209" fmla="val 259"/>
              <a:gd name="f210" fmla="val 681"/>
              <a:gd name="f211" fmla="val 252"/>
              <a:gd name="f212" fmla="val 716"/>
              <a:gd name="f213" fmla="val 682"/>
              <a:gd name="f214" fmla="val 162"/>
              <a:gd name="f215" fmla="val 671"/>
              <a:gd name="f216" fmla="val 134"/>
              <a:gd name="f217" fmla="val 677"/>
              <a:gd name="f218" fmla="val 90"/>
              <a:gd name="f219" fmla="val 647"/>
              <a:gd name="f220" fmla="val 62"/>
              <a:gd name="f221" fmla="val 71"/>
              <a:gd name="f222" fmla="val 593"/>
              <a:gd name="f223" fmla="val 74"/>
              <a:gd name="f224" fmla="val 587"/>
              <a:gd name="f225" fmla="val 580"/>
              <a:gd name="f226" fmla="val 61"/>
              <a:gd name="f227" fmla="val 553"/>
              <a:gd name="f228" fmla="val 23"/>
              <a:gd name="f229" fmla="val 514"/>
              <a:gd name="f230" fmla="val 487"/>
              <a:gd name="f231" fmla="val 63"/>
              <a:gd name="f232" fmla="val 481"/>
              <a:gd name="f233" fmla="val 476"/>
              <a:gd name="f234" fmla="val 466"/>
              <a:gd name="f235" fmla="val 72"/>
              <a:gd name="f236" fmla="val 419"/>
              <a:gd name="f237" fmla="val 399"/>
              <a:gd name="f238" fmla="val 401"/>
              <a:gd name="f239" fmla="val 148"/>
              <a:gd name="f240" fmla="val 153"/>
              <a:gd name="f241" fmla="val 390"/>
              <a:gd name="f242" fmla="val 159"/>
              <a:gd name="f243" fmla="val 351"/>
              <a:gd name="f244" fmla="val 254"/>
              <a:gd name="f245" fmla="val 260"/>
              <a:gd name="f246" fmla="val 275"/>
              <a:gd name="f247" fmla="val 392"/>
              <a:gd name="f248" fmla="val 416"/>
              <a:gd name="f249" fmla="val 462"/>
              <a:gd name="f250" fmla="val 342"/>
              <a:gd name="f251" fmla="val 483"/>
              <a:gd name="f252" fmla="val 490"/>
              <a:gd name="f253" fmla="val 355"/>
              <a:gd name="f254" fmla="val 511"/>
              <a:gd name="f255" fmla="val 385"/>
              <a:gd name="f256" fmla="val 552"/>
              <a:gd name="f257" fmla="val 573"/>
              <a:gd name="f258" fmla="val 361"/>
              <a:gd name="f259" fmla="val 585"/>
              <a:gd name="f260" fmla="val 596"/>
              <a:gd name="f261" fmla="val 214"/>
              <a:gd name="f262" fmla="val 241"/>
              <a:gd name="f263" fmla="val 231"/>
              <a:gd name="f264" fmla="val 227"/>
              <a:gd name="f265" fmla="val 212"/>
              <a:gd name="f266" fmla="val 230"/>
              <a:gd name="f267" fmla="val 296"/>
              <a:gd name="f268" fmla="val 256"/>
              <a:gd name="f269" fmla="val 267"/>
              <a:gd name="f270" fmla="val 282"/>
              <a:gd name="f271" fmla="val 246"/>
              <a:gd name="f272" fmla="val 234"/>
              <a:gd name="f273" fmla="val 248"/>
              <a:gd name="f274" fmla="val 308"/>
              <a:gd name="f275" fmla="val 149"/>
              <a:gd name="f276" fmla="val 128"/>
              <a:gd name="f277" fmla="val 253"/>
              <a:gd name="f278" fmla="val 264"/>
              <a:gd name="f279" fmla="val 101"/>
              <a:gd name="f280" fmla="val 278"/>
              <a:gd name="f281" fmla="val 95"/>
              <a:gd name="f282" fmla="val 284"/>
              <a:gd name="f283" fmla="val 104"/>
              <a:gd name="f284" fmla="val 289"/>
              <a:gd name="f285" fmla="val 120"/>
              <a:gd name="f286" fmla="val 136"/>
              <a:gd name="f287" fmla="+- 0 0 -90"/>
              <a:gd name="f288" fmla="*/ f3 1 741"/>
              <a:gd name="f289" fmla="*/ f4 1 434"/>
              <a:gd name="f290" fmla="val f5"/>
              <a:gd name="f291" fmla="val f6"/>
              <a:gd name="f292" fmla="val f7"/>
              <a:gd name="f293" fmla="*/ f287 f0 1"/>
              <a:gd name="f294" fmla="+- f292 0 f290"/>
              <a:gd name="f295" fmla="+- f291 0 f290"/>
              <a:gd name="f296" fmla="*/ f293 1 f2"/>
              <a:gd name="f297" fmla="*/ f295 1 741"/>
              <a:gd name="f298" fmla="*/ f294 1 434"/>
              <a:gd name="f299" fmla="*/ 366 f295 1"/>
              <a:gd name="f300" fmla="*/ 147 f294 1"/>
              <a:gd name="f301" fmla="*/ 453 f295 1"/>
              <a:gd name="f302" fmla="*/ 45 f294 1"/>
              <a:gd name="f303" fmla="*/ 590 f295 1"/>
              <a:gd name="f304" fmla="*/ 35 f294 1"/>
              <a:gd name="f305" fmla="*/ 696 f295 1"/>
              <a:gd name="f306" fmla="*/ 126 f294 1"/>
              <a:gd name="f307" fmla="*/ 704 f295 1"/>
              <a:gd name="f308" fmla="*/ 265 f294 1"/>
              <a:gd name="f309" fmla="*/ 616 f295 1"/>
              <a:gd name="f310" fmla="*/ 368 f294 1"/>
              <a:gd name="f311" fmla="*/ 479 f295 1"/>
              <a:gd name="f312" fmla="*/ 379 f294 1"/>
              <a:gd name="f313" fmla="*/ 373 f295 1"/>
              <a:gd name="f314" fmla="*/ 285 f294 1"/>
              <a:gd name="f315" fmla="*/ 339 f295 1"/>
              <a:gd name="f316" fmla="*/ 222 f294 1"/>
              <a:gd name="f317" fmla="*/ 337 f295 1"/>
              <a:gd name="f318" fmla="*/ 287 f294 1"/>
              <a:gd name="f319" fmla="*/ 321 f295 1"/>
              <a:gd name="f320" fmla="*/ 343 f294 1"/>
              <a:gd name="f321" fmla="*/ 306 f295 1"/>
              <a:gd name="f322" fmla="*/ 366 f294 1"/>
              <a:gd name="f323" fmla="*/ 219 f295 1"/>
              <a:gd name="f324" fmla="*/ 418 f294 1"/>
              <a:gd name="f325" fmla="*/ 193 f295 1"/>
              <a:gd name="f326" fmla="*/ 428 f294 1"/>
              <a:gd name="f327" fmla="*/ 102 f295 1"/>
              <a:gd name="f328" fmla="*/ 404 f294 1"/>
              <a:gd name="f329" fmla="*/ 55 f295 1"/>
              <a:gd name="f330" fmla="*/ 362 f294 1"/>
              <a:gd name="f331" fmla="*/ 39 f295 1"/>
              <a:gd name="f332" fmla="*/ 341 f294 1"/>
              <a:gd name="f333" fmla="*/ 24 f295 1"/>
              <a:gd name="f334" fmla="*/ 244 f294 1"/>
              <a:gd name="f335" fmla="*/ 26 f295 1"/>
              <a:gd name="f336" fmla="*/ 218 f294 1"/>
              <a:gd name="f337" fmla="*/ 84 f295 1"/>
              <a:gd name="f338" fmla="*/ 139 f294 1"/>
              <a:gd name="f339" fmla="*/ 123 f295 1"/>
              <a:gd name="f340" fmla="*/ 112 f294 1"/>
              <a:gd name="f341" fmla="*/ 225 f295 1"/>
              <a:gd name="f342" fmla="*/ 111 f294 1"/>
              <a:gd name="f343" fmla="*/ 302 f295 1"/>
              <a:gd name="f344" fmla="*/ 158 f294 1"/>
              <a:gd name="f345" fmla="*/ 613 f295 1"/>
              <a:gd name="f346" fmla="*/ 681 f295 1"/>
              <a:gd name="f347" fmla="*/ 252 f294 1"/>
              <a:gd name="f348" fmla="*/ 670 f295 1"/>
              <a:gd name="f349" fmla="*/ 134 f294 1"/>
              <a:gd name="f350" fmla="*/ 580 f295 1"/>
              <a:gd name="f351" fmla="*/ 61 f294 1"/>
              <a:gd name="f352" fmla="*/ 466 f295 1"/>
              <a:gd name="f353" fmla="*/ 72 f294 1"/>
              <a:gd name="f354" fmla="*/ 390 f295 1"/>
              <a:gd name="f355" fmla="*/ 159 f294 1"/>
              <a:gd name="f356" fmla="*/ 399 f295 1"/>
              <a:gd name="f357" fmla="*/ 275 f294 1"/>
              <a:gd name="f358" fmla="*/ 490 f295 1"/>
              <a:gd name="f359" fmla="*/ 355 f294 1"/>
              <a:gd name="f360" fmla="*/ 212 f295 1"/>
              <a:gd name="f361" fmla="*/ 307 f294 1"/>
              <a:gd name="f362" fmla="*/ 257 f295 1"/>
              <a:gd name="f363" fmla="*/ 267 f294 1"/>
              <a:gd name="f364" fmla="*/ 158 f295 1"/>
              <a:gd name="f365" fmla="*/ 308 f294 1"/>
              <a:gd name="f366" fmla="*/ 101 f295 1"/>
              <a:gd name="f367" fmla="*/ 278 f294 1"/>
              <a:gd name="f368" fmla="+- f296 0 f1"/>
              <a:gd name="f369" fmla="*/ f299 1 741"/>
              <a:gd name="f370" fmla="*/ f300 1 434"/>
              <a:gd name="f371" fmla="*/ f301 1 741"/>
              <a:gd name="f372" fmla="*/ f302 1 434"/>
              <a:gd name="f373" fmla="*/ f303 1 741"/>
              <a:gd name="f374" fmla="*/ f304 1 434"/>
              <a:gd name="f375" fmla="*/ f305 1 741"/>
              <a:gd name="f376" fmla="*/ f306 1 434"/>
              <a:gd name="f377" fmla="*/ f307 1 741"/>
              <a:gd name="f378" fmla="*/ f308 1 434"/>
              <a:gd name="f379" fmla="*/ f309 1 741"/>
              <a:gd name="f380" fmla="*/ f310 1 434"/>
              <a:gd name="f381" fmla="*/ f311 1 741"/>
              <a:gd name="f382" fmla="*/ f312 1 434"/>
              <a:gd name="f383" fmla="*/ f313 1 741"/>
              <a:gd name="f384" fmla="*/ f314 1 434"/>
              <a:gd name="f385" fmla="*/ f315 1 741"/>
              <a:gd name="f386" fmla="*/ f316 1 434"/>
              <a:gd name="f387" fmla="*/ f317 1 741"/>
              <a:gd name="f388" fmla="*/ f318 1 434"/>
              <a:gd name="f389" fmla="*/ f319 1 741"/>
              <a:gd name="f390" fmla="*/ f320 1 434"/>
              <a:gd name="f391" fmla="*/ f321 1 741"/>
              <a:gd name="f392" fmla="*/ f322 1 434"/>
              <a:gd name="f393" fmla="*/ f323 1 741"/>
              <a:gd name="f394" fmla="*/ f324 1 434"/>
              <a:gd name="f395" fmla="*/ f325 1 741"/>
              <a:gd name="f396" fmla="*/ f326 1 434"/>
              <a:gd name="f397" fmla="*/ f327 1 741"/>
              <a:gd name="f398" fmla="*/ f328 1 434"/>
              <a:gd name="f399" fmla="*/ f329 1 741"/>
              <a:gd name="f400" fmla="*/ f330 1 434"/>
              <a:gd name="f401" fmla="*/ f331 1 741"/>
              <a:gd name="f402" fmla="*/ f332 1 434"/>
              <a:gd name="f403" fmla="*/ f333 1 741"/>
              <a:gd name="f404" fmla="*/ f334 1 434"/>
              <a:gd name="f405" fmla="*/ f335 1 741"/>
              <a:gd name="f406" fmla="*/ f336 1 434"/>
              <a:gd name="f407" fmla="*/ f337 1 741"/>
              <a:gd name="f408" fmla="*/ f338 1 434"/>
              <a:gd name="f409" fmla="*/ f339 1 741"/>
              <a:gd name="f410" fmla="*/ f340 1 434"/>
              <a:gd name="f411" fmla="*/ f341 1 741"/>
              <a:gd name="f412" fmla="*/ f342 1 434"/>
              <a:gd name="f413" fmla="*/ f343 1 741"/>
              <a:gd name="f414" fmla="*/ f344 1 434"/>
              <a:gd name="f415" fmla="*/ f345 1 741"/>
              <a:gd name="f416" fmla="*/ f346 1 741"/>
              <a:gd name="f417" fmla="*/ f347 1 434"/>
              <a:gd name="f418" fmla="*/ f348 1 741"/>
              <a:gd name="f419" fmla="*/ f349 1 434"/>
              <a:gd name="f420" fmla="*/ f350 1 741"/>
              <a:gd name="f421" fmla="*/ f351 1 434"/>
              <a:gd name="f422" fmla="*/ f352 1 741"/>
              <a:gd name="f423" fmla="*/ f353 1 434"/>
              <a:gd name="f424" fmla="*/ f354 1 741"/>
              <a:gd name="f425" fmla="*/ f355 1 434"/>
              <a:gd name="f426" fmla="*/ f356 1 741"/>
              <a:gd name="f427" fmla="*/ f357 1 434"/>
              <a:gd name="f428" fmla="*/ f358 1 741"/>
              <a:gd name="f429" fmla="*/ f359 1 434"/>
              <a:gd name="f430" fmla="*/ f360 1 741"/>
              <a:gd name="f431" fmla="*/ f361 1 434"/>
              <a:gd name="f432" fmla="*/ f362 1 741"/>
              <a:gd name="f433" fmla="*/ f363 1 434"/>
              <a:gd name="f434" fmla="*/ f364 1 741"/>
              <a:gd name="f435" fmla="*/ f365 1 434"/>
              <a:gd name="f436" fmla="*/ f366 1 741"/>
              <a:gd name="f437" fmla="*/ f367 1 434"/>
              <a:gd name="f438" fmla="*/ 0 1 f297"/>
              <a:gd name="f439" fmla="*/ f291 1 f297"/>
              <a:gd name="f440" fmla="*/ 0 1 f298"/>
              <a:gd name="f441" fmla="*/ f292 1 f298"/>
              <a:gd name="f442" fmla="*/ f369 1 f297"/>
              <a:gd name="f443" fmla="*/ f370 1 f298"/>
              <a:gd name="f444" fmla="*/ f371 1 f297"/>
              <a:gd name="f445" fmla="*/ f372 1 f298"/>
              <a:gd name="f446" fmla="*/ f373 1 f297"/>
              <a:gd name="f447" fmla="*/ f374 1 f298"/>
              <a:gd name="f448" fmla="*/ f375 1 f297"/>
              <a:gd name="f449" fmla="*/ f376 1 f298"/>
              <a:gd name="f450" fmla="*/ f377 1 f297"/>
              <a:gd name="f451" fmla="*/ f378 1 f298"/>
              <a:gd name="f452" fmla="*/ f379 1 f297"/>
              <a:gd name="f453" fmla="*/ f380 1 f298"/>
              <a:gd name="f454" fmla="*/ f381 1 f297"/>
              <a:gd name="f455" fmla="*/ f382 1 f298"/>
              <a:gd name="f456" fmla="*/ f383 1 f297"/>
              <a:gd name="f457" fmla="*/ f384 1 f298"/>
              <a:gd name="f458" fmla="*/ f385 1 f297"/>
              <a:gd name="f459" fmla="*/ f386 1 f298"/>
              <a:gd name="f460" fmla="*/ f387 1 f297"/>
              <a:gd name="f461" fmla="*/ f388 1 f298"/>
              <a:gd name="f462" fmla="*/ f389 1 f297"/>
              <a:gd name="f463" fmla="*/ f390 1 f298"/>
              <a:gd name="f464" fmla="*/ f391 1 f297"/>
              <a:gd name="f465" fmla="*/ f392 1 f298"/>
              <a:gd name="f466" fmla="*/ f393 1 f297"/>
              <a:gd name="f467" fmla="*/ f394 1 f298"/>
              <a:gd name="f468" fmla="*/ f395 1 f297"/>
              <a:gd name="f469" fmla="*/ f396 1 f298"/>
              <a:gd name="f470" fmla="*/ f397 1 f297"/>
              <a:gd name="f471" fmla="*/ f398 1 f298"/>
              <a:gd name="f472" fmla="*/ f399 1 f297"/>
              <a:gd name="f473" fmla="*/ f400 1 f298"/>
              <a:gd name="f474" fmla="*/ f401 1 f297"/>
              <a:gd name="f475" fmla="*/ f402 1 f298"/>
              <a:gd name="f476" fmla="*/ f403 1 f297"/>
              <a:gd name="f477" fmla="*/ f404 1 f298"/>
              <a:gd name="f478" fmla="*/ f405 1 f297"/>
              <a:gd name="f479" fmla="*/ f406 1 f298"/>
              <a:gd name="f480" fmla="*/ f407 1 f297"/>
              <a:gd name="f481" fmla="*/ f408 1 f298"/>
              <a:gd name="f482" fmla="*/ f409 1 f297"/>
              <a:gd name="f483" fmla="*/ f410 1 f298"/>
              <a:gd name="f484" fmla="*/ f411 1 f297"/>
              <a:gd name="f485" fmla="*/ f412 1 f298"/>
              <a:gd name="f486" fmla="*/ f413 1 f297"/>
              <a:gd name="f487" fmla="*/ f414 1 f298"/>
              <a:gd name="f488" fmla="*/ f415 1 f297"/>
              <a:gd name="f489" fmla="*/ f416 1 f297"/>
              <a:gd name="f490" fmla="*/ f417 1 f298"/>
              <a:gd name="f491" fmla="*/ f418 1 f297"/>
              <a:gd name="f492" fmla="*/ f419 1 f298"/>
              <a:gd name="f493" fmla="*/ f420 1 f297"/>
              <a:gd name="f494" fmla="*/ f421 1 f298"/>
              <a:gd name="f495" fmla="*/ f422 1 f297"/>
              <a:gd name="f496" fmla="*/ f423 1 f298"/>
              <a:gd name="f497" fmla="*/ f424 1 f297"/>
              <a:gd name="f498" fmla="*/ f425 1 f298"/>
              <a:gd name="f499" fmla="*/ f426 1 f297"/>
              <a:gd name="f500" fmla="*/ f427 1 f298"/>
              <a:gd name="f501" fmla="*/ f428 1 f297"/>
              <a:gd name="f502" fmla="*/ f429 1 f298"/>
              <a:gd name="f503" fmla="*/ f430 1 f297"/>
              <a:gd name="f504" fmla="*/ f431 1 f298"/>
              <a:gd name="f505" fmla="*/ f432 1 f297"/>
              <a:gd name="f506" fmla="*/ f433 1 f298"/>
              <a:gd name="f507" fmla="*/ f434 1 f297"/>
              <a:gd name="f508" fmla="*/ f435 1 f298"/>
              <a:gd name="f509" fmla="*/ f436 1 f297"/>
              <a:gd name="f510" fmla="*/ f437 1 f298"/>
              <a:gd name="f511" fmla="*/ f438 f288 1"/>
              <a:gd name="f512" fmla="*/ f439 f288 1"/>
              <a:gd name="f513" fmla="*/ f441 f289 1"/>
              <a:gd name="f514" fmla="*/ f440 f289 1"/>
              <a:gd name="f515" fmla="*/ f442 f288 1"/>
              <a:gd name="f516" fmla="*/ f443 f289 1"/>
              <a:gd name="f517" fmla="*/ f444 f288 1"/>
              <a:gd name="f518" fmla="*/ f445 f289 1"/>
              <a:gd name="f519" fmla="*/ f446 f288 1"/>
              <a:gd name="f520" fmla="*/ f447 f289 1"/>
              <a:gd name="f521" fmla="*/ f448 f288 1"/>
              <a:gd name="f522" fmla="*/ f449 f289 1"/>
              <a:gd name="f523" fmla="*/ f450 f288 1"/>
              <a:gd name="f524" fmla="*/ f451 f289 1"/>
              <a:gd name="f525" fmla="*/ f452 f288 1"/>
              <a:gd name="f526" fmla="*/ f453 f289 1"/>
              <a:gd name="f527" fmla="*/ f454 f288 1"/>
              <a:gd name="f528" fmla="*/ f455 f289 1"/>
              <a:gd name="f529" fmla="*/ f456 f288 1"/>
              <a:gd name="f530" fmla="*/ f457 f289 1"/>
              <a:gd name="f531" fmla="*/ f458 f288 1"/>
              <a:gd name="f532" fmla="*/ f459 f289 1"/>
              <a:gd name="f533" fmla="*/ f460 f288 1"/>
              <a:gd name="f534" fmla="*/ f461 f289 1"/>
              <a:gd name="f535" fmla="*/ f462 f288 1"/>
              <a:gd name="f536" fmla="*/ f463 f289 1"/>
              <a:gd name="f537" fmla="*/ f464 f288 1"/>
              <a:gd name="f538" fmla="*/ f465 f289 1"/>
              <a:gd name="f539" fmla="*/ f466 f288 1"/>
              <a:gd name="f540" fmla="*/ f467 f289 1"/>
              <a:gd name="f541" fmla="*/ f468 f288 1"/>
              <a:gd name="f542" fmla="*/ f469 f289 1"/>
              <a:gd name="f543" fmla="*/ f470 f288 1"/>
              <a:gd name="f544" fmla="*/ f471 f289 1"/>
              <a:gd name="f545" fmla="*/ f472 f288 1"/>
              <a:gd name="f546" fmla="*/ f473 f289 1"/>
              <a:gd name="f547" fmla="*/ f474 f288 1"/>
              <a:gd name="f548" fmla="*/ f475 f289 1"/>
              <a:gd name="f549" fmla="*/ f476 f288 1"/>
              <a:gd name="f550" fmla="*/ f477 f289 1"/>
              <a:gd name="f551" fmla="*/ f478 f288 1"/>
              <a:gd name="f552" fmla="*/ f479 f289 1"/>
              <a:gd name="f553" fmla="*/ f480 f288 1"/>
              <a:gd name="f554" fmla="*/ f481 f289 1"/>
              <a:gd name="f555" fmla="*/ f482 f288 1"/>
              <a:gd name="f556" fmla="*/ f483 f289 1"/>
              <a:gd name="f557" fmla="*/ f484 f288 1"/>
              <a:gd name="f558" fmla="*/ f485 f289 1"/>
              <a:gd name="f559" fmla="*/ f486 f288 1"/>
              <a:gd name="f560" fmla="*/ f487 f289 1"/>
              <a:gd name="f561" fmla="*/ f488 f288 1"/>
              <a:gd name="f562" fmla="*/ f489 f288 1"/>
              <a:gd name="f563" fmla="*/ f490 f289 1"/>
              <a:gd name="f564" fmla="*/ f491 f288 1"/>
              <a:gd name="f565" fmla="*/ f492 f289 1"/>
              <a:gd name="f566" fmla="*/ f493 f288 1"/>
              <a:gd name="f567" fmla="*/ f494 f289 1"/>
              <a:gd name="f568" fmla="*/ f495 f288 1"/>
              <a:gd name="f569" fmla="*/ f496 f289 1"/>
              <a:gd name="f570" fmla="*/ f497 f288 1"/>
              <a:gd name="f571" fmla="*/ f498 f289 1"/>
              <a:gd name="f572" fmla="*/ f499 f288 1"/>
              <a:gd name="f573" fmla="*/ f500 f289 1"/>
              <a:gd name="f574" fmla="*/ f501 f288 1"/>
              <a:gd name="f575" fmla="*/ f502 f289 1"/>
              <a:gd name="f576" fmla="*/ f503 f288 1"/>
              <a:gd name="f577" fmla="*/ f504 f289 1"/>
              <a:gd name="f578" fmla="*/ f505 f288 1"/>
              <a:gd name="f579" fmla="*/ f506 f289 1"/>
              <a:gd name="f580" fmla="*/ f507 f288 1"/>
              <a:gd name="f581" fmla="*/ f508 f289 1"/>
              <a:gd name="f582" fmla="*/ f509 f288 1"/>
              <a:gd name="f583" fmla="*/ f510 f2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8">
                <a:pos x="f515" y="f516"/>
              </a:cxn>
              <a:cxn ang="f368">
                <a:pos x="f517" y="f518"/>
              </a:cxn>
              <a:cxn ang="f368">
                <a:pos x="f519" y="f520"/>
              </a:cxn>
              <a:cxn ang="f368">
                <a:pos x="f521" y="f522"/>
              </a:cxn>
              <a:cxn ang="f368">
                <a:pos x="f523" y="f524"/>
              </a:cxn>
              <a:cxn ang="f368">
                <a:pos x="f525" y="f526"/>
              </a:cxn>
              <a:cxn ang="f368">
                <a:pos x="f527" y="f528"/>
              </a:cxn>
              <a:cxn ang="f368">
                <a:pos x="f529" y="f530"/>
              </a:cxn>
              <a:cxn ang="f368">
                <a:pos x="f531" y="f532"/>
              </a:cxn>
              <a:cxn ang="f368">
                <a:pos x="f533" y="f534"/>
              </a:cxn>
              <a:cxn ang="f368">
                <a:pos x="f535" y="f536"/>
              </a:cxn>
              <a:cxn ang="f368">
                <a:pos x="f537" y="f538"/>
              </a:cxn>
              <a:cxn ang="f368">
                <a:pos x="f539" y="f540"/>
              </a:cxn>
              <a:cxn ang="f368">
                <a:pos x="f541" y="f542"/>
              </a:cxn>
              <a:cxn ang="f368">
                <a:pos x="f543" y="f544"/>
              </a:cxn>
              <a:cxn ang="f368">
                <a:pos x="f545" y="f546"/>
              </a:cxn>
              <a:cxn ang="f368">
                <a:pos x="f547" y="f548"/>
              </a:cxn>
              <a:cxn ang="f368">
                <a:pos x="f549" y="f550"/>
              </a:cxn>
              <a:cxn ang="f368">
                <a:pos x="f551" y="f552"/>
              </a:cxn>
              <a:cxn ang="f368">
                <a:pos x="f553" y="f554"/>
              </a:cxn>
              <a:cxn ang="f368">
                <a:pos x="f555" y="f556"/>
              </a:cxn>
              <a:cxn ang="f368">
                <a:pos x="f557" y="f558"/>
              </a:cxn>
              <a:cxn ang="f368">
                <a:pos x="f559" y="f560"/>
              </a:cxn>
              <a:cxn ang="f368">
                <a:pos x="f561" y="f536"/>
              </a:cxn>
              <a:cxn ang="f368">
                <a:pos x="f562" y="f563"/>
              </a:cxn>
              <a:cxn ang="f368">
                <a:pos x="f564" y="f565"/>
              </a:cxn>
              <a:cxn ang="f368">
                <a:pos x="f566" y="f567"/>
              </a:cxn>
              <a:cxn ang="f368">
                <a:pos x="f568" y="f569"/>
              </a:cxn>
              <a:cxn ang="f368">
                <a:pos x="f570" y="f571"/>
              </a:cxn>
              <a:cxn ang="f368">
                <a:pos x="f572" y="f573"/>
              </a:cxn>
              <a:cxn ang="f368">
                <a:pos x="f574" y="f575"/>
              </a:cxn>
              <a:cxn ang="f368">
                <a:pos x="f561" y="f536"/>
              </a:cxn>
              <a:cxn ang="f368">
                <a:pos x="f576" y="f577"/>
              </a:cxn>
              <a:cxn ang="f368">
                <a:pos x="f578" y="f579"/>
              </a:cxn>
              <a:cxn ang="f368">
                <a:pos x="f580" y="f581"/>
              </a:cxn>
              <a:cxn ang="f368">
                <a:pos x="f582" y="f583"/>
              </a:cxn>
              <a:cxn ang="f368">
                <a:pos x="f580" y="f581"/>
              </a:cxn>
            </a:cxnLst>
            <a:rect l="f511" t="f514" r="f512" b="f513"/>
            <a:pathLst>
              <a:path w="741" h="43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18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5"/>
                  <a:pt x="f35" y="f36"/>
                </a:cubicBezTo>
                <a:cubicBezTo>
                  <a:pt x="f37" y="f38"/>
                  <a:pt x="f39" y="f27"/>
                  <a:pt x="f40" y="f27"/>
                </a:cubicBezTo>
                <a:cubicBezTo>
                  <a:pt x="f41" y="f25"/>
                  <a:pt x="f42" y="f43"/>
                  <a:pt x="f44" y="f45"/>
                </a:cubicBezTo>
                <a:cubicBezTo>
                  <a:pt x="f44" y="f46"/>
                  <a:pt x="f47" y="f48"/>
                  <a:pt x="f49" y="f50"/>
                </a:cubicBezTo>
                <a:cubicBezTo>
                  <a:pt x="f6" y="f51"/>
                  <a:pt x="f6" y="f52"/>
                  <a:pt x="f53" y="f54"/>
                </a:cubicBezTo>
                <a:cubicBezTo>
                  <a:pt x="f55" y="f56"/>
                  <a:pt x="f44" y="f57"/>
                  <a:pt x="f44" y="f58"/>
                </a:cubicBezTo>
                <a:cubicBezTo>
                  <a:pt x="f42" y="f59"/>
                  <a:pt x="f60" y="f61"/>
                  <a:pt x="f62" y="f61"/>
                </a:cubicBezTo>
                <a:cubicBezTo>
                  <a:pt x="f39" y="f61"/>
                  <a:pt x="f37" y="f63"/>
                  <a:pt x="f35" y="f64"/>
                </a:cubicBezTo>
                <a:cubicBezTo>
                  <a:pt x="f65" y="f66"/>
                  <a:pt x="f32" y="f66"/>
                  <a:pt x="f67" y="f64"/>
                </a:cubicBezTo>
                <a:cubicBezTo>
                  <a:pt x="f68" y="f63"/>
                  <a:pt x="f69" y="f61"/>
                  <a:pt x="f70" y="f61"/>
                </a:cubicBezTo>
                <a:cubicBezTo>
                  <a:pt x="f71" y="f61"/>
                  <a:pt x="f63" y="f72"/>
                  <a:pt x="f73" y="f58"/>
                </a:cubicBezTo>
                <a:cubicBezTo>
                  <a:pt x="f73" y="f57"/>
                  <a:pt x="f18" y="f56"/>
                  <a:pt x="f14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52"/>
                  <a:pt x="f81" y="f82"/>
                  <a:pt x="f83" y="f84"/>
                </a:cubicBezTo>
                <a:cubicBezTo>
                  <a:pt x="f12" y="f85"/>
                  <a:pt x="f12" y="f86"/>
                  <a:pt x="f83" y="f87"/>
                </a:cubicBezTo>
                <a:cubicBezTo>
                  <a:pt x="f88" y="f89"/>
                  <a:pt x="f88" y="f90"/>
                  <a:pt x="f91" y="f92"/>
                </a:cubicBezTo>
                <a:cubicBezTo>
                  <a:pt x="f79" y="f93"/>
                  <a:pt x="f59" y="f91"/>
                  <a:pt x="f94" y="f77"/>
                </a:cubicBezTo>
                <a:cubicBezTo>
                  <a:pt x="f95" y="f96"/>
                  <a:pt x="f92" y="f97"/>
                  <a:pt x="f92" y="f98"/>
                </a:cubicBezTo>
                <a:cubicBezTo>
                  <a:pt x="f92" y="f99"/>
                  <a:pt x="f92" y="f14"/>
                  <a:pt x="f100" y="f14"/>
                </a:cubicBezTo>
                <a:cubicBezTo>
                  <a:pt x="f101" y="f102"/>
                  <a:pt x="f103" y="f104"/>
                  <a:pt x="f54" y="f105"/>
                </a:cubicBezTo>
                <a:cubicBezTo>
                  <a:pt x="f106" y="f66"/>
                  <a:pt x="f78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7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96"/>
                  <a:pt x="f23" y="f148"/>
                </a:cubicBezTo>
                <a:cubicBezTo>
                  <a:pt x="f38" y="f149"/>
                  <a:pt x="f150" y="f77"/>
                  <a:pt x="f151" y="f152"/>
                </a:cubicBezTo>
                <a:cubicBezTo>
                  <a:pt x="f153" y="f8"/>
                  <a:pt x="f154" y="f155"/>
                  <a:pt x="f156" y="f93"/>
                </a:cubicBezTo>
                <a:cubicBezTo>
                  <a:pt x="f151" y="f157"/>
                  <a:pt x="f5" y="f158"/>
                  <a:pt x="f154" y="f159"/>
                </a:cubicBezTo>
                <a:cubicBezTo>
                  <a:pt x="f160" y="f161"/>
                  <a:pt x="f162" y="f163"/>
                  <a:pt x="f156" y="f164"/>
                </a:cubicBezTo>
                <a:cubicBezTo>
                  <a:pt x="f165" y="f166"/>
                  <a:pt x="f165" y="f167"/>
                  <a:pt x="f165" y="f168"/>
                </a:cubicBezTo>
                <a:cubicBezTo>
                  <a:pt x="f165" y="f169"/>
                  <a:pt x="f165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33" y="f19"/>
                  <a:pt x="f131" y="f45"/>
                </a:cubicBezTo>
                <a:cubicBezTo>
                  <a:pt x="f181" y="f130"/>
                  <a:pt x="f182" y="f183"/>
                  <a:pt x="f184" y="f185"/>
                </a:cubicBezTo>
                <a:cubicBezTo>
                  <a:pt x="f50" y="f186"/>
                  <a:pt x="f187" y="f188"/>
                  <a:pt x="f116" y="f189"/>
                </a:cubicBezTo>
                <a:cubicBezTo>
                  <a:pt x="f112" y="f185"/>
                  <a:pt x="f190" y="f191"/>
                  <a:pt x="f164" y="f192"/>
                </a:cubicBezTo>
                <a:cubicBezTo>
                  <a:pt x="f193" y="f194"/>
                  <a:pt x="f195" y="f183"/>
                  <a:pt x="f82" y="f192"/>
                </a:cubicBezTo>
                <a:cubicBezTo>
                  <a:pt x="f196" y="f45"/>
                  <a:pt x="f197" y="f198"/>
                  <a:pt x="f199" y="f200"/>
                </a:cubicBezTo>
                <a:cubicBezTo>
                  <a:pt x="f95" y="f187"/>
                  <a:pt x="f94" y="f201"/>
                  <a:pt x="f8" y="f9"/>
                </a:cubicBezTo>
                <a:close/>
                <a:moveTo>
                  <a:pt x="f202" y="f77"/>
                </a:moveTo>
                <a:cubicBezTo>
                  <a:pt x="f203" y="f149"/>
                  <a:pt x="f204" y="f205"/>
                  <a:pt x="f206" y="f207"/>
                </a:cubicBezTo>
                <a:cubicBezTo>
                  <a:pt x="f208" y="f74"/>
                  <a:pt x="f206" y="f209"/>
                  <a:pt x="f210" y="f211"/>
                </a:cubicBezTo>
                <a:cubicBezTo>
                  <a:pt x="f212" y="f193"/>
                  <a:pt x="f212" y="f51"/>
                  <a:pt x="f213" y="f214"/>
                </a:cubicBezTo>
                <a:cubicBezTo>
                  <a:pt x="f215" y="f128"/>
                  <a:pt x="f208" y="f15"/>
                  <a:pt x="f206" y="f216"/>
                </a:cubicBezTo>
                <a:cubicBezTo>
                  <a:pt x="f217" y="f218"/>
                  <a:pt x="f219" y="f220"/>
                  <a:pt x="f39" y="f221"/>
                </a:cubicBezTo>
                <a:cubicBezTo>
                  <a:pt x="f222" y="f223"/>
                  <a:pt x="f224" y="f221"/>
                  <a:pt x="f225" y="f226"/>
                </a:cubicBezTo>
                <a:cubicBezTo>
                  <a:pt x="f227" y="f228"/>
                  <a:pt x="f229" y="f154"/>
                  <a:pt x="f230" y="f231"/>
                </a:cubicBezTo>
                <a:cubicBezTo>
                  <a:pt x="f232" y="f221"/>
                  <a:pt x="f233" y="f223"/>
                  <a:pt x="f234" y="f235"/>
                </a:cubicBezTo>
                <a:cubicBezTo>
                  <a:pt x="f236" y="f231"/>
                  <a:pt x="f138" y="f218"/>
                  <a:pt x="f237" y="f180"/>
                </a:cubicBezTo>
                <a:cubicBezTo>
                  <a:pt x="f238" y="f239"/>
                  <a:pt x="f105" y="f240"/>
                  <a:pt x="f241" y="f242"/>
                </a:cubicBezTo>
                <a:cubicBezTo>
                  <a:pt x="f243" y="f201"/>
                  <a:pt x="f243" y="f164"/>
                  <a:pt x="f241" y="f244"/>
                </a:cubicBezTo>
                <a:cubicBezTo>
                  <a:pt x="f237" y="f245"/>
                  <a:pt x="f238" y="f54"/>
                  <a:pt x="f237" y="f246"/>
                </a:cubicBezTo>
                <a:cubicBezTo>
                  <a:pt x="f247" y="f93"/>
                  <a:pt x="f248" y="f96"/>
                  <a:pt x="f249" y="f250"/>
                </a:cubicBezTo>
                <a:cubicBezTo>
                  <a:pt x="f233" y="f10"/>
                  <a:pt x="f251" y="f149"/>
                  <a:pt x="f252" y="f253"/>
                </a:cubicBezTo>
                <a:cubicBezTo>
                  <a:pt x="f254" y="f255"/>
                  <a:pt x="f256" y="f102"/>
                  <a:pt x="f257" y="f258"/>
                </a:cubicBezTo>
                <a:cubicBezTo>
                  <a:pt x="f259" y="f148"/>
                  <a:pt x="f260" y="f8"/>
                  <a:pt x="f202" y="f77"/>
                </a:cubicBezTo>
                <a:close/>
                <a:moveTo>
                  <a:pt x="f261" y="f262"/>
                </a:moveTo>
                <a:cubicBezTo>
                  <a:pt x="f263" y="f54"/>
                  <a:pt x="f264" y="f58"/>
                  <a:pt x="f265" y="f92"/>
                </a:cubicBezTo>
                <a:cubicBezTo>
                  <a:pt x="f266" y="f199"/>
                  <a:pt x="f84" y="f267"/>
                  <a:pt x="f268" y="f197"/>
                </a:cubicBezTo>
                <a:cubicBezTo>
                  <a:pt x="f269" y="f270"/>
                  <a:pt x="f269" y="f246"/>
                  <a:pt x="f85" y="f269"/>
                </a:cubicBezTo>
                <a:cubicBezTo>
                  <a:pt x="f271" y="f85"/>
                  <a:pt x="f272" y="f273"/>
                  <a:pt x="f261" y="f262"/>
                </a:cubicBezTo>
                <a:close/>
                <a:moveTo>
                  <a:pt x="f200" y="f274"/>
                </a:moveTo>
                <a:cubicBezTo>
                  <a:pt x="f178" y="f87"/>
                  <a:pt x="f178" y="f269"/>
                  <a:pt x="f275" y="f159"/>
                </a:cubicBezTo>
                <a:cubicBezTo>
                  <a:pt x="f276" y="f277"/>
                  <a:pt x="f191" y="f278"/>
                  <a:pt x="f279" y="f280"/>
                </a:cubicBezTo>
                <a:cubicBezTo>
                  <a:pt x="f281" y="f282"/>
                  <a:pt x="f133" y="f87"/>
                  <a:pt x="f283" y="f284"/>
                </a:cubicBezTo>
                <a:cubicBezTo>
                  <a:pt x="f285" y="f157"/>
                  <a:pt x="f286" y="f101"/>
                  <a:pt x="f200" y="f274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A7BC306F-EEB1-404E-A120-F8A495B43C96}"/>
              </a:ext>
            </a:extLst>
          </p:cNvPr>
          <p:cNvSpPr/>
          <p:nvPr/>
        </p:nvSpPr>
        <p:spPr>
          <a:xfrm>
            <a:off x="785817" y="3624260"/>
            <a:ext cx="419096" cy="4159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4"/>
              <a:gd name="f7" fmla="val 351"/>
              <a:gd name="f8" fmla="val 130"/>
              <a:gd name="f9" fmla="val 18"/>
              <a:gd name="f10" fmla="val 159"/>
              <a:gd name="f11" fmla="val 13"/>
              <a:gd name="f12" fmla="val 187"/>
              <a:gd name="f13" fmla="val 214"/>
              <a:gd name="f14" fmla="val 19"/>
              <a:gd name="f15" fmla="val 250"/>
              <a:gd name="f16" fmla="val 6"/>
              <a:gd name="f17" fmla="val 260"/>
              <a:gd name="f18" fmla="val 52"/>
              <a:gd name="f19" fmla="val 289"/>
              <a:gd name="f20" fmla="val 300"/>
              <a:gd name="f21" fmla="val 78"/>
              <a:gd name="f22" fmla="val 330"/>
              <a:gd name="f23" fmla="val 95"/>
              <a:gd name="f24" fmla="val 332"/>
              <a:gd name="f25" fmla="val 125"/>
              <a:gd name="f26" fmla="val 333"/>
              <a:gd name="f27" fmla="val 152"/>
              <a:gd name="f28" fmla="val 329"/>
              <a:gd name="f29" fmla="val 207"/>
              <a:gd name="f30" fmla="val 346"/>
              <a:gd name="f31" fmla="val 243"/>
              <a:gd name="f32" fmla="val 297"/>
              <a:gd name="f33" fmla="val 253"/>
              <a:gd name="f34" fmla="val 299"/>
              <a:gd name="f35" fmla="val 283"/>
              <a:gd name="f36" fmla="val 273"/>
              <a:gd name="f37" fmla="val 295"/>
              <a:gd name="f38" fmla="val 255"/>
              <a:gd name="f39" fmla="val 326"/>
              <a:gd name="f40" fmla="val 225"/>
              <a:gd name="f41" fmla="val 198"/>
              <a:gd name="f42" fmla="val 169"/>
              <a:gd name="f43" fmla="val 143"/>
              <a:gd name="f44" fmla="val 324"/>
              <a:gd name="f45" fmla="val 106"/>
              <a:gd name="f46" fmla="val 341"/>
              <a:gd name="f47" fmla="val 96"/>
              <a:gd name="f48" fmla="val 293"/>
              <a:gd name="f49" fmla="val 66"/>
              <a:gd name="f50" fmla="val 56"/>
              <a:gd name="f51" fmla="val 266"/>
              <a:gd name="f52" fmla="val 24"/>
              <a:gd name="f53" fmla="val 220"/>
              <a:gd name="f54" fmla="val 23"/>
              <a:gd name="f55" fmla="val 193"/>
              <a:gd name="f56" fmla="val 164"/>
              <a:gd name="f57" fmla="val 26"/>
              <a:gd name="f58" fmla="val 138"/>
              <a:gd name="f59" fmla="val 9"/>
              <a:gd name="f60" fmla="val 101"/>
              <a:gd name="f61" fmla="val 57"/>
              <a:gd name="f62" fmla="val 90"/>
              <a:gd name="f63" fmla="val 60"/>
              <a:gd name="f64" fmla="val 82"/>
              <a:gd name="f65" fmla="val 47"/>
              <a:gd name="f66" fmla="val 103"/>
              <a:gd name="f67" fmla="val 142"/>
              <a:gd name="f68" fmla="val 213"/>
              <a:gd name="f69" fmla="val 128"/>
              <a:gd name="f70" fmla="val 192"/>
              <a:gd name="f71" fmla="val 171"/>
              <a:gd name="f72" fmla="val 150"/>
              <a:gd name="f73" fmla="val 122"/>
              <a:gd name="f74" fmla="val 158"/>
              <a:gd name="f75" fmla="val 114"/>
              <a:gd name="f76" fmla="val 87"/>
              <a:gd name="f77" fmla="val 183"/>
              <a:gd name="f78" fmla="val 189"/>
              <a:gd name="f79" fmla="val 116"/>
              <a:gd name="f80" fmla="val 203"/>
              <a:gd name="f81" fmla="val 133"/>
              <a:gd name="f82" fmla="val 210"/>
              <a:gd name="f83" fmla="val 209"/>
              <a:gd name="f84" fmla="val 165"/>
              <a:gd name="f85" fmla="val 218"/>
              <a:gd name="f86" fmla="val 174"/>
              <a:gd name="f87" fmla="val 217"/>
              <a:gd name="f88" fmla="val 184"/>
              <a:gd name="f89" fmla="val 216"/>
              <a:gd name="f90" fmla="val 195"/>
              <a:gd name="f91" fmla="val 202"/>
              <a:gd name="f92" fmla="val 222"/>
              <a:gd name="f93" fmla="val 208"/>
              <a:gd name="f94" fmla="val 237"/>
              <a:gd name="f95" fmla="val 197"/>
              <a:gd name="f96" fmla="val 194"/>
              <a:gd name="f97" fmla="val 264"/>
              <a:gd name="f98" fmla="val 191"/>
              <a:gd name="f99" fmla="val 257"/>
              <a:gd name="f100" fmla="val 244"/>
              <a:gd name="f101" fmla="val 230"/>
              <a:gd name="f102" fmla="+- 0 0 -90"/>
              <a:gd name="f103" fmla="*/ f3 1 354"/>
              <a:gd name="f104" fmla="*/ f4 1 351"/>
              <a:gd name="f105" fmla="val f5"/>
              <a:gd name="f106" fmla="val f6"/>
              <a:gd name="f107" fmla="val f7"/>
              <a:gd name="f108" fmla="*/ f102 f0 1"/>
              <a:gd name="f109" fmla="+- f107 0 f105"/>
              <a:gd name="f110" fmla="+- f106 0 f105"/>
              <a:gd name="f111" fmla="*/ f108 1 f2"/>
              <a:gd name="f112" fmla="*/ f110 1 354"/>
              <a:gd name="f113" fmla="*/ f109 1 351"/>
              <a:gd name="f114" fmla="*/ 130 f110 1"/>
              <a:gd name="f115" fmla="*/ 18 f109 1"/>
              <a:gd name="f116" fmla="*/ 214 f110 1"/>
              <a:gd name="f117" fmla="*/ 19 f109 1"/>
              <a:gd name="f118" fmla="*/ 289 f110 1"/>
              <a:gd name="f119" fmla="*/ 52 f109 1"/>
              <a:gd name="f120" fmla="*/ 332 f110 1"/>
              <a:gd name="f121" fmla="*/ 125 f109 1"/>
              <a:gd name="f122" fmla="*/ 329 f110 1"/>
              <a:gd name="f123" fmla="*/ 207 f109 1"/>
              <a:gd name="f124" fmla="*/ 299 f110 1"/>
              <a:gd name="f125" fmla="*/ 283 f109 1"/>
              <a:gd name="f126" fmla="*/ 225 f110 1"/>
              <a:gd name="f127" fmla="*/ 326 f109 1"/>
              <a:gd name="f128" fmla="*/ 143 f110 1"/>
              <a:gd name="f129" fmla="*/ 324 f109 1"/>
              <a:gd name="f130" fmla="*/ 66 f110 1"/>
              <a:gd name="f131" fmla="*/ 293 f109 1"/>
              <a:gd name="f132" fmla="*/ 24 f110 1"/>
              <a:gd name="f133" fmla="*/ 220 f109 1"/>
              <a:gd name="f134" fmla="*/ 26 f110 1"/>
              <a:gd name="f135" fmla="*/ 138 f109 1"/>
              <a:gd name="f136" fmla="*/ 57 f110 1"/>
              <a:gd name="f137" fmla="*/ 60 f109 1"/>
              <a:gd name="f138" fmla="*/ 142 f110 1"/>
              <a:gd name="f139" fmla="*/ 213 f109 1"/>
              <a:gd name="f140" fmla="*/ 150 f109 1"/>
              <a:gd name="f141" fmla="*/ 114 f110 1"/>
              <a:gd name="f142" fmla="*/ 164 f109 1"/>
              <a:gd name="f143" fmla="*/ 116 f110 1"/>
              <a:gd name="f144" fmla="*/ 203 f109 1"/>
              <a:gd name="f145" fmla="*/ 209 f110 1"/>
              <a:gd name="f146" fmla="*/ 152 f109 1"/>
              <a:gd name="f147" fmla="*/ 217 f110 1"/>
              <a:gd name="f148" fmla="*/ 184 f109 1"/>
              <a:gd name="f149" fmla="*/ 202 f110 1"/>
              <a:gd name="f150" fmla="*/ 214 f109 1"/>
              <a:gd name="f151" fmla="*/ 253 f110 1"/>
              <a:gd name="f152" fmla="*/ 197 f109 1"/>
              <a:gd name="f153" fmla="*/ 257 f110 1"/>
              <a:gd name="f154" fmla="+- f111 0 f1"/>
              <a:gd name="f155" fmla="*/ f114 1 354"/>
              <a:gd name="f156" fmla="*/ f115 1 351"/>
              <a:gd name="f157" fmla="*/ f116 1 354"/>
              <a:gd name="f158" fmla="*/ f117 1 351"/>
              <a:gd name="f159" fmla="*/ f118 1 354"/>
              <a:gd name="f160" fmla="*/ f119 1 351"/>
              <a:gd name="f161" fmla="*/ f120 1 354"/>
              <a:gd name="f162" fmla="*/ f121 1 351"/>
              <a:gd name="f163" fmla="*/ f122 1 354"/>
              <a:gd name="f164" fmla="*/ f123 1 351"/>
              <a:gd name="f165" fmla="*/ f124 1 354"/>
              <a:gd name="f166" fmla="*/ f125 1 351"/>
              <a:gd name="f167" fmla="*/ f126 1 354"/>
              <a:gd name="f168" fmla="*/ f127 1 351"/>
              <a:gd name="f169" fmla="*/ f128 1 354"/>
              <a:gd name="f170" fmla="*/ f129 1 351"/>
              <a:gd name="f171" fmla="*/ f130 1 354"/>
              <a:gd name="f172" fmla="*/ f131 1 351"/>
              <a:gd name="f173" fmla="*/ f132 1 354"/>
              <a:gd name="f174" fmla="*/ f133 1 351"/>
              <a:gd name="f175" fmla="*/ f134 1 354"/>
              <a:gd name="f176" fmla="*/ f135 1 351"/>
              <a:gd name="f177" fmla="*/ f136 1 354"/>
              <a:gd name="f178" fmla="*/ f137 1 351"/>
              <a:gd name="f179" fmla="*/ f138 1 354"/>
              <a:gd name="f180" fmla="*/ f139 1 351"/>
              <a:gd name="f181" fmla="*/ f140 1 351"/>
              <a:gd name="f182" fmla="*/ f141 1 354"/>
              <a:gd name="f183" fmla="*/ f142 1 351"/>
              <a:gd name="f184" fmla="*/ f143 1 354"/>
              <a:gd name="f185" fmla="*/ f144 1 351"/>
              <a:gd name="f186" fmla="*/ f145 1 354"/>
              <a:gd name="f187" fmla="*/ f146 1 351"/>
              <a:gd name="f188" fmla="*/ f147 1 354"/>
              <a:gd name="f189" fmla="*/ f148 1 351"/>
              <a:gd name="f190" fmla="*/ f149 1 354"/>
              <a:gd name="f191" fmla="*/ f150 1 351"/>
              <a:gd name="f192" fmla="*/ f151 1 354"/>
              <a:gd name="f193" fmla="*/ f152 1 351"/>
              <a:gd name="f194" fmla="*/ f153 1 354"/>
              <a:gd name="f195" fmla="*/ 0 1 f112"/>
              <a:gd name="f196" fmla="*/ f106 1 f112"/>
              <a:gd name="f197" fmla="*/ 0 1 f113"/>
              <a:gd name="f198" fmla="*/ f107 1 f113"/>
              <a:gd name="f199" fmla="*/ f155 1 f112"/>
              <a:gd name="f200" fmla="*/ f156 1 f113"/>
              <a:gd name="f201" fmla="*/ f157 1 f112"/>
              <a:gd name="f202" fmla="*/ f158 1 f113"/>
              <a:gd name="f203" fmla="*/ f159 1 f112"/>
              <a:gd name="f204" fmla="*/ f160 1 f113"/>
              <a:gd name="f205" fmla="*/ f161 1 f112"/>
              <a:gd name="f206" fmla="*/ f162 1 f113"/>
              <a:gd name="f207" fmla="*/ f163 1 f112"/>
              <a:gd name="f208" fmla="*/ f164 1 f113"/>
              <a:gd name="f209" fmla="*/ f165 1 f112"/>
              <a:gd name="f210" fmla="*/ f166 1 f113"/>
              <a:gd name="f211" fmla="*/ f167 1 f112"/>
              <a:gd name="f212" fmla="*/ f168 1 f113"/>
              <a:gd name="f213" fmla="*/ f169 1 f112"/>
              <a:gd name="f214" fmla="*/ f170 1 f113"/>
              <a:gd name="f215" fmla="*/ f171 1 f112"/>
              <a:gd name="f216" fmla="*/ f172 1 f113"/>
              <a:gd name="f217" fmla="*/ f173 1 f112"/>
              <a:gd name="f218" fmla="*/ f174 1 f113"/>
              <a:gd name="f219" fmla="*/ f175 1 f112"/>
              <a:gd name="f220" fmla="*/ f176 1 f113"/>
              <a:gd name="f221" fmla="*/ f177 1 f112"/>
              <a:gd name="f222" fmla="*/ f178 1 f113"/>
              <a:gd name="f223" fmla="*/ f179 1 f112"/>
              <a:gd name="f224" fmla="*/ f180 1 f113"/>
              <a:gd name="f225" fmla="*/ f181 1 f113"/>
              <a:gd name="f226" fmla="*/ f182 1 f112"/>
              <a:gd name="f227" fmla="*/ f183 1 f113"/>
              <a:gd name="f228" fmla="*/ f184 1 f112"/>
              <a:gd name="f229" fmla="*/ f185 1 f113"/>
              <a:gd name="f230" fmla="*/ f186 1 f112"/>
              <a:gd name="f231" fmla="*/ f187 1 f113"/>
              <a:gd name="f232" fmla="*/ f188 1 f112"/>
              <a:gd name="f233" fmla="*/ f189 1 f113"/>
              <a:gd name="f234" fmla="*/ f190 1 f112"/>
              <a:gd name="f235" fmla="*/ f191 1 f113"/>
              <a:gd name="f236" fmla="*/ f192 1 f112"/>
              <a:gd name="f237" fmla="*/ f193 1 f113"/>
              <a:gd name="f238" fmla="*/ f194 1 f112"/>
              <a:gd name="f239" fmla="*/ f195 f103 1"/>
              <a:gd name="f240" fmla="*/ f196 f103 1"/>
              <a:gd name="f241" fmla="*/ f198 f104 1"/>
              <a:gd name="f242" fmla="*/ f197 f104 1"/>
              <a:gd name="f243" fmla="*/ f199 f103 1"/>
              <a:gd name="f244" fmla="*/ f200 f104 1"/>
              <a:gd name="f245" fmla="*/ f201 f103 1"/>
              <a:gd name="f246" fmla="*/ f202 f104 1"/>
              <a:gd name="f247" fmla="*/ f203 f103 1"/>
              <a:gd name="f248" fmla="*/ f204 f104 1"/>
              <a:gd name="f249" fmla="*/ f205 f103 1"/>
              <a:gd name="f250" fmla="*/ f206 f104 1"/>
              <a:gd name="f251" fmla="*/ f207 f103 1"/>
              <a:gd name="f252" fmla="*/ f208 f104 1"/>
              <a:gd name="f253" fmla="*/ f209 f103 1"/>
              <a:gd name="f254" fmla="*/ f210 f104 1"/>
              <a:gd name="f255" fmla="*/ f211 f103 1"/>
              <a:gd name="f256" fmla="*/ f212 f104 1"/>
              <a:gd name="f257" fmla="*/ f213 f103 1"/>
              <a:gd name="f258" fmla="*/ f214 f104 1"/>
              <a:gd name="f259" fmla="*/ f215 f103 1"/>
              <a:gd name="f260" fmla="*/ f216 f104 1"/>
              <a:gd name="f261" fmla="*/ f217 f103 1"/>
              <a:gd name="f262" fmla="*/ f218 f104 1"/>
              <a:gd name="f263" fmla="*/ f219 f103 1"/>
              <a:gd name="f264" fmla="*/ f220 f104 1"/>
              <a:gd name="f265" fmla="*/ f221 f103 1"/>
              <a:gd name="f266" fmla="*/ f222 f104 1"/>
              <a:gd name="f267" fmla="*/ f223 f103 1"/>
              <a:gd name="f268" fmla="*/ f224 f104 1"/>
              <a:gd name="f269" fmla="*/ f225 f104 1"/>
              <a:gd name="f270" fmla="*/ f226 f103 1"/>
              <a:gd name="f271" fmla="*/ f227 f104 1"/>
              <a:gd name="f272" fmla="*/ f228 f103 1"/>
              <a:gd name="f273" fmla="*/ f229 f104 1"/>
              <a:gd name="f274" fmla="*/ f230 f103 1"/>
              <a:gd name="f275" fmla="*/ f231 f104 1"/>
              <a:gd name="f276" fmla="*/ f232 f103 1"/>
              <a:gd name="f277" fmla="*/ f233 f104 1"/>
              <a:gd name="f278" fmla="*/ f234 f103 1"/>
              <a:gd name="f279" fmla="*/ f235 f104 1"/>
              <a:gd name="f280" fmla="*/ f236 f103 1"/>
              <a:gd name="f281" fmla="*/ f237 f104 1"/>
              <a:gd name="f282" fmla="*/ f238 f10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4">
                <a:pos x="f243" y="f244"/>
              </a:cxn>
              <a:cxn ang="f154">
                <a:pos x="f245" y="f246"/>
              </a:cxn>
              <a:cxn ang="f154">
                <a:pos x="f247" y="f248"/>
              </a:cxn>
              <a:cxn ang="f154">
                <a:pos x="f249" y="f250"/>
              </a:cxn>
              <a:cxn ang="f154">
                <a:pos x="f251" y="f252"/>
              </a:cxn>
              <a:cxn ang="f154">
                <a:pos x="f253" y="f254"/>
              </a:cxn>
              <a:cxn ang="f154">
                <a:pos x="f255" y="f256"/>
              </a:cxn>
              <a:cxn ang="f154">
                <a:pos x="f257" y="f258"/>
              </a:cxn>
              <a:cxn ang="f154">
                <a:pos x="f259" y="f260"/>
              </a:cxn>
              <a:cxn ang="f154">
                <a:pos x="f261" y="f262"/>
              </a:cxn>
              <a:cxn ang="f154">
                <a:pos x="f263" y="f264"/>
              </a:cxn>
              <a:cxn ang="f154">
                <a:pos x="f265" y="f266"/>
              </a:cxn>
              <a:cxn ang="f154">
                <a:pos x="f243" y="f244"/>
              </a:cxn>
              <a:cxn ang="f154">
                <a:pos x="f267" y="f268"/>
              </a:cxn>
              <a:cxn ang="f154">
                <a:pos x="f267" y="f269"/>
              </a:cxn>
              <a:cxn ang="f154">
                <a:pos x="f270" y="f271"/>
              </a:cxn>
              <a:cxn ang="f154">
                <a:pos x="f272" y="f273"/>
              </a:cxn>
              <a:cxn ang="f154">
                <a:pos x="f267" y="f268"/>
              </a:cxn>
              <a:cxn ang="f154">
                <a:pos x="f274" y="f275"/>
              </a:cxn>
              <a:cxn ang="f154">
                <a:pos x="f276" y="f277"/>
              </a:cxn>
              <a:cxn ang="f154">
                <a:pos x="f278" y="f279"/>
              </a:cxn>
              <a:cxn ang="f154">
                <a:pos x="f280" y="f281"/>
              </a:cxn>
              <a:cxn ang="f154">
                <a:pos x="f282" y="f277"/>
              </a:cxn>
              <a:cxn ang="f154">
                <a:pos x="f274" y="f275"/>
              </a:cxn>
            </a:cxnLst>
            <a:rect l="f239" t="f242" r="f240" b="f241"/>
            <a:pathLst>
              <a:path w="354" h="351">
                <a:moveTo>
                  <a:pt x="f8" y="f9"/>
                </a:moveTo>
                <a:cubicBezTo>
                  <a:pt x="f10" y="f11"/>
                  <a:pt x="f12" y="f5"/>
                  <a:pt x="f13" y="f14"/>
                </a:cubicBezTo>
                <a:cubicBezTo>
                  <a:pt x="f15" y="f16"/>
                  <a:pt x="f17" y="f18"/>
                  <a:pt x="f19" y="f18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6" y="f2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7"/>
                  <a:pt x="f43" y="f44"/>
                </a:cubicBezTo>
                <a:cubicBezTo>
                  <a:pt x="f45" y="f46"/>
                  <a:pt x="f47" y="f48"/>
                  <a:pt x="f49" y="f48"/>
                </a:cubicBezTo>
                <a:cubicBezTo>
                  <a:pt x="f50" y="f51"/>
                  <a:pt x="f52" y="f15"/>
                  <a:pt x="f52" y="f53"/>
                </a:cubicBezTo>
                <a:cubicBezTo>
                  <a:pt x="f54" y="f55"/>
                  <a:pt x="f5" y="f56"/>
                  <a:pt x="f57" y="f58"/>
                </a:cubicBezTo>
                <a:cubicBezTo>
                  <a:pt x="f59" y="f60"/>
                  <a:pt x="f61" y="f62"/>
                  <a:pt x="f61" y="f63"/>
                </a:cubicBezTo>
                <a:cubicBezTo>
                  <a:pt x="f64" y="f65"/>
                  <a:pt x="f66" y="f57"/>
                  <a:pt x="f8" y="f9"/>
                </a:cubicBezTo>
                <a:close/>
                <a:moveTo>
                  <a:pt x="f67" y="f68"/>
                </a:moveTo>
                <a:cubicBezTo>
                  <a:pt x="f69" y="f70"/>
                  <a:pt x="f8" y="f71"/>
                  <a:pt x="f67" y="f72"/>
                </a:cubicBezTo>
                <a:cubicBezTo>
                  <a:pt x="f8" y="f27"/>
                  <a:pt x="f73" y="f74"/>
                  <a:pt x="f75" y="f56"/>
                </a:cubicBezTo>
                <a:cubicBezTo>
                  <a:pt x="f76" y="f77"/>
                  <a:pt x="f76" y="f78"/>
                  <a:pt x="f79" y="f80"/>
                </a:cubicBezTo>
                <a:cubicBezTo>
                  <a:pt x="f25" y="f29"/>
                  <a:pt x="f81" y="f82"/>
                  <a:pt x="f67" y="f68"/>
                </a:cubicBezTo>
                <a:close/>
                <a:moveTo>
                  <a:pt x="f83" y="f27"/>
                </a:moveTo>
                <a:cubicBezTo>
                  <a:pt x="f13" y="f84"/>
                  <a:pt x="f85" y="f86"/>
                  <a:pt x="f87" y="f88"/>
                </a:cubicBezTo>
                <a:cubicBezTo>
                  <a:pt x="f89" y="f90"/>
                  <a:pt x="f83" y="f80"/>
                  <a:pt x="f91" y="f13"/>
                </a:cubicBezTo>
                <a:cubicBezTo>
                  <a:pt x="f92" y="f93"/>
                  <a:pt x="f94" y="f91"/>
                  <a:pt x="f33" y="f95"/>
                </a:cubicBezTo>
                <a:cubicBezTo>
                  <a:pt x="f17" y="f96"/>
                  <a:pt x="f97" y="f98"/>
                  <a:pt x="f99" y="f88"/>
                </a:cubicBezTo>
                <a:cubicBezTo>
                  <a:pt x="f100" y="f71"/>
                  <a:pt x="f101" y="f10"/>
                  <a:pt x="f83" y="f27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E9F8C2DA-7A50-4F9F-8F1A-7ECB149D6112}"/>
              </a:ext>
            </a:extLst>
          </p:cNvPr>
          <p:cNvSpPr/>
          <p:nvPr/>
        </p:nvSpPr>
        <p:spPr>
          <a:xfrm>
            <a:off x="3573466" y="3009903"/>
            <a:ext cx="417515" cy="442917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53"/>
              <a:gd name="f8" fmla="val 374"/>
              <a:gd name="f9" fmla="val 30"/>
              <a:gd name="f10" fmla="val 162"/>
              <a:gd name="f11" fmla="val 29"/>
              <a:gd name="f12" fmla="val 158"/>
              <a:gd name="f13" fmla="val 157"/>
              <a:gd name="f14" fmla="val 156"/>
              <a:gd name="f15" fmla="val 36"/>
              <a:gd name="f16" fmla="val 144"/>
              <a:gd name="f17" fmla="val 40"/>
              <a:gd name="f18" fmla="val 127"/>
              <a:gd name="f19" fmla="val 50"/>
              <a:gd name="f20" fmla="val 121"/>
              <a:gd name="f21" fmla="val 64"/>
              <a:gd name="f22" fmla="val 113"/>
              <a:gd name="f23" fmla="val 68"/>
              <a:gd name="f24" fmla="val 136"/>
              <a:gd name="f25" fmla="val 81"/>
              <a:gd name="f26" fmla="val 141"/>
              <a:gd name="f27" fmla="val 95"/>
              <a:gd name="f28" fmla="val 146"/>
              <a:gd name="f29" fmla="val 108"/>
              <a:gd name="f30" fmla="val 151"/>
              <a:gd name="f31" fmla="val 123"/>
              <a:gd name="f32" fmla="val 154"/>
              <a:gd name="f33" fmla="val 131"/>
              <a:gd name="f34" fmla="val 133"/>
              <a:gd name="f35" fmla="val 103"/>
              <a:gd name="f36" fmla="val 105"/>
              <a:gd name="f37" fmla="val 74"/>
              <a:gd name="f38" fmla="val 63"/>
              <a:gd name="f39" fmla="val 71"/>
              <a:gd name="f40" fmla="val 62"/>
              <a:gd name="f41" fmla="val 48"/>
              <a:gd name="f42" fmla="val 54"/>
              <a:gd name="f43" fmla="val 46"/>
              <a:gd name="f44" fmla="val 43"/>
              <a:gd name="f45" fmla="val 42"/>
              <a:gd name="f46" fmla="val 61"/>
              <a:gd name="f47" fmla="val 41"/>
              <a:gd name="f48" fmla="val 73"/>
              <a:gd name="f49" fmla="val 39"/>
              <a:gd name="f50" fmla="val 85"/>
              <a:gd name="f51" fmla="val 96"/>
              <a:gd name="f52" fmla="val 106"/>
              <a:gd name="f53" fmla="val 110"/>
              <a:gd name="f54" fmla="val 49"/>
              <a:gd name="f55" fmla="val 114"/>
              <a:gd name="f56" fmla="val 124"/>
              <a:gd name="f57" fmla="val 17"/>
              <a:gd name="f58" fmla="val 139"/>
              <a:gd name="f59" fmla="val 1"/>
              <a:gd name="f60" fmla="val 165"/>
              <a:gd name="f61" fmla="val 191"/>
              <a:gd name="f62" fmla="val 206"/>
              <a:gd name="f63" fmla="val 16"/>
              <a:gd name="f64" fmla="val 216"/>
              <a:gd name="f65" fmla="val 38"/>
              <a:gd name="f66" fmla="val 221"/>
              <a:gd name="f67" fmla="val 226"/>
              <a:gd name="f68" fmla="val 236"/>
              <a:gd name="f69" fmla="val 45"/>
              <a:gd name="f70" fmla="val 258"/>
              <a:gd name="f71" fmla="val 37"/>
              <a:gd name="f72" fmla="val 279"/>
              <a:gd name="f73" fmla="val 297"/>
              <a:gd name="f74" fmla="val 314"/>
              <a:gd name="f75" fmla="val 316"/>
              <a:gd name="f76" fmla="val 92"/>
              <a:gd name="f77" fmla="val 308"/>
              <a:gd name="f78" fmla="val 303"/>
              <a:gd name="f79" fmla="val 126"/>
              <a:gd name="f80" fmla="val 305"/>
              <a:gd name="f81" fmla="val 132"/>
              <a:gd name="f82" fmla="val 317"/>
              <a:gd name="f83" fmla="val 138"/>
              <a:gd name="f84" fmla="val 338"/>
              <a:gd name="f85" fmla="val 147"/>
              <a:gd name="f86" fmla="val 163"/>
              <a:gd name="f87" fmla="val 187"/>
              <a:gd name="f88" fmla="val 209"/>
              <a:gd name="f89" fmla="val 339"/>
              <a:gd name="f90" fmla="val 225"/>
              <a:gd name="f91" fmla="val 319"/>
              <a:gd name="f92" fmla="val 235"/>
              <a:gd name="f93" fmla="val 307"/>
              <a:gd name="f94" fmla="val 241"/>
              <a:gd name="f95" fmla="val 302"/>
              <a:gd name="f96" fmla="val 246"/>
              <a:gd name="f97" fmla="val 260"/>
              <a:gd name="f98" fmla="val 281"/>
              <a:gd name="f99" fmla="val 315"/>
              <a:gd name="f100" fmla="val 301"/>
              <a:gd name="f101" fmla="val 299"/>
              <a:gd name="f102" fmla="val 318"/>
              <a:gd name="f103" fmla="val 282"/>
              <a:gd name="f104" fmla="val 335"/>
              <a:gd name="f105" fmla="val 261"/>
              <a:gd name="f106" fmla="val 240"/>
              <a:gd name="f107" fmla="val 329"/>
              <a:gd name="f108" fmla="val 324"/>
              <a:gd name="f109" fmla="val 220"/>
              <a:gd name="f110" fmla="val 325"/>
              <a:gd name="f111" fmla="val 214"/>
              <a:gd name="f112" fmla="val 205"/>
              <a:gd name="f113" fmla="val 188"/>
              <a:gd name="f114" fmla="val 164"/>
              <a:gd name="f115" fmla="val 359"/>
              <a:gd name="f116" fmla="val 117"/>
              <a:gd name="f117" fmla="val 340"/>
              <a:gd name="f118" fmla="val 326"/>
              <a:gd name="f119" fmla="val 91"/>
              <a:gd name="f120" fmla="val 337"/>
              <a:gd name="f121" fmla="val 34"/>
              <a:gd name="f122" fmla="val 23"/>
              <a:gd name="f123" fmla="val 27"/>
              <a:gd name="f124" fmla="val 249"/>
              <a:gd name="f125" fmla="val 28"/>
              <a:gd name="f126" fmla="val 15"/>
              <a:gd name="f127" fmla="val 231"/>
              <a:gd name="f128" fmla="val 7"/>
              <a:gd name="f129" fmla="val 10"/>
              <a:gd name="f130" fmla="val 211"/>
              <a:gd name="f131" fmla="val 199"/>
              <a:gd name="f132" fmla="val 22"/>
              <a:gd name="f133" fmla="val 208"/>
              <a:gd name="f134" fmla="val 210"/>
              <a:gd name="f135" fmla="val 60"/>
              <a:gd name="f136" fmla="val 224"/>
              <a:gd name="f137" fmla="val 87"/>
              <a:gd name="f138" fmla="val 112"/>
              <a:gd name="f139" fmla="val 194"/>
              <a:gd name="f140" fmla="val 116"/>
              <a:gd name="f141" fmla="val 182"/>
              <a:gd name="f142" fmla="val 178"/>
              <a:gd name="f143" fmla="val 86"/>
              <a:gd name="f144" fmla="val 161"/>
              <a:gd name="f145" fmla="val 153"/>
              <a:gd name="f146" fmla="val 276"/>
              <a:gd name="f147" fmla="val 254"/>
              <a:gd name="f148" fmla="val 168"/>
              <a:gd name="f149" fmla="val 219"/>
              <a:gd name="f150" fmla="val 179"/>
              <a:gd name="f151" fmla="val 213"/>
              <a:gd name="f152" fmla="val 183"/>
              <a:gd name="f153" fmla="val 218"/>
              <a:gd name="f154" fmla="val 193"/>
              <a:gd name="f155" fmla="val 323"/>
              <a:gd name="f156" fmla="val 201"/>
              <a:gd name="f157" fmla="val 322"/>
              <a:gd name="f158" fmla="val 185"/>
              <a:gd name="f159" fmla="val 321"/>
              <a:gd name="f160" fmla="val 170"/>
              <a:gd name="f161" fmla="val 159"/>
              <a:gd name="f162" fmla="val 69"/>
              <a:gd name="f163" fmla="val 90"/>
              <a:gd name="f164" fmla="val 304"/>
              <a:gd name="f165" fmla="val 115"/>
              <a:gd name="f166" fmla="val 284"/>
              <a:gd name="f167" fmla="val 259"/>
              <a:gd name="f168" fmla="val 129"/>
              <a:gd name="f169" fmla="val 247"/>
              <a:gd name="f170" fmla="val 222"/>
              <a:gd name="f171" fmla="val 212"/>
              <a:gd name="f172" fmla="val 228"/>
              <a:gd name="f173" fmla="val 237"/>
              <a:gd name="f174" fmla="val 53"/>
              <a:gd name="f175" fmla="val 253"/>
              <a:gd name="f176" fmla="val 293"/>
              <a:gd name="f177" fmla="val 55"/>
              <a:gd name="f178" fmla="val 250"/>
              <a:gd name="f179" fmla="val 200"/>
              <a:gd name="f180" fmla="val 198"/>
              <a:gd name="f181" fmla="val 229"/>
              <a:gd name="f182" fmla="val 196"/>
              <a:gd name="f183" fmla="val 296"/>
              <a:gd name="f184" fmla="val 271"/>
              <a:gd name="f185" fmla="val 306"/>
              <a:gd name="f186" fmla="val 298"/>
              <a:gd name="f187" fmla="val 70"/>
              <a:gd name="f188" fmla="val 203"/>
              <a:gd name="f189" fmla="val 143"/>
              <a:gd name="f190" fmla="val 149"/>
              <a:gd name="f191" fmla="val 264"/>
              <a:gd name="f192" fmla="val 135"/>
              <a:gd name="f193" fmla="val 78"/>
              <a:gd name="f194" fmla="val 275"/>
              <a:gd name="f195" fmla="val 137"/>
              <a:gd name="f196" fmla="val 77"/>
              <a:gd name="f197" fmla="val 98"/>
              <a:gd name="f198" fmla="val 134"/>
              <a:gd name="f199" fmla="val 140"/>
              <a:gd name="f200" fmla="val 173"/>
              <a:gd name="f201" fmla="val 72"/>
              <a:gd name="f202" fmla="val 31"/>
              <a:gd name="f203" fmla="val 195"/>
              <a:gd name="f204" fmla="val 295"/>
              <a:gd name="f205" fmla="val 256"/>
              <a:gd name="f206" fmla="val 171"/>
              <a:gd name="f207" fmla="val 238"/>
              <a:gd name="f208" fmla="val 167"/>
              <a:gd name="f209" fmla="val 232"/>
              <a:gd name="f210" fmla="val 145"/>
              <a:gd name="f211" fmla="val 309"/>
              <a:gd name="f212" fmla="val 343"/>
              <a:gd name="f213" fmla="val 166"/>
              <a:gd name="f214" fmla="val 184"/>
              <a:gd name="f215" fmla="val 189"/>
              <a:gd name="f216" fmla="val 192"/>
              <a:gd name="f217" fmla="val 310"/>
              <a:gd name="f218" fmla="+- 0 0 -90"/>
              <a:gd name="f219" fmla="*/ f4 1 353"/>
              <a:gd name="f220" fmla="*/ f5 1 374"/>
              <a:gd name="f221" fmla="val f6"/>
              <a:gd name="f222" fmla="val f7"/>
              <a:gd name="f223" fmla="val f8"/>
              <a:gd name="f224" fmla="*/ f218 f0 1"/>
              <a:gd name="f225" fmla="+- f223 0 f221"/>
              <a:gd name="f226" fmla="+- f222 0 f221"/>
              <a:gd name="f227" fmla="*/ f224 1 f3"/>
              <a:gd name="f228" fmla="*/ f226 1 353"/>
              <a:gd name="f229" fmla="*/ f225 1 374"/>
              <a:gd name="f230" fmla="*/ 29 f226 1"/>
              <a:gd name="f231" fmla="*/ 156 f225 1"/>
              <a:gd name="f232" fmla="*/ 81 f226 1"/>
              <a:gd name="f233" fmla="*/ 141 f225 1"/>
              <a:gd name="f234" fmla="*/ 133 f226 1"/>
              <a:gd name="f235" fmla="*/ 146 f225 1"/>
              <a:gd name="f236" fmla="*/ 48 f226 1"/>
              <a:gd name="f237" fmla="*/ 54 f225 1"/>
              <a:gd name="f238" fmla="*/ 96 f226 1"/>
              <a:gd name="f239" fmla="*/ 46 f225 1"/>
              <a:gd name="f240" fmla="*/ 165 f226 1"/>
              <a:gd name="f241" fmla="*/ 0 f225 1"/>
              <a:gd name="f242" fmla="*/ 236 f226 1"/>
              <a:gd name="f243" fmla="*/ 45 f225 1"/>
              <a:gd name="f244" fmla="*/ 308 f226 1"/>
              <a:gd name="f245" fmla="*/ 113 f225 1"/>
              <a:gd name="f246" fmla="*/ 353 f226 1"/>
              <a:gd name="f247" fmla="*/ 187 f225 1"/>
              <a:gd name="f248" fmla="*/ 260 f225 1"/>
              <a:gd name="f249" fmla="*/ 240 f226 1"/>
              <a:gd name="f250" fmla="*/ 329 f225 1"/>
              <a:gd name="f251" fmla="*/ 164 f226 1"/>
              <a:gd name="f252" fmla="*/ 374 f225 1"/>
              <a:gd name="f253" fmla="*/ 91 f226 1"/>
              <a:gd name="f254" fmla="*/ 23 f226 1"/>
              <a:gd name="f255" fmla="*/ 10 f226 1"/>
              <a:gd name="f256" fmla="*/ 211 f225 1"/>
              <a:gd name="f257" fmla="*/ 112 f226 1"/>
              <a:gd name="f258" fmla="*/ 194 f225 1"/>
              <a:gd name="f259" fmla="*/ 30 f226 1"/>
              <a:gd name="f260" fmla="*/ 162 f225 1"/>
              <a:gd name="f261" fmla="*/ 219 f226 1"/>
              <a:gd name="f262" fmla="*/ 179 f225 1"/>
              <a:gd name="f263" fmla="*/ 276 f226 1"/>
              <a:gd name="f264" fmla="*/ 216 f225 1"/>
              <a:gd name="f265" fmla="*/ 158 f225 1"/>
              <a:gd name="f266" fmla="*/ 124 f226 1"/>
              <a:gd name="f267" fmla="*/ 259 f225 1"/>
              <a:gd name="f268" fmla="*/ 92 f226 1"/>
              <a:gd name="f269" fmla="*/ 228 f225 1"/>
              <a:gd name="f270" fmla="*/ 69 f226 1"/>
              <a:gd name="f271" fmla="*/ 303 f225 1"/>
              <a:gd name="f272" fmla="*/ 206 f226 1"/>
              <a:gd name="f273" fmla="*/ 219 f225 1"/>
              <a:gd name="f274" fmla="*/ 254 f226 1"/>
              <a:gd name="f275" fmla="*/ 302 f225 1"/>
              <a:gd name="f276" fmla="*/ 260 f226 1"/>
              <a:gd name="f277" fmla="*/ 71 f225 1"/>
              <a:gd name="f278" fmla="*/ 201 f226 1"/>
              <a:gd name="f279" fmla="*/ 153 f225 1"/>
              <a:gd name="f280" fmla="*/ 281 f226 1"/>
              <a:gd name="f281" fmla="*/ 92 f225 1"/>
              <a:gd name="f282" fmla="*/ 137 f226 1"/>
              <a:gd name="f283" fmla="*/ 77 f225 1"/>
              <a:gd name="f284" fmla="*/ 173 f226 1"/>
              <a:gd name="f285" fmla="*/ 133 f225 1"/>
              <a:gd name="f286" fmla="*/ 31 f225 1"/>
              <a:gd name="f287" fmla="*/ 195 f226 1"/>
              <a:gd name="f288" fmla="*/ 295 f225 1"/>
              <a:gd name="f289" fmla="*/ 159 f226 1"/>
              <a:gd name="f290" fmla="*/ 238 f225 1"/>
              <a:gd name="f291" fmla="*/ 166 f226 1"/>
              <a:gd name="f292" fmla="*/ 343 f225 1"/>
              <a:gd name="f293" fmla="+- f227 0 f1"/>
              <a:gd name="f294" fmla="*/ f230 1 353"/>
              <a:gd name="f295" fmla="*/ f231 1 374"/>
              <a:gd name="f296" fmla="*/ f232 1 353"/>
              <a:gd name="f297" fmla="*/ f233 1 374"/>
              <a:gd name="f298" fmla="*/ f234 1 353"/>
              <a:gd name="f299" fmla="*/ f235 1 374"/>
              <a:gd name="f300" fmla="*/ f236 1 353"/>
              <a:gd name="f301" fmla="*/ f237 1 374"/>
              <a:gd name="f302" fmla="*/ f238 1 353"/>
              <a:gd name="f303" fmla="*/ f239 1 374"/>
              <a:gd name="f304" fmla="*/ f240 1 353"/>
              <a:gd name="f305" fmla="*/ f241 1 374"/>
              <a:gd name="f306" fmla="*/ f242 1 353"/>
              <a:gd name="f307" fmla="*/ f243 1 374"/>
              <a:gd name="f308" fmla="*/ f244 1 353"/>
              <a:gd name="f309" fmla="*/ f245 1 374"/>
              <a:gd name="f310" fmla="*/ f246 1 353"/>
              <a:gd name="f311" fmla="*/ f247 1 374"/>
              <a:gd name="f312" fmla="*/ f248 1 374"/>
              <a:gd name="f313" fmla="*/ f249 1 353"/>
              <a:gd name="f314" fmla="*/ f250 1 374"/>
              <a:gd name="f315" fmla="*/ f251 1 353"/>
              <a:gd name="f316" fmla="*/ f252 1 374"/>
              <a:gd name="f317" fmla="*/ f253 1 353"/>
              <a:gd name="f318" fmla="*/ f254 1 353"/>
              <a:gd name="f319" fmla="*/ f255 1 353"/>
              <a:gd name="f320" fmla="*/ f256 1 374"/>
              <a:gd name="f321" fmla="*/ f257 1 353"/>
              <a:gd name="f322" fmla="*/ f258 1 374"/>
              <a:gd name="f323" fmla="*/ f259 1 353"/>
              <a:gd name="f324" fmla="*/ f260 1 374"/>
              <a:gd name="f325" fmla="*/ f261 1 353"/>
              <a:gd name="f326" fmla="*/ f262 1 374"/>
              <a:gd name="f327" fmla="*/ f263 1 353"/>
              <a:gd name="f328" fmla="*/ f264 1 374"/>
              <a:gd name="f329" fmla="*/ f265 1 374"/>
              <a:gd name="f330" fmla="*/ f266 1 353"/>
              <a:gd name="f331" fmla="*/ f267 1 374"/>
              <a:gd name="f332" fmla="*/ f268 1 353"/>
              <a:gd name="f333" fmla="*/ f269 1 374"/>
              <a:gd name="f334" fmla="*/ f270 1 353"/>
              <a:gd name="f335" fmla="*/ f271 1 374"/>
              <a:gd name="f336" fmla="*/ f272 1 353"/>
              <a:gd name="f337" fmla="*/ f273 1 374"/>
              <a:gd name="f338" fmla="*/ f274 1 353"/>
              <a:gd name="f339" fmla="*/ f275 1 374"/>
              <a:gd name="f340" fmla="*/ f276 1 353"/>
              <a:gd name="f341" fmla="*/ f277 1 374"/>
              <a:gd name="f342" fmla="*/ f278 1 353"/>
              <a:gd name="f343" fmla="*/ f279 1 374"/>
              <a:gd name="f344" fmla="*/ f280 1 353"/>
              <a:gd name="f345" fmla="*/ f281 1 374"/>
              <a:gd name="f346" fmla="*/ f282 1 353"/>
              <a:gd name="f347" fmla="*/ f283 1 374"/>
              <a:gd name="f348" fmla="*/ f284 1 353"/>
              <a:gd name="f349" fmla="*/ f285 1 374"/>
              <a:gd name="f350" fmla="*/ f286 1 374"/>
              <a:gd name="f351" fmla="*/ f287 1 353"/>
              <a:gd name="f352" fmla="*/ f288 1 374"/>
              <a:gd name="f353" fmla="*/ f289 1 353"/>
              <a:gd name="f354" fmla="*/ f290 1 374"/>
              <a:gd name="f355" fmla="*/ f291 1 353"/>
              <a:gd name="f356" fmla="*/ f292 1 374"/>
              <a:gd name="f357" fmla="*/ 0 1 f228"/>
              <a:gd name="f358" fmla="*/ f222 1 f228"/>
              <a:gd name="f359" fmla="*/ 0 1 f229"/>
              <a:gd name="f360" fmla="*/ f223 1 f229"/>
              <a:gd name="f361" fmla="*/ f294 1 f228"/>
              <a:gd name="f362" fmla="*/ f295 1 f229"/>
              <a:gd name="f363" fmla="*/ f296 1 f228"/>
              <a:gd name="f364" fmla="*/ f297 1 f229"/>
              <a:gd name="f365" fmla="*/ f298 1 f228"/>
              <a:gd name="f366" fmla="*/ f299 1 f229"/>
              <a:gd name="f367" fmla="*/ f300 1 f228"/>
              <a:gd name="f368" fmla="*/ f301 1 f229"/>
              <a:gd name="f369" fmla="*/ f302 1 f228"/>
              <a:gd name="f370" fmla="*/ f303 1 f229"/>
              <a:gd name="f371" fmla="*/ f304 1 f228"/>
              <a:gd name="f372" fmla="*/ f305 1 f229"/>
              <a:gd name="f373" fmla="*/ f306 1 f228"/>
              <a:gd name="f374" fmla="*/ f307 1 f229"/>
              <a:gd name="f375" fmla="*/ f308 1 f228"/>
              <a:gd name="f376" fmla="*/ f309 1 f229"/>
              <a:gd name="f377" fmla="*/ f310 1 f228"/>
              <a:gd name="f378" fmla="*/ f311 1 f229"/>
              <a:gd name="f379" fmla="*/ f312 1 f229"/>
              <a:gd name="f380" fmla="*/ f313 1 f228"/>
              <a:gd name="f381" fmla="*/ f314 1 f229"/>
              <a:gd name="f382" fmla="*/ f315 1 f228"/>
              <a:gd name="f383" fmla="*/ f316 1 f229"/>
              <a:gd name="f384" fmla="*/ f317 1 f228"/>
              <a:gd name="f385" fmla="*/ f318 1 f228"/>
              <a:gd name="f386" fmla="*/ f319 1 f228"/>
              <a:gd name="f387" fmla="*/ f320 1 f229"/>
              <a:gd name="f388" fmla="*/ f321 1 f228"/>
              <a:gd name="f389" fmla="*/ f322 1 f229"/>
              <a:gd name="f390" fmla="*/ f323 1 f228"/>
              <a:gd name="f391" fmla="*/ f324 1 f229"/>
              <a:gd name="f392" fmla="*/ f325 1 f228"/>
              <a:gd name="f393" fmla="*/ f326 1 f229"/>
              <a:gd name="f394" fmla="*/ f327 1 f228"/>
              <a:gd name="f395" fmla="*/ f328 1 f229"/>
              <a:gd name="f396" fmla="*/ f329 1 f229"/>
              <a:gd name="f397" fmla="*/ f330 1 f228"/>
              <a:gd name="f398" fmla="*/ f331 1 f229"/>
              <a:gd name="f399" fmla="*/ f332 1 f228"/>
              <a:gd name="f400" fmla="*/ f333 1 f229"/>
              <a:gd name="f401" fmla="*/ f334 1 f228"/>
              <a:gd name="f402" fmla="*/ f335 1 f229"/>
              <a:gd name="f403" fmla="*/ f336 1 f228"/>
              <a:gd name="f404" fmla="*/ f337 1 f229"/>
              <a:gd name="f405" fmla="*/ f338 1 f228"/>
              <a:gd name="f406" fmla="*/ f339 1 f229"/>
              <a:gd name="f407" fmla="*/ f340 1 f228"/>
              <a:gd name="f408" fmla="*/ f341 1 f229"/>
              <a:gd name="f409" fmla="*/ f342 1 f228"/>
              <a:gd name="f410" fmla="*/ f343 1 f229"/>
              <a:gd name="f411" fmla="*/ f344 1 f228"/>
              <a:gd name="f412" fmla="*/ f345 1 f229"/>
              <a:gd name="f413" fmla="*/ f346 1 f228"/>
              <a:gd name="f414" fmla="*/ f347 1 f229"/>
              <a:gd name="f415" fmla="*/ f348 1 f228"/>
              <a:gd name="f416" fmla="*/ f349 1 f229"/>
              <a:gd name="f417" fmla="*/ f350 1 f229"/>
              <a:gd name="f418" fmla="*/ f351 1 f228"/>
              <a:gd name="f419" fmla="*/ f352 1 f229"/>
              <a:gd name="f420" fmla="*/ f353 1 f228"/>
              <a:gd name="f421" fmla="*/ f354 1 f229"/>
              <a:gd name="f422" fmla="*/ f355 1 f228"/>
              <a:gd name="f423" fmla="*/ f356 1 f229"/>
              <a:gd name="f424" fmla="*/ f357 f219 1"/>
              <a:gd name="f425" fmla="*/ f358 f219 1"/>
              <a:gd name="f426" fmla="*/ f360 f220 1"/>
              <a:gd name="f427" fmla="*/ f359 f220 1"/>
              <a:gd name="f428" fmla="*/ f361 f219 1"/>
              <a:gd name="f429" fmla="*/ f362 f220 1"/>
              <a:gd name="f430" fmla="*/ f363 f219 1"/>
              <a:gd name="f431" fmla="*/ f364 f220 1"/>
              <a:gd name="f432" fmla="*/ f365 f219 1"/>
              <a:gd name="f433" fmla="*/ f366 f220 1"/>
              <a:gd name="f434" fmla="*/ f367 f219 1"/>
              <a:gd name="f435" fmla="*/ f368 f220 1"/>
              <a:gd name="f436" fmla="*/ f369 f219 1"/>
              <a:gd name="f437" fmla="*/ f370 f220 1"/>
              <a:gd name="f438" fmla="*/ f371 f219 1"/>
              <a:gd name="f439" fmla="*/ f372 f220 1"/>
              <a:gd name="f440" fmla="*/ f373 f219 1"/>
              <a:gd name="f441" fmla="*/ f374 f220 1"/>
              <a:gd name="f442" fmla="*/ f375 f219 1"/>
              <a:gd name="f443" fmla="*/ f376 f220 1"/>
              <a:gd name="f444" fmla="*/ f377 f219 1"/>
              <a:gd name="f445" fmla="*/ f378 f220 1"/>
              <a:gd name="f446" fmla="*/ f379 f220 1"/>
              <a:gd name="f447" fmla="*/ f380 f219 1"/>
              <a:gd name="f448" fmla="*/ f381 f220 1"/>
              <a:gd name="f449" fmla="*/ f382 f219 1"/>
              <a:gd name="f450" fmla="*/ f383 f220 1"/>
              <a:gd name="f451" fmla="*/ f384 f219 1"/>
              <a:gd name="f452" fmla="*/ f385 f219 1"/>
              <a:gd name="f453" fmla="*/ f386 f219 1"/>
              <a:gd name="f454" fmla="*/ f387 f220 1"/>
              <a:gd name="f455" fmla="*/ f388 f219 1"/>
              <a:gd name="f456" fmla="*/ f389 f220 1"/>
              <a:gd name="f457" fmla="*/ f390 f219 1"/>
              <a:gd name="f458" fmla="*/ f391 f220 1"/>
              <a:gd name="f459" fmla="*/ f392 f219 1"/>
              <a:gd name="f460" fmla="*/ f393 f220 1"/>
              <a:gd name="f461" fmla="*/ f394 f219 1"/>
              <a:gd name="f462" fmla="*/ f395 f220 1"/>
              <a:gd name="f463" fmla="*/ f396 f220 1"/>
              <a:gd name="f464" fmla="*/ f397 f219 1"/>
              <a:gd name="f465" fmla="*/ f398 f220 1"/>
              <a:gd name="f466" fmla="*/ f399 f219 1"/>
              <a:gd name="f467" fmla="*/ f400 f220 1"/>
              <a:gd name="f468" fmla="*/ f401 f219 1"/>
              <a:gd name="f469" fmla="*/ f402 f220 1"/>
              <a:gd name="f470" fmla="*/ f403 f219 1"/>
              <a:gd name="f471" fmla="*/ f404 f220 1"/>
              <a:gd name="f472" fmla="*/ f405 f219 1"/>
              <a:gd name="f473" fmla="*/ f406 f220 1"/>
              <a:gd name="f474" fmla="*/ f407 f219 1"/>
              <a:gd name="f475" fmla="*/ f408 f220 1"/>
              <a:gd name="f476" fmla="*/ f409 f219 1"/>
              <a:gd name="f477" fmla="*/ f410 f220 1"/>
              <a:gd name="f478" fmla="*/ f411 f219 1"/>
              <a:gd name="f479" fmla="*/ f412 f220 1"/>
              <a:gd name="f480" fmla="*/ f413 f219 1"/>
              <a:gd name="f481" fmla="*/ f414 f220 1"/>
              <a:gd name="f482" fmla="*/ f415 f219 1"/>
              <a:gd name="f483" fmla="*/ f416 f220 1"/>
              <a:gd name="f484" fmla="*/ f417 f220 1"/>
              <a:gd name="f485" fmla="*/ f418 f219 1"/>
              <a:gd name="f486" fmla="*/ f419 f220 1"/>
              <a:gd name="f487" fmla="*/ f420 f219 1"/>
              <a:gd name="f488" fmla="*/ f421 f220 1"/>
              <a:gd name="f489" fmla="*/ f422 f219 1"/>
              <a:gd name="f490" fmla="*/ f423 f2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3">
                <a:pos x="f428" y="f429"/>
              </a:cxn>
              <a:cxn ang="f293">
                <a:pos x="f430" y="f431"/>
              </a:cxn>
              <a:cxn ang="f293">
                <a:pos x="f432" y="f433"/>
              </a:cxn>
              <a:cxn ang="f293">
                <a:pos x="f434" y="f435"/>
              </a:cxn>
              <a:cxn ang="f293">
                <a:pos x="f436" y="f437"/>
              </a:cxn>
              <a:cxn ang="f293">
                <a:pos x="f438" y="f439"/>
              </a:cxn>
              <a:cxn ang="f293">
                <a:pos x="f440" y="f441"/>
              </a:cxn>
              <a:cxn ang="f293">
                <a:pos x="f442" y="f443"/>
              </a:cxn>
              <a:cxn ang="f293">
                <a:pos x="f444" y="f445"/>
              </a:cxn>
              <a:cxn ang="f293">
                <a:pos x="f442" y="f446"/>
              </a:cxn>
              <a:cxn ang="f293">
                <a:pos x="f447" y="f448"/>
              </a:cxn>
              <a:cxn ang="f293">
                <a:pos x="f449" y="f450"/>
              </a:cxn>
              <a:cxn ang="f293">
                <a:pos x="f451" y="f448"/>
              </a:cxn>
              <a:cxn ang="f293">
                <a:pos x="f452" y="f446"/>
              </a:cxn>
              <a:cxn ang="f293">
                <a:pos x="f453" y="f454"/>
              </a:cxn>
              <a:cxn ang="f293">
                <a:pos x="f455" y="f456"/>
              </a:cxn>
              <a:cxn ang="f293">
                <a:pos x="f457" y="f458"/>
              </a:cxn>
              <a:cxn ang="f293">
                <a:pos x="f459" y="f460"/>
              </a:cxn>
              <a:cxn ang="f293">
                <a:pos x="f461" y="f462"/>
              </a:cxn>
              <a:cxn ang="f293">
                <a:pos x="f461" y="f463"/>
              </a:cxn>
              <a:cxn ang="f293">
                <a:pos x="f464" y="f465"/>
              </a:cxn>
              <a:cxn ang="f293">
                <a:pos x="f466" y="f467"/>
              </a:cxn>
              <a:cxn ang="f293">
                <a:pos x="f468" y="f469"/>
              </a:cxn>
              <a:cxn ang="f293">
                <a:pos x="f470" y="f471"/>
              </a:cxn>
              <a:cxn ang="f293">
                <a:pos x="f472" y="f473"/>
              </a:cxn>
              <a:cxn ang="f293">
                <a:pos x="f474" y="f475"/>
              </a:cxn>
              <a:cxn ang="f293">
                <a:pos x="f476" y="f477"/>
              </a:cxn>
              <a:cxn ang="f293">
                <a:pos x="f478" y="f479"/>
              </a:cxn>
              <a:cxn ang="f293">
                <a:pos x="f480" y="f481"/>
              </a:cxn>
              <a:cxn ang="f293">
                <a:pos x="f482" y="f483"/>
              </a:cxn>
              <a:cxn ang="f293">
                <a:pos x="f438" y="f484"/>
              </a:cxn>
              <a:cxn ang="f293">
                <a:pos x="f485" y="f486"/>
              </a:cxn>
              <a:cxn ang="f293">
                <a:pos x="f487" y="f488"/>
              </a:cxn>
              <a:cxn ang="f293">
                <a:pos x="f489" y="f490"/>
              </a:cxn>
              <a:cxn ang="f293">
                <a:pos x="f485" y="f486"/>
              </a:cxn>
            </a:cxnLst>
            <a:rect l="f424" t="f427" r="f425" b="f426"/>
            <a:pathLst>
              <a:path w="353" h="374">
                <a:moveTo>
                  <a:pt x="f9" y="f10"/>
                </a:moveTo>
                <a:cubicBezTo>
                  <a:pt x="f11" y="f12"/>
                  <a:pt x="f11" y="f13"/>
                  <a:pt x="f11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14"/>
                  <a:pt x="f34" y="f32"/>
                  <a:pt x="f34" y="f28"/>
                </a:cubicBezTo>
                <a:cubicBezTo>
                  <a:pt x="f33" y="f35"/>
                  <a:pt x="f36" y="f37"/>
                  <a:pt x="f38" y="f39"/>
                </a:cubicBezTo>
                <a:cubicBezTo>
                  <a:pt x="f19" y="f39"/>
                  <a:pt x="f19" y="f40"/>
                  <a:pt x="f41" y="f42"/>
                </a:cubicBezTo>
                <a:cubicBezTo>
                  <a:pt x="f43" y="f44"/>
                  <a:pt x="f42" y="f45"/>
                  <a:pt x="f46" y="f47"/>
                </a:cubicBezTo>
                <a:cubicBezTo>
                  <a:pt x="f48" y="f49"/>
                  <a:pt x="f50" y="f17"/>
                  <a:pt x="f51" y="f43"/>
                </a:cubicBezTo>
                <a:cubicBezTo>
                  <a:pt x="f52" y="f19"/>
                  <a:pt x="f53" y="f54"/>
                  <a:pt x="f55" y="f49"/>
                </a:cubicBezTo>
                <a:cubicBezTo>
                  <a:pt x="f56" y="f57"/>
                  <a:pt x="f58" y="f59"/>
                  <a:pt x="f60" y="f6"/>
                </a:cubicBezTo>
                <a:cubicBezTo>
                  <a:pt x="f61" y="f6"/>
                  <a:pt x="f62" y="f63"/>
                  <a:pt x="f64" y="f65"/>
                </a:cubicBezTo>
                <a:cubicBezTo>
                  <a:pt x="f66" y="f54"/>
                  <a:pt x="f67" y="f19"/>
                  <a:pt x="f68" y="f69"/>
                </a:cubicBezTo>
                <a:cubicBezTo>
                  <a:pt x="f70" y="f71"/>
                  <a:pt x="f72" y="f71"/>
                  <a:pt x="f73" y="f42"/>
                </a:cubicBezTo>
                <a:cubicBezTo>
                  <a:pt x="f74" y="f39"/>
                  <a:pt x="f75" y="f76"/>
                  <a:pt x="f77" y="f22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7" y="f86"/>
                  <a:pt x="f7" y="f87"/>
                </a:cubicBezTo>
                <a:cubicBezTo>
                  <a:pt x="f7" y="f88"/>
                  <a:pt x="f89" y="f90"/>
                  <a:pt x="f91" y="f92"/>
                </a:cubicBezTo>
                <a:cubicBezTo>
                  <a:pt x="f93" y="f94"/>
                  <a:pt x="f95" y="f96"/>
                  <a:pt x="f77" y="f97"/>
                </a:cubicBezTo>
                <a:cubicBezTo>
                  <a:pt x="f75" y="f98"/>
                  <a:pt x="f99" y="f100"/>
                  <a:pt x="f101" y="f102"/>
                </a:cubicBezTo>
                <a:cubicBezTo>
                  <a:pt x="f103" y="f104"/>
                  <a:pt x="f105" y="f84"/>
                  <a:pt x="f106" y="f107"/>
                </a:cubicBezTo>
                <a:cubicBezTo>
                  <a:pt x="f67" y="f108"/>
                  <a:pt x="f109" y="f110"/>
                  <a:pt x="f111" y="f89"/>
                </a:cubicBezTo>
                <a:cubicBezTo>
                  <a:pt x="f112" y="f2"/>
                  <a:pt x="f113" y="f8"/>
                  <a:pt x="f114" y="f8"/>
                </a:cubicBezTo>
                <a:cubicBezTo>
                  <a:pt x="f26" y="f8"/>
                  <a:pt x="f79" y="f115"/>
                  <a:pt x="f116" y="f117"/>
                </a:cubicBezTo>
                <a:cubicBezTo>
                  <a:pt x="f53" y="f118"/>
                  <a:pt x="f36" y="f108"/>
                  <a:pt x="f119" y="f107"/>
                </a:cubicBezTo>
                <a:cubicBezTo>
                  <a:pt x="f39" y="f120"/>
                  <a:pt x="f19" y="f104"/>
                  <a:pt x="f121" y="f91"/>
                </a:cubicBezTo>
                <a:cubicBezTo>
                  <a:pt x="f63" y="f95"/>
                  <a:pt x="f57" y="f98"/>
                  <a:pt x="f122" y="f97"/>
                </a:cubicBezTo>
                <a:cubicBezTo>
                  <a:pt x="f123" y="f124"/>
                  <a:pt x="f125" y="f94"/>
                  <a:pt x="f126" y="f68"/>
                </a:cubicBezTo>
                <a:cubicBezTo>
                  <a:pt x="f6" y="f127"/>
                  <a:pt x="f128" y="f109"/>
                  <a:pt x="f129" y="f130"/>
                </a:cubicBezTo>
                <a:cubicBezTo>
                  <a:pt x="f126" y="f131"/>
                  <a:pt x="f132" y="f133"/>
                  <a:pt x="f125" y="f134"/>
                </a:cubicBezTo>
                <a:cubicBezTo>
                  <a:pt x="f135" y="f136"/>
                  <a:pt x="f137" y="f130"/>
                  <a:pt x="f138" y="f139"/>
                </a:cubicBezTo>
                <a:cubicBezTo>
                  <a:pt x="f31" y="f87"/>
                  <a:pt x="f140" y="f141"/>
                  <a:pt x="f53" y="f142"/>
                </a:cubicBezTo>
                <a:cubicBezTo>
                  <a:pt x="f143" y="f144"/>
                  <a:pt x="f135" y="f145"/>
                  <a:pt x="f9" y="f10"/>
                </a:cubicBezTo>
                <a:close/>
                <a:moveTo>
                  <a:pt x="f146" y="f12"/>
                </a:moveTo>
                <a:cubicBezTo>
                  <a:pt x="f147" y="f13"/>
                  <a:pt x="f68" y="f148"/>
                  <a:pt x="f149" y="f150"/>
                </a:cubicBezTo>
                <a:cubicBezTo>
                  <a:pt x="f151" y="f152"/>
                  <a:pt x="f134" y="f113"/>
                  <a:pt x="f153" y="f154"/>
                </a:cubicBezTo>
                <a:cubicBezTo>
                  <a:pt x="f68" y="f112"/>
                  <a:pt x="f147" y="f64"/>
                  <a:pt x="f146" y="f64"/>
                </a:cubicBezTo>
                <a:cubicBezTo>
                  <a:pt x="f100" y="f64"/>
                  <a:pt x="f155" y="f156"/>
                  <a:pt x="f157" y="f158"/>
                </a:cubicBezTo>
                <a:cubicBezTo>
                  <a:pt x="f159" y="f160"/>
                  <a:pt x="f100" y="f161"/>
                  <a:pt x="f146" y="f12"/>
                </a:cubicBezTo>
                <a:close/>
                <a:moveTo>
                  <a:pt x="f162" y="f78"/>
                </a:moveTo>
                <a:cubicBezTo>
                  <a:pt x="f163" y="f164"/>
                  <a:pt x="f165" y="f166"/>
                  <a:pt x="f56" y="f167"/>
                </a:cubicBezTo>
                <a:cubicBezTo>
                  <a:pt x="f168" y="f169"/>
                  <a:pt x="f58" y="f127"/>
                  <a:pt x="f33" y="f170"/>
                </a:cubicBezTo>
                <a:cubicBezTo>
                  <a:pt x="f20" y="f171"/>
                  <a:pt x="f36" y="f136"/>
                  <a:pt x="f76" y="f172"/>
                </a:cubicBezTo>
                <a:cubicBezTo>
                  <a:pt x="f23" y="f173"/>
                  <a:pt x="f174" y="f175"/>
                  <a:pt x="f19" y="f72"/>
                </a:cubicBezTo>
                <a:cubicBezTo>
                  <a:pt x="f41" y="f176"/>
                  <a:pt x="f177" y="f95"/>
                  <a:pt x="f162" y="f78"/>
                </a:cubicBezTo>
                <a:close/>
                <a:moveTo>
                  <a:pt x="f98" y="f98"/>
                </a:moveTo>
                <a:cubicBezTo>
                  <a:pt x="f98" y="f178"/>
                  <a:pt x="f68" y="f111"/>
                  <a:pt x="f62" y="f149"/>
                </a:cubicBezTo>
                <a:cubicBezTo>
                  <a:pt x="f179" y="f109"/>
                  <a:pt x="f131" y="f136"/>
                  <a:pt x="f180" y="f181"/>
                </a:cubicBezTo>
                <a:cubicBezTo>
                  <a:pt x="f182" y="f70"/>
                  <a:pt x="f90" y="f183"/>
                  <a:pt x="f147" y="f95"/>
                </a:cubicBezTo>
                <a:cubicBezTo>
                  <a:pt x="f184" y="f185"/>
                  <a:pt x="f98" y="f186"/>
                  <a:pt x="f98" y="f98"/>
                </a:cubicBezTo>
                <a:close/>
                <a:moveTo>
                  <a:pt x="f97" y="f39"/>
                </a:moveTo>
                <a:cubicBezTo>
                  <a:pt x="f106" y="f187"/>
                  <a:pt x="f153" y="f137"/>
                  <a:pt x="f133" y="f53"/>
                </a:cubicBezTo>
                <a:cubicBezTo>
                  <a:pt x="f188" y="f56"/>
                  <a:pt x="f61" y="f189"/>
                  <a:pt x="f156" y="f145"/>
                </a:cubicBezTo>
                <a:cubicBezTo>
                  <a:pt x="f133" y="f144"/>
                  <a:pt x="f172" y="f190"/>
                  <a:pt x="f94" y="f16"/>
                </a:cubicBezTo>
                <a:cubicBezTo>
                  <a:pt x="f191" y="f192"/>
                  <a:pt x="f98" y="f138"/>
                  <a:pt x="f98" y="f76"/>
                </a:cubicBezTo>
                <a:cubicBezTo>
                  <a:pt x="f98" y="f193"/>
                  <a:pt x="f194" y="f187"/>
                  <a:pt x="f97" y="f39"/>
                </a:cubicBezTo>
                <a:close/>
                <a:moveTo>
                  <a:pt x="f195" y="f196"/>
                </a:moveTo>
                <a:cubicBezTo>
                  <a:pt x="f24" y="f197"/>
                  <a:pt x="f85" y="f140"/>
                  <a:pt x="f161" y="f198"/>
                </a:cubicBezTo>
                <a:cubicBezTo>
                  <a:pt x="f86" y="f26"/>
                  <a:pt x="f148" y="f199"/>
                  <a:pt x="f200" y="f34"/>
                </a:cubicBezTo>
                <a:cubicBezTo>
                  <a:pt x="f158" y="f165"/>
                  <a:pt x="f182" y="f51"/>
                  <a:pt x="f139" y="f201"/>
                </a:cubicBezTo>
                <a:cubicBezTo>
                  <a:pt x="f61" y="f43"/>
                  <a:pt x="f3" y="f9"/>
                  <a:pt x="f60" y="f202"/>
                </a:cubicBezTo>
                <a:cubicBezTo>
                  <a:pt x="f190" y="f202"/>
                  <a:pt x="f83" y="f54"/>
                  <a:pt x="f195" y="f196"/>
                </a:cubicBezTo>
                <a:close/>
                <a:moveTo>
                  <a:pt x="f203" y="f204"/>
                </a:moveTo>
                <a:cubicBezTo>
                  <a:pt x="f154" y="f194"/>
                  <a:pt x="f152" y="f205"/>
                  <a:pt x="f206" y="f207"/>
                </a:cubicBezTo>
                <a:cubicBezTo>
                  <a:pt x="f208" y="f209"/>
                  <a:pt x="f86" y="f209"/>
                  <a:pt x="f161" y="f207"/>
                </a:cubicBezTo>
                <a:cubicBezTo>
                  <a:pt x="f210" y="f97"/>
                  <a:pt x="f34" y="f103"/>
                  <a:pt x="f83" y="f211"/>
                </a:cubicBezTo>
                <a:cubicBezTo>
                  <a:pt x="f26" y="f110"/>
                  <a:pt x="f28" y="f212"/>
                  <a:pt x="f213" y="f212"/>
                </a:cubicBezTo>
                <a:cubicBezTo>
                  <a:pt x="f214" y="f212"/>
                  <a:pt x="f215" y="f118"/>
                  <a:pt x="f216" y="f217"/>
                </a:cubicBezTo>
                <a:cubicBezTo>
                  <a:pt x="f154" y="f185"/>
                  <a:pt x="f139" y="f100"/>
                  <a:pt x="f203" y="f204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FC788310-1A40-452F-9504-16F2ADEF8A5A}"/>
              </a:ext>
            </a:extLst>
          </p:cNvPr>
          <p:cNvSpPr/>
          <p:nvPr/>
        </p:nvSpPr>
        <p:spPr>
          <a:xfrm>
            <a:off x="2717797" y="3009903"/>
            <a:ext cx="417515" cy="442917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52"/>
              <a:gd name="f8" fmla="val 374"/>
              <a:gd name="f9" fmla="val 326"/>
              <a:gd name="f10" fmla="val 162"/>
              <a:gd name="f11" fmla="val 295"/>
              <a:gd name="f12" fmla="val 154"/>
              <a:gd name="f13" fmla="val 269"/>
              <a:gd name="f14" fmla="val 161"/>
              <a:gd name="f15" fmla="val 245"/>
              <a:gd name="f16" fmla="val 176"/>
              <a:gd name="f17" fmla="val 231"/>
              <a:gd name="f18" fmla="val 185"/>
              <a:gd name="f19" fmla="val 234"/>
              <a:gd name="f20" fmla="val 190"/>
              <a:gd name="f21" fmla="val 246"/>
              <a:gd name="f22" fmla="val 198"/>
              <a:gd name="f23" fmla="val 272"/>
              <a:gd name="f24" fmla="val 214"/>
              <a:gd name="f25" fmla="val 299"/>
              <a:gd name="f26" fmla="val 223"/>
              <a:gd name="f27" fmla="val 329"/>
              <a:gd name="f28" fmla="val 208"/>
              <a:gd name="f29" fmla="val 336"/>
              <a:gd name="f30" fmla="val 204"/>
              <a:gd name="f31" fmla="val 341"/>
              <a:gd name="f32" fmla="val 205"/>
              <a:gd name="f33" fmla="val 343"/>
              <a:gd name="f34" fmla="val 212"/>
              <a:gd name="f35" fmla="val 345"/>
              <a:gd name="f36" fmla="val 220"/>
              <a:gd name="f37" fmla="val 230"/>
              <a:gd name="f38" fmla="val 340"/>
              <a:gd name="f39" fmla="val 235"/>
              <a:gd name="f40" fmla="val 324"/>
              <a:gd name="f41" fmla="val 241"/>
              <a:gd name="f42" fmla="val 327"/>
              <a:gd name="f43" fmla="val 250"/>
              <a:gd name="f44" fmla="val 331"/>
              <a:gd name="f45" fmla="val 263"/>
              <a:gd name="f46" fmla="val 337"/>
              <a:gd name="f47" fmla="val 283"/>
              <a:gd name="f48" fmla="val 303"/>
              <a:gd name="f49" fmla="val 320"/>
              <a:gd name="f50" fmla="val 319"/>
              <a:gd name="f51" fmla="val 335"/>
              <a:gd name="f52" fmla="val 338"/>
              <a:gd name="f53" fmla="val 262"/>
              <a:gd name="f54" fmla="val 330"/>
              <a:gd name="f55" fmla="val 248"/>
              <a:gd name="f56" fmla="val 242"/>
              <a:gd name="f57" fmla="val 226"/>
              <a:gd name="f58" fmla="val 210"/>
              <a:gd name="f59" fmla="val 187"/>
              <a:gd name="f60" fmla="val 164"/>
              <a:gd name="f61" fmla="val 148"/>
              <a:gd name="f62" fmla="val 139"/>
              <a:gd name="f63" fmla="val 133"/>
              <a:gd name="f64" fmla="val 128"/>
              <a:gd name="f65" fmla="val 323"/>
              <a:gd name="f66" fmla="val 114"/>
              <a:gd name="f67" fmla="val 92"/>
              <a:gd name="f68" fmla="val 71"/>
              <a:gd name="f69" fmla="val 54"/>
              <a:gd name="f70" fmla="val 318"/>
              <a:gd name="f71" fmla="val 38"/>
              <a:gd name="f72" fmla="val 302"/>
              <a:gd name="f73" fmla="val 281"/>
              <a:gd name="f74" fmla="val 45"/>
              <a:gd name="f75" fmla="val 260"/>
              <a:gd name="f76" fmla="val 49"/>
              <a:gd name="f77" fmla="val 48"/>
              <a:gd name="f78" fmla="val 35"/>
              <a:gd name="f79" fmla="val 236"/>
              <a:gd name="f80" fmla="val 15"/>
              <a:gd name="f81" fmla="val 186"/>
              <a:gd name="f82" fmla="val 163"/>
              <a:gd name="f83" fmla="val 147"/>
              <a:gd name="f84" fmla="val 138"/>
              <a:gd name="f85" fmla="val 132"/>
              <a:gd name="f86" fmla="val 126"/>
              <a:gd name="f87" fmla="val 113"/>
              <a:gd name="f88" fmla="val 56"/>
              <a:gd name="f89" fmla="val 73"/>
              <a:gd name="f90" fmla="val 37"/>
              <a:gd name="f91" fmla="val 95"/>
              <a:gd name="f92" fmla="val 36"/>
              <a:gd name="f93" fmla="val 115"/>
              <a:gd name="f94" fmla="val 129"/>
              <a:gd name="f95" fmla="val 51"/>
              <a:gd name="f96" fmla="val 46"/>
              <a:gd name="f97" fmla="val 14"/>
              <a:gd name="f98" fmla="val 188"/>
              <a:gd name="f99" fmla="val 211"/>
              <a:gd name="f100" fmla="val 227"/>
              <a:gd name="f101" fmla="val 13"/>
              <a:gd name="f102" fmla="val 34"/>
              <a:gd name="f103" fmla="val 249"/>
              <a:gd name="f104" fmla="val 44"/>
              <a:gd name="f105" fmla="val 270"/>
              <a:gd name="f106" fmla="val 40"/>
              <a:gd name="f107" fmla="val 279"/>
              <a:gd name="f108" fmla="val 288"/>
              <a:gd name="f109" fmla="val 41"/>
              <a:gd name="f110" fmla="val 306"/>
              <a:gd name="f111" fmla="val 305"/>
              <a:gd name="f112" fmla="val 52"/>
              <a:gd name="f113" fmla="val 304"/>
              <a:gd name="f114" fmla="val 62"/>
              <a:gd name="f115" fmla="val 287"/>
              <a:gd name="f116" fmla="val 72"/>
              <a:gd name="f117" fmla="val 215"/>
              <a:gd name="f118" fmla="val 112"/>
              <a:gd name="f119" fmla="val 219"/>
              <a:gd name="f120" fmla="val 156"/>
              <a:gd name="f121" fmla="val 229"/>
              <a:gd name="f122" fmla="val 155"/>
              <a:gd name="f123" fmla="val 251"/>
              <a:gd name="f124" fmla="val 149"/>
              <a:gd name="f125" fmla="val 275"/>
              <a:gd name="f126" fmla="val 145"/>
              <a:gd name="f127" fmla="val 290"/>
              <a:gd name="f128" fmla="val 124"/>
              <a:gd name="f129" fmla="val 298"/>
              <a:gd name="f130" fmla="val 116"/>
              <a:gd name="f131" fmla="val 307"/>
              <a:gd name="f132" fmla="val 127"/>
              <a:gd name="f133" fmla="val 312"/>
              <a:gd name="f134" fmla="val 74"/>
              <a:gd name="f135" fmla="val 158"/>
              <a:gd name="f136" fmla="val 159"/>
              <a:gd name="f137" fmla="val 67"/>
              <a:gd name="f138" fmla="val 160"/>
              <a:gd name="f139" fmla="val 47"/>
              <a:gd name="f140" fmla="val 32"/>
              <a:gd name="f141" fmla="val 168"/>
              <a:gd name="f142" fmla="val 209"/>
              <a:gd name="f143" fmla="val 60"/>
              <a:gd name="f144" fmla="val 213"/>
              <a:gd name="f145" fmla="val 89"/>
              <a:gd name="f146" fmla="val 222"/>
              <a:gd name="f147" fmla="val 135"/>
              <a:gd name="f148" fmla="val 193"/>
              <a:gd name="f149" fmla="val 142"/>
              <a:gd name="f150" fmla="val 189"/>
              <a:gd name="f151" fmla="val 141"/>
              <a:gd name="f152" fmla="val 184"/>
              <a:gd name="f153" fmla="val 134"/>
              <a:gd name="f154" fmla="val 179"/>
              <a:gd name="f155" fmla="val 117"/>
              <a:gd name="f156" fmla="val 99"/>
              <a:gd name="f157" fmla="val 94"/>
              <a:gd name="f158" fmla="val 286"/>
              <a:gd name="f159" fmla="val 150"/>
              <a:gd name="f160" fmla="val 152"/>
              <a:gd name="f161" fmla="val 125"/>
              <a:gd name="f162" fmla="val 224"/>
              <a:gd name="f163" fmla="val 111"/>
              <a:gd name="f164" fmla="val 87"/>
              <a:gd name="f165" fmla="val 239"/>
              <a:gd name="f166" fmla="val 261"/>
              <a:gd name="f167" fmla="val 282"/>
              <a:gd name="f168" fmla="val 296"/>
              <a:gd name="f169" fmla="val 79"/>
              <a:gd name="f170" fmla="val 90"/>
              <a:gd name="f171" fmla="val 137"/>
              <a:gd name="f172" fmla="val 146"/>
              <a:gd name="f173" fmla="val 153"/>
              <a:gd name="f174" fmla="val 144"/>
              <a:gd name="f175" fmla="val 151"/>
              <a:gd name="f176" fmla="val 123"/>
              <a:gd name="f177" fmla="val 76"/>
              <a:gd name="f178" fmla="val 98"/>
              <a:gd name="f179" fmla="val 81"/>
              <a:gd name="f180" fmla="val 68"/>
              <a:gd name="f181" fmla="val 75"/>
              <a:gd name="f182" fmla="val 252"/>
              <a:gd name="f183" fmla="val 259"/>
              <a:gd name="f184" fmla="val 228"/>
              <a:gd name="f185" fmla="val 221"/>
              <a:gd name="f186" fmla="val 218"/>
              <a:gd name="f187" fmla="val 297"/>
              <a:gd name="f188" fmla="val 278"/>
              <a:gd name="f189" fmla="val 293"/>
              <a:gd name="f190" fmla="val 216"/>
              <a:gd name="f191" fmla="val 280"/>
              <a:gd name="f192" fmla="val 194"/>
              <a:gd name="f193" fmla="val 232"/>
              <a:gd name="f194" fmla="val 233"/>
              <a:gd name="f195" fmla="val 169"/>
              <a:gd name="f196" fmla="val 257"/>
              <a:gd name="f197" fmla="val 172"/>
              <a:gd name="f198" fmla="val 344"/>
              <a:gd name="f199" fmla="val 202"/>
              <a:gd name="f200" fmla="val 64"/>
              <a:gd name="f201" fmla="val 58"/>
              <a:gd name="f202" fmla="val 31"/>
              <a:gd name="f203" fmla="val 171"/>
              <a:gd name="f204" fmla="val 30"/>
              <a:gd name="f205" fmla="val 165"/>
              <a:gd name="f206" fmla="val 181"/>
              <a:gd name="f207" fmla="val 191"/>
              <a:gd name="f208" fmla="val 195"/>
              <a:gd name="f209" fmla="val 206"/>
              <a:gd name="f210" fmla="+- 0 0 -90"/>
              <a:gd name="f211" fmla="*/ f4 1 352"/>
              <a:gd name="f212" fmla="*/ f5 1 374"/>
              <a:gd name="f213" fmla="val f6"/>
              <a:gd name="f214" fmla="val f7"/>
              <a:gd name="f215" fmla="val f8"/>
              <a:gd name="f216" fmla="*/ f210 f0 1"/>
              <a:gd name="f217" fmla="+- f215 0 f213"/>
              <a:gd name="f218" fmla="+- f214 0 f213"/>
              <a:gd name="f219" fmla="*/ f216 1 f3"/>
              <a:gd name="f220" fmla="*/ f218 1 352"/>
              <a:gd name="f221" fmla="*/ f217 1 374"/>
              <a:gd name="f222" fmla="*/ 245 f218 1"/>
              <a:gd name="f223" fmla="*/ 176 f217 1"/>
              <a:gd name="f224" fmla="*/ 329 f218 1"/>
              <a:gd name="f225" fmla="*/ 208 f217 1"/>
              <a:gd name="f226" fmla="*/ 340 f218 1"/>
              <a:gd name="f227" fmla="*/ 235 f217 1"/>
              <a:gd name="f228" fmla="*/ 320 f218 1"/>
              <a:gd name="f229" fmla="*/ 319 f217 1"/>
              <a:gd name="f230" fmla="*/ 235 f218 1"/>
              <a:gd name="f231" fmla="*/ 341 f217 1"/>
              <a:gd name="f232" fmla="*/ 139 f218 1"/>
              <a:gd name="f233" fmla="*/ 340 f217 1"/>
              <a:gd name="f234" fmla="*/ 54 f218 1"/>
              <a:gd name="f235" fmla="*/ 318 f217 1"/>
              <a:gd name="f236" fmla="*/ 35 f218 1"/>
              <a:gd name="f237" fmla="*/ 236 f217 1"/>
              <a:gd name="f238" fmla="*/ 138 f217 1"/>
              <a:gd name="f239" fmla="*/ 56 f218 1"/>
              <a:gd name="f240" fmla="*/ 54 f217 1"/>
              <a:gd name="f241" fmla="*/ 138 f218 1"/>
              <a:gd name="f242" fmla="*/ 35 f217 1"/>
              <a:gd name="f243" fmla="*/ 34 f217 1"/>
              <a:gd name="f244" fmla="*/ 288 f218 1"/>
              <a:gd name="f245" fmla="*/ 41 f217 1"/>
              <a:gd name="f246" fmla="*/ 287 f218 1"/>
              <a:gd name="f247" fmla="*/ 71 f217 1"/>
              <a:gd name="f248" fmla="*/ 229 f218 1"/>
              <a:gd name="f249" fmla="*/ 155 f217 1"/>
              <a:gd name="f250" fmla="*/ 307 f218 1"/>
              <a:gd name="f251" fmla="*/ 127 f217 1"/>
              <a:gd name="f252" fmla="*/ 74 f218 1"/>
              <a:gd name="f253" fmla="*/ 158 f217 1"/>
              <a:gd name="f254" fmla="*/ 32 f218 1"/>
              <a:gd name="f255" fmla="*/ 187 f217 1"/>
              <a:gd name="f256" fmla="*/ 135 f218 1"/>
              <a:gd name="f257" fmla="*/ 193 f217 1"/>
              <a:gd name="f258" fmla="*/ 145 f218 1"/>
              <a:gd name="f259" fmla="*/ 262 f217 1"/>
              <a:gd name="f260" fmla="*/ 111 f218 1"/>
              <a:gd name="f261" fmla="*/ 229 f217 1"/>
              <a:gd name="f262" fmla="*/ 94 f218 1"/>
              <a:gd name="f263" fmla="*/ 304 f217 1"/>
              <a:gd name="f264" fmla="*/ 117 f218 1"/>
              <a:gd name="f265" fmla="*/ 146 f217 1"/>
              <a:gd name="f266" fmla="*/ 147 f218 1"/>
              <a:gd name="f267" fmla="*/ 116 f217 1"/>
              <a:gd name="f268" fmla="*/ 72 f218 1"/>
              <a:gd name="f269" fmla="*/ 92 f217 1"/>
              <a:gd name="f270" fmla="*/ 228 f218 1"/>
              <a:gd name="f271" fmla="*/ 219 f217 1"/>
              <a:gd name="f272" fmla="*/ 278 f218 1"/>
              <a:gd name="f273" fmla="*/ 303 f217 1"/>
              <a:gd name="f274" fmla="*/ 215 f218 1"/>
              <a:gd name="f275" fmla="*/ 298 f217 1"/>
              <a:gd name="f276" fmla="*/ 180 f218 1"/>
              <a:gd name="f277" fmla="*/ 239 f217 1"/>
              <a:gd name="f278" fmla="*/ 187 f218 1"/>
              <a:gd name="f279" fmla="*/ 344 f217 1"/>
              <a:gd name="f280" fmla="*/ 74 f217 1"/>
              <a:gd name="f281" fmla="*/ 189 f218 1"/>
              <a:gd name="f282" fmla="*/ 31 f217 1"/>
              <a:gd name="f283" fmla="*/ 181 f218 1"/>
              <a:gd name="f284" fmla="*/ 134 f217 1"/>
              <a:gd name="f285" fmla="+- f219 0 f1"/>
              <a:gd name="f286" fmla="*/ f222 1 352"/>
              <a:gd name="f287" fmla="*/ f223 1 374"/>
              <a:gd name="f288" fmla="*/ f224 1 352"/>
              <a:gd name="f289" fmla="*/ f225 1 374"/>
              <a:gd name="f290" fmla="*/ f226 1 352"/>
              <a:gd name="f291" fmla="*/ f227 1 374"/>
              <a:gd name="f292" fmla="*/ f228 1 352"/>
              <a:gd name="f293" fmla="*/ f229 1 374"/>
              <a:gd name="f294" fmla="*/ f230 1 352"/>
              <a:gd name="f295" fmla="*/ f231 1 374"/>
              <a:gd name="f296" fmla="*/ f232 1 352"/>
              <a:gd name="f297" fmla="*/ f233 1 374"/>
              <a:gd name="f298" fmla="*/ f234 1 352"/>
              <a:gd name="f299" fmla="*/ f235 1 374"/>
              <a:gd name="f300" fmla="*/ f236 1 352"/>
              <a:gd name="f301" fmla="*/ f237 1 374"/>
              <a:gd name="f302" fmla="*/ f238 1 374"/>
              <a:gd name="f303" fmla="*/ f239 1 352"/>
              <a:gd name="f304" fmla="*/ f240 1 374"/>
              <a:gd name="f305" fmla="*/ f241 1 352"/>
              <a:gd name="f306" fmla="*/ f242 1 374"/>
              <a:gd name="f307" fmla="*/ f243 1 374"/>
              <a:gd name="f308" fmla="*/ f244 1 352"/>
              <a:gd name="f309" fmla="*/ f245 1 374"/>
              <a:gd name="f310" fmla="*/ f246 1 352"/>
              <a:gd name="f311" fmla="*/ f247 1 374"/>
              <a:gd name="f312" fmla="*/ f248 1 352"/>
              <a:gd name="f313" fmla="*/ f249 1 374"/>
              <a:gd name="f314" fmla="*/ f250 1 352"/>
              <a:gd name="f315" fmla="*/ f251 1 374"/>
              <a:gd name="f316" fmla="*/ f252 1 352"/>
              <a:gd name="f317" fmla="*/ f253 1 374"/>
              <a:gd name="f318" fmla="*/ f254 1 352"/>
              <a:gd name="f319" fmla="*/ f255 1 374"/>
              <a:gd name="f320" fmla="*/ f256 1 352"/>
              <a:gd name="f321" fmla="*/ f257 1 374"/>
              <a:gd name="f322" fmla="*/ f258 1 352"/>
              <a:gd name="f323" fmla="*/ f259 1 374"/>
              <a:gd name="f324" fmla="*/ f260 1 352"/>
              <a:gd name="f325" fmla="*/ f261 1 374"/>
              <a:gd name="f326" fmla="*/ f262 1 352"/>
              <a:gd name="f327" fmla="*/ f263 1 374"/>
              <a:gd name="f328" fmla="*/ f264 1 352"/>
              <a:gd name="f329" fmla="*/ f265 1 374"/>
              <a:gd name="f330" fmla="*/ f266 1 352"/>
              <a:gd name="f331" fmla="*/ f267 1 374"/>
              <a:gd name="f332" fmla="*/ f268 1 352"/>
              <a:gd name="f333" fmla="*/ f269 1 374"/>
              <a:gd name="f334" fmla="*/ f270 1 352"/>
              <a:gd name="f335" fmla="*/ f271 1 374"/>
              <a:gd name="f336" fmla="*/ f272 1 352"/>
              <a:gd name="f337" fmla="*/ f273 1 374"/>
              <a:gd name="f338" fmla="*/ f274 1 352"/>
              <a:gd name="f339" fmla="*/ f275 1 374"/>
              <a:gd name="f340" fmla="*/ f276 1 352"/>
              <a:gd name="f341" fmla="*/ f277 1 374"/>
              <a:gd name="f342" fmla="*/ f278 1 352"/>
              <a:gd name="f343" fmla="*/ f279 1 374"/>
              <a:gd name="f344" fmla="*/ f280 1 374"/>
              <a:gd name="f345" fmla="*/ f281 1 352"/>
              <a:gd name="f346" fmla="*/ f282 1 374"/>
              <a:gd name="f347" fmla="*/ f283 1 352"/>
              <a:gd name="f348" fmla="*/ f284 1 374"/>
              <a:gd name="f349" fmla="*/ 0 1 f220"/>
              <a:gd name="f350" fmla="*/ f214 1 f220"/>
              <a:gd name="f351" fmla="*/ 0 1 f221"/>
              <a:gd name="f352" fmla="*/ f215 1 f221"/>
              <a:gd name="f353" fmla="*/ f286 1 f220"/>
              <a:gd name="f354" fmla="*/ f287 1 f221"/>
              <a:gd name="f355" fmla="*/ f288 1 f220"/>
              <a:gd name="f356" fmla="*/ f289 1 f221"/>
              <a:gd name="f357" fmla="*/ f290 1 f220"/>
              <a:gd name="f358" fmla="*/ f291 1 f221"/>
              <a:gd name="f359" fmla="*/ f292 1 f220"/>
              <a:gd name="f360" fmla="*/ f293 1 f221"/>
              <a:gd name="f361" fmla="*/ f294 1 f220"/>
              <a:gd name="f362" fmla="*/ f295 1 f221"/>
              <a:gd name="f363" fmla="*/ f296 1 f220"/>
              <a:gd name="f364" fmla="*/ f297 1 f221"/>
              <a:gd name="f365" fmla="*/ f298 1 f220"/>
              <a:gd name="f366" fmla="*/ f299 1 f221"/>
              <a:gd name="f367" fmla="*/ f300 1 f220"/>
              <a:gd name="f368" fmla="*/ f301 1 f221"/>
              <a:gd name="f369" fmla="*/ f302 1 f221"/>
              <a:gd name="f370" fmla="*/ f303 1 f220"/>
              <a:gd name="f371" fmla="*/ f304 1 f221"/>
              <a:gd name="f372" fmla="*/ f305 1 f220"/>
              <a:gd name="f373" fmla="*/ f306 1 f221"/>
              <a:gd name="f374" fmla="*/ f307 1 f221"/>
              <a:gd name="f375" fmla="*/ f308 1 f220"/>
              <a:gd name="f376" fmla="*/ f309 1 f221"/>
              <a:gd name="f377" fmla="*/ f310 1 f220"/>
              <a:gd name="f378" fmla="*/ f311 1 f221"/>
              <a:gd name="f379" fmla="*/ f312 1 f220"/>
              <a:gd name="f380" fmla="*/ f313 1 f221"/>
              <a:gd name="f381" fmla="*/ f314 1 f220"/>
              <a:gd name="f382" fmla="*/ f315 1 f221"/>
              <a:gd name="f383" fmla="*/ f316 1 f220"/>
              <a:gd name="f384" fmla="*/ f317 1 f221"/>
              <a:gd name="f385" fmla="*/ f318 1 f220"/>
              <a:gd name="f386" fmla="*/ f319 1 f221"/>
              <a:gd name="f387" fmla="*/ f320 1 f220"/>
              <a:gd name="f388" fmla="*/ f321 1 f221"/>
              <a:gd name="f389" fmla="*/ f322 1 f220"/>
              <a:gd name="f390" fmla="*/ f323 1 f221"/>
              <a:gd name="f391" fmla="*/ f324 1 f220"/>
              <a:gd name="f392" fmla="*/ f325 1 f221"/>
              <a:gd name="f393" fmla="*/ f326 1 f220"/>
              <a:gd name="f394" fmla="*/ f327 1 f221"/>
              <a:gd name="f395" fmla="*/ f328 1 f220"/>
              <a:gd name="f396" fmla="*/ f329 1 f221"/>
              <a:gd name="f397" fmla="*/ f330 1 f220"/>
              <a:gd name="f398" fmla="*/ f331 1 f221"/>
              <a:gd name="f399" fmla="*/ f332 1 f220"/>
              <a:gd name="f400" fmla="*/ f333 1 f221"/>
              <a:gd name="f401" fmla="*/ f334 1 f220"/>
              <a:gd name="f402" fmla="*/ f335 1 f221"/>
              <a:gd name="f403" fmla="*/ f336 1 f220"/>
              <a:gd name="f404" fmla="*/ f337 1 f221"/>
              <a:gd name="f405" fmla="*/ f338 1 f220"/>
              <a:gd name="f406" fmla="*/ f339 1 f221"/>
              <a:gd name="f407" fmla="*/ f340 1 f220"/>
              <a:gd name="f408" fmla="*/ f341 1 f221"/>
              <a:gd name="f409" fmla="*/ f342 1 f220"/>
              <a:gd name="f410" fmla="*/ f343 1 f221"/>
              <a:gd name="f411" fmla="*/ f344 1 f221"/>
              <a:gd name="f412" fmla="*/ f345 1 f220"/>
              <a:gd name="f413" fmla="*/ f346 1 f221"/>
              <a:gd name="f414" fmla="*/ f347 1 f220"/>
              <a:gd name="f415" fmla="*/ f348 1 f221"/>
              <a:gd name="f416" fmla="*/ f349 f211 1"/>
              <a:gd name="f417" fmla="*/ f350 f211 1"/>
              <a:gd name="f418" fmla="*/ f352 f212 1"/>
              <a:gd name="f419" fmla="*/ f351 f212 1"/>
              <a:gd name="f420" fmla="*/ f353 f211 1"/>
              <a:gd name="f421" fmla="*/ f354 f212 1"/>
              <a:gd name="f422" fmla="*/ f355 f211 1"/>
              <a:gd name="f423" fmla="*/ f356 f212 1"/>
              <a:gd name="f424" fmla="*/ f357 f211 1"/>
              <a:gd name="f425" fmla="*/ f358 f212 1"/>
              <a:gd name="f426" fmla="*/ f359 f211 1"/>
              <a:gd name="f427" fmla="*/ f360 f212 1"/>
              <a:gd name="f428" fmla="*/ f361 f211 1"/>
              <a:gd name="f429" fmla="*/ f362 f212 1"/>
              <a:gd name="f430" fmla="*/ f363 f211 1"/>
              <a:gd name="f431" fmla="*/ f364 f212 1"/>
              <a:gd name="f432" fmla="*/ f365 f211 1"/>
              <a:gd name="f433" fmla="*/ f366 f212 1"/>
              <a:gd name="f434" fmla="*/ f367 f211 1"/>
              <a:gd name="f435" fmla="*/ f368 f212 1"/>
              <a:gd name="f436" fmla="*/ f369 f212 1"/>
              <a:gd name="f437" fmla="*/ f370 f211 1"/>
              <a:gd name="f438" fmla="*/ f371 f212 1"/>
              <a:gd name="f439" fmla="*/ f372 f211 1"/>
              <a:gd name="f440" fmla="*/ f373 f212 1"/>
              <a:gd name="f441" fmla="*/ f374 f212 1"/>
              <a:gd name="f442" fmla="*/ f375 f211 1"/>
              <a:gd name="f443" fmla="*/ f376 f212 1"/>
              <a:gd name="f444" fmla="*/ f377 f211 1"/>
              <a:gd name="f445" fmla="*/ f378 f212 1"/>
              <a:gd name="f446" fmla="*/ f379 f211 1"/>
              <a:gd name="f447" fmla="*/ f380 f212 1"/>
              <a:gd name="f448" fmla="*/ f381 f211 1"/>
              <a:gd name="f449" fmla="*/ f382 f212 1"/>
              <a:gd name="f450" fmla="*/ f383 f211 1"/>
              <a:gd name="f451" fmla="*/ f384 f212 1"/>
              <a:gd name="f452" fmla="*/ f385 f211 1"/>
              <a:gd name="f453" fmla="*/ f386 f212 1"/>
              <a:gd name="f454" fmla="*/ f387 f211 1"/>
              <a:gd name="f455" fmla="*/ f388 f212 1"/>
              <a:gd name="f456" fmla="*/ f389 f211 1"/>
              <a:gd name="f457" fmla="*/ f390 f212 1"/>
              <a:gd name="f458" fmla="*/ f391 f211 1"/>
              <a:gd name="f459" fmla="*/ f392 f212 1"/>
              <a:gd name="f460" fmla="*/ f393 f211 1"/>
              <a:gd name="f461" fmla="*/ f394 f212 1"/>
              <a:gd name="f462" fmla="*/ f395 f211 1"/>
              <a:gd name="f463" fmla="*/ f396 f212 1"/>
              <a:gd name="f464" fmla="*/ f397 f211 1"/>
              <a:gd name="f465" fmla="*/ f398 f212 1"/>
              <a:gd name="f466" fmla="*/ f399 f211 1"/>
              <a:gd name="f467" fmla="*/ f400 f212 1"/>
              <a:gd name="f468" fmla="*/ f401 f211 1"/>
              <a:gd name="f469" fmla="*/ f402 f212 1"/>
              <a:gd name="f470" fmla="*/ f403 f211 1"/>
              <a:gd name="f471" fmla="*/ f404 f212 1"/>
              <a:gd name="f472" fmla="*/ f405 f211 1"/>
              <a:gd name="f473" fmla="*/ f406 f212 1"/>
              <a:gd name="f474" fmla="*/ f407 f211 1"/>
              <a:gd name="f475" fmla="*/ f408 f212 1"/>
              <a:gd name="f476" fmla="*/ f409 f211 1"/>
              <a:gd name="f477" fmla="*/ f410 f212 1"/>
              <a:gd name="f478" fmla="*/ f411 f212 1"/>
              <a:gd name="f479" fmla="*/ f412 f211 1"/>
              <a:gd name="f480" fmla="*/ f413 f212 1"/>
              <a:gd name="f481" fmla="*/ f414 f211 1"/>
              <a:gd name="f482" fmla="*/ f415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5">
                <a:pos x="f420" y="f421"/>
              </a:cxn>
              <a:cxn ang="f285">
                <a:pos x="f422" y="f423"/>
              </a:cxn>
              <a:cxn ang="f285">
                <a:pos x="f424" y="f425"/>
              </a:cxn>
              <a:cxn ang="f285">
                <a:pos x="f426" y="f427"/>
              </a:cxn>
              <a:cxn ang="f285">
                <a:pos x="f428" y="f429"/>
              </a:cxn>
              <a:cxn ang="f285">
                <a:pos x="f430" y="f431"/>
              </a:cxn>
              <a:cxn ang="f285">
                <a:pos x="f432" y="f433"/>
              </a:cxn>
              <a:cxn ang="f285">
                <a:pos x="f434" y="f435"/>
              </a:cxn>
              <a:cxn ang="f285">
                <a:pos x="f434" y="f436"/>
              </a:cxn>
              <a:cxn ang="f285">
                <a:pos x="f437" y="f438"/>
              </a:cxn>
              <a:cxn ang="f285">
                <a:pos x="f439" y="f440"/>
              </a:cxn>
              <a:cxn ang="f285">
                <a:pos x="f428" y="f441"/>
              </a:cxn>
              <a:cxn ang="f285">
                <a:pos x="f442" y="f443"/>
              </a:cxn>
              <a:cxn ang="f285">
                <a:pos x="f444" y="f445"/>
              </a:cxn>
              <a:cxn ang="f285">
                <a:pos x="f446" y="f447"/>
              </a:cxn>
              <a:cxn ang="f285">
                <a:pos x="f448" y="f449"/>
              </a:cxn>
              <a:cxn ang="f285">
                <a:pos x="f450" y="f451"/>
              </a:cxn>
              <a:cxn ang="f285">
                <a:pos x="f452" y="f453"/>
              </a:cxn>
              <a:cxn ang="f285">
                <a:pos x="f454" y="f455"/>
              </a:cxn>
              <a:cxn ang="f285">
                <a:pos x="f450" y="f451"/>
              </a:cxn>
              <a:cxn ang="f285">
                <a:pos x="f456" y="f457"/>
              </a:cxn>
              <a:cxn ang="f285">
                <a:pos x="f458" y="f459"/>
              </a:cxn>
              <a:cxn ang="f285">
                <a:pos x="f460" y="f461"/>
              </a:cxn>
              <a:cxn ang="f285">
                <a:pos x="f462" y="f463"/>
              </a:cxn>
              <a:cxn ang="f285">
                <a:pos x="f464" y="f465"/>
              </a:cxn>
              <a:cxn ang="f285">
                <a:pos x="f466" y="f467"/>
              </a:cxn>
              <a:cxn ang="f285">
                <a:pos x="f468" y="f469"/>
              </a:cxn>
              <a:cxn ang="f285">
                <a:pos x="f470" y="f471"/>
              </a:cxn>
              <a:cxn ang="f285">
                <a:pos x="f472" y="f473"/>
              </a:cxn>
              <a:cxn ang="f285">
                <a:pos x="f474" y="f475"/>
              </a:cxn>
              <a:cxn ang="f285">
                <a:pos x="f476" y="f477"/>
              </a:cxn>
              <a:cxn ang="f285">
                <a:pos x="f472" y="f478"/>
              </a:cxn>
              <a:cxn ang="f285">
                <a:pos x="f479" y="f480"/>
              </a:cxn>
              <a:cxn ang="f285">
                <a:pos x="f481" y="f482"/>
              </a:cxn>
              <a:cxn ang="f285">
                <a:pos x="f472" y="f478"/>
              </a:cxn>
            </a:cxnLst>
            <a:rect l="f416" t="f419" r="f417" b="f418"/>
            <a:pathLst>
              <a:path w="352" h="374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7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29" y="f48"/>
                  <a:pt x="f49" y="f50"/>
                </a:cubicBezTo>
                <a:cubicBezTo>
                  <a:pt x="f48" y="f51"/>
                  <a:pt x="f47" y="f52"/>
                  <a:pt x="f53" y="f54"/>
                </a:cubicBezTo>
                <a:cubicBezTo>
                  <a:pt x="f55" y="f40"/>
                  <a:pt x="f56" y="f9"/>
                  <a:pt x="f39" y="f31"/>
                </a:cubicBezTo>
                <a:cubicBezTo>
                  <a:pt x="f57" y="f2"/>
                  <a:pt x="f58" y="f8"/>
                  <a:pt x="f59" y="f8"/>
                </a:cubicBezTo>
                <a:cubicBezTo>
                  <a:pt x="f60" y="f8"/>
                  <a:pt x="f61" y="f2"/>
                  <a:pt x="f62" y="f38"/>
                </a:cubicBezTo>
                <a:cubicBezTo>
                  <a:pt x="f63" y="f42"/>
                  <a:pt x="f64" y="f65"/>
                  <a:pt x="f66" y="f27"/>
                </a:cubicBezTo>
                <a:cubicBezTo>
                  <a:pt x="f67" y="f52"/>
                  <a:pt x="f68" y="f51"/>
                  <a:pt x="f69" y="f70"/>
                </a:cubicBezTo>
                <a:cubicBezTo>
                  <a:pt x="f71" y="f72"/>
                  <a:pt x="f71" y="f73"/>
                  <a:pt x="f74" y="f75"/>
                </a:cubicBezTo>
                <a:cubicBezTo>
                  <a:pt x="f76" y="f55"/>
                  <a:pt x="f77" y="f56"/>
                  <a:pt x="f78" y="f79"/>
                </a:cubicBezTo>
                <a:cubicBezTo>
                  <a:pt x="f80" y="f57"/>
                  <a:pt x="f6" y="f58"/>
                  <a:pt x="f6" y="f81"/>
                </a:cubicBezTo>
                <a:cubicBezTo>
                  <a:pt x="f6" y="f82"/>
                  <a:pt x="f80" y="f83"/>
                  <a:pt x="f78" y="f84"/>
                </a:cubicBezTo>
                <a:cubicBezTo>
                  <a:pt x="f77" y="f85"/>
                  <a:pt x="f76" y="f86"/>
                  <a:pt x="f74" y="f87"/>
                </a:cubicBezTo>
                <a:cubicBezTo>
                  <a:pt x="f71" y="f67"/>
                  <a:pt x="f71" y="f68"/>
                  <a:pt x="f88" y="f69"/>
                </a:cubicBezTo>
                <a:cubicBezTo>
                  <a:pt x="f89" y="f90"/>
                  <a:pt x="f91" y="f92"/>
                  <a:pt x="f93" y="f74"/>
                </a:cubicBezTo>
                <a:cubicBezTo>
                  <a:pt x="f94" y="f95"/>
                  <a:pt x="f63" y="f96"/>
                  <a:pt x="f84" y="f78"/>
                </a:cubicBezTo>
                <a:cubicBezTo>
                  <a:pt x="f61" y="f97"/>
                  <a:pt x="f82" y="f6"/>
                  <a:pt x="f98" y="f6"/>
                </a:cubicBezTo>
                <a:cubicBezTo>
                  <a:pt x="f99" y="f6"/>
                  <a:pt x="f100" y="f101"/>
                  <a:pt x="f39" y="f102"/>
                </a:cubicBezTo>
                <a:cubicBezTo>
                  <a:pt x="f56" y="f77"/>
                  <a:pt x="f103" y="f95"/>
                  <a:pt x="f53" y="f104"/>
                </a:cubicBezTo>
                <a:cubicBezTo>
                  <a:pt x="f105" y="f106"/>
                  <a:pt x="f107" y="f106"/>
                  <a:pt x="f108" y="f109"/>
                </a:cubicBezTo>
                <a:cubicBezTo>
                  <a:pt x="f11" y="f109"/>
                  <a:pt x="f110" y="f109"/>
                  <a:pt x="f111" y="f112"/>
                </a:cubicBezTo>
                <a:cubicBezTo>
                  <a:pt x="f113" y="f114"/>
                  <a:pt x="f72" y="f68"/>
                  <a:pt x="f115" y="f68"/>
                </a:cubicBezTo>
                <a:cubicBezTo>
                  <a:pt x="f43" y="f116"/>
                  <a:pt x="f117" y="f118"/>
                  <a:pt x="f119" y="f61"/>
                </a:cubicBezTo>
                <a:cubicBezTo>
                  <a:pt x="f36" y="f120"/>
                  <a:pt x="f26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87"/>
                  <a:pt x="f72" y="f130"/>
                  <a:pt x="f131" y="f132"/>
                </a:cubicBezTo>
                <a:cubicBezTo>
                  <a:pt x="f133" y="f84"/>
                  <a:pt x="f70" y="f61"/>
                  <a:pt x="f9" y="f10"/>
                </a:cubicBezTo>
                <a:close/>
                <a:moveTo>
                  <a:pt x="f134" y="f135"/>
                </a:moveTo>
                <a:cubicBezTo>
                  <a:pt x="f116" y="f136"/>
                  <a:pt x="f137" y="f135"/>
                  <a:pt x="f114" y="f138"/>
                </a:cubicBezTo>
                <a:cubicBezTo>
                  <a:pt x="f139" y="f60"/>
                  <a:pt x="f140" y="f141"/>
                  <a:pt x="f140" y="f59"/>
                </a:cubicBezTo>
                <a:cubicBezTo>
                  <a:pt x="f140" y="f30"/>
                  <a:pt x="f139" y="f142"/>
                  <a:pt x="f143" y="f144"/>
                </a:cubicBezTo>
                <a:cubicBezTo>
                  <a:pt x="f145" y="f146"/>
                  <a:pt x="f118" y="f28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41"/>
                  <a:pt x="f156" y="f135"/>
                  <a:pt x="f134" y="f135"/>
                </a:cubicBezTo>
                <a:close/>
                <a:moveTo>
                  <a:pt x="f157" y="f113"/>
                </a:moveTo>
                <a:cubicBezTo>
                  <a:pt x="f155" y="f25"/>
                  <a:pt x="f147" y="f158"/>
                  <a:pt x="f126" y="f53"/>
                </a:cubicBezTo>
                <a:cubicBezTo>
                  <a:pt x="f159" y="f103"/>
                  <a:pt x="f14" y="f17"/>
                  <a:pt x="f160" y="f146"/>
                </a:cubicBezTo>
                <a:cubicBezTo>
                  <a:pt x="f149" y="f34"/>
                  <a:pt x="f161" y="f162"/>
                  <a:pt x="f163" y="f121"/>
                </a:cubicBezTo>
                <a:cubicBezTo>
                  <a:pt x="f164" y="f165"/>
                  <a:pt x="f68" y="f166"/>
                  <a:pt x="f116" y="f167"/>
                </a:cubicBezTo>
                <a:cubicBezTo>
                  <a:pt x="f116" y="f168"/>
                  <a:pt x="f169" y="f72"/>
                  <a:pt x="f157" y="f113"/>
                </a:cubicBezTo>
                <a:close/>
                <a:moveTo>
                  <a:pt x="f116" y="f67"/>
                </a:moveTo>
                <a:cubicBezTo>
                  <a:pt x="f68" y="f66"/>
                  <a:pt x="f170" y="f171"/>
                  <a:pt x="f155" y="f172"/>
                </a:cubicBezTo>
                <a:cubicBezTo>
                  <a:pt x="f94" y="f159"/>
                  <a:pt x="f126" y="f138"/>
                  <a:pt x="f160" y="f173"/>
                </a:cubicBezTo>
                <a:cubicBezTo>
                  <a:pt x="f14" y="f174"/>
                  <a:pt x="f175" y="f64"/>
                  <a:pt x="f83" y="f130"/>
                </a:cubicBezTo>
                <a:cubicBezTo>
                  <a:pt x="f62" y="f67"/>
                  <a:pt x="f176" y="f177"/>
                  <a:pt x="f178" y="f68"/>
                </a:cubicBezTo>
                <a:cubicBezTo>
                  <a:pt x="f179" y="f180"/>
                  <a:pt x="f116" y="f181"/>
                  <a:pt x="f116" y="f67"/>
                </a:cubicBezTo>
                <a:close/>
                <a:moveTo>
                  <a:pt x="f48" y="f47"/>
                </a:moveTo>
                <a:cubicBezTo>
                  <a:pt x="f113" y="f182"/>
                  <a:pt x="f183" y="f144"/>
                  <a:pt x="f184" y="f119"/>
                </a:cubicBezTo>
                <a:cubicBezTo>
                  <a:pt x="f146" y="f185"/>
                  <a:pt x="f185" y="f162"/>
                  <a:pt x="f36" y="f121"/>
                </a:cubicBezTo>
                <a:cubicBezTo>
                  <a:pt x="f186" y="f183"/>
                  <a:pt x="f55" y="f187"/>
                  <a:pt x="f188" y="f48"/>
                </a:cubicBezTo>
                <a:cubicBezTo>
                  <a:pt x="f189" y="f111"/>
                  <a:pt x="f72" y="f25"/>
                  <a:pt x="f48" y="f47"/>
                </a:cubicBezTo>
                <a:close/>
                <a:moveTo>
                  <a:pt x="f117" y="f129"/>
                </a:moveTo>
                <a:cubicBezTo>
                  <a:pt x="f190" y="f191"/>
                  <a:pt x="f32" y="f182"/>
                  <a:pt x="f192" y="f165"/>
                </a:cubicBezTo>
                <a:cubicBezTo>
                  <a:pt x="f98" y="f193"/>
                  <a:pt x="f18" y="f194"/>
                  <a:pt x="f3" y="f165"/>
                </a:cubicBezTo>
                <a:cubicBezTo>
                  <a:pt x="f195" y="f196"/>
                  <a:pt x="f135" y="f125"/>
                  <a:pt x="f136" y="f129"/>
                </a:cubicBezTo>
                <a:cubicBezTo>
                  <a:pt x="f138" y="f65"/>
                  <a:pt x="f197" y="f33"/>
                  <a:pt x="f59" y="f198"/>
                </a:cubicBezTo>
                <a:cubicBezTo>
                  <a:pt x="f199" y="f198"/>
                  <a:pt x="f117" y="f40"/>
                  <a:pt x="f117" y="f129"/>
                </a:cubicBezTo>
                <a:close/>
                <a:moveTo>
                  <a:pt x="f117" y="f134"/>
                </a:moveTo>
                <a:cubicBezTo>
                  <a:pt x="f117" y="f68"/>
                  <a:pt x="f117" y="f200"/>
                  <a:pt x="f144" y="f201"/>
                </a:cubicBezTo>
                <a:cubicBezTo>
                  <a:pt x="f142" y="f74"/>
                  <a:pt x="f32" y="f202"/>
                  <a:pt x="f150" y="f202"/>
                </a:cubicBezTo>
                <a:cubicBezTo>
                  <a:pt x="f203" y="f204"/>
                  <a:pt x="f205" y="f104"/>
                  <a:pt x="f14" y="f201"/>
                </a:cubicBezTo>
                <a:cubicBezTo>
                  <a:pt x="f12" y="f164"/>
                  <a:pt x="f60" y="f163"/>
                  <a:pt x="f206" y="f153"/>
                </a:cubicBezTo>
                <a:cubicBezTo>
                  <a:pt x="f81" y="f151"/>
                  <a:pt x="f207" y="f62"/>
                  <a:pt x="f208" y="f63"/>
                </a:cubicBezTo>
                <a:cubicBezTo>
                  <a:pt x="f209" y="f130"/>
                  <a:pt x="f190" y="f156"/>
                  <a:pt x="f117" y="f134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F0D45310-733A-4139-9686-53EBB56F9770}"/>
              </a:ext>
            </a:extLst>
          </p:cNvPr>
          <p:cNvSpPr/>
          <p:nvPr/>
        </p:nvSpPr>
        <p:spPr>
          <a:xfrm>
            <a:off x="3379786" y="3576639"/>
            <a:ext cx="415923" cy="4175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2"/>
              <a:gd name="f7" fmla="val 353"/>
              <a:gd name="f8" fmla="val 125"/>
              <a:gd name="f9" fmla="val 14"/>
              <a:gd name="f10" fmla="val 139"/>
              <a:gd name="f11" fmla="val 23"/>
              <a:gd name="f12" fmla="val 151"/>
              <a:gd name="f13" fmla="val 15"/>
              <a:gd name="f14" fmla="val 164"/>
              <a:gd name="f15" fmla="val 7"/>
              <a:gd name="f16" fmla="val 175"/>
              <a:gd name="f17" fmla="val 188"/>
              <a:gd name="f18" fmla="val 4"/>
              <a:gd name="f19" fmla="val 197"/>
              <a:gd name="f20" fmla="val 12"/>
              <a:gd name="f21" fmla="val 204"/>
              <a:gd name="f22" fmla="val 18"/>
              <a:gd name="f23" fmla="val 210"/>
              <a:gd name="f24" fmla="val 20"/>
              <a:gd name="f25" fmla="val 219"/>
              <a:gd name="f26" fmla="val 16"/>
              <a:gd name="f27" fmla="val 221"/>
              <a:gd name="f28" fmla="val 224"/>
              <a:gd name="f29" fmla="val 226"/>
              <a:gd name="f30" fmla="val 235"/>
              <a:gd name="f31" fmla="val 245"/>
              <a:gd name="f32" fmla="val 248"/>
              <a:gd name="f33" fmla="val 22"/>
              <a:gd name="f34" fmla="val 260"/>
              <a:gd name="f35" fmla="val 48"/>
              <a:gd name="f36" fmla="val 301"/>
              <a:gd name="f37" fmla="val 40"/>
              <a:gd name="f38" fmla="val 307"/>
              <a:gd name="f39" fmla="val 72"/>
              <a:gd name="f40" fmla="val 309"/>
              <a:gd name="f41" fmla="val 83"/>
              <a:gd name="f42" fmla="val 313"/>
              <a:gd name="f43" fmla="val 90"/>
              <a:gd name="f44" fmla="val 323"/>
              <a:gd name="f45" fmla="val 96"/>
              <a:gd name="f46" fmla="val 336"/>
              <a:gd name="f47" fmla="val 104"/>
              <a:gd name="f48" fmla="val 341"/>
              <a:gd name="f49" fmla="val 118"/>
              <a:gd name="f50" fmla="val 337"/>
              <a:gd name="f51" fmla="val 132"/>
              <a:gd name="f52" fmla="val 334"/>
              <a:gd name="f53" fmla="val 142"/>
              <a:gd name="f54" fmla="val 335"/>
              <a:gd name="f55" fmla="val 148"/>
              <a:gd name="f56" fmla="val 156"/>
              <a:gd name="f57" fmla="val 169"/>
              <a:gd name="f58" fmla="val 184"/>
              <a:gd name="f59" fmla="val 198"/>
              <a:gd name="f60" fmla="val 205"/>
              <a:gd name="f61" fmla="val 211"/>
              <a:gd name="f62" fmla="val 220"/>
              <a:gd name="f63" fmla="val 237"/>
              <a:gd name="f64" fmla="val 252"/>
              <a:gd name="f65" fmla="val 319"/>
              <a:gd name="f66" fmla="val 312"/>
              <a:gd name="f67" fmla="val 264"/>
              <a:gd name="f68" fmla="val 310"/>
              <a:gd name="f69" fmla="val 269"/>
              <a:gd name="f70" fmla="val 308"/>
              <a:gd name="f71" fmla="val 277"/>
              <a:gd name="f72" fmla="val 306"/>
              <a:gd name="f73" fmla="val 295"/>
              <a:gd name="f74" fmla="val 267"/>
              <a:gd name="f75" fmla="val 263"/>
              <a:gd name="f76" fmla="val 314"/>
              <a:gd name="f77" fmla="val 259"/>
              <a:gd name="f78" fmla="val 321"/>
              <a:gd name="f79" fmla="val 249"/>
              <a:gd name="f80" fmla="val 343"/>
              <a:gd name="f81" fmla="val 218"/>
              <a:gd name="f82" fmla="val 183"/>
              <a:gd name="f83" fmla="val 168"/>
              <a:gd name="f84" fmla="val 154"/>
              <a:gd name="f85" fmla="val 147"/>
              <a:gd name="f86" fmla="val 134"/>
              <a:gd name="f87" fmla="val 117"/>
              <a:gd name="f88" fmla="val 103"/>
              <a:gd name="f89" fmla="val 94"/>
              <a:gd name="f90" fmla="val 89"/>
              <a:gd name="f91" fmla="val 73"/>
              <a:gd name="f92" fmla="val 56"/>
              <a:gd name="f93" fmla="val 46"/>
              <a:gd name="f94" fmla="val 44"/>
              <a:gd name="f95" fmla="val 279"/>
              <a:gd name="f96" fmla="val 43"/>
              <a:gd name="f97" fmla="val 270"/>
              <a:gd name="f98" fmla="val 265"/>
              <a:gd name="f99" fmla="val 32"/>
              <a:gd name="f100" fmla="val 17"/>
              <a:gd name="f101" fmla="val 250"/>
              <a:gd name="f102" fmla="val 9"/>
              <a:gd name="f103" fmla="val 236"/>
              <a:gd name="f104" fmla="val 19"/>
              <a:gd name="f105" fmla="val 209"/>
              <a:gd name="f106" fmla="val 10"/>
              <a:gd name="f107" fmla="val 1"/>
              <a:gd name="f108" fmla="val 11"/>
              <a:gd name="f109" fmla="val 155"/>
              <a:gd name="f110" fmla="val 133"/>
              <a:gd name="f111" fmla="val 131"/>
              <a:gd name="f112" fmla="val 128"/>
              <a:gd name="f113" fmla="val 126"/>
              <a:gd name="f114" fmla="val 13"/>
              <a:gd name="f115" fmla="val 106"/>
              <a:gd name="f116" fmla="val 21"/>
              <a:gd name="f117" fmla="val 49"/>
              <a:gd name="f118" fmla="val 93"/>
              <a:gd name="f119" fmla="val 39"/>
              <a:gd name="f120" fmla="val 45"/>
              <a:gd name="f121" fmla="val 30"/>
              <a:gd name="f122" fmla="val 100"/>
              <a:gd name="f123" fmla="val 110"/>
              <a:gd name="f124" fmla="val 292"/>
              <a:gd name="f125" fmla="val 177"/>
              <a:gd name="f126" fmla="val 112"/>
              <a:gd name="f127" fmla="val 241"/>
              <a:gd name="f128" fmla="val 60"/>
              <a:gd name="f129" fmla="val 176"/>
              <a:gd name="f130" fmla="val 61"/>
              <a:gd name="f131" fmla="val 111"/>
              <a:gd name="f132" fmla="val 58"/>
              <a:gd name="f133" fmla="val 113"/>
              <a:gd name="f134" fmla="val 59"/>
              <a:gd name="f135" fmla="val 240"/>
              <a:gd name="f136" fmla="val 293"/>
              <a:gd name="f137" fmla="val 294"/>
              <a:gd name="f138" fmla="val 239"/>
              <a:gd name="f139" fmla="val 242"/>
              <a:gd name="f140" fmla="+- 0 0 -90"/>
              <a:gd name="f141" fmla="*/ f3 1 352"/>
              <a:gd name="f142" fmla="*/ f4 1 353"/>
              <a:gd name="f143" fmla="val f5"/>
              <a:gd name="f144" fmla="val f6"/>
              <a:gd name="f145" fmla="val f7"/>
              <a:gd name="f146" fmla="*/ f140 f0 1"/>
              <a:gd name="f147" fmla="+- f145 0 f143"/>
              <a:gd name="f148" fmla="+- f144 0 f143"/>
              <a:gd name="f149" fmla="*/ f146 1 f2"/>
              <a:gd name="f150" fmla="*/ f148 1 352"/>
              <a:gd name="f151" fmla="*/ f147 1 353"/>
              <a:gd name="f152" fmla="*/ 125 f148 1"/>
              <a:gd name="f153" fmla="*/ 14 f147 1"/>
              <a:gd name="f154" fmla="*/ 164 f148 1"/>
              <a:gd name="f155" fmla="*/ 7 f147 1"/>
              <a:gd name="f156" fmla="*/ 197 f148 1"/>
              <a:gd name="f157" fmla="*/ 12 f147 1"/>
              <a:gd name="f158" fmla="*/ 219 f148 1"/>
              <a:gd name="f159" fmla="*/ 16 f147 1"/>
              <a:gd name="f160" fmla="*/ 226 f148 1"/>
              <a:gd name="f161" fmla="*/ 15 f147 1"/>
              <a:gd name="f162" fmla="*/ 248 f148 1"/>
              <a:gd name="f163" fmla="*/ 22 f147 1"/>
              <a:gd name="f164" fmla="*/ 307 f148 1"/>
              <a:gd name="f165" fmla="*/ 72 f147 1"/>
              <a:gd name="f166" fmla="*/ 323 f148 1"/>
              <a:gd name="f167" fmla="*/ 96 f147 1"/>
              <a:gd name="f168" fmla="*/ 337 f148 1"/>
              <a:gd name="f169" fmla="*/ 132 f147 1"/>
              <a:gd name="f170" fmla="*/ 341 f148 1"/>
              <a:gd name="f171" fmla="*/ 156 f147 1"/>
              <a:gd name="f172" fmla="*/ 198 f147 1"/>
              <a:gd name="f173" fmla="*/ 220 f147 1"/>
              <a:gd name="f174" fmla="*/ 319 f148 1"/>
              <a:gd name="f175" fmla="*/ 260 f147 1"/>
              <a:gd name="f176" fmla="*/ 308 f148 1"/>
              <a:gd name="f177" fmla="*/ 277 f147 1"/>
              <a:gd name="f178" fmla="*/ 277 f148 1"/>
              <a:gd name="f179" fmla="*/ 308 f147 1"/>
              <a:gd name="f180" fmla="*/ 259 f148 1"/>
              <a:gd name="f181" fmla="*/ 321 f147 1"/>
              <a:gd name="f182" fmla="*/ 218 f148 1"/>
              <a:gd name="f183" fmla="*/ 337 f147 1"/>
              <a:gd name="f184" fmla="*/ 198 f148 1"/>
              <a:gd name="f185" fmla="*/ 341 f147 1"/>
              <a:gd name="f186" fmla="*/ 154 f148 1"/>
              <a:gd name="f187" fmla="*/ 134 f148 1"/>
              <a:gd name="f188" fmla="*/ 94 f148 1"/>
              <a:gd name="f189" fmla="*/ 323 f147 1"/>
              <a:gd name="f190" fmla="*/ 73 f148 1"/>
              <a:gd name="f191" fmla="*/ 44 f148 1"/>
              <a:gd name="f192" fmla="*/ 279 f147 1"/>
              <a:gd name="f193" fmla="*/ 32 f148 1"/>
              <a:gd name="f194" fmla="*/ 16 f148 1"/>
              <a:gd name="f195" fmla="*/ 218 f147 1"/>
              <a:gd name="f196" fmla="*/ 10 f148 1"/>
              <a:gd name="f197" fmla="*/ 11 f148 1"/>
              <a:gd name="f198" fmla="*/ 155 f147 1"/>
              <a:gd name="f199" fmla="*/ 15 f148 1"/>
              <a:gd name="f200" fmla="*/ 133 f147 1"/>
              <a:gd name="f201" fmla="*/ 14 f148 1"/>
              <a:gd name="f202" fmla="*/ 126 f147 1"/>
              <a:gd name="f203" fmla="*/ 21 f148 1"/>
              <a:gd name="f204" fmla="*/ 104 f147 1"/>
              <a:gd name="f205" fmla="*/ 45 f147 1"/>
              <a:gd name="f206" fmla="*/ 30 f147 1"/>
              <a:gd name="f207" fmla="*/ 292 f148 1"/>
              <a:gd name="f208" fmla="*/ 177 f147 1"/>
              <a:gd name="f209" fmla="*/ 176 f148 1"/>
              <a:gd name="f210" fmla="*/ 61 f147 1"/>
              <a:gd name="f211" fmla="*/ 59 f148 1"/>
              <a:gd name="f212" fmla="*/ 175 f148 1"/>
              <a:gd name="f213" fmla="*/ 294 f147 1"/>
              <a:gd name="f214" fmla="+- f149 0 f1"/>
              <a:gd name="f215" fmla="*/ f152 1 352"/>
              <a:gd name="f216" fmla="*/ f153 1 353"/>
              <a:gd name="f217" fmla="*/ f154 1 352"/>
              <a:gd name="f218" fmla="*/ f155 1 353"/>
              <a:gd name="f219" fmla="*/ f156 1 352"/>
              <a:gd name="f220" fmla="*/ f157 1 353"/>
              <a:gd name="f221" fmla="*/ f158 1 352"/>
              <a:gd name="f222" fmla="*/ f159 1 353"/>
              <a:gd name="f223" fmla="*/ f160 1 352"/>
              <a:gd name="f224" fmla="*/ f161 1 353"/>
              <a:gd name="f225" fmla="*/ f162 1 352"/>
              <a:gd name="f226" fmla="*/ f163 1 353"/>
              <a:gd name="f227" fmla="*/ f164 1 352"/>
              <a:gd name="f228" fmla="*/ f165 1 353"/>
              <a:gd name="f229" fmla="*/ f166 1 352"/>
              <a:gd name="f230" fmla="*/ f167 1 353"/>
              <a:gd name="f231" fmla="*/ f168 1 352"/>
              <a:gd name="f232" fmla="*/ f169 1 353"/>
              <a:gd name="f233" fmla="*/ f170 1 352"/>
              <a:gd name="f234" fmla="*/ f171 1 353"/>
              <a:gd name="f235" fmla="*/ f172 1 353"/>
              <a:gd name="f236" fmla="*/ f173 1 353"/>
              <a:gd name="f237" fmla="*/ f174 1 352"/>
              <a:gd name="f238" fmla="*/ f175 1 353"/>
              <a:gd name="f239" fmla="*/ f176 1 352"/>
              <a:gd name="f240" fmla="*/ f177 1 353"/>
              <a:gd name="f241" fmla="*/ f178 1 352"/>
              <a:gd name="f242" fmla="*/ f179 1 353"/>
              <a:gd name="f243" fmla="*/ f180 1 352"/>
              <a:gd name="f244" fmla="*/ f181 1 353"/>
              <a:gd name="f245" fmla="*/ f182 1 352"/>
              <a:gd name="f246" fmla="*/ f183 1 353"/>
              <a:gd name="f247" fmla="*/ f184 1 352"/>
              <a:gd name="f248" fmla="*/ f185 1 353"/>
              <a:gd name="f249" fmla="*/ f186 1 352"/>
              <a:gd name="f250" fmla="*/ f187 1 352"/>
              <a:gd name="f251" fmla="*/ f188 1 352"/>
              <a:gd name="f252" fmla="*/ f189 1 353"/>
              <a:gd name="f253" fmla="*/ f190 1 352"/>
              <a:gd name="f254" fmla="*/ f191 1 352"/>
              <a:gd name="f255" fmla="*/ f192 1 353"/>
              <a:gd name="f256" fmla="*/ f193 1 352"/>
              <a:gd name="f257" fmla="*/ f194 1 352"/>
              <a:gd name="f258" fmla="*/ f195 1 353"/>
              <a:gd name="f259" fmla="*/ f196 1 352"/>
              <a:gd name="f260" fmla="*/ f197 1 352"/>
              <a:gd name="f261" fmla="*/ f198 1 353"/>
              <a:gd name="f262" fmla="*/ f199 1 352"/>
              <a:gd name="f263" fmla="*/ f200 1 353"/>
              <a:gd name="f264" fmla="*/ f201 1 352"/>
              <a:gd name="f265" fmla="*/ f202 1 353"/>
              <a:gd name="f266" fmla="*/ f203 1 352"/>
              <a:gd name="f267" fmla="*/ f204 1 353"/>
              <a:gd name="f268" fmla="*/ f205 1 353"/>
              <a:gd name="f269" fmla="*/ f206 1 353"/>
              <a:gd name="f270" fmla="*/ f207 1 352"/>
              <a:gd name="f271" fmla="*/ f208 1 353"/>
              <a:gd name="f272" fmla="*/ f209 1 352"/>
              <a:gd name="f273" fmla="*/ f210 1 353"/>
              <a:gd name="f274" fmla="*/ f211 1 352"/>
              <a:gd name="f275" fmla="*/ f212 1 352"/>
              <a:gd name="f276" fmla="*/ f213 1 353"/>
              <a:gd name="f277" fmla="*/ 0 1 f150"/>
              <a:gd name="f278" fmla="*/ f144 1 f150"/>
              <a:gd name="f279" fmla="*/ 0 1 f151"/>
              <a:gd name="f280" fmla="*/ f145 1 f151"/>
              <a:gd name="f281" fmla="*/ f215 1 f150"/>
              <a:gd name="f282" fmla="*/ f216 1 f151"/>
              <a:gd name="f283" fmla="*/ f217 1 f150"/>
              <a:gd name="f284" fmla="*/ f218 1 f151"/>
              <a:gd name="f285" fmla="*/ f219 1 f150"/>
              <a:gd name="f286" fmla="*/ f220 1 f151"/>
              <a:gd name="f287" fmla="*/ f221 1 f150"/>
              <a:gd name="f288" fmla="*/ f222 1 f151"/>
              <a:gd name="f289" fmla="*/ f223 1 f150"/>
              <a:gd name="f290" fmla="*/ f224 1 f151"/>
              <a:gd name="f291" fmla="*/ f225 1 f150"/>
              <a:gd name="f292" fmla="*/ f226 1 f151"/>
              <a:gd name="f293" fmla="*/ f227 1 f150"/>
              <a:gd name="f294" fmla="*/ f228 1 f151"/>
              <a:gd name="f295" fmla="*/ f229 1 f150"/>
              <a:gd name="f296" fmla="*/ f230 1 f151"/>
              <a:gd name="f297" fmla="*/ f231 1 f150"/>
              <a:gd name="f298" fmla="*/ f232 1 f151"/>
              <a:gd name="f299" fmla="*/ f233 1 f150"/>
              <a:gd name="f300" fmla="*/ f234 1 f151"/>
              <a:gd name="f301" fmla="*/ f235 1 f151"/>
              <a:gd name="f302" fmla="*/ f236 1 f151"/>
              <a:gd name="f303" fmla="*/ f237 1 f150"/>
              <a:gd name="f304" fmla="*/ f238 1 f151"/>
              <a:gd name="f305" fmla="*/ f239 1 f150"/>
              <a:gd name="f306" fmla="*/ f240 1 f151"/>
              <a:gd name="f307" fmla="*/ f241 1 f150"/>
              <a:gd name="f308" fmla="*/ f242 1 f151"/>
              <a:gd name="f309" fmla="*/ f243 1 f150"/>
              <a:gd name="f310" fmla="*/ f244 1 f151"/>
              <a:gd name="f311" fmla="*/ f245 1 f150"/>
              <a:gd name="f312" fmla="*/ f246 1 f151"/>
              <a:gd name="f313" fmla="*/ f247 1 f150"/>
              <a:gd name="f314" fmla="*/ f248 1 f151"/>
              <a:gd name="f315" fmla="*/ f249 1 f150"/>
              <a:gd name="f316" fmla="*/ f250 1 f150"/>
              <a:gd name="f317" fmla="*/ f251 1 f150"/>
              <a:gd name="f318" fmla="*/ f252 1 f151"/>
              <a:gd name="f319" fmla="*/ f253 1 f150"/>
              <a:gd name="f320" fmla="*/ f254 1 f150"/>
              <a:gd name="f321" fmla="*/ f255 1 f151"/>
              <a:gd name="f322" fmla="*/ f256 1 f150"/>
              <a:gd name="f323" fmla="*/ f257 1 f150"/>
              <a:gd name="f324" fmla="*/ f258 1 f151"/>
              <a:gd name="f325" fmla="*/ f259 1 f150"/>
              <a:gd name="f326" fmla="*/ f260 1 f150"/>
              <a:gd name="f327" fmla="*/ f261 1 f151"/>
              <a:gd name="f328" fmla="*/ f262 1 f150"/>
              <a:gd name="f329" fmla="*/ f263 1 f151"/>
              <a:gd name="f330" fmla="*/ f264 1 f150"/>
              <a:gd name="f331" fmla="*/ f265 1 f151"/>
              <a:gd name="f332" fmla="*/ f266 1 f150"/>
              <a:gd name="f333" fmla="*/ f267 1 f151"/>
              <a:gd name="f334" fmla="*/ f268 1 f151"/>
              <a:gd name="f335" fmla="*/ f269 1 f151"/>
              <a:gd name="f336" fmla="*/ f270 1 f150"/>
              <a:gd name="f337" fmla="*/ f271 1 f151"/>
              <a:gd name="f338" fmla="*/ f272 1 f150"/>
              <a:gd name="f339" fmla="*/ f273 1 f151"/>
              <a:gd name="f340" fmla="*/ f274 1 f150"/>
              <a:gd name="f341" fmla="*/ f275 1 f150"/>
              <a:gd name="f342" fmla="*/ f276 1 f151"/>
              <a:gd name="f343" fmla="*/ f277 f141 1"/>
              <a:gd name="f344" fmla="*/ f278 f141 1"/>
              <a:gd name="f345" fmla="*/ f280 f142 1"/>
              <a:gd name="f346" fmla="*/ f279 f142 1"/>
              <a:gd name="f347" fmla="*/ f281 f141 1"/>
              <a:gd name="f348" fmla="*/ f282 f142 1"/>
              <a:gd name="f349" fmla="*/ f283 f141 1"/>
              <a:gd name="f350" fmla="*/ f284 f142 1"/>
              <a:gd name="f351" fmla="*/ f285 f141 1"/>
              <a:gd name="f352" fmla="*/ f286 f142 1"/>
              <a:gd name="f353" fmla="*/ f287 f141 1"/>
              <a:gd name="f354" fmla="*/ f288 f142 1"/>
              <a:gd name="f355" fmla="*/ f289 f141 1"/>
              <a:gd name="f356" fmla="*/ f290 f142 1"/>
              <a:gd name="f357" fmla="*/ f291 f141 1"/>
              <a:gd name="f358" fmla="*/ f292 f142 1"/>
              <a:gd name="f359" fmla="*/ f293 f141 1"/>
              <a:gd name="f360" fmla="*/ f294 f142 1"/>
              <a:gd name="f361" fmla="*/ f295 f141 1"/>
              <a:gd name="f362" fmla="*/ f296 f142 1"/>
              <a:gd name="f363" fmla="*/ f297 f141 1"/>
              <a:gd name="f364" fmla="*/ f298 f142 1"/>
              <a:gd name="f365" fmla="*/ f299 f141 1"/>
              <a:gd name="f366" fmla="*/ f300 f142 1"/>
              <a:gd name="f367" fmla="*/ f301 f142 1"/>
              <a:gd name="f368" fmla="*/ f302 f142 1"/>
              <a:gd name="f369" fmla="*/ f303 f141 1"/>
              <a:gd name="f370" fmla="*/ f304 f142 1"/>
              <a:gd name="f371" fmla="*/ f305 f141 1"/>
              <a:gd name="f372" fmla="*/ f306 f142 1"/>
              <a:gd name="f373" fmla="*/ f307 f141 1"/>
              <a:gd name="f374" fmla="*/ f308 f142 1"/>
              <a:gd name="f375" fmla="*/ f309 f141 1"/>
              <a:gd name="f376" fmla="*/ f310 f142 1"/>
              <a:gd name="f377" fmla="*/ f311 f141 1"/>
              <a:gd name="f378" fmla="*/ f312 f142 1"/>
              <a:gd name="f379" fmla="*/ f313 f141 1"/>
              <a:gd name="f380" fmla="*/ f314 f142 1"/>
              <a:gd name="f381" fmla="*/ f315 f141 1"/>
              <a:gd name="f382" fmla="*/ f316 f141 1"/>
              <a:gd name="f383" fmla="*/ f317 f141 1"/>
              <a:gd name="f384" fmla="*/ f318 f142 1"/>
              <a:gd name="f385" fmla="*/ f319 f141 1"/>
              <a:gd name="f386" fmla="*/ f320 f141 1"/>
              <a:gd name="f387" fmla="*/ f321 f142 1"/>
              <a:gd name="f388" fmla="*/ f322 f141 1"/>
              <a:gd name="f389" fmla="*/ f323 f141 1"/>
              <a:gd name="f390" fmla="*/ f324 f142 1"/>
              <a:gd name="f391" fmla="*/ f325 f141 1"/>
              <a:gd name="f392" fmla="*/ f326 f141 1"/>
              <a:gd name="f393" fmla="*/ f327 f142 1"/>
              <a:gd name="f394" fmla="*/ f328 f141 1"/>
              <a:gd name="f395" fmla="*/ f329 f142 1"/>
              <a:gd name="f396" fmla="*/ f330 f141 1"/>
              <a:gd name="f397" fmla="*/ f331 f142 1"/>
              <a:gd name="f398" fmla="*/ f332 f141 1"/>
              <a:gd name="f399" fmla="*/ f333 f142 1"/>
              <a:gd name="f400" fmla="*/ f334 f142 1"/>
              <a:gd name="f401" fmla="*/ f335 f142 1"/>
              <a:gd name="f402" fmla="*/ f336 f141 1"/>
              <a:gd name="f403" fmla="*/ f337 f142 1"/>
              <a:gd name="f404" fmla="*/ f338 f141 1"/>
              <a:gd name="f405" fmla="*/ f339 f142 1"/>
              <a:gd name="f406" fmla="*/ f340 f141 1"/>
              <a:gd name="f407" fmla="*/ f341 f141 1"/>
              <a:gd name="f408" fmla="*/ f342 f1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4">
                <a:pos x="f347" y="f348"/>
              </a:cxn>
              <a:cxn ang="f214">
                <a:pos x="f349" y="f350"/>
              </a:cxn>
              <a:cxn ang="f214">
                <a:pos x="f351" y="f352"/>
              </a:cxn>
              <a:cxn ang="f214">
                <a:pos x="f353" y="f354"/>
              </a:cxn>
              <a:cxn ang="f214">
                <a:pos x="f355" y="f356"/>
              </a:cxn>
              <a:cxn ang="f214">
                <a:pos x="f357" y="f358"/>
              </a:cxn>
              <a:cxn ang="f214">
                <a:pos x="f359" y="f360"/>
              </a:cxn>
              <a:cxn ang="f214">
                <a:pos x="f361" y="f362"/>
              </a:cxn>
              <a:cxn ang="f214">
                <a:pos x="f363" y="f364"/>
              </a:cxn>
              <a:cxn ang="f214">
                <a:pos x="f365" y="f366"/>
              </a:cxn>
              <a:cxn ang="f214">
                <a:pos x="f365" y="f367"/>
              </a:cxn>
              <a:cxn ang="f214">
                <a:pos x="f363" y="f368"/>
              </a:cxn>
              <a:cxn ang="f214">
                <a:pos x="f369" y="f370"/>
              </a:cxn>
              <a:cxn ang="f214">
                <a:pos x="f371" y="f372"/>
              </a:cxn>
              <a:cxn ang="f214">
                <a:pos x="f373" y="f374"/>
              </a:cxn>
              <a:cxn ang="f214">
                <a:pos x="f375" y="f376"/>
              </a:cxn>
              <a:cxn ang="f214">
                <a:pos x="f377" y="f378"/>
              </a:cxn>
              <a:cxn ang="f214">
                <a:pos x="f379" y="f380"/>
              </a:cxn>
              <a:cxn ang="f214">
                <a:pos x="f381" y="f380"/>
              </a:cxn>
              <a:cxn ang="f214">
                <a:pos x="f382" y="f378"/>
              </a:cxn>
              <a:cxn ang="f214">
                <a:pos x="f383" y="f384"/>
              </a:cxn>
              <a:cxn ang="f214">
                <a:pos x="f385" y="f374"/>
              </a:cxn>
              <a:cxn ang="f214">
                <a:pos x="f386" y="f387"/>
              </a:cxn>
              <a:cxn ang="f214">
                <a:pos x="f388" y="f370"/>
              </a:cxn>
              <a:cxn ang="f214">
                <a:pos x="f389" y="f390"/>
              </a:cxn>
              <a:cxn ang="f214">
                <a:pos x="f391" y="f367"/>
              </a:cxn>
              <a:cxn ang="f214">
                <a:pos x="f392" y="f393"/>
              </a:cxn>
              <a:cxn ang="f214">
                <a:pos x="f394" y="f395"/>
              </a:cxn>
              <a:cxn ang="f214">
                <a:pos x="f396" y="f397"/>
              </a:cxn>
              <a:cxn ang="f214">
                <a:pos x="f398" y="f399"/>
              </a:cxn>
              <a:cxn ang="f214">
                <a:pos x="f385" y="f400"/>
              </a:cxn>
              <a:cxn ang="f214">
                <a:pos x="f383" y="f401"/>
              </a:cxn>
              <a:cxn ang="f214">
                <a:pos x="f347" y="f348"/>
              </a:cxn>
              <a:cxn ang="f214">
                <a:pos x="f402" y="f403"/>
              </a:cxn>
              <a:cxn ang="f214">
                <a:pos x="f404" y="f405"/>
              </a:cxn>
              <a:cxn ang="f214">
                <a:pos x="f406" y="f403"/>
              </a:cxn>
              <a:cxn ang="f214">
                <a:pos x="f407" y="f408"/>
              </a:cxn>
              <a:cxn ang="f214">
                <a:pos x="f402" y="f403"/>
              </a:cxn>
            </a:cxnLst>
            <a:rect l="f343" t="f346" r="f344" b="f345"/>
            <a:pathLst>
              <a:path w="352" h="35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5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13"/>
                  <a:pt x="f28" y="f13"/>
                  <a:pt x="f29" y="f13"/>
                </a:cubicBezTo>
                <a:cubicBezTo>
                  <a:pt x="f30" y="f9"/>
                  <a:pt x="f31" y="f13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48" y="f56"/>
                </a:cubicBezTo>
                <a:cubicBezTo>
                  <a:pt x="f6" y="f57"/>
                  <a:pt x="f6" y="f58"/>
                  <a:pt x="f48" y="f59"/>
                </a:cubicBezTo>
                <a:cubicBezTo>
                  <a:pt x="f46" y="f60"/>
                  <a:pt x="f52" y="f61"/>
                  <a:pt x="f50" y="f62"/>
                </a:cubicBezTo>
                <a:cubicBezTo>
                  <a:pt x="f48" y="f63"/>
                  <a:pt x="f54" y="f64"/>
                  <a:pt x="f65" y="f34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3" y="f38"/>
                  <a:pt x="f71" y="f70"/>
                </a:cubicBezTo>
                <a:cubicBezTo>
                  <a:pt x="f74" y="f40"/>
                  <a:pt x="f75" y="f76"/>
                  <a:pt x="f77" y="f78"/>
                </a:cubicBezTo>
                <a:cubicBezTo>
                  <a:pt x="f79" y="f46"/>
                  <a:pt x="f30" y="f80"/>
                  <a:pt x="f81" y="f50"/>
                </a:cubicBezTo>
                <a:cubicBezTo>
                  <a:pt x="f23" y="f54"/>
                  <a:pt x="f21" y="f46"/>
                  <a:pt x="f59" y="f48"/>
                </a:cubicBezTo>
                <a:cubicBezTo>
                  <a:pt x="f82" y="f7"/>
                  <a:pt x="f83" y="f6"/>
                  <a:pt x="f84" y="f48"/>
                </a:cubicBezTo>
                <a:cubicBezTo>
                  <a:pt x="f85" y="f46"/>
                  <a:pt x="f53" y="f52"/>
                  <a:pt x="f86" y="f50"/>
                </a:cubicBezTo>
                <a:cubicBezTo>
                  <a:pt x="f87" y="f80"/>
                  <a:pt x="f88" y="f50"/>
                  <a:pt x="f89" y="f44"/>
                </a:cubicBezTo>
                <a:cubicBezTo>
                  <a:pt x="f90" y="f76"/>
                  <a:pt x="f41" y="f40"/>
                  <a:pt x="f91" y="f70"/>
                </a:cubicBezTo>
                <a:cubicBezTo>
                  <a:pt x="f92" y="f72"/>
                  <a:pt x="f93" y="f73"/>
                  <a:pt x="f94" y="f95"/>
                </a:cubicBezTo>
                <a:cubicBezTo>
                  <a:pt x="f96" y="f97"/>
                  <a:pt x="f37" y="f98"/>
                  <a:pt x="f99" y="f34"/>
                </a:cubicBezTo>
                <a:cubicBezTo>
                  <a:pt x="f100" y="f101"/>
                  <a:pt x="f102" y="f103"/>
                  <a:pt x="f26" y="f81"/>
                </a:cubicBezTo>
                <a:cubicBezTo>
                  <a:pt x="f104" y="f105"/>
                  <a:pt x="f13" y="f21"/>
                  <a:pt x="f106" y="f59"/>
                </a:cubicBezTo>
                <a:cubicBezTo>
                  <a:pt x="f107" y="f58"/>
                  <a:pt x="f5" y="f57"/>
                  <a:pt x="f108" y="f109"/>
                </a:cubicBezTo>
                <a:cubicBezTo>
                  <a:pt x="f100" y="f55"/>
                  <a:pt x="f22" y="f53"/>
                  <a:pt x="f13" y="f110"/>
                </a:cubicBezTo>
                <a:cubicBezTo>
                  <a:pt x="f9" y="f111"/>
                  <a:pt x="f9" y="f112"/>
                  <a:pt x="f9" y="f113"/>
                </a:cubicBezTo>
                <a:cubicBezTo>
                  <a:pt x="f114" y="f87"/>
                  <a:pt x="f13" y="f115"/>
                  <a:pt x="f116" y="f47"/>
                </a:cubicBezTo>
                <a:cubicBezTo>
                  <a:pt x="f117" y="f118"/>
                  <a:pt x="f119" y="f117"/>
                  <a:pt x="f91" y="f120"/>
                </a:cubicBezTo>
                <a:cubicBezTo>
                  <a:pt x="f41" y="f94"/>
                  <a:pt x="f90" y="f37"/>
                  <a:pt x="f89" y="f121"/>
                </a:cubicBezTo>
                <a:cubicBezTo>
                  <a:pt x="f122" y="f24"/>
                  <a:pt x="f123" y="f13"/>
                  <a:pt x="f8" y="f9"/>
                </a:cubicBezTo>
                <a:close/>
                <a:moveTo>
                  <a:pt x="f124" y="f125"/>
                </a:moveTo>
                <a:cubicBezTo>
                  <a:pt x="f124" y="f126"/>
                  <a:pt x="f127" y="f128"/>
                  <a:pt x="f129" y="f130"/>
                </a:cubicBezTo>
                <a:cubicBezTo>
                  <a:pt x="f131" y="f130"/>
                  <a:pt x="f132" y="f133"/>
                  <a:pt x="f134" y="f125"/>
                </a:cubicBezTo>
                <a:cubicBezTo>
                  <a:pt x="f134" y="f135"/>
                  <a:pt x="f126" y="f136"/>
                  <a:pt x="f16" y="f137"/>
                </a:cubicBezTo>
                <a:cubicBezTo>
                  <a:pt x="f138" y="f73"/>
                  <a:pt x="f124" y="f139"/>
                  <a:pt x="f124" y="f12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824C3806-55D7-4AB4-A3EF-2B09B6CA75DE}"/>
              </a:ext>
            </a:extLst>
          </p:cNvPr>
          <p:cNvSpPr/>
          <p:nvPr/>
        </p:nvSpPr>
        <p:spPr>
          <a:xfrm>
            <a:off x="2919414" y="3578220"/>
            <a:ext cx="411159" cy="4095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7"/>
              <a:gd name="f7" fmla="val 345"/>
              <a:gd name="f8" fmla="val 335"/>
              <a:gd name="f9" fmla="val 123"/>
              <a:gd name="f10" fmla="val 324"/>
              <a:gd name="f11" fmla="val 138"/>
              <a:gd name="f12" fmla="val 333"/>
              <a:gd name="f13" fmla="val 150"/>
              <a:gd name="f14" fmla="val 341"/>
              <a:gd name="f15" fmla="val 162"/>
              <a:gd name="f16" fmla="val 168"/>
              <a:gd name="f17" fmla="val 177"/>
              <a:gd name="f18" fmla="val 343"/>
              <a:gd name="f19" fmla="val 181"/>
              <a:gd name="f20" fmla="val 322"/>
              <a:gd name="f21" fmla="val 201"/>
              <a:gd name="f22" fmla="val 344"/>
              <a:gd name="f23" fmla="val 234"/>
              <a:gd name="f24" fmla="val 252"/>
              <a:gd name="f25" fmla="val 311"/>
              <a:gd name="f26" fmla="val 261"/>
              <a:gd name="f27" fmla="val 307"/>
              <a:gd name="f28" fmla="val 276"/>
              <a:gd name="f29" fmla="val 299"/>
              <a:gd name="f30" fmla="val 285"/>
              <a:gd name="f31" fmla="val 279"/>
              <a:gd name="f32" fmla="val 308"/>
              <a:gd name="f33" fmla="val 253"/>
              <a:gd name="f34" fmla="val 328"/>
              <a:gd name="f35" fmla="val 223"/>
              <a:gd name="f36" fmla="val 336"/>
              <a:gd name="f37" fmla="val 211"/>
              <a:gd name="f38" fmla="val 339"/>
              <a:gd name="f39" fmla="val 196"/>
              <a:gd name="f40" fmla="val 183"/>
              <a:gd name="f41" fmla="val 153"/>
              <a:gd name="f42" fmla="val 121"/>
              <a:gd name="f43" fmla="val 95"/>
              <a:gd name="f44" fmla="val 326"/>
              <a:gd name="f45" fmla="val 83"/>
              <a:gd name="f46" fmla="val 319"/>
              <a:gd name="f47" fmla="val 70"/>
              <a:gd name="f48" fmla="val 60"/>
              <a:gd name="f49" fmla="val 302"/>
              <a:gd name="f50" fmla="val 37"/>
              <a:gd name="f51" fmla="val 283"/>
              <a:gd name="f52" fmla="val 19"/>
              <a:gd name="f53" fmla="val 256"/>
              <a:gd name="f54" fmla="val 10"/>
              <a:gd name="f55" fmla="val 228"/>
              <a:gd name="f56" fmla="val 6"/>
              <a:gd name="f57" fmla="val 215"/>
              <a:gd name="f58" fmla="val 3"/>
              <a:gd name="f59" fmla="val 200"/>
              <a:gd name="f60" fmla="val 2"/>
              <a:gd name="f61" fmla="val 187"/>
              <a:gd name="f62" fmla="val 157"/>
              <a:gd name="f63" fmla="val 5"/>
              <a:gd name="f64" fmla="val 125"/>
              <a:gd name="f65" fmla="val 20"/>
              <a:gd name="f66" fmla="val 99"/>
              <a:gd name="f67" fmla="val 26"/>
              <a:gd name="f68" fmla="val 88"/>
              <a:gd name="f69" fmla="val 41"/>
              <a:gd name="f70" fmla="val 80"/>
              <a:gd name="f71" fmla="val 42"/>
              <a:gd name="f72" fmla="val 63"/>
              <a:gd name="f73" fmla="val 43"/>
              <a:gd name="f74" fmla="val 57"/>
              <a:gd name="f75" fmla="val 49"/>
              <a:gd name="f76" fmla="val 54"/>
              <a:gd name="f77" fmla="val 90"/>
              <a:gd name="f78" fmla="val 11"/>
              <a:gd name="f79" fmla="val 118"/>
              <a:gd name="f80" fmla="val 13"/>
              <a:gd name="f81" fmla="val 133"/>
              <a:gd name="f82" fmla="val 15"/>
              <a:gd name="f83" fmla="val 146"/>
              <a:gd name="f84" fmla="val 16"/>
              <a:gd name="f85" fmla="val 158"/>
              <a:gd name="f86" fmla="val 161"/>
              <a:gd name="f87" fmla="val 171"/>
              <a:gd name="f88" fmla="val 192"/>
              <a:gd name="f89" fmla="val 12"/>
              <a:gd name="f90" fmla="val 216"/>
              <a:gd name="f91" fmla="val 235"/>
              <a:gd name="f92" fmla="val 17"/>
              <a:gd name="f93" fmla="val 255"/>
              <a:gd name="f94" fmla="val 24"/>
              <a:gd name="f95" fmla="val 39"/>
              <a:gd name="f96" fmla="val 291"/>
              <a:gd name="f97" fmla="val 68"/>
              <a:gd name="f98" fmla="val 314"/>
              <a:gd name="f99" fmla="val 93"/>
              <a:gd name="f100" fmla="val 331"/>
              <a:gd name="f101" fmla="val 109"/>
              <a:gd name="f102" fmla="val 112"/>
              <a:gd name="f103" fmla="val 170"/>
              <a:gd name="f104" fmla="val 59"/>
              <a:gd name="f105" fmla="val 105"/>
              <a:gd name="f106" fmla="val 111"/>
              <a:gd name="f107" fmla="val 176"/>
              <a:gd name="f108" fmla="val 55"/>
              <a:gd name="f109" fmla="val 240"/>
              <a:gd name="f110" fmla="val 108"/>
              <a:gd name="f111" fmla="val 292"/>
              <a:gd name="f112" fmla="val 288"/>
              <a:gd name="f113" fmla="val 239"/>
              <a:gd name="f114" fmla="val 174"/>
              <a:gd name="f115" fmla="val 110"/>
              <a:gd name="f116" fmla="val 58"/>
              <a:gd name="f117" fmla="+- 0 0 -90"/>
              <a:gd name="f118" fmla="*/ f3 1 347"/>
              <a:gd name="f119" fmla="*/ f4 1 345"/>
              <a:gd name="f120" fmla="val f5"/>
              <a:gd name="f121" fmla="val f6"/>
              <a:gd name="f122" fmla="val f7"/>
              <a:gd name="f123" fmla="*/ f117 f0 1"/>
              <a:gd name="f124" fmla="+- f122 0 f120"/>
              <a:gd name="f125" fmla="+- f121 0 f120"/>
              <a:gd name="f126" fmla="*/ f123 1 f2"/>
              <a:gd name="f127" fmla="*/ f125 1 347"/>
              <a:gd name="f128" fmla="*/ f124 1 345"/>
              <a:gd name="f129" fmla="*/ 335 f125 1"/>
              <a:gd name="f130" fmla="*/ 123 f124 1"/>
              <a:gd name="f131" fmla="*/ 341 f125 1"/>
              <a:gd name="f132" fmla="*/ 162 f124 1"/>
              <a:gd name="f133" fmla="*/ 343 f125 1"/>
              <a:gd name="f134" fmla="*/ 181 f124 1"/>
              <a:gd name="f135" fmla="*/ 322 f125 1"/>
              <a:gd name="f136" fmla="*/ 252 f124 1"/>
              <a:gd name="f137" fmla="*/ 299 f125 1"/>
              <a:gd name="f138" fmla="*/ 285 f124 1"/>
              <a:gd name="f139" fmla="*/ 223 f125 1"/>
              <a:gd name="f140" fmla="*/ 336 f124 1"/>
              <a:gd name="f141" fmla="*/ 183 f125 1"/>
              <a:gd name="f142" fmla="*/ 344 f124 1"/>
              <a:gd name="f143" fmla="*/ 95 f125 1"/>
              <a:gd name="f144" fmla="*/ 326 f124 1"/>
              <a:gd name="f145" fmla="*/ 60 f125 1"/>
              <a:gd name="f146" fmla="*/ 302 f124 1"/>
              <a:gd name="f147" fmla="*/ 10 f125 1"/>
              <a:gd name="f148" fmla="*/ 228 f124 1"/>
              <a:gd name="f149" fmla="*/ 2 f125 1"/>
              <a:gd name="f150" fmla="*/ 187 f124 1"/>
              <a:gd name="f151" fmla="*/ 20 f125 1"/>
              <a:gd name="f152" fmla="*/ 99 f124 1"/>
              <a:gd name="f153" fmla="*/ 42 f125 1"/>
              <a:gd name="f154" fmla="*/ 63 f124 1"/>
              <a:gd name="f155" fmla="*/ 54 f125 1"/>
              <a:gd name="f156" fmla="*/ 49 f124 1"/>
              <a:gd name="f157" fmla="*/ 118 f125 1"/>
              <a:gd name="f158" fmla="*/ 13 f124 1"/>
              <a:gd name="f159" fmla="*/ 158 f125 1"/>
              <a:gd name="f160" fmla="*/ 5 f124 1"/>
              <a:gd name="f161" fmla="*/ 171 f125 1"/>
              <a:gd name="f162" fmla="*/ 2 f124 1"/>
              <a:gd name="f163" fmla="*/ 235 f125 1"/>
              <a:gd name="f164" fmla="*/ 17 f124 1"/>
              <a:gd name="f165" fmla="*/ 291 f125 1"/>
              <a:gd name="f166" fmla="*/ 54 f124 1"/>
              <a:gd name="f167" fmla="*/ 331 f125 1"/>
              <a:gd name="f168" fmla="*/ 109 f124 1"/>
              <a:gd name="f169" fmla="*/ 170 f125 1"/>
              <a:gd name="f170" fmla="*/ 59 f124 1"/>
              <a:gd name="f171" fmla="*/ 176 f124 1"/>
              <a:gd name="f172" fmla="*/ 292 f124 1"/>
              <a:gd name="f173" fmla="*/ 288 f125 1"/>
              <a:gd name="f174" fmla="*/ 174 f124 1"/>
              <a:gd name="f175" fmla="+- f126 0 f1"/>
              <a:gd name="f176" fmla="*/ f129 1 347"/>
              <a:gd name="f177" fmla="*/ f130 1 345"/>
              <a:gd name="f178" fmla="*/ f131 1 347"/>
              <a:gd name="f179" fmla="*/ f132 1 345"/>
              <a:gd name="f180" fmla="*/ f133 1 347"/>
              <a:gd name="f181" fmla="*/ f134 1 345"/>
              <a:gd name="f182" fmla="*/ f135 1 347"/>
              <a:gd name="f183" fmla="*/ f136 1 345"/>
              <a:gd name="f184" fmla="*/ f137 1 347"/>
              <a:gd name="f185" fmla="*/ f138 1 345"/>
              <a:gd name="f186" fmla="*/ f139 1 347"/>
              <a:gd name="f187" fmla="*/ f140 1 345"/>
              <a:gd name="f188" fmla="*/ f141 1 347"/>
              <a:gd name="f189" fmla="*/ f142 1 345"/>
              <a:gd name="f190" fmla="*/ f143 1 347"/>
              <a:gd name="f191" fmla="*/ f144 1 345"/>
              <a:gd name="f192" fmla="*/ f145 1 347"/>
              <a:gd name="f193" fmla="*/ f146 1 345"/>
              <a:gd name="f194" fmla="*/ f147 1 347"/>
              <a:gd name="f195" fmla="*/ f148 1 345"/>
              <a:gd name="f196" fmla="*/ f149 1 347"/>
              <a:gd name="f197" fmla="*/ f150 1 345"/>
              <a:gd name="f198" fmla="*/ f151 1 347"/>
              <a:gd name="f199" fmla="*/ f152 1 345"/>
              <a:gd name="f200" fmla="*/ f153 1 347"/>
              <a:gd name="f201" fmla="*/ f154 1 345"/>
              <a:gd name="f202" fmla="*/ f155 1 347"/>
              <a:gd name="f203" fmla="*/ f156 1 345"/>
              <a:gd name="f204" fmla="*/ f157 1 347"/>
              <a:gd name="f205" fmla="*/ f158 1 345"/>
              <a:gd name="f206" fmla="*/ f159 1 347"/>
              <a:gd name="f207" fmla="*/ f160 1 345"/>
              <a:gd name="f208" fmla="*/ f161 1 347"/>
              <a:gd name="f209" fmla="*/ f162 1 345"/>
              <a:gd name="f210" fmla="*/ f163 1 347"/>
              <a:gd name="f211" fmla="*/ f164 1 345"/>
              <a:gd name="f212" fmla="*/ f165 1 347"/>
              <a:gd name="f213" fmla="*/ f166 1 345"/>
              <a:gd name="f214" fmla="*/ f167 1 347"/>
              <a:gd name="f215" fmla="*/ f168 1 345"/>
              <a:gd name="f216" fmla="*/ f169 1 347"/>
              <a:gd name="f217" fmla="*/ f170 1 345"/>
              <a:gd name="f218" fmla="*/ f171 1 345"/>
              <a:gd name="f219" fmla="*/ f172 1 345"/>
              <a:gd name="f220" fmla="*/ f173 1 347"/>
              <a:gd name="f221" fmla="*/ f174 1 345"/>
              <a:gd name="f222" fmla="*/ 0 1 f127"/>
              <a:gd name="f223" fmla="*/ f121 1 f127"/>
              <a:gd name="f224" fmla="*/ 0 1 f128"/>
              <a:gd name="f225" fmla="*/ f122 1 f128"/>
              <a:gd name="f226" fmla="*/ f176 1 f127"/>
              <a:gd name="f227" fmla="*/ f177 1 f128"/>
              <a:gd name="f228" fmla="*/ f178 1 f127"/>
              <a:gd name="f229" fmla="*/ f179 1 f128"/>
              <a:gd name="f230" fmla="*/ f180 1 f127"/>
              <a:gd name="f231" fmla="*/ f181 1 f128"/>
              <a:gd name="f232" fmla="*/ f182 1 f127"/>
              <a:gd name="f233" fmla="*/ f183 1 f128"/>
              <a:gd name="f234" fmla="*/ f184 1 f127"/>
              <a:gd name="f235" fmla="*/ f185 1 f128"/>
              <a:gd name="f236" fmla="*/ f186 1 f127"/>
              <a:gd name="f237" fmla="*/ f187 1 f128"/>
              <a:gd name="f238" fmla="*/ f188 1 f127"/>
              <a:gd name="f239" fmla="*/ f189 1 f128"/>
              <a:gd name="f240" fmla="*/ f190 1 f127"/>
              <a:gd name="f241" fmla="*/ f191 1 f128"/>
              <a:gd name="f242" fmla="*/ f192 1 f127"/>
              <a:gd name="f243" fmla="*/ f193 1 f128"/>
              <a:gd name="f244" fmla="*/ f194 1 f127"/>
              <a:gd name="f245" fmla="*/ f195 1 f128"/>
              <a:gd name="f246" fmla="*/ f196 1 f127"/>
              <a:gd name="f247" fmla="*/ f197 1 f128"/>
              <a:gd name="f248" fmla="*/ f198 1 f127"/>
              <a:gd name="f249" fmla="*/ f199 1 f128"/>
              <a:gd name="f250" fmla="*/ f200 1 f127"/>
              <a:gd name="f251" fmla="*/ f201 1 f128"/>
              <a:gd name="f252" fmla="*/ f202 1 f127"/>
              <a:gd name="f253" fmla="*/ f203 1 f128"/>
              <a:gd name="f254" fmla="*/ f204 1 f127"/>
              <a:gd name="f255" fmla="*/ f205 1 f128"/>
              <a:gd name="f256" fmla="*/ f206 1 f127"/>
              <a:gd name="f257" fmla="*/ f207 1 f128"/>
              <a:gd name="f258" fmla="*/ f208 1 f127"/>
              <a:gd name="f259" fmla="*/ f209 1 f128"/>
              <a:gd name="f260" fmla="*/ f210 1 f127"/>
              <a:gd name="f261" fmla="*/ f211 1 f128"/>
              <a:gd name="f262" fmla="*/ f212 1 f127"/>
              <a:gd name="f263" fmla="*/ f213 1 f128"/>
              <a:gd name="f264" fmla="*/ f214 1 f127"/>
              <a:gd name="f265" fmla="*/ f215 1 f128"/>
              <a:gd name="f266" fmla="*/ f216 1 f127"/>
              <a:gd name="f267" fmla="*/ f217 1 f128"/>
              <a:gd name="f268" fmla="*/ f218 1 f128"/>
              <a:gd name="f269" fmla="*/ f219 1 f128"/>
              <a:gd name="f270" fmla="*/ f220 1 f127"/>
              <a:gd name="f271" fmla="*/ f221 1 f128"/>
              <a:gd name="f272" fmla="*/ f222 f118 1"/>
              <a:gd name="f273" fmla="*/ f223 f118 1"/>
              <a:gd name="f274" fmla="*/ f225 f119 1"/>
              <a:gd name="f275" fmla="*/ f224 f119 1"/>
              <a:gd name="f276" fmla="*/ f226 f118 1"/>
              <a:gd name="f277" fmla="*/ f227 f119 1"/>
              <a:gd name="f278" fmla="*/ f228 f118 1"/>
              <a:gd name="f279" fmla="*/ f229 f119 1"/>
              <a:gd name="f280" fmla="*/ f230 f118 1"/>
              <a:gd name="f281" fmla="*/ f231 f119 1"/>
              <a:gd name="f282" fmla="*/ f232 f118 1"/>
              <a:gd name="f283" fmla="*/ f233 f119 1"/>
              <a:gd name="f284" fmla="*/ f234 f118 1"/>
              <a:gd name="f285" fmla="*/ f235 f119 1"/>
              <a:gd name="f286" fmla="*/ f236 f118 1"/>
              <a:gd name="f287" fmla="*/ f237 f119 1"/>
              <a:gd name="f288" fmla="*/ f238 f118 1"/>
              <a:gd name="f289" fmla="*/ f239 f119 1"/>
              <a:gd name="f290" fmla="*/ f240 f118 1"/>
              <a:gd name="f291" fmla="*/ f241 f119 1"/>
              <a:gd name="f292" fmla="*/ f242 f118 1"/>
              <a:gd name="f293" fmla="*/ f243 f119 1"/>
              <a:gd name="f294" fmla="*/ f244 f118 1"/>
              <a:gd name="f295" fmla="*/ f245 f119 1"/>
              <a:gd name="f296" fmla="*/ f246 f118 1"/>
              <a:gd name="f297" fmla="*/ f247 f119 1"/>
              <a:gd name="f298" fmla="*/ f248 f118 1"/>
              <a:gd name="f299" fmla="*/ f249 f119 1"/>
              <a:gd name="f300" fmla="*/ f250 f118 1"/>
              <a:gd name="f301" fmla="*/ f251 f119 1"/>
              <a:gd name="f302" fmla="*/ f252 f118 1"/>
              <a:gd name="f303" fmla="*/ f253 f119 1"/>
              <a:gd name="f304" fmla="*/ f254 f118 1"/>
              <a:gd name="f305" fmla="*/ f255 f119 1"/>
              <a:gd name="f306" fmla="*/ f256 f118 1"/>
              <a:gd name="f307" fmla="*/ f257 f119 1"/>
              <a:gd name="f308" fmla="*/ f258 f118 1"/>
              <a:gd name="f309" fmla="*/ f259 f119 1"/>
              <a:gd name="f310" fmla="*/ f260 f118 1"/>
              <a:gd name="f311" fmla="*/ f261 f119 1"/>
              <a:gd name="f312" fmla="*/ f262 f118 1"/>
              <a:gd name="f313" fmla="*/ f263 f119 1"/>
              <a:gd name="f314" fmla="*/ f264 f118 1"/>
              <a:gd name="f315" fmla="*/ f265 f119 1"/>
              <a:gd name="f316" fmla="*/ f266 f118 1"/>
              <a:gd name="f317" fmla="*/ f267 f119 1"/>
              <a:gd name="f318" fmla="*/ f268 f119 1"/>
              <a:gd name="f319" fmla="*/ f269 f119 1"/>
              <a:gd name="f320" fmla="*/ f270 f118 1"/>
              <a:gd name="f321" fmla="*/ f271 f1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5">
                <a:pos x="f276" y="f277"/>
              </a:cxn>
              <a:cxn ang="f175">
                <a:pos x="f278" y="f279"/>
              </a:cxn>
              <a:cxn ang="f175">
                <a:pos x="f280" y="f281"/>
              </a:cxn>
              <a:cxn ang="f175">
                <a:pos x="f282" y="f283"/>
              </a:cxn>
              <a:cxn ang="f175">
                <a:pos x="f284" y="f285"/>
              </a:cxn>
              <a:cxn ang="f175">
                <a:pos x="f286" y="f287"/>
              </a:cxn>
              <a:cxn ang="f175">
                <a:pos x="f288" y="f289"/>
              </a:cxn>
              <a:cxn ang="f175">
                <a:pos x="f290" y="f291"/>
              </a:cxn>
              <a:cxn ang="f175">
                <a:pos x="f292" y="f293"/>
              </a:cxn>
              <a:cxn ang="f175">
                <a:pos x="f294" y="f295"/>
              </a:cxn>
              <a:cxn ang="f175">
                <a:pos x="f296" y="f297"/>
              </a:cxn>
              <a:cxn ang="f175">
                <a:pos x="f298" y="f299"/>
              </a:cxn>
              <a:cxn ang="f175">
                <a:pos x="f300" y="f301"/>
              </a:cxn>
              <a:cxn ang="f175">
                <a:pos x="f302" y="f303"/>
              </a:cxn>
              <a:cxn ang="f175">
                <a:pos x="f304" y="f305"/>
              </a:cxn>
              <a:cxn ang="f175">
                <a:pos x="f306" y="f307"/>
              </a:cxn>
              <a:cxn ang="f175">
                <a:pos x="f308" y="f309"/>
              </a:cxn>
              <a:cxn ang="f175">
                <a:pos x="f310" y="f311"/>
              </a:cxn>
              <a:cxn ang="f175">
                <a:pos x="f312" y="f313"/>
              </a:cxn>
              <a:cxn ang="f175">
                <a:pos x="f314" y="f315"/>
              </a:cxn>
              <a:cxn ang="f175">
                <a:pos x="f276" y="f277"/>
              </a:cxn>
              <a:cxn ang="f175">
                <a:pos x="f316" y="f317"/>
              </a:cxn>
              <a:cxn ang="f175">
                <a:pos x="f302" y="f318"/>
              </a:cxn>
              <a:cxn ang="f175">
                <a:pos x="f308" y="f319"/>
              </a:cxn>
              <a:cxn ang="f175">
                <a:pos x="f320" y="f321"/>
              </a:cxn>
              <a:cxn ang="f175">
                <a:pos x="f316" y="f317"/>
              </a:cxn>
            </a:cxnLst>
            <a:rect l="f272" t="f275" r="f273" b="f274"/>
            <a:pathLst>
              <a:path w="347" h="34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7" y="f16"/>
                  <a:pt x="f6" y="f17"/>
                  <a:pt x="f18" y="f19"/>
                </a:cubicBezTo>
                <a:cubicBezTo>
                  <a:pt x="f20" y="f21"/>
                  <a:pt x="f22" y="f23"/>
                  <a:pt x="f20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18"/>
                  <a:pt x="f40" y="f22"/>
                </a:cubicBezTo>
                <a:cubicBezTo>
                  <a:pt x="f41" y="f7"/>
                  <a:pt x="f42" y="f14"/>
                  <a:pt x="f43" y="f44"/>
                </a:cubicBezTo>
                <a:cubicBezTo>
                  <a:pt x="f45" y="f46"/>
                  <a:pt x="f47" y="f25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5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5"/>
                  <a:pt x="f76" y="f75"/>
                </a:cubicBezTo>
                <a:cubicBezTo>
                  <a:pt x="f45" y="f75"/>
                  <a:pt x="f77" y="f78"/>
                  <a:pt x="f79" y="f80"/>
                </a:cubicBezTo>
                <a:cubicBezTo>
                  <a:pt x="f81" y="f82"/>
                  <a:pt x="f83" y="f84"/>
                  <a:pt x="f85" y="f63"/>
                </a:cubicBezTo>
                <a:cubicBezTo>
                  <a:pt x="f86" y="f60"/>
                  <a:pt x="f16" y="f5"/>
                  <a:pt x="f87" y="f60"/>
                </a:cubicBezTo>
                <a:cubicBezTo>
                  <a:pt x="f88" y="f89"/>
                  <a:pt x="f90" y="f54"/>
                  <a:pt x="f91" y="f92"/>
                </a:cubicBezTo>
                <a:cubicBezTo>
                  <a:pt x="f93" y="f94"/>
                  <a:pt x="f28" y="f95"/>
                  <a:pt x="f96" y="f76"/>
                </a:cubicBezTo>
                <a:cubicBezTo>
                  <a:pt x="f27" y="f97"/>
                  <a:pt x="f98" y="f99"/>
                  <a:pt x="f100" y="f101"/>
                </a:cubicBezTo>
                <a:cubicBezTo>
                  <a:pt x="f12" y="f102"/>
                  <a:pt x="f12" y="f79"/>
                  <a:pt x="f8" y="f9"/>
                </a:cubicBezTo>
                <a:close/>
                <a:moveTo>
                  <a:pt x="f103" y="f104"/>
                </a:moveTo>
                <a:cubicBezTo>
                  <a:pt x="f105" y="f104"/>
                  <a:pt x="f76" y="f106"/>
                  <a:pt x="f76" y="f107"/>
                </a:cubicBezTo>
                <a:cubicBezTo>
                  <a:pt x="f108" y="f109"/>
                  <a:pt x="f110" y="f111"/>
                  <a:pt x="f87" y="f111"/>
                </a:cubicBezTo>
                <a:cubicBezTo>
                  <a:pt x="f91" y="f111"/>
                  <a:pt x="f112" y="f113"/>
                  <a:pt x="f112" y="f114"/>
                </a:cubicBezTo>
                <a:cubicBezTo>
                  <a:pt x="f112" y="f115"/>
                  <a:pt x="f91" y="f116"/>
                  <a:pt x="f103" y="f104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2DF9187A-2C0C-4994-ABDA-0EF15D7C2DAF}"/>
              </a:ext>
            </a:extLst>
          </p:cNvPr>
          <p:cNvSpPr/>
          <p:nvPr/>
        </p:nvSpPr>
        <p:spPr>
          <a:xfrm>
            <a:off x="3076571" y="2836861"/>
            <a:ext cx="555626" cy="558798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469"/>
              <a:gd name="f8" fmla="val 471"/>
              <a:gd name="f9" fmla="val 324"/>
              <a:gd name="f10" fmla="val 419"/>
              <a:gd name="f11" fmla="val 314"/>
              <a:gd name="f12" fmla="val 416"/>
              <a:gd name="f13" fmla="val 308"/>
              <a:gd name="f14" fmla="val 421"/>
              <a:gd name="f15" fmla="val 301"/>
              <a:gd name="f16" fmla="val 428"/>
              <a:gd name="f17" fmla="val 261"/>
              <a:gd name="f18" fmla="val 208"/>
              <a:gd name="f19" fmla="val 168"/>
              <a:gd name="f20" fmla="val 161"/>
              <a:gd name="f21" fmla="val 156"/>
              <a:gd name="f22" fmla="val 418"/>
              <a:gd name="f23" fmla="val 146"/>
              <a:gd name="f24" fmla="val 92"/>
              <a:gd name="f25" fmla="val 423"/>
              <a:gd name="f26" fmla="val 51"/>
              <a:gd name="f27" fmla="val 385"/>
              <a:gd name="f28" fmla="val 332"/>
              <a:gd name="f29" fmla="val 317"/>
              <a:gd name="f30" fmla="val 47"/>
              <a:gd name="f31" fmla="val 307"/>
              <a:gd name="f32" fmla="val 37"/>
              <a:gd name="f33" fmla="val 297"/>
              <a:gd name="f34" fmla="val 260"/>
              <a:gd name="f35" fmla="val 1"/>
              <a:gd name="f36" fmla="val 207"/>
              <a:gd name="f37" fmla="val 39"/>
              <a:gd name="f38" fmla="val 171"/>
              <a:gd name="f39" fmla="val 48"/>
              <a:gd name="f40" fmla="val 162"/>
              <a:gd name="f41" fmla="val 154"/>
              <a:gd name="f42" fmla="val 141"/>
              <a:gd name="f43" fmla="val 86"/>
              <a:gd name="f44" fmla="val 87"/>
              <a:gd name="f45" fmla="val 50"/>
              <a:gd name="f46" fmla="val 143"/>
              <a:gd name="f47" fmla="val 170"/>
              <a:gd name="f48" fmla="val 259"/>
              <a:gd name="f49" fmla="val 298"/>
              <a:gd name="f50" fmla="val 38"/>
              <a:gd name="f51" fmla="val 315"/>
              <a:gd name="f52" fmla="val 328"/>
              <a:gd name="f53" fmla="val 382"/>
              <a:gd name="f54" fmla="val 417"/>
              <a:gd name="f55" fmla="val 163"/>
              <a:gd name="f56" fmla="val 431"/>
              <a:gd name="f57" fmla="val 172"/>
              <a:gd name="f58" fmla="val 262"/>
              <a:gd name="f59" fmla="val 432"/>
              <a:gd name="f60" fmla="val 318"/>
              <a:gd name="f61" fmla="val 384"/>
              <a:gd name="f62" fmla="val 377"/>
              <a:gd name="f63" fmla="val 422"/>
              <a:gd name="f64" fmla="val 391"/>
              <a:gd name="f65" fmla="val 372"/>
              <a:gd name="f66" fmla="val 398"/>
              <a:gd name="f67" fmla="val 390"/>
              <a:gd name="f68" fmla="val 388"/>
              <a:gd name="f69" fmla="val 304"/>
              <a:gd name="f70" fmla="val 290"/>
              <a:gd name="f71" fmla="val 444"/>
              <a:gd name="f72" fmla="val 212"/>
              <a:gd name="f73" fmla="val 399"/>
              <a:gd name="f74" fmla="val 181"/>
              <a:gd name="f75" fmla="val 389"/>
              <a:gd name="f76" fmla="val 174"/>
              <a:gd name="f77" fmla="val 387"/>
              <a:gd name="f78" fmla="val 401"/>
              <a:gd name="f79" fmla="val 99"/>
              <a:gd name="f80" fmla="val 354"/>
              <a:gd name="f81" fmla="val 67"/>
              <a:gd name="f82" fmla="val 313"/>
              <a:gd name="f83" fmla="val 80"/>
              <a:gd name="f84" fmla="val 84"/>
              <a:gd name="f85" fmla="val 295"/>
              <a:gd name="f86" fmla="val 288"/>
              <a:gd name="f87" fmla="val 70"/>
              <a:gd name="f88" fmla="val 26"/>
              <a:gd name="f89" fmla="val 211"/>
              <a:gd name="f90" fmla="val 81"/>
              <a:gd name="f91" fmla="val 167"/>
              <a:gd name="f92" fmla="val 83"/>
              <a:gd name="f93" fmla="val 155"/>
              <a:gd name="f94" fmla="val 102"/>
              <a:gd name="f95" fmla="val 71"/>
              <a:gd name="f96" fmla="val 104"/>
              <a:gd name="f97" fmla="val 157"/>
              <a:gd name="f98" fmla="val 82"/>
              <a:gd name="f99" fmla="val 25"/>
              <a:gd name="f100" fmla="val 296"/>
              <a:gd name="f101" fmla="val 311"/>
              <a:gd name="f102" fmla="val 364"/>
              <a:gd name="f103" fmla="val 100"/>
              <a:gd name="f104" fmla="val 152"/>
              <a:gd name="f105" fmla="val 169"/>
              <a:gd name="f106" fmla="val 176"/>
              <a:gd name="f107" fmla="val 393"/>
              <a:gd name="f108" fmla="val 185"/>
              <a:gd name="f109" fmla="val 405"/>
              <a:gd name="f110" fmla="val 443"/>
              <a:gd name="f111" fmla="val 442"/>
              <a:gd name="f112" fmla="val 285"/>
              <a:gd name="f113" fmla="val 404"/>
              <a:gd name="f114" fmla="val 294"/>
              <a:gd name="f115" fmla="val 303"/>
              <a:gd name="f116" fmla="val 321"/>
              <a:gd name="f117" fmla="val 326"/>
              <a:gd name="f118" fmla="+- 0 0 -90"/>
              <a:gd name="f119" fmla="*/ f4 1 469"/>
              <a:gd name="f120" fmla="*/ f5 1 471"/>
              <a:gd name="f121" fmla="val f6"/>
              <a:gd name="f122" fmla="val f7"/>
              <a:gd name="f123" fmla="val f8"/>
              <a:gd name="f124" fmla="*/ f118 f0 1"/>
              <a:gd name="f125" fmla="+- f123 0 f121"/>
              <a:gd name="f126" fmla="+- f122 0 f121"/>
              <a:gd name="f127" fmla="*/ f124 1 f3"/>
              <a:gd name="f128" fmla="*/ f126 1 469"/>
              <a:gd name="f129" fmla="*/ f125 1 471"/>
              <a:gd name="f130" fmla="*/ 324 f126 1"/>
              <a:gd name="f131" fmla="*/ 419 f125 1"/>
              <a:gd name="f132" fmla="*/ 301 f126 1"/>
              <a:gd name="f133" fmla="*/ 428 f125 1"/>
              <a:gd name="f134" fmla="*/ 168 f126 1"/>
              <a:gd name="f135" fmla="*/ 146 f126 1"/>
              <a:gd name="f136" fmla="*/ 51 f126 1"/>
              <a:gd name="f137" fmla="*/ 332 f125 1"/>
              <a:gd name="f138" fmla="*/ 37 f126 1"/>
              <a:gd name="f139" fmla="*/ 297 f125 1"/>
              <a:gd name="f140" fmla="*/ 39 f126 1"/>
              <a:gd name="f141" fmla="*/ 171 f125 1"/>
              <a:gd name="f142" fmla="*/ 141 f125 1"/>
              <a:gd name="f143" fmla="*/ 143 f126 1"/>
              <a:gd name="f144" fmla="*/ 51 f125 1"/>
              <a:gd name="f145" fmla="*/ 170 f126 1"/>
              <a:gd name="f146" fmla="*/ 39 f125 1"/>
              <a:gd name="f147" fmla="*/ 298 f126 1"/>
              <a:gd name="f148" fmla="*/ 38 f125 1"/>
              <a:gd name="f149" fmla="*/ 328 f126 1"/>
              <a:gd name="f150" fmla="*/ 417 f126 1"/>
              <a:gd name="f151" fmla="*/ 431 f126 1"/>
              <a:gd name="f152" fmla="*/ 172 f125 1"/>
              <a:gd name="f153" fmla="*/ 432 f126 1"/>
              <a:gd name="f154" fmla="*/ 391 f125 1"/>
              <a:gd name="f155" fmla="*/ 390 f126 1"/>
              <a:gd name="f156" fmla="*/ 315 f125 1"/>
              <a:gd name="f157" fmla="*/ 398 f126 1"/>
              <a:gd name="f158" fmla="*/ 290 f125 1"/>
              <a:gd name="f159" fmla="*/ 399 f126 1"/>
              <a:gd name="f160" fmla="*/ 181 f125 1"/>
              <a:gd name="f161" fmla="*/ 389 f126 1"/>
              <a:gd name="f162" fmla="*/ 156 f125 1"/>
              <a:gd name="f163" fmla="*/ 313 f126 1"/>
              <a:gd name="f164" fmla="*/ 80 f125 1"/>
              <a:gd name="f165" fmla="*/ 288 f126 1"/>
              <a:gd name="f166" fmla="*/ 70 f125 1"/>
              <a:gd name="f167" fmla="*/ 181 f126 1"/>
              <a:gd name="f168" fmla="*/ 155 f126 1"/>
              <a:gd name="f169" fmla="*/ 80 f126 1"/>
              <a:gd name="f170" fmla="*/ 157 f125 1"/>
              <a:gd name="f171" fmla="*/ 71 f126 1"/>
              <a:gd name="f172" fmla="*/ 180 f125 1"/>
              <a:gd name="f173" fmla="*/ 311 f125 1"/>
              <a:gd name="f174" fmla="*/ 152 f126 1"/>
              <a:gd name="f175" fmla="*/ 390 f125 1"/>
              <a:gd name="f176" fmla="*/ 185 f126 1"/>
              <a:gd name="f177" fmla="*/ 405 f125 1"/>
              <a:gd name="f178" fmla="*/ 285 f126 1"/>
              <a:gd name="f179" fmla="*/ 404 f125 1"/>
              <a:gd name="f180" fmla="*/ 318 f126 1"/>
              <a:gd name="f181" fmla="+- f127 0 f1"/>
              <a:gd name="f182" fmla="*/ f130 1 469"/>
              <a:gd name="f183" fmla="*/ f131 1 471"/>
              <a:gd name="f184" fmla="*/ f132 1 469"/>
              <a:gd name="f185" fmla="*/ f133 1 471"/>
              <a:gd name="f186" fmla="*/ f134 1 469"/>
              <a:gd name="f187" fmla="*/ f135 1 469"/>
              <a:gd name="f188" fmla="*/ f136 1 469"/>
              <a:gd name="f189" fmla="*/ f137 1 471"/>
              <a:gd name="f190" fmla="*/ f138 1 469"/>
              <a:gd name="f191" fmla="*/ f139 1 471"/>
              <a:gd name="f192" fmla="*/ f140 1 469"/>
              <a:gd name="f193" fmla="*/ f141 1 471"/>
              <a:gd name="f194" fmla="*/ f142 1 471"/>
              <a:gd name="f195" fmla="*/ f143 1 469"/>
              <a:gd name="f196" fmla="*/ f144 1 471"/>
              <a:gd name="f197" fmla="*/ f145 1 469"/>
              <a:gd name="f198" fmla="*/ f146 1 471"/>
              <a:gd name="f199" fmla="*/ f147 1 469"/>
              <a:gd name="f200" fmla="*/ f148 1 471"/>
              <a:gd name="f201" fmla="*/ f149 1 469"/>
              <a:gd name="f202" fmla="*/ f150 1 469"/>
              <a:gd name="f203" fmla="*/ f151 1 469"/>
              <a:gd name="f204" fmla="*/ f152 1 471"/>
              <a:gd name="f205" fmla="*/ f153 1 469"/>
              <a:gd name="f206" fmla="*/ f154 1 471"/>
              <a:gd name="f207" fmla="*/ f155 1 469"/>
              <a:gd name="f208" fmla="*/ f156 1 471"/>
              <a:gd name="f209" fmla="*/ f157 1 469"/>
              <a:gd name="f210" fmla="*/ f158 1 471"/>
              <a:gd name="f211" fmla="*/ f159 1 469"/>
              <a:gd name="f212" fmla="*/ f160 1 471"/>
              <a:gd name="f213" fmla="*/ f161 1 469"/>
              <a:gd name="f214" fmla="*/ f162 1 471"/>
              <a:gd name="f215" fmla="*/ f163 1 469"/>
              <a:gd name="f216" fmla="*/ f164 1 471"/>
              <a:gd name="f217" fmla="*/ f165 1 469"/>
              <a:gd name="f218" fmla="*/ f166 1 471"/>
              <a:gd name="f219" fmla="*/ f167 1 469"/>
              <a:gd name="f220" fmla="*/ f168 1 469"/>
              <a:gd name="f221" fmla="*/ f169 1 469"/>
              <a:gd name="f222" fmla="*/ f170 1 471"/>
              <a:gd name="f223" fmla="*/ f171 1 469"/>
              <a:gd name="f224" fmla="*/ f172 1 471"/>
              <a:gd name="f225" fmla="*/ f173 1 471"/>
              <a:gd name="f226" fmla="*/ f174 1 469"/>
              <a:gd name="f227" fmla="*/ f175 1 471"/>
              <a:gd name="f228" fmla="*/ f176 1 469"/>
              <a:gd name="f229" fmla="*/ f177 1 471"/>
              <a:gd name="f230" fmla="*/ f178 1 469"/>
              <a:gd name="f231" fmla="*/ f179 1 471"/>
              <a:gd name="f232" fmla="*/ f180 1 469"/>
              <a:gd name="f233" fmla="*/ 0 1 f128"/>
              <a:gd name="f234" fmla="*/ f122 1 f128"/>
              <a:gd name="f235" fmla="*/ 0 1 f129"/>
              <a:gd name="f236" fmla="*/ f123 1 f129"/>
              <a:gd name="f237" fmla="*/ f182 1 f128"/>
              <a:gd name="f238" fmla="*/ f183 1 f129"/>
              <a:gd name="f239" fmla="*/ f184 1 f128"/>
              <a:gd name="f240" fmla="*/ f185 1 f129"/>
              <a:gd name="f241" fmla="*/ f186 1 f128"/>
              <a:gd name="f242" fmla="*/ f187 1 f128"/>
              <a:gd name="f243" fmla="*/ f188 1 f128"/>
              <a:gd name="f244" fmla="*/ f189 1 f129"/>
              <a:gd name="f245" fmla="*/ f190 1 f128"/>
              <a:gd name="f246" fmla="*/ f191 1 f129"/>
              <a:gd name="f247" fmla="*/ f192 1 f128"/>
              <a:gd name="f248" fmla="*/ f193 1 f129"/>
              <a:gd name="f249" fmla="*/ f194 1 f129"/>
              <a:gd name="f250" fmla="*/ f195 1 f128"/>
              <a:gd name="f251" fmla="*/ f196 1 f129"/>
              <a:gd name="f252" fmla="*/ f197 1 f128"/>
              <a:gd name="f253" fmla="*/ f198 1 f129"/>
              <a:gd name="f254" fmla="*/ f199 1 f128"/>
              <a:gd name="f255" fmla="*/ f200 1 f129"/>
              <a:gd name="f256" fmla="*/ f201 1 f128"/>
              <a:gd name="f257" fmla="*/ f202 1 f128"/>
              <a:gd name="f258" fmla="*/ f203 1 f128"/>
              <a:gd name="f259" fmla="*/ f204 1 f129"/>
              <a:gd name="f260" fmla="*/ f205 1 f128"/>
              <a:gd name="f261" fmla="*/ f206 1 f129"/>
              <a:gd name="f262" fmla="*/ f207 1 f128"/>
              <a:gd name="f263" fmla="*/ f208 1 f129"/>
              <a:gd name="f264" fmla="*/ f209 1 f128"/>
              <a:gd name="f265" fmla="*/ f210 1 f129"/>
              <a:gd name="f266" fmla="*/ f211 1 f128"/>
              <a:gd name="f267" fmla="*/ f212 1 f129"/>
              <a:gd name="f268" fmla="*/ f213 1 f128"/>
              <a:gd name="f269" fmla="*/ f214 1 f129"/>
              <a:gd name="f270" fmla="*/ f215 1 f128"/>
              <a:gd name="f271" fmla="*/ f216 1 f129"/>
              <a:gd name="f272" fmla="*/ f217 1 f128"/>
              <a:gd name="f273" fmla="*/ f218 1 f129"/>
              <a:gd name="f274" fmla="*/ f219 1 f128"/>
              <a:gd name="f275" fmla="*/ f220 1 f128"/>
              <a:gd name="f276" fmla="*/ f221 1 f128"/>
              <a:gd name="f277" fmla="*/ f222 1 f129"/>
              <a:gd name="f278" fmla="*/ f223 1 f128"/>
              <a:gd name="f279" fmla="*/ f224 1 f129"/>
              <a:gd name="f280" fmla="*/ f225 1 f129"/>
              <a:gd name="f281" fmla="*/ f226 1 f128"/>
              <a:gd name="f282" fmla="*/ f227 1 f129"/>
              <a:gd name="f283" fmla="*/ f228 1 f128"/>
              <a:gd name="f284" fmla="*/ f229 1 f129"/>
              <a:gd name="f285" fmla="*/ f230 1 f128"/>
              <a:gd name="f286" fmla="*/ f231 1 f129"/>
              <a:gd name="f287" fmla="*/ f232 1 f128"/>
              <a:gd name="f288" fmla="*/ f233 f119 1"/>
              <a:gd name="f289" fmla="*/ f234 f119 1"/>
              <a:gd name="f290" fmla="*/ f236 f120 1"/>
              <a:gd name="f291" fmla="*/ f235 f120 1"/>
              <a:gd name="f292" fmla="*/ f237 f119 1"/>
              <a:gd name="f293" fmla="*/ f238 f120 1"/>
              <a:gd name="f294" fmla="*/ f239 f119 1"/>
              <a:gd name="f295" fmla="*/ f240 f120 1"/>
              <a:gd name="f296" fmla="*/ f241 f119 1"/>
              <a:gd name="f297" fmla="*/ f242 f119 1"/>
              <a:gd name="f298" fmla="*/ f243 f119 1"/>
              <a:gd name="f299" fmla="*/ f244 f120 1"/>
              <a:gd name="f300" fmla="*/ f245 f119 1"/>
              <a:gd name="f301" fmla="*/ f246 f120 1"/>
              <a:gd name="f302" fmla="*/ f247 f119 1"/>
              <a:gd name="f303" fmla="*/ f248 f120 1"/>
              <a:gd name="f304" fmla="*/ f249 f120 1"/>
              <a:gd name="f305" fmla="*/ f250 f119 1"/>
              <a:gd name="f306" fmla="*/ f251 f120 1"/>
              <a:gd name="f307" fmla="*/ f252 f119 1"/>
              <a:gd name="f308" fmla="*/ f253 f120 1"/>
              <a:gd name="f309" fmla="*/ f254 f119 1"/>
              <a:gd name="f310" fmla="*/ f255 f120 1"/>
              <a:gd name="f311" fmla="*/ f256 f119 1"/>
              <a:gd name="f312" fmla="*/ f257 f119 1"/>
              <a:gd name="f313" fmla="*/ f258 f119 1"/>
              <a:gd name="f314" fmla="*/ f259 f120 1"/>
              <a:gd name="f315" fmla="*/ f260 f119 1"/>
              <a:gd name="f316" fmla="*/ f261 f120 1"/>
              <a:gd name="f317" fmla="*/ f262 f119 1"/>
              <a:gd name="f318" fmla="*/ f263 f120 1"/>
              <a:gd name="f319" fmla="*/ f264 f119 1"/>
              <a:gd name="f320" fmla="*/ f265 f120 1"/>
              <a:gd name="f321" fmla="*/ f266 f119 1"/>
              <a:gd name="f322" fmla="*/ f267 f120 1"/>
              <a:gd name="f323" fmla="*/ f268 f119 1"/>
              <a:gd name="f324" fmla="*/ f269 f120 1"/>
              <a:gd name="f325" fmla="*/ f270 f119 1"/>
              <a:gd name="f326" fmla="*/ f271 f120 1"/>
              <a:gd name="f327" fmla="*/ f272 f119 1"/>
              <a:gd name="f328" fmla="*/ f273 f120 1"/>
              <a:gd name="f329" fmla="*/ f274 f119 1"/>
              <a:gd name="f330" fmla="*/ f275 f119 1"/>
              <a:gd name="f331" fmla="*/ f276 f119 1"/>
              <a:gd name="f332" fmla="*/ f277 f120 1"/>
              <a:gd name="f333" fmla="*/ f278 f119 1"/>
              <a:gd name="f334" fmla="*/ f279 f120 1"/>
              <a:gd name="f335" fmla="*/ f280 f120 1"/>
              <a:gd name="f336" fmla="*/ f281 f119 1"/>
              <a:gd name="f337" fmla="*/ f282 f120 1"/>
              <a:gd name="f338" fmla="*/ f283 f119 1"/>
              <a:gd name="f339" fmla="*/ f284 f120 1"/>
              <a:gd name="f340" fmla="*/ f285 f119 1"/>
              <a:gd name="f341" fmla="*/ f286 f120 1"/>
              <a:gd name="f342" fmla="*/ f287 f1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1">
                <a:pos x="f292" y="f293"/>
              </a:cxn>
              <a:cxn ang="f181">
                <a:pos x="f294" y="f295"/>
              </a:cxn>
              <a:cxn ang="f181">
                <a:pos x="f296" y="f295"/>
              </a:cxn>
              <a:cxn ang="f181">
                <a:pos x="f297" y="f293"/>
              </a:cxn>
              <a:cxn ang="f181">
                <a:pos x="f298" y="f299"/>
              </a:cxn>
              <a:cxn ang="f181">
                <a:pos x="f300" y="f301"/>
              </a:cxn>
              <a:cxn ang="f181">
                <a:pos x="f302" y="f303"/>
              </a:cxn>
              <a:cxn ang="f181">
                <a:pos x="f298" y="f304"/>
              </a:cxn>
              <a:cxn ang="f181">
                <a:pos x="f305" y="f306"/>
              </a:cxn>
              <a:cxn ang="f181">
                <a:pos x="f307" y="f308"/>
              </a:cxn>
              <a:cxn ang="f181">
                <a:pos x="f309" y="f310"/>
              </a:cxn>
              <a:cxn ang="f181">
                <a:pos x="f311" y="f306"/>
              </a:cxn>
              <a:cxn ang="f181">
                <a:pos x="f312" y="f304"/>
              </a:cxn>
              <a:cxn ang="f181">
                <a:pos x="f313" y="f314"/>
              </a:cxn>
              <a:cxn ang="f181">
                <a:pos x="f315" y="f301"/>
              </a:cxn>
              <a:cxn ang="f181">
                <a:pos x="f312" y="f299"/>
              </a:cxn>
              <a:cxn ang="f181">
                <a:pos x="f292" y="f293"/>
              </a:cxn>
              <a:cxn ang="f181">
                <a:pos x="f311" y="f316"/>
              </a:cxn>
              <a:cxn ang="f181">
                <a:pos x="f317" y="f318"/>
              </a:cxn>
              <a:cxn ang="f181">
                <a:pos x="f319" y="f320"/>
              </a:cxn>
              <a:cxn ang="f181">
                <a:pos x="f321" y="f322"/>
              </a:cxn>
              <a:cxn ang="f181">
                <a:pos x="f323" y="f324"/>
              </a:cxn>
              <a:cxn ang="f181">
                <a:pos x="f325" y="f326"/>
              </a:cxn>
              <a:cxn ang="f181">
                <a:pos x="f327" y="f328"/>
              </a:cxn>
              <a:cxn ang="f181">
                <a:pos x="f329" y="f328"/>
              </a:cxn>
              <a:cxn ang="f181">
                <a:pos x="f330" y="f326"/>
              </a:cxn>
              <a:cxn ang="f181">
                <a:pos x="f331" y="f332"/>
              </a:cxn>
              <a:cxn ang="f181">
                <a:pos x="f333" y="f334"/>
              </a:cxn>
              <a:cxn ang="f181">
                <a:pos x="f333" y="f320"/>
              </a:cxn>
              <a:cxn ang="f181">
                <a:pos x="f331" y="f335"/>
              </a:cxn>
              <a:cxn ang="f181">
                <a:pos x="f336" y="f337"/>
              </a:cxn>
              <a:cxn ang="f181">
                <a:pos x="f338" y="f339"/>
              </a:cxn>
              <a:cxn ang="f181">
                <a:pos x="f340" y="f341"/>
              </a:cxn>
              <a:cxn ang="f181">
                <a:pos x="f342" y="f337"/>
              </a:cxn>
              <a:cxn ang="f181">
                <a:pos x="f311" y="f316"/>
              </a:cxn>
            </a:cxnLst>
            <a:rect l="f288" t="f291" r="f289" b="f290"/>
            <a:pathLst>
              <a:path w="469" h="471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8"/>
                  <a:pt x="f18" y="f8"/>
                  <a:pt x="f19" y="f16"/>
                </a:cubicBezTo>
                <a:cubicBezTo>
                  <a:pt x="f20" y="f14"/>
                  <a:pt x="f21" y="f22"/>
                  <a:pt x="f23" y="f10"/>
                </a:cubicBezTo>
                <a:cubicBezTo>
                  <a:pt x="f24" y="f25"/>
                  <a:pt x="f26" y="f27"/>
                  <a:pt x="f26" y="f28"/>
                </a:cubicBezTo>
                <a:cubicBezTo>
                  <a:pt x="f26" y="f29"/>
                  <a:pt x="f30" y="f31"/>
                  <a:pt x="f32" y="f33"/>
                </a:cubicBezTo>
                <a:cubicBezTo>
                  <a:pt x="f6" y="f34"/>
                  <a:pt x="f35" y="f36"/>
                  <a:pt x="f37" y="f38"/>
                </a:cubicBezTo>
                <a:cubicBezTo>
                  <a:pt x="f39" y="f40"/>
                  <a:pt x="f26" y="f41"/>
                  <a:pt x="f26" y="f42"/>
                </a:cubicBezTo>
                <a:cubicBezTo>
                  <a:pt x="f26" y="f43"/>
                  <a:pt x="f44" y="f45"/>
                  <a:pt x="f46" y="f26"/>
                </a:cubicBezTo>
                <a:cubicBezTo>
                  <a:pt x="f41" y="f26"/>
                  <a:pt x="f40" y="f39"/>
                  <a:pt x="f47" y="f37"/>
                </a:cubicBezTo>
                <a:cubicBezTo>
                  <a:pt x="f18" y="f6"/>
                  <a:pt x="f48" y="f6"/>
                  <a:pt x="f49" y="f50"/>
                </a:cubicBezTo>
                <a:cubicBezTo>
                  <a:pt x="f31" y="f30"/>
                  <a:pt x="f51" y="f26"/>
                  <a:pt x="f52" y="f26"/>
                </a:cubicBezTo>
                <a:cubicBezTo>
                  <a:pt x="f53" y="f26"/>
                  <a:pt x="f22" y="f44"/>
                  <a:pt x="f54" y="f42"/>
                </a:cubicBezTo>
                <a:cubicBezTo>
                  <a:pt x="f54" y="f41"/>
                  <a:pt x="f14" y="f55"/>
                  <a:pt x="f56" y="f57"/>
                </a:cubicBezTo>
                <a:cubicBezTo>
                  <a:pt x="f7" y="f18"/>
                  <a:pt x="f7" y="f58"/>
                  <a:pt x="f59" y="f33"/>
                </a:cubicBezTo>
                <a:cubicBezTo>
                  <a:pt x="f14" y="f13"/>
                  <a:pt x="f54" y="f60"/>
                  <a:pt x="f54" y="f28"/>
                </a:cubicBezTo>
                <a:cubicBezTo>
                  <a:pt x="f22" y="f61"/>
                  <a:pt x="f62" y="f63"/>
                  <a:pt x="f9" y="f10"/>
                </a:cubicBezTo>
                <a:close/>
                <a:moveTo>
                  <a:pt x="f52" y="f64"/>
                </a:moveTo>
                <a:cubicBezTo>
                  <a:pt x="f65" y="f64"/>
                  <a:pt x="f66" y="f2"/>
                  <a:pt x="f67" y="f51"/>
                </a:cubicBezTo>
                <a:cubicBezTo>
                  <a:pt x="f68" y="f69"/>
                  <a:pt x="f68" y="f33"/>
                  <a:pt x="f66" y="f70"/>
                </a:cubicBezTo>
                <a:cubicBezTo>
                  <a:pt x="f71" y="f48"/>
                  <a:pt x="f71" y="f72"/>
                  <a:pt x="f73" y="f74"/>
                </a:cubicBezTo>
                <a:cubicBezTo>
                  <a:pt x="f75" y="f76"/>
                  <a:pt x="f77" y="f19"/>
                  <a:pt x="f75" y="f21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15" y="f84"/>
                  <a:pt x="f85" y="f83"/>
                  <a:pt x="f86" y="f87"/>
                </a:cubicBezTo>
                <a:cubicBezTo>
                  <a:pt x="f48" y="f88"/>
                  <a:pt x="f89" y="f88"/>
                  <a:pt x="f74" y="f87"/>
                </a:cubicBezTo>
                <a:cubicBezTo>
                  <a:pt x="f76" y="f90"/>
                  <a:pt x="f91" y="f92"/>
                  <a:pt x="f93" y="f83"/>
                </a:cubicBezTo>
                <a:cubicBezTo>
                  <a:pt x="f94" y="f95"/>
                  <a:pt x="f87" y="f96"/>
                  <a:pt x="f83" y="f97"/>
                </a:cubicBezTo>
                <a:cubicBezTo>
                  <a:pt x="f98" y="f19"/>
                  <a:pt x="f83" y="f76"/>
                  <a:pt x="f95" y="f3"/>
                </a:cubicBezTo>
                <a:cubicBezTo>
                  <a:pt x="f99" y="f72"/>
                  <a:pt x="f99" y="f48"/>
                  <a:pt x="f95" y="f70"/>
                </a:cubicBezTo>
                <a:cubicBezTo>
                  <a:pt x="f83" y="f100"/>
                  <a:pt x="f92" y="f15"/>
                  <a:pt x="f83" y="f101"/>
                </a:cubicBezTo>
                <a:cubicBezTo>
                  <a:pt x="f87" y="f102"/>
                  <a:pt x="f103" y="f66"/>
                  <a:pt x="f104" y="f67"/>
                </a:cubicBezTo>
                <a:cubicBezTo>
                  <a:pt x="f105" y="f77"/>
                  <a:pt x="f106" y="f107"/>
                  <a:pt x="f108" y="f109"/>
                </a:cubicBezTo>
                <a:cubicBezTo>
                  <a:pt x="f72" y="f110"/>
                  <a:pt x="f34" y="f111"/>
                  <a:pt x="f112" y="f113"/>
                </a:cubicBezTo>
                <a:cubicBezTo>
                  <a:pt x="f114" y="f67"/>
                  <a:pt x="f115" y="f27"/>
                  <a:pt x="f60" y="f67"/>
                </a:cubicBezTo>
                <a:cubicBezTo>
                  <a:pt x="f116" y="f64"/>
                  <a:pt x="f117" y="f64"/>
                  <a:pt x="f52" y="f64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84A71941-04C9-439E-B87D-A77A8324FC27}"/>
              </a:ext>
            </a:extLst>
          </p:cNvPr>
          <p:cNvSpPr/>
          <p:nvPr/>
        </p:nvSpPr>
        <p:spPr>
          <a:xfrm>
            <a:off x="2660647" y="2952753"/>
            <a:ext cx="508004" cy="5572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8"/>
              <a:gd name="f7" fmla="val 470"/>
              <a:gd name="f8" fmla="val 144"/>
              <a:gd name="f9" fmla="val 51"/>
              <a:gd name="f10" fmla="val 155"/>
              <a:gd name="f11" fmla="val 55"/>
              <a:gd name="f12" fmla="val 162"/>
              <a:gd name="f13" fmla="val 48"/>
              <a:gd name="f14" fmla="val 170"/>
              <a:gd name="f15" fmla="val 40"/>
              <a:gd name="f16" fmla="val 208"/>
              <a:gd name="f17" fmla="val 263"/>
              <a:gd name="f18" fmla="val 301"/>
              <a:gd name="f19" fmla="val 308"/>
              <a:gd name="f20" fmla="val 314"/>
              <a:gd name="f21" fmla="val 53"/>
              <a:gd name="f22" fmla="val 326"/>
              <a:gd name="f23" fmla="val 338"/>
              <a:gd name="f24" fmla="val 49"/>
              <a:gd name="f25" fmla="val 350"/>
              <a:gd name="f26" fmla="val 52"/>
              <a:gd name="f27" fmla="val 361"/>
              <a:gd name="f28" fmla="val 56"/>
              <a:gd name="f29" fmla="val 367"/>
              <a:gd name="f30" fmla="val 58"/>
              <a:gd name="f31" fmla="val 375"/>
              <a:gd name="f32" fmla="val 59"/>
              <a:gd name="f33" fmla="val 373"/>
              <a:gd name="f34" fmla="val 67"/>
              <a:gd name="f35" fmla="val 371"/>
              <a:gd name="f36" fmla="val 74"/>
              <a:gd name="f37" fmla="val 366"/>
              <a:gd name="f38" fmla="val 83"/>
              <a:gd name="f39" fmla="val 356"/>
              <a:gd name="f40" fmla="val 81"/>
              <a:gd name="f41" fmla="val 339"/>
              <a:gd name="f42" fmla="val 78"/>
              <a:gd name="f43" fmla="val 322"/>
              <a:gd name="f44" fmla="val 305"/>
              <a:gd name="f45" fmla="val 296"/>
              <a:gd name="f46" fmla="val 294"/>
              <a:gd name="f47" fmla="val 76"/>
              <a:gd name="f48" fmla="val 290"/>
              <a:gd name="f49" fmla="val 70"/>
              <a:gd name="f50" fmla="val 257"/>
              <a:gd name="f51" fmla="val 25"/>
              <a:gd name="f52" fmla="val 212"/>
              <a:gd name="f53" fmla="val 181"/>
              <a:gd name="f54" fmla="val 71"/>
              <a:gd name="f55" fmla="val 175"/>
              <a:gd name="f56" fmla="val 80"/>
              <a:gd name="f57" fmla="val 169"/>
              <a:gd name="f58" fmla="val 82"/>
              <a:gd name="f59" fmla="val 158"/>
              <a:gd name="f60" fmla="val 104"/>
              <a:gd name="f61" fmla="val 73"/>
              <a:gd name="f62" fmla="val 101"/>
              <a:gd name="f63" fmla="val 156"/>
              <a:gd name="f64" fmla="val 168"/>
              <a:gd name="f65" fmla="val 174"/>
              <a:gd name="f66" fmla="val 26"/>
              <a:gd name="f67" fmla="val 210"/>
              <a:gd name="f68" fmla="val 259"/>
              <a:gd name="f69" fmla="val 69"/>
              <a:gd name="f70" fmla="val 288"/>
              <a:gd name="f71" fmla="val 79"/>
              <a:gd name="f72" fmla="val 295"/>
              <a:gd name="f73" fmla="val 300"/>
              <a:gd name="f74" fmla="val 313"/>
              <a:gd name="f75" fmla="val 72"/>
              <a:gd name="f76" fmla="val 369"/>
              <a:gd name="f77" fmla="val 399"/>
              <a:gd name="f78" fmla="val 159"/>
              <a:gd name="f79" fmla="val 389"/>
              <a:gd name="f80" fmla="val 387"/>
              <a:gd name="f81" fmla="val 398"/>
              <a:gd name="f82" fmla="val 444"/>
              <a:gd name="f83" fmla="val 388"/>
              <a:gd name="f84" fmla="val 303"/>
              <a:gd name="f85" fmla="val 365"/>
              <a:gd name="f86" fmla="val 400"/>
              <a:gd name="f87" fmla="val 396"/>
              <a:gd name="f88" fmla="val 370"/>
              <a:gd name="f89" fmla="val 390"/>
              <a:gd name="f90" fmla="val 316"/>
              <a:gd name="f91" fmla="val 382"/>
              <a:gd name="f92" fmla="val 293"/>
              <a:gd name="f93" fmla="val 410"/>
              <a:gd name="f94" fmla="val 415"/>
              <a:gd name="f95" fmla="val 302"/>
              <a:gd name="f96" fmla="val 417"/>
              <a:gd name="f97" fmla="val 312"/>
              <a:gd name="f98" fmla="val 353"/>
              <a:gd name="f99" fmla="val 403"/>
              <a:gd name="f100" fmla="val 337"/>
              <a:gd name="f101" fmla="val 418"/>
              <a:gd name="f102" fmla="val 320"/>
              <a:gd name="f103" fmla="val 419"/>
              <a:gd name="f104" fmla="val 307"/>
              <a:gd name="f105" fmla="val 422"/>
              <a:gd name="f106" fmla="val 435"/>
              <a:gd name="f107" fmla="val 258"/>
              <a:gd name="f108" fmla="val 207"/>
              <a:gd name="f109" fmla="val 468"/>
              <a:gd name="f110" fmla="val 172"/>
              <a:gd name="f111" fmla="val 431"/>
              <a:gd name="f112" fmla="val 163"/>
              <a:gd name="f113" fmla="val 154"/>
              <a:gd name="f114" fmla="val 141"/>
              <a:gd name="f115" fmla="val 87"/>
              <a:gd name="f116" fmla="val 379"/>
              <a:gd name="f117" fmla="val 325"/>
              <a:gd name="f118" fmla="val 41"/>
              <a:gd name="f119" fmla="val 1"/>
              <a:gd name="f120" fmla="val 209"/>
              <a:gd name="f121" fmla="val 39"/>
              <a:gd name="f122" fmla="val 171"/>
              <a:gd name="f123" fmla="val 142"/>
              <a:gd name="f124" fmla="val 89"/>
              <a:gd name="f125" fmla="val 91"/>
              <a:gd name="f126" fmla="+- 0 0 -90"/>
              <a:gd name="f127" fmla="*/ f3 1 428"/>
              <a:gd name="f128" fmla="*/ f4 1 470"/>
              <a:gd name="f129" fmla="val f5"/>
              <a:gd name="f130" fmla="val f6"/>
              <a:gd name="f131" fmla="val f7"/>
              <a:gd name="f132" fmla="*/ f126 f0 1"/>
              <a:gd name="f133" fmla="+- f131 0 f129"/>
              <a:gd name="f134" fmla="+- f130 0 f129"/>
              <a:gd name="f135" fmla="*/ f132 1 f2"/>
              <a:gd name="f136" fmla="*/ f134 1 428"/>
              <a:gd name="f137" fmla="*/ f133 1 470"/>
              <a:gd name="f138" fmla="*/ 144 f134 1"/>
              <a:gd name="f139" fmla="*/ 51 f133 1"/>
              <a:gd name="f140" fmla="*/ 170 f134 1"/>
              <a:gd name="f141" fmla="*/ 40 f133 1"/>
              <a:gd name="f142" fmla="*/ 301 f134 1"/>
              <a:gd name="f143" fmla="*/ 326 f134 1"/>
              <a:gd name="f144" fmla="*/ 361 f134 1"/>
              <a:gd name="f145" fmla="*/ 56 f133 1"/>
              <a:gd name="f146" fmla="*/ 373 f134 1"/>
              <a:gd name="f147" fmla="*/ 67 f133 1"/>
              <a:gd name="f148" fmla="*/ 356 f134 1"/>
              <a:gd name="f149" fmla="*/ 81 f133 1"/>
              <a:gd name="f150" fmla="*/ 305 f134 1"/>
              <a:gd name="f151" fmla="*/ 290 f134 1"/>
              <a:gd name="f152" fmla="*/ 70 f133 1"/>
              <a:gd name="f153" fmla="*/ 181 f134 1"/>
              <a:gd name="f154" fmla="*/ 71 f133 1"/>
              <a:gd name="f155" fmla="*/ 158 f134 1"/>
              <a:gd name="f156" fmla="*/ 80 f133 1"/>
              <a:gd name="f157" fmla="*/ 81 f134 1"/>
              <a:gd name="f158" fmla="*/ 156 f133 1"/>
              <a:gd name="f159" fmla="*/ 70 f134 1"/>
              <a:gd name="f160" fmla="*/ 181 f133 1"/>
              <a:gd name="f161" fmla="*/ 69 f134 1"/>
              <a:gd name="f162" fmla="*/ 288 f133 1"/>
              <a:gd name="f163" fmla="*/ 313 f133 1"/>
              <a:gd name="f164" fmla="*/ 159 f134 1"/>
              <a:gd name="f165" fmla="*/ 389 f133 1"/>
              <a:gd name="f166" fmla="*/ 180 f134 1"/>
              <a:gd name="f167" fmla="*/ 398 f133 1"/>
              <a:gd name="f168" fmla="*/ 313 f134 1"/>
              <a:gd name="f169" fmla="*/ 390 f134 1"/>
              <a:gd name="f170" fmla="*/ 316 f133 1"/>
              <a:gd name="f171" fmla="*/ 396 f134 1"/>
              <a:gd name="f172" fmla="*/ 293 f133 1"/>
              <a:gd name="f173" fmla="*/ 417 f134 1"/>
              <a:gd name="f174" fmla="*/ 312 f133 1"/>
              <a:gd name="f175" fmla="*/ 337 f134 1"/>
              <a:gd name="f176" fmla="*/ 418 f133 1"/>
              <a:gd name="f177" fmla="*/ 294 f134 1"/>
              <a:gd name="f178" fmla="*/ 435 f133 1"/>
              <a:gd name="f179" fmla="*/ 172 f134 1"/>
              <a:gd name="f180" fmla="*/ 431 f133 1"/>
              <a:gd name="f181" fmla="*/ 141 f134 1"/>
              <a:gd name="f182" fmla="*/ 51 f134 1"/>
              <a:gd name="f183" fmla="*/ 325 f133 1"/>
              <a:gd name="f184" fmla="*/ 41 f134 1"/>
              <a:gd name="f185" fmla="*/ 300 f133 1"/>
              <a:gd name="f186" fmla="*/ 39 f134 1"/>
              <a:gd name="f187" fmla="*/ 171 f133 1"/>
              <a:gd name="f188" fmla="*/ 142 f133 1"/>
              <a:gd name="f189" fmla="+- f135 0 f1"/>
              <a:gd name="f190" fmla="*/ f138 1 428"/>
              <a:gd name="f191" fmla="*/ f139 1 470"/>
              <a:gd name="f192" fmla="*/ f140 1 428"/>
              <a:gd name="f193" fmla="*/ f141 1 470"/>
              <a:gd name="f194" fmla="*/ f142 1 428"/>
              <a:gd name="f195" fmla="*/ f143 1 428"/>
              <a:gd name="f196" fmla="*/ f144 1 428"/>
              <a:gd name="f197" fmla="*/ f145 1 470"/>
              <a:gd name="f198" fmla="*/ f146 1 428"/>
              <a:gd name="f199" fmla="*/ f147 1 470"/>
              <a:gd name="f200" fmla="*/ f148 1 428"/>
              <a:gd name="f201" fmla="*/ f149 1 470"/>
              <a:gd name="f202" fmla="*/ f150 1 428"/>
              <a:gd name="f203" fmla="*/ f151 1 428"/>
              <a:gd name="f204" fmla="*/ f152 1 470"/>
              <a:gd name="f205" fmla="*/ f153 1 428"/>
              <a:gd name="f206" fmla="*/ f154 1 470"/>
              <a:gd name="f207" fmla="*/ f155 1 428"/>
              <a:gd name="f208" fmla="*/ f156 1 470"/>
              <a:gd name="f209" fmla="*/ f157 1 428"/>
              <a:gd name="f210" fmla="*/ f158 1 470"/>
              <a:gd name="f211" fmla="*/ f159 1 428"/>
              <a:gd name="f212" fmla="*/ f160 1 470"/>
              <a:gd name="f213" fmla="*/ f161 1 428"/>
              <a:gd name="f214" fmla="*/ f162 1 470"/>
              <a:gd name="f215" fmla="*/ f163 1 470"/>
              <a:gd name="f216" fmla="*/ f164 1 428"/>
              <a:gd name="f217" fmla="*/ f165 1 470"/>
              <a:gd name="f218" fmla="*/ f166 1 428"/>
              <a:gd name="f219" fmla="*/ f167 1 470"/>
              <a:gd name="f220" fmla="*/ f168 1 428"/>
              <a:gd name="f221" fmla="*/ f169 1 428"/>
              <a:gd name="f222" fmla="*/ f170 1 470"/>
              <a:gd name="f223" fmla="*/ f171 1 428"/>
              <a:gd name="f224" fmla="*/ f172 1 470"/>
              <a:gd name="f225" fmla="*/ f173 1 428"/>
              <a:gd name="f226" fmla="*/ f174 1 470"/>
              <a:gd name="f227" fmla="*/ f175 1 428"/>
              <a:gd name="f228" fmla="*/ f176 1 470"/>
              <a:gd name="f229" fmla="*/ f177 1 428"/>
              <a:gd name="f230" fmla="*/ f178 1 470"/>
              <a:gd name="f231" fmla="*/ f179 1 428"/>
              <a:gd name="f232" fmla="*/ f180 1 470"/>
              <a:gd name="f233" fmla="*/ f181 1 428"/>
              <a:gd name="f234" fmla="*/ f182 1 428"/>
              <a:gd name="f235" fmla="*/ f183 1 470"/>
              <a:gd name="f236" fmla="*/ f184 1 428"/>
              <a:gd name="f237" fmla="*/ f185 1 470"/>
              <a:gd name="f238" fmla="*/ f186 1 428"/>
              <a:gd name="f239" fmla="*/ f187 1 470"/>
              <a:gd name="f240" fmla="*/ f188 1 470"/>
              <a:gd name="f241" fmla="*/ 0 1 f136"/>
              <a:gd name="f242" fmla="*/ f130 1 f136"/>
              <a:gd name="f243" fmla="*/ 0 1 f137"/>
              <a:gd name="f244" fmla="*/ f131 1 f137"/>
              <a:gd name="f245" fmla="*/ f190 1 f136"/>
              <a:gd name="f246" fmla="*/ f191 1 f137"/>
              <a:gd name="f247" fmla="*/ f192 1 f136"/>
              <a:gd name="f248" fmla="*/ f193 1 f137"/>
              <a:gd name="f249" fmla="*/ f194 1 f136"/>
              <a:gd name="f250" fmla="*/ f195 1 f136"/>
              <a:gd name="f251" fmla="*/ f196 1 f136"/>
              <a:gd name="f252" fmla="*/ f197 1 f137"/>
              <a:gd name="f253" fmla="*/ f198 1 f136"/>
              <a:gd name="f254" fmla="*/ f199 1 f137"/>
              <a:gd name="f255" fmla="*/ f200 1 f136"/>
              <a:gd name="f256" fmla="*/ f201 1 f137"/>
              <a:gd name="f257" fmla="*/ f202 1 f136"/>
              <a:gd name="f258" fmla="*/ f203 1 f136"/>
              <a:gd name="f259" fmla="*/ f204 1 f137"/>
              <a:gd name="f260" fmla="*/ f205 1 f136"/>
              <a:gd name="f261" fmla="*/ f206 1 f137"/>
              <a:gd name="f262" fmla="*/ f207 1 f136"/>
              <a:gd name="f263" fmla="*/ f208 1 f137"/>
              <a:gd name="f264" fmla="*/ f209 1 f136"/>
              <a:gd name="f265" fmla="*/ f210 1 f137"/>
              <a:gd name="f266" fmla="*/ f211 1 f136"/>
              <a:gd name="f267" fmla="*/ f212 1 f137"/>
              <a:gd name="f268" fmla="*/ f213 1 f136"/>
              <a:gd name="f269" fmla="*/ f214 1 f137"/>
              <a:gd name="f270" fmla="*/ f215 1 f137"/>
              <a:gd name="f271" fmla="*/ f216 1 f136"/>
              <a:gd name="f272" fmla="*/ f217 1 f137"/>
              <a:gd name="f273" fmla="*/ f218 1 f136"/>
              <a:gd name="f274" fmla="*/ f219 1 f137"/>
              <a:gd name="f275" fmla="*/ f220 1 f136"/>
              <a:gd name="f276" fmla="*/ f221 1 f136"/>
              <a:gd name="f277" fmla="*/ f222 1 f137"/>
              <a:gd name="f278" fmla="*/ f223 1 f136"/>
              <a:gd name="f279" fmla="*/ f224 1 f137"/>
              <a:gd name="f280" fmla="*/ f225 1 f136"/>
              <a:gd name="f281" fmla="*/ f226 1 f137"/>
              <a:gd name="f282" fmla="*/ f227 1 f136"/>
              <a:gd name="f283" fmla="*/ f228 1 f137"/>
              <a:gd name="f284" fmla="*/ f229 1 f136"/>
              <a:gd name="f285" fmla="*/ f230 1 f137"/>
              <a:gd name="f286" fmla="*/ f231 1 f136"/>
              <a:gd name="f287" fmla="*/ f232 1 f137"/>
              <a:gd name="f288" fmla="*/ f233 1 f136"/>
              <a:gd name="f289" fmla="*/ f234 1 f136"/>
              <a:gd name="f290" fmla="*/ f235 1 f137"/>
              <a:gd name="f291" fmla="*/ f236 1 f136"/>
              <a:gd name="f292" fmla="*/ f237 1 f137"/>
              <a:gd name="f293" fmla="*/ f238 1 f136"/>
              <a:gd name="f294" fmla="*/ f239 1 f137"/>
              <a:gd name="f295" fmla="*/ f240 1 f137"/>
              <a:gd name="f296" fmla="*/ f241 f127 1"/>
              <a:gd name="f297" fmla="*/ f242 f127 1"/>
              <a:gd name="f298" fmla="*/ f244 f128 1"/>
              <a:gd name="f299" fmla="*/ f243 f128 1"/>
              <a:gd name="f300" fmla="*/ f245 f127 1"/>
              <a:gd name="f301" fmla="*/ f246 f128 1"/>
              <a:gd name="f302" fmla="*/ f247 f127 1"/>
              <a:gd name="f303" fmla="*/ f248 f128 1"/>
              <a:gd name="f304" fmla="*/ f249 f127 1"/>
              <a:gd name="f305" fmla="*/ f250 f127 1"/>
              <a:gd name="f306" fmla="*/ f251 f127 1"/>
              <a:gd name="f307" fmla="*/ f252 f128 1"/>
              <a:gd name="f308" fmla="*/ f253 f127 1"/>
              <a:gd name="f309" fmla="*/ f254 f128 1"/>
              <a:gd name="f310" fmla="*/ f255 f127 1"/>
              <a:gd name="f311" fmla="*/ f256 f128 1"/>
              <a:gd name="f312" fmla="*/ f257 f127 1"/>
              <a:gd name="f313" fmla="*/ f258 f127 1"/>
              <a:gd name="f314" fmla="*/ f259 f128 1"/>
              <a:gd name="f315" fmla="*/ f260 f127 1"/>
              <a:gd name="f316" fmla="*/ f261 f128 1"/>
              <a:gd name="f317" fmla="*/ f262 f127 1"/>
              <a:gd name="f318" fmla="*/ f263 f128 1"/>
              <a:gd name="f319" fmla="*/ f264 f127 1"/>
              <a:gd name="f320" fmla="*/ f265 f128 1"/>
              <a:gd name="f321" fmla="*/ f266 f127 1"/>
              <a:gd name="f322" fmla="*/ f267 f128 1"/>
              <a:gd name="f323" fmla="*/ f268 f127 1"/>
              <a:gd name="f324" fmla="*/ f269 f128 1"/>
              <a:gd name="f325" fmla="*/ f270 f128 1"/>
              <a:gd name="f326" fmla="*/ f271 f127 1"/>
              <a:gd name="f327" fmla="*/ f272 f128 1"/>
              <a:gd name="f328" fmla="*/ f273 f127 1"/>
              <a:gd name="f329" fmla="*/ f274 f128 1"/>
              <a:gd name="f330" fmla="*/ f275 f127 1"/>
              <a:gd name="f331" fmla="*/ f276 f127 1"/>
              <a:gd name="f332" fmla="*/ f277 f128 1"/>
              <a:gd name="f333" fmla="*/ f278 f127 1"/>
              <a:gd name="f334" fmla="*/ f279 f128 1"/>
              <a:gd name="f335" fmla="*/ f280 f127 1"/>
              <a:gd name="f336" fmla="*/ f281 f128 1"/>
              <a:gd name="f337" fmla="*/ f282 f127 1"/>
              <a:gd name="f338" fmla="*/ f283 f128 1"/>
              <a:gd name="f339" fmla="*/ f284 f127 1"/>
              <a:gd name="f340" fmla="*/ f285 f128 1"/>
              <a:gd name="f341" fmla="*/ f286 f127 1"/>
              <a:gd name="f342" fmla="*/ f287 f128 1"/>
              <a:gd name="f343" fmla="*/ f288 f127 1"/>
              <a:gd name="f344" fmla="*/ f289 f127 1"/>
              <a:gd name="f345" fmla="*/ f290 f128 1"/>
              <a:gd name="f346" fmla="*/ f291 f127 1"/>
              <a:gd name="f347" fmla="*/ f292 f128 1"/>
              <a:gd name="f348" fmla="*/ f293 f127 1"/>
              <a:gd name="f349" fmla="*/ f294 f128 1"/>
              <a:gd name="f350" fmla="*/ f295 f1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9">
                <a:pos x="f300" y="f301"/>
              </a:cxn>
              <a:cxn ang="f189">
                <a:pos x="f302" y="f303"/>
              </a:cxn>
              <a:cxn ang="f189">
                <a:pos x="f304" y="f303"/>
              </a:cxn>
              <a:cxn ang="f189">
                <a:pos x="f305" y="f301"/>
              </a:cxn>
              <a:cxn ang="f189">
                <a:pos x="f306" y="f307"/>
              </a:cxn>
              <a:cxn ang="f189">
                <a:pos x="f308" y="f309"/>
              </a:cxn>
              <a:cxn ang="f189">
                <a:pos x="f310" y="f311"/>
              </a:cxn>
              <a:cxn ang="f189">
                <a:pos x="f312" y="f311"/>
              </a:cxn>
              <a:cxn ang="f189">
                <a:pos x="f313" y="f314"/>
              </a:cxn>
              <a:cxn ang="f189">
                <a:pos x="f315" y="f316"/>
              </a:cxn>
              <a:cxn ang="f189">
                <a:pos x="f317" y="f318"/>
              </a:cxn>
              <a:cxn ang="f189">
                <a:pos x="f319" y="f320"/>
              </a:cxn>
              <a:cxn ang="f189">
                <a:pos x="f321" y="f322"/>
              </a:cxn>
              <a:cxn ang="f189">
                <a:pos x="f323" y="f324"/>
              </a:cxn>
              <a:cxn ang="f189">
                <a:pos x="f319" y="f325"/>
              </a:cxn>
              <a:cxn ang="f189">
                <a:pos x="f326" y="f327"/>
              </a:cxn>
              <a:cxn ang="f189">
                <a:pos x="f328" y="f329"/>
              </a:cxn>
              <a:cxn ang="f189">
                <a:pos x="f313" y="f329"/>
              </a:cxn>
              <a:cxn ang="f189">
                <a:pos x="f330" y="f327"/>
              </a:cxn>
              <a:cxn ang="f189">
                <a:pos x="f331" y="f332"/>
              </a:cxn>
              <a:cxn ang="f189">
                <a:pos x="f333" y="f334"/>
              </a:cxn>
              <a:cxn ang="f189">
                <a:pos x="f335" y="f336"/>
              </a:cxn>
              <a:cxn ang="f189">
                <a:pos x="f337" y="f338"/>
              </a:cxn>
              <a:cxn ang="f189">
                <a:pos x="f339" y="f340"/>
              </a:cxn>
              <a:cxn ang="f189">
                <a:pos x="f341" y="f342"/>
              </a:cxn>
              <a:cxn ang="f189">
                <a:pos x="f343" y="f338"/>
              </a:cxn>
              <a:cxn ang="f189">
                <a:pos x="f344" y="f345"/>
              </a:cxn>
              <a:cxn ang="f189">
                <a:pos x="f346" y="f347"/>
              </a:cxn>
              <a:cxn ang="f189">
                <a:pos x="f348" y="f349"/>
              </a:cxn>
              <a:cxn ang="f189">
                <a:pos x="f344" y="f350"/>
              </a:cxn>
              <a:cxn ang="f189">
                <a:pos x="f300" y="f301"/>
              </a:cxn>
            </a:cxnLst>
            <a:rect l="f296" t="f299" r="f297" b="f298"/>
            <a:pathLst>
              <a:path w="428" h="47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5"/>
                  <a:pt x="f17" y="f5"/>
                  <a:pt x="f18" y="f15"/>
                </a:cubicBezTo>
                <a:cubicBezTo>
                  <a:pt x="f19" y="f13"/>
                  <a:pt x="f20" y="f21"/>
                  <a:pt x="f22" y="f9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2"/>
                  <a:pt x="f44" y="f40"/>
                </a:cubicBezTo>
                <a:cubicBezTo>
                  <a:pt x="f45" y="f38"/>
                  <a:pt x="f46" y="f47"/>
                  <a:pt x="f48" y="f49"/>
                </a:cubicBezTo>
                <a:cubicBezTo>
                  <a:pt x="f50" y="f51"/>
                  <a:pt x="f52" y="f51"/>
                  <a:pt x="f53" y="f54"/>
                </a:cubicBezTo>
                <a:cubicBezTo>
                  <a:pt x="f55" y="f56"/>
                  <a:pt x="f57" y="f58"/>
                  <a:pt x="f59" y="f56"/>
                </a:cubicBezTo>
                <a:cubicBezTo>
                  <a:pt x="f60" y="f54"/>
                  <a:pt x="f61" y="f62"/>
                  <a:pt x="f40" y="f63"/>
                </a:cubicBezTo>
                <a:cubicBezTo>
                  <a:pt x="f38" y="f64"/>
                  <a:pt x="f56" y="f65"/>
                  <a:pt x="f49" y="f53"/>
                </a:cubicBezTo>
                <a:cubicBezTo>
                  <a:pt x="f66" y="f67"/>
                  <a:pt x="f66" y="f68"/>
                  <a:pt x="f69" y="f70"/>
                </a:cubicBezTo>
                <a:cubicBezTo>
                  <a:pt x="f71" y="f72"/>
                  <a:pt x="f38" y="f73"/>
                  <a:pt x="f40" y="f74"/>
                </a:cubicBezTo>
                <a:cubicBezTo>
                  <a:pt x="f75" y="f76"/>
                  <a:pt x="f60" y="f77"/>
                  <a:pt x="f78" y="f79"/>
                </a:cubicBezTo>
                <a:cubicBezTo>
                  <a:pt x="f57" y="f80"/>
                  <a:pt x="f65" y="f79"/>
                  <a:pt x="f2" y="f81"/>
                </a:cubicBezTo>
                <a:cubicBezTo>
                  <a:pt x="f52" y="f82"/>
                  <a:pt x="f68" y="f82"/>
                  <a:pt x="f48" y="f81"/>
                </a:cubicBezTo>
                <a:cubicBezTo>
                  <a:pt x="f45" y="f83"/>
                  <a:pt x="f84" y="f80"/>
                  <a:pt x="f74" y="f79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89" y="f19"/>
                  <a:pt x="f91" y="f45"/>
                  <a:pt x="f87" y="f92"/>
                </a:cubicBezTo>
                <a:cubicBezTo>
                  <a:pt x="f93" y="f48"/>
                  <a:pt x="f94" y="f95"/>
                  <a:pt x="f96" y="f97"/>
                </a:cubicBezTo>
                <a:cubicBezTo>
                  <a:pt x="f6" y="f98"/>
                  <a:pt x="f99" y="f94"/>
                  <a:pt x="f100" y="f101"/>
                </a:cubicBezTo>
                <a:cubicBezTo>
                  <a:pt x="f102" y="f103"/>
                  <a:pt x="f104" y="f105"/>
                  <a:pt x="f46" y="f106"/>
                </a:cubicBezTo>
                <a:cubicBezTo>
                  <a:pt x="f107" y="f7"/>
                  <a:pt x="f108" y="f109"/>
                  <a:pt x="f110" y="f111"/>
                </a:cubicBezTo>
                <a:cubicBezTo>
                  <a:pt x="f112" y="f105"/>
                  <a:pt x="f113" y="f101"/>
                  <a:pt x="f114" y="f101"/>
                </a:cubicBezTo>
                <a:cubicBezTo>
                  <a:pt x="f115" y="f103"/>
                  <a:pt x="f24" y="f116"/>
                  <a:pt x="f9" y="f117"/>
                </a:cubicBezTo>
                <a:cubicBezTo>
                  <a:pt x="f26" y="f20"/>
                  <a:pt x="f24" y="f104"/>
                  <a:pt x="f118" y="f73"/>
                </a:cubicBezTo>
                <a:cubicBezTo>
                  <a:pt x="f119" y="f17"/>
                  <a:pt x="f5" y="f120"/>
                  <a:pt x="f121" y="f122"/>
                </a:cubicBezTo>
                <a:cubicBezTo>
                  <a:pt x="f13" y="f12"/>
                  <a:pt x="f9" y="f113"/>
                  <a:pt x="f9" y="f123"/>
                </a:cubicBezTo>
                <a:cubicBezTo>
                  <a:pt x="f24" y="f124"/>
                  <a:pt x="f125" y="f13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78C92A79-702B-4774-B93C-B56F1A3D33AB}"/>
              </a:ext>
            </a:extLst>
          </p:cNvPr>
          <p:cNvSpPr/>
          <p:nvPr/>
        </p:nvSpPr>
        <p:spPr>
          <a:xfrm>
            <a:off x="3551236" y="2952753"/>
            <a:ext cx="496884" cy="5445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9"/>
              <a:gd name="f7" fmla="val 461"/>
              <a:gd name="f8" fmla="val 183"/>
              <a:gd name="f9" fmla="val 460"/>
              <a:gd name="f10" fmla="val 160"/>
              <a:gd name="f11" fmla="val 139"/>
              <a:gd name="f12" fmla="val 451"/>
              <a:gd name="f13" fmla="val 124"/>
              <a:gd name="f14" fmla="val 435"/>
              <a:gd name="f15" fmla="val 113"/>
              <a:gd name="f16" fmla="val 422"/>
              <a:gd name="f17" fmla="val 101"/>
              <a:gd name="f18" fmla="val 86"/>
              <a:gd name="f19" fmla="val 37"/>
              <a:gd name="f20" fmla="val 380"/>
              <a:gd name="f21" fmla="val 332"/>
              <a:gd name="f22" fmla="val 324"/>
              <a:gd name="f23" fmla="val 2"/>
              <a:gd name="f24" fmla="val 315"/>
              <a:gd name="f25" fmla="val 5"/>
              <a:gd name="f26" fmla="val 307"/>
              <a:gd name="f27" fmla="val 9"/>
              <a:gd name="f28" fmla="val 300"/>
              <a:gd name="f29" fmla="val 13"/>
              <a:gd name="f30" fmla="val 290"/>
              <a:gd name="f31" fmla="val 24"/>
              <a:gd name="f32" fmla="val 293"/>
              <a:gd name="f33" fmla="val 35"/>
              <a:gd name="f34" fmla="val 297"/>
              <a:gd name="f35" fmla="val 31"/>
              <a:gd name="f36" fmla="val 306"/>
              <a:gd name="f37" fmla="val 30"/>
              <a:gd name="f38" fmla="val 313"/>
              <a:gd name="f39" fmla="val 21"/>
              <a:gd name="f40" fmla="val 370"/>
              <a:gd name="f41" fmla="val 52"/>
              <a:gd name="f42" fmla="val 399"/>
              <a:gd name="f43" fmla="val 109"/>
              <a:gd name="f44" fmla="val 390"/>
              <a:gd name="f45" fmla="val 118"/>
              <a:gd name="f46" fmla="val 388"/>
              <a:gd name="f47" fmla="val 123"/>
              <a:gd name="f48" fmla="val 129"/>
              <a:gd name="f49" fmla="val 398"/>
              <a:gd name="f50" fmla="val 164"/>
              <a:gd name="f51" fmla="val 446"/>
              <a:gd name="f52" fmla="val 206"/>
              <a:gd name="f53" fmla="val 241"/>
              <a:gd name="f54" fmla="val 397"/>
              <a:gd name="f55" fmla="val 247"/>
              <a:gd name="f56" fmla="val 253"/>
              <a:gd name="f57" fmla="val 261"/>
              <a:gd name="f58" fmla="val 316"/>
              <a:gd name="f59" fmla="val 400"/>
              <a:gd name="f60" fmla="val 349"/>
              <a:gd name="f61" fmla="val 369"/>
              <a:gd name="f62" fmla="val 339"/>
              <a:gd name="f63" fmla="val 337"/>
              <a:gd name="f64" fmla="val 302"/>
              <a:gd name="f65" fmla="val 341"/>
              <a:gd name="f66" fmla="val 296"/>
              <a:gd name="f67" fmla="val 351"/>
              <a:gd name="f68" fmla="val 289"/>
              <a:gd name="f69" fmla="val 393"/>
              <a:gd name="f70" fmla="val 394"/>
              <a:gd name="f71" fmla="val 212"/>
              <a:gd name="f72" fmla="val 352"/>
              <a:gd name="f73" fmla="val 176"/>
              <a:gd name="f74" fmla="val 336"/>
              <a:gd name="f75" fmla="val 170"/>
              <a:gd name="f76" fmla="val 156"/>
              <a:gd name="f77" fmla="val 105"/>
              <a:gd name="f78" fmla="val 317"/>
              <a:gd name="f79" fmla="val 72"/>
              <a:gd name="f80" fmla="val 266"/>
              <a:gd name="f81" fmla="val 81"/>
              <a:gd name="f82" fmla="val 252"/>
              <a:gd name="f83" fmla="val 83"/>
              <a:gd name="f84" fmla="val 245"/>
              <a:gd name="f85" fmla="val 237"/>
              <a:gd name="f86" fmla="val 69"/>
              <a:gd name="f87" fmla="val 208"/>
              <a:gd name="f88" fmla="val 27"/>
              <a:gd name="f89" fmla="val 132"/>
              <a:gd name="f90" fmla="val 70"/>
              <a:gd name="f91" fmla="val 125"/>
              <a:gd name="f92" fmla="val 80"/>
              <a:gd name="f93" fmla="val 119"/>
              <a:gd name="f94" fmla="val 85"/>
              <a:gd name="f95" fmla="val 106"/>
              <a:gd name="f96" fmla="val 94"/>
              <a:gd name="f97" fmla="val 77"/>
              <a:gd name="f98" fmla="val 78"/>
              <a:gd name="f99" fmla="val 68"/>
              <a:gd name="f100" fmla="val 56"/>
              <a:gd name="f101" fmla="val 50"/>
              <a:gd name="f102" fmla="val 47"/>
              <a:gd name="f103" fmla="val 45"/>
              <a:gd name="f104" fmla="val 58"/>
              <a:gd name="f105" fmla="val 62"/>
              <a:gd name="f106" fmla="val 95"/>
              <a:gd name="f107" fmla="val 120"/>
              <a:gd name="f108" fmla="val 40"/>
              <a:gd name="f109" fmla="val 146"/>
              <a:gd name="f110" fmla="val 22"/>
              <a:gd name="f111" fmla="val 178"/>
              <a:gd name="f112" fmla="val 219"/>
              <a:gd name="f113" fmla="val 248"/>
              <a:gd name="f114" fmla="val 39"/>
              <a:gd name="f115" fmla="val 257"/>
              <a:gd name="f116" fmla="val 48"/>
              <a:gd name="f117" fmla="val 265"/>
              <a:gd name="f118" fmla="val 53"/>
              <a:gd name="f119" fmla="val 279"/>
              <a:gd name="f120" fmla="val 328"/>
              <a:gd name="f121" fmla="val 368"/>
              <a:gd name="f122" fmla="val 88"/>
              <a:gd name="f123" fmla="val 138"/>
              <a:gd name="f124" fmla="val 154"/>
              <a:gd name="f125" fmla="val 373"/>
              <a:gd name="f126" fmla="val 384"/>
              <a:gd name="f127" fmla="val 175"/>
              <a:gd name="f128" fmla="val 211"/>
              <a:gd name="f129" fmla="val 418"/>
              <a:gd name="f130" fmla="val 263"/>
              <a:gd name="f131" fmla="val 382"/>
              <a:gd name="f132" fmla="val 298"/>
              <a:gd name="f133" fmla="val 329"/>
              <a:gd name="f134" fmla="val 420"/>
              <a:gd name="f135" fmla="val 278"/>
              <a:gd name="f136" fmla="val 256"/>
              <a:gd name="f137" fmla="val 423"/>
              <a:gd name="f138" fmla="val 433"/>
              <a:gd name="f139" fmla="val 230"/>
              <a:gd name="f140" fmla="val 209"/>
              <a:gd name="f141" fmla="+- 0 0 -90"/>
              <a:gd name="f142" fmla="*/ f3 1 419"/>
              <a:gd name="f143" fmla="*/ f4 1 461"/>
              <a:gd name="f144" fmla="val f5"/>
              <a:gd name="f145" fmla="val f6"/>
              <a:gd name="f146" fmla="val f7"/>
              <a:gd name="f147" fmla="*/ f141 f0 1"/>
              <a:gd name="f148" fmla="+- f146 0 f144"/>
              <a:gd name="f149" fmla="+- f145 0 f144"/>
              <a:gd name="f150" fmla="*/ f147 1 f2"/>
              <a:gd name="f151" fmla="*/ f149 1 419"/>
              <a:gd name="f152" fmla="*/ f148 1 461"/>
              <a:gd name="f153" fmla="*/ 183 f149 1"/>
              <a:gd name="f154" fmla="*/ 460 f148 1"/>
              <a:gd name="f155" fmla="*/ 124 f149 1"/>
              <a:gd name="f156" fmla="*/ 435 f148 1"/>
              <a:gd name="f157" fmla="*/ 86 f149 1"/>
              <a:gd name="f158" fmla="*/ 419 f148 1"/>
              <a:gd name="f159" fmla="*/ 0 f149 1"/>
              <a:gd name="f160" fmla="*/ 332 f148 1"/>
              <a:gd name="f161" fmla="*/ 5 f149 1"/>
              <a:gd name="f162" fmla="*/ 307 f148 1"/>
              <a:gd name="f163" fmla="*/ 24 f149 1"/>
              <a:gd name="f164" fmla="*/ 293 f148 1"/>
              <a:gd name="f165" fmla="*/ 30 f149 1"/>
              <a:gd name="f166" fmla="*/ 313 f148 1"/>
              <a:gd name="f167" fmla="*/ 109 f149 1"/>
              <a:gd name="f168" fmla="*/ 390 f148 1"/>
              <a:gd name="f169" fmla="*/ 129 f149 1"/>
              <a:gd name="f170" fmla="*/ 398 f148 1"/>
              <a:gd name="f171" fmla="*/ 241 f149 1"/>
              <a:gd name="f172" fmla="*/ 397 f148 1"/>
              <a:gd name="f173" fmla="*/ 261 f149 1"/>
              <a:gd name="f174" fmla="*/ 339 f149 1"/>
              <a:gd name="f175" fmla="*/ 315 f148 1"/>
              <a:gd name="f176" fmla="*/ 351 f149 1"/>
              <a:gd name="f177" fmla="*/ 289 f148 1"/>
              <a:gd name="f178" fmla="*/ 352 f149 1"/>
              <a:gd name="f179" fmla="*/ 183 f148 1"/>
              <a:gd name="f180" fmla="*/ 156 f148 1"/>
              <a:gd name="f181" fmla="*/ 266 f149 1"/>
              <a:gd name="f182" fmla="*/ 81 f148 1"/>
              <a:gd name="f183" fmla="*/ 237 f149 1"/>
              <a:gd name="f184" fmla="*/ 69 f148 1"/>
              <a:gd name="f185" fmla="*/ 132 f149 1"/>
              <a:gd name="f186" fmla="*/ 70 f148 1"/>
              <a:gd name="f187" fmla="*/ 106 f149 1"/>
              <a:gd name="f188" fmla="*/ 68 f149 1"/>
              <a:gd name="f189" fmla="*/ 47 f149 1"/>
              <a:gd name="f190" fmla="*/ 68 f148 1"/>
              <a:gd name="f191" fmla="*/ 62 f149 1"/>
              <a:gd name="f192" fmla="*/ 56 f148 1"/>
              <a:gd name="f193" fmla="*/ 146 f149 1"/>
              <a:gd name="f194" fmla="*/ 22 f148 1"/>
              <a:gd name="f195" fmla="*/ 248 f149 1"/>
              <a:gd name="f196" fmla="*/ 39 f148 1"/>
              <a:gd name="f197" fmla="*/ 279 f149 1"/>
              <a:gd name="f198" fmla="*/ 52 f148 1"/>
              <a:gd name="f199" fmla="*/ 369 f149 1"/>
              <a:gd name="f200" fmla="*/ 138 f148 1"/>
              <a:gd name="f201" fmla="*/ 384 f149 1"/>
              <a:gd name="f202" fmla="*/ 175 f148 1"/>
              <a:gd name="f203" fmla="*/ 382 f149 1"/>
              <a:gd name="f204" fmla="*/ 298 f148 1"/>
              <a:gd name="f205" fmla="*/ 329 f148 1"/>
              <a:gd name="f206" fmla="*/ 278 f149 1"/>
              <a:gd name="f207" fmla="*/ 247 f149 1"/>
              <a:gd name="f208" fmla="*/ 433 f148 1"/>
              <a:gd name="f209" fmla="+- f150 0 f1"/>
              <a:gd name="f210" fmla="*/ f153 1 419"/>
              <a:gd name="f211" fmla="*/ f154 1 461"/>
              <a:gd name="f212" fmla="*/ f155 1 419"/>
              <a:gd name="f213" fmla="*/ f156 1 461"/>
              <a:gd name="f214" fmla="*/ f157 1 419"/>
              <a:gd name="f215" fmla="*/ f158 1 461"/>
              <a:gd name="f216" fmla="*/ f159 1 419"/>
              <a:gd name="f217" fmla="*/ f160 1 461"/>
              <a:gd name="f218" fmla="*/ f161 1 419"/>
              <a:gd name="f219" fmla="*/ f162 1 461"/>
              <a:gd name="f220" fmla="*/ f163 1 419"/>
              <a:gd name="f221" fmla="*/ f164 1 461"/>
              <a:gd name="f222" fmla="*/ f165 1 419"/>
              <a:gd name="f223" fmla="*/ f166 1 461"/>
              <a:gd name="f224" fmla="*/ f167 1 419"/>
              <a:gd name="f225" fmla="*/ f168 1 461"/>
              <a:gd name="f226" fmla="*/ f169 1 419"/>
              <a:gd name="f227" fmla="*/ f170 1 461"/>
              <a:gd name="f228" fmla="*/ f171 1 419"/>
              <a:gd name="f229" fmla="*/ f172 1 461"/>
              <a:gd name="f230" fmla="*/ f173 1 419"/>
              <a:gd name="f231" fmla="*/ f174 1 419"/>
              <a:gd name="f232" fmla="*/ f175 1 461"/>
              <a:gd name="f233" fmla="*/ f176 1 419"/>
              <a:gd name="f234" fmla="*/ f177 1 461"/>
              <a:gd name="f235" fmla="*/ f178 1 419"/>
              <a:gd name="f236" fmla="*/ f179 1 461"/>
              <a:gd name="f237" fmla="*/ f180 1 461"/>
              <a:gd name="f238" fmla="*/ f181 1 419"/>
              <a:gd name="f239" fmla="*/ f182 1 461"/>
              <a:gd name="f240" fmla="*/ f183 1 419"/>
              <a:gd name="f241" fmla="*/ f184 1 461"/>
              <a:gd name="f242" fmla="*/ f185 1 419"/>
              <a:gd name="f243" fmla="*/ f186 1 461"/>
              <a:gd name="f244" fmla="*/ f187 1 419"/>
              <a:gd name="f245" fmla="*/ f188 1 419"/>
              <a:gd name="f246" fmla="*/ f189 1 419"/>
              <a:gd name="f247" fmla="*/ f190 1 461"/>
              <a:gd name="f248" fmla="*/ f191 1 419"/>
              <a:gd name="f249" fmla="*/ f192 1 461"/>
              <a:gd name="f250" fmla="*/ f193 1 419"/>
              <a:gd name="f251" fmla="*/ f194 1 461"/>
              <a:gd name="f252" fmla="*/ f195 1 419"/>
              <a:gd name="f253" fmla="*/ f196 1 461"/>
              <a:gd name="f254" fmla="*/ f197 1 419"/>
              <a:gd name="f255" fmla="*/ f198 1 461"/>
              <a:gd name="f256" fmla="*/ f199 1 419"/>
              <a:gd name="f257" fmla="*/ f200 1 461"/>
              <a:gd name="f258" fmla="*/ f201 1 419"/>
              <a:gd name="f259" fmla="*/ f202 1 461"/>
              <a:gd name="f260" fmla="*/ f203 1 419"/>
              <a:gd name="f261" fmla="*/ f204 1 461"/>
              <a:gd name="f262" fmla="*/ f205 1 461"/>
              <a:gd name="f263" fmla="*/ f206 1 419"/>
              <a:gd name="f264" fmla="*/ f207 1 419"/>
              <a:gd name="f265" fmla="*/ f208 1 461"/>
              <a:gd name="f266" fmla="*/ 0 1 f151"/>
              <a:gd name="f267" fmla="*/ f145 1 f151"/>
              <a:gd name="f268" fmla="*/ 0 1 f152"/>
              <a:gd name="f269" fmla="*/ f146 1 f152"/>
              <a:gd name="f270" fmla="*/ f210 1 f151"/>
              <a:gd name="f271" fmla="*/ f211 1 f152"/>
              <a:gd name="f272" fmla="*/ f212 1 f151"/>
              <a:gd name="f273" fmla="*/ f213 1 f152"/>
              <a:gd name="f274" fmla="*/ f214 1 f151"/>
              <a:gd name="f275" fmla="*/ f215 1 f152"/>
              <a:gd name="f276" fmla="*/ f216 1 f151"/>
              <a:gd name="f277" fmla="*/ f217 1 f152"/>
              <a:gd name="f278" fmla="*/ f218 1 f151"/>
              <a:gd name="f279" fmla="*/ f219 1 f152"/>
              <a:gd name="f280" fmla="*/ f220 1 f151"/>
              <a:gd name="f281" fmla="*/ f221 1 f152"/>
              <a:gd name="f282" fmla="*/ f222 1 f151"/>
              <a:gd name="f283" fmla="*/ f223 1 f152"/>
              <a:gd name="f284" fmla="*/ f224 1 f151"/>
              <a:gd name="f285" fmla="*/ f225 1 f152"/>
              <a:gd name="f286" fmla="*/ f226 1 f151"/>
              <a:gd name="f287" fmla="*/ f227 1 f152"/>
              <a:gd name="f288" fmla="*/ f228 1 f151"/>
              <a:gd name="f289" fmla="*/ f229 1 f152"/>
              <a:gd name="f290" fmla="*/ f230 1 f151"/>
              <a:gd name="f291" fmla="*/ f231 1 f151"/>
              <a:gd name="f292" fmla="*/ f232 1 f152"/>
              <a:gd name="f293" fmla="*/ f233 1 f151"/>
              <a:gd name="f294" fmla="*/ f234 1 f152"/>
              <a:gd name="f295" fmla="*/ f235 1 f151"/>
              <a:gd name="f296" fmla="*/ f236 1 f152"/>
              <a:gd name="f297" fmla="*/ f237 1 f152"/>
              <a:gd name="f298" fmla="*/ f238 1 f151"/>
              <a:gd name="f299" fmla="*/ f239 1 f152"/>
              <a:gd name="f300" fmla="*/ f240 1 f151"/>
              <a:gd name="f301" fmla="*/ f241 1 f152"/>
              <a:gd name="f302" fmla="*/ f242 1 f151"/>
              <a:gd name="f303" fmla="*/ f243 1 f152"/>
              <a:gd name="f304" fmla="*/ f244 1 f151"/>
              <a:gd name="f305" fmla="*/ f245 1 f151"/>
              <a:gd name="f306" fmla="*/ f246 1 f151"/>
              <a:gd name="f307" fmla="*/ f247 1 f152"/>
              <a:gd name="f308" fmla="*/ f248 1 f151"/>
              <a:gd name="f309" fmla="*/ f249 1 f152"/>
              <a:gd name="f310" fmla="*/ f250 1 f151"/>
              <a:gd name="f311" fmla="*/ f251 1 f152"/>
              <a:gd name="f312" fmla="*/ f252 1 f151"/>
              <a:gd name="f313" fmla="*/ f253 1 f152"/>
              <a:gd name="f314" fmla="*/ f254 1 f151"/>
              <a:gd name="f315" fmla="*/ f255 1 f152"/>
              <a:gd name="f316" fmla="*/ f256 1 f151"/>
              <a:gd name="f317" fmla="*/ f257 1 f152"/>
              <a:gd name="f318" fmla="*/ f258 1 f151"/>
              <a:gd name="f319" fmla="*/ f259 1 f152"/>
              <a:gd name="f320" fmla="*/ f260 1 f151"/>
              <a:gd name="f321" fmla="*/ f261 1 f152"/>
              <a:gd name="f322" fmla="*/ f262 1 f152"/>
              <a:gd name="f323" fmla="*/ f263 1 f151"/>
              <a:gd name="f324" fmla="*/ f264 1 f151"/>
              <a:gd name="f325" fmla="*/ f265 1 f152"/>
              <a:gd name="f326" fmla="*/ f266 f142 1"/>
              <a:gd name="f327" fmla="*/ f267 f142 1"/>
              <a:gd name="f328" fmla="*/ f269 f143 1"/>
              <a:gd name="f329" fmla="*/ f268 f143 1"/>
              <a:gd name="f330" fmla="*/ f270 f142 1"/>
              <a:gd name="f331" fmla="*/ f271 f143 1"/>
              <a:gd name="f332" fmla="*/ f272 f142 1"/>
              <a:gd name="f333" fmla="*/ f273 f143 1"/>
              <a:gd name="f334" fmla="*/ f274 f142 1"/>
              <a:gd name="f335" fmla="*/ f275 f143 1"/>
              <a:gd name="f336" fmla="*/ f276 f142 1"/>
              <a:gd name="f337" fmla="*/ f277 f143 1"/>
              <a:gd name="f338" fmla="*/ f278 f142 1"/>
              <a:gd name="f339" fmla="*/ f279 f143 1"/>
              <a:gd name="f340" fmla="*/ f280 f142 1"/>
              <a:gd name="f341" fmla="*/ f281 f143 1"/>
              <a:gd name="f342" fmla="*/ f282 f142 1"/>
              <a:gd name="f343" fmla="*/ f283 f143 1"/>
              <a:gd name="f344" fmla="*/ f284 f142 1"/>
              <a:gd name="f345" fmla="*/ f285 f143 1"/>
              <a:gd name="f346" fmla="*/ f286 f142 1"/>
              <a:gd name="f347" fmla="*/ f287 f143 1"/>
              <a:gd name="f348" fmla="*/ f288 f142 1"/>
              <a:gd name="f349" fmla="*/ f289 f143 1"/>
              <a:gd name="f350" fmla="*/ f290 f142 1"/>
              <a:gd name="f351" fmla="*/ f291 f142 1"/>
              <a:gd name="f352" fmla="*/ f292 f143 1"/>
              <a:gd name="f353" fmla="*/ f293 f142 1"/>
              <a:gd name="f354" fmla="*/ f294 f143 1"/>
              <a:gd name="f355" fmla="*/ f295 f142 1"/>
              <a:gd name="f356" fmla="*/ f296 f143 1"/>
              <a:gd name="f357" fmla="*/ f297 f143 1"/>
              <a:gd name="f358" fmla="*/ f298 f142 1"/>
              <a:gd name="f359" fmla="*/ f299 f143 1"/>
              <a:gd name="f360" fmla="*/ f300 f142 1"/>
              <a:gd name="f361" fmla="*/ f301 f143 1"/>
              <a:gd name="f362" fmla="*/ f302 f142 1"/>
              <a:gd name="f363" fmla="*/ f303 f143 1"/>
              <a:gd name="f364" fmla="*/ f304 f142 1"/>
              <a:gd name="f365" fmla="*/ f305 f142 1"/>
              <a:gd name="f366" fmla="*/ f306 f142 1"/>
              <a:gd name="f367" fmla="*/ f307 f143 1"/>
              <a:gd name="f368" fmla="*/ f308 f142 1"/>
              <a:gd name="f369" fmla="*/ f309 f143 1"/>
              <a:gd name="f370" fmla="*/ f310 f142 1"/>
              <a:gd name="f371" fmla="*/ f311 f143 1"/>
              <a:gd name="f372" fmla="*/ f312 f142 1"/>
              <a:gd name="f373" fmla="*/ f313 f143 1"/>
              <a:gd name="f374" fmla="*/ f314 f142 1"/>
              <a:gd name="f375" fmla="*/ f315 f143 1"/>
              <a:gd name="f376" fmla="*/ f316 f142 1"/>
              <a:gd name="f377" fmla="*/ f317 f143 1"/>
              <a:gd name="f378" fmla="*/ f318 f142 1"/>
              <a:gd name="f379" fmla="*/ f319 f143 1"/>
              <a:gd name="f380" fmla="*/ f320 f142 1"/>
              <a:gd name="f381" fmla="*/ f321 f143 1"/>
              <a:gd name="f382" fmla="*/ f322 f143 1"/>
              <a:gd name="f383" fmla="*/ f323 f142 1"/>
              <a:gd name="f384" fmla="*/ f324 f142 1"/>
              <a:gd name="f385" fmla="*/ f325 f1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9">
                <a:pos x="f330" y="f331"/>
              </a:cxn>
              <a:cxn ang="f209">
                <a:pos x="f332" y="f333"/>
              </a:cxn>
              <a:cxn ang="f209">
                <a:pos x="f334" y="f335"/>
              </a:cxn>
              <a:cxn ang="f209">
                <a:pos x="f336" y="f337"/>
              </a:cxn>
              <a:cxn ang="f209">
                <a:pos x="f338" y="f339"/>
              </a:cxn>
              <a:cxn ang="f209">
                <a:pos x="f340" y="f341"/>
              </a:cxn>
              <a:cxn ang="f209">
                <a:pos x="f342" y="f343"/>
              </a:cxn>
              <a:cxn ang="f209">
                <a:pos x="f344" y="f345"/>
              </a:cxn>
              <a:cxn ang="f209">
                <a:pos x="f346" y="f347"/>
              </a:cxn>
              <a:cxn ang="f209">
                <a:pos x="f348" y="f349"/>
              </a:cxn>
              <a:cxn ang="f209">
                <a:pos x="f350" y="f345"/>
              </a:cxn>
              <a:cxn ang="f209">
                <a:pos x="f351" y="f352"/>
              </a:cxn>
              <a:cxn ang="f209">
                <a:pos x="f353" y="f354"/>
              </a:cxn>
              <a:cxn ang="f209">
                <a:pos x="f355" y="f356"/>
              </a:cxn>
              <a:cxn ang="f209">
                <a:pos x="f351" y="f357"/>
              </a:cxn>
              <a:cxn ang="f209">
                <a:pos x="f358" y="f359"/>
              </a:cxn>
              <a:cxn ang="f209">
                <a:pos x="f360" y="f361"/>
              </a:cxn>
              <a:cxn ang="f209">
                <a:pos x="f362" y="f363"/>
              </a:cxn>
              <a:cxn ang="f209">
                <a:pos x="f364" y="f359"/>
              </a:cxn>
              <a:cxn ang="f209">
                <a:pos x="f365" y="f359"/>
              </a:cxn>
              <a:cxn ang="f209">
                <a:pos x="f366" y="f367"/>
              </a:cxn>
              <a:cxn ang="f209">
                <a:pos x="f368" y="f369"/>
              </a:cxn>
              <a:cxn ang="f209">
                <a:pos x="f370" y="f371"/>
              </a:cxn>
              <a:cxn ang="f209">
                <a:pos x="f372" y="f373"/>
              </a:cxn>
              <a:cxn ang="f209">
                <a:pos x="f374" y="f375"/>
              </a:cxn>
              <a:cxn ang="f209">
                <a:pos x="f376" y="f377"/>
              </a:cxn>
              <a:cxn ang="f209">
                <a:pos x="f378" y="f379"/>
              </a:cxn>
              <a:cxn ang="f209">
                <a:pos x="f380" y="f381"/>
              </a:cxn>
              <a:cxn ang="f209">
                <a:pos x="f376" y="f382"/>
              </a:cxn>
              <a:cxn ang="f209">
                <a:pos x="f383" y="f335"/>
              </a:cxn>
              <a:cxn ang="f209">
                <a:pos x="f384" y="f385"/>
              </a:cxn>
              <a:cxn ang="f209">
                <a:pos x="f330" y="f331"/>
              </a:cxn>
            </a:cxnLst>
            <a:rect l="f326" t="f329" r="f327" b="f328"/>
            <a:pathLst>
              <a:path w="419" h="461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6"/>
                  <a:pt x="f18" y="f6"/>
                </a:cubicBezTo>
                <a:cubicBezTo>
                  <a:pt x="f19" y="f6"/>
                  <a:pt x="f5" y="f20"/>
                  <a:pt x="f5" y="f21"/>
                </a:cubicBezTo>
                <a:cubicBezTo>
                  <a:pt x="f5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4"/>
                  <a:pt x="f48" y="f49"/>
                </a:cubicBezTo>
                <a:cubicBezTo>
                  <a:pt x="f50" y="f51"/>
                  <a:pt x="f52" y="f51"/>
                  <a:pt x="f53" y="f54"/>
                </a:cubicBezTo>
                <a:cubicBezTo>
                  <a:pt x="f55" y="f46"/>
                  <a:pt x="f56" y="f46"/>
                  <a:pt x="f57" y="f44"/>
                </a:cubicBezTo>
                <a:cubicBezTo>
                  <a:pt x="f58" y="f59"/>
                  <a:pt x="f60" y="f61"/>
                  <a:pt x="f62" y="f24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57"/>
                  <a:pt x="f70" y="f71"/>
                  <a:pt x="f72" y="f8"/>
                </a:cubicBezTo>
                <a:cubicBezTo>
                  <a:pt x="f65" y="f73"/>
                  <a:pt x="f74" y="f75"/>
                  <a:pt x="f62" y="f76"/>
                </a:cubicBezTo>
                <a:cubicBezTo>
                  <a:pt x="f60" y="f77"/>
                  <a:pt x="f78" y="f79"/>
                  <a:pt x="f80" y="f81"/>
                </a:cubicBezTo>
                <a:cubicBezTo>
                  <a:pt x="f82" y="f83"/>
                  <a:pt x="f84" y="f81"/>
                  <a:pt x="f85" y="f86"/>
                </a:cubicBezTo>
                <a:cubicBezTo>
                  <a:pt x="f87" y="f88"/>
                  <a:pt x="f10" y="f88"/>
                  <a:pt x="f89" y="f90"/>
                </a:cubicBezTo>
                <a:cubicBezTo>
                  <a:pt x="f91" y="f92"/>
                  <a:pt x="f93" y="f94"/>
                  <a:pt x="f95" y="f81"/>
                </a:cubicBezTo>
                <a:cubicBezTo>
                  <a:pt x="f96" y="f97"/>
                  <a:pt x="f81" y="f98"/>
                  <a:pt x="f99" y="f81"/>
                </a:cubicBezTo>
                <a:cubicBezTo>
                  <a:pt x="f100" y="f94"/>
                  <a:pt x="f101" y="f97"/>
                  <a:pt x="f102" y="f99"/>
                </a:cubicBezTo>
                <a:cubicBezTo>
                  <a:pt x="f103" y="f104"/>
                  <a:pt x="f100" y="f100"/>
                  <a:pt x="f105" y="f100"/>
                </a:cubicBezTo>
                <a:cubicBezTo>
                  <a:pt x="f106" y="f100"/>
                  <a:pt x="f107" y="f108"/>
                  <a:pt x="f109" y="f110"/>
                </a:cubicBezTo>
                <a:cubicBezTo>
                  <a:pt x="f111" y="f5"/>
                  <a:pt x="f112" y="f27"/>
                  <a:pt x="f113" y="f114"/>
                </a:cubicBezTo>
                <a:cubicBezTo>
                  <a:pt x="f115" y="f116"/>
                  <a:pt x="f117" y="f118"/>
                  <a:pt x="f119" y="f41"/>
                </a:cubicBezTo>
                <a:cubicBezTo>
                  <a:pt x="f120" y="f116"/>
                  <a:pt x="f121" y="f122"/>
                  <a:pt x="f61" y="f123"/>
                </a:cubicBezTo>
                <a:cubicBezTo>
                  <a:pt x="f61" y="f124"/>
                  <a:pt x="f125" y="f50"/>
                  <a:pt x="f126" y="f127"/>
                </a:cubicBezTo>
                <a:cubicBezTo>
                  <a:pt x="f6" y="f128"/>
                  <a:pt x="f129" y="f130"/>
                  <a:pt x="f131" y="f132"/>
                </a:cubicBezTo>
                <a:cubicBezTo>
                  <a:pt x="f125" y="f26"/>
                  <a:pt x="f61" y="f58"/>
                  <a:pt x="f61" y="f133"/>
                </a:cubicBezTo>
                <a:cubicBezTo>
                  <a:pt x="f61" y="f126"/>
                  <a:pt x="f21" y="f134"/>
                  <a:pt x="f135" y="f6"/>
                </a:cubicBezTo>
                <a:cubicBezTo>
                  <a:pt x="f117" y="f6"/>
                  <a:pt x="f136" y="f137"/>
                  <a:pt x="f55" y="f138"/>
                </a:cubicBezTo>
                <a:cubicBezTo>
                  <a:pt x="f139" y="f12"/>
                  <a:pt x="f140" y="f7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674B0DA5-5F84-4ABF-BB68-D11F60FAF3F5}"/>
              </a:ext>
            </a:extLst>
          </p:cNvPr>
          <p:cNvSpPr/>
          <p:nvPr/>
        </p:nvSpPr>
        <p:spPr>
          <a:xfrm>
            <a:off x="3254377" y="3881435"/>
            <a:ext cx="195260" cy="2143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5"/>
              <a:gd name="f7" fmla="val 181"/>
              <a:gd name="f8" fmla="val 164"/>
              <a:gd name="f9" fmla="val 110"/>
              <a:gd name="f10" fmla="val 125"/>
              <a:gd name="f11" fmla="val 162"/>
              <a:gd name="f12" fmla="val 139"/>
              <a:gd name="f13" fmla="val 154"/>
              <a:gd name="f14" fmla="val 152"/>
              <a:gd name="f15" fmla="val 176"/>
              <a:gd name="f16" fmla="val 118"/>
              <a:gd name="f17" fmla="val 95"/>
              <a:gd name="f18" fmla="val 163"/>
              <a:gd name="f19" fmla="val 87"/>
              <a:gd name="f20" fmla="val 157"/>
              <a:gd name="f21" fmla="val 83"/>
              <a:gd name="f22" fmla="val 75"/>
              <a:gd name="f23" fmla="val 53"/>
              <a:gd name="f24" fmla="val 33"/>
              <a:gd name="f25" fmla="val 18"/>
              <a:gd name="f26" fmla="val 153"/>
              <a:gd name="f27" fmla="val 124"/>
              <a:gd name="f28" fmla="val 2"/>
              <a:gd name="f29" fmla="val 81"/>
              <a:gd name="f30" fmla="val 24"/>
              <a:gd name="f31" fmla="val 54"/>
              <a:gd name="f32" fmla="val 39"/>
              <a:gd name="f33" fmla="val 36"/>
              <a:gd name="f34" fmla="val 55"/>
              <a:gd name="f35" fmla="val 21"/>
              <a:gd name="f36" fmla="val 74"/>
              <a:gd name="f37" fmla="val 7"/>
              <a:gd name="f38" fmla="val 79"/>
              <a:gd name="f39" fmla="val 3"/>
              <a:gd name="f40" fmla="val 84"/>
              <a:gd name="f41" fmla="val 92"/>
              <a:gd name="f42" fmla="val 128"/>
              <a:gd name="f43" fmla="val 71"/>
              <a:gd name="f44" fmla="+- 0 0 -90"/>
              <a:gd name="f45" fmla="*/ f3 1 165"/>
              <a:gd name="f46" fmla="*/ f4 1 181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165"/>
              <a:gd name="f55" fmla="*/ f51 1 181"/>
              <a:gd name="f56" fmla="*/ 164 f52 1"/>
              <a:gd name="f57" fmla="*/ 110 f51 1"/>
              <a:gd name="f58" fmla="*/ 154 f52 1"/>
              <a:gd name="f59" fmla="*/ 152 f51 1"/>
              <a:gd name="f60" fmla="*/ 95 f52 1"/>
              <a:gd name="f61" fmla="*/ 163 f51 1"/>
              <a:gd name="f62" fmla="*/ 75 f52 1"/>
              <a:gd name="f63" fmla="*/ 18 f52 1"/>
              <a:gd name="f64" fmla="*/ 153 f51 1"/>
              <a:gd name="f65" fmla="*/ 24 f52 1"/>
              <a:gd name="f66" fmla="*/ 54 f51 1"/>
              <a:gd name="f67" fmla="*/ 74 f52 1"/>
              <a:gd name="f68" fmla="*/ 7 f51 1"/>
              <a:gd name="f69" fmla="*/ 92 f52 1"/>
              <a:gd name="f70" fmla="*/ 3 f51 1"/>
              <a:gd name="f71" fmla="+- f53 0 f1"/>
              <a:gd name="f72" fmla="*/ f56 1 165"/>
              <a:gd name="f73" fmla="*/ f57 1 181"/>
              <a:gd name="f74" fmla="*/ f58 1 165"/>
              <a:gd name="f75" fmla="*/ f59 1 181"/>
              <a:gd name="f76" fmla="*/ f60 1 165"/>
              <a:gd name="f77" fmla="*/ f61 1 181"/>
              <a:gd name="f78" fmla="*/ f62 1 165"/>
              <a:gd name="f79" fmla="*/ f63 1 165"/>
              <a:gd name="f80" fmla="*/ f64 1 181"/>
              <a:gd name="f81" fmla="*/ f65 1 165"/>
              <a:gd name="f82" fmla="*/ f66 1 181"/>
              <a:gd name="f83" fmla="*/ f67 1 165"/>
              <a:gd name="f84" fmla="*/ f68 1 181"/>
              <a:gd name="f85" fmla="*/ f69 1 165"/>
              <a:gd name="f86" fmla="*/ f70 1 181"/>
              <a:gd name="f87" fmla="*/ 0 1 f54"/>
              <a:gd name="f88" fmla="*/ f48 1 f54"/>
              <a:gd name="f89" fmla="*/ 0 1 f55"/>
              <a:gd name="f90" fmla="*/ f49 1 f55"/>
              <a:gd name="f91" fmla="*/ f72 1 f54"/>
              <a:gd name="f92" fmla="*/ f73 1 f55"/>
              <a:gd name="f93" fmla="*/ f74 1 f54"/>
              <a:gd name="f94" fmla="*/ f75 1 f55"/>
              <a:gd name="f95" fmla="*/ f76 1 f54"/>
              <a:gd name="f96" fmla="*/ f77 1 f55"/>
              <a:gd name="f97" fmla="*/ f78 1 f54"/>
              <a:gd name="f98" fmla="*/ f79 1 f54"/>
              <a:gd name="f99" fmla="*/ f80 1 f55"/>
              <a:gd name="f100" fmla="*/ f81 1 f54"/>
              <a:gd name="f101" fmla="*/ f82 1 f55"/>
              <a:gd name="f102" fmla="*/ f83 1 f54"/>
              <a:gd name="f103" fmla="*/ f84 1 f55"/>
              <a:gd name="f104" fmla="*/ f85 1 f54"/>
              <a:gd name="f105" fmla="*/ f86 1 f55"/>
              <a:gd name="f106" fmla="*/ f87 f45 1"/>
              <a:gd name="f107" fmla="*/ f88 f45 1"/>
              <a:gd name="f108" fmla="*/ f90 f46 1"/>
              <a:gd name="f109" fmla="*/ f89 f46 1"/>
              <a:gd name="f110" fmla="*/ f91 f45 1"/>
              <a:gd name="f111" fmla="*/ f92 f46 1"/>
              <a:gd name="f112" fmla="*/ f93 f45 1"/>
              <a:gd name="f113" fmla="*/ f94 f46 1"/>
              <a:gd name="f114" fmla="*/ f95 f45 1"/>
              <a:gd name="f115" fmla="*/ f96 f46 1"/>
              <a:gd name="f116" fmla="*/ f97 f45 1"/>
              <a:gd name="f117" fmla="*/ f98 f45 1"/>
              <a:gd name="f118" fmla="*/ f99 f46 1"/>
              <a:gd name="f119" fmla="*/ f100 f45 1"/>
              <a:gd name="f120" fmla="*/ f101 f46 1"/>
              <a:gd name="f121" fmla="*/ f102 f45 1"/>
              <a:gd name="f122" fmla="*/ f103 f46 1"/>
              <a:gd name="f123" fmla="*/ f104 f45 1"/>
              <a:gd name="f124" fmla="*/ f105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110" y="f111"/>
              </a:cxn>
              <a:cxn ang="f71">
                <a:pos x="f112" y="f113"/>
              </a:cxn>
              <a:cxn ang="f71">
                <a:pos x="f114" y="f115"/>
              </a:cxn>
              <a:cxn ang="f71">
                <a:pos x="f116" y="f115"/>
              </a:cxn>
              <a:cxn ang="f71">
                <a:pos x="f117" y="f118"/>
              </a:cxn>
              <a:cxn ang="f71">
                <a:pos x="f119" y="f120"/>
              </a:cxn>
              <a:cxn ang="f71">
                <a:pos x="f121" y="f122"/>
              </a:cxn>
              <a:cxn ang="f71">
                <a:pos x="f123" y="f124"/>
              </a:cxn>
              <a:cxn ang="f71">
                <a:pos x="f110" y="f111"/>
              </a:cxn>
            </a:cxnLst>
            <a:rect l="f106" t="f109" r="f107" b="f108"/>
            <a:pathLst>
              <a:path w="165" h="181">
                <a:moveTo>
                  <a:pt x="f8" y="f9"/>
                </a:moveTo>
                <a:cubicBezTo>
                  <a:pt x="f6" y="f10"/>
                  <a:pt x="f11" y="f12"/>
                  <a:pt x="f13" y="f14"/>
                </a:cubicBezTo>
                <a:cubicBezTo>
                  <a:pt x="f12" y="f15"/>
                  <a:pt x="f16" y="f7"/>
                  <a:pt x="f17" y="f18"/>
                </a:cubicBezTo>
                <a:cubicBezTo>
                  <a:pt x="f19" y="f20"/>
                  <a:pt x="f21" y="f20"/>
                  <a:pt x="f22" y="f18"/>
                </a:cubicBezTo>
                <a:cubicBezTo>
                  <a:pt x="f23" y="f7"/>
                  <a:pt x="f24" y="f15"/>
                  <a:pt x="f25" y="f26"/>
                </a:cubicBezTo>
                <a:cubicBezTo>
                  <a:pt x="f5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5"/>
                  <a:pt x="f41" y="f39"/>
                </a:cubicBezTo>
                <a:cubicBezTo>
                  <a:pt x="f42" y="f25"/>
                  <a:pt x="f6" y="f43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39FD0307-6CB5-48D1-95EC-4F8DE90BABDE}"/>
              </a:ext>
            </a:extLst>
          </p:cNvPr>
          <p:cNvSpPr/>
          <p:nvPr/>
        </p:nvSpPr>
        <p:spPr>
          <a:xfrm>
            <a:off x="1128717" y="3924303"/>
            <a:ext cx="196852" cy="2206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5"/>
              <a:gd name="f7" fmla="val 186"/>
              <a:gd name="f8" fmla="val 2"/>
              <a:gd name="f9" fmla="val 115"/>
              <a:gd name="f10" fmla="val 77"/>
              <a:gd name="f11" fmla="val 22"/>
              <a:gd name="f12" fmla="val 52"/>
              <a:gd name="f13" fmla="val 49"/>
              <a:gd name="f14" fmla="val 29"/>
              <a:gd name="f15" fmla="val 85"/>
              <a:gd name="f16" fmla="val 112"/>
              <a:gd name="f17" fmla="val 145"/>
              <a:gd name="f18" fmla="val 56"/>
              <a:gd name="f19" fmla="val 88"/>
              <a:gd name="f20" fmla="val 157"/>
              <a:gd name="f21" fmla="val 133"/>
              <a:gd name="f22" fmla="val 154"/>
              <a:gd name="f23" fmla="val 148"/>
              <a:gd name="f24" fmla="val 162"/>
              <a:gd name="f25" fmla="val 135"/>
              <a:gd name="f26" fmla="val 171"/>
              <a:gd name="f27" fmla="val 119"/>
              <a:gd name="f28" fmla="val 182"/>
              <a:gd name="f29" fmla="val 105"/>
              <a:gd name="f30" fmla="val 181"/>
              <a:gd name="f31" fmla="val 91"/>
              <a:gd name="f32" fmla="val 168"/>
              <a:gd name="f33" fmla="val 80"/>
              <a:gd name="f34" fmla="val 158"/>
              <a:gd name="f35" fmla="val 71"/>
              <a:gd name="f36" fmla="val 166"/>
              <a:gd name="f37" fmla="val 47"/>
              <a:gd name="f38" fmla="val 26"/>
              <a:gd name="f39" fmla="val 11"/>
              <a:gd name="f40" fmla="val 5"/>
              <a:gd name="f41" fmla="val 142"/>
              <a:gd name="f42" fmla="val 129"/>
              <a:gd name="f43" fmla="+- 0 0 -90"/>
              <a:gd name="f44" fmla="*/ f3 1 165"/>
              <a:gd name="f45" fmla="*/ f4 1 186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165"/>
              <a:gd name="f54" fmla="*/ f50 1 186"/>
              <a:gd name="f55" fmla="*/ 2 f51 1"/>
              <a:gd name="f56" fmla="*/ 115 f50 1"/>
              <a:gd name="f57" fmla="*/ 49 f51 1"/>
              <a:gd name="f58" fmla="*/ 29 f50 1"/>
              <a:gd name="f59" fmla="*/ 112 f51 1"/>
              <a:gd name="f60" fmla="*/ 157 f51 1"/>
              <a:gd name="f61" fmla="*/ 133 f50 1"/>
              <a:gd name="f62" fmla="*/ 135 f51 1"/>
              <a:gd name="f63" fmla="*/ 171 f50 1"/>
              <a:gd name="f64" fmla="*/ 91 f51 1"/>
              <a:gd name="f65" fmla="*/ 168 f50 1"/>
              <a:gd name="f66" fmla="*/ 71 f51 1"/>
              <a:gd name="f67" fmla="*/ 166 f50 1"/>
              <a:gd name="f68" fmla="*/ 11 f51 1"/>
              <a:gd name="f69" fmla="*/ 154 f50 1"/>
              <a:gd name="f70" fmla="+- f52 0 f1"/>
              <a:gd name="f71" fmla="*/ f55 1 165"/>
              <a:gd name="f72" fmla="*/ f56 1 186"/>
              <a:gd name="f73" fmla="*/ f57 1 165"/>
              <a:gd name="f74" fmla="*/ f58 1 186"/>
              <a:gd name="f75" fmla="*/ f59 1 165"/>
              <a:gd name="f76" fmla="*/ f60 1 165"/>
              <a:gd name="f77" fmla="*/ f61 1 186"/>
              <a:gd name="f78" fmla="*/ f62 1 165"/>
              <a:gd name="f79" fmla="*/ f63 1 186"/>
              <a:gd name="f80" fmla="*/ f64 1 165"/>
              <a:gd name="f81" fmla="*/ f65 1 186"/>
              <a:gd name="f82" fmla="*/ f66 1 165"/>
              <a:gd name="f83" fmla="*/ f67 1 186"/>
              <a:gd name="f84" fmla="*/ f68 1 165"/>
              <a:gd name="f85" fmla="*/ f69 1 186"/>
              <a:gd name="f86" fmla="*/ 0 1 f53"/>
              <a:gd name="f87" fmla="*/ f47 1 f53"/>
              <a:gd name="f88" fmla="*/ 0 1 f54"/>
              <a:gd name="f89" fmla="*/ f48 1 f54"/>
              <a:gd name="f90" fmla="*/ f71 1 f53"/>
              <a:gd name="f91" fmla="*/ f72 1 f54"/>
              <a:gd name="f92" fmla="*/ f73 1 f53"/>
              <a:gd name="f93" fmla="*/ f74 1 f54"/>
              <a:gd name="f94" fmla="*/ f75 1 f53"/>
              <a:gd name="f95" fmla="*/ f76 1 f53"/>
              <a:gd name="f96" fmla="*/ f77 1 f54"/>
              <a:gd name="f97" fmla="*/ f78 1 f53"/>
              <a:gd name="f98" fmla="*/ f79 1 f54"/>
              <a:gd name="f99" fmla="*/ f80 1 f53"/>
              <a:gd name="f100" fmla="*/ f81 1 f54"/>
              <a:gd name="f101" fmla="*/ f82 1 f53"/>
              <a:gd name="f102" fmla="*/ f83 1 f54"/>
              <a:gd name="f103" fmla="*/ f84 1 f53"/>
              <a:gd name="f104" fmla="*/ f85 1 f54"/>
              <a:gd name="f105" fmla="*/ f86 f44 1"/>
              <a:gd name="f106" fmla="*/ f87 f44 1"/>
              <a:gd name="f107" fmla="*/ f89 f45 1"/>
              <a:gd name="f108" fmla="*/ f88 f45 1"/>
              <a:gd name="f109" fmla="*/ f90 f44 1"/>
              <a:gd name="f110" fmla="*/ f91 f45 1"/>
              <a:gd name="f111" fmla="*/ f92 f44 1"/>
              <a:gd name="f112" fmla="*/ f93 f45 1"/>
              <a:gd name="f113" fmla="*/ f94 f44 1"/>
              <a:gd name="f114" fmla="*/ f95 f44 1"/>
              <a:gd name="f115" fmla="*/ f96 f45 1"/>
              <a:gd name="f116" fmla="*/ f97 f44 1"/>
              <a:gd name="f117" fmla="*/ f98 f45 1"/>
              <a:gd name="f118" fmla="*/ f99 f44 1"/>
              <a:gd name="f119" fmla="*/ f100 f45 1"/>
              <a:gd name="f120" fmla="*/ f101 f44 1"/>
              <a:gd name="f121" fmla="*/ f102 f45 1"/>
              <a:gd name="f122" fmla="*/ f103 f44 1"/>
              <a:gd name="f123" fmla="*/ f104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9" y="f110"/>
              </a:cxn>
              <a:cxn ang="f70">
                <a:pos x="f111" y="f112"/>
              </a:cxn>
              <a:cxn ang="f70">
                <a:pos x="f113" y="f112"/>
              </a:cxn>
              <a:cxn ang="f70">
                <a:pos x="f114" y="f115"/>
              </a:cxn>
              <a:cxn ang="f70">
                <a:pos x="f116" y="f117"/>
              </a:cxn>
              <a:cxn ang="f70">
                <a:pos x="f118" y="f119"/>
              </a:cxn>
              <a:cxn ang="f70">
                <a:pos x="f120" y="f121"/>
              </a:cxn>
              <a:cxn ang="f70">
                <a:pos x="f122" y="f123"/>
              </a:cxn>
              <a:cxn ang="f70">
                <a:pos x="f109" y="f110"/>
              </a:cxn>
            </a:cxnLst>
            <a:rect l="f105" t="f108" r="f106" b="f107"/>
            <a:pathLst>
              <a:path w="165" h="186">
                <a:moveTo>
                  <a:pt x="f8" y="f9"/>
                </a:moveTo>
                <a:cubicBezTo>
                  <a:pt x="f5" y="f10"/>
                  <a:pt x="f11" y="f12"/>
                  <a:pt x="f13" y="f14"/>
                </a:cubicBezTo>
                <a:cubicBezTo>
                  <a:pt x="f15" y="f5"/>
                  <a:pt x="f10" y="f5"/>
                  <a:pt x="f16" y="f14"/>
                </a:cubicBezTo>
                <a:cubicBezTo>
                  <a:pt x="f17" y="f18"/>
                  <a:pt x="f6" y="f19"/>
                  <a:pt x="f20" y="f21"/>
                </a:cubicBezTo>
                <a:cubicBezTo>
                  <a:pt x="f22" y="f23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15" y="f24"/>
                  <a:pt x="f33" y="f34"/>
                  <a:pt x="f35" y="f36"/>
                </a:cubicBezTo>
                <a:cubicBezTo>
                  <a:pt x="f37" y="f7"/>
                  <a:pt x="f38" y="f30"/>
                  <a:pt x="f39" y="f22"/>
                </a:cubicBezTo>
                <a:cubicBezTo>
                  <a:pt x="f40" y="f41"/>
                  <a:pt x="f8" y="f42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14254F5C-A177-4552-A043-46F4794D32DD}"/>
              </a:ext>
            </a:extLst>
          </p:cNvPr>
          <p:cNvSpPr/>
          <p:nvPr/>
        </p:nvSpPr>
        <p:spPr>
          <a:xfrm>
            <a:off x="3468684" y="3943349"/>
            <a:ext cx="292095" cy="1619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6"/>
              <a:gd name="f7" fmla="val 136"/>
              <a:gd name="f8" fmla="val 24"/>
              <a:gd name="f9" fmla="val 86"/>
              <a:gd name="f10" fmla="val 72"/>
              <a:gd name="f11" fmla="val 165"/>
              <a:gd name="f12" fmla="val 58"/>
              <a:gd name="f13" fmla="val 239"/>
              <a:gd name="f14" fmla="val 40"/>
              <a:gd name="f15" fmla="val 191"/>
              <a:gd name="f16" fmla="val 107"/>
              <a:gd name="f17" fmla="val 145"/>
              <a:gd name="f18" fmla="val 120"/>
              <a:gd name="f19" fmla="val 91"/>
              <a:gd name="f20" fmla="val 29"/>
              <a:gd name="f21" fmla="val 95"/>
              <a:gd name="f22" fmla="+- 0 0 -90"/>
              <a:gd name="f23" fmla="*/ f3 1 246"/>
              <a:gd name="f24" fmla="*/ f4 1 136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246"/>
              <a:gd name="f33" fmla="*/ f29 1 136"/>
              <a:gd name="f34" fmla="*/ 0 f30 1"/>
              <a:gd name="f35" fmla="*/ 24 f29 1"/>
              <a:gd name="f36" fmla="*/ 239 f30 1"/>
              <a:gd name="f37" fmla="*/ 0 f29 1"/>
              <a:gd name="f38" fmla="*/ 145 f30 1"/>
              <a:gd name="f39" fmla="*/ 120 f29 1"/>
              <a:gd name="f40" fmla="+- f31 0 f1"/>
              <a:gd name="f41" fmla="*/ f34 1 246"/>
              <a:gd name="f42" fmla="*/ f35 1 136"/>
              <a:gd name="f43" fmla="*/ f36 1 246"/>
              <a:gd name="f44" fmla="*/ f37 1 136"/>
              <a:gd name="f45" fmla="*/ f38 1 246"/>
              <a:gd name="f46" fmla="*/ f39 1 136"/>
              <a:gd name="f47" fmla="*/ 0 1 f32"/>
              <a:gd name="f48" fmla="*/ f26 1 f32"/>
              <a:gd name="f49" fmla="*/ 0 1 f33"/>
              <a:gd name="f50" fmla="*/ f27 1 f33"/>
              <a:gd name="f51" fmla="*/ f41 1 f32"/>
              <a:gd name="f52" fmla="*/ f42 1 f33"/>
              <a:gd name="f53" fmla="*/ f43 1 f32"/>
              <a:gd name="f54" fmla="*/ f44 1 f33"/>
              <a:gd name="f55" fmla="*/ f45 1 f32"/>
              <a:gd name="f56" fmla="*/ f46 1 f33"/>
              <a:gd name="f57" fmla="*/ f47 f23 1"/>
              <a:gd name="f58" fmla="*/ f48 f23 1"/>
              <a:gd name="f59" fmla="*/ f50 f24 1"/>
              <a:gd name="f60" fmla="*/ f49 f24 1"/>
              <a:gd name="f61" fmla="*/ f51 f23 1"/>
              <a:gd name="f62" fmla="*/ f52 f24 1"/>
              <a:gd name="f63" fmla="*/ f53 f23 1"/>
              <a:gd name="f64" fmla="*/ f54 f24 1"/>
              <a:gd name="f65" fmla="*/ f55 f23 1"/>
              <a:gd name="f66" fmla="*/ f5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1" y="f62"/>
              </a:cxn>
              <a:cxn ang="f40">
                <a:pos x="f63" y="f64"/>
              </a:cxn>
              <a:cxn ang="f40">
                <a:pos x="f65" y="f66"/>
              </a:cxn>
              <a:cxn ang="f40">
                <a:pos x="f61" y="f62"/>
              </a:cxn>
            </a:cxnLst>
            <a:rect l="f57" t="f60" r="f58" b="f59"/>
            <a:pathLst>
              <a:path w="246" h="136">
                <a:moveTo>
                  <a:pt x="f5" y="f8"/>
                </a:moveTo>
                <a:cubicBezTo>
                  <a:pt x="f9" y="f10"/>
                  <a:pt x="f11" y="f12"/>
                  <a:pt x="f13" y="f5"/>
                </a:cubicBezTo>
                <a:cubicBezTo>
                  <a:pt x="f6" y="f14"/>
                  <a:pt x="f15" y="f16"/>
                  <a:pt x="f17" y="f18"/>
                </a:cubicBezTo>
                <a:cubicBezTo>
                  <a:pt x="f19" y="f7"/>
                  <a:pt x="f20" y="f21"/>
                  <a:pt x="f5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C4B7E3FF-BD2D-4649-A737-E95024815166}"/>
              </a:ext>
            </a:extLst>
          </p:cNvPr>
          <p:cNvSpPr/>
          <p:nvPr/>
        </p:nvSpPr>
        <p:spPr>
          <a:xfrm>
            <a:off x="2955926" y="3941758"/>
            <a:ext cx="284158" cy="1492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9"/>
              <a:gd name="f7" fmla="val 126"/>
              <a:gd name="f8" fmla="val 77"/>
              <a:gd name="f9" fmla="val 59"/>
              <a:gd name="f10" fmla="val 155"/>
              <a:gd name="f11" fmla="val 73"/>
              <a:gd name="f12" fmla="val 24"/>
              <a:gd name="f13" fmla="val 238"/>
              <a:gd name="f14" fmla="val 66"/>
              <a:gd name="f15" fmla="val 170"/>
              <a:gd name="f16" fmla="val 124"/>
              <a:gd name="f17" fmla="val 125"/>
              <a:gd name="f18" fmla="val 69"/>
              <a:gd name="f19" fmla="val 5"/>
              <a:gd name="f20" fmla="val 64"/>
              <a:gd name="f21" fmla="+- 0 0 -90"/>
              <a:gd name="f22" fmla="*/ f3 1 239"/>
              <a:gd name="f23" fmla="*/ f4 1 126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239"/>
              <a:gd name="f32" fmla="*/ f28 1 126"/>
              <a:gd name="f33" fmla="*/ 0 f29 1"/>
              <a:gd name="f34" fmla="*/ 0 f28 1"/>
              <a:gd name="f35" fmla="*/ 239 f29 1"/>
              <a:gd name="f36" fmla="*/ 24 f28 1"/>
              <a:gd name="f37" fmla="*/ 124 f29 1"/>
              <a:gd name="f38" fmla="*/ 125 f28 1"/>
              <a:gd name="f39" fmla="+- f30 0 f1"/>
              <a:gd name="f40" fmla="*/ f33 1 239"/>
              <a:gd name="f41" fmla="*/ f34 1 126"/>
              <a:gd name="f42" fmla="*/ f35 1 239"/>
              <a:gd name="f43" fmla="*/ f36 1 126"/>
              <a:gd name="f44" fmla="*/ f37 1 239"/>
              <a:gd name="f45" fmla="*/ f38 1 126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1"/>
              <a:gd name="f53" fmla="*/ f43 1 f32"/>
              <a:gd name="f54" fmla="*/ f44 1 f31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2 1"/>
              <a:gd name="f63" fmla="*/ f53 f23 1"/>
              <a:gd name="f64" fmla="*/ f54 f22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2" y="f63"/>
              </a:cxn>
              <a:cxn ang="f39">
                <a:pos x="f64" y="f65"/>
              </a:cxn>
              <a:cxn ang="f39">
                <a:pos x="f60" y="f61"/>
              </a:cxn>
            </a:cxnLst>
            <a:rect l="f56" t="f59" r="f57" b="f58"/>
            <a:pathLst>
              <a:path w="239" h="126">
                <a:moveTo>
                  <a:pt x="f5" y="f5"/>
                </a:moveTo>
                <a:cubicBezTo>
                  <a:pt x="f8" y="f9"/>
                  <a:pt x="f10" y="f11"/>
                  <a:pt x="f6" y="f12"/>
                </a:cubicBezTo>
                <a:cubicBezTo>
                  <a:pt x="f13" y="f14"/>
                  <a:pt x="f15" y="f16"/>
                  <a:pt x="f16" y="f17"/>
                </a:cubicBezTo>
                <a:cubicBezTo>
                  <a:pt x="f18" y="f7"/>
                  <a:pt x="f19" y="f20"/>
                  <a:pt x="f5" y="f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E0EB5EEB-A8C3-4123-B039-D35465F1E170}"/>
              </a:ext>
            </a:extLst>
          </p:cNvPr>
          <p:cNvSpPr/>
          <p:nvPr/>
        </p:nvSpPr>
        <p:spPr>
          <a:xfrm>
            <a:off x="846140" y="4025902"/>
            <a:ext cx="263520" cy="1714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2"/>
              <a:gd name="f7" fmla="val 146"/>
              <a:gd name="f8" fmla="val 1"/>
              <a:gd name="f9" fmla="val 5"/>
              <a:gd name="f10" fmla="val 8"/>
              <a:gd name="f11" fmla="val 2"/>
              <a:gd name="f12" fmla="val 10"/>
              <a:gd name="f13" fmla="val 59"/>
              <a:gd name="f14" fmla="val 52"/>
              <a:gd name="f15" fmla="val 119"/>
              <a:gd name="f16" fmla="val 77"/>
              <a:gd name="f17" fmla="val 186"/>
              <a:gd name="f18" fmla="val 87"/>
              <a:gd name="f19" fmla="val 193"/>
              <a:gd name="f20" fmla="val 88"/>
              <a:gd name="f21" fmla="val 199"/>
              <a:gd name="f22" fmla="val 89"/>
              <a:gd name="f23" fmla="val 205"/>
              <a:gd name="f24" fmla="val 91"/>
              <a:gd name="f25" fmla="val 216"/>
              <a:gd name="f26" fmla="val 96"/>
              <a:gd name="f27" fmla="val 221"/>
              <a:gd name="f28" fmla="val 104"/>
              <a:gd name="f29" fmla="val 115"/>
              <a:gd name="f30" fmla="val 126"/>
              <a:gd name="f31" fmla="val 134"/>
              <a:gd name="f32" fmla="val 207"/>
              <a:gd name="f33" fmla="val 139"/>
              <a:gd name="f34" fmla="val 197"/>
              <a:gd name="f35" fmla="val 145"/>
              <a:gd name="f36" fmla="val 185"/>
              <a:gd name="f37" fmla="val 174"/>
              <a:gd name="f38" fmla="val 144"/>
              <a:gd name="f39" fmla="val 129"/>
              <a:gd name="f40" fmla="val 37"/>
              <a:gd name="f41" fmla="val 78"/>
              <a:gd name="f42" fmla="val 4"/>
              <a:gd name="f43" fmla="+- 0 0 -90"/>
              <a:gd name="f44" fmla="*/ f3 1 222"/>
              <a:gd name="f45" fmla="*/ f4 1 146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222"/>
              <a:gd name="f54" fmla="*/ f50 1 146"/>
              <a:gd name="f55" fmla="*/ 1 f51 1"/>
              <a:gd name="f56" fmla="*/ 1 f50 1"/>
              <a:gd name="f57" fmla="*/ 10 f51 1"/>
              <a:gd name="f58" fmla="*/ 5 f50 1"/>
              <a:gd name="f59" fmla="*/ 186 f51 1"/>
              <a:gd name="f60" fmla="*/ 87 f50 1"/>
              <a:gd name="f61" fmla="*/ 205 f51 1"/>
              <a:gd name="f62" fmla="*/ 91 f50 1"/>
              <a:gd name="f63" fmla="*/ 221 f51 1"/>
              <a:gd name="f64" fmla="*/ 115 f50 1"/>
              <a:gd name="f65" fmla="*/ 207 f51 1"/>
              <a:gd name="f66" fmla="*/ 139 f50 1"/>
              <a:gd name="f67" fmla="*/ 174 f51 1"/>
              <a:gd name="f68" fmla="*/ 144 f50 1"/>
              <a:gd name="f69" fmla="*/ 0 f51 1"/>
              <a:gd name="f70" fmla="+- f52 0 f1"/>
              <a:gd name="f71" fmla="*/ f55 1 222"/>
              <a:gd name="f72" fmla="*/ f56 1 146"/>
              <a:gd name="f73" fmla="*/ f57 1 222"/>
              <a:gd name="f74" fmla="*/ f58 1 146"/>
              <a:gd name="f75" fmla="*/ f59 1 222"/>
              <a:gd name="f76" fmla="*/ f60 1 146"/>
              <a:gd name="f77" fmla="*/ f61 1 222"/>
              <a:gd name="f78" fmla="*/ f62 1 146"/>
              <a:gd name="f79" fmla="*/ f63 1 222"/>
              <a:gd name="f80" fmla="*/ f64 1 146"/>
              <a:gd name="f81" fmla="*/ f65 1 222"/>
              <a:gd name="f82" fmla="*/ f66 1 146"/>
              <a:gd name="f83" fmla="*/ f67 1 222"/>
              <a:gd name="f84" fmla="*/ f68 1 146"/>
              <a:gd name="f85" fmla="*/ f69 1 222"/>
              <a:gd name="f86" fmla="*/ 0 1 f53"/>
              <a:gd name="f87" fmla="*/ f47 1 f53"/>
              <a:gd name="f88" fmla="*/ 0 1 f54"/>
              <a:gd name="f89" fmla="*/ f48 1 f54"/>
              <a:gd name="f90" fmla="*/ f71 1 f53"/>
              <a:gd name="f91" fmla="*/ f72 1 f54"/>
              <a:gd name="f92" fmla="*/ f73 1 f53"/>
              <a:gd name="f93" fmla="*/ f74 1 f54"/>
              <a:gd name="f94" fmla="*/ f75 1 f53"/>
              <a:gd name="f95" fmla="*/ f76 1 f54"/>
              <a:gd name="f96" fmla="*/ f77 1 f53"/>
              <a:gd name="f97" fmla="*/ f78 1 f54"/>
              <a:gd name="f98" fmla="*/ f79 1 f53"/>
              <a:gd name="f99" fmla="*/ f80 1 f54"/>
              <a:gd name="f100" fmla="*/ f81 1 f53"/>
              <a:gd name="f101" fmla="*/ f82 1 f54"/>
              <a:gd name="f102" fmla="*/ f83 1 f53"/>
              <a:gd name="f103" fmla="*/ f84 1 f54"/>
              <a:gd name="f104" fmla="*/ f85 1 f53"/>
              <a:gd name="f105" fmla="*/ f86 f44 1"/>
              <a:gd name="f106" fmla="*/ f87 f44 1"/>
              <a:gd name="f107" fmla="*/ f89 f45 1"/>
              <a:gd name="f108" fmla="*/ f88 f45 1"/>
              <a:gd name="f109" fmla="*/ f90 f44 1"/>
              <a:gd name="f110" fmla="*/ f91 f45 1"/>
              <a:gd name="f111" fmla="*/ f92 f44 1"/>
              <a:gd name="f112" fmla="*/ f93 f45 1"/>
              <a:gd name="f113" fmla="*/ f94 f44 1"/>
              <a:gd name="f114" fmla="*/ f95 f45 1"/>
              <a:gd name="f115" fmla="*/ f96 f44 1"/>
              <a:gd name="f116" fmla="*/ f97 f45 1"/>
              <a:gd name="f117" fmla="*/ f98 f44 1"/>
              <a:gd name="f118" fmla="*/ f99 f45 1"/>
              <a:gd name="f119" fmla="*/ f100 f44 1"/>
              <a:gd name="f120" fmla="*/ f101 f45 1"/>
              <a:gd name="f121" fmla="*/ f102 f44 1"/>
              <a:gd name="f122" fmla="*/ f103 f45 1"/>
              <a:gd name="f123" fmla="*/ f104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9" y="f110"/>
              </a:cxn>
              <a:cxn ang="f70">
                <a:pos x="f111" y="f112"/>
              </a:cxn>
              <a:cxn ang="f70">
                <a:pos x="f113" y="f114"/>
              </a:cxn>
              <a:cxn ang="f70">
                <a:pos x="f115" y="f116"/>
              </a:cxn>
              <a:cxn ang="f70">
                <a:pos x="f117" y="f118"/>
              </a:cxn>
              <a:cxn ang="f70">
                <a:pos x="f119" y="f120"/>
              </a:cxn>
              <a:cxn ang="f70">
                <a:pos x="f121" y="f122"/>
              </a:cxn>
              <a:cxn ang="f70">
                <a:pos x="f123" y="f112"/>
              </a:cxn>
              <a:cxn ang="f70">
                <a:pos x="f109" y="f110"/>
              </a:cxn>
            </a:cxnLst>
            <a:rect l="f105" t="f108" r="f106" b="f107"/>
            <a:pathLst>
              <a:path w="222" h="146">
                <a:moveTo>
                  <a:pt x="f8" y="f8"/>
                </a:moveTo>
                <a:cubicBezTo>
                  <a:pt x="f9" y="f5"/>
                  <a:pt x="f10" y="f11"/>
                  <a:pt x="f12" y="f9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7" y="f29"/>
                </a:cubicBezTo>
                <a:cubicBezTo>
                  <a:pt x="f6" y="f30"/>
                  <a:pt x="f25" y="f31"/>
                  <a:pt x="f32" y="f33"/>
                </a:cubicBezTo>
                <a:cubicBezTo>
                  <a:pt x="f34" y="f35"/>
                  <a:pt x="f36" y="f7"/>
                  <a:pt x="f37" y="f38"/>
                </a:cubicBezTo>
                <a:cubicBezTo>
                  <a:pt x="f24" y="f39"/>
                  <a:pt x="f40" y="f41"/>
                  <a:pt x="f5" y="f9"/>
                </a:cubicBezTo>
                <a:cubicBezTo>
                  <a:pt x="f5" y="f42"/>
                  <a:pt x="f8" y="f11"/>
                  <a:pt x="f8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1D73E38F-E60F-4D67-9C01-EF298BD7E696}"/>
              </a:ext>
            </a:extLst>
          </p:cNvPr>
          <p:cNvSpPr/>
          <p:nvPr/>
        </p:nvSpPr>
        <p:spPr>
          <a:xfrm>
            <a:off x="1330323" y="4025902"/>
            <a:ext cx="263520" cy="1714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3"/>
              <a:gd name="f7" fmla="val 146"/>
              <a:gd name="f8" fmla="val 1"/>
              <a:gd name="f9" fmla="val 203"/>
              <a:gd name="f10" fmla="val 44"/>
              <a:gd name="f11" fmla="val 176"/>
              <a:gd name="f12" fmla="val 79"/>
              <a:gd name="f13" fmla="val 139"/>
              <a:gd name="f14" fmla="val 106"/>
              <a:gd name="f15" fmla="val 113"/>
              <a:gd name="f16" fmla="val 126"/>
              <a:gd name="f17" fmla="val 83"/>
              <a:gd name="f18" fmla="val 138"/>
              <a:gd name="f19" fmla="val 50"/>
              <a:gd name="f20" fmla="val 144"/>
              <a:gd name="f21" fmla="val 42"/>
              <a:gd name="f22" fmla="val 145"/>
              <a:gd name="f23" fmla="val 33"/>
              <a:gd name="f24" fmla="val 24"/>
              <a:gd name="f25" fmla="val 143"/>
              <a:gd name="f26" fmla="val 10"/>
              <a:gd name="f27" fmla="val 131"/>
              <a:gd name="f28" fmla="val 116"/>
              <a:gd name="f29" fmla="val 99"/>
              <a:gd name="f30" fmla="val 11"/>
              <a:gd name="f31" fmla="val 91"/>
              <a:gd name="f32" fmla="val 27"/>
              <a:gd name="f33" fmla="val 88"/>
              <a:gd name="f34" fmla="val 43"/>
              <a:gd name="f35" fmla="val 85"/>
              <a:gd name="f36" fmla="val 59"/>
              <a:gd name="f37" fmla="val 82"/>
              <a:gd name="f38" fmla="val 76"/>
              <a:gd name="f39" fmla="val 125"/>
              <a:gd name="f40" fmla="val 68"/>
              <a:gd name="f41" fmla="val 167"/>
              <a:gd name="f42" fmla="val 205"/>
              <a:gd name="f43" fmla="val 210"/>
              <a:gd name="f44" fmla="val 7"/>
              <a:gd name="f45" fmla="val 213"/>
              <a:gd name="f46" fmla="+- 0 0 -90"/>
              <a:gd name="f47" fmla="*/ f3 1 223"/>
              <a:gd name="f48" fmla="*/ f4 1 146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223"/>
              <a:gd name="f57" fmla="*/ f53 1 146"/>
              <a:gd name="f58" fmla="*/ 223 f54 1"/>
              <a:gd name="f59" fmla="*/ 1 f53 1"/>
              <a:gd name="f60" fmla="*/ 139 f54 1"/>
              <a:gd name="f61" fmla="*/ 106 f53 1"/>
              <a:gd name="f62" fmla="*/ 50 f54 1"/>
              <a:gd name="f63" fmla="*/ 144 f53 1"/>
              <a:gd name="f64" fmla="*/ 24 f54 1"/>
              <a:gd name="f65" fmla="*/ 143 f53 1"/>
              <a:gd name="f66" fmla="*/ 0 f54 1"/>
              <a:gd name="f67" fmla="*/ 116 f53 1"/>
              <a:gd name="f68" fmla="*/ 27 f54 1"/>
              <a:gd name="f69" fmla="*/ 88 f53 1"/>
              <a:gd name="f70" fmla="*/ 76 f54 1"/>
              <a:gd name="f71" fmla="*/ 79 f53 1"/>
              <a:gd name="f72" fmla="*/ 205 f54 1"/>
              <a:gd name="f73" fmla="*/ 11 f53 1"/>
              <a:gd name="f74" fmla="+- f55 0 f1"/>
              <a:gd name="f75" fmla="*/ f58 1 223"/>
              <a:gd name="f76" fmla="*/ f59 1 146"/>
              <a:gd name="f77" fmla="*/ f60 1 223"/>
              <a:gd name="f78" fmla="*/ f61 1 146"/>
              <a:gd name="f79" fmla="*/ f62 1 223"/>
              <a:gd name="f80" fmla="*/ f63 1 146"/>
              <a:gd name="f81" fmla="*/ f64 1 223"/>
              <a:gd name="f82" fmla="*/ f65 1 146"/>
              <a:gd name="f83" fmla="*/ f66 1 223"/>
              <a:gd name="f84" fmla="*/ f67 1 146"/>
              <a:gd name="f85" fmla="*/ f68 1 223"/>
              <a:gd name="f86" fmla="*/ f69 1 146"/>
              <a:gd name="f87" fmla="*/ f70 1 223"/>
              <a:gd name="f88" fmla="*/ f71 1 146"/>
              <a:gd name="f89" fmla="*/ f72 1 223"/>
              <a:gd name="f90" fmla="*/ f73 1 146"/>
              <a:gd name="f91" fmla="*/ 0 1 f56"/>
              <a:gd name="f92" fmla="*/ f50 1 f56"/>
              <a:gd name="f93" fmla="*/ 0 1 f57"/>
              <a:gd name="f94" fmla="*/ f51 1 f57"/>
              <a:gd name="f95" fmla="*/ f75 1 f56"/>
              <a:gd name="f96" fmla="*/ f76 1 f57"/>
              <a:gd name="f97" fmla="*/ f77 1 f56"/>
              <a:gd name="f98" fmla="*/ f78 1 f57"/>
              <a:gd name="f99" fmla="*/ f79 1 f56"/>
              <a:gd name="f100" fmla="*/ f80 1 f57"/>
              <a:gd name="f101" fmla="*/ f81 1 f56"/>
              <a:gd name="f102" fmla="*/ f82 1 f57"/>
              <a:gd name="f103" fmla="*/ f83 1 f56"/>
              <a:gd name="f104" fmla="*/ f84 1 f57"/>
              <a:gd name="f105" fmla="*/ f85 1 f56"/>
              <a:gd name="f106" fmla="*/ f86 1 f57"/>
              <a:gd name="f107" fmla="*/ f87 1 f56"/>
              <a:gd name="f108" fmla="*/ f88 1 f57"/>
              <a:gd name="f109" fmla="*/ f89 1 f56"/>
              <a:gd name="f110" fmla="*/ f90 1 f57"/>
              <a:gd name="f111" fmla="*/ f91 f47 1"/>
              <a:gd name="f112" fmla="*/ f92 f47 1"/>
              <a:gd name="f113" fmla="*/ f94 f48 1"/>
              <a:gd name="f114" fmla="*/ f93 f48 1"/>
              <a:gd name="f115" fmla="*/ f95 f47 1"/>
              <a:gd name="f116" fmla="*/ f96 f48 1"/>
              <a:gd name="f117" fmla="*/ f97 f47 1"/>
              <a:gd name="f118" fmla="*/ f98 f48 1"/>
              <a:gd name="f119" fmla="*/ f99 f47 1"/>
              <a:gd name="f120" fmla="*/ f100 f48 1"/>
              <a:gd name="f121" fmla="*/ f101 f47 1"/>
              <a:gd name="f122" fmla="*/ f102 f48 1"/>
              <a:gd name="f123" fmla="*/ f103 f47 1"/>
              <a:gd name="f124" fmla="*/ f104 f48 1"/>
              <a:gd name="f125" fmla="*/ f105 f47 1"/>
              <a:gd name="f126" fmla="*/ f106 f48 1"/>
              <a:gd name="f127" fmla="*/ f107 f47 1"/>
              <a:gd name="f128" fmla="*/ f108 f48 1"/>
              <a:gd name="f129" fmla="*/ f109 f47 1"/>
              <a:gd name="f130" fmla="*/ f110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9" y="f120"/>
              </a:cxn>
              <a:cxn ang="f74">
                <a:pos x="f121" y="f122"/>
              </a:cxn>
              <a:cxn ang="f74">
                <a:pos x="f123" y="f124"/>
              </a:cxn>
              <a:cxn ang="f74">
                <a:pos x="f125" y="f126"/>
              </a:cxn>
              <a:cxn ang="f74">
                <a:pos x="f127" y="f128"/>
              </a:cxn>
              <a:cxn ang="f74">
                <a:pos x="f129" y="f130"/>
              </a:cxn>
              <a:cxn ang="f74">
                <a:pos x="f115" y="f116"/>
              </a:cxn>
            </a:cxnLst>
            <a:rect l="f111" t="f114" r="f112" b="f113"/>
            <a:pathLst>
              <a:path w="223" h="146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7"/>
                  <a:pt x="f24" y="f25"/>
                </a:cubicBezTo>
                <a:cubicBezTo>
                  <a:pt x="f26" y="f13"/>
                  <a:pt x="f5" y="f27"/>
                  <a:pt x="f5" y="f28"/>
                </a:cubicBezTo>
                <a:cubicBezTo>
                  <a:pt x="f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12"/>
                </a:cubicBezTo>
                <a:cubicBezTo>
                  <a:pt x="f39" y="f40"/>
                  <a:pt x="f41" y="f10"/>
                  <a:pt x="f42" y="f30"/>
                </a:cubicBezTo>
                <a:cubicBezTo>
                  <a:pt x="f43" y="f44"/>
                  <a:pt x="f45" y="f5"/>
                  <a:pt x="f6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A88956E4-6341-4E56-A22A-B2505DC371D1}"/>
              </a:ext>
            </a:extLst>
          </p:cNvPr>
          <p:cNvSpPr/>
          <p:nvPr/>
        </p:nvSpPr>
        <p:spPr>
          <a:xfrm>
            <a:off x="2987673" y="3384551"/>
            <a:ext cx="317497" cy="152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9"/>
              <a:gd name="f7" fmla="val 129"/>
              <a:gd name="f8" fmla="val 157"/>
              <a:gd name="f9" fmla="val 89"/>
              <a:gd name="f10" fmla="val 161"/>
              <a:gd name="f11" fmla="val 76"/>
              <a:gd name="f12" fmla="val 67"/>
              <a:gd name="f13" fmla="val 151"/>
              <a:gd name="f14" fmla="val 62"/>
              <a:gd name="f15" fmla="val 141"/>
              <a:gd name="f16" fmla="val 57"/>
              <a:gd name="f17" fmla="val 131"/>
              <a:gd name="f18" fmla="val 122"/>
              <a:gd name="f19" fmla="val 63"/>
              <a:gd name="f20" fmla="val 110"/>
              <a:gd name="f21" fmla="val 72"/>
              <a:gd name="f22" fmla="val 102"/>
              <a:gd name="f23" fmla="val 84"/>
              <a:gd name="f24" fmla="val 92"/>
              <a:gd name="f25" fmla="val 95"/>
              <a:gd name="f26" fmla="val 69"/>
              <a:gd name="f27" fmla="val 121"/>
              <a:gd name="f28" fmla="val 42"/>
              <a:gd name="f29" fmla="val 15"/>
              <a:gd name="f30" fmla="val 118"/>
              <a:gd name="f31" fmla="val 8"/>
              <a:gd name="f32" fmla="val 115"/>
              <a:gd name="f33" fmla="val 113"/>
              <a:gd name="f34" fmla="val 3"/>
              <a:gd name="f35" fmla="val 103"/>
              <a:gd name="f36" fmla="val 6"/>
              <a:gd name="f37" fmla="val 94"/>
              <a:gd name="f38" fmla="val 14"/>
              <a:gd name="f39" fmla="val 98"/>
              <a:gd name="f40" fmla="val 20"/>
              <a:gd name="f41" fmla="val 100"/>
              <a:gd name="f42" fmla="val 44"/>
              <a:gd name="f43" fmla="val 108"/>
              <a:gd name="f44" fmla="val 77"/>
              <a:gd name="f45" fmla="val 82"/>
              <a:gd name="f46" fmla="val 81"/>
              <a:gd name="f47" fmla="val 78"/>
              <a:gd name="f48" fmla="val 85"/>
              <a:gd name="f49" fmla="val 73"/>
              <a:gd name="f50" fmla="val 120"/>
              <a:gd name="f51" fmla="val 35"/>
              <a:gd name="f52" fmla="val 139"/>
              <a:gd name="f53" fmla="val 31"/>
              <a:gd name="f54" fmla="val 181"/>
              <a:gd name="f55" fmla="val 49"/>
              <a:gd name="f56" fmla="val 195"/>
              <a:gd name="f57" fmla="val 55"/>
              <a:gd name="f58" fmla="val 209"/>
              <a:gd name="f59" fmla="val 225"/>
              <a:gd name="f60" fmla="val 61"/>
              <a:gd name="f61" fmla="val 234"/>
              <a:gd name="f62" fmla="val 60"/>
              <a:gd name="f63" fmla="val 241"/>
              <a:gd name="f64" fmla="val 245"/>
              <a:gd name="f65" fmla="val 47"/>
              <a:gd name="f66" fmla="val 249"/>
              <a:gd name="f67" fmla="val 38"/>
              <a:gd name="f68" fmla="val 237"/>
              <a:gd name="f69" fmla="val 27"/>
              <a:gd name="f70" fmla="val 236"/>
              <a:gd name="f71" fmla="val 28"/>
              <a:gd name="f72" fmla="val 29"/>
              <a:gd name="f73" fmla="val 231"/>
              <a:gd name="f74" fmla="val 39"/>
              <a:gd name="f75" fmla="val 227"/>
              <a:gd name="f76" fmla="val 48"/>
              <a:gd name="f77" fmla="val 214"/>
              <a:gd name="f78" fmla="val 205"/>
              <a:gd name="f79" fmla="val 199"/>
              <a:gd name="f80" fmla="val 41"/>
              <a:gd name="f81" fmla="val 198"/>
              <a:gd name="f82" fmla="val 32"/>
              <a:gd name="f83" fmla="val 197"/>
              <a:gd name="f84" fmla="val 204"/>
              <a:gd name="f85" fmla="val 12"/>
              <a:gd name="f86" fmla="val 7"/>
              <a:gd name="f87" fmla="val 246"/>
              <a:gd name="f88" fmla="val 4"/>
              <a:gd name="f89" fmla="val 257"/>
              <a:gd name="f90" fmla="val 18"/>
              <a:gd name="f91" fmla="val 268"/>
              <a:gd name="f92" fmla="val 46"/>
              <a:gd name="f93" fmla="val 259"/>
              <a:gd name="f94" fmla="val 247"/>
              <a:gd name="f95" fmla="val 79"/>
              <a:gd name="f96" fmla="val 226"/>
              <a:gd name="f97" fmla="val 86"/>
              <a:gd name="f98" fmla="val 201"/>
              <a:gd name="f99" fmla="val 188"/>
              <a:gd name="f100" fmla="val 182"/>
              <a:gd name="f101" fmla="val 74"/>
              <a:gd name="f102" fmla="val 177"/>
              <a:gd name="f103" fmla="val 171"/>
              <a:gd name="f104" fmla="val 119"/>
              <a:gd name="f105" fmla="val 133"/>
              <a:gd name="f106" fmla="val 111"/>
              <a:gd name="f107" fmla="val 125"/>
              <a:gd name="f108" fmla="val 137"/>
              <a:gd name="f109" fmla="val 144"/>
              <a:gd name="f110" fmla="val 75"/>
              <a:gd name="f111" fmla="val 150"/>
              <a:gd name="f112" fmla="val 152"/>
              <a:gd name="f113" fmla="val 154"/>
              <a:gd name="f114" fmla="+- 0 0 -90"/>
              <a:gd name="f115" fmla="*/ f3 1 269"/>
              <a:gd name="f116" fmla="*/ f4 1 129"/>
              <a:gd name="f117" fmla="val f5"/>
              <a:gd name="f118" fmla="val f6"/>
              <a:gd name="f119" fmla="val f7"/>
              <a:gd name="f120" fmla="*/ f114 f0 1"/>
              <a:gd name="f121" fmla="+- f119 0 f117"/>
              <a:gd name="f122" fmla="+- f118 0 f117"/>
              <a:gd name="f123" fmla="*/ f120 1 f2"/>
              <a:gd name="f124" fmla="*/ f122 1 269"/>
              <a:gd name="f125" fmla="*/ f121 1 129"/>
              <a:gd name="f126" fmla="*/ 157 f122 1"/>
              <a:gd name="f127" fmla="*/ 89 f121 1"/>
              <a:gd name="f128" fmla="*/ 151 f122 1"/>
              <a:gd name="f129" fmla="*/ 62 f121 1"/>
              <a:gd name="f130" fmla="*/ 122 f122 1"/>
              <a:gd name="f131" fmla="*/ 63 f121 1"/>
              <a:gd name="f132" fmla="*/ 92 f122 1"/>
              <a:gd name="f133" fmla="*/ 95 f121 1"/>
              <a:gd name="f134" fmla="*/ 15 f122 1"/>
              <a:gd name="f135" fmla="*/ 118 f121 1"/>
              <a:gd name="f136" fmla="*/ 3 f122 1"/>
              <a:gd name="f137" fmla="*/ 103 f121 1"/>
              <a:gd name="f138" fmla="*/ 20 f122 1"/>
              <a:gd name="f139" fmla="*/ 100 f121 1"/>
              <a:gd name="f140" fmla="*/ 77 f122 1"/>
              <a:gd name="f141" fmla="*/ 82 f121 1"/>
              <a:gd name="f142" fmla="*/ 89 f122 1"/>
              <a:gd name="f143" fmla="*/ 69 f121 1"/>
              <a:gd name="f144" fmla="*/ 181 f122 1"/>
              <a:gd name="f145" fmla="*/ 49 f121 1"/>
              <a:gd name="f146" fmla="*/ 225 f122 1"/>
              <a:gd name="f147" fmla="*/ 61 f121 1"/>
              <a:gd name="f148" fmla="*/ 245 f122 1"/>
              <a:gd name="f149" fmla="*/ 47 f121 1"/>
              <a:gd name="f150" fmla="*/ 237 f122 1"/>
              <a:gd name="f151" fmla="*/ 27 f121 1"/>
              <a:gd name="f152" fmla="*/ 234 f122 1"/>
              <a:gd name="f153" fmla="*/ 29 f121 1"/>
              <a:gd name="f154" fmla="*/ 214 f122 1"/>
              <a:gd name="f155" fmla="*/ 198 f122 1"/>
              <a:gd name="f156" fmla="*/ 32 f121 1"/>
              <a:gd name="f157" fmla="*/ 7 f121 1"/>
              <a:gd name="f158" fmla="*/ 257 f122 1"/>
              <a:gd name="f159" fmla="*/ 18 f121 1"/>
              <a:gd name="f160" fmla="*/ 259 f122 1"/>
              <a:gd name="f161" fmla="*/ 201 f122 1"/>
              <a:gd name="f162" fmla="*/ 78 f121 1"/>
              <a:gd name="f163" fmla="*/ 177 f122 1"/>
              <a:gd name="f164" fmla="*/ 133 f122 1"/>
              <a:gd name="f165" fmla="*/ 111 f121 1"/>
              <a:gd name="f166" fmla="*/ 118 f122 1"/>
              <a:gd name="f167" fmla="*/ 92 f121 1"/>
              <a:gd name="f168" fmla="*/ 129 f122 1"/>
              <a:gd name="f169" fmla="*/ 77 f121 1"/>
              <a:gd name="f170" fmla="*/ 150 f122 1"/>
              <a:gd name="f171" fmla="+- f123 0 f1"/>
              <a:gd name="f172" fmla="*/ f126 1 269"/>
              <a:gd name="f173" fmla="*/ f127 1 129"/>
              <a:gd name="f174" fmla="*/ f128 1 269"/>
              <a:gd name="f175" fmla="*/ f129 1 129"/>
              <a:gd name="f176" fmla="*/ f130 1 269"/>
              <a:gd name="f177" fmla="*/ f131 1 129"/>
              <a:gd name="f178" fmla="*/ f132 1 269"/>
              <a:gd name="f179" fmla="*/ f133 1 129"/>
              <a:gd name="f180" fmla="*/ f134 1 269"/>
              <a:gd name="f181" fmla="*/ f135 1 129"/>
              <a:gd name="f182" fmla="*/ f136 1 269"/>
              <a:gd name="f183" fmla="*/ f137 1 129"/>
              <a:gd name="f184" fmla="*/ f138 1 269"/>
              <a:gd name="f185" fmla="*/ f139 1 129"/>
              <a:gd name="f186" fmla="*/ f140 1 269"/>
              <a:gd name="f187" fmla="*/ f141 1 129"/>
              <a:gd name="f188" fmla="*/ f142 1 269"/>
              <a:gd name="f189" fmla="*/ f143 1 129"/>
              <a:gd name="f190" fmla="*/ f144 1 269"/>
              <a:gd name="f191" fmla="*/ f145 1 129"/>
              <a:gd name="f192" fmla="*/ f146 1 269"/>
              <a:gd name="f193" fmla="*/ f147 1 129"/>
              <a:gd name="f194" fmla="*/ f148 1 269"/>
              <a:gd name="f195" fmla="*/ f149 1 129"/>
              <a:gd name="f196" fmla="*/ f150 1 269"/>
              <a:gd name="f197" fmla="*/ f151 1 129"/>
              <a:gd name="f198" fmla="*/ f152 1 269"/>
              <a:gd name="f199" fmla="*/ f153 1 129"/>
              <a:gd name="f200" fmla="*/ f154 1 269"/>
              <a:gd name="f201" fmla="*/ f155 1 269"/>
              <a:gd name="f202" fmla="*/ f156 1 129"/>
              <a:gd name="f203" fmla="*/ f157 1 129"/>
              <a:gd name="f204" fmla="*/ f158 1 269"/>
              <a:gd name="f205" fmla="*/ f159 1 129"/>
              <a:gd name="f206" fmla="*/ f160 1 269"/>
              <a:gd name="f207" fmla="*/ f161 1 269"/>
              <a:gd name="f208" fmla="*/ f162 1 129"/>
              <a:gd name="f209" fmla="*/ f163 1 269"/>
              <a:gd name="f210" fmla="*/ f164 1 269"/>
              <a:gd name="f211" fmla="*/ f165 1 129"/>
              <a:gd name="f212" fmla="*/ f166 1 269"/>
              <a:gd name="f213" fmla="*/ f167 1 129"/>
              <a:gd name="f214" fmla="*/ f168 1 269"/>
              <a:gd name="f215" fmla="*/ f169 1 129"/>
              <a:gd name="f216" fmla="*/ f170 1 269"/>
              <a:gd name="f217" fmla="*/ 0 1 f124"/>
              <a:gd name="f218" fmla="*/ f118 1 f124"/>
              <a:gd name="f219" fmla="*/ 0 1 f125"/>
              <a:gd name="f220" fmla="*/ f119 1 f125"/>
              <a:gd name="f221" fmla="*/ f172 1 f124"/>
              <a:gd name="f222" fmla="*/ f173 1 f125"/>
              <a:gd name="f223" fmla="*/ f174 1 f124"/>
              <a:gd name="f224" fmla="*/ f175 1 f125"/>
              <a:gd name="f225" fmla="*/ f176 1 f124"/>
              <a:gd name="f226" fmla="*/ f177 1 f125"/>
              <a:gd name="f227" fmla="*/ f178 1 f124"/>
              <a:gd name="f228" fmla="*/ f179 1 f125"/>
              <a:gd name="f229" fmla="*/ f180 1 f124"/>
              <a:gd name="f230" fmla="*/ f181 1 f125"/>
              <a:gd name="f231" fmla="*/ f182 1 f124"/>
              <a:gd name="f232" fmla="*/ f183 1 f125"/>
              <a:gd name="f233" fmla="*/ f184 1 f124"/>
              <a:gd name="f234" fmla="*/ f185 1 f125"/>
              <a:gd name="f235" fmla="*/ f186 1 f124"/>
              <a:gd name="f236" fmla="*/ f187 1 f125"/>
              <a:gd name="f237" fmla="*/ f188 1 f124"/>
              <a:gd name="f238" fmla="*/ f189 1 f125"/>
              <a:gd name="f239" fmla="*/ f190 1 f124"/>
              <a:gd name="f240" fmla="*/ f191 1 f125"/>
              <a:gd name="f241" fmla="*/ f192 1 f124"/>
              <a:gd name="f242" fmla="*/ f193 1 f125"/>
              <a:gd name="f243" fmla="*/ f194 1 f124"/>
              <a:gd name="f244" fmla="*/ f195 1 f125"/>
              <a:gd name="f245" fmla="*/ f196 1 f124"/>
              <a:gd name="f246" fmla="*/ f197 1 f125"/>
              <a:gd name="f247" fmla="*/ f198 1 f124"/>
              <a:gd name="f248" fmla="*/ f199 1 f125"/>
              <a:gd name="f249" fmla="*/ f200 1 f124"/>
              <a:gd name="f250" fmla="*/ f201 1 f124"/>
              <a:gd name="f251" fmla="*/ f202 1 f125"/>
              <a:gd name="f252" fmla="*/ f203 1 f125"/>
              <a:gd name="f253" fmla="*/ f204 1 f124"/>
              <a:gd name="f254" fmla="*/ f205 1 f125"/>
              <a:gd name="f255" fmla="*/ f206 1 f124"/>
              <a:gd name="f256" fmla="*/ f207 1 f124"/>
              <a:gd name="f257" fmla="*/ f208 1 f125"/>
              <a:gd name="f258" fmla="*/ f209 1 f124"/>
              <a:gd name="f259" fmla="*/ f210 1 f124"/>
              <a:gd name="f260" fmla="*/ f211 1 f125"/>
              <a:gd name="f261" fmla="*/ f212 1 f124"/>
              <a:gd name="f262" fmla="*/ f213 1 f125"/>
              <a:gd name="f263" fmla="*/ f214 1 f124"/>
              <a:gd name="f264" fmla="*/ f215 1 f125"/>
              <a:gd name="f265" fmla="*/ f216 1 f124"/>
              <a:gd name="f266" fmla="*/ f217 f115 1"/>
              <a:gd name="f267" fmla="*/ f218 f115 1"/>
              <a:gd name="f268" fmla="*/ f220 f116 1"/>
              <a:gd name="f269" fmla="*/ f219 f116 1"/>
              <a:gd name="f270" fmla="*/ f221 f115 1"/>
              <a:gd name="f271" fmla="*/ f222 f116 1"/>
              <a:gd name="f272" fmla="*/ f223 f115 1"/>
              <a:gd name="f273" fmla="*/ f224 f116 1"/>
              <a:gd name="f274" fmla="*/ f225 f115 1"/>
              <a:gd name="f275" fmla="*/ f226 f116 1"/>
              <a:gd name="f276" fmla="*/ f227 f115 1"/>
              <a:gd name="f277" fmla="*/ f228 f116 1"/>
              <a:gd name="f278" fmla="*/ f229 f115 1"/>
              <a:gd name="f279" fmla="*/ f230 f116 1"/>
              <a:gd name="f280" fmla="*/ f231 f115 1"/>
              <a:gd name="f281" fmla="*/ f232 f116 1"/>
              <a:gd name="f282" fmla="*/ f233 f115 1"/>
              <a:gd name="f283" fmla="*/ f234 f116 1"/>
              <a:gd name="f284" fmla="*/ f235 f115 1"/>
              <a:gd name="f285" fmla="*/ f236 f116 1"/>
              <a:gd name="f286" fmla="*/ f237 f115 1"/>
              <a:gd name="f287" fmla="*/ f238 f116 1"/>
              <a:gd name="f288" fmla="*/ f239 f115 1"/>
              <a:gd name="f289" fmla="*/ f240 f116 1"/>
              <a:gd name="f290" fmla="*/ f241 f115 1"/>
              <a:gd name="f291" fmla="*/ f242 f116 1"/>
              <a:gd name="f292" fmla="*/ f243 f115 1"/>
              <a:gd name="f293" fmla="*/ f244 f116 1"/>
              <a:gd name="f294" fmla="*/ f245 f115 1"/>
              <a:gd name="f295" fmla="*/ f246 f116 1"/>
              <a:gd name="f296" fmla="*/ f247 f115 1"/>
              <a:gd name="f297" fmla="*/ f248 f116 1"/>
              <a:gd name="f298" fmla="*/ f249 f115 1"/>
              <a:gd name="f299" fmla="*/ f250 f115 1"/>
              <a:gd name="f300" fmla="*/ f251 f116 1"/>
              <a:gd name="f301" fmla="*/ f252 f116 1"/>
              <a:gd name="f302" fmla="*/ f253 f115 1"/>
              <a:gd name="f303" fmla="*/ f254 f116 1"/>
              <a:gd name="f304" fmla="*/ f255 f115 1"/>
              <a:gd name="f305" fmla="*/ f256 f115 1"/>
              <a:gd name="f306" fmla="*/ f257 f116 1"/>
              <a:gd name="f307" fmla="*/ f258 f115 1"/>
              <a:gd name="f308" fmla="*/ f259 f115 1"/>
              <a:gd name="f309" fmla="*/ f260 f116 1"/>
              <a:gd name="f310" fmla="*/ f261 f115 1"/>
              <a:gd name="f311" fmla="*/ f262 f116 1"/>
              <a:gd name="f312" fmla="*/ f263 f115 1"/>
              <a:gd name="f313" fmla="*/ f264 f116 1"/>
              <a:gd name="f314" fmla="*/ f265 f1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1">
                <a:pos x="f270" y="f271"/>
              </a:cxn>
              <a:cxn ang="f171">
                <a:pos x="f272" y="f273"/>
              </a:cxn>
              <a:cxn ang="f171">
                <a:pos x="f274" y="f275"/>
              </a:cxn>
              <a:cxn ang="f171">
                <a:pos x="f276" y="f277"/>
              </a:cxn>
              <a:cxn ang="f171">
                <a:pos x="f278" y="f279"/>
              </a:cxn>
              <a:cxn ang="f171">
                <a:pos x="f280" y="f281"/>
              </a:cxn>
              <a:cxn ang="f171">
                <a:pos x="f282" y="f283"/>
              </a:cxn>
              <a:cxn ang="f171">
                <a:pos x="f284" y="f285"/>
              </a:cxn>
              <a:cxn ang="f171">
                <a:pos x="f286" y="f287"/>
              </a:cxn>
              <a:cxn ang="f171">
                <a:pos x="f288" y="f289"/>
              </a:cxn>
              <a:cxn ang="f171">
                <a:pos x="f290" y="f291"/>
              </a:cxn>
              <a:cxn ang="f171">
                <a:pos x="f292" y="f293"/>
              </a:cxn>
              <a:cxn ang="f171">
                <a:pos x="f294" y="f295"/>
              </a:cxn>
              <a:cxn ang="f171">
                <a:pos x="f296" y="f297"/>
              </a:cxn>
              <a:cxn ang="f171">
                <a:pos x="f298" y="f293"/>
              </a:cxn>
              <a:cxn ang="f171">
                <a:pos x="f299" y="f300"/>
              </a:cxn>
              <a:cxn ang="f171">
                <a:pos x="f298" y="f301"/>
              </a:cxn>
              <a:cxn ang="f171">
                <a:pos x="f302" y="f303"/>
              </a:cxn>
              <a:cxn ang="f171">
                <a:pos x="f304" y="f291"/>
              </a:cxn>
              <a:cxn ang="f171">
                <a:pos x="f305" y="f306"/>
              </a:cxn>
              <a:cxn ang="f171">
                <a:pos x="f307" y="f271"/>
              </a:cxn>
              <a:cxn ang="f171">
                <a:pos x="f308" y="f309"/>
              </a:cxn>
              <a:cxn ang="f171">
                <a:pos x="f310" y="f311"/>
              </a:cxn>
              <a:cxn ang="f171">
                <a:pos x="f312" y="f313"/>
              </a:cxn>
              <a:cxn ang="f171">
                <a:pos x="f314" y="f285"/>
              </a:cxn>
              <a:cxn ang="f171">
                <a:pos x="f270" y="f271"/>
              </a:cxn>
            </a:cxnLst>
            <a:rect l="f266" t="f269" r="f267" b="f268"/>
            <a:pathLst>
              <a:path w="269" h="129">
                <a:moveTo>
                  <a:pt x="f8" y="f9"/>
                </a:moveTo>
                <a:cubicBezTo>
                  <a:pt x="f10" y="f11"/>
                  <a:pt x="f10" y="f12"/>
                  <a:pt x="f13" y="f14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7"/>
                  <a:pt x="f29" y="f30"/>
                </a:cubicBezTo>
                <a:cubicBezTo>
                  <a:pt x="f31" y="f32"/>
                  <a:pt x="f5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14" y="f41"/>
                  <a:pt x="f44" y="f45"/>
                </a:cubicBezTo>
                <a:cubicBezTo>
                  <a:pt x="f46" y="f47"/>
                  <a:pt x="f48" y="f49"/>
                  <a:pt x="f9" y="f26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19"/>
                  <a:pt x="f59" y="f60"/>
                </a:cubicBezTo>
                <a:cubicBezTo>
                  <a:pt x="f61" y="f62"/>
                  <a:pt x="f63" y="f57"/>
                  <a:pt x="f64" y="f65"/>
                </a:cubicBezTo>
                <a:cubicBezTo>
                  <a:pt x="f66" y="f67"/>
                  <a:pt x="f64" y="f53"/>
                  <a:pt x="f68" y="f69"/>
                </a:cubicBezTo>
                <a:cubicBezTo>
                  <a:pt x="f70" y="f71"/>
                  <a:pt x="f61" y="f71"/>
                  <a:pt x="f61" y="f72"/>
                </a:cubicBezTo>
                <a:cubicBezTo>
                  <a:pt x="f73" y="f74"/>
                  <a:pt x="f75" y="f76"/>
                  <a:pt x="f77" y="f65"/>
                </a:cubicBezTo>
                <a:cubicBezTo>
                  <a:pt x="f78" y="f65"/>
                  <a:pt x="f79" y="f80"/>
                  <a:pt x="f81" y="f82"/>
                </a:cubicBezTo>
                <a:cubicBezTo>
                  <a:pt x="f83" y="f40"/>
                  <a:pt x="f84" y="f85"/>
                  <a:pt x="f77" y="f86"/>
                </a:cubicBezTo>
                <a:cubicBezTo>
                  <a:pt x="f73" y="f5"/>
                  <a:pt x="f87" y="f88"/>
                  <a:pt x="f89" y="f90"/>
                </a:cubicBezTo>
                <a:cubicBezTo>
                  <a:pt x="f91" y="f53"/>
                  <a:pt x="f6" y="f92"/>
                  <a:pt x="f93" y="f60"/>
                </a:cubicBezTo>
                <a:cubicBezTo>
                  <a:pt x="f94" y="f95"/>
                  <a:pt x="f96" y="f97"/>
                  <a:pt x="f98" y="f47"/>
                </a:cubicBezTo>
                <a:cubicBezTo>
                  <a:pt x="f99" y="f49"/>
                  <a:pt x="f100" y="f101"/>
                  <a:pt x="f102" y="f9"/>
                </a:cubicBezTo>
                <a:cubicBezTo>
                  <a:pt x="f103" y="f20"/>
                  <a:pt x="f13" y="f104"/>
                  <a:pt x="f105" y="f106"/>
                </a:cubicBezTo>
                <a:cubicBezTo>
                  <a:pt x="f107" y="f43"/>
                  <a:pt x="f30" y="f22"/>
                  <a:pt x="f30" y="f24"/>
                </a:cubicBezTo>
                <a:cubicBezTo>
                  <a:pt x="f30" y="f48"/>
                  <a:pt x="f18" y="f95"/>
                  <a:pt x="f7" y="f44"/>
                </a:cubicBezTo>
                <a:cubicBezTo>
                  <a:pt x="f108" y="f49"/>
                  <a:pt x="f109" y="f110"/>
                  <a:pt x="f111" y="f45"/>
                </a:cubicBezTo>
                <a:cubicBezTo>
                  <a:pt x="f112" y="f23"/>
                  <a:pt x="f113" y="f97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AC3E024C-E686-425E-BA14-40037D2663B9}"/>
              </a:ext>
            </a:extLst>
          </p:cNvPr>
          <p:cNvSpPr/>
          <p:nvPr/>
        </p:nvSpPr>
        <p:spPr>
          <a:xfrm>
            <a:off x="3403597" y="3386142"/>
            <a:ext cx="319089" cy="1492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0"/>
              <a:gd name="f7" fmla="val 127"/>
              <a:gd name="f8" fmla="val 114"/>
              <a:gd name="f9" fmla="val 91"/>
              <a:gd name="f10" fmla="val 118"/>
              <a:gd name="f11" fmla="val 85"/>
              <a:gd name="f12" fmla="val 120"/>
              <a:gd name="f13" fmla="val 81"/>
              <a:gd name="f14" fmla="val 123"/>
              <a:gd name="f15" fmla="val 78"/>
              <a:gd name="f16" fmla="val 132"/>
              <a:gd name="f17" fmla="val 71"/>
              <a:gd name="f18" fmla="val 142"/>
              <a:gd name="f19" fmla="val 72"/>
              <a:gd name="f20" fmla="val 149"/>
              <a:gd name="f21" fmla="val 82"/>
              <a:gd name="f22" fmla="val 156"/>
              <a:gd name="f23" fmla="val 92"/>
              <a:gd name="f24" fmla="val 152"/>
              <a:gd name="f25" fmla="val 101"/>
              <a:gd name="f26" fmla="val 143"/>
              <a:gd name="f27" fmla="val 107"/>
              <a:gd name="f28" fmla="val 126"/>
              <a:gd name="f29" fmla="val 119"/>
              <a:gd name="f30" fmla="val 100"/>
              <a:gd name="f31" fmla="val 112"/>
              <a:gd name="f32" fmla="val 94"/>
              <a:gd name="f33" fmla="val 90"/>
              <a:gd name="f34" fmla="val 88"/>
              <a:gd name="f35" fmla="val 80"/>
              <a:gd name="f36" fmla="val 73"/>
              <a:gd name="f37" fmla="val 65"/>
              <a:gd name="f38" fmla="val 40"/>
              <a:gd name="f39" fmla="val 86"/>
              <a:gd name="f40" fmla="val 16"/>
              <a:gd name="f41" fmla="val 75"/>
              <a:gd name="f42" fmla="val 7"/>
              <a:gd name="f43" fmla="val 53"/>
              <a:gd name="f44" fmla="val 36"/>
              <a:gd name="f45" fmla="val 6"/>
              <a:gd name="f46" fmla="val 21"/>
              <a:gd name="f47" fmla="val 20"/>
              <a:gd name="f48" fmla="val 11"/>
              <a:gd name="f49" fmla="val 34"/>
              <a:gd name="f50" fmla="val 48"/>
              <a:gd name="f51" fmla="val 62"/>
              <a:gd name="f52" fmla="val 69"/>
              <a:gd name="f53" fmla="val 23"/>
              <a:gd name="f54" fmla="val 33"/>
              <a:gd name="f55" fmla="val 70"/>
              <a:gd name="f56" fmla="val 41"/>
              <a:gd name="f57" fmla="val 46"/>
              <a:gd name="f58" fmla="val 56"/>
              <a:gd name="f59" fmla="val 47"/>
              <a:gd name="f60" fmla="val 37"/>
              <a:gd name="f61" fmla="val 32"/>
              <a:gd name="f62" fmla="val 30"/>
              <a:gd name="f63" fmla="val 26"/>
              <a:gd name="f64" fmla="val 25"/>
              <a:gd name="f65" fmla="val 31"/>
              <a:gd name="f66" fmla="val 28"/>
              <a:gd name="f67" fmla="val 54"/>
              <a:gd name="f68" fmla="val 58"/>
              <a:gd name="f69" fmla="val 43"/>
              <a:gd name="f70" fmla="val 60"/>
              <a:gd name="f71" fmla="val 57"/>
              <a:gd name="f72" fmla="val 52"/>
              <a:gd name="f73" fmla="val 96"/>
              <a:gd name="f74" fmla="val 45"/>
              <a:gd name="f75" fmla="val 111"/>
              <a:gd name="f76" fmla="val 38"/>
              <a:gd name="f77" fmla="val 147"/>
              <a:gd name="f78" fmla="val 163"/>
              <a:gd name="f79" fmla="val 175"/>
              <a:gd name="f80" fmla="val 61"/>
              <a:gd name="f81" fmla="val 185"/>
              <a:gd name="f82" fmla="val 194"/>
              <a:gd name="f83" fmla="val 83"/>
              <a:gd name="f84" fmla="val 204"/>
              <a:gd name="f85" fmla="val 218"/>
              <a:gd name="f86" fmla="val 104"/>
              <a:gd name="f87" fmla="val 234"/>
              <a:gd name="f88" fmla="val 251"/>
              <a:gd name="f89" fmla="val 98"/>
              <a:gd name="f90" fmla="val 257"/>
              <a:gd name="f91" fmla="val 264"/>
              <a:gd name="f92" fmla="val 267"/>
              <a:gd name="f93" fmla="val 102"/>
              <a:gd name="f94" fmla="val 263"/>
              <a:gd name="f95" fmla="val 116"/>
              <a:gd name="f96" fmla="val 233"/>
              <a:gd name="f97" fmla="val 208"/>
              <a:gd name="f98" fmla="val 122"/>
              <a:gd name="f99" fmla="val 187"/>
              <a:gd name="f100" fmla="val 174"/>
              <a:gd name="f101" fmla="val 162"/>
              <a:gd name="f102" fmla="val 76"/>
              <a:gd name="f103" fmla="val 64"/>
              <a:gd name="f104" fmla="val 140"/>
              <a:gd name="f105" fmla="val 128"/>
              <a:gd name="f106" fmla="val 55"/>
              <a:gd name="f107" fmla="val 109"/>
              <a:gd name="f108" fmla="val 67"/>
              <a:gd name="f109" fmla="+- 0 0 -90"/>
              <a:gd name="f110" fmla="*/ f3 1 270"/>
              <a:gd name="f111" fmla="*/ f4 1 127"/>
              <a:gd name="f112" fmla="val f5"/>
              <a:gd name="f113" fmla="val f6"/>
              <a:gd name="f114" fmla="val f7"/>
              <a:gd name="f115" fmla="*/ f109 f0 1"/>
              <a:gd name="f116" fmla="+- f114 0 f112"/>
              <a:gd name="f117" fmla="+- f113 0 f112"/>
              <a:gd name="f118" fmla="*/ f115 1 f2"/>
              <a:gd name="f119" fmla="*/ f117 1 270"/>
              <a:gd name="f120" fmla="*/ f116 1 127"/>
              <a:gd name="f121" fmla="*/ 114 f117 1"/>
              <a:gd name="f122" fmla="*/ 91 f116 1"/>
              <a:gd name="f123" fmla="*/ 123 f117 1"/>
              <a:gd name="f124" fmla="*/ 78 f116 1"/>
              <a:gd name="f125" fmla="*/ 149 f117 1"/>
              <a:gd name="f126" fmla="*/ 82 f116 1"/>
              <a:gd name="f127" fmla="*/ 143 f117 1"/>
              <a:gd name="f128" fmla="*/ 107 f116 1"/>
              <a:gd name="f129" fmla="*/ 94 f117 1"/>
              <a:gd name="f130" fmla="*/ 90 f116 1"/>
              <a:gd name="f131" fmla="*/ 65 f117 1"/>
              <a:gd name="f132" fmla="*/ 7 f117 1"/>
              <a:gd name="f133" fmla="*/ 53 f116 1"/>
              <a:gd name="f134" fmla="*/ 20 f117 1"/>
              <a:gd name="f135" fmla="*/ 11 f116 1"/>
              <a:gd name="f136" fmla="*/ 62 f117 1"/>
              <a:gd name="f137" fmla="*/ 72 f117 1"/>
              <a:gd name="f138" fmla="*/ 33 f116 1"/>
              <a:gd name="f139" fmla="*/ 56 f117 1"/>
              <a:gd name="f140" fmla="*/ 46 f116 1"/>
              <a:gd name="f141" fmla="*/ 37 f117 1"/>
              <a:gd name="f142" fmla="*/ 32 f116 1"/>
              <a:gd name="f143" fmla="*/ 32 f117 1"/>
              <a:gd name="f144" fmla="*/ 26 f116 1"/>
              <a:gd name="f145" fmla="*/ 25 f117 1"/>
              <a:gd name="f146" fmla="*/ 43 f117 1"/>
              <a:gd name="f147" fmla="*/ 60 f116 1"/>
              <a:gd name="f148" fmla="*/ 82 f117 1"/>
              <a:gd name="f149" fmla="*/ 52 f116 1"/>
              <a:gd name="f150" fmla="*/ 127 f117 1"/>
              <a:gd name="f151" fmla="*/ 38 f116 1"/>
              <a:gd name="f152" fmla="*/ 175 f117 1"/>
              <a:gd name="f153" fmla="*/ 61 f116 1"/>
              <a:gd name="f154" fmla="*/ 204 f117 1"/>
              <a:gd name="f155" fmla="*/ 92 f116 1"/>
              <a:gd name="f156" fmla="*/ 251 f117 1"/>
              <a:gd name="f157" fmla="*/ 98 f116 1"/>
              <a:gd name="f158" fmla="*/ 267 f117 1"/>
              <a:gd name="f159" fmla="*/ 102 f116 1"/>
              <a:gd name="f160" fmla="*/ 257 f117 1"/>
              <a:gd name="f161" fmla="*/ 116 f116 1"/>
              <a:gd name="f162" fmla="*/ 187 f117 1"/>
              <a:gd name="f163" fmla="*/ 64 f116 1"/>
              <a:gd name="f164" fmla="*/ 118 f117 1"/>
              <a:gd name="f165" fmla="*/ 62 f116 1"/>
              <a:gd name="f166" fmla="+- f118 0 f1"/>
              <a:gd name="f167" fmla="*/ f121 1 270"/>
              <a:gd name="f168" fmla="*/ f122 1 127"/>
              <a:gd name="f169" fmla="*/ f123 1 270"/>
              <a:gd name="f170" fmla="*/ f124 1 127"/>
              <a:gd name="f171" fmla="*/ f125 1 270"/>
              <a:gd name="f172" fmla="*/ f126 1 127"/>
              <a:gd name="f173" fmla="*/ f127 1 270"/>
              <a:gd name="f174" fmla="*/ f128 1 127"/>
              <a:gd name="f175" fmla="*/ f129 1 270"/>
              <a:gd name="f176" fmla="*/ f130 1 127"/>
              <a:gd name="f177" fmla="*/ f131 1 270"/>
              <a:gd name="f178" fmla="*/ f132 1 270"/>
              <a:gd name="f179" fmla="*/ f133 1 127"/>
              <a:gd name="f180" fmla="*/ f134 1 270"/>
              <a:gd name="f181" fmla="*/ f135 1 127"/>
              <a:gd name="f182" fmla="*/ f136 1 270"/>
              <a:gd name="f183" fmla="*/ f137 1 270"/>
              <a:gd name="f184" fmla="*/ f138 1 127"/>
              <a:gd name="f185" fmla="*/ f139 1 270"/>
              <a:gd name="f186" fmla="*/ f140 1 127"/>
              <a:gd name="f187" fmla="*/ f141 1 270"/>
              <a:gd name="f188" fmla="*/ f142 1 127"/>
              <a:gd name="f189" fmla="*/ f143 1 270"/>
              <a:gd name="f190" fmla="*/ f144 1 127"/>
              <a:gd name="f191" fmla="*/ f145 1 270"/>
              <a:gd name="f192" fmla="*/ f146 1 270"/>
              <a:gd name="f193" fmla="*/ f147 1 127"/>
              <a:gd name="f194" fmla="*/ f148 1 270"/>
              <a:gd name="f195" fmla="*/ f149 1 127"/>
              <a:gd name="f196" fmla="*/ f150 1 270"/>
              <a:gd name="f197" fmla="*/ f151 1 127"/>
              <a:gd name="f198" fmla="*/ f152 1 270"/>
              <a:gd name="f199" fmla="*/ f153 1 127"/>
              <a:gd name="f200" fmla="*/ f154 1 270"/>
              <a:gd name="f201" fmla="*/ f155 1 127"/>
              <a:gd name="f202" fmla="*/ f156 1 270"/>
              <a:gd name="f203" fmla="*/ f157 1 127"/>
              <a:gd name="f204" fmla="*/ f158 1 270"/>
              <a:gd name="f205" fmla="*/ f159 1 127"/>
              <a:gd name="f206" fmla="*/ f160 1 270"/>
              <a:gd name="f207" fmla="*/ f161 1 127"/>
              <a:gd name="f208" fmla="*/ f162 1 270"/>
              <a:gd name="f209" fmla="*/ f163 1 127"/>
              <a:gd name="f210" fmla="*/ f164 1 270"/>
              <a:gd name="f211" fmla="*/ f165 1 127"/>
              <a:gd name="f212" fmla="*/ 0 1 f119"/>
              <a:gd name="f213" fmla="*/ f113 1 f119"/>
              <a:gd name="f214" fmla="*/ 0 1 f120"/>
              <a:gd name="f215" fmla="*/ f114 1 f120"/>
              <a:gd name="f216" fmla="*/ f167 1 f119"/>
              <a:gd name="f217" fmla="*/ f168 1 f120"/>
              <a:gd name="f218" fmla="*/ f169 1 f119"/>
              <a:gd name="f219" fmla="*/ f170 1 f120"/>
              <a:gd name="f220" fmla="*/ f171 1 f119"/>
              <a:gd name="f221" fmla="*/ f172 1 f120"/>
              <a:gd name="f222" fmla="*/ f173 1 f119"/>
              <a:gd name="f223" fmla="*/ f174 1 f120"/>
              <a:gd name="f224" fmla="*/ f175 1 f119"/>
              <a:gd name="f225" fmla="*/ f176 1 f120"/>
              <a:gd name="f226" fmla="*/ f177 1 f119"/>
              <a:gd name="f227" fmla="*/ f178 1 f119"/>
              <a:gd name="f228" fmla="*/ f179 1 f120"/>
              <a:gd name="f229" fmla="*/ f180 1 f119"/>
              <a:gd name="f230" fmla="*/ f181 1 f120"/>
              <a:gd name="f231" fmla="*/ f182 1 f119"/>
              <a:gd name="f232" fmla="*/ f183 1 f119"/>
              <a:gd name="f233" fmla="*/ f184 1 f120"/>
              <a:gd name="f234" fmla="*/ f185 1 f119"/>
              <a:gd name="f235" fmla="*/ f186 1 f120"/>
              <a:gd name="f236" fmla="*/ f187 1 f119"/>
              <a:gd name="f237" fmla="*/ f188 1 f120"/>
              <a:gd name="f238" fmla="*/ f189 1 f119"/>
              <a:gd name="f239" fmla="*/ f190 1 f120"/>
              <a:gd name="f240" fmla="*/ f191 1 f119"/>
              <a:gd name="f241" fmla="*/ f192 1 f119"/>
              <a:gd name="f242" fmla="*/ f193 1 f120"/>
              <a:gd name="f243" fmla="*/ f194 1 f119"/>
              <a:gd name="f244" fmla="*/ f195 1 f120"/>
              <a:gd name="f245" fmla="*/ f196 1 f119"/>
              <a:gd name="f246" fmla="*/ f197 1 f120"/>
              <a:gd name="f247" fmla="*/ f198 1 f119"/>
              <a:gd name="f248" fmla="*/ f199 1 f120"/>
              <a:gd name="f249" fmla="*/ f200 1 f119"/>
              <a:gd name="f250" fmla="*/ f201 1 f120"/>
              <a:gd name="f251" fmla="*/ f202 1 f119"/>
              <a:gd name="f252" fmla="*/ f203 1 f120"/>
              <a:gd name="f253" fmla="*/ f204 1 f119"/>
              <a:gd name="f254" fmla="*/ f205 1 f120"/>
              <a:gd name="f255" fmla="*/ f206 1 f119"/>
              <a:gd name="f256" fmla="*/ f207 1 f120"/>
              <a:gd name="f257" fmla="*/ f208 1 f119"/>
              <a:gd name="f258" fmla="*/ f209 1 f120"/>
              <a:gd name="f259" fmla="*/ f210 1 f119"/>
              <a:gd name="f260" fmla="*/ f211 1 f120"/>
              <a:gd name="f261" fmla="*/ f212 f110 1"/>
              <a:gd name="f262" fmla="*/ f213 f110 1"/>
              <a:gd name="f263" fmla="*/ f215 f111 1"/>
              <a:gd name="f264" fmla="*/ f214 f111 1"/>
              <a:gd name="f265" fmla="*/ f216 f110 1"/>
              <a:gd name="f266" fmla="*/ f217 f111 1"/>
              <a:gd name="f267" fmla="*/ f218 f110 1"/>
              <a:gd name="f268" fmla="*/ f219 f111 1"/>
              <a:gd name="f269" fmla="*/ f220 f110 1"/>
              <a:gd name="f270" fmla="*/ f221 f111 1"/>
              <a:gd name="f271" fmla="*/ f222 f110 1"/>
              <a:gd name="f272" fmla="*/ f223 f111 1"/>
              <a:gd name="f273" fmla="*/ f224 f110 1"/>
              <a:gd name="f274" fmla="*/ f225 f111 1"/>
              <a:gd name="f275" fmla="*/ f226 f110 1"/>
              <a:gd name="f276" fmla="*/ f227 f110 1"/>
              <a:gd name="f277" fmla="*/ f228 f111 1"/>
              <a:gd name="f278" fmla="*/ f229 f110 1"/>
              <a:gd name="f279" fmla="*/ f230 f111 1"/>
              <a:gd name="f280" fmla="*/ f231 f110 1"/>
              <a:gd name="f281" fmla="*/ f232 f110 1"/>
              <a:gd name="f282" fmla="*/ f233 f111 1"/>
              <a:gd name="f283" fmla="*/ f234 f110 1"/>
              <a:gd name="f284" fmla="*/ f235 f111 1"/>
              <a:gd name="f285" fmla="*/ f236 f110 1"/>
              <a:gd name="f286" fmla="*/ f237 f111 1"/>
              <a:gd name="f287" fmla="*/ f238 f110 1"/>
              <a:gd name="f288" fmla="*/ f239 f111 1"/>
              <a:gd name="f289" fmla="*/ f240 f110 1"/>
              <a:gd name="f290" fmla="*/ f241 f110 1"/>
              <a:gd name="f291" fmla="*/ f242 f111 1"/>
              <a:gd name="f292" fmla="*/ f243 f110 1"/>
              <a:gd name="f293" fmla="*/ f244 f111 1"/>
              <a:gd name="f294" fmla="*/ f245 f110 1"/>
              <a:gd name="f295" fmla="*/ f246 f111 1"/>
              <a:gd name="f296" fmla="*/ f247 f110 1"/>
              <a:gd name="f297" fmla="*/ f248 f111 1"/>
              <a:gd name="f298" fmla="*/ f249 f110 1"/>
              <a:gd name="f299" fmla="*/ f250 f111 1"/>
              <a:gd name="f300" fmla="*/ f251 f110 1"/>
              <a:gd name="f301" fmla="*/ f252 f111 1"/>
              <a:gd name="f302" fmla="*/ f253 f110 1"/>
              <a:gd name="f303" fmla="*/ f254 f111 1"/>
              <a:gd name="f304" fmla="*/ f255 f110 1"/>
              <a:gd name="f305" fmla="*/ f256 f111 1"/>
              <a:gd name="f306" fmla="*/ f257 f110 1"/>
              <a:gd name="f307" fmla="*/ f258 f111 1"/>
              <a:gd name="f308" fmla="*/ f259 f110 1"/>
              <a:gd name="f309" fmla="*/ f260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68"/>
              </a:cxn>
              <a:cxn ang="f166">
                <a:pos x="f276" y="f277"/>
              </a:cxn>
              <a:cxn ang="f166">
                <a:pos x="f278" y="f279"/>
              </a:cxn>
              <a:cxn ang="f166">
                <a:pos x="f280" y="f279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84"/>
              </a:cxn>
              <a:cxn ang="f166">
                <a:pos x="f290" y="f291"/>
              </a:cxn>
              <a:cxn ang="f166">
                <a:pos x="f292" y="f293"/>
              </a:cxn>
              <a:cxn ang="f166">
                <a:pos x="f294" y="f295"/>
              </a:cxn>
              <a:cxn ang="f166">
                <a:pos x="f296" y="f297"/>
              </a:cxn>
              <a:cxn ang="f166">
                <a:pos x="f298" y="f299"/>
              </a:cxn>
              <a:cxn ang="f166">
                <a:pos x="f300" y="f301"/>
              </a:cxn>
              <a:cxn ang="f166">
                <a:pos x="f302" y="f303"/>
              </a:cxn>
              <a:cxn ang="f166">
                <a:pos x="f304" y="f305"/>
              </a:cxn>
              <a:cxn ang="f166">
                <a:pos x="f306" y="f303"/>
              </a:cxn>
              <a:cxn ang="f166">
                <a:pos x="f269" y="f307"/>
              </a:cxn>
              <a:cxn ang="f166">
                <a:pos x="f308" y="f309"/>
              </a:cxn>
              <a:cxn ang="f166">
                <a:pos x="f265" y="f266"/>
              </a:cxn>
            </a:cxnLst>
            <a:rect l="f261" t="f264" r="f262" b="f263"/>
            <a:pathLst>
              <a:path w="270" h="12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17"/>
                  <a:pt x="f35" y="f36"/>
                  <a:pt x="f37" y="f15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5" y="f44"/>
                  <a:pt x="f45" y="f46"/>
                  <a:pt x="f47" y="f48"/>
                </a:cubicBezTo>
                <a:cubicBezTo>
                  <a:pt x="f49" y="f5"/>
                  <a:pt x="f50" y="f5"/>
                  <a:pt x="f51" y="f48"/>
                </a:cubicBezTo>
                <a:cubicBezTo>
                  <a:pt x="f52" y="f40"/>
                  <a:pt x="f41" y="f53"/>
                  <a:pt x="f19" y="f54"/>
                </a:cubicBezTo>
                <a:cubicBezTo>
                  <a:pt x="f55" y="f56"/>
                  <a:pt x="f37" y="f57"/>
                  <a:pt x="f58" y="f57"/>
                </a:cubicBezTo>
                <a:cubicBezTo>
                  <a:pt x="f57" y="f59"/>
                  <a:pt x="f38" y="f56"/>
                  <a:pt x="f60" y="f61"/>
                </a:cubicBezTo>
                <a:cubicBezTo>
                  <a:pt x="f44" y="f62"/>
                  <a:pt x="f44" y="f63"/>
                  <a:pt x="f61" y="f63"/>
                </a:cubicBezTo>
                <a:cubicBezTo>
                  <a:pt x="f64" y="f65"/>
                  <a:pt x="f46" y="f60"/>
                  <a:pt x="f64" y="f57"/>
                </a:cubicBezTo>
                <a:cubicBezTo>
                  <a:pt x="f66" y="f67"/>
                  <a:pt x="f49" y="f68"/>
                  <a:pt x="f69" y="f70"/>
                </a:cubicBezTo>
                <a:cubicBezTo>
                  <a:pt x="f71" y="f51"/>
                  <a:pt x="f52" y="f71"/>
                  <a:pt x="f21" y="f72"/>
                </a:cubicBezTo>
                <a:cubicBezTo>
                  <a:pt x="f73" y="f74"/>
                  <a:pt x="f75" y="f76"/>
                  <a:pt x="f7" y="f76"/>
                </a:cubicBezTo>
                <a:cubicBezTo>
                  <a:pt x="f77" y="f60"/>
                  <a:pt x="f78" y="f59"/>
                  <a:pt x="f79" y="f80"/>
                </a:cubicBezTo>
                <a:cubicBezTo>
                  <a:pt x="f81" y="f19"/>
                  <a:pt x="f82" y="f83"/>
                  <a:pt x="f84" y="f23"/>
                </a:cubicBezTo>
                <a:cubicBezTo>
                  <a:pt x="f85" y="f86"/>
                  <a:pt x="f87" y="f86"/>
                  <a:pt x="f88" y="f89"/>
                </a:cubicBezTo>
                <a:cubicBezTo>
                  <a:pt x="f90" y="f73"/>
                  <a:pt x="f91" y="f32"/>
                  <a:pt x="f92" y="f93"/>
                </a:cubicBezTo>
                <a:cubicBezTo>
                  <a:pt x="f6" y="f75"/>
                  <a:pt x="f94" y="f8"/>
                  <a:pt x="f90" y="f95"/>
                </a:cubicBezTo>
                <a:cubicBezTo>
                  <a:pt x="f96" y="f7"/>
                  <a:pt x="f97" y="f98"/>
                  <a:pt x="f99" y="f93"/>
                </a:cubicBezTo>
                <a:cubicBezTo>
                  <a:pt x="f100" y="f33"/>
                  <a:pt x="f101" y="f102"/>
                  <a:pt x="f20" y="f103"/>
                </a:cubicBezTo>
                <a:cubicBezTo>
                  <a:pt x="f104" y="f58"/>
                  <a:pt x="f105" y="f106"/>
                  <a:pt x="f10" y="f51"/>
                </a:cubicBezTo>
                <a:cubicBezTo>
                  <a:pt x="f107" y="f108"/>
                  <a:pt x="f107" y="f102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89E5F8B7-B704-4360-8153-0CD7A28EFEA1}"/>
              </a:ext>
            </a:extLst>
          </p:cNvPr>
          <p:cNvSpPr/>
          <p:nvPr/>
        </p:nvSpPr>
        <p:spPr>
          <a:xfrm>
            <a:off x="1155701" y="3521070"/>
            <a:ext cx="139702" cy="1936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8"/>
              <a:gd name="f7" fmla="val 163"/>
              <a:gd name="f8" fmla="val 115"/>
              <a:gd name="f9" fmla="val 58"/>
              <a:gd name="f10" fmla="val 73"/>
              <a:gd name="f11" fmla="val 111"/>
              <a:gd name="f12" fmla="val 80"/>
              <a:gd name="f13" fmla="val 96"/>
              <a:gd name="f14" fmla="val 79"/>
              <a:gd name="f15" fmla="val 83"/>
              <a:gd name="f16" fmla="val 77"/>
              <a:gd name="f17" fmla="val 84"/>
              <a:gd name="f18" fmla="val 112"/>
              <a:gd name="f19" fmla="val 128"/>
              <a:gd name="f20" fmla="val 144"/>
              <a:gd name="f21" fmla="val 160"/>
              <a:gd name="f22" fmla="val 72"/>
              <a:gd name="f23" fmla="val 44"/>
              <a:gd name="f24" fmla="val 37"/>
              <a:gd name="f25" fmla="val 159"/>
              <a:gd name="f26" fmla="val 38"/>
              <a:gd name="f27" fmla="val 113"/>
              <a:gd name="f28" fmla="val 98"/>
              <a:gd name="f29" fmla="val 85"/>
              <a:gd name="f30" fmla="val 34"/>
              <a:gd name="f31" fmla="val 20"/>
              <a:gd name="f32" fmla="val 5"/>
              <a:gd name="f33" fmla="val 4"/>
              <a:gd name="f34" fmla="val 36"/>
              <a:gd name="f35" fmla="val 19"/>
              <a:gd name="f36" fmla="val 33"/>
              <a:gd name="f37" fmla="val 39"/>
              <a:gd name="f38" fmla="val 31"/>
              <a:gd name="f39" fmla="val 18"/>
              <a:gd name="f40" fmla="val 2"/>
              <a:gd name="f41" fmla="val 46"/>
              <a:gd name="f42" fmla="val 59"/>
              <a:gd name="f43" fmla="val 78"/>
              <a:gd name="f44" fmla="val 97"/>
              <a:gd name="f45" fmla="val 117"/>
              <a:gd name="f46" fmla="+- 0 0 -90"/>
              <a:gd name="f47" fmla="*/ f3 1 118"/>
              <a:gd name="f48" fmla="*/ f4 1 163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118"/>
              <a:gd name="f57" fmla="*/ f53 1 163"/>
              <a:gd name="f58" fmla="*/ 115 f54 1"/>
              <a:gd name="f59" fmla="*/ 58 f53 1"/>
              <a:gd name="f60" fmla="*/ 96 f54 1"/>
              <a:gd name="f61" fmla="*/ 79 f53 1"/>
              <a:gd name="f62" fmla="*/ 79 f54 1"/>
              <a:gd name="f63" fmla="*/ 96 f53 1"/>
              <a:gd name="f64" fmla="*/ 144 f53 1"/>
              <a:gd name="f65" fmla="*/ 58 f54 1"/>
              <a:gd name="f66" fmla="*/ 163 f53 1"/>
              <a:gd name="f67" fmla="*/ 38 f54 1"/>
              <a:gd name="f68" fmla="*/ 98 f53 1"/>
              <a:gd name="f69" fmla="*/ 20 f54 1"/>
              <a:gd name="f70" fmla="*/ 0 f54 1"/>
              <a:gd name="f71" fmla="*/ 19 f54 1"/>
              <a:gd name="f72" fmla="*/ 37 f53 1"/>
              <a:gd name="f73" fmla="*/ 18 f53 1"/>
              <a:gd name="f74" fmla="*/ 59 f54 1"/>
              <a:gd name="f75" fmla="*/ 0 f53 1"/>
              <a:gd name="f76" fmla="*/ 97 f54 1"/>
              <a:gd name="f77" fmla="+- f55 0 f1"/>
              <a:gd name="f78" fmla="*/ f58 1 118"/>
              <a:gd name="f79" fmla="*/ f59 1 163"/>
              <a:gd name="f80" fmla="*/ f60 1 118"/>
              <a:gd name="f81" fmla="*/ f61 1 163"/>
              <a:gd name="f82" fmla="*/ f62 1 118"/>
              <a:gd name="f83" fmla="*/ f63 1 163"/>
              <a:gd name="f84" fmla="*/ f64 1 163"/>
              <a:gd name="f85" fmla="*/ f65 1 118"/>
              <a:gd name="f86" fmla="*/ f66 1 163"/>
              <a:gd name="f87" fmla="*/ f67 1 118"/>
              <a:gd name="f88" fmla="*/ f68 1 163"/>
              <a:gd name="f89" fmla="*/ f69 1 118"/>
              <a:gd name="f90" fmla="*/ f70 1 118"/>
              <a:gd name="f91" fmla="*/ f71 1 118"/>
              <a:gd name="f92" fmla="*/ f72 1 163"/>
              <a:gd name="f93" fmla="*/ f73 1 163"/>
              <a:gd name="f94" fmla="*/ f74 1 118"/>
              <a:gd name="f95" fmla="*/ f75 1 163"/>
              <a:gd name="f96" fmla="*/ f76 1 118"/>
              <a:gd name="f97" fmla="*/ 0 1 f56"/>
              <a:gd name="f98" fmla="*/ f50 1 f56"/>
              <a:gd name="f99" fmla="*/ 0 1 f57"/>
              <a:gd name="f100" fmla="*/ f51 1 f57"/>
              <a:gd name="f101" fmla="*/ f78 1 f56"/>
              <a:gd name="f102" fmla="*/ f79 1 f57"/>
              <a:gd name="f103" fmla="*/ f80 1 f56"/>
              <a:gd name="f104" fmla="*/ f81 1 f57"/>
              <a:gd name="f105" fmla="*/ f82 1 f56"/>
              <a:gd name="f106" fmla="*/ f83 1 f57"/>
              <a:gd name="f107" fmla="*/ f84 1 f57"/>
              <a:gd name="f108" fmla="*/ f85 1 f56"/>
              <a:gd name="f109" fmla="*/ f86 1 f57"/>
              <a:gd name="f110" fmla="*/ f87 1 f56"/>
              <a:gd name="f111" fmla="*/ f88 1 f57"/>
              <a:gd name="f112" fmla="*/ f89 1 f56"/>
              <a:gd name="f113" fmla="*/ f90 1 f56"/>
              <a:gd name="f114" fmla="*/ f91 1 f56"/>
              <a:gd name="f115" fmla="*/ f92 1 f57"/>
              <a:gd name="f116" fmla="*/ f93 1 f57"/>
              <a:gd name="f117" fmla="*/ f94 1 f56"/>
              <a:gd name="f118" fmla="*/ f95 1 f57"/>
              <a:gd name="f119" fmla="*/ f96 1 f56"/>
              <a:gd name="f120" fmla="*/ f97 f47 1"/>
              <a:gd name="f121" fmla="*/ f98 f47 1"/>
              <a:gd name="f122" fmla="*/ f100 f48 1"/>
              <a:gd name="f123" fmla="*/ f99 f48 1"/>
              <a:gd name="f124" fmla="*/ f101 f47 1"/>
              <a:gd name="f125" fmla="*/ f102 f48 1"/>
              <a:gd name="f126" fmla="*/ f103 f47 1"/>
              <a:gd name="f127" fmla="*/ f104 f48 1"/>
              <a:gd name="f128" fmla="*/ f105 f47 1"/>
              <a:gd name="f129" fmla="*/ f106 f48 1"/>
              <a:gd name="f130" fmla="*/ f107 f48 1"/>
              <a:gd name="f131" fmla="*/ f108 f47 1"/>
              <a:gd name="f132" fmla="*/ f109 f48 1"/>
              <a:gd name="f133" fmla="*/ f110 f47 1"/>
              <a:gd name="f134" fmla="*/ f111 f48 1"/>
              <a:gd name="f135" fmla="*/ f112 f47 1"/>
              <a:gd name="f136" fmla="*/ f113 f47 1"/>
              <a:gd name="f137" fmla="*/ f114 f47 1"/>
              <a:gd name="f138" fmla="*/ f115 f48 1"/>
              <a:gd name="f139" fmla="*/ f116 f48 1"/>
              <a:gd name="f140" fmla="*/ f117 f47 1"/>
              <a:gd name="f141" fmla="*/ f118 f48 1"/>
              <a:gd name="f142" fmla="*/ f119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4" y="f125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28" y="f130"/>
              </a:cxn>
              <a:cxn ang="f77">
                <a:pos x="f131" y="f132"/>
              </a:cxn>
              <a:cxn ang="f77">
                <a:pos x="f133" y="f130"/>
              </a:cxn>
              <a:cxn ang="f77">
                <a:pos x="f133" y="f134"/>
              </a:cxn>
              <a:cxn ang="f77">
                <a:pos x="f135" y="f127"/>
              </a:cxn>
              <a:cxn ang="f77">
                <a:pos x="f136" y="f125"/>
              </a:cxn>
              <a:cxn ang="f77">
                <a:pos x="f137" y="f138"/>
              </a:cxn>
              <a:cxn ang="f77">
                <a:pos x="f133" y="f139"/>
              </a:cxn>
              <a:cxn ang="f77">
                <a:pos x="f140" y="f141"/>
              </a:cxn>
              <a:cxn ang="f77">
                <a:pos x="f128" y="f139"/>
              </a:cxn>
              <a:cxn ang="f77">
                <a:pos x="f142" y="f138"/>
              </a:cxn>
              <a:cxn ang="f77">
                <a:pos x="f124" y="f125"/>
              </a:cxn>
            </a:cxnLst>
            <a:rect l="f120" t="f123" r="f121" b="f122"/>
            <a:pathLst>
              <a:path w="118" h="163">
                <a:moveTo>
                  <a:pt x="f8" y="f9"/>
                </a:moveTo>
                <a:cubicBezTo>
                  <a:pt x="f6" y="f10"/>
                  <a:pt x="f11" y="f12"/>
                  <a:pt x="f13" y="f14"/>
                </a:cubicBezTo>
                <a:cubicBezTo>
                  <a:pt x="f15" y="f16"/>
                  <a:pt x="f14" y="f17"/>
                  <a:pt x="f14" y="f13"/>
                </a:cubicBezTo>
                <a:cubicBezTo>
                  <a:pt x="f12" y="f18"/>
                  <a:pt x="f14" y="f19"/>
                  <a:pt x="f14" y="f20"/>
                </a:cubicBezTo>
                <a:cubicBezTo>
                  <a:pt x="f12" y="f21"/>
                  <a:pt x="f22" y="f7"/>
                  <a:pt x="f9" y="f7"/>
                </a:cubicBezTo>
                <a:cubicBezTo>
                  <a:pt x="f23" y="f7"/>
                  <a:pt x="f24" y="f25"/>
                  <a:pt x="f26" y="f20"/>
                </a:cubicBezTo>
                <a:cubicBezTo>
                  <a:pt x="f26" y="f19"/>
                  <a:pt x="f24" y="f27"/>
                  <a:pt x="f26" y="f28"/>
                </a:cubicBezTo>
                <a:cubicBezTo>
                  <a:pt x="f26" y="f29"/>
                  <a:pt x="f30" y="f16"/>
                  <a:pt x="f31" y="f14"/>
                </a:cubicBezTo>
                <a:cubicBezTo>
                  <a:pt x="f32" y="f12"/>
                  <a:pt x="f5" y="f22"/>
                  <a:pt x="f5" y="f9"/>
                </a:cubicBezTo>
                <a:cubicBezTo>
                  <a:pt x="f5" y="f23"/>
                  <a:pt x="f33" y="f34"/>
                  <a:pt x="f35" y="f24"/>
                </a:cubicBezTo>
                <a:cubicBezTo>
                  <a:pt x="f36" y="f26"/>
                  <a:pt x="f37" y="f38"/>
                  <a:pt x="f26" y="f39"/>
                </a:cubicBezTo>
                <a:cubicBezTo>
                  <a:pt x="f24" y="f40"/>
                  <a:pt x="f41" y="f5"/>
                  <a:pt x="f42" y="f5"/>
                </a:cubicBezTo>
                <a:cubicBezTo>
                  <a:pt x="f22" y="f5"/>
                  <a:pt x="f12" y="f33"/>
                  <a:pt x="f14" y="f39"/>
                </a:cubicBezTo>
                <a:cubicBezTo>
                  <a:pt x="f43" y="f38"/>
                  <a:pt x="f15" y="f26"/>
                  <a:pt x="f44" y="f24"/>
                </a:cubicBezTo>
                <a:cubicBezTo>
                  <a:pt x="f18" y="f34"/>
                  <a:pt x="f45" y="f23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DF828F6D-4F9B-4F4E-91F6-BDA04E432489}"/>
              </a:ext>
            </a:extLst>
          </p:cNvPr>
          <p:cNvSpPr/>
          <p:nvPr/>
        </p:nvSpPr>
        <p:spPr>
          <a:xfrm>
            <a:off x="3440109" y="3525834"/>
            <a:ext cx="334963" cy="88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2"/>
              <a:gd name="f7" fmla="val 76"/>
              <a:gd name="f8" fmla="val 74"/>
              <a:gd name="f9" fmla="val 279"/>
              <a:gd name="f10" fmla="val 277"/>
              <a:gd name="f11" fmla="val 75"/>
              <a:gd name="f12" fmla="val 274"/>
              <a:gd name="f13" fmla="val 202"/>
              <a:gd name="f14" fmla="val 34"/>
              <a:gd name="f15" fmla="val 125"/>
              <a:gd name="f16" fmla="val 33"/>
              <a:gd name="f17" fmla="val 47"/>
              <a:gd name="f18" fmla="val 50"/>
              <a:gd name="f19" fmla="val 40"/>
              <a:gd name="f20" fmla="val 51"/>
              <a:gd name="f21" fmla="val 53"/>
              <a:gd name="f22" fmla="val 27"/>
              <a:gd name="f23" fmla="val 54"/>
              <a:gd name="f24" fmla="val 17"/>
              <a:gd name="f25" fmla="val 7"/>
              <a:gd name="f26" fmla="val 4"/>
              <a:gd name="f27" fmla="val 8"/>
              <a:gd name="f28" fmla="val 21"/>
              <a:gd name="f29" fmla="val 19"/>
              <a:gd name="f30" fmla="val 18"/>
              <a:gd name="f31" fmla="val 32"/>
              <a:gd name="f32" fmla="val 13"/>
              <a:gd name="f33" fmla="val 9"/>
              <a:gd name="f34" fmla="val 61"/>
              <a:gd name="f35" fmla="val 138"/>
              <a:gd name="f36" fmla="val 212"/>
              <a:gd name="f37" fmla="val 6"/>
              <a:gd name="f38" fmla="val 273"/>
              <a:gd name="f39" fmla="val 276"/>
              <a:gd name="f40" fmla="val 64"/>
              <a:gd name="f41" fmla="val 67"/>
              <a:gd name="f42" fmla="val 281"/>
              <a:gd name="f43" fmla="val 70"/>
              <a:gd name="f44" fmla="val 71"/>
              <a:gd name="f45" fmla="val 72"/>
              <a:gd name="f46" fmla="+- 0 0 -90"/>
              <a:gd name="f47" fmla="*/ f3 1 282"/>
              <a:gd name="f48" fmla="*/ f4 1 76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282"/>
              <a:gd name="f57" fmla="*/ f53 1 76"/>
              <a:gd name="f58" fmla="*/ 282 f54 1"/>
              <a:gd name="f59" fmla="*/ 74 f53 1"/>
              <a:gd name="f60" fmla="*/ 274 f54 1"/>
              <a:gd name="f61" fmla="*/ 47 f54 1"/>
              <a:gd name="f62" fmla="*/ 50 f53 1"/>
              <a:gd name="f63" fmla="*/ 27 f54 1"/>
              <a:gd name="f64" fmla="*/ 54 f53 1"/>
              <a:gd name="f65" fmla="*/ 4 f54 1"/>
              <a:gd name="f66" fmla="*/ 40 f53 1"/>
              <a:gd name="f67" fmla="*/ 19 f54 1"/>
              <a:gd name="f68" fmla="*/ 18 f53 1"/>
              <a:gd name="f69" fmla="*/ 61 f54 1"/>
              <a:gd name="f70" fmla="*/ 8 f53 1"/>
              <a:gd name="f71" fmla="*/ 273 f54 1"/>
              <a:gd name="f72" fmla="*/ 61 f53 1"/>
              <a:gd name="f73" fmla="*/ 281 f54 1"/>
              <a:gd name="f74" fmla="*/ 70 f53 1"/>
              <a:gd name="f75" fmla="+- f55 0 f1"/>
              <a:gd name="f76" fmla="*/ f58 1 282"/>
              <a:gd name="f77" fmla="*/ f59 1 76"/>
              <a:gd name="f78" fmla="*/ f60 1 282"/>
              <a:gd name="f79" fmla="*/ f61 1 282"/>
              <a:gd name="f80" fmla="*/ f62 1 76"/>
              <a:gd name="f81" fmla="*/ f63 1 282"/>
              <a:gd name="f82" fmla="*/ f64 1 76"/>
              <a:gd name="f83" fmla="*/ f65 1 282"/>
              <a:gd name="f84" fmla="*/ f66 1 76"/>
              <a:gd name="f85" fmla="*/ f67 1 282"/>
              <a:gd name="f86" fmla="*/ f68 1 76"/>
              <a:gd name="f87" fmla="*/ f69 1 282"/>
              <a:gd name="f88" fmla="*/ f70 1 76"/>
              <a:gd name="f89" fmla="*/ f71 1 282"/>
              <a:gd name="f90" fmla="*/ f72 1 76"/>
              <a:gd name="f91" fmla="*/ f73 1 282"/>
              <a:gd name="f92" fmla="*/ f74 1 76"/>
              <a:gd name="f93" fmla="*/ 0 1 f56"/>
              <a:gd name="f94" fmla="*/ f50 1 f56"/>
              <a:gd name="f95" fmla="*/ 0 1 f57"/>
              <a:gd name="f96" fmla="*/ f51 1 f57"/>
              <a:gd name="f97" fmla="*/ f76 1 f56"/>
              <a:gd name="f98" fmla="*/ f77 1 f57"/>
              <a:gd name="f99" fmla="*/ f78 1 f56"/>
              <a:gd name="f100" fmla="*/ f79 1 f56"/>
              <a:gd name="f101" fmla="*/ f80 1 f57"/>
              <a:gd name="f102" fmla="*/ f81 1 f56"/>
              <a:gd name="f103" fmla="*/ f82 1 f57"/>
              <a:gd name="f104" fmla="*/ f83 1 f56"/>
              <a:gd name="f105" fmla="*/ f84 1 f57"/>
              <a:gd name="f106" fmla="*/ f85 1 f56"/>
              <a:gd name="f107" fmla="*/ f86 1 f57"/>
              <a:gd name="f108" fmla="*/ f87 1 f56"/>
              <a:gd name="f109" fmla="*/ f88 1 f57"/>
              <a:gd name="f110" fmla="*/ f89 1 f56"/>
              <a:gd name="f111" fmla="*/ f90 1 f57"/>
              <a:gd name="f112" fmla="*/ f91 1 f56"/>
              <a:gd name="f113" fmla="*/ f92 1 f57"/>
              <a:gd name="f114" fmla="*/ f93 f47 1"/>
              <a:gd name="f115" fmla="*/ f94 f47 1"/>
              <a:gd name="f116" fmla="*/ f96 f48 1"/>
              <a:gd name="f117" fmla="*/ f95 f48 1"/>
              <a:gd name="f118" fmla="*/ f97 f47 1"/>
              <a:gd name="f119" fmla="*/ f98 f48 1"/>
              <a:gd name="f120" fmla="*/ f99 f47 1"/>
              <a:gd name="f121" fmla="*/ f100 f47 1"/>
              <a:gd name="f122" fmla="*/ f101 f48 1"/>
              <a:gd name="f123" fmla="*/ f102 f47 1"/>
              <a:gd name="f124" fmla="*/ f103 f48 1"/>
              <a:gd name="f125" fmla="*/ f104 f47 1"/>
              <a:gd name="f126" fmla="*/ f105 f48 1"/>
              <a:gd name="f127" fmla="*/ f106 f47 1"/>
              <a:gd name="f128" fmla="*/ f107 f48 1"/>
              <a:gd name="f129" fmla="*/ f108 f47 1"/>
              <a:gd name="f130" fmla="*/ f109 f48 1"/>
              <a:gd name="f131" fmla="*/ f110 f47 1"/>
              <a:gd name="f132" fmla="*/ f111 f48 1"/>
              <a:gd name="f133" fmla="*/ f112 f47 1"/>
              <a:gd name="f134" fmla="*/ f113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118" y="f119"/>
              </a:cxn>
              <a:cxn ang="f75">
                <a:pos x="f120" y="f119"/>
              </a:cxn>
              <a:cxn ang="f75">
                <a:pos x="f121" y="f122"/>
              </a:cxn>
              <a:cxn ang="f75">
                <a:pos x="f123" y="f124"/>
              </a:cxn>
              <a:cxn ang="f75">
                <a:pos x="f125" y="f126"/>
              </a:cxn>
              <a:cxn ang="f75">
                <a:pos x="f127" y="f128"/>
              </a:cxn>
              <a:cxn ang="f75">
                <a:pos x="f129" y="f130"/>
              </a:cxn>
              <a:cxn ang="f75">
                <a:pos x="f131" y="f132"/>
              </a:cxn>
              <a:cxn ang="f75">
                <a:pos x="f133" y="f134"/>
              </a:cxn>
              <a:cxn ang="f75">
                <a:pos x="f118" y="f119"/>
              </a:cxn>
            </a:cxnLst>
            <a:rect l="f114" t="f117" r="f115" b="f116"/>
            <a:pathLst>
              <a:path w="282" h="76">
                <a:moveTo>
                  <a:pt x="f6" y="f8"/>
                </a:moveTo>
                <a:cubicBezTo>
                  <a:pt x="f9" y="f7"/>
                  <a:pt x="f10" y="f11"/>
                  <a:pt x="f12" y="f8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14" y="f21"/>
                  <a:pt x="f22" y="f23"/>
                </a:cubicBezTo>
                <a:cubicBezTo>
                  <a:pt x="f24" y="f23"/>
                  <a:pt x="f25" y="f20"/>
                  <a:pt x="f26" y="f19"/>
                </a:cubicBezTo>
                <a:cubicBezTo>
                  <a:pt x="f5" y="f22"/>
                  <a:pt x="f27" y="f28"/>
                  <a:pt x="f29" y="f30"/>
                </a:cubicBezTo>
                <a:cubicBezTo>
                  <a:pt x="f31" y="f32"/>
                  <a:pt x="f17" y="f33"/>
                  <a:pt x="f34" y="f27"/>
                </a:cubicBezTo>
                <a:cubicBezTo>
                  <a:pt x="f35" y="f5"/>
                  <a:pt x="f36" y="f37"/>
                  <a:pt x="f38" y="f34"/>
                </a:cubicBezTo>
                <a:cubicBezTo>
                  <a:pt x="f39" y="f40"/>
                  <a:pt x="f9" y="f41"/>
                  <a:pt x="f42" y="f43"/>
                </a:cubicBezTo>
                <a:cubicBezTo>
                  <a:pt x="f6" y="f44"/>
                  <a:pt x="f6" y="f45"/>
                  <a:pt x="f6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49A3E113-CD3B-4859-9933-CCA6EB9AE01D}"/>
              </a:ext>
            </a:extLst>
          </p:cNvPr>
          <p:cNvSpPr/>
          <p:nvPr/>
        </p:nvSpPr>
        <p:spPr>
          <a:xfrm>
            <a:off x="1311277" y="3562346"/>
            <a:ext cx="330198" cy="88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8"/>
              <a:gd name="f7" fmla="val 76"/>
              <a:gd name="f8" fmla="val 241"/>
              <a:gd name="f9" fmla="val 59"/>
              <a:gd name="f10" fmla="val 205"/>
              <a:gd name="f11" fmla="val 48"/>
              <a:gd name="f12" fmla="val 165"/>
              <a:gd name="f13" fmla="val 43"/>
              <a:gd name="f14" fmla="val 123"/>
              <a:gd name="f15" fmla="val 39"/>
              <a:gd name="f16" fmla="val 82"/>
              <a:gd name="f17" fmla="val 45"/>
              <a:gd name="f18" fmla="val 40"/>
              <a:gd name="f19" fmla="val 53"/>
              <a:gd name="f20" fmla="val 34"/>
              <a:gd name="f21" fmla="val 54"/>
              <a:gd name="f22" fmla="val 27"/>
              <a:gd name="f23" fmla="val 56"/>
              <a:gd name="f24" fmla="val 21"/>
              <a:gd name="f25" fmla="val 55"/>
              <a:gd name="f26" fmla="val 12"/>
              <a:gd name="f27" fmla="val 4"/>
              <a:gd name="f28" fmla="val 50"/>
              <a:gd name="f29" fmla="val 2"/>
              <a:gd name="f30" fmla="val 41"/>
              <a:gd name="f31" fmla="val 30"/>
              <a:gd name="f32" fmla="val 6"/>
              <a:gd name="f33" fmla="val 24"/>
              <a:gd name="f34" fmla="val 14"/>
              <a:gd name="f35" fmla="val 20"/>
              <a:gd name="f36" fmla="val 23"/>
              <a:gd name="f37" fmla="val 17"/>
              <a:gd name="f38" fmla="val 32"/>
              <a:gd name="f39" fmla="val 13"/>
              <a:gd name="f40" fmla="val 112"/>
              <a:gd name="f41" fmla="val 243"/>
              <a:gd name="f42" fmla="val 257"/>
              <a:gd name="f43" fmla="val 51"/>
              <a:gd name="f44" fmla="val 269"/>
              <a:gd name="f45" fmla="val 61"/>
              <a:gd name="f46" fmla="+- 0 0 -90"/>
              <a:gd name="f47" fmla="*/ f3 1 278"/>
              <a:gd name="f48" fmla="*/ f4 1 76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278"/>
              <a:gd name="f57" fmla="*/ f53 1 76"/>
              <a:gd name="f58" fmla="*/ 278 f54 1"/>
              <a:gd name="f59" fmla="*/ 76 f53 1"/>
              <a:gd name="f60" fmla="*/ 165 f54 1"/>
              <a:gd name="f61" fmla="*/ 43 f53 1"/>
              <a:gd name="f62" fmla="*/ 40 f54 1"/>
              <a:gd name="f63" fmla="*/ 53 f53 1"/>
              <a:gd name="f64" fmla="*/ 21 f54 1"/>
              <a:gd name="f65" fmla="*/ 55 f53 1"/>
              <a:gd name="f66" fmla="*/ 2 f54 1"/>
              <a:gd name="f67" fmla="*/ 41 f53 1"/>
              <a:gd name="f68" fmla="*/ 14 f54 1"/>
              <a:gd name="f69" fmla="*/ 20 f53 1"/>
              <a:gd name="f70" fmla="*/ 41 f54 1"/>
              <a:gd name="f71" fmla="*/ 13 f53 1"/>
              <a:gd name="f72" fmla="*/ 243 f54 1"/>
              <a:gd name="f73" fmla="+- f55 0 f1"/>
              <a:gd name="f74" fmla="*/ f58 1 278"/>
              <a:gd name="f75" fmla="*/ f59 1 76"/>
              <a:gd name="f76" fmla="*/ f60 1 278"/>
              <a:gd name="f77" fmla="*/ f61 1 76"/>
              <a:gd name="f78" fmla="*/ f62 1 278"/>
              <a:gd name="f79" fmla="*/ f63 1 76"/>
              <a:gd name="f80" fmla="*/ f64 1 278"/>
              <a:gd name="f81" fmla="*/ f65 1 76"/>
              <a:gd name="f82" fmla="*/ f66 1 278"/>
              <a:gd name="f83" fmla="*/ f67 1 76"/>
              <a:gd name="f84" fmla="*/ f68 1 278"/>
              <a:gd name="f85" fmla="*/ f69 1 76"/>
              <a:gd name="f86" fmla="*/ f70 1 278"/>
              <a:gd name="f87" fmla="*/ f71 1 76"/>
              <a:gd name="f88" fmla="*/ f72 1 278"/>
              <a:gd name="f89" fmla="*/ 0 1 f56"/>
              <a:gd name="f90" fmla="*/ f50 1 f56"/>
              <a:gd name="f91" fmla="*/ 0 1 f57"/>
              <a:gd name="f92" fmla="*/ f51 1 f57"/>
              <a:gd name="f93" fmla="*/ f74 1 f56"/>
              <a:gd name="f94" fmla="*/ f75 1 f57"/>
              <a:gd name="f95" fmla="*/ f76 1 f56"/>
              <a:gd name="f96" fmla="*/ f77 1 f57"/>
              <a:gd name="f97" fmla="*/ f78 1 f56"/>
              <a:gd name="f98" fmla="*/ f79 1 f57"/>
              <a:gd name="f99" fmla="*/ f80 1 f56"/>
              <a:gd name="f100" fmla="*/ f81 1 f57"/>
              <a:gd name="f101" fmla="*/ f82 1 f56"/>
              <a:gd name="f102" fmla="*/ f83 1 f57"/>
              <a:gd name="f103" fmla="*/ f84 1 f56"/>
              <a:gd name="f104" fmla="*/ f85 1 f57"/>
              <a:gd name="f105" fmla="*/ f86 1 f56"/>
              <a:gd name="f106" fmla="*/ f87 1 f57"/>
              <a:gd name="f107" fmla="*/ f88 1 f56"/>
              <a:gd name="f108" fmla="*/ f89 f47 1"/>
              <a:gd name="f109" fmla="*/ f90 f47 1"/>
              <a:gd name="f110" fmla="*/ f92 f48 1"/>
              <a:gd name="f111" fmla="*/ f91 f48 1"/>
              <a:gd name="f112" fmla="*/ f93 f47 1"/>
              <a:gd name="f113" fmla="*/ f94 f48 1"/>
              <a:gd name="f114" fmla="*/ f95 f47 1"/>
              <a:gd name="f115" fmla="*/ f96 f48 1"/>
              <a:gd name="f116" fmla="*/ f97 f47 1"/>
              <a:gd name="f117" fmla="*/ f98 f48 1"/>
              <a:gd name="f118" fmla="*/ f99 f47 1"/>
              <a:gd name="f119" fmla="*/ f100 f48 1"/>
              <a:gd name="f120" fmla="*/ f101 f47 1"/>
              <a:gd name="f121" fmla="*/ f102 f48 1"/>
              <a:gd name="f122" fmla="*/ f103 f47 1"/>
              <a:gd name="f123" fmla="*/ f104 f48 1"/>
              <a:gd name="f124" fmla="*/ f105 f47 1"/>
              <a:gd name="f125" fmla="*/ f106 f48 1"/>
              <a:gd name="f126" fmla="*/ f10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12" y="f113"/>
              </a:cxn>
              <a:cxn ang="f73">
                <a:pos x="f114" y="f115"/>
              </a:cxn>
              <a:cxn ang="f73">
                <a:pos x="f116" y="f117"/>
              </a:cxn>
              <a:cxn ang="f73">
                <a:pos x="f118" y="f119"/>
              </a:cxn>
              <a:cxn ang="f73">
                <a:pos x="f120" y="f121"/>
              </a:cxn>
              <a:cxn ang="f73">
                <a:pos x="f122" y="f123"/>
              </a:cxn>
              <a:cxn ang="f73">
                <a:pos x="f124" y="f125"/>
              </a:cxn>
              <a:cxn ang="f73">
                <a:pos x="f126" y="f115"/>
              </a:cxn>
              <a:cxn ang="f73">
                <a:pos x="f112" y="f113"/>
              </a:cxn>
            </a:cxnLst>
            <a:rect l="f108" t="f111" r="f109" b="f110"/>
            <a:pathLst>
              <a:path w="278" h="76">
                <a:moveTo>
                  <a:pt x="f6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5"/>
                  <a:pt x="f27" y="f28"/>
                  <a:pt x="f29" y="f30"/>
                </a:cubicBezTo>
                <a:cubicBezTo>
                  <a:pt x="f5" y="f31"/>
                  <a:pt x="f32" y="f33"/>
                  <a:pt x="f34" y="f35"/>
                </a:cubicBezTo>
                <a:cubicBezTo>
                  <a:pt x="f36" y="f37"/>
                  <a:pt x="f38" y="f34"/>
                  <a:pt x="f30" y="f39"/>
                </a:cubicBezTo>
                <a:cubicBezTo>
                  <a:pt x="f40" y="f5"/>
                  <a:pt x="f2" y="f27"/>
                  <a:pt x="f41" y="f13"/>
                </a:cubicBezTo>
                <a:cubicBezTo>
                  <a:pt x="f42" y="f43"/>
                  <a:pt x="f44" y="f45"/>
                  <a:pt x="f6" y="f7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E32F10FC-C6A6-41A2-B0AF-332F9C647479}"/>
              </a:ext>
            </a:extLst>
          </p:cNvPr>
          <p:cNvSpPr/>
          <p:nvPr/>
        </p:nvSpPr>
        <p:spPr>
          <a:xfrm>
            <a:off x="2936879" y="3525834"/>
            <a:ext cx="331790" cy="88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0"/>
              <a:gd name="f7" fmla="val 76"/>
              <a:gd name="f8" fmla="val 19"/>
              <a:gd name="f9" fmla="val 45"/>
              <a:gd name="f10" fmla="val 48"/>
              <a:gd name="f11" fmla="val 29"/>
              <a:gd name="f12" fmla="val 81"/>
              <a:gd name="f13" fmla="val 18"/>
              <a:gd name="f14" fmla="val 136"/>
              <a:gd name="f15" fmla="val 193"/>
              <a:gd name="f16" fmla="val 250"/>
              <a:gd name="f17" fmla="val 13"/>
              <a:gd name="f18" fmla="val 255"/>
              <a:gd name="f19" fmla="val 15"/>
              <a:gd name="f20" fmla="val 260"/>
              <a:gd name="f21" fmla="val 16"/>
              <a:gd name="f22" fmla="val 265"/>
              <a:gd name="f23" fmla="val 273"/>
              <a:gd name="f24" fmla="val 23"/>
              <a:gd name="f25" fmla="val 277"/>
              <a:gd name="f26" fmla="val 39"/>
              <a:gd name="f27" fmla="val 50"/>
              <a:gd name="f28" fmla="val 264"/>
              <a:gd name="f29" fmla="val 55"/>
              <a:gd name="f30" fmla="val 253"/>
              <a:gd name="f31" fmla="val 53"/>
              <a:gd name="f32" fmla="val 230"/>
              <a:gd name="f33" fmla="val 207"/>
              <a:gd name="f34" fmla="val 46"/>
              <a:gd name="f35" fmla="val 184"/>
              <a:gd name="f36" fmla="val 43"/>
              <a:gd name="f37" fmla="val 122"/>
              <a:gd name="f38" fmla="val 34"/>
              <a:gd name="f39" fmla="val 63"/>
              <a:gd name="f40" fmla="val 7"/>
              <a:gd name="f41" fmla="val 73"/>
              <a:gd name="f42" fmla="val 5"/>
              <a:gd name="f43" fmla="val 74"/>
              <a:gd name="f44" fmla="val 2"/>
              <a:gd name="f45" fmla="val 75"/>
              <a:gd name="f46" fmla="+- 0 0 -90"/>
              <a:gd name="f47" fmla="*/ f3 1 280"/>
              <a:gd name="f48" fmla="*/ f4 1 76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280"/>
              <a:gd name="f57" fmla="*/ f53 1 76"/>
              <a:gd name="f58" fmla="*/ 0 f54 1"/>
              <a:gd name="f59" fmla="*/ 76 f53 1"/>
              <a:gd name="f60" fmla="*/ 81 f54 1"/>
              <a:gd name="f61" fmla="*/ 18 f53 1"/>
              <a:gd name="f62" fmla="*/ 250 f54 1"/>
              <a:gd name="f63" fmla="*/ 13 f53 1"/>
              <a:gd name="f64" fmla="*/ 265 f54 1"/>
              <a:gd name="f65" fmla="*/ 19 f53 1"/>
              <a:gd name="f66" fmla="*/ 277 f54 1"/>
              <a:gd name="f67" fmla="*/ 39 f53 1"/>
              <a:gd name="f68" fmla="*/ 253 f54 1"/>
              <a:gd name="f69" fmla="*/ 53 f53 1"/>
              <a:gd name="f70" fmla="*/ 184 f54 1"/>
              <a:gd name="f71" fmla="*/ 43 f53 1"/>
              <a:gd name="f72" fmla="*/ 7 f54 1"/>
              <a:gd name="f73" fmla="*/ 73 f53 1"/>
              <a:gd name="f74" fmla="+- f55 0 f1"/>
              <a:gd name="f75" fmla="*/ f58 1 280"/>
              <a:gd name="f76" fmla="*/ f59 1 76"/>
              <a:gd name="f77" fmla="*/ f60 1 280"/>
              <a:gd name="f78" fmla="*/ f61 1 76"/>
              <a:gd name="f79" fmla="*/ f62 1 280"/>
              <a:gd name="f80" fmla="*/ f63 1 76"/>
              <a:gd name="f81" fmla="*/ f64 1 280"/>
              <a:gd name="f82" fmla="*/ f65 1 76"/>
              <a:gd name="f83" fmla="*/ f66 1 280"/>
              <a:gd name="f84" fmla="*/ f67 1 76"/>
              <a:gd name="f85" fmla="*/ f68 1 280"/>
              <a:gd name="f86" fmla="*/ f69 1 76"/>
              <a:gd name="f87" fmla="*/ f70 1 280"/>
              <a:gd name="f88" fmla="*/ f71 1 76"/>
              <a:gd name="f89" fmla="*/ f72 1 280"/>
              <a:gd name="f90" fmla="*/ f73 1 76"/>
              <a:gd name="f91" fmla="*/ 0 1 f56"/>
              <a:gd name="f92" fmla="*/ f50 1 f56"/>
              <a:gd name="f93" fmla="*/ 0 1 f57"/>
              <a:gd name="f94" fmla="*/ f51 1 f57"/>
              <a:gd name="f95" fmla="*/ f75 1 f56"/>
              <a:gd name="f96" fmla="*/ f76 1 f57"/>
              <a:gd name="f97" fmla="*/ f77 1 f56"/>
              <a:gd name="f98" fmla="*/ f78 1 f57"/>
              <a:gd name="f99" fmla="*/ f79 1 f56"/>
              <a:gd name="f100" fmla="*/ f80 1 f57"/>
              <a:gd name="f101" fmla="*/ f81 1 f56"/>
              <a:gd name="f102" fmla="*/ f82 1 f57"/>
              <a:gd name="f103" fmla="*/ f83 1 f56"/>
              <a:gd name="f104" fmla="*/ f84 1 f57"/>
              <a:gd name="f105" fmla="*/ f85 1 f56"/>
              <a:gd name="f106" fmla="*/ f86 1 f57"/>
              <a:gd name="f107" fmla="*/ f87 1 f56"/>
              <a:gd name="f108" fmla="*/ f88 1 f57"/>
              <a:gd name="f109" fmla="*/ f89 1 f56"/>
              <a:gd name="f110" fmla="*/ f90 1 f57"/>
              <a:gd name="f111" fmla="*/ f91 f47 1"/>
              <a:gd name="f112" fmla="*/ f92 f47 1"/>
              <a:gd name="f113" fmla="*/ f94 f48 1"/>
              <a:gd name="f114" fmla="*/ f93 f48 1"/>
              <a:gd name="f115" fmla="*/ f95 f47 1"/>
              <a:gd name="f116" fmla="*/ f96 f48 1"/>
              <a:gd name="f117" fmla="*/ f97 f47 1"/>
              <a:gd name="f118" fmla="*/ f98 f48 1"/>
              <a:gd name="f119" fmla="*/ f99 f47 1"/>
              <a:gd name="f120" fmla="*/ f100 f48 1"/>
              <a:gd name="f121" fmla="*/ f101 f47 1"/>
              <a:gd name="f122" fmla="*/ f102 f48 1"/>
              <a:gd name="f123" fmla="*/ f103 f47 1"/>
              <a:gd name="f124" fmla="*/ f104 f48 1"/>
              <a:gd name="f125" fmla="*/ f105 f47 1"/>
              <a:gd name="f126" fmla="*/ f106 f48 1"/>
              <a:gd name="f127" fmla="*/ f107 f47 1"/>
              <a:gd name="f128" fmla="*/ f108 f48 1"/>
              <a:gd name="f129" fmla="*/ f109 f47 1"/>
              <a:gd name="f130" fmla="*/ f110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9" y="f120"/>
              </a:cxn>
              <a:cxn ang="f74">
                <a:pos x="f121" y="f122"/>
              </a:cxn>
              <a:cxn ang="f74">
                <a:pos x="f123" y="f124"/>
              </a:cxn>
              <a:cxn ang="f74">
                <a:pos x="f125" y="f126"/>
              </a:cxn>
              <a:cxn ang="f74">
                <a:pos x="f127" y="f128"/>
              </a:cxn>
              <a:cxn ang="f74">
                <a:pos x="f129" y="f130"/>
              </a:cxn>
              <a:cxn ang="f74">
                <a:pos x="f115" y="f116"/>
              </a:cxn>
            </a:cxnLst>
            <a:rect l="f111" t="f114" r="f112" b="f113"/>
            <a:pathLst>
              <a:path w="280" h="76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5"/>
                  <a:pt x="f15" y="f5"/>
                  <a:pt x="f16" y="f17"/>
                </a:cubicBezTo>
                <a:cubicBezTo>
                  <a:pt x="f18" y="f19"/>
                  <a:pt x="f20" y="f21"/>
                  <a:pt x="f22" y="f8"/>
                </a:cubicBezTo>
                <a:cubicBezTo>
                  <a:pt x="f23" y="f24"/>
                  <a:pt x="f6" y="f11"/>
                  <a:pt x="f25" y="f26"/>
                </a:cubicBezTo>
                <a:cubicBezTo>
                  <a:pt x="f23" y="f27"/>
                  <a:pt x="f28" y="f29"/>
                  <a:pt x="f30" y="f31"/>
                </a:cubicBezTo>
                <a:cubicBezTo>
                  <a:pt x="f32" y="f27"/>
                  <a:pt x="f33" y="f34"/>
                  <a:pt x="f35" y="f36"/>
                </a:cubicBezTo>
                <a:cubicBezTo>
                  <a:pt x="f37" y="f38"/>
                  <a:pt x="f39" y="f36"/>
                  <a:pt x="f40" y="f41"/>
                </a:cubicBezTo>
                <a:cubicBezTo>
                  <a:pt x="f42" y="f43"/>
                  <a:pt x="f44" y="f45"/>
                  <a:pt x="f5" y="f7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8179F9C0-2999-4877-B32B-5A8054953693}"/>
              </a:ext>
            </a:extLst>
          </p:cNvPr>
          <p:cNvSpPr/>
          <p:nvPr/>
        </p:nvSpPr>
        <p:spPr>
          <a:xfrm>
            <a:off x="3306763" y="3568702"/>
            <a:ext cx="95253" cy="87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"/>
              <a:gd name="f7" fmla="val 74"/>
              <a:gd name="f8" fmla="val 79"/>
              <a:gd name="f9" fmla="val 29"/>
              <a:gd name="f10" fmla="val 46"/>
              <a:gd name="f11" fmla="val 57"/>
              <a:gd name="f12" fmla="val 72"/>
              <a:gd name="f13" fmla="val 42"/>
              <a:gd name="f14" fmla="val 73"/>
              <a:gd name="f15" fmla="val 28"/>
              <a:gd name="f16" fmla="val 2"/>
              <a:gd name="f17" fmla="val 48"/>
              <a:gd name="f18" fmla="val 1"/>
              <a:gd name="f19" fmla="val 32"/>
              <a:gd name="f20" fmla="val 12"/>
              <a:gd name="f21" fmla="val 14"/>
              <a:gd name="f22" fmla="val 33"/>
              <a:gd name="f23" fmla="val 6"/>
              <a:gd name="f24" fmla="val 38"/>
              <a:gd name="f25" fmla="val 8"/>
              <a:gd name="f26" fmla="val 67"/>
              <a:gd name="f27" fmla="val 10"/>
              <a:gd name="f28" fmla="+- 0 0 -90"/>
              <a:gd name="f29" fmla="*/ f3 1 80"/>
              <a:gd name="f30" fmla="*/ f4 1 74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80"/>
              <a:gd name="f39" fmla="*/ f35 1 74"/>
              <a:gd name="f40" fmla="*/ 79 f36 1"/>
              <a:gd name="f41" fmla="*/ 29 f35 1"/>
              <a:gd name="f42" fmla="*/ 42 f36 1"/>
              <a:gd name="f43" fmla="*/ 73 f35 1"/>
              <a:gd name="f44" fmla="*/ 1 f36 1"/>
              <a:gd name="f45" fmla="*/ 32 f35 1"/>
              <a:gd name="f46" fmla="*/ 33 f36 1"/>
              <a:gd name="f47" fmla="*/ 6 f35 1"/>
              <a:gd name="f48" fmla="*/ 48 f36 1"/>
              <a:gd name="f49" fmla="+- f37 0 f1"/>
              <a:gd name="f50" fmla="*/ f40 1 80"/>
              <a:gd name="f51" fmla="*/ f41 1 74"/>
              <a:gd name="f52" fmla="*/ f42 1 80"/>
              <a:gd name="f53" fmla="*/ f43 1 74"/>
              <a:gd name="f54" fmla="*/ f44 1 80"/>
              <a:gd name="f55" fmla="*/ f45 1 74"/>
              <a:gd name="f56" fmla="*/ f46 1 80"/>
              <a:gd name="f57" fmla="*/ f47 1 74"/>
              <a:gd name="f58" fmla="*/ f48 1 80"/>
              <a:gd name="f59" fmla="*/ 0 1 f38"/>
              <a:gd name="f60" fmla="*/ f32 1 f38"/>
              <a:gd name="f61" fmla="*/ 0 1 f39"/>
              <a:gd name="f62" fmla="*/ f33 1 f39"/>
              <a:gd name="f63" fmla="*/ f50 1 f38"/>
              <a:gd name="f64" fmla="*/ f51 1 f39"/>
              <a:gd name="f65" fmla="*/ f52 1 f38"/>
              <a:gd name="f66" fmla="*/ f53 1 f39"/>
              <a:gd name="f67" fmla="*/ f54 1 f38"/>
              <a:gd name="f68" fmla="*/ f55 1 f39"/>
              <a:gd name="f69" fmla="*/ f56 1 f38"/>
              <a:gd name="f70" fmla="*/ f57 1 f39"/>
              <a:gd name="f71" fmla="*/ f58 1 f38"/>
              <a:gd name="f72" fmla="*/ f59 f29 1"/>
              <a:gd name="f73" fmla="*/ f60 f29 1"/>
              <a:gd name="f74" fmla="*/ f62 f30 1"/>
              <a:gd name="f75" fmla="*/ f61 f30 1"/>
              <a:gd name="f76" fmla="*/ f63 f29 1"/>
              <a:gd name="f77" fmla="*/ f64 f30 1"/>
              <a:gd name="f78" fmla="*/ f65 f29 1"/>
              <a:gd name="f79" fmla="*/ f66 f30 1"/>
              <a:gd name="f80" fmla="*/ f67 f29 1"/>
              <a:gd name="f81" fmla="*/ f68 f30 1"/>
              <a:gd name="f82" fmla="*/ f69 f29 1"/>
              <a:gd name="f83" fmla="*/ f70 f30 1"/>
              <a:gd name="f84" fmla="*/ f7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76" y="f77"/>
              </a:cxn>
              <a:cxn ang="f49">
                <a:pos x="f78" y="f79"/>
              </a:cxn>
              <a:cxn ang="f49">
                <a:pos x="f80" y="f81"/>
              </a:cxn>
              <a:cxn ang="f49">
                <a:pos x="f82" y="f83"/>
              </a:cxn>
              <a:cxn ang="f49">
                <a:pos x="f84" y="f83"/>
              </a:cxn>
              <a:cxn ang="f49">
                <a:pos x="f76" y="f77"/>
              </a:cxn>
            </a:cxnLst>
            <a:rect l="f72" t="f75" r="f73" b="f74"/>
            <a:pathLst>
              <a:path w="80" h="74">
                <a:moveTo>
                  <a:pt x="f8" y="f9"/>
                </a:moveTo>
                <a:cubicBezTo>
                  <a:pt x="f6" y="f10"/>
                  <a:pt x="f11" y="f12"/>
                  <a:pt x="f13" y="f14"/>
                </a:cubicBezTo>
                <a:cubicBezTo>
                  <a:pt x="f15" y="f7"/>
                  <a:pt x="f16" y="f17"/>
                  <a:pt x="f18" y="f19"/>
                </a:cubicBezTo>
                <a:cubicBezTo>
                  <a:pt x="f5" y="f20"/>
                  <a:pt x="f21" y="f5"/>
                  <a:pt x="f22" y="f23"/>
                </a:cubicBezTo>
                <a:cubicBezTo>
                  <a:pt x="f24" y="f25"/>
                  <a:pt x="f13" y="f25"/>
                  <a:pt x="f17" y="f23"/>
                </a:cubicBezTo>
                <a:cubicBezTo>
                  <a:pt x="f26" y="f5"/>
                  <a:pt x="f8" y="f27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512B7155-AF72-41A8-999F-0CBAF5FBF653}"/>
              </a:ext>
            </a:extLst>
          </p:cNvPr>
          <p:cNvSpPr/>
          <p:nvPr/>
        </p:nvSpPr>
        <p:spPr>
          <a:xfrm>
            <a:off x="1408111" y="4025902"/>
            <a:ext cx="125409" cy="746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6"/>
              <a:gd name="f7" fmla="val 63"/>
              <a:gd name="f8" fmla="val 90"/>
              <a:gd name="f9" fmla="val 33"/>
              <a:gd name="f10" fmla="val 65"/>
              <a:gd name="f11" fmla="val 54"/>
              <a:gd name="f12" fmla="val 29"/>
              <a:gd name="f13" fmla="val 60"/>
              <a:gd name="f14" fmla="val 13"/>
              <a:gd name="f15" fmla="val 41"/>
              <a:gd name="f16" fmla="val 24"/>
              <a:gd name="f17" fmla="val 11"/>
              <a:gd name="f18" fmla="val 20"/>
              <a:gd name="f19" fmla="val 25"/>
              <a:gd name="f20" fmla="val 19"/>
              <a:gd name="f21" fmla="val 80"/>
              <a:gd name="f22" fmla="val 14"/>
              <a:gd name="f23" fmla="+- 0 0 -90"/>
              <a:gd name="f24" fmla="*/ f3 1 106"/>
              <a:gd name="f25" fmla="*/ f4 1 63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06"/>
              <a:gd name="f34" fmla="*/ f30 1 63"/>
              <a:gd name="f35" fmla="*/ 106 f31 1"/>
              <a:gd name="f36" fmla="*/ 0 f30 1"/>
              <a:gd name="f37" fmla="*/ 29 f31 1"/>
              <a:gd name="f38" fmla="*/ 60 f30 1"/>
              <a:gd name="f39" fmla="*/ 0 f31 1"/>
              <a:gd name="f40" fmla="*/ 41 f30 1"/>
              <a:gd name="f41" fmla="*/ 25 f31 1"/>
              <a:gd name="f42" fmla="*/ 19 f30 1"/>
              <a:gd name="f43" fmla="+- f32 0 f1"/>
              <a:gd name="f44" fmla="*/ f35 1 106"/>
              <a:gd name="f45" fmla="*/ f36 1 63"/>
              <a:gd name="f46" fmla="*/ f37 1 106"/>
              <a:gd name="f47" fmla="*/ f38 1 63"/>
              <a:gd name="f48" fmla="*/ f39 1 106"/>
              <a:gd name="f49" fmla="*/ f40 1 63"/>
              <a:gd name="f50" fmla="*/ f41 1 106"/>
              <a:gd name="f51" fmla="*/ f42 1 63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3"/>
              <a:gd name="f59" fmla="*/ f47 1 f34"/>
              <a:gd name="f60" fmla="*/ f48 1 f33"/>
              <a:gd name="f61" fmla="*/ f49 1 f34"/>
              <a:gd name="f62" fmla="*/ f50 1 f33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4 1"/>
              <a:gd name="f71" fmla="*/ f59 f25 1"/>
              <a:gd name="f72" fmla="*/ f60 f24 1"/>
              <a:gd name="f73" fmla="*/ f61 f25 1"/>
              <a:gd name="f74" fmla="*/ f62 f24 1"/>
              <a:gd name="f75" fmla="*/ f6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70" y="f71"/>
              </a:cxn>
              <a:cxn ang="f43">
                <a:pos x="f72" y="f73"/>
              </a:cxn>
              <a:cxn ang="f43">
                <a:pos x="f74" y="f75"/>
              </a:cxn>
              <a:cxn ang="f43">
                <a:pos x="f68" y="f69"/>
              </a:cxn>
            </a:cxnLst>
            <a:rect l="f64" t="f67" r="f65" b="f66"/>
            <a:pathLst>
              <a:path w="106" h="63">
                <a:moveTo>
                  <a:pt x="f6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5" y="f11"/>
                  <a:pt x="f5" y="f15"/>
                </a:cubicBezTo>
                <a:cubicBezTo>
                  <a:pt x="f5" y="f16"/>
                  <a:pt x="f17" y="f18"/>
                  <a:pt x="f19" y="f20"/>
                </a:cubicBezTo>
                <a:cubicBezTo>
                  <a:pt x="f11" y="f20"/>
                  <a:pt x="f21" y="f22"/>
                  <a:pt x="f6" y="f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B7AA5F1D-1EE3-4DB3-ABB4-24F9B52DAFC7}"/>
              </a:ext>
            </a:extLst>
          </p:cNvPr>
          <p:cNvSpPr/>
          <p:nvPr/>
        </p:nvSpPr>
        <p:spPr>
          <a:xfrm>
            <a:off x="904871" y="4025902"/>
            <a:ext cx="128592" cy="730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"/>
              <a:gd name="f7" fmla="val 62"/>
              <a:gd name="f8" fmla="val 27"/>
              <a:gd name="f9" fmla="val 14"/>
              <a:gd name="f10" fmla="val 56"/>
              <a:gd name="f11" fmla="val 19"/>
              <a:gd name="f12" fmla="val 85"/>
              <a:gd name="f13" fmla="val 20"/>
              <a:gd name="f14" fmla="val 98"/>
              <a:gd name="f15" fmla="val 28"/>
              <a:gd name="f16" fmla="val 106"/>
              <a:gd name="f17" fmla="val 42"/>
              <a:gd name="f18" fmla="val 103"/>
              <a:gd name="f19" fmla="val 57"/>
              <a:gd name="f20" fmla="val 91"/>
              <a:gd name="f21" fmla="val 77"/>
              <a:gd name="f22" fmla="val 60"/>
              <a:gd name="f23" fmla="val 41"/>
              <a:gd name="f24" fmla="val 54"/>
              <a:gd name="f25" fmla="val 16"/>
              <a:gd name="f26" fmla="val 33"/>
              <a:gd name="f27" fmla="+- 0 0 -90"/>
              <a:gd name="f28" fmla="*/ f3 1 108"/>
              <a:gd name="f29" fmla="*/ f4 1 62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108"/>
              <a:gd name="f38" fmla="*/ f34 1 62"/>
              <a:gd name="f39" fmla="*/ 0 f35 1"/>
              <a:gd name="f40" fmla="*/ 0 f34 1"/>
              <a:gd name="f41" fmla="*/ 85 f35 1"/>
              <a:gd name="f42" fmla="*/ 20 f34 1"/>
              <a:gd name="f43" fmla="*/ 106 f35 1"/>
              <a:gd name="f44" fmla="*/ 42 f34 1"/>
              <a:gd name="f45" fmla="*/ 77 f35 1"/>
              <a:gd name="f46" fmla="*/ 60 f34 1"/>
              <a:gd name="f47" fmla="+- f36 0 f1"/>
              <a:gd name="f48" fmla="*/ f39 1 108"/>
              <a:gd name="f49" fmla="*/ f40 1 62"/>
              <a:gd name="f50" fmla="*/ f41 1 108"/>
              <a:gd name="f51" fmla="*/ f42 1 62"/>
              <a:gd name="f52" fmla="*/ f43 1 108"/>
              <a:gd name="f53" fmla="*/ f44 1 62"/>
              <a:gd name="f54" fmla="*/ f45 1 108"/>
              <a:gd name="f55" fmla="*/ f46 1 62"/>
              <a:gd name="f56" fmla="*/ 0 1 f37"/>
              <a:gd name="f57" fmla="*/ f31 1 f37"/>
              <a:gd name="f58" fmla="*/ 0 1 f38"/>
              <a:gd name="f59" fmla="*/ f32 1 f38"/>
              <a:gd name="f60" fmla="*/ f48 1 f37"/>
              <a:gd name="f61" fmla="*/ f49 1 f38"/>
              <a:gd name="f62" fmla="*/ f50 1 f37"/>
              <a:gd name="f63" fmla="*/ f51 1 f38"/>
              <a:gd name="f64" fmla="*/ f52 1 f37"/>
              <a:gd name="f65" fmla="*/ f53 1 f38"/>
              <a:gd name="f66" fmla="*/ f54 1 f37"/>
              <a:gd name="f67" fmla="*/ f55 1 f38"/>
              <a:gd name="f68" fmla="*/ f56 f28 1"/>
              <a:gd name="f69" fmla="*/ f57 f28 1"/>
              <a:gd name="f70" fmla="*/ f59 f29 1"/>
              <a:gd name="f71" fmla="*/ f58 f29 1"/>
              <a:gd name="f72" fmla="*/ f60 f28 1"/>
              <a:gd name="f73" fmla="*/ f61 f29 1"/>
              <a:gd name="f74" fmla="*/ f62 f28 1"/>
              <a:gd name="f75" fmla="*/ f63 f29 1"/>
              <a:gd name="f76" fmla="*/ f64 f28 1"/>
              <a:gd name="f77" fmla="*/ f65 f29 1"/>
              <a:gd name="f78" fmla="*/ f66 f28 1"/>
              <a:gd name="f79" fmla="*/ f67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2" y="f73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72" y="f73"/>
              </a:cxn>
            </a:cxnLst>
            <a:rect l="f68" t="f71" r="f69" b="f70"/>
            <a:pathLst>
              <a:path w="108" h="62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3"/>
                  <a:pt x="f6" y="f15"/>
                  <a:pt x="f16" y="f17"/>
                </a:cubicBezTo>
                <a:cubicBezTo>
                  <a:pt x="f18" y="f19"/>
                  <a:pt x="f20" y="f7"/>
                  <a:pt x="f21" y="f22"/>
                </a:cubicBezTo>
                <a:cubicBezTo>
                  <a:pt x="f23" y="f24"/>
                  <a:pt x="f25" y="f26"/>
                  <a:pt x="f5" y="f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E8CAD787-E7D4-40FB-B21F-B5E9DD89A285}"/>
              </a:ext>
            </a:extLst>
          </p:cNvPr>
          <p:cNvSpPr/>
          <p:nvPr/>
        </p:nvSpPr>
        <p:spPr>
          <a:xfrm>
            <a:off x="3317872" y="3484558"/>
            <a:ext cx="74615" cy="65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"/>
              <a:gd name="f7" fmla="val 56"/>
              <a:gd name="f8" fmla="val 17"/>
              <a:gd name="f9" fmla="val 1"/>
              <a:gd name="f10" fmla="val 53"/>
              <a:gd name="f11" fmla="val 62"/>
              <a:gd name="f12" fmla="val 4"/>
              <a:gd name="f13" fmla="val 21"/>
              <a:gd name="f14" fmla="val 35"/>
              <a:gd name="f15" fmla="val 44"/>
              <a:gd name="f16" fmla="val 55"/>
              <a:gd name="f17" fmla="val 31"/>
              <a:gd name="f18" fmla="val 19"/>
              <a:gd name="f19" fmla="val 9"/>
              <a:gd name="f20" fmla="val 7"/>
              <a:gd name="f21" fmla="val 2"/>
              <a:gd name="f22" fmla="+- 0 0 -90"/>
              <a:gd name="f23" fmla="*/ f3 1 63"/>
              <a:gd name="f24" fmla="*/ f4 1 56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63"/>
              <a:gd name="f33" fmla="*/ f29 1 56"/>
              <a:gd name="f34" fmla="*/ 17 f30 1"/>
              <a:gd name="f35" fmla="*/ 1 f29 1"/>
              <a:gd name="f36" fmla="*/ 62 f30 1"/>
              <a:gd name="f37" fmla="*/ 21 f29 1"/>
              <a:gd name="f38" fmla="*/ 31 f30 1"/>
              <a:gd name="f39" fmla="*/ 55 f29 1"/>
              <a:gd name="f40" fmla="*/ 0 f30 1"/>
              <a:gd name="f41" fmla="+- f31 0 f1"/>
              <a:gd name="f42" fmla="*/ f34 1 63"/>
              <a:gd name="f43" fmla="*/ f35 1 56"/>
              <a:gd name="f44" fmla="*/ f36 1 63"/>
              <a:gd name="f45" fmla="*/ f37 1 56"/>
              <a:gd name="f46" fmla="*/ f38 1 63"/>
              <a:gd name="f47" fmla="*/ f39 1 56"/>
              <a:gd name="f48" fmla="*/ f40 1 63"/>
              <a:gd name="f49" fmla="*/ 0 1 f32"/>
              <a:gd name="f50" fmla="*/ f26 1 f32"/>
              <a:gd name="f51" fmla="*/ 0 1 f33"/>
              <a:gd name="f52" fmla="*/ f27 1 f33"/>
              <a:gd name="f53" fmla="*/ f42 1 f32"/>
              <a:gd name="f54" fmla="*/ f43 1 f33"/>
              <a:gd name="f55" fmla="*/ f44 1 f32"/>
              <a:gd name="f56" fmla="*/ f45 1 f33"/>
              <a:gd name="f57" fmla="*/ f46 1 f32"/>
              <a:gd name="f58" fmla="*/ f47 1 f33"/>
              <a:gd name="f59" fmla="*/ f48 1 f32"/>
              <a:gd name="f60" fmla="*/ f49 f23 1"/>
              <a:gd name="f61" fmla="*/ f50 f23 1"/>
              <a:gd name="f62" fmla="*/ f52 f24 1"/>
              <a:gd name="f63" fmla="*/ f51 f24 1"/>
              <a:gd name="f64" fmla="*/ f53 f23 1"/>
              <a:gd name="f65" fmla="*/ f54 f24 1"/>
              <a:gd name="f66" fmla="*/ f55 f23 1"/>
              <a:gd name="f67" fmla="*/ f56 f24 1"/>
              <a:gd name="f68" fmla="*/ f57 f23 1"/>
              <a:gd name="f69" fmla="*/ f58 f24 1"/>
              <a:gd name="f70" fmla="*/ f59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4" y="f65"/>
              </a:cxn>
              <a:cxn ang="f41">
                <a:pos x="f66" y="f67"/>
              </a:cxn>
              <a:cxn ang="f41">
                <a:pos x="f68" y="f69"/>
              </a:cxn>
              <a:cxn ang="f41">
                <a:pos x="f70" y="f67"/>
              </a:cxn>
              <a:cxn ang="f41">
                <a:pos x="f64" y="f65"/>
              </a:cxn>
            </a:cxnLst>
            <a:rect l="f60" t="f63" r="f61" b="f62"/>
            <a:pathLst>
              <a:path w="63" h="56">
                <a:moveTo>
                  <a:pt x="f8" y="f9"/>
                </a:moveTo>
                <a:cubicBezTo>
                  <a:pt x="f10" y="f5"/>
                  <a:pt x="f11" y="f12"/>
                  <a:pt x="f11" y="f13"/>
                </a:cubicBezTo>
                <a:cubicBezTo>
                  <a:pt x="f6" y="f14"/>
                  <a:pt x="f15" y="f16"/>
                  <a:pt x="f17" y="f16"/>
                </a:cubicBezTo>
                <a:cubicBezTo>
                  <a:pt x="f18" y="f7"/>
                  <a:pt x="f5" y="f14"/>
                  <a:pt x="f5" y="f13"/>
                </a:cubicBezTo>
                <a:cubicBezTo>
                  <a:pt x="f9" y="f19"/>
                  <a:pt x="f20" y="f21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3C70F5AA-89F2-4BF9-9286-285E5961E249}"/>
              </a:ext>
            </a:extLst>
          </p:cNvPr>
          <p:cNvSpPr/>
          <p:nvPr/>
        </p:nvSpPr>
        <p:spPr>
          <a:xfrm>
            <a:off x="2952753" y="2033589"/>
            <a:ext cx="222254" cy="254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8"/>
              <a:gd name="f7" fmla="val 215"/>
              <a:gd name="f8" fmla="val 41"/>
              <a:gd name="f9" fmla="val 3"/>
              <a:gd name="f10" fmla="val 13"/>
              <a:gd name="f11" fmla="val 14"/>
              <a:gd name="f12" fmla="val 36"/>
              <a:gd name="f13" fmla="val 1"/>
              <a:gd name="f14" fmla="val 45"/>
              <a:gd name="f15" fmla="val 2"/>
              <a:gd name="f16" fmla="val 53"/>
              <a:gd name="f17" fmla="val 6"/>
              <a:gd name="f18" fmla="val 57"/>
              <a:gd name="f19" fmla="val 62"/>
              <a:gd name="f20" fmla="val 21"/>
              <a:gd name="f21" fmla="val 64"/>
              <a:gd name="f22" fmla="val 29"/>
              <a:gd name="f23" fmla="val 60"/>
              <a:gd name="f24" fmla="val 42"/>
              <a:gd name="f25" fmla="val 51"/>
              <a:gd name="f26" fmla="val 44"/>
              <a:gd name="f27" fmla="val 35"/>
              <a:gd name="f28" fmla="val 32"/>
              <a:gd name="f29" fmla="val 31"/>
              <a:gd name="f30" fmla="val 27"/>
              <a:gd name="f31" fmla="val 25"/>
              <a:gd name="f32" fmla="val 30"/>
              <a:gd name="f33" fmla="val 23"/>
              <a:gd name="f34" fmla="val 20"/>
              <a:gd name="f35" fmla="val 18"/>
              <a:gd name="f36" fmla="val 19"/>
              <a:gd name="f37" fmla="val 52"/>
              <a:gd name="f38" fmla="val 47"/>
              <a:gd name="f39" fmla="val 54"/>
              <a:gd name="f40" fmla="val 58"/>
              <a:gd name="f41" fmla="val 70"/>
              <a:gd name="f42" fmla="val 124"/>
              <a:gd name="f43" fmla="val 56"/>
              <a:gd name="f44" fmla="val 146"/>
              <a:gd name="f45" fmla="val 83"/>
              <a:gd name="f46" fmla="val 135"/>
              <a:gd name="f47" fmla="val 136"/>
              <a:gd name="f48" fmla="val 133"/>
              <a:gd name="f49" fmla="val 131"/>
              <a:gd name="f50" fmla="val 157"/>
              <a:gd name="f51" fmla="val 167"/>
              <a:gd name="f52" fmla="val 186"/>
              <a:gd name="f53" fmla="val 143"/>
              <a:gd name="f54" fmla="val 192"/>
              <a:gd name="f55" fmla="val 160"/>
              <a:gd name="f56" fmla="val 185"/>
              <a:gd name="f57" fmla="val 159"/>
              <a:gd name="f58" fmla="val 184"/>
              <a:gd name="f59" fmla="val 182"/>
              <a:gd name="f60" fmla="val 158"/>
              <a:gd name="f61" fmla="val 181"/>
              <a:gd name="f62" fmla="val 148"/>
              <a:gd name="f63" fmla="val 179"/>
              <a:gd name="f64" fmla="val 139"/>
              <a:gd name="f65" fmla="val 175"/>
              <a:gd name="f66" fmla="val 140"/>
              <a:gd name="f67" fmla="val 162"/>
              <a:gd name="f68" fmla="val 153"/>
              <a:gd name="f69" fmla="val 145"/>
              <a:gd name="f70" fmla="val 165"/>
              <a:gd name="f71" fmla="val 144"/>
              <a:gd name="f72" fmla="val 174"/>
              <a:gd name="f73" fmla="val 150"/>
              <a:gd name="f74" fmla="val 173"/>
              <a:gd name="f75" fmla="val 176"/>
              <a:gd name="f76" fmla="val 198"/>
              <a:gd name="f77" fmla="val 166"/>
              <a:gd name="f78" fmla="val 210"/>
              <a:gd name="f79" fmla="val 154"/>
              <a:gd name="f80" fmla="val 209"/>
              <a:gd name="f81" fmla="val 119"/>
              <a:gd name="f82" fmla="val 203"/>
              <a:gd name="f83" fmla="val 107"/>
              <a:gd name="f84" fmla="val 110"/>
              <a:gd name="f85" fmla="val 111"/>
              <a:gd name="f86" fmla="val 113"/>
              <a:gd name="f87" fmla="val 117"/>
              <a:gd name="f88" fmla="val 129"/>
              <a:gd name="f89" fmla="val 115"/>
              <a:gd name="f90" fmla="val 101"/>
              <a:gd name="f91" fmla="val 127"/>
              <a:gd name="f92" fmla="val 87"/>
              <a:gd name="f93" fmla="val 75"/>
              <a:gd name="f94" fmla="val 122"/>
              <a:gd name="f95" fmla="val 108"/>
              <a:gd name="f96" fmla="val 66"/>
              <a:gd name="f97" fmla="val 97"/>
              <a:gd name="f98" fmla="val 68"/>
              <a:gd name="f99" fmla="val 80"/>
              <a:gd name="f100" fmla="val 84"/>
              <a:gd name="f101" fmla="val 91"/>
              <a:gd name="f102" fmla="val 81"/>
              <a:gd name="f103" fmla="val 98"/>
              <a:gd name="f104" fmla="val 88"/>
              <a:gd name="f105" fmla="val 99"/>
              <a:gd name="f106" fmla="val 100"/>
              <a:gd name="f107" fmla="val 104"/>
              <a:gd name="f108" fmla="val 106"/>
              <a:gd name="f109" fmla="val 112"/>
              <a:gd name="f110" fmla="val 93"/>
              <a:gd name="f111" fmla="val 78"/>
              <a:gd name="f112" fmla="val 96"/>
              <a:gd name="f113" fmla="val 76"/>
              <a:gd name="f114" fmla="val 74"/>
              <a:gd name="f115" fmla="val 71"/>
              <a:gd name="f116" fmla="val 72"/>
              <a:gd name="f117" fmla="val 40"/>
              <a:gd name="f118" fmla="val 73"/>
              <a:gd name="f119" fmla="val 24"/>
              <a:gd name="f120" fmla="val 69"/>
              <a:gd name="f121" fmla="val 9"/>
              <a:gd name="f122" fmla="val 59"/>
              <a:gd name="f123" fmla="val 8"/>
              <a:gd name="f124" fmla="val 5"/>
              <a:gd name="f125" fmla="val 46"/>
              <a:gd name="f126" fmla="+- 0 0 -90"/>
              <a:gd name="f127" fmla="*/ f3 1 188"/>
              <a:gd name="f128" fmla="*/ f4 1 215"/>
              <a:gd name="f129" fmla="val f5"/>
              <a:gd name="f130" fmla="val f6"/>
              <a:gd name="f131" fmla="val f7"/>
              <a:gd name="f132" fmla="*/ f126 f0 1"/>
              <a:gd name="f133" fmla="+- f131 0 f129"/>
              <a:gd name="f134" fmla="+- f130 0 f129"/>
              <a:gd name="f135" fmla="*/ f132 1 f2"/>
              <a:gd name="f136" fmla="*/ f134 1 188"/>
              <a:gd name="f137" fmla="*/ f133 1 215"/>
              <a:gd name="f138" fmla="*/ 0 f134 1"/>
              <a:gd name="f139" fmla="*/ 41 f133 1"/>
              <a:gd name="f140" fmla="*/ 36 f134 1"/>
              <a:gd name="f141" fmla="*/ 1 f133 1"/>
              <a:gd name="f142" fmla="*/ 57 f134 1"/>
              <a:gd name="f143" fmla="*/ 14 f133 1"/>
              <a:gd name="f144" fmla="*/ 60 f134 1"/>
              <a:gd name="f145" fmla="*/ 36 f133 1"/>
              <a:gd name="f146" fmla="*/ 45 f134 1"/>
              <a:gd name="f147" fmla="*/ 44 f133 1"/>
              <a:gd name="f148" fmla="*/ 31 f134 1"/>
              <a:gd name="f149" fmla="*/ 27 f133 1"/>
              <a:gd name="f150" fmla="*/ 29 f134 1"/>
              <a:gd name="f151" fmla="*/ 21 f133 1"/>
              <a:gd name="f152" fmla="*/ 19 f134 1"/>
              <a:gd name="f153" fmla="*/ 52 f133 1"/>
              <a:gd name="f154" fmla="*/ 70 f134 1"/>
              <a:gd name="f155" fmla="*/ 54 f133 1"/>
              <a:gd name="f156" fmla="*/ 135 f134 1"/>
              <a:gd name="f157" fmla="*/ 136 f133 1"/>
              <a:gd name="f158" fmla="*/ 131 f134 1"/>
              <a:gd name="f159" fmla="*/ 167 f133 1"/>
              <a:gd name="f160" fmla="*/ 160 f134 1"/>
              <a:gd name="f161" fmla="*/ 185 f133 1"/>
              <a:gd name="f162" fmla="*/ 158 f134 1"/>
              <a:gd name="f163" fmla="*/ 181 f133 1"/>
              <a:gd name="f164" fmla="*/ 140 f134 1"/>
              <a:gd name="f165" fmla="*/ 162 f133 1"/>
              <a:gd name="f166" fmla="*/ 153 f134 1"/>
              <a:gd name="f167" fmla="*/ 146 f133 1"/>
              <a:gd name="f168" fmla="*/ 180 f134 1"/>
              <a:gd name="f169" fmla="*/ 159 f133 1"/>
              <a:gd name="f170" fmla="*/ 176 f134 1"/>
              <a:gd name="f171" fmla="*/ 198 f133 1"/>
              <a:gd name="f172" fmla="*/ 139 f134 1"/>
              <a:gd name="f173" fmla="*/ 209 f133 1"/>
              <a:gd name="f174" fmla="*/ 110 f134 1"/>
              <a:gd name="f175" fmla="*/ 160 f133 1"/>
              <a:gd name="f176" fmla="*/ 113 f134 1"/>
              <a:gd name="f177" fmla="*/ 140 f133 1"/>
              <a:gd name="f178" fmla="*/ 101 f134 1"/>
              <a:gd name="f179" fmla="*/ 127 f133 1"/>
              <a:gd name="f180" fmla="*/ 108 f133 1"/>
              <a:gd name="f181" fmla="*/ 80 f134 1"/>
              <a:gd name="f182" fmla="*/ 84 f133 1"/>
              <a:gd name="f183" fmla="*/ 99 f134 1"/>
              <a:gd name="f184" fmla="*/ 99 f133 1"/>
              <a:gd name="f185" fmla="*/ 100 f134 1"/>
              <a:gd name="f186" fmla="*/ 107 f133 1"/>
              <a:gd name="f187" fmla="*/ 111 f134 1"/>
              <a:gd name="f188" fmla="*/ 93 f133 1"/>
              <a:gd name="f189" fmla="*/ 96 f134 1"/>
              <a:gd name="f190" fmla="*/ 76 f133 1"/>
              <a:gd name="f191" fmla="*/ 58 f134 1"/>
              <a:gd name="f192" fmla="*/ 72 f133 1"/>
              <a:gd name="f193" fmla="*/ 9 f134 1"/>
              <a:gd name="f194" fmla="*/ 59 f133 1"/>
              <a:gd name="f195" fmla="+- f135 0 f1"/>
              <a:gd name="f196" fmla="*/ f138 1 188"/>
              <a:gd name="f197" fmla="*/ f139 1 215"/>
              <a:gd name="f198" fmla="*/ f140 1 188"/>
              <a:gd name="f199" fmla="*/ f141 1 215"/>
              <a:gd name="f200" fmla="*/ f142 1 188"/>
              <a:gd name="f201" fmla="*/ f143 1 215"/>
              <a:gd name="f202" fmla="*/ f144 1 188"/>
              <a:gd name="f203" fmla="*/ f145 1 215"/>
              <a:gd name="f204" fmla="*/ f146 1 188"/>
              <a:gd name="f205" fmla="*/ f147 1 215"/>
              <a:gd name="f206" fmla="*/ f148 1 188"/>
              <a:gd name="f207" fmla="*/ f149 1 215"/>
              <a:gd name="f208" fmla="*/ f150 1 188"/>
              <a:gd name="f209" fmla="*/ f151 1 215"/>
              <a:gd name="f210" fmla="*/ f152 1 188"/>
              <a:gd name="f211" fmla="*/ f153 1 215"/>
              <a:gd name="f212" fmla="*/ f154 1 188"/>
              <a:gd name="f213" fmla="*/ f155 1 215"/>
              <a:gd name="f214" fmla="*/ f156 1 188"/>
              <a:gd name="f215" fmla="*/ f157 1 215"/>
              <a:gd name="f216" fmla="*/ f158 1 188"/>
              <a:gd name="f217" fmla="*/ f159 1 215"/>
              <a:gd name="f218" fmla="*/ f160 1 188"/>
              <a:gd name="f219" fmla="*/ f161 1 215"/>
              <a:gd name="f220" fmla="*/ f162 1 188"/>
              <a:gd name="f221" fmla="*/ f163 1 215"/>
              <a:gd name="f222" fmla="*/ f164 1 188"/>
              <a:gd name="f223" fmla="*/ f165 1 215"/>
              <a:gd name="f224" fmla="*/ f166 1 188"/>
              <a:gd name="f225" fmla="*/ f167 1 215"/>
              <a:gd name="f226" fmla="*/ f168 1 188"/>
              <a:gd name="f227" fmla="*/ f169 1 215"/>
              <a:gd name="f228" fmla="*/ f170 1 188"/>
              <a:gd name="f229" fmla="*/ f171 1 215"/>
              <a:gd name="f230" fmla="*/ f172 1 188"/>
              <a:gd name="f231" fmla="*/ f173 1 215"/>
              <a:gd name="f232" fmla="*/ f174 1 188"/>
              <a:gd name="f233" fmla="*/ f175 1 215"/>
              <a:gd name="f234" fmla="*/ f176 1 188"/>
              <a:gd name="f235" fmla="*/ f177 1 215"/>
              <a:gd name="f236" fmla="*/ f178 1 188"/>
              <a:gd name="f237" fmla="*/ f179 1 215"/>
              <a:gd name="f238" fmla="*/ f180 1 215"/>
              <a:gd name="f239" fmla="*/ f181 1 188"/>
              <a:gd name="f240" fmla="*/ f182 1 215"/>
              <a:gd name="f241" fmla="*/ f183 1 188"/>
              <a:gd name="f242" fmla="*/ f184 1 215"/>
              <a:gd name="f243" fmla="*/ f185 1 188"/>
              <a:gd name="f244" fmla="*/ f186 1 215"/>
              <a:gd name="f245" fmla="*/ f187 1 188"/>
              <a:gd name="f246" fmla="*/ f188 1 215"/>
              <a:gd name="f247" fmla="*/ f189 1 188"/>
              <a:gd name="f248" fmla="*/ f190 1 215"/>
              <a:gd name="f249" fmla="*/ f191 1 188"/>
              <a:gd name="f250" fmla="*/ f192 1 215"/>
              <a:gd name="f251" fmla="*/ f193 1 188"/>
              <a:gd name="f252" fmla="*/ f194 1 215"/>
              <a:gd name="f253" fmla="*/ 0 1 f136"/>
              <a:gd name="f254" fmla="*/ f130 1 f136"/>
              <a:gd name="f255" fmla="*/ 0 1 f137"/>
              <a:gd name="f256" fmla="*/ f131 1 f137"/>
              <a:gd name="f257" fmla="*/ f196 1 f136"/>
              <a:gd name="f258" fmla="*/ f197 1 f137"/>
              <a:gd name="f259" fmla="*/ f198 1 f136"/>
              <a:gd name="f260" fmla="*/ f199 1 f137"/>
              <a:gd name="f261" fmla="*/ f200 1 f136"/>
              <a:gd name="f262" fmla="*/ f201 1 f137"/>
              <a:gd name="f263" fmla="*/ f202 1 f136"/>
              <a:gd name="f264" fmla="*/ f203 1 f137"/>
              <a:gd name="f265" fmla="*/ f204 1 f136"/>
              <a:gd name="f266" fmla="*/ f205 1 f137"/>
              <a:gd name="f267" fmla="*/ f206 1 f136"/>
              <a:gd name="f268" fmla="*/ f207 1 f137"/>
              <a:gd name="f269" fmla="*/ f208 1 f136"/>
              <a:gd name="f270" fmla="*/ f209 1 f137"/>
              <a:gd name="f271" fmla="*/ f210 1 f136"/>
              <a:gd name="f272" fmla="*/ f211 1 f137"/>
              <a:gd name="f273" fmla="*/ f212 1 f136"/>
              <a:gd name="f274" fmla="*/ f213 1 f137"/>
              <a:gd name="f275" fmla="*/ f214 1 f136"/>
              <a:gd name="f276" fmla="*/ f215 1 f137"/>
              <a:gd name="f277" fmla="*/ f216 1 f136"/>
              <a:gd name="f278" fmla="*/ f217 1 f137"/>
              <a:gd name="f279" fmla="*/ f218 1 f136"/>
              <a:gd name="f280" fmla="*/ f219 1 f137"/>
              <a:gd name="f281" fmla="*/ f220 1 f136"/>
              <a:gd name="f282" fmla="*/ f221 1 f137"/>
              <a:gd name="f283" fmla="*/ f222 1 f136"/>
              <a:gd name="f284" fmla="*/ f223 1 f137"/>
              <a:gd name="f285" fmla="*/ f224 1 f136"/>
              <a:gd name="f286" fmla="*/ f225 1 f137"/>
              <a:gd name="f287" fmla="*/ f226 1 f136"/>
              <a:gd name="f288" fmla="*/ f227 1 f137"/>
              <a:gd name="f289" fmla="*/ f228 1 f136"/>
              <a:gd name="f290" fmla="*/ f229 1 f137"/>
              <a:gd name="f291" fmla="*/ f230 1 f136"/>
              <a:gd name="f292" fmla="*/ f231 1 f137"/>
              <a:gd name="f293" fmla="*/ f232 1 f136"/>
              <a:gd name="f294" fmla="*/ f233 1 f137"/>
              <a:gd name="f295" fmla="*/ f234 1 f136"/>
              <a:gd name="f296" fmla="*/ f235 1 f137"/>
              <a:gd name="f297" fmla="*/ f236 1 f136"/>
              <a:gd name="f298" fmla="*/ f237 1 f137"/>
              <a:gd name="f299" fmla="*/ f238 1 f137"/>
              <a:gd name="f300" fmla="*/ f239 1 f136"/>
              <a:gd name="f301" fmla="*/ f240 1 f137"/>
              <a:gd name="f302" fmla="*/ f241 1 f136"/>
              <a:gd name="f303" fmla="*/ f242 1 f137"/>
              <a:gd name="f304" fmla="*/ f243 1 f136"/>
              <a:gd name="f305" fmla="*/ f244 1 f137"/>
              <a:gd name="f306" fmla="*/ f245 1 f136"/>
              <a:gd name="f307" fmla="*/ f246 1 f137"/>
              <a:gd name="f308" fmla="*/ f247 1 f136"/>
              <a:gd name="f309" fmla="*/ f248 1 f137"/>
              <a:gd name="f310" fmla="*/ f249 1 f136"/>
              <a:gd name="f311" fmla="*/ f250 1 f137"/>
              <a:gd name="f312" fmla="*/ f251 1 f136"/>
              <a:gd name="f313" fmla="*/ f252 1 f137"/>
              <a:gd name="f314" fmla="*/ f253 f127 1"/>
              <a:gd name="f315" fmla="*/ f254 f127 1"/>
              <a:gd name="f316" fmla="*/ f256 f128 1"/>
              <a:gd name="f317" fmla="*/ f255 f128 1"/>
              <a:gd name="f318" fmla="*/ f257 f127 1"/>
              <a:gd name="f319" fmla="*/ f258 f128 1"/>
              <a:gd name="f320" fmla="*/ f259 f127 1"/>
              <a:gd name="f321" fmla="*/ f260 f128 1"/>
              <a:gd name="f322" fmla="*/ f261 f127 1"/>
              <a:gd name="f323" fmla="*/ f262 f128 1"/>
              <a:gd name="f324" fmla="*/ f263 f127 1"/>
              <a:gd name="f325" fmla="*/ f264 f128 1"/>
              <a:gd name="f326" fmla="*/ f265 f127 1"/>
              <a:gd name="f327" fmla="*/ f266 f128 1"/>
              <a:gd name="f328" fmla="*/ f267 f127 1"/>
              <a:gd name="f329" fmla="*/ f268 f128 1"/>
              <a:gd name="f330" fmla="*/ f269 f127 1"/>
              <a:gd name="f331" fmla="*/ f270 f128 1"/>
              <a:gd name="f332" fmla="*/ f271 f127 1"/>
              <a:gd name="f333" fmla="*/ f272 f128 1"/>
              <a:gd name="f334" fmla="*/ f273 f127 1"/>
              <a:gd name="f335" fmla="*/ f274 f128 1"/>
              <a:gd name="f336" fmla="*/ f275 f127 1"/>
              <a:gd name="f337" fmla="*/ f276 f128 1"/>
              <a:gd name="f338" fmla="*/ f277 f127 1"/>
              <a:gd name="f339" fmla="*/ f278 f128 1"/>
              <a:gd name="f340" fmla="*/ f279 f127 1"/>
              <a:gd name="f341" fmla="*/ f280 f128 1"/>
              <a:gd name="f342" fmla="*/ f281 f127 1"/>
              <a:gd name="f343" fmla="*/ f282 f128 1"/>
              <a:gd name="f344" fmla="*/ f283 f127 1"/>
              <a:gd name="f345" fmla="*/ f284 f128 1"/>
              <a:gd name="f346" fmla="*/ f285 f127 1"/>
              <a:gd name="f347" fmla="*/ f286 f128 1"/>
              <a:gd name="f348" fmla="*/ f287 f127 1"/>
              <a:gd name="f349" fmla="*/ f288 f128 1"/>
              <a:gd name="f350" fmla="*/ f289 f127 1"/>
              <a:gd name="f351" fmla="*/ f290 f128 1"/>
              <a:gd name="f352" fmla="*/ f291 f127 1"/>
              <a:gd name="f353" fmla="*/ f292 f128 1"/>
              <a:gd name="f354" fmla="*/ f293 f127 1"/>
              <a:gd name="f355" fmla="*/ f294 f128 1"/>
              <a:gd name="f356" fmla="*/ f295 f127 1"/>
              <a:gd name="f357" fmla="*/ f296 f128 1"/>
              <a:gd name="f358" fmla="*/ f297 f127 1"/>
              <a:gd name="f359" fmla="*/ f298 f128 1"/>
              <a:gd name="f360" fmla="*/ f299 f128 1"/>
              <a:gd name="f361" fmla="*/ f300 f127 1"/>
              <a:gd name="f362" fmla="*/ f301 f128 1"/>
              <a:gd name="f363" fmla="*/ f302 f127 1"/>
              <a:gd name="f364" fmla="*/ f303 f128 1"/>
              <a:gd name="f365" fmla="*/ f304 f127 1"/>
              <a:gd name="f366" fmla="*/ f305 f128 1"/>
              <a:gd name="f367" fmla="*/ f306 f127 1"/>
              <a:gd name="f368" fmla="*/ f307 f128 1"/>
              <a:gd name="f369" fmla="*/ f308 f127 1"/>
              <a:gd name="f370" fmla="*/ f309 f128 1"/>
              <a:gd name="f371" fmla="*/ f310 f127 1"/>
              <a:gd name="f372" fmla="*/ f311 f128 1"/>
              <a:gd name="f373" fmla="*/ f312 f127 1"/>
              <a:gd name="f374" fmla="*/ f313 f1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5">
                <a:pos x="f318" y="f319"/>
              </a:cxn>
              <a:cxn ang="f195">
                <a:pos x="f320" y="f321"/>
              </a:cxn>
              <a:cxn ang="f195">
                <a:pos x="f322" y="f323"/>
              </a:cxn>
              <a:cxn ang="f195">
                <a:pos x="f324" y="f325"/>
              </a:cxn>
              <a:cxn ang="f195">
                <a:pos x="f326" y="f327"/>
              </a:cxn>
              <a:cxn ang="f195">
                <a:pos x="f328" y="f329"/>
              </a:cxn>
              <a:cxn ang="f195">
                <a:pos x="f330" y="f331"/>
              </a:cxn>
              <a:cxn ang="f195">
                <a:pos x="f332" y="f325"/>
              </a:cxn>
              <a:cxn ang="f195">
                <a:pos x="f320" y="f333"/>
              </a:cxn>
              <a:cxn ang="f195">
                <a:pos x="f334" y="f335"/>
              </a:cxn>
              <a:cxn ang="f195">
                <a:pos x="f336" y="f337"/>
              </a:cxn>
              <a:cxn ang="f195">
                <a:pos x="f338" y="f339"/>
              </a:cxn>
              <a:cxn ang="f195">
                <a:pos x="f340" y="f341"/>
              </a:cxn>
              <a:cxn ang="f195">
                <a:pos x="f342" y="f343"/>
              </a:cxn>
              <a:cxn ang="f195">
                <a:pos x="f344" y="f345"/>
              </a:cxn>
              <a:cxn ang="f195">
                <a:pos x="f346" y="f347"/>
              </a:cxn>
              <a:cxn ang="f195">
                <a:pos x="f348" y="f349"/>
              </a:cxn>
              <a:cxn ang="f195">
                <a:pos x="f350" y="f351"/>
              </a:cxn>
              <a:cxn ang="f195">
                <a:pos x="f352" y="f353"/>
              </a:cxn>
              <a:cxn ang="f195">
                <a:pos x="f354" y="f355"/>
              </a:cxn>
              <a:cxn ang="f195">
                <a:pos x="f356" y="f357"/>
              </a:cxn>
              <a:cxn ang="f195">
                <a:pos x="f358" y="f359"/>
              </a:cxn>
              <a:cxn ang="f195">
                <a:pos x="f334" y="f360"/>
              </a:cxn>
              <a:cxn ang="f195">
                <a:pos x="f361" y="f362"/>
              </a:cxn>
              <a:cxn ang="f195">
                <a:pos x="f363" y="f364"/>
              </a:cxn>
              <a:cxn ang="f195">
                <a:pos x="f365" y="f366"/>
              </a:cxn>
              <a:cxn ang="f195">
                <a:pos x="f367" y="f368"/>
              </a:cxn>
              <a:cxn ang="f195">
                <a:pos x="f369" y="f370"/>
              </a:cxn>
              <a:cxn ang="f195">
                <a:pos x="f371" y="f372"/>
              </a:cxn>
              <a:cxn ang="f195">
                <a:pos x="f373" y="f374"/>
              </a:cxn>
              <a:cxn ang="f195">
                <a:pos x="f318" y="f319"/>
              </a:cxn>
            </a:cxnLst>
            <a:rect l="f314" t="f317" r="f315" b="f316"/>
            <a:pathLst>
              <a:path w="188" h="215">
                <a:moveTo>
                  <a:pt x="f5" y="f8"/>
                </a:moveTo>
                <a:cubicBezTo>
                  <a:pt x="f9" y="f10"/>
                  <a:pt x="f11" y="f5"/>
                  <a:pt x="f12" y="f13"/>
                </a:cubicBezTo>
                <a:cubicBezTo>
                  <a:pt x="f14" y="f15"/>
                  <a:pt x="f16" y="f17"/>
                  <a:pt x="f18" y="f11"/>
                </a:cubicBezTo>
                <a:cubicBezTo>
                  <a:pt x="f19" y="f20"/>
                  <a:pt x="f21" y="f22"/>
                  <a:pt x="f23" y="f12"/>
                </a:cubicBezTo>
                <a:cubicBezTo>
                  <a:pt x="f18" y="f24"/>
                  <a:pt x="f25" y="f14"/>
                  <a:pt x="f14" y="f26"/>
                </a:cubicBezTo>
                <a:cubicBezTo>
                  <a:pt x="f27" y="f24"/>
                  <a:pt x="f28" y="f12"/>
                  <a:pt x="f29" y="f30"/>
                </a:cubicBezTo>
                <a:cubicBezTo>
                  <a:pt x="f29" y="f31"/>
                  <a:pt x="f32" y="f33"/>
                  <a:pt x="f22" y="f20"/>
                </a:cubicBezTo>
                <a:cubicBezTo>
                  <a:pt x="f34" y="f33"/>
                  <a:pt x="f35" y="f22"/>
                  <a:pt x="f36" y="f12"/>
                </a:cubicBezTo>
                <a:cubicBezTo>
                  <a:pt x="f20" y="f14"/>
                  <a:pt x="f30" y="f25"/>
                  <a:pt x="f12" y="f37"/>
                </a:cubicBezTo>
                <a:cubicBezTo>
                  <a:pt x="f38" y="f39"/>
                  <a:pt x="f40" y="f39"/>
                  <a:pt x="f41" y="f39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4"/>
                  <a:pt x="f49" y="f50"/>
                  <a:pt x="f49" y="f51"/>
                </a:cubicBezTo>
                <a:cubicBezTo>
                  <a:pt x="f49" y="f52"/>
                  <a:pt x="f53" y="f54"/>
                  <a:pt x="f55" y="f56"/>
                </a:cubicBezTo>
                <a:cubicBezTo>
                  <a:pt x="f57" y="f58"/>
                  <a:pt x="f57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6" y="f68"/>
                  <a:pt x="f69" y="f62"/>
                  <a:pt x="f68" y="f44"/>
                </a:cubicBezTo>
                <a:cubicBezTo>
                  <a:pt x="f70" y="f71"/>
                  <a:pt x="f72" y="f73"/>
                  <a:pt x="f2" y="f57"/>
                </a:cubicBezTo>
                <a:cubicBezTo>
                  <a:pt x="f6" y="f74"/>
                  <a:pt x="f52" y="f52"/>
                  <a:pt x="f75" y="f76"/>
                </a:cubicBezTo>
                <a:cubicBezTo>
                  <a:pt x="f77" y="f78"/>
                  <a:pt x="f79" y="f7"/>
                  <a:pt x="f64" y="f80"/>
                </a:cubicBezTo>
                <a:cubicBezTo>
                  <a:pt x="f81" y="f82"/>
                  <a:pt x="f83" y="f59"/>
                  <a:pt x="f84" y="f55"/>
                </a:cubicBezTo>
                <a:cubicBezTo>
                  <a:pt x="f85" y="f68"/>
                  <a:pt x="f85" y="f44"/>
                  <a:pt x="f86" y="f66"/>
                </a:cubicBezTo>
                <a:cubicBezTo>
                  <a:pt x="f87" y="f88"/>
                  <a:pt x="f89" y="f42"/>
                  <a:pt x="f90" y="f91"/>
                </a:cubicBezTo>
                <a:cubicBezTo>
                  <a:pt x="f92" y="f88"/>
                  <a:pt x="f93" y="f94"/>
                  <a:pt x="f41" y="f95"/>
                </a:cubicBezTo>
                <a:cubicBezTo>
                  <a:pt x="f96" y="f97"/>
                  <a:pt x="f98" y="f92"/>
                  <a:pt x="f99" y="f100"/>
                </a:cubicBezTo>
                <a:cubicBezTo>
                  <a:pt x="f101" y="f102"/>
                  <a:pt x="f103" y="f104"/>
                  <a:pt x="f105" y="f105"/>
                </a:cubicBezTo>
                <a:cubicBezTo>
                  <a:pt x="f106" y="f90"/>
                  <a:pt x="f106" y="f107"/>
                  <a:pt x="f106" y="f83"/>
                </a:cubicBezTo>
                <a:cubicBezTo>
                  <a:pt x="f84" y="f108"/>
                  <a:pt x="f109" y="f106"/>
                  <a:pt x="f85" y="f110"/>
                </a:cubicBezTo>
                <a:cubicBezTo>
                  <a:pt x="f84" y="f100"/>
                  <a:pt x="f107" y="f111"/>
                  <a:pt x="f112" y="f113"/>
                </a:cubicBezTo>
                <a:cubicBezTo>
                  <a:pt x="f45" y="f114"/>
                  <a:pt x="f115" y="f116"/>
                  <a:pt x="f40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37"/>
                  <a:pt x="f124" y="f125"/>
                  <a:pt x="f5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EFD2733D-E8B2-4C13-B8FD-D541D8454F35}"/>
              </a:ext>
            </a:extLst>
          </p:cNvPr>
          <p:cNvSpPr/>
          <p:nvPr/>
        </p:nvSpPr>
        <p:spPr>
          <a:xfrm>
            <a:off x="768352" y="1473198"/>
            <a:ext cx="430216" cy="4206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4"/>
              <a:gd name="f7" fmla="val 355"/>
              <a:gd name="f8" fmla="val 132"/>
              <a:gd name="f9" fmla="val 19"/>
              <a:gd name="f10" fmla="val 176"/>
              <a:gd name="f11" fmla="val 218"/>
              <a:gd name="f12" fmla="val 10"/>
              <a:gd name="f13" fmla="val 256"/>
              <a:gd name="f14" fmla="val 29"/>
              <a:gd name="f15" fmla="val 295"/>
              <a:gd name="f16" fmla="val 49"/>
              <a:gd name="f17" fmla="val 328"/>
              <a:gd name="f18" fmla="val 81"/>
              <a:gd name="f19" fmla="val 335"/>
              <a:gd name="f20" fmla="val 124"/>
              <a:gd name="f21" fmla="val 339"/>
              <a:gd name="f22" fmla="val 149"/>
              <a:gd name="f23" fmla="val 333"/>
              <a:gd name="f24" fmla="val 205"/>
              <a:gd name="f25" fmla="val 352"/>
              <a:gd name="f26" fmla="val 243"/>
              <a:gd name="f27" fmla="val 313"/>
              <a:gd name="f28" fmla="val 260"/>
              <a:gd name="f29" fmla="val 300"/>
              <a:gd name="f30" fmla="val 283"/>
              <a:gd name="f31" fmla="val 288"/>
              <a:gd name="f32" fmla="val 304"/>
              <a:gd name="f33" fmla="val 258"/>
              <a:gd name="f34" fmla="val 327"/>
              <a:gd name="f35" fmla="val 230"/>
              <a:gd name="f36" fmla="val 204"/>
              <a:gd name="f37" fmla="val 329"/>
              <a:gd name="f38" fmla="val 174"/>
              <a:gd name="f39" fmla="val 148"/>
              <a:gd name="f40" fmla="val 326"/>
              <a:gd name="f41" fmla="val 111"/>
              <a:gd name="f42" fmla="val 345"/>
              <a:gd name="f43" fmla="val 100"/>
              <a:gd name="f44" fmla="val 296"/>
              <a:gd name="f45" fmla="val 69"/>
              <a:gd name="f46" fmla="val 56"/>
              <a:gd name="f47" fmla="val 271"/>
              <a:gd name="f48" fmla="val 26"/>
              <a:gd name="f49" fmla="val 251"/>
              <a:gd name="f50" fmla="val 223"/>
              <a:gd name="f51" fmla="val 25"/>
              <a:gd name="f52" fmla="val 195"/>
              <a:gd name="f53" fmla="val 166"/>
              <a:gd name="f54" fmla="val 28"/>
              <a:gd name="f55" fmla="val 139"/>
              <a:gd name="f56" fmla="val 102"/>
              <a:gd name="f57" fmla="val 86"/>
              <a:gd name="f58" fmla="val 61"/>
              <a:gd name="f59" fmla="val 64"/>
              <a:gd name="f60" fmla="val 73"/>
              <a:gd name="f61" fmla="val 41"/>
              <a:gd name="f62" fmla="val 105"/>
              <a:gd name="f63" fmla="val 27"/>
              <a:gd name="f64" fmla="val 211"/>
              <a:gd name="f65" fmla="val 212"/>
              <a:gd name="f66" fmla="val 206"/>
              <a:gd name="f67" fmla="val 261"/>
              <a:gd name="f68" fmla="val 262"/>
              <a:gd name="f69" fmla="val 192"/>
              <a:gd name="f70" fmla="val 236"/>
              <a:gd name="f71" fmla="val 163"/>
              <a:gd name="f72" fmla="val 154"/>
              <a:gd name="f73" fmla="val 217"/>
              <a:gd name="f74" fmla="val 215"/>
              <a:gd name="f75" fmla="val 155"/>
              <a:gd name="f76" fmla="val 213"/>
              <a:gd name="f77" fmla="val 224"/>
              <a:gd name="f78" fmla="val 193"/>
              <a:gd name="f79" fmla="val 144"/>
              <a:gd name="f80" fmla="val 150"/>
              <a:gd name="f81" fmla="val 122"/>
              <a:gd name="f82" fmla="val 161"/>
              <a:gd name="f83" fmla="val 98"/>
              <a:gd name="f84" fmla="val 169"/>
              <a:gd name="f85" fmla="val 186"/>
              <a:gd name="f86" fmla="val 203"/>
              <a:gd name="f87" fmla="val 140"/>
              <a:gd name="f88" fmla="val 141"/>
              <a:gd name="f89" fmla="val 142"/>
              <a:gd name="f90" fmla="val 145"/>
              <a:gd name="f91" fmla="val 134"/>
              <a:gd name="f92" fmla="val 133"/>
              <a:gd name="f93" fmla="+- 0 0 -90"/>
              <a:gd name="f94" fmla="*/ f3 1 364"/>
              <a:gd name="f95" fmla="*/ f4 1 355"/>
              <a:gd name="f96" fmla="val f5"/>
              <a:gd name="f97" fmla="val f6"/>
              <a:gd name="f98" fmla="val f7"/>
              <a:gd name="f99" fmla="*/ f93 f0 1"/>
              <a:gd name="f100" fmla="+- f98 0 f96"/>
              <a:gd name="f101" fmla="+- f97 0 f96"/>
              <a:gd name="f102" fmla="*/ f99 1 f2"/>
              <a:gd name="f103" fmla="*/ f101 1 364"/>
              <a:gd name="f104" fmla="*/ f100 1 355"/>
              <a:gd name="f105" fmla="*/ 132 f101 1"/>
              <a:gd name="f106" fmla="*/ 19 f100 1"/>
              <a:gd name="f107" fmla="*/ 256 f101 1"/>
              <a:gd name="f108" fmla="*/ 29 f100 1"/>
              <a:gd name="f109" fmla="*/ 335 f101 1"/>
              <a:gd name="f110" fmla="*/ 124 f100 1"/>
              <a:gd name="f111" fmla="*/ 333 f101 1"/>
              <a:gd name="f112" fmla="*/ 205 f100 1"/>
              <a:gd name="f113" fmla="*/ 300 f101 1"/>
              <a:gd name="f114" fmla="*/ 283 f100 1"/>
              <a:gd name="f115" fmla="*/ 230 f101 1"/>
              <a:gd name="f116" fmla="*/ 328 f100 1"/>
              <a:gd name="f117" fmla="*/ 148 f101 1"/>
              <a:gd name="f118" fmla="*/ 326 f100 1"/>
              <a:gd name="f119" fmla="*/ 69 f101 1"/>
              <a:gd name="f120" fmla="*/ 296 f100 1"/>
              <a:gd name="f121" fmla="*/ 26 f101 1"/>
              <a:gd name="f122" fmla="*/ 223 f100 1"/>
              <a:gd name="f123" fmla="*/ 28 f101 1"/>
              <a:gd name="f124" fmla="*/ 139 f100 1"/>
              <a:gd name="f125" fmla="*/ 61 f101 1"/>
              <a:gd name="f126" fmla="*/ 64 f100 1"/>
              <a:gd name="f127" fmla="*/ 211 f101 1"/>
              <a:gd name="f128" fmla="*/ 212 f100 1"/>
              <a:gd name="f129" fmla="*/ 262 f101 1"/>
              <a:gd name="f130" fmla="*/ 192 f100 1"/>
              <a:gd name="f131" fmla="*/ 218 f101 1"/>
              <a:gd name="f132" fmla="*/ 154 f100 1"/>
              <a:gd name="f133" fmla="*/ 213 f101 1"/>
              <a:gd name="f134" fmla="*/ 155 f100 1"/>
              <a:gd name="f135" fmla="*/ 144 f101 1"/>
              <a:gd name="f136" fmla="*/ 150 f100 1"/>
              <a:gd name="f137" fmla="*/ 98 f101 1"/>
              <a:gd name="f138" fmla="*/ 186 f100 1"/>
              <a:gd name="f139" fmla="*/ 140 f101 1"/>
              <a:gd name="f140" fmla="*/ 145 f101 1"/>
              <a:gd name="f141" fmla="*/ 211 f100 1"/>
              <a:gd name="f142" fmla="+- f102 0 f1"/>
              <a:gd name="f143" fmla="*/ f105 1 364"/>
              <a:gd name="f144" fmla="*/ f106 1 355"/>
              <a:gd name="f145" fmla="*/ f107 1 364"/>
              <a:gd name="f146" fmla="*/ f108 1 355"/>
              <a:gd name="f147" fmla="*/ f109 1 364"/>
              <a:gd name="f148" fmla="*/ f110 1 355"/>
              <a:gd name="f149" fmla="*/ f111 1 364"/>
              <a:gd name="f150" fmla="*/ f112 1 355"/>
              <a:gd name="f151" fmla="*/ f113 1 364"/>
              <a:gd name="f152" fmla="*/ f114 1 355"/>
              <a:gd name="f153" fmla="*/ f115 1 364"/>
              <a:gd name="f154" fmla="*/ f116 1 355"/>
              <a:gd name="f155" fmla="*/ f117 1 364"/>
              <a:gd name="f156" fmla="*/ f118 1 355"/>
              <a:gd name="f157" fmla="*/ f119 1 364"/>
              <a:gd name="f158" fmla="*/ f120 1 355"/>
              <a:gd name="f159" fmla="*/ f121 1 364"/>
              <a:gd name="f160" fmla="*/ f122 1 355"/>
              <a:gd name="f161" fmla="*/ f123 1 364"/>
              <a:gd name="f162" fmla="*/ f124 1 355"/>
              <a:gd name="f163" fmla="*/ f125 1 364"/>
              <a:gd name="f164" fmla="*/ f126 1 355"/>
              <a:gd name="f165" fmla="*/ f127 1 364"/>
              <a:gd name="f166" fmla="*/ f128 1 355"/>
              <a:gd name="f167" fmla="*/ f129 1 364"/>
              <a:gd name="f168" fmla="*/ f130 1 355"/>
              <a:gd name="f169" fmla="*/ f131 1 364"/>
              <a:gd name="f170" fmla="*/ f132 1 355"/>
              <a:gd name="f171" fmla="*/ f133 1 364"/>
              <a:gd name="f172" fmla="*/ f134 1 355"/>
              <a:gd name="f173" fmla="*/ f135 1 364"/>
              <a:gd name="f174" fmla="*/ f136 1 355"/>
              <a:gd name="f175" fmla="*/ f137 1 364"/>
              <a:gd name="f176" fmla="*/ f138 1 355"/>
              <a:gd name="f177" fmla="*/ f139 1 364"/>
              <a:gd name="f178" fmla="*/ f140 1 364"/>
              <a:gd name="f179" fmla="*/ f141 1 355"/>
              <a:gd name="f180" fmla="*/ 0 1 f103"/>
              <a:gd name="f181" fmla="*/ f97 1 f103"/>
              <a:gd name="f182" fmla="*/ 0 1 f104"/>
              <a:gd name="f183" fmla="*/ f98 1 f104"/>
              <a:gd name="f184" fmla="*/ f143 1 f103"/>
              <a:gd name="f185" fmla="*/ f144 1 f104"/>
              <a:gd name="f186" fmla="*/ f145 1 f103"/>
              <a:gd name="f187" fmla="*/ f146 1 f104"/>
              <a:gd name="f188" fmla="*/ f147 1 f103"/>
              <a:gd name="f189" fmla="*/ f148 1 f104"/>
              <a:gd name="f190" fmla="*/ f149 1 f103"/>
              <a:gd name="f191" fmla="*/ f150 1 f104"/>
              <a:gd name="f192" fmla="*/ f151 1 f103"/>
              <a:gd name="f193" fmla="*/ f152 1 f104"/>
              <a:gd name="f194" fmla="*/ f153 1 f103"/>
              <a:gd name="f195" fmla="*/ f154 1 f104"/>
              <a:gd name="f196" fmla="*/ f155 1 f103"/>
              <a:gd name="f197" fmla="*/ f156 1 f104"/>
              <a:gd name="f198" fmla="*/ f157 1 f103"/>
              <a:gd name="f199" fmla="*/ f158 1 f104"/>
              <a:gd name="f200" fmla="*/ f159 1 f103"/>
              <a:gd name="f201" fmla="*/ f160 1 f104"/>
              <a:gd name="f202" fmla="*/ f161 1 f103"/>
              <a:gd name="f203" fmla="*/ f162 1 f104"/>
              <a:gd name="f204" fmla="*/ f163 1 f103"/>
              <a:gd name="f205" fmla="*/ f164 1 f104"/>
              <a:gd name="f206" fmla="*/ f165 1 f103"/>
              <a:gd name="f207" fmla="*/ f166 1 f104"/>
              <a:gd name="f208" fmla="*/ f167 1 f103"/>
              <a:gd name="f209" fmla="*/ f168 1 f104"/>
              <a:gd name="f210" fmla="*/ f169 1 f103"/>
              <a:gd name="f211" fmla="*/ f170 1 f104"/>
              <a:gd name="f212" fmla="*/ f171 1 f103"/>
              <a:gd name="f213" fmla="*/ f172 1 f104"/>
              <a:gd name="f214" fmla="*/ f173 1 f103"/>
              <a:gd name="f215" fmla="*/ f174 1 f104"/>
              <a:gd name="f216" fmla="*/ f175 1 f103"/>
              <a:gd name="f217" fmla="*/ f176 1 f104"/>
              <a:gd name="f218" fmla="*/ f177 1 f103"/>
              <a:gd name="f219" fmla="*/ f178 1 f103"/>
              <a:gd name="f220" fmla="*/ f179 1 f104"/>
              <a:gd name="f221" fmla="*/ f180 f94 1"/>
              <a:gd name="f222" fmla="*/ f181 f94 1"/>
              <a:gd name="f223" fmla="*/ f183 f95 1"/>
              <a:gd name="f224" fmla="*/ f182 f95 1"/>
              <a:gd name="f225" fmla="*/ f184 f94 1"/>
              <a:gd name="f226" fmla="*/ f185 f95 1"/>
              <a:gd name="f227" fmla="*/ f186 f94 1"/>
              <a:gd name="f228" fmla="*/ f187 f95 1"/>
              <a:gd name="f229" fmla="*/ f188 f94 1"/>
              <a:gd name="f230" fmla="*/ f189 f95 1"/>
              <a:gd name="f231" fmla="*/ f190 f94 1"/>
              <a:gd name="f232" fmla="*/ f191 f95 1"/>
              <a:gd name="f233" fmla="*/ f192 f94 1"/>
              <a:gd name="f234" fmla="*/ f193 f95 1"/>
              <a:gd name="f235" fmla="*/ f194 f94 1"/>
              <a:gd name="f236" fmla="*/ f195 f95 1"/>
              <a:gd name="f237" fmla="*/ f196 f94 1"/>
              <a:gd name="f238" fmla="*/ f197 f95 1"/>
              <a:gd name="f239" fmla="*/ f198 f94 1"/>
              <a:gd name="f240" fmla="*/ f199 f95 1"/>
              <a:gd name="f241" fmla="*/ f200 f94 1"/>
              <a:gd name="f242" fmla="*/ f201 f95 1"/>
              <a:gd name="f243" fmla="*/ f202 f94 1"/>
              <a:gd name="f244" fmla="*/ f203 f95 1"/>
              <a:gd name="f245" fmla="*/ f204 f94 1"/>
              <a:gd name="f246" fmla="*/ f205 f95 1"/>
              <a:gd name="f247" fmla="*/ f206 f94 1"/>
              <a:gd name="f248" fmla="*/ f207 f95 1"/>
              <a:gd name="f249" fmla="*/ f208 f94 1"/>
              <a:gd name="f250" fmla="*/ f209 f95 1"/>
              <a:gd name="f251" fmla="*/ f210 f94 1"/>
              <a:gd name="f252" fmla="*/ f211 f95 1"/>
              <a:gd name="f253" fmla="*/ f212 f94 1"/>
              <a:gd name="f254" fmla="*/ f213 f95 1"/>
              <a:gd name="f255" fmla="*/ f214 f94 1"/>
              <a:gd name="f256" fmla="*/ f215 f95 1"/>
              <a:gd name="f257" fmla="*/ f216 f94 1"/>
              <a:gd name="f258" fmla="*/ f217 f95 1"/>
              <a:gd name="f259" fmla="*/ f218 f94 1"/>
              <a:gd name="f260" fmla="*/ f219 f94 1"/>
              <a:gd name="f261" fmla="*/ f220 f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225" y="f226"/>
              </a:cxn>
              <a:cxn ang="f142">
                <a:pos x="f227" y="f228"/>
              </a:cxn>
              <a:cxn ang="f142">
                <a:pos x="f229" y="f230"/>
              </a:cxn>
              <a:cxn ang="f142">
                <a:pos x="f231" y="f232"/>
              </a:cxn>
              <a:cxn ang="f142">
                <a:pos x="f233" y="f234"/>
              </a:cxn>
              <a:cxn ang="f142">
                <a:pos x="f235" y="f236"/>
              </a:cxn>
              <a:cxn ang="f142">
                <a:pos x="f237" y="f238"/>
              </a:cxn>
              <a:cxn ang="f142">
                <a:pos x="f239" y="f240"/>
              </a:cxn>
              <a:cxn ang="f142">
                <a:pos x="f241" y="f242"/>
              </a:cxn>
              <a:cxn ang="f142">
                <a:pos x="f243" y="f244"/>
              </a:cxn>
              <a:cxn ang="f142">
                <a:pos x="f245" y="f246"/>
              </a:cxn>
              <a:cxn ang="f142">
                <a:pos x="f225" y="f226"/>
              </a:cxn>
              <a:cxn ang="f142">
                <a:pos x="f247" y="f248"/>
              </a:cxn>
              <a:cxn ang="f142">
                <a:pos x="f249" y="f250"/>
              </a:cxn>
              <a:cxn ang="f142">
                <a:pos x="f251" y="f252"/>
              </a:cxn>
              <a:cxn ang="f142">
                <a:pos x="f253" y="f254"/>
              </a:cxn>
              <a:cxn ang="f142">
                <a:pos x="f247" y="f248"/>
              </a:cxn>
              <a:cxn ang="f142">
                <a:pos x="f255" y="f256"/>
              </a:cxn>
              <a:cxn ang="f142">
                <a:pos x="f257" y="f258"/>
              </a:cxn>
              <a:cxn ang="f142">
                <a:pos x="f259" y="f248"/>
              </a:cxn>
              <a:cxn ang="f142">
                <a:pos x="f260" y="f261"/>
              </a:cxn>
              <a:cxn ang="f142">
                <a:pos x="f255" y="f256"/>
              </a:cxn>
            </a:cxnLst>
            <a:rect l="f221" t="f224" r="f222" b="f223"/>
            <a:pathLst>
              <a:path w="364" h="355">
                <a:moveTo>
                  <a:pt x="f8" y="f9"/>
                </a:moveTo>
                <a:cubicBezTo>
                  <a:pt x="f10" y="f5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6" y="f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17"/>
                </a:cubicBezTo>
                <a:cubicBezTo>
                  <a:pt x="f36" y="f37"/>
                  <a:pt x="f38" y="f7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7"/>
                  <a:pt x="f48" y="f49"/>
                  <a:pt x="f48" y="f50"/>
                </a:cubicBezTo>
                <a:cubicBezTo>
                  <a:pt x="f51" y="f52"/>
                  <a:pt x="f5" y="f53"/>
                  <a:pt x="f54" y="f55"/>
                </a:cubicBezTo>
                <a:cubicBezTo>
                  <a:pt x="f12" y="f56"/>
                  <a:pt x="f16" y="f57"/>
                  <a:pt x="f58" y="f59"/>
                </a:cubicBezTo>
                <a:cubicBezTo>
                  <a:pt x="f60" y="f61"/>
                  <a:pt x="f62" y="f63"/>
                  <a:pt x="f8" y="f9"/>
                </a:cubicBezTo>
                <a:close/>
                <a:moveTo>
                  <a:pt x="f64" y="f65"/>
                </a:moveTo>
                <a:cubicBezTo>
                  <a:pt x="f35" y="f66"/>
                  <a:pt x="f67" y="f66"/>
                  <a:pt x="f68" y="f69"/>
                </a:cubicBezTo>
                <a:cubicBezTo>
                  <a:pt x="f68" y="f38"/>
                  <a:pt x="f70" y="f71"/>
                  <a:pt x="f11" y="f72"/>
                </a:cubicBezTo>
                <a:cubicBezTo>
                  <a:pt x="f73" y="f72"/>
                  <a:pt x="f74" y="f75"/>
                  <a:pt x="f76" y="f75"/>
                </a:cubicBezTo>
                <a:cubicBezTo>
                  <a:pt x="f77" y="f38"/>
                  <a:pt x="f50" y="f78"/>
                  <a:pt x="f64" y="f65"/>
                </a:cubicBezTo>
                <a:close/>
                <a:moveTo>
                  <a:pt x="f79" y="f80"/>
                </a:moveTo>
                <a:cubicBezTo>
                  <a:pt x="f81" y="f82"/>
                  <a:pt x="f83" y="f84"/>
                  <a:pt x="f83" y="f85"/>
                </a:cubicBezTo>
                <a:cubicBezTo>
                  <a:pt x="f83" y="f86"/>
                  <a:pt x="f20" y="f66"/>
                  <a:pt x="f87" y="f65"/>
                </a:cubicBezTo>
                <a:cubicBezTo>
                  <a:pt x="f88" y="f76"/>
                  <a:pt x="f89" y="f65"/>
                  <a:pt x="f90" y="f64"/>
                </a:cubicBezTo>
                <a:cubicBezTo>
                  <a:pt x="f91" y="f78"/>
                  <a:pt x="f92" y="f38"/>
                  <a:pt x="f79" y="f80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E481989F-ED9A-43B6-9187-CFC95822286B}"/>
              </a:ext>
            </a:extLst>
          </p:cNvPr>
          <p:cNvSpPr/>
          <p:nvPr/>
        </p:nvSpPr>
        <p:spPr>
          <a:xfrm>
            <a:off x="1246190" y="1470026"/>
            <a:ext cx="427033" cy="422279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56"/>
              <a:gd name="f8" fmla="val 132"/>
              <a:gd name="f9" fmla="val 23"/>
              <a:gd name="f10" fmla="val 160"/>
              <a:gd name="f11" fmla="val 19"/>
              <a:gd name="f12" fmla="val 188"/>
              <a:gd name="f13" fmla="val 215"/>
              <a:gd name="f14" fmla="val 252"/>
              <a:gd name="f15" fmla="val 7"/>
              <a:gd name="f16" fmla="val 262"/>
              <a:gd name="f17" fmla="val 55"/>
              <a:gd name="f18" fmla="val 292"/>
              <a:gd name="f19" fmla="val 54"/>
              <a:gd name="f20" fmla="val 304"/>
              <a:gd name="f21" fmla="val 80"/>
              <a:gd name="f22" fmla="val 335"/>
              <a:gd name="f23" fmla="val 98"/>
              <a:gd name="f24" fmla="val 127"/>
              <a:gd name="f25" fmla="val 336"/>
              <a:gd name="f26" fmla="val 155"/>
              <a:gd name="f27" fmla="val 184"/>
              <a:gd name="f28" fmla="val 333"/>
              <a:gd name="f29" fmla="val 211"/>
              <a:gd name="f30" fmla="val 352"/>
              <a:gd name="f31" fmla="val 248"/>
              <a:gd name="f32" fmla="val 301"/>
              <a:gd name="f33" fmla="val 257"/>
              <a:gd name="f34" fmla="val 303"/>
              <a:gd name="f35" fmla="val 287"/>
              <a:gd name="f36" fmla="val 277"/>
              <a:gd name="f37" fmla="val 300"/>
              <a:gd name="f38" fmla="val 258"/>
              <a:gd name="f39" fmla="val 330"/>
              <a:gd name="f40" fmla="val 228"/>
              <a:gd name="f41" fmla="val 332"/>
              <a:gd name="f42" fmla="val 201"/>
              <a:gd name="f43" fmla="val 172"/>
              <a:gd name="f44" fmla="val 146"/>
              <a:gd name="f45" fmla="val 329"/>
              <a:gd name="f46" fmla="val 109"/>
              <a:gd name="f47" fmla="val 347"/>
              <a:gd name="f48" fmla="val 298"/>
              <a:gd name="f49" fmla="val 68"/>
              <a:gd name="f50" fmla="val 56"/>
              <a:gd name="f51" fmla="val 273"/>
              <a:gd name="f52" fmla="val 26"/>
              <a:gd name="f53" fmla="val 254"/>
              <a:gd name="f54" fmla="val 25"/>
              <a:gd name="f55" fmla="val 225"/>
              <a:gd name="f56" fmla="val 24"/>
              <a:gd name="f57" fmla="val 198"/>
              <a:gd name="f58" fmla="val 169"/>
              <a:gd name="f59" fmla="val 27"/>
              <a:gd name="f60" fmla="val 142"/>
              <a:gd name="f61" fmla="val 11"/>
              <a:gd name="f62" fmla="val 105"/>
              <a:gd name="f63" fmla="val 49"/>
              <a:gd name="f64" fmla="val 89"/>
              <a:gd name="f65" fmla="val 61"/>
              <a:gd name="f66" fmla="val 65"/>
              <a:gd name="f67" fmla="val 72"/>
              <a:gd name="f68" fmla="val 43"/>
              <a:gd name="f69" fmla="val 106"/>
              <a:gd name="f70" fmla="val 32"/>
              <a:gd name="f71" fmla="val 130"/>
              <a:gd name="f72" fmla="val 17"/>
              <a:gd name="f73" fmla="val 131"/>
              <a:gd name="f74" fmla="val 21"/>
              <a:gd name="f75" fmla="val 217"/>
              <a:gd name="f76" fmla="val 137"/>
              <a:gd name="f77" fmla="val 196"/>
              <a:gd name="f78" fmla="val 176"/>
              <a:gd name="f79" fmla="val 150"/>
              <a:gd name="f80" fmla="val 128"/>
              <a:gd name="f81" fmla="val 163"/>
              <a:gd name="f82" fmla="val 114"/>
              <a:gd name="f83" fmla="val 174"/>
              <a:gd name="f84" fmla="val 102"/>
              <a:gd name="f85" fmla="val 187"/>
              <a:gd name="f86" fmla="val 192"/>
              <a:gd name="f87" fmla="val 93"/>
              <a:gd name="f88" fmla="val 197"/>
              <a:gd name="f89" fmla="val 103"/>
              <a:gd name="f90" fmla="val 119"/>
              <a:gd name="f91" fmla="val 206"/>
              <a:gd name="f92" fmla="val 133"/>
              <a:gd name="f93" fmla="val 214"/>
              <a:gd name="f94" fmla="val 212"/>
              <a:gd name="f95" fmla="val 152"/>
              <a:gd name="f96" fmla="val 231"/>
              <a:gd name="f97" fmla="val 195"/>
              <a:gd name="f98" fmla="val 232"/>
              <a:gd name="f99" fmla="val 245"/>
              <a:gd name="f100" fmla="val 268"/>
              <a:gd name="f101" fmla="val 259"/>
              <a:gd name="f102" fmla="val 246"/>
              <a:gd name="f103" fmla="val 233"/>
              <a:gd name="f104" fmla="val 158"/>
              <a:gd name="f105" fmla="+- 0 0 -90"/>
              <a:gd name="f106" fmla="*/ f4 1 360"/>
              <a:gd name="f107" fmla="*/ f5 1 356"/>
              <a:gd name="f108" fmla="val f6"/>
              <a:gd name="f109" fmla="val f2"/>
              <a:gd name="f110" fmla="val f7"/>
              <a:gd name="f111" fmla="*/ f105 f0 1"/>
              <a:gd name="f112" fmla="+- f110 0 f108"/>
              <a:gd name="f113" fmla="+- f109 0 f108"/>
              <a:gd name="f114" fmla="*/ f111 1 f3"/>
              <a:gd name="f115" fmla="*/ f113 1 360"/>
              <a:gd name="f116" fmla="*/ f112 1 356"/>
              <a:gd name="f117" fmla="*/ 132 f113 1"/>
              <a:gd name="f118" fmla="*/ 23 f112 1"/>
              <a:gd name="f119" fmla="*/ 215 f113 1"/>
              <a:gd name="f120" fmla="*/ 292 f113 1"/>
              <a:gd name="f121" fmla="*/ 54 f112 1"/>
              <a:gd name="f122" fmla="*/ 335 f113 1"/>
              <a:gd name="f123" fmla="*/ 127 f112 1"/>
              <a:gd name="f124" fmla="*/ 333 f113 1"/>
              <a:gd name="f125" fmla="*/ 211 f112 1"/>
              <a:gd name="f126" fmla="*/ 303 f113 1"/>
              <a:gd name="f127" fmla="*/ 287 f112 1"/>
              <a:gd name="f128" fmla="*/ 228 f113 1"/>
              <a:gd name="f129" fmla="*/ 332 f112 1"/>
              <a:gd name="f130" fmla="*/ 146 f113 1"/>
              <a:gd name="f131" fmla="*/ 329 f112 1"/>
              <a:gd name="f132" fmla="*/ 68 f113 1"/>
              <a:gd name="f133" fmla="*/ 298 f112 1"/>
              <a:gd name="f134" fmla="*/ 25 f113 1"/>
              <a:gd name="f135" fmla="*/ 225 f112 1"/>
              <a:gd name="f136" fmla="*/ 27 f113 1"/>
              <a:gd name="f137" fmla="*/ 142 f112 1"/>
              <a:gd name="f138" fmla="*/ 61 f113 1"/>
              <a:gd name="f139" fmla="*/ 65 f112 1"/>
              <a:gd name="f140" fmla="*/ 130 f113 1"/>
              <a:gd name="f141" fmla="*/ 17 f112 1"/>
              <a:gd name="f142" fmla="*/ 155 f113 1"/>
              <a:gd name="f143" fmla="*/ 217 f112 1"/>
              <a:gd name="f144" fmla="*/ 150 f113 1"/>
              <a:gd name="f145" fmla="*/ 155 f112 1"/>
              <a:gd name="f146" fmla="*/ 102 f113 1"/>
              <a:gd name="f147" fmla="*/ 187 f112 1"/>
              <a:gd name="f148" fmla="*/ 103 f113 1"/>
              <a:gd name="f149" fmla="*/ 201 f112 1"/>
              <a:gd name="f150" fmla="*/ 212 f113 1"/>
              <a:gd name="f151" fmla="*/ 152 f112 1"/>
              <a:gd name="f152" fmla="*/ 258 f113 1"/>
              <a:gd name="f153" fmla="*/ 198 f112 1"/>
              <a:gd name="f154" fmla="*/ 259 f113 1"/>
              <a:gd name="f155" fmla="*/ 180 f112 1"/>
              <a:gd name="f156" fmla="+- f114 0 f1"/>
              <a:gd name="f157" fmla="*/ f117 1 360"/>
              <a:gd name="f158" fmla="*/ f118 1 356"/>
              <a:gd name="f159" fmla="*/ f119 1 360"/>
              <a:gd name="f160" fmla="*/ f120 1 360"/>
              <a:gd name="f161" fmla="*/ f121 1 356"/>
              <a:gd name="f162" fmla="*/ f122 1 360"/>
              <a:gd name="f163" fmla="*/ f123 1 356"/>
              <a:gd name="f164" fmla="*/ f124 1 360"/>
              <a:gd name="f165" fmla="*/ f125 1 356"/>
              <a:gd name="f166" fmla="*/ f126 1 360"/>
              <a:gd name="f167" fmla="*/ f127 1 356"/>
              <a:gd name="f168" fmla="*/ f128 1 360"/>
              <a:gd name="f169" fmla="*/ f129 1 356"/>
              <a:gd name="f170" fmla="*/ f130 1 360"/>
              <a:gd name="f171" fmla="*/ f131 1 356"/>
              <a:gd name="f172" fmla="*/ f132 1 360"/>
              <a:gd name="f173" fmla="*/ f133 1 356"/>
              <a:gd name="f174" fmla="*/ f134 1 360"/>
              <a:gd name="f175" fmla="*/ f135 1 356"/>
              <a:gd name="f176" fmla="*/ f136 1 360"/>
              <a:gd name="f177" fmla="*/ f137 1 356"/>
              <a:gd name="f178" fmla="*/ f138 1 360"/>
              <a:gd name="f179" fmla="*/ f139 1 356"/>
              <a:gd name="f180" fmla="*/ f140 1 360"/>
              <a:gd name="f181" fmla="*/ f141 1 356"/>
              <a:gd name="f182" fmla="*/ f142 1 360"/>
              <a:gd name="f183" fmla="*/ f143 1 356"/>
              <a:gd name="f184" fmla="*/ f144 1 360"/>
              <a:gd name="f185" fmla="*/ f145 1 356"/>
              <a:gd name="f186" fmla="*/ f146 1 360"/>
              <a:gd name="f187" fmla="*/ f147 1 356"/>
              <a:gd name="f188" fmla="*/ f148 1 360"/>
              <a:gd name="f189" fmla="*/ f149 1 356"/>
              <a:gd name="f190" fmla="*/ f150 1 360"/>
              <a:gd name="f191" fmla="*/ f151 1 356"/>
              <a:gd name="f192" fmla="*/ f152 1 360"/>
              <a:gd name="f193" fmla="*/ f153 1 356"/>
              <a:gd name="f194" fmla="*/ f154 1 360"/>
              <a:gd name="f195" fmla="*/ f155 1 356"/>
              <a:gd name="f196" fmla="*/ 0 1 f115"/>
              <a:gd name="f197" fmla="*/ f109 1 f115"/>
              <a:gd name="f198" fmla="*/ 0 1 f116"/>
              <a:gd name="f199" fmla="*/ f110 1 f116"/>
              <a:gd name="f200" fmla="*/ f157 1 f115"/>
              <a:gd name="f201" fmla="*/ f158 1 f116"/>
              <a:gd name="f202" fmla="*/ f159 1 f115"/>
              <a:gd name="f203" fmla="*/ f160 1 f115"/>
              <a:gd name="f204" fmla="*/ f161 1 f116"/>
              <a:gd name="f205" fmla="*/ f162 1 f115"/>
              <a:gd name="f206" fmla="*/ f163 1 f116"/>
              <a:gd name="f207" fmla="*/ f164 1 f115"/>
              <a:gd name="f208" fmla="*/ f165 1 f116"/>
              <a:gd name="f209" fmla="*/ f166 1 f115"/>
              <a:gd name="f210" fmla="*/ f167 1 f116"/>
              <a:gd name="f211" fmla="*/ f168 1 f115"/>
              <a:gd name="f212" fmla="*/ f169 1 f116"/>
              <a:gd name="f213" fmla="*/ f170 1 f115"/>
              <a:gd name="f214" fmla="*/ f171 1 f116"/>
              <a:gd name="f215" fmla="*/ f172 1 f115"/>
              <a:gd name="f216" fmla="*/ f173 1 f116"/>
              <a:gd name="f217" fmla="*/ f174 1 f115"/>
              <a:gd name="f218" fmla="*/ f175 1 f116"/>
              <a:gd name="f219" fmla="*/ f176 1 f115"/>
              <a:gd name="f220" fmla="*/ f177 1 f116"/>
              <a:gd name="f221" fmla="*/ f178 1 f115"/>
              <a:gd name="f222" fmla="*/ f179 1 f116"/>
              <a:gd name="f223" fmla="*/ f180 1 f115"/>
              <a:gd name="f224" fmla="*/ f181 1 f116"/>
              <a:gd name="f225" fmla="*/ f182 1 f115"/>
              <a:gd name="f226" fmla="*/ f183 1 f116"/>
              <a:gd name="f227" fmla="*/ f184 1 f115"/>
              <a:gd name="f228" fmla="*/ f185 1 f116"/>
              <a:gd name="f229" fmla="*/ f186 1 f115"/>
              <a:gd name="f230" fmla="*/ f187 1 f116"/>
              <a:gd name="f231" fmla="*/ f188 1 f115"/>
              <a:gd name="f232" fmla="*/ f189 1 f116"/>
              <a:gd name="f233" fmla="*/ f190 1 f115"/>
              <a:gd name="f234" fmla="*/ f191 1 f116"/>
              <a:gd name="f235" fmla="*/ f192 1 f115"/>
              <a:gd name="f236" fmla="*/ f193 1 f116"/>
              <a:gd name="f237" fmla="*/ f194 1 f115"/>
              <a:gd name="f238" fmla="*/ f195 1 f116"/>
              <a:gd name="f239" fmla="*/ f196 f106 1"/>
              <a:gd name="f240" fmla="*/ f197 f106 1"/>
              <a:gd name="f241" fmla="*/ f199 f107 1"/>
              <a:gd name="f242" fmla="*/ f198 f107 1"/>
              <a:gd name="f243" fmla="*/ f200 f106 1"/>
              <a:gd name="f244" fmla="*/ f201 f107 1"/>
              <a:gd name="f245" fmla="*/ f202 f106 1"/>
              <a:gd name="f246" fmla="*/ f203 f106 1"/>
              <a:gd name="f247" fmla="*/ f204 f107 1"/>
              <a:gd name="f248" fmla="*/ f205 f106 1"/>
              <a:gd name="f249" fmla="*/ f206 f107 1"/>
              <a:gd name="f250" fmla="*/ f207 f106 1"/>
              <a:gd name="f251" fmla="*/ f208 f107 1"/>
              <a:gd name="f252" fmla="*/ f209 f106 1"/>
              <a:gd name="f253" fmla="*/ f210 f107 1"/>
              <a:gd name="f254" fmla="*/ f211 f106 1"/>
              <a:gd name="f255" fmla="*/ f212 f107 1"/>
              <a:gd name="f256" fmla="*/ f213 f106 1"/>
              <a:gd name="f257" fmla="*/ f214 f107 1"/>
              <a:gd name="f258" fmla="*/ f215 f106 1"/>
              <a:gd name="f259" fmla="*/ f216 f107 1"/>
              <a:gd name="f260" fmla="*/ f217 f106 1"/>
              <a:gd name="f261" fmla="*/ f218 f107 1"/>
              <a:gd name="f262" fmla="*/ f219 f106 1"/>
              <a:gd name="f263" fmla="*/ f220 f107 1"/>
              <a:gd name="f264" fmla="*/ f221 f106 1"/>
              <a:gd name="f265" fmla="*/ f222 f107 1"/>
              <a:gd name="f266" fmla="*/ f223 f106 1"/>
              <a:gd name="f267" fmla="*/ f224 f107 1"/>
              <a:gd name="f268" fmla="*/ f225 f106 1"/>
              <a:gd name="f269" fmla="*/ f226 f107 1"/>
              <a:gd name="f270" fmla="*/ f227 f106 1"/>
              <a:gd name="f271" fmla="*/ f228 f107 1"/>
              <a:gd name="f272" fmla="*/ f229 f106 1"/>
              <a:gd name="f273" fmla="*/ f230 f107 1"/>
              <a:gd name="f274" fmla="*/ f231 f106 1"/>
              <a:gd name="f275" fmla="*/ f232 f107 1"/>
              <a:gd name="f276" fmla="*/ f233 f106 1"/>
              <a:gd name="f277" fmla="*/ f234 f107 1"/>
              <a:gd name="f278" fmla="*/ f235 f106 1"/>
              <a:gd name="f279" fmla="*/ f236 f107 1"/>
              <a:gd name="f280" fmla="*/ f237 f106 1"/>
              <a:gd name="f281" fmla="*/ f238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6">
                <a:pos x="f243" y="f244"/>
              </a:cxn>
              <a:cxn ang="f156">
                <a:pos x="f245" y="f244"/>
              </a:cxn>
              <a:cxn ang="f156">
                <a:pos x="f246" y="f247"/>
              </a:cxn>
              <a:cxn ang="f156">
                <a:pos x="f248" y="f249"/>
              </a:cxn>
              <a:cxn ang="f156">
                <a:pos x="f250" y="f251"/>
              </a:cxn>
              <a:cxn ang="f156">
                <a:pos x="f252" y="f253"/>
              </a:cxn>
              <a:cxn ang="f156">
                <a:pos x="f254" y="f255"/>
              </a:cxn>
              <a:cxn ang="f156">
                <a:pos x="f256" y="f257"/>
              </a:cxn>
              <a:cxn ang="f156">
                <a:pos x="f258" y="f259"/>
              </a:cxn>
              <a:cxn ang="f156">
                <a:pos x="f260" y="f261"/>
              </a:cxn>
              <a:cxn ang="f156">
                <a:pos x="f262" y="f263"/>
              </a:cxn>
              <a:cxn ang="f156">
                <a:pos x="f264" y="f265"/>
              </a:cxn>
              <a:cxn ang="f156">
                <a:pos x="f266" y="f267"/>
              </a:cxn>
              <a:cxn ang="f156">
                <a:pos x="f243" y="f244"/>
              </a:cxn>
              <a:cxn ang="f156">
                <a:pos x="f268" y="f269"/>
              </a:cxn>
              <a:cxn ang="f156">
                <a:pos x="f270" y="f271"/>
              </a:cxn>
              <a:cxn ang="f156">
                <a:pos x="f272" y="f273"/>
              </a:cxn>
              <a:cxn ang="f156">
                <a:pos x="f274" y="f275"/>
              </a:cxn>
              <a:cxn ang="f156">
                <a:pos x="f268" y="f269"/>
              </a:cxn>
              <a:cxn ang="f156">
                <a:pos x="f276" y="f277"/>
              </a:cxn>
              <a:cxn ang="f156">
                <a:pos x="f276" y="f269"/>
              </a:cxn>
              <a:cxn ang="f156">
                <a:pos x="f278" y="f279"/>
              </a:cxn>
              <a:cxn ang="f156">
                <a:pos x="f280" y="f281"/>
              </a:cxn>
              <a:cxn ang="f156">
                <a:pos x="f276" y="f277"/>
              </a:cxn>
            </a:cxnLst>
            <a:rect l="f239" t="f242" r="f240" b="f241"/>
            <a:pathLst>
              <a:path w="360" h="356">
                <a:moveTo>
                  <a:pt x="f8" y="f9"/>
                </a:moveTo>
                <a:cubicBezTo>
                  <a:pt x="f10" y="f11"/>
                  <a:pt x="f12" y="f6"/>
                  <a:pt x="f13" y="f9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2" y="f24"/>
                </a:cubicBezTo>
                <a:cubicBezTo>
                  <a:pt x="f25" y="f26"/>
                  <a:pt x="f2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28"/>
                  <a:pt x="f43" y="f7"/>
                  <a:pt x="f44" y="f45"/>
                </a:cubicBezTo>
                <a:cubicBezTo>
                  <a:pt x="f46" y="f47"/>
                  <a:pt x="f23" y="f48"/>
                  <a:pt x="f49" y="f48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6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11"/>
                  <a:pt x="f8" y="f74"/>
                  <a:pt x="f8" y="f9"/>
                </a:cubicBezTo>
                <a:close/>
                <a:moveTo>
                  <a:pt x="f26" y="f75"/>
                </a:moveTo>
                <a:cubicBezTo>
                  <a:pt x="f76" y="f77"/>
                  <a:pt x="f76" y="f78"/>
                  <a:pt x="f79" y="f26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23" y="f86"/>
                  <a:pt x="f87" y="f88"/>
                  <a:pt x="f89" y="f42"/>
                </a:cubicBezTo>
                <a:cubicBezTo>
                  <a:pt x="f90" y="f91"/>
                  <a:pt x="f92" y="f93"/>
                  <a:pt x="f26" y="f75"/>
                </a:cubicBezTo>
                <a:close/>
                <a:moveTo>
                  <a:pt x="f94" y="f95"/>
                </a:moveTo>
                <a:cubicBezTo>
                  <a:pt x="f96" y="f83"/>
                  <a:pt x="f40" y="f97"/>
                  <a:pt x="f94" y="f75"/>
                </a:cubicBezTo>
                <a:cubicBezTo>
                  <a:pt x="f98" y="f93"/>
                  <a:pt x="f99" y="f91"/>
                  <a:pt x="f38" y="f57"/>
                </a:cubicBezTo>
                <a:cubicBezTo>
                  <a:pt x="f100" y="f86"/>
                  <a:pt x="f100" y="f85"/>
                  <a:pt x="f101" y="f3"/>
                </a:cubicBezTo>
                <a:cubicBezTo>
                  <a:pt x="f102" y="f58"/>
                  <a:pt x="f103" y="f104"/>
                  <a:pt x="f94" y="f9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id="{F5474CDB-7909-4086-A73C-72A59F0B58FE}"/>
              </a:ext>
            </a:extLst>
          </p:cNvPr>
          <p:cNvSpPr/>
          <p:nvPr/>
        </p:nvSpPr>
        <p:spPr>
          <a:xfrm>
            <a:off x="1125534" y="1768477"/>
            <a:ext cx="201616" cy="2301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0"/>
              <a:gd name="f7" fmla="val 194"/>
              <a:gd name="f8" fmla="val 2"/>
              <a:gd name="f9" fmla="val 124"/>
              <a:gd name="f10" fmla="val 87"/>
              <a:gd name="f11" fmla="val 17"/>
              <a:gd name="f12" fmla="val 62"/>
              <a:gd name="f13" fmla="val 42"/>
              <a:gd name="f14" fmla="val 84"/>
              <a:gd name="f15" fmla="val 7"/>
              <a:gd name="f16" fmla="val 73"/>
              <a:gd name="f17" fmla="val 121"/>
              <a:gd name="f18" fmla="val 43"/>
              <a:gd name="f19" fmla="val 154"/>
              <a:gd name="f20" fmla="val 108"/>
              <a:gd name="f21" fmla="val 152"/>
              <a:gd name="f22" fmla="val 142"/>
              <a:gd name="f23" fmla="val 186"/>
              <a:gd name="f24" fmla="val 118"/>
              <a:gd name="f25" fmla="val 193"/>
              <a:gd name="f26" fmla="val 88"/>
              <a:gd name="f27" fmla="val 173"/>
              <a:gd name="f28" fmla="val 83"/>
              <a:gd name="f29" fmla="val 80"/>
              <a:gd name="f30" fmla="val 168"/>
              <a:gd name="f31" fmla="val 74"/>
              <a:gd name="f32" fmla="val 171"/>
              <a:gd name="f33" fmla="val 35"/>
              <a:gd name="f34" fmla="val 6"/>
              <a:gd name="f35" fmla="val 178"/>
              <a:gd name="f36" fmla="val 133"/>
              <a:gd name="f37" fmla="val 129"/>
              <a:gd name="f38" fmla="val 125"/>
              <a:gd name="f39" fmla="+- 0 0 -90"/>
              <a:gd name="f40" fmla="*/ f3 1 170"/>
              <a:gd name="f41" fmla="*/ f4 1 194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170"/>
              <a:gd name="f50" fmla="*/ f46 1 194"/>
              <a:gd name="f51" fmla="*/ 2 f47 1"/>
              <a:gd name="f52" fmla="*/ 124 f46 1"/>
              <a:gd name="f53" fmla="*/ 42 f47 1"/>
              <a:gd name="f54" fmla="*/ 42 f46 1"/>
              <a:gd name="f55" fmla="*/ 121 f47 1"/>
              <a:gd name="f56" fmla="*/ 43 f46 1"/>
              <a:gd name="f57" fmla="*/ 154 f47 1"/>
              <a:gd name="f58" fmla="*/ 152 f46 1"/>
              <a:gd name="f59" fmla="*/ 88 f47 1"/>
              <a:gd name="f60" fmla="*/ 173 f46 1"/>
              <a:gd name="f61" fmla="*/ 74 f47 1"/>
              <a:gd name="f62" fmla="*/ 171 f46 1"/>
              <a:gd name="f63" fmla="*/ 133 f46 1"/>
              <a:gd name="f64" fmla="+- f48 0 f1"/>
              <a:gd name="f65" fmla="*/ f51 1 170"/>
              <a:gd name="f66" fmla="*/ f52 1 194"/>
              <a:gd name="f67" fmla="*/ f53 1 170"/>
              <a:gd name="f68" fmla="*/ f54 1 194"/>
              <a:gd name="f69" fmla="*/ f55 1 170"/>
              <a:gd name="f70" fmla="*/ f56 1 194"/>
              <a:gd name="f71" fmla="*/ f57 1 170"/>
              <a:gd name="f72" fmla="*/ f58 1 194"/>
              <a:gd name="f73" fmla="*/ f59 1 170"/>
              <a:gd name="f74" fmla="*/ f60 1 194"/>
              <a:gd name="f75" fmla="*/ f61 1 170"/>
              <a:gd name="f76" fmla="*/ f62 1 194"/>
              <a:gd name="f77" fmla="*/ f63 1 194"/>
              <a:gd name="f78" fmla="*/ 0 1 f49"/>
              <a:gd name="f79" fmla="*/ f43 1 f49"/>
              <a:gd name="f80" fmla="*/ 0 1 f50"/>
              <a:gd name="f81" fmla="*/ f44 1 f50"/>
              <a:gd name="f82" fmla="*/ f65 1 f49"/>
              <a:gd name="f83" fmla="*/ f66 1 f50"/>
              <a:gd name="f84" fmla="*/ f67 1 f49"/>
              <a:gd name="f85" fmla="*/ f68 1 f50"/>
              <a:gd name="f86" fmla="*/ f69 1 f49"/>
              <a:gd name="f87" fmla="*/ f70 1 f50"/>
              <a:gd name="f88" fmla="*/ f71 1 f49"/>
              <a:gd name="f89" fmla="*/ f72 1 f50"/>
              <a:gd name="f90" fmla="*/ f73 1 f49"/>
              <a:gd name="f91" fmla="*/ f74 1 f50"/>
              <a:gd name="f92" fmla="*/ f75 1 f49"/>
              <a:gd name="f93" fmla="*/ f76 1 f50"/>
              <a:gd name="f94" fmla="*/ f77 1 f50"/>
              <a:gd name="f95" fmla="*/ f78 f40 1"/>
              <a:gd name="f96" fmla="*/ f79 f40 1"/>
              <a:gd name="f97" fmla="*/ f81 f41 1"/>
              <a:gd name="f98" fmla="*/ f80 f41 1"/>
              <a:gd name="f99" fmla="*/ f82 f40 1"/>
              <a:gd name="f100" fmla="*/ f83 f41 1"/>
              <a:gd name="f101" fmla="*/ f84 f40 1"/>
              <a:gd name="f102" fmla="*/ f85 f41 1"/>
              <a:gd name="f103" fmla="*/ f86 f40 1"/>
              <a:gd name="f104" fmla="*/ f87 f41 1"/>
              <a:gd name="f105" fmla="*/ f88 f40 1"/>
              <a:gd name="f106" fmla="*/ f89 f41 1"/>
              <a:gd name="f107" fmla="*/ f90 f40 1"/>
              <a:gd name="f108" fmla="*/ f91 f41 1"/>
              <a:gd name="f109" fmla="*/ f92 f40 1"/>
              <a:gd name="f110" fmla="*/ f93 f41 1"/>
              <a:gd name="f111" fmla="*/ f94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">
                <a:pos x="f99" y="f100"/>
              </a:cxn>
              <a:cxn ang="f64">
                <a:pos x="f101" y="f102"/>
              </a:cxn>
              <a:cxn ang="f64">
                <a:pos x="f103" y="f104"/>
              </a:cxn>
              <a:cxn ang="f64">
                <a:pos x="f105" y="f106"/>
              </a:cxn>
              <a:cxn ang="f64">
                <a:pos x="f107" y="f108"/>
              </a:cxn>
              <a:cxn ang="f64">
                <a:pos x="f109" y="f110"/>
              </a:cxn>
              <a:cxn ang="f64">
                <a:pos x="f99" y="f111"/>
              </a:cxn>
              <a:cxn ang="f64">
                <a:pos x="f99" y="f100"/>
              </a:cxn>
            </a:cxnLst>
            <a:rect l="f95" t="f98" r="f96" b="f97"/>
            <a:pathLst>
              <a:path w="170" h="194">
                <a:moveTo>
                  <a:pt x="f8" y="f9"/>
                </a:moveTo>
                <a:cubicBezTo>
                  <a:pt x="f5" y="f10"/>
                  <a:pt x="f11" y="f12"/>
                  <a:pt x="f13" y="f13"/>
                </a:cubicBezTo>
                <a:cubicBezTo>
                  <a:pt x="f14" y="f15"/>
                  <a:pt x="f16" y="f5"/>
                  <a:pt x="f17" y="f18"/>
                </a:cubicBezTo>
                <a:cubicBezTo>
                  <a:pt x="f19" y="f16"/>
                  <a:pt x="f6" y="f20"/>
                  <a:pt x="f19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6"/>
                  <a:pt x="f29" y="f30"/>
                  <a:pt x="f31" y="f32"/>
                </a:cubicBezTo>
                <a:cubicBezTo>
                  <a:pt x="f33" y="f7"/>
                  <a:pt x="f34" y="f35"/>
                  <a:pt x="f8" y="f36"/>
                </a:cubicBezTo>
                <a:cubicBezTo>
                  <a:pt x="f8" y="f37"/>
                  <a:pt x="f8" y="f38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id="{02E7ADE6-04DC-43A4-826C-EEE5C420E968}"/>
              </a:ext>
            </a:extLst>
          </p:cNvPr>
          <p:cNvSpPr/>
          <p:nvPr/>
        </p:nvSpPr>
        <p:spPr>
          <a:xfrm>
            <a:off x="801691" y="1408111"/>
            <a:ext cx="334963" cy="936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2"/>
              <a:gd name="f7" fmla="val 78"/>
              <a:gd name="f8" fmla="val 9"/>
              <a:gd name="f9" fmla="val 61"/>
              <a:gd name="f10" fmla="val 23"/>
              <a:gd name="f11" fmla="val 51"/>
              <a:gd name="f12" fmla="val 39"/>
              <a:gd name="f13" fmla="val 42"/>
              <a:gd name="f14" fmla="val 108"/>
              <a:gd name="f15" fmla="val 3"/>
              <a:gd name="f16" fmla="val 181"/>
              <a:gd name="f17" fmla="val 257"/>
              <a:gd name="f18" fmla="val 19"/>
              <a:gd name="f19" fmla="val 269"/>
              <a:gd name="f20" fmla="val 22"/>
              <a:gd name="f21" fmla="val 28"/>
              <a:gd name="f22" fmla="val 277"/>
              <a:gd name="f23" fmla="val 43"/>
              <a:gd name="f24" fmla="val 273"/>
              <a:gd name="f25" fmla="val 57"/>
              <a:gd name="f26" fmla="val 260"/>
              <a:gd name="f27" fmla="val 59"/>
              <a:gd name="f28" fmla="val 247"/>
              <a:gd name="f29" fmla="val 56"/>
              <a:gd name="f30" fmla="val 190"/>
              <a:gd name="f31" fmla="val 44"/>
              <a:gd name="f32" fmla="val 133"/>
              <a:gd name="f33" fmla="val 37"/>
              <a:gd name="f34" fmla="val 76"/>
              <a:gd name="f35" fmla="val 50"/>
              <a:gd name="f36" fmla="val 25"/>
              <a:gd name="f37" fmla="val 67"/>
              <a:gd name="f38" fmla="+- 0 0 -90"/>
              <a:gd name="f39" fmla="*/ f3 1 282"/>
              <a:gd name="f40" fmla="*/ f4 1 78"/>
              <a:gd name="f41" fmla="val f5"/>
              <a:gd name="f42" fmla="val f6"/>
              <a:gd name="f43" fmla="val f7"/>
              <a:gd name="f44" fmla="*/ f38 f0 1"/>
              <a:gd name="f45" fmla="+- f43 0 f41"/>
              <a:gd name="f46" fmla="+- f42 0 f41"/>
              <a:gd name="f47" fmla="*/ f44 1 f2"/>
              <a:gd name="f48" fmla="*/ f46 1 282"/>
              <a:gd name="f49" fmla="*/ f45 1 78"/>
              <a:gd name="f50" fmla="*/ 0 f46 1"/>
              <a:gd name="f51" fmla="*/ 78 f45 1"/>
              <a:gd name="f52" fmla="*/ 39 f46 1"/>
              <a:gd name="f53" fmla="*/ 42 f45 1"/>
              <a:gd name="f54" fmla="*/ 257 f46 1"/>
              <a:gd name="f55" fmla="*/ 19 f45 1"/>
              <a:gd name="f56" fmla="*/ 277 f46 1"/>
              <a:gd name="f57" fmla="*/ 43 f45 1"/>
              <a:gd name="f58" fmla="*/ 247 f46 1"/>
              <a:gd name="f59" fmla="*/ 56 f45 1"/>
              <a:gd name="f60" fmla="*/ 76 f46 1"/>
              <a:gd name="f61" fmla="*/ 51 f45 1"/>
              <a:gd name="f62" fmla="+- f47 0 f1"/>
              <a:gd name="f63" fmla="*/ f50 1 282"/>
              <a:gd name="f64" fmla="*/ f51 1 78"/>
              <a:gd name="f65" fmla="*/ f52 1 282"/>
              <a:gd name="f66" fmla="*/ f53 1 78"/>
              <a:gd name="f67" fmla="*/ f54 1 282"/>
              <a:gd name="f68" fmla="*/ f55 1 78"/>
              <a:gd name="f69" fmla="*/ f56 1 282"/>
              <a:gd name="f70" fmla="*/ f57 1 78"/>
              <a:gd name="f71" fmla="*/ f58 1 282"/>
              <a:gd name="f72" fmla="*/ f59 1 78"/>
              <a:gd name="f73" fmla="*/ f60 1 282"/>
              <a:gd name="f74" fmla="*/ f61 1 78"/>
              <a:gd name="f75" fmla="*/ 0 1 f48"/>
              <a:gd name="f76" fmla="*/ f42 1 f48"/>
              <a:gd name="f77" fmla="*/ 0 1 f49"/>
              <a:gd name="f78" fmla="*/ f43 1 f49"/>
              <a:gd name="f79" fmla="*/ f63 1 f48"/>
              <a:gd name="f80" fmla="*/ f64 1 f49"/>
              <a:gd name="f81" fmla="*/ f65 1 f48"/>
              <a:gd name="f82" fmla="*/ f66 1 f49"/>
              <a:gd name="f83" fmla="*/ f67 1 f48"/>
              <a:gd name="f84" fmla="*/ f68 1 f49"/>
              <a:gd name="f85" fmla="*/ f69 1 f48"/>
              <a:gd name="f86" fmla="*/ f70 1 f49"/>
              <a:gd name="f87" fmla="*/ f71 1 f48"/>
              <a:gd name="f88" fmla="*/ f72 1 f49"/>
              <a:gd name="f89" fmla="*/ f73 1 f48"/>
              <a:gd name="f90" fmla="*/ f74 1 f49"/>
              <a:gd name="f91" fmla="*/ f75 f39 1"/>
              <a:gd name="f92" fmla="*/ f76 f39 1"/>
              <a:gd name="f93" fmla="*/ f78 f40 1"/>
              <a:gd name="f94" fmla="*/ f77 f40 1"/>
              <a:gd name="f95" fmla="*/ f79 f39 1"/>
              <a:gd name="f96" fmla="*/ f80 f40 1"/>
              <a:gd name="f97" fmla="*/ f81 f39 1"/>
              <a:gd name="f98" fmla="*/ f82 f40 1"/>
              <a:gd name="f99" fmla="*/ f83 f39 1"/>
              <a:gd name="f100" fmla="*/ f84 f40 1"/>
              <a:gd name="f101" fmla="*/ f85 f39 1"/>
              <a:gd name="f102" fmla="*/ f86 f40 1"/>
              <a:gd name="f103" fmla="*/ f87 f39 1"/>
              <a:gd name="f104" fmla="*/ f88 f40 1"/>
              <a:gd name="f105" fmla="*/ f89 f39 1"/>
              <a:gd name="f106" fmla="*/ f9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2">
                <a:pos x="f95" y="f96"/>
              </a:cxn>
              <a:cxn ang="f62">
                <a:pos x="f97" y="f98"/>
              </a:cxn>
              <a:cxn ang="f62">
                <a:pos x="f99" y="f100"/>
              </a:cxn>
              <a:cxn ang="f62">
                <a:pos x="f101" y="f102"/>
              </a:cxn>
              <a:cxn ang="f62">
                <a:pos x="f103" y="f104"/>
              </a:cxn>
              <a:cxn ang="f62">
                <a:pos x="f105" y="f106"/>
              </a:cxn>
              <a:cxn ang="f62">
                <a:pos x="f95" y="f96"/>
              </a:cxn>
            </a:cxnLst>
            <a:rect l="f91" t="f94" r="f92" b="f93"/>
            <a:pathLst>
              <a:path w="282" h="78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5"/>
                  <a:pt x="f17" y="f18"/>
                </a:cubicBezTo>
                <a:cubicBezTo>
                  <a:pt x="f19" y="f20"/>
                  <a:pt x="f6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11"/>
                </a:cubicBezTo>
                <a:cubicBezTo>
                  <a:pt x="f35" y="f25"/>
                  <a:pt x="f36" y="f37"/>
                  <a:pt x="f5" y="f7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61E5CA08-B10C-4C74-BB7A-D7F6E495A209}"/>
              </a:ext>
            </a:extLst>
          </p:cNvPr>
          <p:cNvSpPr/>
          <p:nvPr/>
        </p:nvSpPr>
        <p:spPr>
          <a:xfrm>
            <a:off x="1306513" y="1408111"/>
            <a:ext cx="336554" cy="984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3"/>
              <a:gd name="f7" fmla="val 83"/>
              <a:gd name="f8" fmla="val 232"/>
              <a:gd name="f9" fmla="val 53"/>
              <a:gd name="f10" fmla="val 43"/>
              <a:gd name="f11" fmla="val 125"/>
              <a:gd name="f12" fmla="val 44"/>
              <a:gd name="f13" fmla="val 94"/>
              <a:gd name="f14" fmla="val 45"/>
              <a:gd name="f15" fmla="val 63"/>
              <a:gd name="f16" fmla="val 51"/>
              <a:gd name="f17" fmla="val 32"/>
              <a:gd name="f18" fmla="val 57"/>
              <a:gd name="f19" fmla="val 19"/>
              <a:gd name="f20" fmla="val 60"/>
              <a:gd name="f21" fmla="val 7"/>
              <a:gd name="f22" fmla="val 3"/>
              <a:gd name="f23" fmla="val 30"/>
              <a:gd name="f24" fmla="val 10"/>
              <a:gd name="f25" fmla="val 24"/>
              <a:gd name="f26" fmla="val 21"/>
              <a:gd name="f27" fmla="val 109"/>
              <a:gd name="f28" fmla="val 192"/>
              <a:gd name="f29" fmla="val 2"/>
              <a:gd name="f30" fmla="val 267"/>
              <a:gd name="f31" fmla="val 61"/>
              <a:gd name="f32" fmla="val 273"/>
              <a:gd name="f33" fmla="val 66"/>
              <a:gd name="f34" fmla="val 280"/>
              <a:gd name="f35" fmla="val 70"/>
              <a:gd name="f36" fmla="+- 0 0 -90"/>
              <a:gd name="f37" fmla="*/ f3 1 283"/>
              <a:gd name="f38" fmla="*/ f4 1 83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283"/>
              <a:gd name="f47" fmla="*/ f43 1 83"/>
              <a:gd name="f48" fmla="*/ 283 f44 1"/>
              <a:gd name="f49" fmla="*/ 83 f43 1"/>
              <a:gd name="f50" fmla="*/ 125 f44 1"/>
              <a:gd name="f51" fmla="*/ 44 f43 1"/>
              <a:gd name="f52" fmla="*/ 32 f44 1"/>
              <a:gd name="f53" fmla="*/ 57 f43 1"/>
              <a:gd name="f54" fmla="*/ 3 f44 1"/>
              <a:gd name="f55" fmla="*/ 43 f43 1"/>
              <a:gd name="f56" fmla="*/ 21 f44 1"/>
              <a:gd name="f57" fmla="*/ 21 f43 1"/>
              <a:gd name="f58" fmla="*/ 267 f44 1"/>
              <a:gd name="f59" fmla="*/ 61 f43 1"/>
              <a:gd name="f60" fmla="+- f45 0 f1"/>
              <a:gd name="f61" fmla="*/ f48 1 283"/>
              <a:gd name="f62" fmla="*/ f49 1 83"/>
              <a:gd name="f63" fmla="*/ f50 1 283"/>
              <a:gd name="f64" fmla="*/ f51 1 83"/>
              <a:gd name="f65" fmla="*/ f52 1 283"/>
              <a:gd name="f66" fmla="*/ f53 1 83"/>
              <a:gd name="f67" fmla="*/ f54 1 283"/>
              <a:gd name="f68" fmla="*/ f55 1 83"/>
              <a:gd name="f69" fmla="*/ f56 1 283"/>
              <a:gd name="f70" fmla="*/ f57 1 83"/>
              <a:gd name="f71" fmla="*/ f58 1 283"/>
              <a:gd name="f72" fmla="*/ f59 1 83"/>
              <a:gd name="f73" fmla="*/ 0 1 f46"/>
              <a:gd name="f74" fmla="*/ f40 1 f46"/>
              <a:gd name="f75" fmla="*/ 0 1 f47"/>
              <a:gd name="f76" fmla="*/ f41 1 f47"/>
              <a:gd name="f77" fmla="*/ f61 1 f46"/>
              <a:gd name="f78" fmla="*/ f62 1 f47"/>
              <a:gd name="f79" fmla="*/ f63 1 f46"/>
              <a:gd name="f80" fmla="*/ f64 1 f47"/>
              <a:gd name="f81" fmla="*/ f65 1 f46"/>
              <a:gd name="f82" fmla="*/ f66 1 f47"/>
              <a:gd name="f83" fmla="*/ f67 1 f46"/>
              <a:gd name="f84" fmla="*/ f68 1 f47"/>
              <a:gd name="f85" fmla="*/ f69 1 f46"/>
              <a:gd name="f86" fmla="*/ f70 1 f47"/>
              <a:gd name="f87" fmla="*/ f71 1 f46"/>
              <a:gd name="f88" fmla="*/ f72 1 f47"/>
              <a:gd name="f89" fmla="*/ f73 f37 1"/>
              <a:gd name="f90" fmla="*/ f74 f37 1"/>
              <a:gd name="f91" fmla="*/ f76 f38 1"/>
              <a:gd name="f92" fmla="*/ f75 f38 1"/>
              <a:gd name="f93" fmla="*/ f77 f37 1"/>
              <a:gd name="f94" fmla="*/ f78 f38 1"/>
              <a:gd name="f95" fmla="*/ f79 f37 1"/>
              <a:gd name="f96" fmla="*/ f80 f38 1"/>
              <a:gd name="f97" fmla="*/ f81 f37 1"/>
              <a:gd name="f98" fmla="*/ f82 f38 1"/>
              <a:gd name="f99" fmla="*/ f83 f37 1"/>
              <a:gd name="f100" fmla="*/ f84 f38 1"/>
              <a:gd name="f101" fmla="*/ f85 f37 1"/>
              <a:gd name="f102" fmla="*/ f86 f38 1"/>
              <a:gd name="f103" fmla="*/ f87 f37 1"/>
              <a:gd name="f104" fmla="*/ f8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3" y="f94"/>
              </a:cxn>
              <a:cxn ang="f60">
                <a:pos x="f95" y="f96"/>
              </a:cxn>
              <a:cxn ang="f60">
                <a:pos x="f97" y="f98"/>
              </a:cxn>
              <a:cxn ang="f60">
                <a:pos x="f99" y="f100"/>
              </a:cxn>
              <a:cxn ang="f60">
                <a:pos x="f101" y="f102"/>
              </a:cxn>
              <a:cxn ang="f60">
                <a:pos x="f103" y="f104"/>
              </a:cxn>
              <a:cxn ang="f60">
                <a:pos x="f93" y="f94"/>
              </a:cxn>
            </a:cxnLst>
            <a:rect l="f89" t="f92" r="f90" b="f91"/>
            <a:pathLst>
              <a:path w="283" h="83">
                <a:moveTo>
                  <a:pt x="f6" y="f7"/>
                </a:moveTo>
                <a:cubicBezTo>
                  <a:pt x="f8" y="f9"/>
                  <a:pt x="f2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18"/>
                  <a:pt x="f22" y="f10"/>
                </a:cubicBezTo>
                <a:cubicBezTo>
                  <a:pt x="f5" y="f23"/>
                  <a:pt x="f24" y="f25"/>
                  <a:pt x="f26" y="f26"/>
                </a:cubicBezTo>
                <a:cubicBezTo>
                  <a:pt x="f27" y="f5"/>
                  <a:pt x="f28" y="f29"/>
                  <a:pt x="f30" y="f31"/>
                </a:cubicBezTo>
                <a:cubicBezTo>
                  <a:pt x="f32" y="f33"/>
                  <a:pt x="f34" y="f35"/>
                  <a:pt x="f6" y="f7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289EED88-0463-442C-A307-B8E4FD869A6E}"/>
              </a:ext>
            </a:extLst>
          </p:cNvPr>
          <p:cNvSpPr/>
          <p:nvPr/>
        </p:nvSpPr>
        <p:spPr>
          <a:xfrm>
            <a:off x="1158873" y="1455733"/>
            <a:ext cx="119064" cy="117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1"/>
              <a:gd name="f7" fmla="val 99"/>
              <a:gd name="f8" fmla="val 45"/>
              <a:gd name="f9" fmla="val 65"/>
              <a:gd name="f10" fmla="val 73"/>
              <a:gd name="f11" fmla="val 54"/>
              <a:gd name="f12" fmla="val 98"/>
              <a:gd name="f13" fmla="val 34"/>
              <a:gd name="f14" fmla="val 97"/>
              <a:gd name="f15" fmla="val 20"/>
              <a:gd name="f16" fmla="val 81"/>
              <a:gd name="f17" fmla="val 9"/>
              <a:gd name="f18" fmla="val 52"/>
              <a:gd name="f19" fmla="val 1"/>
              <a:gd name="f20" fmla="val 37"/>
              <a:gd name="f21" fmla="val 11"/>
              <a:gd name="f22" fmla="val 24"/>
              <a:gd name="f23" fmla="val 15"/>
              <a:gd name="f24" fmla="val 17"/>
              <a:gd name="f25" fmla="val 10"/>
              <a:gd name="f26" fmla="val 30"/>
              <a:gd name="f27" fmla="val 13"/>
              <a:gd name="f28" fmla="val 51"/>
              <a:gd name="f29" fmla="val 25"/>
              <a:gd name="f30" fmla="val 77"/>
              <a:gd name="f31" fmla="val 94"/>
              <a:gd name="f32" fmla="+- 0 0 -90"/>
              <a:gd name="f33" fmla="*/ f3 1 101"/>
              <a:gd name="f34" fmla="*/ f4 1 99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101"/>
              <a:gd name="f43" fmla="*/ f39 1 99"/>
              <a:gd name="f44" fmla="*/ 101 f40 1"/>
              <a:gd name="f45" fmla="*/ 45 f39 1"/>
              <a:gd name="f46" fmla="*/ 54 f40 1"/>
              <a:gd name="f47" fmla="*/ 98 f39 1"/>
              <a:gd name="f48" fmla="*/ 9 f40 1"/>
              <a:gd name="f49" fmla="*/ 65 f39 1"/>
              <a:gd name="f50" fmla="*/ 11 f40 1"/>
              <a:gd name="f51" fmla="*/ 24 f39 1"/>
              <a:gd name="f52" fmla="*/ 30 f40 1"/>
              <a:gd name="f53" fmla="*/ 13 f39 1"/>
              <a:gd name="f54" fmla="*/ 94 f40 1"/>
              <a:gd name="f55" fmla="+- f41 0 f1"/>
              <a:gd name="f56" fmla="*/ f44 1 101"/>
              <a:gd name="f57" fmla="*/ f45 1 99"/>
              <a:gd name="f58" fmla="*/ f46 1 101"/>
              <a:gd name="f59" fmla="*/ f47 1 99"/>
              <a:gd name="f60" fmla="*/ f48 1 101"/>
              <a:gd name="f61" fmla="*/ f49 1 99"/>
              <a:gd name="f62" fmla="*/ f50 1 101"/>
              <a:gd name="f63" fmla="*/ f51 1 99"/>
              <a:gd name="f64" fmla="*/ f52 1 101"/>
              <a:gd name="f65" fmla="*/ f53 1 99"/>
              <a:gd name="f66" fmla="*/ f54 1 101"/>
              <a:gd name="f67" fmla="*/ 0 1 f42"/>
              <a:gd name="f68" fmla="*/ f36 1 f42"/>
              <a:gd name="f69" fmla="*/ 0 1 f43"/>
              <a:gd name="f70" fmla="*/ f37 1 f43"/>
              <a:gd name="f71" fmla="*/ f56 1 f42"/>
              <a:gd name="f72" fmla="*/ f57 1 f43"/>
              <a:gd name="f73" fmla="*/ f58 1 f42"/>
              <a:gd name="f74" fmla="*/ f59 1 f43"/>
              <a:gd name="f75" fmla="*/ f60 1 f42"/>
              <a:gd name="f76" fmla="*/ f61 1 f43"/>
              <a:gd name="f77" fmla="*/ f62 1 f42"/>
              <a:gd name="f78" fmla="*/ f63 1 f43"/>
              <a:gd name="f79" fmla="*/ f64 1 f42"/>
              <a:gd name="f80" fmla="*/ f65 1 f43"/>
              <a:gd name="f81" fmla="*/ f66 1 f42"/>
              <a:gd name="f82" fmla="*/ f67 f33 1"/>
              <a:gd name="f83" fmla="*/ f68 f33 1"/>
              <a:gd name="f84" fmla="*/ f70 f34 1"/>
              <a:gd name="f85" fmla="*/ f69 f34 1"/>
              <a:gd name="f86" fmla="*/ f71 f33 1"/>
              <a:gd name="f87" fmla="*/ f72 f34 1"/>
              <a:gd name="f88" fmla="*/ f73 f33 1"/>
              <a:gd name="f89" fmla="*/ f74 f34 1"/>
              <a:gd name="f90" fmla="*/ f75 f33 1"/>
              <a:gd name="f91" fmla="*/ f76 f34 1"/>
              <a:gd name="f92" fmla="*/ f77 f33 1"/>
              <a:gd name="f93" fmla="*/ f78 f34 1"/>
              <a:gd name="f94" fmla="*/ f79 f33 1"/>
              <a:gd name="f95" fmla="*/ f80 f34 1"/>
              <a:gd name="f96" fmla="*/ f81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86" y="f87"/>
              </a:cxn>
              <a:cxn ang="f55">
                <a:pos x="f88" y="f89"/>
              </a:cxn>
              <a:cxn ang="f55">
                <a:pos x="f90" y="f91"/>
              </a:cxn>
              <a:cxn ang="f55">
                <a:pos x="f92" y="f93"/>
              </a:cxn>
              <a:cxn ang="f55">
                <a:pos x="f94" y="f95"/>
              </a:cxn>
              <a:cxn ang="f55">
                <a:pos x="f96" y="f93"/>
              </a:cxn>
              <a:cxn ang="f55">
                <a:pos x="f86" y="f87"/>
              </a:cxn>
            </a:cxnLst>
            <a:rect l="f82" t="f85" r="f83" b="f84"/>
            <a:pathLst>
              <a:path w="101" h="99">
                <a:moveTo>
                  <a:pt x="f6" y="f8"/>
                </a:moveTo>
                <a:cubicBezTo>
                  <a:pt x="f6" y="f9"/>
                  <a:pt x="f10" y="f7"/>
                  <a:pt x="f11" y="f12"/>
                </a:cubicBezTo>
                <a:cubicBezTo>
                  <a:pt x="f13" y="f14"/>
                  <a:pt x="f15" y="f16"/>
                  <a:pt x="f17" y="f9"/>
                </a:cubicBezTo>
                <a:cubicBezTo>
                  <a:pt x="f5" y="f18"/>
                  <a:pt x="f19" y="f20"/>
                  <a:pt x="f21" y="f22"/>
                </a:cubicBezTo>
                <a:cubicBezTo>
                  <a:pt x="f23" y="f24"/>
                  <a:pt x="f22" y="f25"/>
                  <a:pt x="f26" y="f27"/>
                </a:cubicBezTo>
                <a:cubicBezTo>
                  <a:pt x="f28" y="f29"/>
                  <a:pt x="f30" y="f5"/>
                  <a:pt x="f31" y="f22"/>
                </a:cubicBezTo>
                <a:cubicBezTo>
                  <a:pt x="f7" y="f26"/>
                  <a:pt x="f6" y="f20"/>
                  <a:pt x="f6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A2C4AF85-C541-4A6E-B6D9-36866E76B03D}"/>
              </a:ext>
            </a:extLst>
          </p:cNvPr>
          <p:cNvSpPr/>
          <p:nvPr/>
        </p:nvSpPr>
        <p:spPr>
          <a:xfrm>
            <a:off x="1250954" y="1292220"/>
            <a:ext cx="163513" cy="87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8"/>
              <a:gd name="f7" fmla="val 74"/>
              <a:gd name="f8" fmla="val 26"/>
              <a:gd name="f9" fmla="val 30"/>
              <a:gd name="f10" fmla="val 48"/>
              <a:gd name="f11" fmla="val 34"/>
              <a:gd name="f12" fmla="val 54"/>
              <a:gd name="f13" fmla="val 50"/>
              <a:gd name="f14" fmla="val 49"/>
              <a:gd name="f15" fmla="val 63"/>
              <a:gd name="f16" fmla="val 45"/>
              <a:gd name="f17" fmla="val 76"/>
              <a:gd name="f18" fmla="val 38"/>
              <a:gd name="f19" fmla="val 89"/>
              <a:gd name="f20" fmla="val 33"/>
              <a:gd name="f21" fmla="val 107"/>
              <a:gd name="f22" fmla="val 27"/>
              <a:gd name="f23" fmla="val 125"/>
              <a:gd name="f24" fmla="val 28"/>
              <a:gd name="f25" fmla="val 47"/>
              <a:gd name="f26" fmla="val 112"/>
              <a:gd name="f27" fmla="val 39"/>
              <a:gd name="f28" fmla="val 91"/>
              <a:gd name="f29" fmla="val 52"/>
              <a:gd name="f30" fmla="val 70"/>
              <a:gd name="f31" fmla="val 62"/>
              <a:gd name="f32" fmla="val 69"/>
              <a:gd name="f33" fmla="val 22"/>
              <a:gd name="f34" fmla="val 64"/>
              <a:gd name="f35" fmla="val 6"/>
              <a:gd name="f36" fmla="val 55"/>
              <a:gd name="f37" fmla="val 36"/>
              <a:gd name="f38" fmla="val 8"/>
              <a:gd name="f39" fmla="val 21"/>
              <a:gd name="f40" fmla="val 16"/>
              <a:gd name="f41" fmla="val 7"/>
              <a:gd name="f42" fmla="val 11"/>
              <a:gd name="f43" fmla="val 17"/>
              <a:gd name="f44" fmla="val 61"/>
              <a:gd name="f45" fmla="val 58"/>
              <a:gd name="f46" fmla="val 51"/>
              <a:gd name="f47" fmla="val 41"/>
              <a:gd name="f48" fmla="val 43"/>
              <a:gd name="f49" fmla="val 44"/>
              <a:gd name="f50" fmla="val 40"/>
              <a:gd name="f51" fmla="val 31"/>
              <a:gd name="f52" fmla="val 32"/>
              <a:gd name="f53" fmla="+- 0 0 -90"/>
              <a:gd name="f54" fmla="*/ f3 1 138"/>
              <a:gd name="f55" fmla="*/ f4 1 74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138"/>
              <a:gd name="f64" fmla="*/ f60 1 74"/>
              <a:gd name="f65" fmla="*/ 26 f61 1"/>
              <a:gd name="f66" fmla="*/ 30 f60 1"/>
              <a:gd name="f67" fmla="*/ 50 f61 1"/>
              <a:gd name="f68" fmla="*/ 49 f60 1"/>
              <a:gd name="f69" fmla="*/ 89 f61 1"/>
              <a:gd name="f70" fmla="*/ 33 f60 1"/>
              <a:gd name="f71" fmla="*/ 138 f61 1"/>
              <a:gd name="f72" fmla="*/ 47 f60 1"/>
              <a:gd name="f73" fmla="*/ 70 f61 1"/>
              <a:gd name="f74" fmla="*/ 62 f60 1"/>
              <a:gd name="f75" fmla="*/ 22 f61 1"/>
              <a:gd name="f76" fmla="*/ 64 f60 1"/>
              <a:gd name="f77" fmla="*/ 8 f61 1"/>
              <a:gd name="f78" fmla="*/ 21 f60 1"/>
              <a:gd name="f79" fmla="*/ 47 f61 1"/>
              <a:gd name="f80" fmla="*/ 7 f60 1"/>
              <a:gd name="f81" fmla="*/ 61 f61 1"/>
              <a:gd name="f82" fmla="*/ 27 f60 1"/>
              <a:gd name="f83" fmla="*/ 51 f61 1"/>
              <a:gd name="f84" fmla="*/ 41 f60 1"/>
              <a:gd name="f85" fmla="*/ 31 f61 1"/>
              <a:gd name="f86" fmla="+- f62 0 f1"/>
              <a:gd name="f87" fmla="*/ f65 1 138"/>
              <a:gd name="f88" fmla="*/ f66 1 74"/>
              <a:gd name="f89" fmla="*/ f67 1 138"/>
              <a:gd name="f90" fmla="*/ f68 1 74"/>
              <a:gd name="f91" fmla="*/ f69 1 138"/>
              <a:gd name="f92" fmla="*/ f70 1 74"/>
              <a:gd name="f93" fmla="*/ f71 1 138"/>
              <a:gd name="f94" fmla="*/ f72 1 74"/>
              <a:gd name="f95" fmla="*/ f73 1 138"/>
              <a:gd name="f96" fmla="*/ f74 1 74"/>
              <a:gd name="f97" fmla="*/ f75 1 138"/>
              <a:gd name="f98" fmla="*/ f76 1 74"/>
              <a:gd name="f99" fmla="*/ f77 1 138"/>
              <a:gd name="f100" fmla="*/ f78 1 74"/>
              <a:gd name="f101" fmla="*/ f79 1 138"/>
              <a:gd name="f102" fmla="*/ f80 1 74"/>
              <a:gd name="f103" fmla="*/ f81 1 138"/>
              <a:gd name="f104" fmla="*/ f82 1 74"/>
              <a:gd name="f105" fmla="*/ f83 1 138"/>
              <a:gd name="f106" fmla="*/ f84 1 74"/>
              <a:gd name="f107" fmla="*/ f85 1 138"/>
              <a:gd name="f108" fmla="*/ 0 1 f63"/>
              <a:gd name="f109" fmla="*/ f57 1 f63"/>
              <a:gd name="f110" fmla="*/ 0 1 f64"/>
              <a:gd name="f111" fmla="*/ f58 1 f64"/>
              <a:gd name="f112" fmla="*/ f87 1 f63"/>
              <a:gd name="f113" fmla="*/ f88 1 f64"/>
              <a:gd name="f114" fmla="*/ f89 1 f63"/>
              <a:gd name="f115" fmla="*/ f90 1 f64"/>
              <a:gd name="f116" fmla="*/ f91 1 f63"/>
              <a:gd name="f117" fmla="*/ f92 1 f64"/>
              <a:gd name="f118" fmla="*/ f93 1 f63"/>
              <a:gd name="f119" fmla="*/ f94 1 f64"/>
              <a:gd name="f120" fmla="*/ f95 1 f63"/>
              <a:gd name="f121" fmla="*/ f96 1 f64"/>
              <a:gd name="f122" fmla="*/ f97 1 f63"/>
              <a:gd name="f123" fmla="*/ f98 1 f64"/>
              <a:gd name="f124" fmla="*/ f99 1 f63"/>
              <a:gd name="f125" fmla="*/ f100 1 f64"/>
              <a:gd name="f126" fmla="*/ f101 1 f63"/>
              <a:gd name="f127" fmla="*/ f102 1 f64"/>
              <a:gd name="f128" fmla="*/ f103 1 f63"/>
              <a:gd name="f129" fmla="*/ f104 1 f64"/>
              <a:gd name="f130" fmla="*/ f105 1 f63"/>
              <a:gd name="f131" fmla="*/ f106 1 f64"/>
              <a:gd name="f132" fmla="*/ f107 1 f63"/>
              <a:gd name="f133" fmla="*/ f108 f54 1"/>
              <a:gd name="f134" fmla="*/ f109 f54 1"/>
              <a:gd name="f135" fmla="*/ f111 f55 1"/>
              <a:gd name="f136" fmla="*/ f110 f55 1"/>
              <a:gd name="f137" fmla="*/ f112 f54 1"/>
              <a:gd name="f138" fmla="*/ f113 f55 1"/>
              <a:gd name="f139" fmla="*/ f114 f54 1"/>
              <a:gd name="f140" fmla="*/ f115 f55 1"/>
              <a:gd name="f141" fmla="*/ f116 f54 1"/>
              <a:gd name="f142" fmla="*/ f117 f55 1"/>
              <a:gd name="f143" fmla="*/ f118 f54 1"/>
              <a:gd name="f144" fmla="*/ f119 f55 1"/>
              <a:gd name="f145" fmla="*/ f120 f54 1"/>
              <a:gd name="f146" fmla="*/ f121 f55 1"/>
              <a:gd name="f147" fmla="*/ f122 f54 1"/>
              <a:gd name="f148" fmla="*/ f123 f55 1"/>
              <a:gd name="f149" fmla="*/ f124 f54 1"/>
              <a:gd name="f150" fmla="*/ f125 f55 1"/>
              <a:gd name="f151" fmla="*/ f126 f54 1"/>
              <a:gd name="f152" fmla="*/ f127 f55 1"/>
              <a:gd name="f153" fmla="*/ f128 f54 1"/>
              <a:gd name="f154" fmla="*/ f129 f55 1"/>
              <a:gd name="f155" fmla="*/ f130 f54 1"/>
              <a:gd name="f156" fmla="*/ f131 f55 1"/>
              <a:gd name="f157" fmla="*/ f132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6">
                <a:pos x="f137" y="f138"/>
              </a:cxn>
              <a:cxn ang="f86">
                <a:pos x="f139" y="f140"/>
              </a:cxn>
              <a:cxn ang="f86">
                <a:pos x="f141" y="f142"/>
              </a:cxn>
              <a:cxn ang="f86">
                <a:pos x="f143" y="f144"/>
              </a:cxn>
              <a:cxn ang="f86">
                <a:pos x="f145" y="f146"/>
              </a:cxn>
              <a:cxn ang="f86">
                <a:pos x="f147" y="f148"/>
              </a:cxn>
              <a:cxn ang="f86">
                <a:pos x="f149" y="f150"/>
              </a:cxn>
              <a:cxn ang="f86">
                <a:pos x="f151" y="f152"/>
              </a:cxn>
              <a:cxn ang="f86">
                <a:pos x="f153" y="f154"/>
              </a:cxn>
              <a:cxn ang="f86">
                <a:pos x="f155" y="f156"/>
              </a:cxn>
              <a:cxn ang="f86">
                <a:pos x="f157" y="f142"/>
              </a:cxn>
              <a:cxn ang="f86">
                <a:pos x="f137" y="f138"/>
              </a:cxn>
            </a:cxnLst>
            <a:rect l="f133" t="f136" r="f134" b="f135"/>
            <a:pathLst>
              <a:path w="138" h="74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6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12" y="f32"/>
                  <a:pt x="f18" y="f7"/>
                  <a:pt x="f33" y="f34"/>
                </a:cubicBezTo>
                <a:cubicBezTo>
                  <a:pt x="f35" y="f36"/>
                  <a:pt x="f5" y="f37"/>
                  <a:pt x="f38" y="f39"/>
                </a:cubicBezTo>
                <a:cubicBezTo>
                  <a:pt x="f40" y="f41"/>
                  <a:pt x="f11" y="f5"/>
                  <a:pt x="f25" y="f41"/>
                </a:cubicBezTo>
                <a:cubicBezTo>
                  <a:pt x="f36" y="f42"/>
                  <a:pt x="f31" y="f43"/>
                  <a:pt x="f44" y="f22"/>
                </a:cubicBezTo>
                <a:cubicBezTo>
                  <a:pt x="f44" y="f20"/>
                  <a:pt x="f45" y="f27"/>
                  <a:pt x="f46" y="f47"/>
                </a:cubicBezTo>
                <a:cubicBezTo>
                  <a:pt x="f48" y="f49"/>
                  <a:pt x="f37" y="f50"/>
                  <a:pt x="f51" y="f20"/>
                </a:cubicBezTo>
                <a:cubicBezTo>
                  <a:pt x="f9" y="f52"/>
                  <a:pt x="f24" y="f51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8F70ADCC-EEB9-4E99-9DD7-72F7B3A82E90}"/>
              </a:ext>
            </a:extLst>
          </p:cNvPr>
          <p:cNvSpPr/>
          <p:nvPr/>
        </p:nvSpPr>
        <p:spPr>
          <a:xfrm>
            <a:off x="1027108" y="1292220"/>
            <a:ext cx="165104" cy="84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0"/>
              <a:gd name="f7" fmla="val 72"/>
              <a:gd name="f8" fmla="val 115"/>
              <a:gd name="f9" fmla="val 28"/>
              <a:gd name="f10" fmla="val 110"/>
              <a:gd name="f11" fmla="val 33"/>
              <a:gd name="f12" fmla="val 107"/>
              <a:gd name="f13" fmla="val 36"/>
              <a:gd name="f14" fmla="val 104"/>
              <a:gd name="f15" fmla="val 38"/>
              <a:gd name="f16" fmla="val 97"/>
              <a:gd name="f17" fmla="val 43"/>
              <a:gd name="f18" fmla="val 89"/>
              <a:gd name="f19" fmla="val 44"/>
              <a:gd name="f20" fmla="val 83"/>
              <a:gd name="f21" fmla="val 37"/>
              <a:gd name="f22" fmla="val 75"/>
              <a:gd name="f23" fmla="val 29"/>
              <a:gd name="f24" fmla="val 78"/>
              <a:gd name="f25" fmla="val 20"/>
              <a:gd name="f26" fmla="val 84"/>
              <a:gd name="f27" fmla="val 13"/>
              <a:gd name="f28" fmla="val 95"/>
              <a:gd name="f29" fmla="val 3"/>
              <a:gd name="f30" fmla="val 108"/>
              <a:gd name="f31" fmla="val 120"/>
              <a:gd name="f32" fmla="val 9"/>
              <a:gd name="f33" fmla="val 134"/>
              <a:gd name="f34" fmla="val 19"/>
              <a:gd name="f35" fmla="val 31"/>
              <a:gd name="f36" fmla="val 133"/>
              <a:gd name="f37" fmla="val 47"/>
              <a:gd name="f38" fmla="val 126"/>
              <a:gd name="f39" fmla="val 63"/>
              <a:gd name="f40" fmla="val 90"/>
              <a:gd name="f41" fmla="val 68"/>
              <a:gd name="f42" fmla="val 67"/>
              <a:gd name="f43" fmla="val 76"/>
              <a:gd name="f44" fmla="val 64"/>
              <a:gd name="f45" fmla="val 69"/>
              <a:gd name="f46" fmla="val 61"/>
              <a:gd name="f47" fmla="val 48"/>
              <a:gd name="f48" fmla="val 52"/>
              <a:gd name="f49" fmla="val 39"/>
              <a:gd name="f50" fmla="val 50"/>
              <a:gd name="f51" fmla="val 16"/>
              <a:gd name="f52" fmla="val 32"/>
              <a:gd name="f53" fmla="val 26"/>
              <a:gd name="f54" fmla="val 54"/>
              <a:gd name="f55" fmla="val 34"/>
              <a:gd name="f56" fmla="val 66"/>
              <a:gd name="f57" fmla="val 77"/>
              <a:gd name="f58" fmla="val 45"/>
              <a:gd name="f59" fmla="val 49"/>
              <a:gd name="f60" fmla="val 105"/>
              <a:gd name="f61" fmla="val 114"/>
              <a:gd name="f62" fmla="+- 0 0 -90"/>
              <a:gd name="f63" fmla="*/ f3 1 140"/>
              <a:gd name="f64" fmla="*/ f4 1 72"/>
              <a:gd name="f65" fmla="val f5"/>
              <a:gd name="f66" fmla="val f6"/>
              <a:gd name="f67" fmla="val f7"/>
              <a:gd name="f68" fmla="*/ f62 f0 1"/>
              <a:gd name="f69" fmla="+- f67 0 f65"/>
              <a:gd name="f70" fmla="+- f66 0 f65"/>
              <a:gd name="f71" fmla="*/ f68 1 f2"/>
              <a:gd name="f72" fmla="*/ f70 1 140"/>
              <a:gd name="f73" fmla="*/ f69 1 72"/>
              <a:gd name="f74" fmla="*/ 115 f70 1"/>
              <a:gd name="f75" fmla="*/ 28 f69 1"/>
              <a:gd name="f76" fmla="*/ 104 f70 1"/>
              <a:gd name="f77" fmla="*/ 38 f69 1"/>
              <a:gd name="f78" fmla="*/ 83 f70 1"/>
              <a:gd name="f79" fmla="*/ 37 f69 1"/>
              <a:gd name="f80" fmla="*/ 84 f70 1"/>
              <a:gd name="f81" fmla="*/ 13 f69 1"/>
              <a:gd name="f82" fmla="*/ 120 f70 1"/>
              <a:gd name="f83" fmla="*/ 9 f69 1"/>
              <a:gd name="f84" fmla="*/ 133 f70 1"/>
              <a:gd name="f85" fmla="*/ 47 f69 1"/>
              <a:gd name="f86" fmla="*/ 90 f70 1"/>
              <a:gd name="f87" fmla="*/ 68 f69 1"/>
              <a:gd name="f88" fmla="*/ 69 f70 1"/>
              <a:gd name="f89" fmla="*/ 61 f69 1"/>
              <a:gd name="f90" fmla="*/ 0 f70 1"/>
              <a:gd name="f91" fmla="*/ 50 f69 1"/>
              <a:gd name="f92" fmla="*/ 54 f70 1"/>
              <a:gd name="f93" fmla="*/ 34 f69 1"/>
              <a:gd name="f94" fmla="*/ 89 f70 1"/>
              <a:gd name="f95" fmla="*/ 49 f69 1"/>
              <a:gd name="f96" fmla="+- f71 0 f1"/>
              <a:gd name="f97" fmla="*/ f74 1 140"/>
              <a:gd name="f98" fmla="*/ f75 1 72"/>
              <a:gd name="f99" fmla="*/ f76 1 140"/>
              <a:gd name="f100" fmla="*/ f77 1 72"/>
              <a:gd name="f101" fmla="*/ f78 1 140"/>
              <a:gd name="f102" fmla="*/ f79 1 72"/>
              <a:gd name="f103" fmla="*/ f80 1 140"/>
              <a:gd name="f104" fmla="*/ f81 1 72"/>
              <a:gd name="f105" fmla="*/ f82 1 140"/>
              <a:gd name="f106" fmla="*/ f83 1 72"/>
              <a:gd name="f107" fmla="*/ f84 1 140"/>
              <a:gd name="f108" fmla="*/ f85 1 72"/>
              <a:gd name="f109" fmla="*/ f86 1 140"/>
              <a:gd name="f110" fmla="*/ f87 1 72"/>
              <a:gd name="f111" fmla="*/ f88 1 140"/>
              <a:gd name="f112" fmla="*/ f89 1 72"/>
              <a:gd name="f113" fmla="*/ f90 1 140"/>
              <a:gd name="f114" fmla="*/ f91 1 72"/>
              <a:gd name="f115" fmla="*/ f92 1 140"/>
              <a:gd name="f116" fmla="*/ f93 1 72"/>
              <a:gd name="f117" fmla="*/ f94 1 140"/>
              <a:gd name="f118" fmla="*/ f95 1 72"/>
              <a:gd name="f119" fmla="*/ 0 1 f72"/>
              <a:gd name="f120" fmla="*/ f66 1 f72"/>
              <a:gd name="f121" fmla="*/ 0 1 f73"/>
              <a:gd name="f122" fmla="*/ f67 1 f73"/>
              <a:gd name="f123" fmla="*/ f97 1 f72"/>
              <a:gd name="f124" fmla="*/ f98 1 f73"/>
              <a:gd name="f125" fmla="*/ f99 1 f72"/>
              <a:gd name="f126" fmla="*/ f100 1 f73"/>
              <a:gd name="f127" fmla="*/ f101 1 f72"/>
              <a:gd name="f128" fmla="*/ f102 1 f73"/>
              <a:gd name="f129" fmla="*/ f103 1 f72"/>
              <a:gd name="f130" fmla="*/ f104 1 f73"/>
              <a:gd name="f131" fmla="*/ f105 1 f72"/>
              <a:gd name="f132" fmla="*/ f106 1 f73"/>
              <a:gd name="f133" fmla="*/ f107 1 f72"/>
              <a:gd name="f134" fmla="*/ f108 1 f73"/>
              <a:gd name="f135" fmla="*/ f109 1 f72"/>
              <a:gd name="f136" fmla="*/ f110 1 f73"/>
              <a:gd name="f137" fmla="*/ f111 1 f72"/>
              <a:gd name="f138" fmla="*/ f112 1 f73"/>
              <a:gd name="f139" fmla="*/ f113 1 f72"/>
              <a:gd name="f140" fmla="*/ f114 1 f73"/>
              <a:gd name="f141" fmla="*/ f115 1 f72"/>
              <a:gd name="f142" fmla="*/ f116 1 f73"/>
              <a:gd name="f143" fmla="*/ f117 1 f72"/>
              <a:gd name="f144" fmla="*/ f118 1 f73"/>
              <a:gd name="f145" fmla="*/ f119 f63 1"/>
              <a:gd name="f146" fmla="*/ f120 f63 1"/>
              <a:gd name="f147" fmla="*/ f122 f64 1"/>
              <a:gd name="f148" fmla="*/ f121 f64 1"/>
              <a:gd name="f149" fmla="*/ f123 f63 1"/>
              <a:gd name="f150" fmla="*/ f124 f64 1"/>
              <a:gd name="f151" fmla="*/ f125 f63 1"/>
              <a:gd name="f152" fmla="*/ f126 f64 1"/>
              <a:gd name="f153" fmla="*/ f127 f63 1"/>
              <a:gd name="f154" fmla="*/ f128 f64 1"/>
              <a:gd name="f155" fmla="*/ f129 f63 1"/>
              <a:gd name="f156" fmla="*/ f130 f64 1"/>
              <a:gd name="f157" fmla="*/ f131 f63 1"/>
              <a:gd name="f158" fmla="*/ f132 f64 1"/>
              <a:gd name="f159" fmla="*/ f133 f63 1"/>
              <a:gd name="f160" fmla="*/ f134 f64 1"/>
              <a:gd name="f161" fmla="*/ f135 f63 1"/>
              <a:gd name="f162" fmla="*/ f136 f64 1"/>
              <a:gd name="f163" fmla="*/ f137 f63 1"/>
              <a:gd name="f164" fmla="*/ f138 f64 1"/>
              <a:gd name="f165" fmla="*/ f139 f63 1"/>
              <a:gd name="f166" fmla="*/ f140 f64 1"/>
              <a:gd name="f167" fmla="*/ f141 f63 1"/>
              <a:gd name="f168" fmla="*/ f142 f64 1"/>
              <a:gd name="f169" fmla="*/ f143 f63 1"/>
              <a:gd name="f170" fmla="*/ f144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6">
                <a:pos x="f149" y="f150"/>
              </a:cxn>
              <a:cxn ang="f96">
                <a:pos x="f151" y="f152"/>
              </a:cxn>
              <a:cxn ang="f96">
                <a:pos x="f153" y="f154"/>
              </a:cxn>
              <a:cxn ang="f96">
                <a:pos x="f155" y="f156"/>
              </a:cxn>
              <a:cxn ang="f96">
                <a:pos x="f157" y="f158"/>
              </a:cxn>
              <a:cxn ang="f96">
                <a:pos x="f159" y="f160"/>
              </a:cxn>
              <a:cxn ang="f96">
                <a:pos x="f161" y="f162"/>
              </a:cxn>
              <a:cxn ang="f96">
                <a:pos x="f163" y="f164"/>
              </a:cxn>
              <a:cxn ang="f96">
                <a:pos x="f165" y="f166"/>
              </a:cxn>
              <a:cxn ang="f96">
                <a:pos x="f167" y="f168"/>
              </a:cxn>
              <a:cxn ang="f96">
                <a:pos x="f169" y="f170"/>
              </a:cxn>
              <a:cxn ang="f96">
                <a:pos x="f149" y="f150"/>
              </a:cxn>
            </a:cxnLst>
            <a:rect l="f145" t="f148" r="f146" b="f147"/>
            <a:pathLst>
              <a:path w="140" h="7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5"/>
                  <a:pt x="f31" y="f32"/>
                </a:cubicBezTo>
                <a:cubicBezTo>
                  <a:pt x="f33" y="f34"/>
                  <a:pt x="f6" y="f35"/>
                  <a:pt x="f36" y="f37"/>
                </a:cubicBezTo>
                <a:cubicBezTo>
                  <a:pt x="f38" y="f39"/>
                  <a:pt x="f12" y="f7"/>
                  <a:pt x="f40" y="f41"/>
                </a:cubicBezTo>
                <a:cubicBezTo>
                  <a:pt x="f20" y="f42"/>
                  <a:pt x="f43" y="f44"/>
                  <a:pt x="f45" y="f46"/>
                </a:cubicBezTo>
                <a:cubicBezTo>
                  <a:pt x="f47" y="f48"/>
                  <a:pt x="f9" y="f49"/>
                  <a:pt x="f5" y="f50"/>
                </a:cubicBezTo>
                <a:cubicBezTo>
                  <a:pt x="f51" y="f23"/>
                  <a:pt x="f52" y="f53"/>
                  <a:pt x="f54" y="f55"/>
                </a:cubicBezTo>
                <a:cubicBezTo>
                  <a:pt x="f56" y="f49"/>
                  <a:pt x="f57" y="f58"/>
                  <a:pt x="f18" y="f59"/>
                </a:cubicBezTo>
                <a:cubicBezTo>
                  <a:pt x="f60" y="f54"/>
                  <a:pt x="f61" y="f47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B6E61DB9-89E5-4314-8CAD-A11F93A835F7}"/>
              </a:ext>
            </a:extLst>
          </p:cNvPr>
          <p:cNvSpPr/>
          <p:nvPr/>
        </p:nvSpPr>
        <p:spPr>
          <a:xfrm>
            <a:off x="1042992" y="1860547"/>
            <a:ext cx="74615" cy="730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"/>
              <a:gd name="f7" fmla="val 62"/>
              <a:gd name="f8" fmla="val 22"/>
              <a:gd name="f9" fmla="val 57"/>
              <a:gd name="f10" fmla="val 40"/>
              <a:gd name="f11" fmla="val 39"/>
              <a:gd name="f12" fmla="val 52"/>
              <a:gd name="f13" fmla="val 29"/>
              <a:gd name="f14" fmla="val 59"/>
              <a:gd name="f15" fmla="val 17"/>
              <a:gd name="f16" fmla="val 8"/>
              <a:gd name="f17" fmla="val 42"/>
              <a:gd name="f18" fmla="val 4"/>
              <a:gd name="f19" fmla="val 31"/>
              <a:gd name="f20" fmla="val 16"/>
              <a:gd name="f21" fmla="val 36"/>
              <a:gd name="f22" fmla="val 26"/>
              <a:gd name="f23" fmla="val 49"/>
              <a:gd name="f24" fmla="val 15"/>
              <a:gd name="f25" fmla="+- 0 0 -90"/>
              <a:gd name="f26" fmla="*/ f3 1 63"/>
              <a:gd name="f27" fmla="*/ f4 1 62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63"/>
              <a:gd name="f36" fmla="*/ f32 1 62"/>
              <a:gd name="f37" fmla="*/ 62 f33 1"/>
              <a:gd name="f38" fmla="*/ 0 f32 1"/>
              <a:gd name="f39" fmla="*/ 39 f33 1"/>
              <a:gd name="f40" fmla="*/ 52 f32 1"/>
              <a:gd name="f41" fmla="*/ 8 f33 1"/>
              <a:gd name="f42" fmla="*/ 16 f33 1"/>
              <a:gd name="f43" fmla="*/ 29 f32 1"/>
              <a:gd name="f44" fmla="+- f34 0 f1"/>
              <a:gd name="f45" fmla="*/ f37 1 63"/>
              <a:gd name="f46" fmla="*/ f38 1 62"/>
              <a:gd name="f47" fmla="*/ f39 1 63"/>
              <a:gd name="f48" fmla="*/ f40 1 62"/>
              <a:gd name="f49" fmla="*/ f41 1 63"/>
              <a:gd name="f50" fmla="*/ f42 1 63"/>
              <a:gd name="f51" fmla="*/ f43 1 62"/>
              <a:gd name="f52" fmla="*/ 0 1 f35"/>
              <a:gd name="f53" fmla="*/ f29 1 f35"/>
              <a:gd name="f54" fmla="*/ 0 1 f36"/>
              <a:gd name="f55" fmla="*/ f30 1 f36"/>
              <a:gd name="f56" fmla="*/ f45 1 f35"/>
              <a:gd name="f57" fmla="*/ f46 1 f36"/>
              <a:gd name="f58" fmla="*/ f47 1 f35"/>
              <a:gd name="f59" fmla="*/ f48 1 f36"/>
              <a:gd name="f60" fmla="*/ f49 1 f35"/>
              <a:gd name="f61" fmla="*/ f50 1 f35"/>
              <a:gd name="f62" fmla="*/ f51 1 f36"/>
              <a:gd name="f63" fmla="*/ f52 f26 1"/>
              <a:gd name="f64" fmla="*/ f53 f26 1"/>
              <a:gd name="f65" fmla="*/ f55 f27 1"/>
              <a:gd name="f66" fmla="*/ f54 f27 1"/>
              <a:gd name="f67" fmla="*/ f56 f26 1"/>
              <a:gd name="f68" fmla="*/ f57 f27 1"/>
              <a:gd name="f69" fmla="*/ f58 f26 1"/>
              <a:gd name="f70" fmla="*/ f59 f27 1"/>
              <a:gd name="f71" fmla="*/ f60 f26 1"/>
              <a:gd name="f72" fmla="*/ f61 f26 1"/>
              <a:gd name="f73" fmla="*/ f62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7" y="f68"/>
              </a:cxn>
              <a:cxn ang="f44">
                <a:pos x="f69" y="f70"/>
              </a:cxn>
              <a:cxn ang="f44">
                <a:pos x="f71" y="f70"/>
              </a:cxn>
              <a:cxn ang="f44">
                <a:pos x="f72" y="f73"/>
              </a:cxn>
              <a:cxn ang="f44">
                <a:pos x="f67" y="f68"/>
              </a:cxn>
            </a:cxnLst>
            <a:rect l="f63" t="f66" r="f64" b="f65"/>
            <a:pathLst>
              <a:path w="63" h="62">
                <a:moveTo>
                  <a:pt x="f7" y="f5"/>
                </a:moveTo>
                <a:cubicBezTo>
                  <a:pt x="f6" y="f8"/>
                  <a:pt x="f9" y="f10"/>
                  <a:pt x="f11" y="f12"/>
                </a:cubicBezTo>
                <a:cubicBezTo>
                  <a:pt x="f13" y="f14"/>
                  <a:pt x="f15" y="f7"/>
                  <a:pt x="f16" y="f12"/>
                </a:cubicBezTo>
                <a:cubicBezTo>
                  <a:pt x="f5" y="f17"/>
                  <a:pt x="f18" y="f19"/>
                  <a:pt x="f20" y="f13"/>
                </a:cubicBezTo>
                <a:cubicBezTo>
                  <a:pt x="f21" y="f22"/>
                  <a:pt x="f23" y="f24"/>
                  <a:pt x="f7" y="f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CA9AFC88-BB83-4EEE-998E-9DB3478E7EE2}"/>
              </a:ext>
            </a:extLst>
          </p:cNvPr>
          <p:cNvSpPr/>
          <p:nvPr/>
        </p:nvSpPr>
        <p:spPr>
          <a:xfrm>
            <a:off x="1323978" y="1860547"/>
            <a:ext cx="71442" cy="698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"/>
              <a:gd name="f7" fmla="val 58"/>
              <a:gd name="f8" fmla="val 2"/>
              <a:gd name="f9" fmla="val 15"/>
              <a:gd name="f10" fmla="val 14"/>
              <a:gd name="f11" fmla="val 29"/>
              <a:gd name="f12" fmla="val 26"/>
              <a:gd name="f13" fmla="val 49"/>
              <a:gd name="f14" fmla="val 28"/>
              <a:gd name="f15" fmla="val 56"/>
              <a:gd name="f16" fmla="val 35"/>
              <a:gd name="f17" fmla="val 59"/>
              <a:gd name="f18" fmla="val 43"/>
              <a:gd name="f19" fmla="val 51"/>
              <a:gd name="f20" fmla="val 53"/>
              <a:gd name="f21" fmla="val 55"/>
              <a:gd name="f22" fmla="val 45"/>
              <a:gd name="f23" fmla="val 30"/>
              <a:gd name="f24" fmla="val 20"/>
              <a:gd name="f25" fmla="val 13"/>
              <a:gd name="f26" fmla="val 40"/>
              <a:gd name="f27" fmla="val 5"/>
              <a:gd name="f28" fmla="+- 0 0 -90"/>
              <a:gd name="f29" fmla="*/ f3 1 60"/>
              <a:gd name="f30" fmla="*/ f4 1 58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60"/>
              <a:gd name="f39" fmla="*/ f35 1 58"/>
              <a:gd name="f40" fmla="*/ 2 f36 1"/>
              <a:gd name="f41" fmla="*/ 0 f35 1"/>
              <a:gd name="f42" fmla="*/ 49 f36 1"/>
              <a:gd name="f43" fmla="*/ 28 f35 1"/>
              <a:gd name="f44" fmla="*/ 59 f36 1"/>
              <a:gd name="f45" fmla="*/ 43 f35 1"/>
              <a:gd name="f46" fmla="*/ 45 f36 1"/>
              <a:gd name="f47" fmla="*/ 56 f35 1"/>
              <a:gd name="f48" fmla="*/ 13 f36 1"/>
              <a:gd name="f49" fmla="*/ 40 f35 1"/>
              <a:gd name="f50" fmla="+- f37 0 f1"/>
              <a:gd name="f51" fmla="*/ f40 1 60"/>
              <a:gd name="f52" fmla="*/ f41 1 58"/>
              <a:gd name="f53" fmla="*/ f42 1 60"/>
              <a:gd name="f54" fmla="*/ f43 1 58"/>
              <a:gd name="f55" fmla="*/ f44 1 60"/>
              <a:gd name="f56" fmla="*/ f45 1 58"/>
              <a:gd name="f57" fmla="*/ f46 1 60"/>
              <a:gd name="f58" fmla="*/ f47 1 58"/>
              <a:gd name="f59" fmla="*/ f48 1 60"/>
              <a:gd name="f60" fmla="*/ f49 1 58"/>
              <a:gd name="f61" fmla="*/ 0 1 f38"/>
              <a:gd name="f62" fmla="*/ f32 1 f38"/>
              <a:gd name="f63" fmla="*/ 0 1 f39"/>
              <a:gd name="f64" fmla="*/ f33 1 f39"/>
              <a:gd name="f65" fmla="*/ f51 1 f38"/>
              <a:gd name="f66" fmla="*/ f52 1 f39"/>
              <a:gd name="f67" fmla="*/ f53 1 f38"/>
              <a:gd name="f68" fmla="*/ f54 1 f39"/>
              <a:gd name="f69" fmla="*/ f55 1 f38"/>
              <a:gd name="f70" fmla="*/ f56 1 f39"/>
              <a:gd name="f71" fmla="*/ f57 1 f38"/>
              <a:gd name="f72" fmla="*/ f58 1 f39"/>
              <a:gd name="f73" fmla="*/ f59 1 f38"/>
              <a:gd name="f74" fmla="*/ f60 1 f39"/>
              <a:gd name="f75" fmla="*/ f61 f29 1"/>
              <a:gd name="f76" fmla="*/ f62 f29 1"/>
              <a:gd name="f77" fmla="*/ f64 f30 1"/>
              <a:gd name="f78" fmla="*/ f63 f30 1"/>
              <a:gd name="f79" fmla="*/ f65 f29 1"/>
              <a:gd name="f80" fmla="*/ f66 f30 1"/>
              <a:gd name="f81" fmla="*/ f67 f29 1"/>
              <a:gd name="f82" fmla="*/ f68 f30 1"/>
              <a:gd name="f83" fmla="*/ f69 f29 1"/>
              <a:gd name="f84" fmla="*/ f70 f30 1"/>
              <a:gd name="f85" fmla="*/ f71 f29 1"/>
              <a:gd name="f86" fmla="*/ f72 f30 1"/>
              <a:gd name="f87" fmla="*/ f73 f29 1"/>
              <a:gd name="f88" fmla="*/ f74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79" y="f80"/>
              </a:cxn>
              <a:cxn ang="f50">
                <a:pos x="f81" y="f82"/>
              </a:cxn>
              <a:cxn ang="f50">
                <a:pos x="f83" y="f84"/>
              </a:cxn>
              <a:cxn ang="f50">
                <a:pos x="f85" y="f86"/>
              </a:cxn>
              <a:cxn ang="f50">
                <a:pos x="f87" y="f88"/>
              </a:cxn>
              <a:cxn ang="f50">
                <a:pos x="f79" y="f80"/>
              </a:cxn>
            </a:cxnLst>
            <a:rect l="f75" t="f78" r="f76" b="f77"/>
            <a:pathLst>
              <a:path w="60" h="58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1"/>
                  <a:pt x="f6" y="f16"/>
                  <a:pt x="f17" y="f18"/>
                </a:cubicBezTo>
                <a:cubicBezTo>
                  <a:pt x="f17" y="f19"/>
                  <a:pt x="f20" y="f21"/>
                  <a:pt x="f22" y="f15"/>
                </a:cubicBezTo>
                <a:cubicBezTo>
                  <a:pt x="f23" y="f7"/>
                  <a:pt x="f24" y="f19"/>
                  <a:pt x="f25" y="f26"/>
                </a:cubicBezTo>
                <a:cubicBezTo>
                  <a:pt x="f27" y="f14"/>
                  <a:pt x="f5" y="f9"/>
                  <a:pt x="f8" y="f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E5F27F45-D12C-4B3D-BB08-B5E70641DF7E}"/>
              </a:ext>
            </a:extLst>
          </p:cNvPr>
          <p:cNvSpPr/>
          <p:nvPr/>
        </p:nvSpPr>
        <p:spPr>
          <a:xfrm>
            <a:off x="1406520" y="2163763"/>
            <a:ext cx="163513" cy="1682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8"/>
              <a:gd name="f7" fmla="val 142"/>
              <a:gd name="f8" fmla="val 136"/>
              <a:gd name="f9" fmla="val 53"/>
              <a:gd name="f10" fmla="val 91"/>
              <a:gd name="f11" fmla="val 119"/>
              <a:gd name="f12" fmla="val 44"/>
              <a:gd name="f13" fmla="val 137"/>
              <a:gd name="f14" fmla="val 37"/>
              <a:gd name="f15" fmla="val 140"/>
              <a:gd name="f16" fmla="val 30"/>
              <a:gd name="f17" fmla="val 23"/>
              <a:gd name="f18" fmla="val 141"/>
              <a:gd name="f19" fmla="val 13"/>
              <a:gd name="f20" fmla="val 7"/>
              <a:gd name="f21" fmla="val 3"/>
              <a:gd name="f22" fmla="val 127"/>
              <a:gd name="f23" fmla="val 117"/>
              <a:gd name="f24" fmla="val 4"/>
              <a:gd name="f25" fmla="val 110"/>
              <a:gd name="f26" fmla="val 11"/>
              <a:gd name="f27" fmla="val 104"/>
              <a:gd name="f28" fmla="val 16"/>
              <a:gd name="f29" fmla="val 101"/>
              <a:gd name="f30" fmla="val 22"/>
              <a:gd name="f31" fmla="val 98"/>
              <a:gd name="f32" fmla="val 27"/>
              <a:gd name="f33" fmla="val 95"/>
              <a:gd name="f34" fmla="val 69"/>
              <a:gd name="f35" fmla="val 76"/>
              <a:gd name="f36" fmla="val 103"/>
              <a:gd name="f37" fmla="val 48"/>
              <a:gd name="f38" fmla="val 128"/>
              <a:gd name="f39" fmla="val 8"/>
              <a:gd name="f40" fmla="val 130"/>
              <a:gd name="f41" fmla="val 5"/>
              <a:gd name="f42" fmla="val 132"/>
              <a:gd name="f43" fmla="val 1"/>
              <a:gd name="f44" fmla="+- 0 0 -90"/>
              <a:gd name="f45" fmla="*/ f3 1 138"/>
              <a:gd name="f46" fmla="*/ f4 1 142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138"/>
              <a:gd name="f55" fmla="*/ f51 1 142"/>
              <a:gd name="f56" fmla="*/ 138 f52 1"/>
              <a:gd name="f57" fmla="*/ 0 f51 1"/>
              <a:gd name="f58" fmla="*/ 44 f52 1"/>
              <a:gd name="f59" fmla="*/ 137 f51 1"/>
              <a:gd name="f60" fmla="*/ 23 f52 1"/>
              <a:gd name="f61" fmla="*/ 141 f51 1"/>
              <a:gd name="f62" fmla="*/ 3 f52 1"/>
              <a:gd name="f63" fmla="*/ 127 f51 1"/>
              <a:gd name="f64" fmla="*/ 11 f52 1"/>
              <a:gd name="f65" fmla="*/ 104 f51 1"/>
              <a:gd name="f66" fmla="*/ 27 f52 1"/>
              <a:gd name="f67" fmla="*/ 95 f51 1"/>
              <a:gd name="f68" fmla="*/ 128 f52 1"/>
              <a:gd name="f69" fmla="*/ 8 f51 1"/>
              <a:gd name="f70" fmla="+- f53 0 f1"/>
              <a:gd name="f71" fmla="*/ f56 1 138"/>
              <a:gd name="f72" fmla="*/ f57 1 142"/>
              <a:gd name="f73" fmla="*/ f58 1 138"/>
              <a:gd name="f74" fmla="*/ f59 1 142"/>
              <a:gd name="f75" fmla="*/ f60 1 138"/>
              <a:gd name="f76" fmla="*/ f61 1 142"/>
              <a:gd name="f77" fmla="*/ f62 1 138"/>
              <a:gd name="f78" fmla="*/ f63 1 142"/>
              <a:gd name="f79" fmla="*/ f64 1 138"/>
              <a:gd name="f80" fmla="*/ f65 1 142"/>
              <a:gd name="f81" fmla="*/ f66 1 138"/>
              <a:gd name="f82" fmla="*/ f67 1 142"/>
              <a:gd name="f83" fmla="*/ f68 1 138"/>
              <a:gd name="f84" fmla="*/ f69 1 142"/>
              <a:gd name="f85" fmla="*/ 0 1 f54"/>
              <a:gd name="f86" fmla="*/ f48 1 f54"/>
              <a:gd name="f87" fmla="*/ 0 1 f55"/>
              <a:gd name="f88" fmla="*/ f49 1 f55"/>
              <a:gd name="f89" fmla="*/ f71 1 f54"/>
              <a:gd name="f90" fmla="*/ f72 1 f55"/>
              <a:gd name="f91" fmla="*/ f73 1 f54"/>
              <a:gd name="f92" fmla="*/ f74 1 f55"/>
              <a:gd name="f93" fmla="*/ f75 1 f54"/>
              <a:gd name="f94" fmla="*/ f76 1 f55"/>
              <a:gd name="f95" fmla="*/ f77 1 f54"/>
              <a:gd name="f96" fmla="*/ f78 1 f55"/>
              <a:gd name="f97" fmla="*/ f79 1 f54"/>
              <a:gd name="f98" fmla="*/ f80 1 f55"/>
              <a:gd name="f99" fmla="*/ f81 1 f54"/>
              <a:gd name="f100" fmla="*/ f82 1 f55"/>
              <a:gd name="f101" fmla="*/ f83 1 f54"/>
              <a:gd name="f102" fmla="*/ f84 1 f55"/>
              <a:gd name="f103" fmla="*/ f85 f45 1"/>
              <a:gd name="f104" fmla="*/ f86 f45 1"/>
              <a:gd name="f105" fmla="*/ f88 f46 1"/>
              <a:gd name="f106" fmla="*/ f87 f46 1"/>
              <a:gd name="f107" fmla="*/ f89 f45 1"/>
              <a:gd name="f108" fmla="*/ f90 f46 1"/>
              <a:gd name="f109" fmla="*/ f91 f45 1"/>
              <a:gd name="f110" fmla="*/ f92 f46 1"/>
              <a:gd name="f111" fmla="*/ f93 f45 1"/>
              <a:gd name="f112" fmla="*/ f94 f46 1"/>
              <a:gd name="f113" fmla="*/ f95 f45 1"/>
              <a:gd name="f114" fmla="*/ f96 f46 1"/>
              <a:gd name="f115" fmla="*/ f97 f45 1"/>
              <a:gd name="f116" fmla="*/ f98 f46 1"/>
              <a:gd name="f117" fmla="*/ f99 f45 1"/>
              <a:gd name="f118" fmla="*/ f100 f46 1"/>
              <a:gd name="f119" fmla="*/ f101 f45 1"/>
              <a:gd name="f120" fmla="*/ f102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7" y="f108"/>
              </a:cxn>
              <a:cxn ang="f70">
                <a:pos x="f109" y="f110"/>
              </a:cxn>
              <a:cxn ang="f70">
                <a:pos x="f111" y="f112"/>
              </a:cxn>
              <a:cxn ang="f70">
                <a:pos x="f113" y="f114"/>
              </a:cxn>
              <a:cxn ang="f70">
                <a:pos x="f115" y="f116"/>
              </a:cxn>
              <a:cxn ang="f70">
                <a:pos x="f117" y="f118"/>
              </a:cxn>
              <a:cxn ang="f70">
                <a:pos x="f119" y="f120"/>
              </a:cxn>
              <a:cxn ang="f70">
                <a:pos x="f107" y="f108"/>
              </a:cxn>
            </a:cxnLst>
            <a:rect l="f103" t="f106" r="f104" b="f105"/>
            <a:pathLst>
              <a:path w="138" h="142">
                <a:moveTo>
                  <a:pt x="f6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7"/>
                  <a:pt x="f17" y="f18"/>
                </a:cubicBezTo>
                <a:cubicBezTo>
                  <a:pt x="f19" y="f18"/>
                  <a:pt x="f20" y="f8"/>
                  <a:pt x="f21" y="f22"/>
                </a:cubicBezTo>
                <a:cubicBezTo>
                  <a:pt x="f5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6" y="f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Freeform 46">
            <a:extLst>
              <a:ext uri="{FF2B5EF4-FFF2-40B4-BE49-F238E27FC236}">
                <a16:creationId xmlns:a16="http://schemas.microsoft.com/office/drawing/2014/main" id="{B854D268-C8C9-492F-9A60-2036DC68EE15}"/>
              </a:ext>
            </a:extLst>
          </p:cNvPr>
          <p:cNvSpPr/>
          <p:nvPr/>
        </p:nvSpPr>
        <p:spPr>
          <a:xfrm>
            <a:off x="873123" y="2158998"/>
            <a:ext cx="166685" cy="1762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1"/>
              <a:gd name="f7" fmla="val 149"/>
              <a:gd name="f8" fmla="val 10"/>
              <a:gd name="f9" fmla="val 13"/>
              <a:gd name="f10" fmla="val 17"/>
              <a:gd name="f11" fmla="val 23"/>
              <a:gd name="f12" fmla="val 24"/>
              <a:gd name="f13" fmla="val 32"/>
              <a:gd name="f14" fmla="val 47"/>
              <a:gd name="f15" fmla="val 64"/>
              <a:gd name="f16" fmla="val 78"/>
              <a:gd name="f17" fmla="val 85"/>
              <a:gd name="f18" fmla="val 113"/>
              <a:gd name="f19" fmla="val 100"/>
              <a:gd name="f20" fmla="val 127"/>
              <a:gd name="f21" fmla="val 106"/>
              <a:gd name="f22" fmla="val 114"/>
              <a:gd name="f23" fmla="val 134"/>
              <a:gd name="f24" fmla="val 133"/>
              <a:gd name="f25" fmla="val 129"/>
              <a:gd name="f26" fmla="val 146"/>
              <a:gd name="f27" fmla="val 94"/>
              <a:gd name="f28" fmla="val 46"/>
              <a:gd name="f29" fmla="val 121"/>
              <a:gd name="f30" fmla="val 1"/>
              <a:gd name="f31" fmla="val 55"/>
              <a:gd name="f32" fmla="+- 0 0 -90"/>
              <a:gd name="f33" fmla="*/ f3 1 141"/>
              <a:gd name="f34" fmla="*/ f4 1 149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141"/>
              <a:gd name="f43" fmla="*/ f39 1 149"/>
              <a:gd name="f44" fmla="*/ 0 f40 1"/>
              <a:gd name="f45" fmla="*/ 0 f39 1"/>
              <a:gd name="f46" fmla="*/ 24 f40 1"/>
              <a:gd name="f47" fmla="*/ 32 f39 1"/>
              <a:gd name="f48" fmla="*/ 113 f40 1"/>
              <a:gd name="f49" fmla="*/ 100 f39 1"/>
              <a:gd name="f50" fmla="*/ 134 f40 1"/>
              <a:gd name="f51" fmla="*/ 133 f39 1"/>
              <a:gd name="f52" fmla="*/ 94 f40 1"/>
              <a:gd name="f53" fmla="*/ 141 f39 1"/>
              <a:gd name="f54" fmla="+- f41 0 f1"/>
              <a:gd name="f55" fmla="*/ f44 1 141"/>
              <a:gd name="f56" fmla="*/ f45 1 149"/>
              <a:gd name="f57" fmla="*/ f46 1 141"/>
              <a:gd name="f58" fmla="*/ f47 1 149"/>
              <a:gd name="f59" fmla="*/ f48 1 141"/>
              <a:gd name="f60" fmla="*/ f49 1 149"/>
              <a:gd name="f61" fmla="*/ f50 1 141"/>
              <a:gd name="f62" fmla="*/ f51 1 149"/>
              <a:gd name="f63" fmla="*/ f52 1 141"/>
              <a:gd name="f64" fmla="*/ f53 1 149"/>
              <a:gd name="f65" fmla="*/ 0 1 f42"/>
              <a:gd name="f66" fmla="*/ f36 1 f42"/>
              <a:gd name="f67" fmla="*/ 0 1 f43"/>
              <a:gd name="f68" fmla="*/ f37 1 f43"/>
              <a:gd name="f69" fmla="*/ f55 1 f42"/>
              <a:gd name="f70" fmla="*/ f56 1 f43"/>
              <a:gd name="f71" fmla="*/ f57 1 f42"/>
              <a:gd name="f72" fmla="*/ f58 1 f43"/>
              <a:gd name="f73" fmla="*/ f59 1 f42"/>
              <a:gd name="f74" fmla="*/ f60 1 f43"/>
              <a:gd name="f75" fmla="*/ f61 1 f42"/>
              <a:gd name="f76" fmla="*/ f62 1 f43"/>
              <a:gd name="f77" fmla="*/ f63 1 f42"/>
              <a:gd name="f78" fmla="*/ f64 1 f43"/>
              <a:gd name="f79" fmla="*/ f65 f33 1"/>
              <a:gd name="f80" fmla="*/ f66 f33 1"/>
              <a:gd name="f81" fmla="*/ f68 f34 1"/>
              <a:gd name="f82" fmla="*/ f67 f34 1"/>
              <a:gd name="f83" fmla="*/ f69 f33 1"/>
              <a:gd name="f84" fmla="*/ f70 f34 1"/>
              <a:gd name="f85" fmla="*/ f71 f33 1"/>
              <a:gd name="f86" fmla="*/ f72 f34 1"/>
              <a:gd name="f87" fmla="*/ f73 f33 1"/>
              <a:gd name="f88" fmla="*/ f74 f34 1"/>
              <a:gd name="f89" fmla="*/ f75 f33 1"/>
              <a:gd name="f90" fmla="*/ f76 f34 1"/>
              <a:gd name="f91" fmla="*/ f77 f33 1"/>
              <a:gd name="f92" fmla="*/ f78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3" y="f84"/>
              </a:cxn>
              <a:cxn ang="f54">
                <a:pos x="f85" y="f86"/>
              </a:cxn>
              <a:cxn ang="f54">
                <a:pos x="f87" y="f88"/>
              </a:cxn>
              <a:cxn ang="f54">
                <a:pos x="f89" y="f90"/>
              </a:cxn>
              <a:cxn ang="f54">
                <a:pos x="f91" y="f92"/>
              </a:cxn>
              <a:cxn ang="f54">
                <a:pos x="f83" y="f84"/>
              </a:cxn>
            </a:cxnLst>
            <a:rect l="f79" t="f82" r="f80" b="f81"/>
            <a:pathLst>
              <a:path w="141" h="149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6" y="f22"/>
                  <a:pt x="f23" y="f24"/>
                </a:cubicBezTo>
                <a:cubicBezTo>
                  <a:pt x="f25" y="f26"/>
                  <a:pt x="f18" y="f7"/>
                  <a:pt x="f27" y="f6"/>
                </a:cubicBezTo>
                <a:cubicBezTo>
                  <a:pt x="f28" y="f29"/>
                  <a:pt x="f30" y="f31"/>
                  <a:pt x="f5" y="f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D8E9C8D4-5C4E-443F-88A6-5D9BB803A0D9}"/>
              </a:ext>
            </a:extLst>
          </p:cNvPr>
          <p:cNvSpPr/>
          <p:nvPr/>
        </p:nvSpPr>
        <p:spPr>
          <a:xfrm>
            <a:off x="1443042" y="2171699"/>
            <a:ext cx="84133" cy="76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"/>
              <a:gd name="f7" fmla="val 64"/>
              <a:gd name="f8" fmla="val 70"/>
              <a:gd name="f9" fmla="val 26"/>
              <a:gd name="f10" fmla="val 50"/>
              <a:gd name="f11" fmla="val 53"/>
              <a:gd name="f12" fmla="val 28"/>
              <a:gd name="f13" fmla="val 60"/>
              <a:gd name="f14" fmla="val 18"/>
              <a:gd name="f15" fmla="val 8"/>
              <a:gd name="f16" fmla="val 4"/>
              <a:gd name="f17" fmla="val 52"/>
              <a:gd name="f18" fmla="val 41"/>
              <a:gd name="f19" fmla="val 35"/>
              <a:gd name="f20" fmla="val 17"/>
              <a:gd name="f21" fmla="val 31"/>
              <a:gd name="f22" fmla="val 27"/>
              <a:gd name="f23" fmla="val 37"/>
              <a:gd name="f24" fmla="val 24"/>
              <a:gd name="f25" fmla="val 46"/>
              <a:gd name="f26" fmla="val 19"/>
              <a:gd name="f27" fmla="val 54"/>
              <a:gd name="f28" fmla="val 14"/>
              <a:gd name="f29" fmla="val 62"/>
              <a:gd name="f30" fmla="val 7"/>
              <a:gd name="f31" fmla="+- 0 0 -90"/>
              <a:gd name="f32" fmla="*/ f3 1 71"/>
              <a:gd name="f33" fmla="*/ f4 1 64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71"/>
              <a:gd name="f42" fmla="*/ f38 1 64"/>
              <a:gd name="f43" fmla="*/ 71 f39 1"/>
              <a:gd name="f44" fmla="*/ 0 f38 1"/>
              <a:gd name="f45" fmla="*/ 28 f39 1"/>
              <a:gd name="f46" fmla="*/ 60 f38 1"/>
              <a:gd name="f47" fmla="*/ 4 f39 1"/>
              <a:gd name="f48" fmla="*/ 52 f38 1"/>
              <a:gd name="f49" fmla="*/ 17 f39 1"/>
              <a:gd name="f50" fmla="*/ 31 f38 1"/>
              <a:gd name="f51" fmla="*/ 46 f39 1"/>
              <a:gd name="f52" fmla="*/ 19 f38 1"/>
              <a:gd name="f53" fmla="+- f40 0 f1"/>
              <a:gd name="f54" fmla="*/ f43 1 71"/>
              <a:gd name="f55" fmla="*/ f44 1 64"/>
              <a:gd name="f56" fmla="*/ f45 1 71"/>
              <a:gd name="f57" fmla="*/ f46 1 64"/>
              <a:gd name="f58" fmla="*/ f47 1 71"/>
              <a:gd name="f59" fmla="*/ f48 1 64"/>
              <a:gd name="f60" fmla="*/ f49 1 71"/>
              <a:gd name="f61" fmla="*/ f50 1 64"/>
              <a:gd name="f62" fmla="*/ f51 1 71"/>
              <a:gd name="f63" fmla="*/ f52 1 64"/>
              <a:gd name="f64" fmla="*/ 0 1 f41"/>
              <a:gd name="f65" fmla="*/ f35 1 f41"/>
              <a:gd name="f66" fmla="*/ 0 1 f42"/>
              <a:gd name="f67" fmla="*/ f36 1 f42"/>
              <a:gd name="f68" fmla="*/ f54 1 f41"/>
              <a:gd name="f69" fmla="*/ f55 1 f42"/>
              <a:gd name="f70" fmla="*/ f56 1 f41"/>
              <a:gd name="f71" fmla="*/ f57 1 f42"/>
              <a:gd name="f72" fmla="*/ f58 1 f41"/>
              <a:gd name="f73" fmla="*/ f59 1 f42"/>
              <a:gd name="f74" fmla="*/ f60 1 f41"/>
              <a:gd name="f75" fmla="*/ f61 1 f42"/>
              <a:gd name="f76" fmla="*/ f62 1 f41"/>
              <a:gd name="f77" fmla="*/ f63 1 f42"/>
              <a:gd name="f78" fmla="*/ f64 f32 1"/>
              <a:gd name="f79" fmla="*/ f65 f32 1"/>
              <a:gd name="f80" fmla="*/ f67 f33 1"/>
              <a:gd name="f81" fmla="*/ f66 f33 1"/>
              <a:gd name="f82" fmla="*/ f68 f32 1"/>
              <a:gd name="f83" fmla="*/ f69 f33 1"/>
              <a:gd name="f84" fmla="*/ f70 f32 1"/>
              <a:gd name="f85" fmla="*/ f71 f33 1"/>
              <a:gd name="f86" fmla="*/ f72 f32 1"/>
              <a:gd name="f87" fmla="*/ f73 f33 1"/>
              <a:gd name="f88" fmla="*/ f74 f32 1"/>
              <a:gd name="f89" fmla="*/ f75 f33 1"/>
              <a:gd name="f90" fmla="*/ f76 f32 1"/>
              <a:gd name="f91" fmla="*/ f77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2" y="f83"/>
              </a:cxn>
              <a:cxn ang="f53">
                <a:pos x="f84" y="f85"/>
              </a:cxn>
              <a:cxn ang="f53">
                <a:pos x="f86" y="f87"/>
              </a:cxn>
              <a:cxn ang="f53">
                <a:pos x="f88" y="f89"/>
              </a:cxn>
              <a:cxn ang="f53">
                <a:pos x="f90" y="f91"/>
              </a:cxn>
              <a:cxn ang="f53">
                <a:pos x="f82" y="f83"/>
              </a:cxn>
            </a:cxnLst>
            <a:rect l="f78" t="f81" r="f79" b="f80"/>
            <a:pathLst>
              <a:path w="71" h="64">
                <a:moveTo>
                  <a:pt x="f6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7"/>
                  <a:pt x="f16" y="f17"/>
                </a:cubicBezTo>
                <a:cubicBezTo>
                  <a:pt x="f5" y="f18"/>
                  <a:pt x="f15" y="f19"/>
                  <a:pt x="f20" y="f21"/>
                </a:cubicBezTo>
                <a:cubicBezTo>
                  <a:pt x="f22" y="f12"/>
                  <a:pt x="f23" y="f24"/>
                  <a:pt x="f25" y="f26"/>
                </a:cubicBezTo>
                <a:cubicBezTo>
                  <a:pt x="f27" y="f28"/>
                  <a:pt x="f29" y="f30"/>
                  <a:pt x="f6" y="f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id="{9B777A2C-1C82-4279-89A1-483C1A973C5E}"/>
              </a:ext>
            </a:extLst>
          </p:cNvPr>
          <p:cNvSpPr/>
          <p:nvPr/>
        </p:nvSpPr>
        <p:spPr>
          <a:xfrm>
            <a:off x="914400" y="2168527"/>
            <a:ext cx="84133" cy="793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"/>
              <a:gd name="f7" fmla="val 66"/>
              <a:gd name="f8" fmla="val 17"/>
              <a:gd name="f9" fmla="val 19"/>
              <a:gd name="f10" fmla="val 37"/>
              <a:gd name="f11" fmla="val 27"/>
              <a:gd name="f12" fmla="val 58"/>
              <a:gd name="f13" fmla="val 36"/>
              <a:gd name="f14" fmla="val 39"/>
              <a:gd name="f15" fmla="val 46"/>
              <a:gd name="f16" fmla="val 67"/>
              <a:gd name="f17" fmla="val 55"/>
              <a:gd name="f18" fmla="val 62"/>
              <a:gd name="f19" fmla="val 64"/>
              <a:gd name="f20" fmla="val 54"/>
              <a:gd name="f21" fmla="val 45"/>
              <a:gd name="f22" fmla="val 63"/>
              <a:gd name="f23" fmla="val 23"/>
              <a:gd name="f24" fmla="val 57"/>
              <a:gd name="f25" fmla="val 1"/>
              <a:gd name="f26" fmla="val 29"/>
              <a:gd name="f27" fmla="+- 0 0 -90"/>
              <a:gd name="f28" fmla="*/ f3 1 71"/>
              <a:gd name="f29" fmla="*/ f4 1 66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71"/>
              <a:gd name="f38" fmla="*/ f34 1 66"/>
              <a:gd name="f39" fmla="*/ 0 f35 1"/>
              <a:gd name="f40" fmla="*/ 0 f34 1"/>
              <a:gd name="f41" fmla="*/ 58 f35 1"/>
              <a:gd name="f42" fmla="*/ 36 f34 1"/>
              <a:gd name="f43" fmla="*/ 67 f35 1"/>
              <a:gd name="f44" fmla="*/ 55 f34 1"/>
              <a:gd name="f45" fmla="*/ 45 f35 1"/>
              <a:gd name="f46" fmla="*/ 63 f34 1"/>
              <a:gd name="f47" fmla="+- f36 0 f1"/>
              <a:gd name="f48" fmla="*/ f39 1 71"/>
              <a:gd name="f49" fmla="*/ f40 1 66"/>
              <a:gd name="f50" fmla="*/ f41 1 71"/>
              <a:gd name="f51" fmla="*/ f42 1 66"/>
              <a:gd name="f52" fmla="*/ f43 1 71"/>
              <a:gd name="f53" fmla="*/ f44 1 66"/>
              <a:gd name="f54" fmla="*/ f45 1 71"/>
              <a:gd name="f55" fmla="*/ f46 1 66"/>
              <a:gd name="f56" fmla="*/ 0 1 f37"/>
              <a:gd name="f57" fmla="*/ f31 1 f37"/>
              <a:gd name="f58" fmla="*/ 0 1 f38"/>
              <a:gd name="f59" fmla="*/ f32 1 f38"/>
              <a:gd name="f60" fmla="*/ f48 1 f37"/>
              <a:gd name="f61" fmla="*/ f49 1 f38"/>
              <a:gd name="f62" fmla="*/ f50 1 f37"/>
              <a:gd name="f63" fmla="*/ f51 1 f38"/>
              <a:gd name="f64" fmla="*/ f52 1 f37"/>
              <a:gd name="f65" fmla="*/ f53 1 f38"/>
              <a:gd name="f66" fmla="*/ f54 1 f37"/>
              <a:gd name="f67" fmla="*/ f55 1 f38"/>
              <a:gd name="f68" fmla="*/ f56 f28 1"/>
              <a:gd name="f69" fmla="*/ f57 f28 1"/>
              <a:gd name="f70" fmla="*/ f59 f29 1"/>
              <a:gd name="f71" fmla="*/ f58 f29 1"/>
              <a:gd name="f72" fmla="*/ f60 f28 1"/>
              <a:gd name="f73" fmla="*/ f61 f29 1"/>
              <a:gd name="f74" fmla="*/ f62 f28 1"/>
              <a:gd name="f75" fmla="*/ f63 f29 1"/>
              <a:gd name="f76" fmla="*/ f64 f28 1"/>
              <a:gd name="f77" fmla="*/ f65 f29 1"/>
              <a:gd name="f78" fmla="*/ f66 f28 1"/>
              <a:gd name="f79" fmla="*/ f67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2" y="f73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72" y="f73"/>
              </a:cxn>
            </a:cxnLst>
            <a:rect l="f68" t="f71" r="f69" b="f70"/>
            <a:pathLst>
              <a:path w="71" h="66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7" y="f14"/>
                  <a:pt x="f6" y="f15"/>
                  <a:pt x="f16" y="f17"/>
                </a:cubicBezTo>
                <a:cubicBezTo>
                  <a:pt x="f18" y="f19"/>
                  <a:pt x="f20" y="f7"/>
                  <a:pt x="f21" y="f22"/>
                </a:cubicBezTo>
                <a:cubicBezTo>
                  <a:pt x="f23" y="f24"/>
                  <a:pt x="f25" y="f26"/>
                  <a:pt x="f5" y="f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3F21C02D-61D5-4CD4-8FE8-6766542075B6}"/>
              </a:ext>
            </a:extLst>
          </p:cNvPr>
          <p:cNvSpPr/>
          <p:nvPr/>
        </p:nvSpPr>
        <p:spPr>
          <a:xfrm>
            <a:off x="1068384" y="890589"/>
            <a:ext cx="311152" cy="3032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2"/>
              <a:gd name="f7" fmla="val 256"/>
              <a:gd name="f8" fmla="val 45"/>
              <a:gd name="f9" fmla="val 148"/>
              <a:gd name="f10" fmla="val 42"/>
              <a:gd name="f11" fmla="val 147"/>
              <a:gd name="f12" fmla="val 41"/>
              <a:gd name="f13" fmla="val 18"/>
              <a:gd name="f14" fmla="val 163"/>
              <a:gd name="f15" fmla="val 17"/>
              <a:gd name="f16" fmla="val 162"/>
              <a:gd name="f17" fmla="val 10"/>
              <a:gd name="f18" fmla="val 133"/>
              <a:gd name="f19" fmla="val 94"/>
              <a:gd name="f20" fmla="val 2"/>
              <a:gd name="f21" fmla="val 92"/>
              <a:gd name="f22" fmla="val 87"/>
              <a:gd name="f23" fmla="val 62"/>
              <a:gd name="f24" fmla="val 84"/>
              <a:gd name="f25" fmla="val 83"/>
              <a:gd name="f26" fmla="val 91"/>
              <a:gd name="f27" fmla="val 103"/>
              <a:gd name="f28" fmla="val 95"/>
              <a:gd name="f29" fmla="val 105"/>
              <a:gd name="f30" fmla="val 104"/>
              <a:gd name="f31" fmla="val 88"/>
              <a:gd name="f32" fmla="val 102"/>
              <a:gd name="f33" fmla="val 79"/>
              <a:gd name="f34" fmla="val 80"/>
              <a:gd name="f35" fmla="val 65"/>
              <a:gd name="f36" fmla="val 49"/>
              <a:gd name="f37" fmla="val 116"/>
              <a:gd name="f38" fmla="val 1"/>
              <a:gd name="f39" fmla="val 134"/>
              <a:gd name="f40" fmla="val 166"/>
              <a:gd name="f41" fmla="val 43"/>
              <a:gd name="f42" fmla="val 174"/>
              <a:gd name="f43" fmla="val 53"/>
              <a:gd name="f44" fmla="val 185"/>
              <a:gd name="f45" fmla="val 63"/>
              <a:gd name="f46" fmla="val 165"/>
              <a:gd name="f47" fmla="val 76"/>
              <a:gd name="f48" fmla="val 196"/>
              <a:gd name="f49" fmla="val 73"/>
              <a:gd name="f50" fmla="val 221"/>
              <a:gd name="f51" fmla="val 86"/>
              <a:gd name="f52" fmla="val 246"/>
              <a:gd name="f53" fmla="val 99"/>
              <a:gd name="f54" fmla="val 260"/>
              <a:gd name="f55" fmla="val 106"/>
              <a:gd name="f56" fmla="val 115"/>
              <a:gd name="f57" fmla="val 254"/>
              <a:gd name="f58" fmla="val 128"/>
              <a:gd name="f59" fmla="val 241"/>
              <a:gd name="f60" fmla="val 151"/>
              <a:gd name="f61" fmla="val 227"/>
              <a:gd name="f62" fmla="val 175"/>
              <a:gd name="f63" fmla="val 199"/>
              <a:gd name="f64" fmla="val 184"/>
              <a:gd name="f65" fmla="val 190"/>
              <a:gd name="f66" fmla="val 187"/>
              <a:gd name="f67" fmla="val 192"/>
              <a:gd name="f68" fmla="val 193"/>
              <a:gd name="f69" fmla="val 212"/>
              <a:gd name="f70" fmla="val 224"/>
              <a:gd name="f71" fmla="val 237"/>
              <a:gd name="f72" fmla="val 191"/>
              <a:gd name="f73" fmla="val 249"/>
              <a:gd name="f74" fmla="val 171"/>
              <a:gd name="f75" fmla="val 155"/>
              <a:gd name="f76" fmla="val 140"/>
              <a:gd name="f77" fmla="val 126"/>
              <a:gd name="f78" fmla="val 248"/>
              <a:gd name="f79" fmla="val 122"/>
              <a:gd name="f80" fmla="val 244"/>
              <a:gd name="f81" fmla="val 114"/>
              <a:gd name="f82" fmla="val 216"/>
              <a:gd name="f83" fmla="val 101"/>
              <a:gd name="f84" fmla="val 230"/>
              <a:gd name="f85" fmla="val 233"/>
              <a:gd name="f86" fmla="val 72"/>
              <a:gd name="f87" fmla="val 238"/>
              <a:gd name="f88" fmla="val 35"/>
              <a:gd name="f89" fmla="val 235"/>
              <a:gd name="f90" fmla="val 20"/>
              <a:gd name="f91" fmla="val 222"/>
              <a:gd name="f92" fmla="val 28"/>
              <a:gd name="f93" fmla="val 198"/>
              <a:gd name="f94" fmla="val 33"/>
              <a:gd name="f95" fmla="val 179"/>
              <a:gd name="f96" fmla="val 36"/>
              <a:gd name="f97" fmla="val 168"/>
              <a:gd name="f98" fmla="val 158"/>
              <a:gd name="f99" fmla="val 131"/>
              <a:gd name="f100" fmla="val 96"/>
              <a:gd name="f101" fmla="val 70"/>
              <a:gd name="f102" fmla="val 135"/>
              <a:gd name="f103" fmla="val 69"/>
              <a:gd name="f104" fmla="val 139"/>
              <a:gd name="f105" fmla="val 60"/>
              <a:gd name="f106" fmla="val 169"/>
              <a:gd name="f107" fmla="val 93"/>
              <a:gd name="f108" fmla="val 195"/>
              <a:gd name="f109" fmla="val 107"/>
              <a:gd name="f110" fmla="val 205"/>
              <a:gd name="f111" fmla="val 120"/>
              <a:gd name="f112" fmla="val 207"/>
              <a:gd name="f113" fmla="val 132"/>
              <a:gd name="f114" fmla="val 202"/>
              <a:gd name="f115" fmla="val 136"/>
              <a:gd name="f116" fmla="val 200"/>
              <a:gd name="f117" fmla="val 142"/>
              <a:gd name="f118" fmla="val 150"/>
              <a:gd name="f119" fmla="val 188"/>
              <a:gd name="f120" fmla="val 159"/>
              <a:gd name="f121" fmla="val 183"/>
              <a:gd name="f122" fmla="val 182"/>
              <a:gd name="f123" fmla="val 172"/>
              <a:gd name="f124" fmla="val 145"/>
              <a:gd name="f125" fmla="val 138"/>
              <a:gd name="f126" fmla="val 143"/>
              <a:gd name="f127" fmla="val 97"/>
              <a:gd name="f128" fmla="+- 0 0 -90"/>
              <a:gd name="f129" fmla="*/ f3 1 262"/>
              <a:gd name="f130" fmla="*/ f4 1 256"/>
              <a:gd name="f131" fmla="val f5"/>
              <a:gd name="f132" fmla="val f6"/>
              <a:gd name="f133" fmla="val f7"/>
              <a:gd name="f134" fmla="*/ f128 f0 1"/>
              <a:gd name="f135" fmla="+- f133 0 f131"/>
              <a:gd name="f136" fmla="+- f132 0 f131"/>
              <a:gd name="f137" fmla="*/ f134 1 f2"/>
              <a:gd name="f138" fmla="*/ f136 1 262"/>
              <a:gd name="f139" fmla="*/ f135 1 256"/>
              <a:gd name="f140" fmla="*/ 45 f136 1"/>
              <a:gd name="f141" fmla="*/ 148 f135 1"/>
              <a:gd name="f142" fmla="*/ 41 f136 1"/>
              <a:gd name="f143" fmla="*/ 147 f135 1"/>
              <a:gd name="f144" fmla="*/ 10 f136 1"/>
              <a:gd name="f145" fmla="*/ 133 f135 1"/>
              <a:gd name="f146" fmla="*/ 87 f135 1"/>
              <a:gd name="f147" fmla="*/ 103 f136 1"/>
              <a:gd name="f148" fmla="*/ 95 f135 1"/>
              <a:gd name="f149" fmla="*/ 102 f136 1"/>
              <a:gd name="f150" fmla="*/ 88 f135 1"/>
              <a:gd name="f151" fmla="*/ 92 f136 1"/>
              <a:gd name="f152" fmla="*/ 49 f135 1"/>
              <a:gd name="f153" fmla="*/ 166 f136 1"/>
              <a:gd name="f154" fmla="*/ 43 f135 1"/>
              <a:gd name="f155" fmla="*/ 165 f136 1"/>
              <a:gd name="f156" fmla="*/ 76 f135 1"/>
              <a:gd name="f157" fmla="*/ 246 f136 1"/>
              <a:gd name="f158" fmla="*/ 99 f135 1"/>
              <a:gd name="f159" fmla="*/ 254 f136 1"/>
              <a:gd name="f160" fmla="*/ 128 f135 1"/>
              <a:gd name="f161" fmla="*/ 199 f136 1"/>
              <a:gd name="f162" fmla="*/ 184 f135 1"/>
              <a:gd name="f163" fmla="*/ 192 f136 1"/>
              <a:gd name="f164" fmla="*/ 199 f135 1"/>
              <a:gd name="f165" fmla="*/ 237 f135 1"/>
              <a:gd name="f166" fmla="*/ 171 f136 1"/>
              <a:gd name="f167" fmla="*/ 256 f135 1"/>
              <a:gd name="f168" fmla="*/ 126 f136 1"/>
              <a:gd name="f169" fmla="*/ 248 f135 1"/>
              <a:gd name="f170" fmla="*/ 114 f136 1"/>
              <a:gd name="f171" fmla="*/ 241 f135 1"/>
              <a:gd name="f172" fmla="*/ 91 f136 1"/>
              <a:gd name="f173" fmla="*/ 233 f135 1"/>
              <a:gd name="f174" fmla="*/ 35 f136 1"/>
              <a:gd name="f175" fmla="*/ 235 f135 1"/>
              <a:gd name="f176" fmla="*/ 33 f136 1"/>
              <a:gd name="f177" fmla="*/ 179 f135 1"/>
              <a:gd name="f178" fmla="*/ 131 f136 1"/>
              <a:gd name="f179" fmla="*/ 96 f135 1"/>
              <a:gd name="f180" fmla="*/ 69 f136 1"/>
              <a:gd name="f181" fmla="*/ 139 f135 1"/>
              <a:gd name="f182" fmla="*/ 195 f135 1"/>
              <a:gd name="f183" fmla="*/ 132 f136 1"/>
              <a:gd name="f184" fmla="*/ 202 f135 1"/>
              <a:gd name="f185" fmla="*/ 142 f136 1"/>
              <a:gd name="f186" fmla="*/ 196 f135 1"/>
              <a:gd name="f187" fmla="*/ 169 f136 1"/>
              <a:gd name="f188" fmla="*/ 188 f136 1"/>
              <a:gd name="f189" fmla="*/ 145 f135 1"/>
              <a:gd name="f190" fmla="*/ 135 f136 1"/>
              <a:gd name="f191" fmla="+- f137 0 f1"/>
              <a:gd name="f192" fmla="*/ f140 1 262"/>
              <a:gd name="f193" fmla="*/ f141 1 256"/>
              <a:gd name="f194" fmla="*/ f142 1 262"/>
              <a:gd name="f195" fmla="*/ f143 1 256"/>
              <a:gd name="f196" fmla="*/ f144 1 262"/>
              <a:gd name="f197" fmla="*/ f145 1 256"/>
              <a:gd name="f198" fmla="*/ f146 1 256"/>
              <a:gd name="f199" fmla="*/ f147 1 262"/>
              <a:gd name="f200" fmla="*/ f148 1 256"/>
              <a:gd name="f201" fmla="*/ f149 1 262"/>
              <a:gd name="f202" fmla="*/ f150 1 256"/>
              <a:gd name="f203" fmla="*/ f151 1 262"/>
              <a:gd name="f204" fmla="*/ f152 1 256"/>
              <a:gd name="f205" fmla="*/ f153 1 262"/>
              <a:gd name="f206" fmla="*/ f154 1 256"/>
              <a:gd name="f207" fmla="*/ f155 1 262"/>
              <a:gd name="f208" fmla="*/ f156 1 256"/>
              <a:gd name="f209" fmla="*/ f157 1 262"/>
              <a:gd name="f210" fmla="*/ f158 1 256"/>
              <a:gd name="f211" fmla="*/ f159 1 262"/>
              <a:gd name="f212" fmla="*/ f160 1 256"/>
              <a:gd name="f213" fmla="*/ f161 1 262"/>
              <a:gd name="f214" fmla="*/ f162 1 256"/>
              <a:gd name="f215" fmla="*/ f163 1 262"/>
              <a:gd name="f216" fmla="*/ f164 1 256"/>
              <a:gd name="f217" fmla="*/ f165 1 256"/>
              <a:gd name="f218" fmla="*/ f166 1 262"/>
              <a:gd name="f219" fmla="*/ f167 1 256"/>
              <a:gd name="f220" fmla="*/ f168 1 262"/>
              <a:gd name="f221" fmla="*/ f169 1 256"/>
              <a:gd name="f222" fmla="*/ f170 1 262"/>
              <a:gd name="f223" fmla="*/ f171 1 256"/>
              <a:gd name="f224" fmla="*/ f172 1 262"/>
              <a:gd name="f225" fmla="*/ f173 1 256"/>
              <a:gd name="f226" fmla="*/ f174 1 262"/>
              <a:gd name="f227" fmla="*/ f175 1 256"/>
              <a:gd name="f228" fmla="*/ f176 1 262"/>
              <a:gd name="f229" fmla="*/ f177 1 256"/>
              <a:gd name="f230" fmla="*/ f178 1 262"/>
              <a:gd name="f231" fmla="*/ f179 1 256"/>
              <a:gd name="f232" fmla="*/ f180 1 262"/>
              <a:gd name="f233" fmla="*/ f181 1 256"/>
              <a:gd name="f234" fmla="*/ f182 1 256"/>
              <a:gd name="f235" fmla="*/ f183 1 262"/>
              <a:gd name="f236" fmla="*/ f184 1 256"/>
              <a:gd name="f237" fmla="*/ f185 1 262"/>
              <a:gd name="f238" fmla="*/ f186 1 256"/>
              <a:gd name="f239" fmla="*/ f187 1 262"/>
              <a:gd name="f240" fmla="*/ f188 1 262"/>
              <a:gd name="f241" fmla="*/ f189 1 256"/>
              <a:gd name="f242" fmla="*/ f190 1 262"/>
              <a:gd name="f243" fmla="*/ 0 1 f138"/>
              <a:gd name="f244" fmla="*/ f132 1 f138"/>
              <a:gd name="f245" fmla="*/ 0 1 f139"/>
              <a:gd name="f246" fmla="*/ f133 1 f139"/>
              <a:gd name="f247" fmla="*/ f192 1 f138"/>
              <a:gd name="f248" fmla="*/ f193 1 f139"/>
              <a:gd name="f249" fmla="*/ f194 1 f138"/>
              <a:gd name="f250" fmla="*/ f195 1 f139"/>
              <a:gd name="f251" fmla="*/ f196 1 f138"/>
              <a:gd name="f252" fmla="*/ f197 1 f139"/>
              <a:gd name="f253" fmla="*/ f198 1 f139"/>
              <a:gd name="f254" fmla="*/ f199 1 f138"/>
              <a:gd name="f255" fmla="*/ f200 1 f139"/>
              <a:gd name="f256" fmla="*/ f201 1 f138"/>
              <a:gd name="f257" fmla="*/ f202 1 f139"/>
              <a:gd name="f258" fmla="*/ f203 1 f138"/>
              <a:gd name="f259" fmla="*/ f204 1 f139"/>
              <a:gd name="f260" fmla="*/ f205 1 f138"/>
              <a:gd name="f261" fmla="*/ f206 1 f139"/>
              <a:gd name="f262" fmla="*/ f207 1 f138"/>
              <a:gd name="f263" fmla="*/ f208 1 f139"/>
              <a:gd name="f264" fmla="*/ f209 1 f138"/>
              <a:gd name="f265" fmla="*/ f210 1 f139"/>
              <a:gd name="f266" fmla="*/ f211 1 f138"/>
              <a:gd name="f267" fmla="*/ f212 1 f139"/>
              <a:gd name="f268" fmla="*/ f213 1 f138"/>
              <a:gd name="f269" fmla="*/ f214 1 f139"/>
              <a:gd name="f270" fmla="*/ f215 1 f138"/>
              <a:gd name="f271" fmla="*/ f216 1 f139"/>
              <a:gd name="f272" fmla="*/ f217 1 f139"/>
              <a:gd name="f273" fmla="*/ f218 1 f138"/>
              <a:gd name="f274" fmla="*/ f219 1 f139"/>
              <a:gd name="f275" fmla="*/ f220 1 f138"/>
              <a:gd name="f276" fmla="*/ f221 1 f139"/>
              <a:gd name="f277" fmla="*/ f222 1 f138"/>
              <a:gd name="f278" fmla="*/ f223 1 f139"/>
              <a:gd name="f279" fmla="*/ f224 1 f138"/>
              <a:gd name="f280" fmla="*/ f225 1 f139"/>
              <a:gd name="f281" fmla="*/ f226 1 f138"/>
              <a:gd name="f282" fmla="*/ f227 1 f139"/>
              <a:gd name="f283" fmla="*/ f228 1 f138"/>
              <a:gd name="f284" fmla="*/ f229 1 f139"/>
              <a:gd name="f285" fmla="*/ f230 1 f138"/>
              <a:gd name="f286" fmla="*/ f231 1 f139"/>
              <a:gd name="f287" fmla="*/ f232 1 f138"/>
              <a:gd name="f288" fmla="*/ f233 1 f139"/>
              <a:gd name="f289" fmla="*/ f234 1 f139"/>
              <a:gd name="f290" fmla="*/ f235 1 f138"/>
              <a:gd name="f291" fmla="*/ f236 1 f139"/>
              <a:gd name="f292" fmla="*/ f237 1 f138"/>
              <a:gd name="f293" fmla="*/ f238 1 f139"/>
              <a:gd name="f294" fmla="*/ f239 1 f138"/>
              <a:gd name="f295" fmla="*/ f240 1 f138"/>
              <a:gd name="f296" fmla="*/ f241 1 f139"/>
              <a:gd name="f297" fmla="*/ f242 1 f138"/>
              <a:gd name="f298" fmla="*/ f243 f129 1"/>
              <a:gd name="f299" fmla="*/ f244 f129 1"/>
              <a:gd name="f300" fmla="*/ f246 f130 1"/>
              <a:gd name="f301" fmla="*/ f245 f130 1"/>
              <a:gd name="f302" fmla="*/ f247 f129 1"/>
              <a:gd name="f303" fmla="*/ f248 f130 1"/>
              <a:gd name="f304" fmla="*/ f249 f129 1"/>
              <a:gd name="f305" fmla="*/ f250 f130 1"/>
              <a:gd name="f306" fmla="*/ f251 f129 1"/>
              <a:gd name="f307" fmla="*/ f252 f130 1"/>
              <a:gd name="f308" fmla="*/ f253 f130 1"/>
              <a:gd name="f309" fmla="*/ f254 f129 1"/>
              <a:gd name="f310" fmla="*/ f255 f130 1"/>
              <a:gd name="f311" fmla="*/ f256 f129 1"/>
              <a:gd name="f312" fmla="*/ f257 f130 1"/>
              <a:gd name="f313" fmla="*/ f258 f129 1"/>
              <a:gd name="f314" fmla="*/ f259 f130 1"/>
              <a:gd name="f315" fmla="*/ f260 f129 1"/>
              <a:gd name="f316" fmla="*/ f261 f130 1"/>
              <a:gd name="f317" fmla="*/ f262 f129 1"/>
              <a:gd name="f318" fmla="*/ f263 f130 1"/>
              <a:gd name="f319" fmla="*/ f264 f129 1"/>
              <a:gd name="f320" fmla="*/ f265 f130 1"/>
              <a:gd name="f321" fmla="*/ f266 f129 1"/>
              <a:gd name="f322" fmla="*/ f267 f130 1"/>
              <a:gd name="f323" fmla="*/ f268 f129 1"/>
              <a:gd name="f324" fmla="*/ f269 f130 1"/>
              <a:gd name="f325" fmla="*/ f270 f129 1"/>
              <a:gd name="f326" fmla="*/ f271 f130 1"/>
              <a:gd name="f327" fmla="*/ f272 f130 1"/>
              <a:gd name="f328" fmla="*/ f273 f129 1"/>
              <a:gd name="f329" fmla="*/ f274 f130 1"/>
              <a:gd name="f330" fmla="*/ f275 f129 1"/>
              <a:gd name="f331" fmla="*/ f276 f130 1"/>
              <a:gd name="f332" fmla="*/ f277 f129 1"/>
              <a:gd name="f333" fmla="*/ f278 f130 1"/>
              <a:gd name="f334" fmla="*/ f279 f129 1"/>
              <a:gd name="f335" fmla="*/ f280 f130 1"/>
              <a:gd name="f336" fmla="*/ f281 f129 1"/>
              <a:gd name="f337" fmla="*/ f282 f130 1"/>
              <a:gd name="f338" fmla="*/ f283 f129 1"/>
              <a:gd name="f339" fmla="*/ f284 f130 1"/>
              <a:gd name="f340" fmla="*/ f285 f129 1"/>
              <a:gd name="f341" fmla="*/ f286 f130 1"/>
              <a:gd name="f342" fmla="*/ f287 f129 1"/>
              <a:gd name="f343" fmla="*/ f288 f130 1"/>
              <a:gd name="f344" fmla="*/ f289 f130 1"/>
              <a:gd name="f345" fmla="*/ f290 f129 1"/>
              <a:gd name="f346" fmla="*/ f291 f130 1"/>
              <a:gd name="f347" fmla="*/ f292 f129 1"/>
              <a:gd name="f348" fmla="*/ f293 f130 1"/>
              <a:gd name="f349" fmla="*/ f294 f129 1"/>
              <a:gd name="f350" fmla="*/ f295 f129 1"/>
              <a:gd name="f351" fmla="*/ f296 f130 1"/>
              <a:gd name="f352" fmla="*/ f297 f1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1">
                <a:pos x="f302" y="f303"/>
              </a:cxn>
              <a:cxn ang="f191">
                <a:pos x="f304" y="f305"/>
              </a:cxn>
              <a:cxn ang="f191">
                <a:pos x="f306" y="f307"/>
              </a:cxn>
              <a:cxn ang="f191">
                <a:pos x="f304" y="f308"/>
              </a:cxn>
              <a:cxn ang="f191">
                <a:pos x="f309" y="f310"/>
              </a:cxn>
              <a:cxn ang="f191">
                <a:pos x="f311" y="f312"/>
              </a:cxn>
              <a:cxn ang="f191">
                <a:pos x="f313" y="f314"/>
              </a:cxn>
              <a:cxn ang="f191">
                <a:pos x="f315" y="f316"/>
              </a:cxn>
              <a:cxn ang="f191">
                <a:pos x="f317" y="f318"/>
              </a:cxn>
              <a:cxn ang="f191">
                <a:pos x="f319" y="f320"/>
              </a:cxn>
              <a:cxn ang="f191">
                <a:pos x="f321" y="f322"/>
              </a:cxn>
              <a:cxn ang="f191">
                <a:pos x="f323" y="f324"/>
              </a:cxn>
              <a:cxn ang="f191">
                <a:pos x="f325" y="f326"/>
              </a:cxn>
              <a:cxn ang="f191">
                <a:pos x="f325" y="f327"/>
              </a:cxn>
              <a:cxn ang="f191">
                <a:pos x="f328" y="f329"/>
              </a:cxn>
              <a:cxn ang="f191">
                <a:pos x="f330" y="f331"/>
              </a:cxn>
              <a:cxn ang="f191">
                <a:pos x="f332" y="f333"/>
              </a:cxn>
              <a:cxn ang="f191">
                <a:pos x="f334" y="f335"/>
              </a:cxn>
              <a:cxn ang="f191">
                <a:pos x="f336" y="f337"/>
              </a:cxn>
              <a:cxn ang="f191">
                <a:pos x="f338" y="f339"/>
              </a:cxn>
              <a:cxn ang="f191">
                <a:pos x="f302" y="f303"/>
              </a:cxn>
              <a:cxn ang="f191">
                <a:pos x="f340" y="f341"/>
              </a:cxn>
              <a:cxn ang="f191">
                <a:pos x="f342" y="f343"/>
              </a:cxn>
              <a:cxn ang="f191">
                <a:pos x="f311" y="f344"/>
              </a:cxn>
              <a:cxn ang="f191">
                <a:pos x="f345" y="f346"/>
              </a:cxn>
              <a:cxn ang="f191">
                <a:pos x="f347" y="f348"/>
              </a:cxn>
              <a:cxn ang="f191">
                <a:pos x="f349" y="f339"/>
              </a:cxn>
              <a:cxn ang="f191">
                <a:pos x="f350" y="f351"/>
              </a:cxn>
              <a:cxn ang="f191">
                <a:pos x="f352" y="f341"/>
              </a:cxn>
              <a:cxn ang="f191">
                <a:pos x="f340" y="f341"/>
              </a:cxn>
            </a:cxnLst>
            <a:rect l="f298" t="f301" r="f299" b="f300"/>
            <a:pathLst>
              <a:path w="262" h="256">
                <a:moveTo>
                  <a:pt x="f8" y="f9"/>
                </a:moveTo>
                <a:cubicBezTo>
                  <a:pt x="f10" y="f11"/>
                  <a:pt x="f12" y="f11"/>
                  <a:pt x="f12" y="f11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5" y="f19"/>
                  <a:pt x="f20" y="f21"/>
                  <a:pt x="f12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26"/>
                  <a:pt x="f30" y="f31"/>
                  <a:pt x="f32" y="f31"/>
                </a:cubicBezTo>
                <a:cubicBezTo>
                  <a:pt x="f33" y="f34"/>
                  <a:pt x="f24" y="f35"/>
                  <a:pt x="f21" y="f36"/>
                </a:cubicBezTo>
                <a:cubicBezTo>
                  <a:pt x="f37" y="f38"/>
                  <a:pt x="f39" y="f5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6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7" y="f63"/>
                </a:cubicBezTo>
                <a:cubicBezTo>
                  <a:pt x="f67" y="f69"/>
                  <a:pt x="f67" y="f70"/>
                  <a:pt x="f67" y="f71"/>
                </a:cubicBezTo>
                <a:cubicBezTo>
                  <a:pt x="f72" y="f73"/>
                  <a:pt x="f64" y="f7"/>
                  <a:pt x="f74" y="f7"/>
                </a:cubicBezTo>
                <a:cubicBezTo>
                  <a:pt x="f75" y="f7"/>
                  <a:pt x="f76" y="f57"/>
                  <a:pt x="f77" y="f78"/>
                </a:cubicBezTo>
                <a:cubicBezTo>
                  <a:pt x="f79" y="f52"/>
                  <a:pt x="f56" y="f80"/>
                  <a:pt x="f81" y="f59"/>
                </a:cubicBezTo>
                <a:cubicBezTo>
                  <a:pt x="f81" y="f82"/>
                  <a:pt x="f83" y="f84"/>
                  <a:pt x="f26" y="f85"/>
                </a:cubicBezTo>
                <a:cubicBezTo>
                  <a:pt x="f86" y="f87"/>
                  <a:pt x="f36" y="f78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12" y="f98"/>
                  <a:pt x="f8" y="f9"/>
                </a:cubicBezTo>
                <a:close/>
                <a:moveTo>
                  <a:pt x="f99" y="f100"/>
                </a:moveTo>
                <a:cubicBezTo>
                  <a:pt x="f58" y="f100"/>
                  <a:pt x="f101" y="f102"/>
                  <a:pt x="f103" y="f104"/>
                </a:cubicBezTo>
                <a:cubicBezTo>
                  <a:pt x="f105" y="f106"/>
                  <a:pt x="f107" y="f62"/>
                  <a:pt x="f32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76" y="f63"/>
                  <a:pt x="f117" y="f48"/>
                </a:cubicBezTo>
                <a:cubicBezTo>
                  <a:pt x="f118" y="f119"/>
                  <a:pt x="f120" y="f121"/>
                  <a:pt x="f106" y="f95"/>
                </a:cubicBezTo>
                <a:cubicBezTo>
                  <a:pt x="f122" y="f123"/>
                  <a:pt x="f72" y="f16"/>
                  <a:pt x="f119" y="f124"/>
                </a:cubicBezTo>
                <a:cubicBezTo>
                  <a:pt x="f66" y="f125"/>
                  <a:pt x="f126" y="f127"/>
                  <a:pt x="f102" y="f100"/>
                </a:cubicBezTo>
                <a:cubicBezTo>
                  <a:pt x="f39" y="f100"/>
                  <a:pt x="f18" y="f100"/>
                  <a:pt x="f99" y="f100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id="{2C062932-BB0E-4AED-A9F7-B45B35ED85CD}"/>
              </a:ext>
            </a:extLst>
          </p:cNvPr>
          <p:cNvSpPr/>
          <p:nvPr/>
        </p:nvSpPr>
        <p:spPr>
          <a:xfrm>
            <a:off x="1052510" y="1128717"/>
            <a:ext cx="171450" cy="1317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5"/>
              <a:gd name="f7" fmla="val 111"/>
              <a:gd name="f8" fmla="val 44"/>
              <a:gd name="f9" fmla="val 109"/>
              <a:gd name="f10" fmla="val 31"/>
              <a:gd name="f11" fmla="val 26"/>
              <a:gd name="f12" fmla="val 107"/>
              <a:gd name="f13" fmla="val 22"/>
              <a:gd name="f14" fmla="val 101"/>
              <a:gd name="f15" fmla="val 7"/>
              <a:gd name="f16" fmla="val 74"/>
              <a:gd name="f17" fmla="val 45"/>
              <a:gd name="f18" fmla="val 5"/>
              <a:gd name="f19" fmla="val 15"/>
              <a:gd name="f20" fmla="val 6"/>
              <a:gd name="f21" fmla="val 8"/>
              <a:gd name="f22" fmla="val 16"/>
              <a:gd name="f23" fmla="val 1"/>
              <a:gd name="f24" fmla="val 24"/>
              <a:gd name="f25" fmla="val 33"/>
              <a:gd name="f26" fmla="val 14"/>
              <a:gd name="f27" fmla="val 35"/>
              <a:gd name="f28" fmla="val 25"/>
              <a:gd name="f29" fmla="val 29"/>
              <a:gd name="f30" fmla="val 40"/>
              <a:gd name="f31" fmla="val 41"/>
              <a:gd name="f32" fmla="val 55"/>
              <a:gd name="f33" fmla="val 52"/>
              <a:gd name="f34" fmla="val 72"/>
              <a:gd name="f35" fmla="val 51"/>
              <a:gd name="f36" fmla="val 86"/>
              <a:gd name="f37" fmla="val 46"/>
              <a:gd name="f38" fmla="val 105"/>
              <a:gd name="f39" fmla="val 119"/>
              <a:gd name="f40" fmla="val 47"/>
              <a:gd name="f41" fmla="val 134"/>
              <a:gd name="f42" fmla="val 62"/>
              <a:gd name="f43" fmla="val 143"/>
              <a:gd name="f44" fmla="val 67"/>
              <a:gd name="f45" fmla="val 136"/>
              <a:gd name="f46" fmla="val 118"/>
              <a:gd name="f47" fmla="val 92"/>
              <a:gd name="f48" fmla="val 94"/>
              <a:gd name="f49" fmla="val 98"/>
              <a:gd name="f50" fmla="val 70"/>
              <a:gd name="f51" fmla="val 104"/>
              <a:gd name="f52" fmla="val 60"/>
              <a:gd name="f53" fmla="val 106"/>
              <a:gd name="f54" fmla="val 49"/>
              <a:gd name="f55" fmla="val 108"/>
              <a:gd name="f56" fmla="+- 0 0 -90"/>
              <a:gd name="f57" fmla="*/ f3 1 145"/>
              <a:gd name="f58" fmla="*/ f4 1 111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145"/>
              <a:gd name="f67" fmla="*/ f63 1 111"/>
              <a:gd name="f68" fmla="*/ 44 f64 1"/>
              <a:gd name="f69" fmla="*/ 109 f63 1"/>
              <a:gd name="f70" fmla="*/ 22 f64 1"/>
              <a:gd name="f71" fmla="*/ 101 f63 1"/>
              <a:gd name="f72" fmla="*/ 5 f64 1"/>
              <a:gd name="f73" fmla="*/ 15 f63 1"/>
              <a:gd name="f74" fmla="*/ 16 f64 1"/>
              <a:gd name="f75" fmla="*/ 1 f63 1"/>
              <a:gd name="f76" fmla="*/ 33 f64 1"/>
              <a:gd name="f77" fmla="*/ 14 f63 1"/>
              <a:gd name="f78" fmla="*/ 41 f64 1"/>
              <a:gd name="f79" fmla="*/ 45 f63 1"/>
              <a:gd name="f80" fmla="*/ 86 f64 1"/>
              <a:gd name="f81" fmla="*/ 46 f63 1"/>
              <a:gd name="f82" fmla="*/ 134 f64 1"/>
              <a:gd name="f83" fmla="*/ 55 f63 1"/>
              <a:gd name="f84" fmla="*/ 136 f64 1"/>
              <a:gd name="f85" fmla="*/ 74 f63 1"/>
              <a:gd name="f86" fmla="*/ 70 f64 1"/>
              <a:gd name="f87" fmla="*/ 104 f63 1"/>
              <a:gd name="f88" fmla="+- f65 0 f1"/>
              <a:gd name="f89" fmla="*/ f68 1 145"/>
              <a:gd name="f90" fmla="*/ f69 1 111"/>
              <a:gd name="f91" fmla="*/ f70 1 145"/>
              <a:gd name="f92" fmla="*/ f71 1 111"/>
              <a:gd name="f93" fmla="*/ f72 1 145"/>
              <a:gd name="f94" fmla="*/ f73 1 111"/>
              <a:gd name="f95" fmla="*/ f74 1 145"/>
              <a:gd name="f96" fmla="*/ f75 1 111"/>
              <a:gd name="f97" fmla="*/ f76 1 145"/>
              <a:gd name="f98" fmla="*/ f77 1 111"/>
              <a:gd name="f99" fmla="*/ f78 1 145"/>
              <a:gd name="f100" fmla="*/ f79 1 111"/>
              <a:gd name="f101" fmla="*/ f80 1 145"/>
              <a:gd name="f102" fmla="*/ f81 1 111"/>
              <a:gd name="f103" fmla="*/ f82 1 145"/>
              <a:gd name="f104" fmla="*/ f83 1 111"/>
              <a:gd name="f105" fmla="*/ f84 1 145"/>
              <a:gd name="f106" fmla="*/ f85 1 111"/>
              <a:gd name="f107" fmla="*/ f86 1 145"/>
              <a:gd name="f108" fmla="*/ f87 1 111"/>
              <a:gd name="f109" fmla="*/ 0 1 f66"/>
              <a:gd name="f110" fmla="*/ f60 1 f66"/>
              <a:gd name="f111" fmla="*/ 0 1 f67"/>
              <a:gd name="f112" fmla="*/ f61 1 f67"/>
              <a:gd name="f113" fmla="*/ f89 1 f66"/>
              <a:gd name="f114" fmla="*/ f90 1 f67"/>
              <a:gd name="f115" fmla="*/ f91 1 f66"/>
              <a:gd name="f116" fmla="*/ f92 1 f67"/>
              <a:gd name="f117" fmla="*/ f93 1 f66"/>
              <a:gd name="f118" fmla="*/ f94 1 f67"/>
              <a:gd name="f119" fmla="*/ f95 1 f66"/>
              <a:gd name="f120" fmla="*/ f96 1 f67"/>
              <a:gd name="f121" fmla="*/ f97 1 f66"/>
              <a:gd name="f122" fmla="*/ f98 1 f67"/>
              <a:gd name="f123" fmla="*/ f99 1 f66"/>
              <a:gd name="f124" fmla="*/ f100 1 f67"/>
              <a:gd name="f125" fmla="*/ f101 1 f66"/>
              <a:gd name="f126" fmla="*/ f102 1 f67"/>
              <a:gd name="f127" fmla="*/ f103 1 f66"/>
              <a:gd name="f128" fmla="*/ f104 1 f67"/>
              <a:gd name="f129" fmla="*/ f105 1 f66"/>
              <a:gd name="f130" fmla="*/ f106 1 f67"/>
              <a:gd name="f131" fmla="*/ f107 1 f66"/>
              <a:gd name="f132" fmla="*/ f108 1 f67"/>
              <a:gd name="f133" fmla="*/ f109 f57 1"/>
              <a:gd name="f134" fmla="*/ f110 f57 1"/>
              <a:gd name="f135" fmla="*/ f112 f58 1"/>
              <a:gd name="f136" fmla="*/ f111 f58 1"/>
              <a:gd name="f137" fmla="*/ f113 f57 1"/>
              <a:gd name="f138" fmla="*/ f114 f58 1"/>
              <a:gd name="f139" fmla="*/ f115 f57 1"/>
              <a:gd name="f140" fmla="*/ f116 f58 1"/>
              <a:gd name="f141" fmla="*/ f117 f57 1"/>
              <a:gd name="f142" fmla="*/ f118 f58 1"/>
              <a:gd name="f143" fmla="*/ f119 f57 1"/>
              <a:gd name="f144" fmla="*/ f120 f58 1"/>
              <a:gd name="f145" fmla="*/ f121 f57 1"/>
              <a:gd name="f146" fmla="*/ f122 f58 1"/>
              <a:gd name="f147" fmla="*/ f123 f57 1"/>
              <a:gd name="f148" fmla="*/ f124 f58 1"/>
              <a:gd name="f149" fmla="*/ f125 f57 1"/>
              <a:gd name="f150" fmla="*/ f126 f58 1"/>
              <a:gd name="f151" fmla="*/ f127 f57 1"/>
              <a:gd name="f152" fmla="*/ f128 f58 1"/>
              <a:gd name="f153" fmla="*/ f129 f57 1"/>
              <a:gd name="f154" fmla="*/ f130 f58 1"/>
              <a:gd name="f155" fmla="*/ f131 f57 1"/>
              <a:gd name="f156" fmla="*/ f132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8">
                <a:pos x="f137" y="f138"/>
              </a:cxn>
              <a:cxn ang="f88">
                <a:pos x="f139" y="f140"/>
              </a:cxn>
              <a:cxn ang="f88">
                <a:pos x="f141" y="f142"/>
              </a:cxn>
              <a:cxn ang="f88">
                <a:pos x="f143" y="f144"/>
              </a:cxn>
              <a:cxn ang="f88">
                <a:pos x="f145" y="f146"/>
              </a:cxn>
              <a:cxn ang="f88">
                <a:pos x="f147" y="f148"/>
              </a:cxn>
              <a:cxn ang="f88">
                <a:pos x="f149" y="f150"/>
              </a:cxn>
              <a:cxn ang="f88">
                <a:pos x="f151" y="f152"/>
              </a:cxn>
              <a:cxn ang="f88">
                <a:pos x="f153" y="f154"/>
              </a:cxn>
              <a:cxn ang="f88">
                <a:pos x="f155" y="f156"/>
              </a:cxn>
              <a:cxn ang="f88">
                <a:pos x="f137" y="f138"/>
              </a:cxn>
            </a:cxnLst>
            <a:rect l="f133" t="f136" r="f134" b="f135"/>
            <a:pathLst>
              <a:path w="145" h="111">
                <a:moveTo>
                  <a:pt x="f8" y="f9"/>
                </a:moveTo>
                <a:cubicBezTo>
                  <a:pt x="f10" y="f7"/>
                  <a:pt x="f11" y="f12"/>
                  <a:pt x="f13" y="f14"/>
                </a:cubicBezTo>
                <a:cubicBezTo>
                  <a:pt x="f15" y="f16"/>
                  <a:pt x="f5" y="f17"/>
                  <a:pt x="f18" y="f19"/>
                </a:cubicBezTo>
                <a:cubicBezTo>
                  <a:pt x="f20" y="f21"/>
                  <a:pt x="f20" y="f5"/>
                  <a:pt x="f22" y="f23"/>
                </a:cubicBezTo>
                <a:cubicBezTo>
                  <a:pt x="f24" y="f23"/>
                  <a:pt x="f10" y="f18"/>
                  <a:pt x="f25" y="f26"/>
                </a:cubicBezTo>
                <a:cubicBezTo>
                  <a:pt x="f27" y="f28"/>
                  <a:pt x="f29" y="f30"/>
                  <a:pt x="f31" y="f17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0"/>
                  <a:pt x="f39" y="f40"/>
                  <a:pt x="f41" y="f32"/>
                </a:cubicBezTo>
                <a:cubicBezTo>
                  <a:pt x="f6" y="f42"/>
                  <a:pt x="f43" y="f44"/>
                  <a:pt x="f45" y="f16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6ED34B11-920B-4EC4-BBE0-8F6A9722A947}"/>
              </a:ext>
            </a:extLst>
          </p:cNvPr>
          <p:cNvSpPr/>
          <p:nvPr/>
        </p:nvSpPr>
        <p:spPr>
          <a:xfrm>
            <a:off x="1222379" y="1103315"/>
            <a:ext cx="144466" cy="141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"/>
              <a:gd name="f7" fmla="val 120"/>
              <a:gd name="f8" fmla="val 51"/>
              <a:gd name="f9" fmla="val 117"/>
              <a:gd name="f10" fmla="val 121"/>
              <a:gd name="f11" fmla="val 109"/>
              <a:gd name="f12" fmla="val 65"/>
              <a:gd name="f13" fmla="val 118"/>
              <a:gd name="f14" fmla="val 49"/>
              <a:gd name="f15" fmla="val 33"/>
              <a:gd name="f16" fmla="val 17"/>
              <a:gd name="f17" fmla="val 116"/>
              <a:gd name="f18" fmla="val 11"/>
              <a:gd name="f19" fmla="val 114"/>
              <a:gd name="f20" fmla="val 115"/>
              <a:gd name="f21" fmla="val 1"/>
              <a:gd name="f22" fmla="val 105"/>
              <a:gd name="f23" fmla="val 3"/>
              <a:gd name="f24" fmla="val 97"/>
              <a:gd name="f25" fmla="val 8"/>
              <a:gd name="f26" fmla="val 87"/>
              <a:gd name="f27" fmla="val 19"/>
              <a:gd name="f28" fmla="val 86"/>
              <a:gd name="f29" fmla="val 26"/>
              <a:gd name="f30" fmla="val 85"/>
              <a:gd name="f31" fmla="val 34"/>
              <a:gd name="f32" fmla="val 41"/>
              <a:gd name="f33" fmla="val 70"/>
              <a:gd name="f34" fmla="val 82"/>
              <a:gd name="f35" fmla="val 73"/>
              <a:gd name="f36" fmla="val 58"/>
              <a:gd name="f37" fmla="val 74"/>
              <a:gd name="f38" fmla="val 40"/>
              <a:gd name="f39" fmla="val 32"/>
              <a:gd name="f40" fmla="val 22"/>
              <a:gd name="f41" fmla="val 78"/>
              <a:gd name="f42" fmla="val 15"/>
              <a:gd name="f43" fmla="val 106"/>
              <a:gd name="f44" fmla="val 7"/>
              <a:gd name="f45" fmla="val 29"/>
              <a:gd name="f46" fmla="val 37"/>
              <a:gd name="f47" fmla="val 44"/>
              <a:gd name="f48" fmla="+- 0 0 -90"/>
              <a:gd name="f49" fmla="*/ f3 1 123"/>
              <a:gd name="f50" fmla="*/ f4 1 120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123"/>
              <a:gd name="f59" fmla="*/ f55 1 120"/>
              <a:gd name="f60" fmla="*/ 123 f56 1"/>
              <a:gd name="f61" fmla="*/ 51 f55 1"/>
              <a:gd name="f62" fmla="*/ 65 f56 1"/>
              <a:gd name="f63" fmla="*/ 118 f55 1"/>
              <a:gd name="f64" fmla="*/ 17 f56 1"/>
              <a:gd name="f65" fmla="*/ 116 f55 1"/>
              <a:gd name="f66" fmla="*/ 1 f56 1"/>
              <a:gd name="f67" fmla="*/ 105 f55 1"/>
              <a:gd name="f68" fmla="*/ 19 f56 1"/>
              <a:gd name="f69" fmla="*/ 86 f55 1"/>
              <a:gd name="f70" fmla="*/ 41 f56 1"/>
              <a:gd name="f71" fmla="*/ 73 f56 1"/>
              <a:gd name="f72" fmla="*/ 58 f55 1"/>
              <a:gd name="f73" fmla="*/ 32 f55 1"/>
              <a:gd name="f74" fmla="*/ 86 f56 1"/>
              <a:gd name="f75" fmla="*/ 11 f55 1"/>
              <a:gd name="f76" fmla="*/ 29 f55 1"/>
              <a:gd name="f77" fmla="+- f57 0 f1"/>
              <a:gd name="f78" fmla="*/ f60 1 123"/>
              <a:gd name="f79" fmla="*/ f61 1 120"/>
              <a:gd name="f80" fmla="*/ f62 1 123"/>
              <a:gd name="f81" fmla="*/ f63 1 120"/>
              <a:gd name="f82" fmla="*/ f64 1 123"/>
              <a:gd name="f83" fmla="*/ f65 1 120"/>
              <a:gd name="f84" fmla="*/ f66 1 123"/>
              <a:gd name="f85" fmla="*/ f67 1 120"/>
              <a:gd name="f86" fmla="*/ f68 1 123"/>
              <a:gd name="f87" fmla="*/ f69 1 120"/>
              <a:gd name="f88" fmla="*/ f70 1 123"/>
              <a:gd name="f89" fmla="*/ f71 1 123"/>
              <a:gd name="f90" fmla="*/ f72 1 120"/>
              <a:gd name="f91" fmla="*/ f73 1 120"/>
              <a:gd name="f92" fmla="*/ f74 1 123"/>
              <a:gd name="f93" fmla="*/ f75 1 120"/>
              <a:gd name="f94" fmla="*/ f76 1 120"/>
              <a:gd name="f95" fmla="*/ 0 1 f58"/>
              <a:gd name="f96" fmla="*/ f52 1 f58"/>
              <a:gd name="f97" fmla="*/ 0 1 f59"/>
              <a:gd name="f98" fmla="*/ f53 1 f59"/>
              <a:gd name="f99" fmla="*/ f78 1 f58"/>
              <a:gd name="f100" fmla="*/ f79 1 f59"/>
              <a:gd name="f101" fmla="*/ f80 1 f58"/>
              <a:gd name="f102" fmla="*/ f81 1 f59"/>
              <a:gd name="f103" fmla="*/ f82 1 f58"/>
              <a:gd name="f104" fmla="*/ f83 1 f59"/>
              <a:gd name="f105" fmla="*/ f84 1 f58"/>
              <a:gd name="f106" fmla="*/ f85 1 f59"/>
              <a:gd name="f107" fmla="*/ f86 1 f58"/>
              <a:gd name="f108" fmla="*/ f87 1 f59"/>
              <a:gd name="f109" fmla="*/ f88 1 f58"/>
              <a:gd name="f110" fmla="*/ f89 1 f58"/>
              <a:gd name="f111" fmla="*/ f90 1 f59"/>
              <a:gd name="f112" fmla="*/ f91 1 f59"/>
              <a:gd name="f113" fmla="*/ f92 1 f58"/>
              <a:gd name="f114" fmla="*/ f93 1 f59"/>
              <a:gd name="f115" fmla="*/ f94 1 f59"/>
              <a:gd name="f116" fmla="*/ f95 f49 1"/>
              <a:gd name="f117" fmla="*/ f96 f49 1"/>
              <a:gd name="f118" fmla="*/ f98 f50 1"/>
              <a:gd name="f119" fmla="*/ f97 f50 1"/>
              <a:gd name="f120" fmla="*/ f99 f49 1"/>
              <a:gd name="f121" fmla="*/ f100 f50 1"/>
              <a:gd name="f122" fmla="*/ f101 f49 1"/>
              <a:gd name="f123" fmla="*/ f102 f50 1"/>
              <a:gd name="f124" fmla="*/ f103 f49 1"/>
              <a:gd name="f125" fmla="*/ f104 f50 1"/>
              <a:gd name="f126" fmla="*/ f105 f49 1"/>
              <a:gd name="f127" fmla="*/ f106 f50 1"/>
              <a:gd name="f128" fmla="*/ f107 f49 1"/>
              <a:gd name="f129" fmla="*/ f108 f50 1"/>
              <a:gd name="f130" fmla="*/ f109 f49 1"/>
              <a:gd name="f131" fmla="*/ f110 f49 1"/>
              <a:gd name="f132" fmla="*/ f111 f50 1"/>
              <a:gd name="f133" fmla="*/ f112 f50 1"/>
              <a:gd name="f134" fmla="*/ f113 f49 1"/>
              <a:gd name="f135" fmla="*/ f114 f50 1"/>
              <a:gd name="f136" fmla="*/ f115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0" y="f121"/>
              </a:cxn>
              <a:cxn ang="f77">
                <a:pos x="f122" y="f123"/>
              </a:cxn>
              <a:cxn ang="f77">
                <a:pos x="f124" y="f125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29"/>
              </a:cxn>
              <a:cxn ang="f77">
                <a:pos x="f131" y="f132"/>
              </a:cxn>
              <a:cxn ang="f77">
                <a:pos x="f131" y="f133"/>
              </a:cxn>
              <a:cxn ang="f77">
                <a:pos x="f134" y="f135"/>
              </a:cxn>
              <a:cxn ang="f77">
                <a:pos x="f120" y="f136"/>
              </a:cxn>
              <a:cxn ang="f77">
                <a:pos x="f120" y="f121"/>
              </a:cxn>
            </a:cxnLst>
            <a:rect l="f116" t="f119" r="f117" b="f118"/>
            <a:pathLst>
              <a:path w="123" h="120">
                <a:moveTo>
                  <a:pt x="f6" y="f8"/>
                </a:moveTo>
                <a:cubicBezTo>
                  <a:pt x="f7" y="f9"/>
                  <a:pt x="f10" y="f11"/>
                  <a:pt x="f12" y="f13"/>
                </a:cubicBezTo>
                <a:cubicBezTo>
                  <a:pt x="f14" y="f7"/>
                  <a:pt x="f15" y="f13"/>
                  <a:pt x="f16" y="f17"/>
                </a:cubicBezTo>
                <a:cubicBezTo>
                  <a:pt x="f18" y="f19"/>
                  <a:pt x="f5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28"/>
                  <a:pt x="f32" y="f28"/>
                </a:cubicBezTo>
                <a:cubicBezTo>
                  <a:pt x="f12" y="f28"/>
                  <a:pt x="f33" y="f34"/>
                  <a:pt x="f35" y="f36"/>
                </a:cubicBezTo>
                <a:cubicBezTo>
                  <a:pt x="f35" y="f14"/>
                  <a:pt x="f37" y="f38"/>
                  <a:pt x="f35" y="f39"/>
                </a:cubicBezTo>
                <a:cubicBezTo>
                  <a:pt x="f35" y="f40"/>
                  <a:pt x="f41" y="f42"/>
                  <a:pt x="f28" y="f18"/>
                </a:cubicBezTo>
                <a:cubicBezTo>
                  <a:pt x="f43" y="f5"/>
                  <a:pt x="f7" y="f44"/>
                  <a:pt x="f6" y="f45"/>
                </a:cubicBezTo>
                <a:cubicBezTo>
                  <a:pt x="f6" y="f46"/>
                  <a:pt x="f6" y="f47"/>
                  <a:pt x="f6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0" name="Freeform 52">
            <a:extLst>
              <a:ext uri="{FF2B5EF4-FFF2-40B4-BE49-F238E27FC236}">
                <a16:creationId xmlns:a16="http://schemas.microsoft.com/office/drawing/2014/main" id="{C923F213-4A8C-4D3C-B809-84016134383F}"/>
              </a:ext>
            </a:extLst>
          </p:cNvPr>
          <p:cNvSpPr/>
          <p:nvPr/>
        </p:nvSpPr>
        <p:spPr>
          <a:xfrm>
            <a:off x="995360" y="966785"/>
            <a:ext cx="101598" cy="1571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"/>
              <a:gd name="f7" fmla="val 132"/>
              <a:gd name="f8" fmla="val 67"/>
              <a:gd name="f9" fmla="val 72"/>
              <a:gd name="f10" fmla="val 74"/>
              <a:gd name="f11" fmla="val 3"/>
              <a:gd name="f12" fmla="val 75"/>
              <a:gd name="f13" fmla="val 7"/>
              <a:gd name="f14" fmla="val 76"/>
              <a:gd name="f15" fmla="val 12"/>
              <a:gd name="f16" fmla="val 16"/>
              <a:gd name="f17" fmla="val 71"/>
              <a:gd name="f18" fmla="val 17"/>
              <a:gd name="f19" fmla="val 56"/>
              <a:gd name="f20" fmla="val 21"/>
              <a:gd name="f21" fmla="val 57"/>
              <a:gd name="f22" fmla="val 33"/>
              <a:gd name="f23" fmla="val 58"/>
              <a:gd name="f24" fmla="val 44"/>
              <a:gd name="f25" fmla="val 59"/>
              <a:gd name="f26" fmla="val 66"/>
              <a:gd name="f27" fmla="val 88"/>
              <a:gd name="f28" fmla="val 78"/>
              <a:gd name="f29" fmla="val 108"/>
              <a:gd name="f30" fmla="val 81"/>
              <a:gd name="f31" fmla="val 114"/>
              <a:gd name="f32" fmla="val 120"/>
              <a:gd name="f33" fmla="val 80"/>
              <a:gd name="f34" fmla="val 126"/>
              <a:gd name="f35" fmla="val 128"/>
              <a:gd name="f36" fmla="val 61"/>
              <a:gd name="f37" fmla="val 125"/>
              <a:gd name="f38" fmla="val 109"/>
              <a:gd name="f39" fmla="val 15"/>
              <a:gd name="f40" fmla="val 84"/>
              <a:gd name="f41" fmla="val 1"/>
              <a:gd name="f42" fmla="val 53"/>
              <a:gd name="f43" fmla="val 49"/>
              <a:gd name="f44" fmla="val 46"/>
              <a:gd name="f45" fmla="val 4"/>
              <a:gd name="f46" fmla="val 34"/>
              <a:gd name="f47" fmla="val 54"/>
              <a:gd name="f48" fmla="+- 0 0 -90"/>
              <a:gd name="f49" fmla="*/ f3 1 85"/>
              <a:gd name="f50" fmla="*/ f4 1 132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85"/>
              <a:gd name="f59" fmla="*/ f55 1 132"/>
              <a:gd name="f60" fmla="*/ 67 f56 1"/>
              <a:gd name="f61" fmla="*/ 0 f55 1"/>
              <a:gd name="f62" fmla="*/ 75 f56 1"/>
              <a:gd name="f63" fmla="*/ 7 f55 1"/>
              <a:gd name="f64" fmla="*/ 71 f56 1"/>
              <a:gd name="f65" fmla="*/ 17 f55 1"/>
              <a:gd name="f66" fmla="*/ 58 f56 1"/>
              <a:gd name="f67" fmla="*/ 44 f55 1"/>
              <a:gd name="f68" fmla="*/ 78 f56 1"/>
              <a:gd name="f69" fmla="*/ 108 f55 1"/>
              <a:gd name="f70" fmla="*/ 80 f56 1"/>
              <a:gd name="f71" fmla="*/ 126 f55 1"/>
              <a:gd name="f72" fmla="*/ 61 f56 1"/>
              <a:gd name="f73" fmla="*/ 125 f55 1"/>
              <a:gd name="f74" fmla="*/ 1 f56 1"/>
              <a:gd name="f75" fmla="*/ 56 f55 1"/>
              <a:gd name="f76" fmla="*/ 46 f55 1"/>
              <a:gd name="f77" fmla="+- f57 0 f1"/>
              <a:gd name="f78" fmla="*/ f60 1 85"/>
              <a:gd name="f79" fmla="*/ f61 1 132"/>
              <a:gd name="f80" fmla="*/ f62 1 85"/>
              <a:gd name="f81" fmla="*/ f63 1 132"/>
              <a:gd name="f82" fmla="*/ f64 1 85"/>
              <a:gd name="f83" fmla="*/ f65 1 132"/>
              <a:gd name="f84" fmla="*/ f66 1 85"/>
              <a:gd name="f85" fmla="*/ f67 1 132"/>
              <a:gd name="f86" fmla="*/ f68 1 85"/>
              <a:gd name="f87" fmla="*/ f69 1 132"/>
              <a:gd name="f88" fmla="*/ f70 1 85"/>
              <a:gd name="f89" fmla="*/ f71 1 132"/>
              <a:gd name="f90" fmla="*/ f72 1 85"/>
              <a:gd name="f91" fmla="*/ f73 1 132"/>
              <a:gd name="f92" fmla="*/ f74 1 85"/>
              <a:gd name="f93" fmla="*/ f75 1 132"/>
              <a:gd name="f94" fmla="*/ f76 1 132"/>
              <a:gd name="f95" fmla="*/ 0 1 f58"/>
              <a:gd name="f96" fmla="*/ f52 1 f58"/>
              <a:gd name="f97" fmla="*/ 0 1 f59"/>
              <a:gd name="f98" fmla="*/ f53 1 f59"/>
              <a:gd name="f99" fmla="*/ f78 1 f58"/>
              <a:gd name="f100" fmla="*/ f79 1 f59"/>
              <a:gd name="f101" fmla="*/ f80 1 f58"/>
              <a:gd name="f102" fmla="*/ f81 1 f59"/>
              <a:gd name="f103" fmla="*/ f82 1 f58"/>
              <a:gd name="f104" fmla="*/ f83 1 f59"/>
              <a:gd name="f105" fmla="*/ f84 1 f58"/>
              <a:gd name="f106" fmla="*/ f85 1 f59"/>
              <a:gd name="f107" fmla="*/ f86 1 f58"/>
              <a:gd name="f108" fmla="*/ f87 1 f59"/>
              <a:gd name="f109" fmla="*/ f88 1 f58"/>
              <a:gd name="f110" fmla="*/ f89 1 f59"/>
              <a:gd name="f111" fmla="*/ f90 1 f58"/>
              <a:gd name="f112" fmla="*/ f91 1 f59"/>
              <a:gd name="f113" fmla="*/ f92 1 f58"/>
              <a:gd name="f114" fmla="*/ f93 1 f59"/>
              <a:gd name="f115" fmla="*/ f94 1 f59"/>
              <a:gd name="f116" fmla="*/ f95 f49 1"/>
              <a:gd name="f117" fmla="*/ f96 f49 1"/>
              <a:gd name="f118" fmla="*/ f98 f50 1"/>
              <a:gd name="f119" fmla="*/ f97 f50 1"/>
              <a:gd name="f120" fmla="*/ f99 f49 1"/>
              <a:gd name="f121" fmla="*/ f100 f50 1"/>
              <a:gd name="f122" fmla="*/ f101 f49 1"/>
              <a:gd name="f123" fmla="*/ f102 f50 1"/>
              <a:gd name="f124" fmla="*/ f103 f49 1"/>
              <a:gd name="f125" fmla="*/ f104 f50 1"/>
              <a:gd name="f126" fmla="*/ f105 f49 1"/>
              <a:gd name="f127" fmla="*/ f106 f50 1"/>
              <a:gd name="f128" fmla="*/ f107 f49 1"/>
              <a:gd name="f129" fmla="*/ f108 f50 1"/>
              <a:gd name="f130" fmla="*/ f109 f49 1"/>
              <a:gd name="f131" fmla="*/ f110 f50 1"/>
              <a:gd name="f132" fmla="*/ f111 f49 1"/>
              <a:gd name="f133" fmla="*/ f112 f50 1"/>
              <a:gd name="f134" fmla="*/ f113 f49 1"/>
              <a:gd name="f135" fmla="*/ f114 f50 1"/>
              <a:gd name="f136" fmla="*/ f115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0" y="f121"/>
              </a:cxn>
              <a:cxn ang="f77">
                <a:pos x="f122" y="f123"/>
              </a:cxn>
              <a:cxn ang="f77">
                <a:pos x="f124" y="f125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4" y="f136"/>
              </a:cxn>
              <a:cxn ang="f77">
                <a:pos x="f120" y="f121"/>
              </a:cxn>
            </a:cxnLst>
            <a:rect l="f116" t="f119" r="f117" b="f118"/>
            <a:pathLst>
              <a:path w="85" h="132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cubicBezTo>
                  <a:pt x="f14" y="f15"/>
                  <a:pt x="f12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8"/>
                  <a:pt x="f26" y="f27"/>
                  <a:pt x="f28" y="f29"/>
                </a:cubicBezTo>
                <a:cubicBezTo>
                  <a:pt x="f30" y="f31"/>
                  <a:pt x="f6" y="f32"/>
                  <a:pt x="f33" y="f34"/>
                </a:cubicBezTo>
                <a:cubicBezTo>
                  <a:pt x="f10" y="f7"/>
                  <a:pt x="f8" y="f35"/>
                  <a:pt x="f36" y="f37"/>
                </a:cubicBezTo>
                <a:cubicBezTo>
                  <a:pt x="f22" y="f38"/>
                  <a:pt x="f39" y="f40"/>
                  <a:pt x="f41" y="f19"/>
                </a:cubicBezTo>
                <a:cubicBezTo>
                  <a:pt x="f5" y="f42"/>
                  <a:pt x="f5" y="f43"/>
                  <a:pt x="f41" y="f44"/>
                </a:cubicBezTo>
                <a:cubicBezTo>
                  <a:pt x="f45" y="f46"/>
                  <a:pt x="f47" y="f5"/>
                  <a:pt x="f8" y="f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1" name="Freeform 53">
            <a:extLst>
              <a:ext uri="{FF2B5EF4-FFF2-40B4-BE49-F238E27FC236}">
                <a16:creationId xmlns:a16="http://schemas.microsoft.com/office/drawing/2014/main" id="{BEE814C3-BF51-4B0A-BCE4-4DEB30C8B011}"/>
              </a:ext>
            </a:extLst>
          </p:cNvPr>
          <p:cNvSpPr/>
          <p:nvPr/>
        </p:nvSpPr>
        <p:spPr>
          <a:xfrm>
            <a:off x="1260472" y="873123"/>
            <a:ext cx="106363" cy="1158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"/>
              <a:gd name="f7" fmla="val 97"/>
              <a:gd name="f8" fmla="val 46"/>
              <a:gd name="f9" fmla="val 48"/>
              <a:gd name="f10" fmla="val 53"/>
              <a:gd name="f11" fmla="val 90"/>
              <a:gd name="f12" fmla="val 57"/>
              <a:gd name="f13" fmla="val 86"/>
              <a:gd name="f14" fmla="val 71"/>
              <a:gd name="f15" fmla="val 93"/>
              <a:gd name="f16" fmla="val 62"/>
              <a:gd name="f17" fmla="val 30"/>
              <a:gd name="f18" fmla="val 78"/>
              <a:gd name="f19" fmla="val 23"/>
              <a:gd name="f20" fmla="val 67"/>
              <a:gd name="f21" fmla="val 22"/>
              <a:gd name="f22" fmla="val 65"/>
              <a:gd name="f23" fmla="val 20"/>
              <a:gd name="f24" fmla="val 18"/>
              <a:gd name="f25" fmla="val 59"/>
              <a:gd name="f26" fmla="val 32"/>
              <a:gd name="f27" fmla="val 31"/>
              <a:gd name="f28" fmla="val 36"/>
              <a:gd name="f29" fmla="val 16"/>
              <a:gd name="f30" fmla="val 42"/>
              <a:gd name="f31" fmla="val 14"/>
              <a:gd name="f32" fmla="val 12"/>
              <a:gd name="f33" fmla="val 84"/>
              <a:gd name="f34" fmla="val 5"/>
              <a:gd name="f35" fmla="+- 0 0 -90"/>
              <a:gd name="f36" fmla="*/ f3 1 91"/>
              <a:gd name="f37" fmla="*/ f4 1 97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91"/>
              <a:gd name="f46" fmla="*/ f42 1 97"/>
              <a:gd name="f47" fmla="*/ 91 f43 1"/>
              <a:gd name="f48" fmla="*/ 46 f42 1"/>
              <a:gd name="f49" fmla="*/ 90 f43 1"/>
              <a:gd name="f50" fmla="*/ 57 f42 1"/>
              <a:gd name="f51" fmla="*/ 71 f43 1"/>
              <a:gd name="f52" fmla="*/ 93 f42 1"/>
              <a:gd name="f53" fmla="*/ 23 f43 1"/>
              <a:gd name="f54" fmla="*/ 67 f42 1"/>
              <a:gd name="f55" fmla="*/ 18 f43 1"/>
              <a:gd name="f56" fmla="*/ 59 f42 1"/>
              <a:gd name="f57" fmla="*/ 31 f43 1"/>
              <a:gd name="f58" fmla="*/ 18 f42 1"/>
              <a:gd name="f59" fmla="*/ 48 f43 1"/>
              <a:gd name="f60" fmla="*/ 12 f42 1"/>
              <a:gd name="f61" fmla="+- f44 0 f1"/>
              <a:gd name="f62" fmla="*/ f47 1 91"/>
              <a:gd name="f63" fmla="*/ f48 1 97"/>
              <a:gd name="f64" fmla="*/ f49 1 91"/>
              <a:gd name="f65" fmla="*/ f50 1 97"/>
              <a:gd name="f66" fmla="*/ f51 1 91"/>
              <a:gd name="f67" fmla="*/ f52 1 97"/>
              <a:gd name="f68" fmla="*/ f53 1 91"/>
              <a:gd name="f69" fmla="*/ f54 1 97"/>
              <a:gd name="f70" fmla="*/ f55 1 91"/>
              <a:gd name="f71" fmla="*/ f56 1 97"/>
              <a:gd name="f72" fmla="*/ f57 1 91"/>
              <a:gd name="f73" fmla="*/ f58 1 97"/>
              <a:gd name="f74" fmla="*/ f59 1 91"/>
              <a:gd name="f75" fmla="*/ f60 1 97"/>
              <a:gd name="f76" fmla="*/ 0 1 f45"/>
              <a:gd name="f77" fmla="*/ f39 1 f45"/>
              <a:gd name="f78" fmla="*/ 0 1 f46"/>
              <a:gd name="f79" fmla="*/ f40 1 f46"/>
              <a:gd name="f80" fmla="*/ f62 1 f45"/>
              <a:gd name="f81" fmla="*/ f63 1 f46"/>
              <a:gd name="f82" fmla="*/ f64 1 f45"/>
              <a:gd name="f83" fmla="*/ f65 1 f46"/>
              <a:gd name="f84" fmla="*/ f66 1 f45"/>
              <a:gd name="f85" fmla="*/ f67 1 f46"/>
              <a:gd name="f86" fmla="*/ f68 1 f45"/>
              <a:gd name="f87" fmla="*/ f69 1 f46"/>
              <a:gd name="f88" fmla="*/ f70 1 f45"/>
              <a:gd name="f89" fmla="*/ f71 1 f46"/>
              <a:gd name="f90" fmla="*/ f72 1 f45"/>
              <a:gd name="f91" fmla="*/ f73 1 f46"/>
              <a:gd name="f92" fmla="*/ f74 1 f45"/>
              <a:gd name="f93" fmla="*/ f75 1 f46"/>
              <a:gd name="f94" fmla="*/ f76 f36 1"/>
              <a:gd name="f95" fmla="*/ f77 f36 1"/>
              <a:gd name="f96" fmla="*/ f79 f37 1"/>
              <a:gd name="f97" fmla="*/ f78 f37 1"/>
              <a:gd name="f98" fmla="*/ f80 f36 1"/>
              <a:gd name="f99" fmla="*/ f81 f37 1"/>
              <a:gd name="f100" fmla="*/ f82 f36 1"/>
              <a:gd name="f101" fmla="*/ f83 f37 1"/>
              <a:gd name="f102" fmla="*/ f84 f36 1"/>
              <a:gd name="f103" fmla="*/ f85 f37 1"/>
              <a:gd name="f104" fmla="*/ f86 f36 1"/>
              <a:gd name="f105" fmla="*/ f87 f37 1"/>
              <a:gd name="f106" fmla="*/ f88 f36 1"/>
              <a:gd name="f107" fmla="*/ f89 f37 1"/>
              <a:gd name="f108" fmla="*/ f90 f36 1"/>
              <a:gd name="f109" fmla="*/ f91 f37 1"/>
              <a:gd name="f110" fmla="*/ f92 f36 1"/>
              <a:gd name="f111" fmla="*/ f9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1">
                <a:pos x="f98" y="f99"/>
              </a:cxn>
              <a:cxn ang="f61">
                <a:pos x="f100" y="f101"/>
              </a:cxn>
              <a:cxn ang="f61">
                <a:pos x="f102" y="f103"/>
              </a:cxn>
              <a:cxn ang="f61">
                <a:pos x="f104" y="f105"/>
              </a:cxn>
              <a:cxn ang="f61">
                <a:pos x="f106" y="f107"/>
              </a:cxn>
              <a:cxn ang="f61">
                <a:pos x="f108" y="f109"/>
              </a:cxn>
              <a:cxn ang="f61">
                <a:pos x="f110" y="f111"/>
              </a:cxn>
              <a:cxn ang="f61">
                <a:pos x="f98" y="f99"/>
              </a:cxn>
            </a:cxnLst>
            <a:rect l="f94" t="f97" r="f95" b="f96"/>
            <a:pathLst>
              <a:path w="91" h="97">
                <a:moveTo>
                  <a:pt x="f6" y="f8"/>
                </a:moveTo>
                <a:cubicBezTo>
                  <a:pt x="f6" y="f9"/>
                  <a:pt x="f6" y="f10"/>
                  <a:pt x="f11" y="f12"/>
                </a:cubicBezTo>
                <a:cubicBezTo>
                  <a:pt x="f13" y="f14"/>
                  <a:pt x="f13" y="f13"/>
                  <a:pt x="f14" y="f15"/>
                </a:cubicBezTo>
                <a:cubicBezTo>
                  <a:pt x="f16" y="f7"/>
                  <a:pt x="f17" y="f18"/>
                  <a:pt x="f19" y="f20"/>
                </a:cubicBezTo>
                <a:cubicBezTo>
                  <a:pt x="f21" y="f22"/>
                  <a:pt x="f23" y="f16"/>
                  <a:pt x="f24" y="f25"/>
                </a:cubicBezTo>
                <a:cubicBezTo>
                  <a:pt x="f5" y="f26"/>
                  <a:pt x="f5" y="f26"/>
                  <a:pt x="f27" y="f24"/>
                </a:cubicBezTo>
                <a:cubicBezTo>
                  <a:pt x="f28" y="f29"/>
                  <a:pt x="f30" y="f31"/>
                  <a:pt x="f9" y="f32"/>
                </a:cubicBezTo>
                <a:cubicBezTo>
                  <a:pt x="f33" y="f5"/>
                  <a:pt x="f6" y="f34"/>
                  <a:pt x="f6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2" name="Freeform 54">
            <a:extLst>
              <a:ext uri="{FF2B5EF4-FFF2-40B4-BE49-F238E27FC236}">
                <a16:creationId xmlns:a16="http://schemas.microsoft.com/office/drawing/2014/main" id="{DBB9B6B4-A5F0-4A15-A69F-A1B9F8F82212}"/>
              </a:ext>
            </a:extLst>
          </p:cNvPr>
          <p:cNvSpPr/>
          <p:nvPr/>
        </p:nvSpPr>
        <p:spPr>
          <a:xfrm>
            <a:off x="1089022" y="881060"/>
            <a:ext cx="103190" cy="109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7"/>
              <a:gd name="f7" fmla="val 92"/>
              <a:gd name="f8" fmla="val 29"/>
              <a:gd name="f9" fmla="val 5"/>
              <a:gd name="f10" fmla="val 46"/>
              <a:gd name="f11" fmla="val 60"/>
              <a:gd name="f12" fmla="val 8"/>
              <a:gd name="f13" fmla="val 73"/>
              <a:gd name="f14" fmla="val 13"/>
              <a:gd name="f15" fmla="val 84"/>
              <a:gd name="f16" fmla="val 18"/>
              <a:gd name="f17" fmla="val 24"/>
              <a:gd name="f18" fmla="val 78"/>
              <a:gd name="f19" fmla="val 34"/>
              <a:gd name="f20" fmla="val 71"/>
              <a:gd name="f21" fmla="val 43"/>
              <a:gd name="f22" fmla="val 63"/>
              <a:gd name="f23" fmla="val 53"/>
              <a:gd name="f24" fmla="val 61"/>
              <a:gd name="f25" fmla="val 65"/>
              <a:gd name="f26" fmla="val 59"/>
              <a:gd name="f27" fmla="val 39"/>
              <a:gd name="f28" fmla="val 86"/>
              <a:gd name="f29" fmla="val 23"/>
              <a:gd name="f30" fmla="val 4"/>
              <a:gd name="f31" fmla="val 72"/>
              <a:gd name="f32" fmla="val 3"/>
              <a:gd name="f33" fmla="val 50"/>
              <a:gd name="f34" fmla="val 2"/>
              <a:gd name="f35" fmla="val 40"/>
              <a:gd name="f36" fmla="val 30"/>
              <a:gd name="f37" fmla="val 12"/>
              <a:gd name="f38" fmla="val 11"/>
              <a:gd name="f39" fmla="+- 0 0 -90"/>
              <a:gd name="f40" fmla="*/ f3 1 87"/>
              <a:gd name="f41" fmla="*/ f4 1 92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87"/>
              <a:gd name="f50" fmla="*/ f46 1 92"/>
              <a:gd name="f51" fmla="*/ 29 f47 1"/>
              <a:gd name="f52" fmla="*/ 5 f46 1"/>
              <a:gd name="f53" fmla="*/ 73 f47 1"/>
              <a:gd name="f54" fmla="*/ 13 f46 1"/>
              <a:gd name="f55" fmla="*/ 78 f47 1"/>
              <a:gd name="f56" fmla="*/ 34 f46 1"/>
              <a:gd name="f57" fmla="*/ 61 f47 1"/>
              <a:gd name="f58" fmla="*/ 65 f46 1"/>
              <a:gd name="f59" fmla="*/ 23 f47 1"/>
              <a:gd name="f60" fmla="*/ 87 f46 1"/>
              <a:gd name="f61" fmla="*/ 3 f47 1"/>
              <a:gd name="f62" fmla="*/ 60 f46 1"/>
              <a:gd name="f63" fmla="*/ 30 f46 1"/>
              <a:gd name="f64" fmla="+- f48 0 f1"/>
              <a:gd name="f65" fmla="*/ f51 1 87"/>
              <a:gd name="f66" fmla="*/ f52 1 92"/>
              <a:gd name="f67" fmla="*/ f53 1 87"/>
              <a:gd name="f68" fmla="*/ f54 1 92"/>
              <a:gd name="f69" fmla="*/ f55 1 87"/>
              <a:gd name="f70" fmla="*/ f56 1 92"/>
              <a:gd name="f71" fmla="*/ f57 1 87"/>
              <a:gd name="f72" fmla="*/ f58 1 92"/>
              <a:gd name="f73" fmla="*/ f59 1 87"/>
              <a:gd name="f74" fmla="*/ f60 1 92"/>
              <a:gd name="f75" fmla="*/ f61 1 87"/>
              <a:gd name="f76" fmla="*/ f62 1 92"/>
              <a:gd name="f77" fmla="*/ f63 1 92"/>
              <a:gd name="f78" fmla="*/ 0 1 f49"/>
              <a:gd name="f79" fmla="*/ f43 1 f49"/>
              <a:gd name="f80" fmla="*/ 0 1 f50"/>
              <a:gd name="f81" fmla="*/ f44 1 f50"/>
              <a:gd name="f82" fmla="*/ f65 1 f49"/>
              <a:gd name="f83" fmla="*/ f66 1 f50"/>
              <a:gd name="f84" fmla="*/ f67 1 f49"/>
              <a:gd name="f85" fmla="*/ f68 1 f50"/>
              <a:gd name="f86" fmla="*/ f69 1 f49"/>
              <a:gd name="f87" fmla="*/ f70 1 f50"/>
              <a:gd name="f88" fmla="*/ f71 1 f49"/>
              <a:gd name="f89" fmla="*/ f72 1 f50"/>
              <a:gd name="f90" fmla="*/ f73 1 f49"/>
              <a:gd name="f91" fmla="*/ f74 1 f50"/>
              <a:gd name="f92" fmla="*/ f75 1 f49"/>
              <a:gd name="f93" fmla="*/ f76 1 f50"/>
              <a:gd name="f94" fmla="*/ f77 1 f50"/>
              <a:gd name="f95" fmla="*/ f78 f40 1"/>
              <a:gd name="f96" fmla="*/ f79 f40 1"/>
              <a:gd name="f97" fmla="*/ f81 f41 1"/>
              <a:gd name="f98" fmla="*/ f80 f41 1"/>
              <a:gd name="f99" fmla="*/ f82 f40 1"/>
              <a:gd name="f100" fmla="*/ f83 f41 1"/>
              <a:gd name="f101" fmla="*/ f84 f40 1"/>
              <a:gd name="f102" fmla="*/ f85 f41 1"/>
              <a:gd name="f103" fmla="*/ f86 f40 1"/>
              <a:gd name="f104" fmla="*/ f87 f41 1"/>
              <a:gd name="f105" fmla="*/ f88 f40 1"/>
              <a:gd name="f106" fmla="*/ f89 f41 1"/>
              <a:gd name="f107" fmla="*/ f90 f40 1"/>
              <a:gd name="f108" fmla="*/ f91 f41 1"/>
              <a:gd name="f109" fmla="*/ f92 f40 1"/>
              <a:gd name="f110" fmla="*/ f93 f41 1"/>
              <a:gd name="f111" fmla="*/ f94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">
                <a:pos x="f99" y="f100"/>
              </a:cxn>
              <a:cxn ang="f64">
                <a:pos x="f101" y="f102"/>
              </a:cxn>
              <a:cxn ang="f64">
                <a:pos x="f103" y="f104"/>
              </a:cxn>
              <a:cxn ang="f64">
                <a:pos x="f105" y="f106"/>
              </a:cxn>
              <a:cxn ang="f64">
                <a:pos x="f107" y="f108"/>
              </a:cxn>
              <a:cxn ang="f64">
                <a:pos x="f109" y="f110"/>
              </a:cxn>
              <a:cxn ang="f64">
                <a:pos x="f109" y="f111"/>
              </a:cxn>
              <a:cxn ang="f64">
                <a:pos x="f99" y="f100"/>
              </a:cxn>
            </a:cxnLst>
            <a:rect l="f95" t="f98" r="f96" b="f97"/>
            <a:pathLst>
              <a:path w="87" h="92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7"/>
                  <a:pt x="f27" y="f28"/>
                  <a:pt x="f29" y="f6"/>
                </a:cubicBezTo>
                <a:cubicBezTo>
                  <a:pt x="f30" y="f6"/>
                  <a:pt x="f9" y="f31"/>
                  <a:pt x="f32" y="f11"/>
                </a:cubicBezTo>
                <a:cubicBezTo>
                  <a:pt x="f5" y="f33"/>
                  <a:pt x="f34" y="f35"/>
                  <a:pt x="f32" y="f36"/>
                </a:cubicBezTo>
                <a:cubicBezTo>
                  <a:pt x="f9" y="f37"/>
                  <a:pt x="f38" y="f5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E142E9CA-7EF3-4A15-9F44-BE9C932C3BCC}"/>
              </a:ext>
            </a:extLst>
          </p:cNvPr>
          <p:cNvSpPr/>
          <p:nvPr/>
        </p:nvSpPr>
        <p:spPr>
          <a:xfrm>
            <a:off x="1350961" y="969958"/>
            <a:ext cx="96834" cy="1365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"/>
              <a:gd name="f7" fmla="val 115"/>
              <a:gd name="f8" fmla="val 105"/>
              <a:gd name="f9" fmla="val 9"/>
              <a:gd name="f10" fmla="val 91"/>
              <a:gd name="f11" fmla="val 18"/>
              <a:gd name="f12" fmla="val 76"/>
              <a:gd name="f13" fmla="val 27"/>
              <a:gd name="f14" fmla="val 61"/>
              <a:gd name="f15" fmla="val 34"/>
              <a:gd name="f16" fmla="val 47"/>
              <a:gd name="f17" fmla="val 35"/>
              <a:gd name="f18" fmla="val 26"/>
              <a:gd name="f19" fmla="val 11"/>
              <a:gd name="f20" fmla="val 23"/>
              <a:gd name="f21" fmla="val 7"/>
              <a:gd name="f22" fmla="val 12"/>
              <a:gd name="f23" fmla="val 17"/>
              <a:gd name="f24" fmla="val 2"/>
              <a:gd name="f25" fmla="val 31"/>
              <a:gd name="f26" fmla="val 6"/>
              <a:gd name="f27" fmla="val 50"/>
              <a:gd name="f28" fmla="val 16"/>
              <a:gd name="f29" fmla="val 65"/>
              <a:gd name="f30" fmla="val 77"/>
              <a:gd name="f31" fmla="val 49"/>
              <a:gd name="f32" fmla="val 80"/>
              <a:gd name="f33" fmla="val 53"/>
              <a:gd name="f34" fmla="val 58"/>
              <a:gd name="f35" fmla="val 79"/>
              <a:gd name="f36" fmla="val 63"/>
              <a:gd name="f37" fmla="val 67"/>
              <a:gd name="f38" fmla="val 85"/>
              <a:gd name="f39" fmla="+- 0 0 -90"/>
              <a:gd name="f40" fmla="*/ f3 1 82"/>
              <a:gd name="f41" fmla="*/ f4 1 115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82"/>
              <a:gd name="f50" fmla="*/ f46 1 115"/>
              <a:gd name="f51" fmla="*/ 0 f47 1"/>
              <a:gd name="f52" fmla="*/ 105 f46 1"/>
              <a:gd name="f53" fmla="*/ 27 f47 1"/>
              <a:gd name="f54" fmla="*/ 61 f46 1"/>
              <a:gd name="f55" fmla="*/ 18 f47 1"/>
              <a:gd name="f56" fmla="*/ 26 f46 1"/>
              <a:gd name="f57" fmla="*/ 12 f47 1"/>
              <a:gd name="f58" fmla="*/ 9 f46 1"/>
              <a:gd name="f59" fmla="*/ 31 f47 1"/>
              <a:gd name="f60" fmla="*/ 6 f46 1"/>
              <a:gd name="f61" fmla="*/ 77 f47 1"/>
              <a:gd name="f62" fmla="*/ 49 f46 1"/>
              <a:gd name="f63" fmla="*/ 79 f47 1"/>
              <a:gd name="f64" fmla="*/ 63 f46 1"/>
              <a:gd name="f65" fmla="+- f48 0 f1"/>
              <a:gd name="f66" fmla="*/ f51 1 82"/>
              <a:gd name="f67" fmla="*/ f52 1 115"/>
              <a:gd name="f68" fmla="*/ f53 1 82"/>
              <a:gd name="f69" fmla="*/ f54 1 115"/>
              <a:gd name="f70" fmla="*/ f55 1 82"/>
              <a:gd name="f71" fmla="*/ f56 1 115"/>
              <a:gd name="f72" fmla="*/ f57 1 82"/>
              <a:gd name="f73" fmla="*/ f58 1 115"/>
              <a:gd name="f74" fmla="*/ f59 1 82"/>
              <a:gd name="f75" fmla="*/ f60 1 115"/>
              <a:gd name="f76" fmla="*/ f61 1 82"/>
              <a:gd name="f77" fmla="*/ f62 1 115"/>
              <a:gd name="f78" fmla="*/ f63 1 82"/>
              <a:gd name="f79" fmla="*/ f64 1 115"/>
              <a:gd name="f80" fmla="*/ 0 1 f49"/>
              <a:gd name="f81" fmla="*/ f43 1 f49"/>
              <a:gd name="f82" fmla="*/ 0 1 f50"/>
              <a:gd name="f83" fmla="*/ f44 1 f50"/>
              <a:gd name="f84" fmla="*/ f66 1 f49"/>
              <a:gd name="f85" fmla="*/ f67 1 f50"/>
              <a:gd name="f86" fmla="*/ f68 1 f49"/>
              <a:gd name="f87" fmla="*/ f69 1 f50"/>
              <a:gd name="f88" fmla="*/ f70 1 f49"/>
              <a:gd name="f89" fmla="*/ f71 1 f50"/>
              <a:gd name="f90" fmla="*/ f72 1 f49"/>
              <a:gd name="f91" fmla="*/ f73 1 f50"/>
              <a:gd name="f92" fmla="*/ f74 1 f49"/>
              <a:gd name="f93" fmla="*/ f75 1 f50"/>
              <a:gd name="f94" fmla="*/ f76 1 f49"/>
              <a:gd name="f95" fmla="*/ f77 1 f50"/>
              <a:gd name="f96" fmla="*/ f78 1 f49"/>
              <a:gd name="f97" fmla="*/ f79 1 f50"/>
              <a:gd name="f98" fmla="*/ f80 f40 1"/>
              <a:gd name="f99" fmla="*/ f81 f40 1"/>
              <a:gd name="f100" fmla="*/ f83 f41 1"/>
              <a:gd name="f101" fmla="*/ f82 f41 1"/>
              <a:gd name="f102" fmla="*/ f84 f40 1"/>
              <a:gd name="f103" fmla="*/ f85 f41 1"/>
              <a:gd name="f104" fmla="*/ f86 f40 1"/>
              <a:gd name="f105" fmla="*/ f87 f41 1"/>
              <a:gd name="f106" fmla="*/ f88 f40 1"/>
              <a:gd name="f107" fmla="*/ f89 f41 1"/>
              <a:gd name="f108" fmla="*/ f90 f40 1"/>
              <a:gd name="f109" fmla="*/ f91 f41 1"/>
              <a:gd name="f110" fmla="*/ f92 f40 1"/>
              <a:gd name="f111" fmla="*/ f93 f41 1"/>
              <a:gd name="f112" fmla="*/ f94 f40 1"/>
              <a:gd name="f113" fmla="*/ f95 f41 1"/>
              <a:gd name="f114" fmla="*/ f96 f40 1"/>
              <a:gd name="f115" fmla="*/ f97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5">
                <a:pos x="f102" y="f103"/>
              </a:cxn>
              <a:cxn ang="f65">
                <a:pos x="f104" y="f105"/>
              </a:cxn>
              <a:cxn ang="f65">
                <a:pos x="f106" y="f107"/>
              </a:cxn>
              <a:cxn ang="f65">
                <a:pos x="f108" y="f109"/>
              </a:cxn>
              <a:cxn ang="f65">
                <a:pos x="f110" y="f111"/>
              </a:cxn>
              <a:cxn ang="f65">
                <a:pos x="f112" y="f113"/>
              </a:cxn>
              <a:cxn ang="f65">
                <a:pos x="f114" y="f115"/>
              </a:cxn>
              <a:cxn ang="f65">
                <a:pos x="f102" y="f103"/>
              </a:cxn>
            </a:cxnLst>
            <a:rect l="f98" t="f101" r="f99" b="f100"/>
            <a:pathLst>
              <a:path w="82" h="115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7"/>
                  <a:pt x="f11" y="f18"/>
                </a:cubicBezTo>
                <a:cubicBezTo>
                  <a:pt x="f19" y="f20"/>
                  <a:pt x="f21" y="f11"/>
                  <a:pt x="f22" y="f9"/>
                </a:cubicBezTo>
                <a:cubicBezTo>
                  <a:pt x="f23" y="f5"/>
                  <a:pt x="f20" y="f24"/>
                  <a:pt x="f25" y="f26"/>
                </a:cubicBezTo>
                <a:cubicBezTo>
                  <a:pt x="f27" y="f28"/>
                  <a:pt x="f29" y="f25"/>
                  <a:pt x="f30" y="f31"/>
                </a:cubicBezTo>
                <a:cubicBezTo>
                  <a:pt x="f32" y="f33"/>
                  <a:pt x="f6" y="f34"/>
                  <a:pt x="f35" y="f36"/>
                </a:cubicBezTo>
                <a:cubicBezTo>
                  <a:pt x="f37" y="f38"/>
                  <a:pt x="f20" y="f7"/>
                  <a:pt x="f5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4" name="Freeform 56">
            <a:extLst>
              <a:ext uri="{FF2B5EF4-FFF2-40B4-BE49-F238E27FC236}">
                <a16:creationId xmlns:a16="http://schemas.microsoft.com/office/drawing/2014/main" id="{6DBA4B1C-D552-4F2B-B5F3-F65E3D9C5ABF}"/>
              </a:ext>
            </a:extLst>
          </p:cNvPr>
          <p:cNvSpPr/>
          <p:nvPr/>
        </p:nvSpPr>
        <p:spPr>
          <a:xfrm>
            <a:off x="1489072" y="1006470"/>
            <a:ext cx="290514" cy="2936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5"/>
              <a:gd name="f7" fmla="val 249"/>
              <a:gd name="f8" fmla="val 105"/>
              <a:gd name="f9" fmla="val 47"/>
              <a:gd name="f10" fmla="val 102"/>
              <a:gd name="f11" fmla="val 24"/>
              <a:gd name="f12" fmla="val 120"/>
              <a:gd name="f13" fmla="val 10"/>
              <a:gd name="f14" fmla="val 156"/>
              <a:gd name="f15" fmla="val 4"/>
              <a:gd name="f16" fmla="val 179"/>
              <a:gd name="f17" fmla="val 176"/>
              <a:gd name="f18" fmla="val 20"/>
              <a:gd name="f19" fmla="val 31"/>
              <a:gd name="f20" fmla="val 189"/>
              <a:gd name="f21" fmla="val 67"/>
              <a:gd name="f22" fmla="val 182"/>
              <a:gd name="f23" fmla="val 80"/>
              <a:gd name="f24" fmla="val 147"/>
              <a:gd name="f25" fmla="val 89"/>
              <a:gd name="f26" fmla="val 169"/>
              <a:gd name="f27" fmla="val 96"/>
              <a:gd name="f28" fmla="val 188"/>
              <a:gd name="f29" fmla="val 100"/>
              <a:gd name="f30" fmla="val 204"/>
              <a:gd name="f31" fmla="val 109"/>
              <a:gd name="f32" fmla="val 244"/>
              <a:gd name="f33" fmla="val 133"/>
              <a:gd name="f34" fmla="val 138"/>
              <a:gd name="f35" fmla="val 211"/>
              <a:gd name="f36" fmla="val 171"/>
              <a:gd name="f37" fmla="val 193"/>
              <a:gd name="f38" fmla="val 166"/>
              <a:gd name="f39" fmla="val 175"/>
              <a:gd name="f40" fmla="val 167"/>
              <a:gd name="f41" fmla="val 178"/>
              <a:gd name="f42" fmla="val 173"/>
              <a:gd name="f43" fmla="val 177"/>
              <a:gd name="f44" fmla="val 212"/>
              <a:gd name="f45" fmla="val 238"/>
              <a:gd name="f46" fmla="val 149"/>
              <a:gd name="f47" fmla="val 243"/>
              <a:gd name="f48" fmla="val 129"/>
              <a:gd name="f49" fmla="val 112"/>
              <a:gd name="f50" fmla="val 228"/>
              <a:gd name="f51" fmla="val 98"/>
              <a:gd name="f52" fmla="val 214"/>
              <a:gd name="f53" fmla="val 91"/>
              <a:gd name="f54" fmla="val 207"/>
              <a:gd name="f55" fmla="val 88"/>
              <a:gd name="f56" fmla="val 194"/>
              <a:gd name="f57" fmla="val 76"/>
              <a:gd name="f58" fmla="val 70"/>
              <a:gd name="f59" fmla="val 220"/>
              <a:gd name="f60" fmla="val 55"/>
              <a:gd name="f61" fmla="val 45"/>
              <a:gd name="f62" fmla="val 210"/>
              <a:gd name="f63" fmla="val 192"/>
              <a:gd name="f64" fmla="val 1"/>
              <a:gd name="f65" fmla="val 190"/>
              <a:gd name="f66" fmla="val 22"/>
              <a:gd name="f67" fmla="val 150"/>
              <a:gd name="f68" fmla="val 28"/>
              <a:gd name="f69" fmla="val 137"/>
              <a:gd name="f70" fmla="val 33"/>
              <a:gd name="f71" fmla="val 131"/>
              <a:gd name="f72" fmla="val 21"/>
              <a:gd name="f73" fmla="val 116"/>
              <a:gd name="f74" fmla="val 5"/>
              <a:gd name="f75" fmla="val 95"/>
              <a:gd name="f76" fmla="val 68"/>
              <a:gd name="f77" fmla="val 7"/>
              <a:gd name="f78" fmla="val 41"/>
              <a:gd name="f79" fmla="val 8"/>
              <a:gd name="f80" fmla="val 30"/>
              <a:gd name="f81" fmla="val 16"/>
              <a:gd name="f82" fmla="val 29"/>
              <a:gd name="f83" fmla="val 53"/>
              <a:gd name="f84" fmla="val 27"/>
              <a:gd name="f85" fmla="val 83"/>
              <a:gd name="f86" fmla="val 87"/>
              <a:gd name="f87" fmla="val 69"/>
              <a:gd name="f88" fmla="val 85"/>
              <a:gd name="f89" fmla="val 59"/>
              <a:gd name="f90" fmla="val 48"/>
              <a:gd name="f91" fmla="val 124"/>
              <a:gd name="f92" fmla="val 57"/>
              <a:gd name="f93" fmla="val 134"/>
              <a:gd name="f94" fmla="val 64"/>
              <a:gd name="f95" fmla="val 142"/>
              <a:gd name="f96" fmla="val 151"/>
              <a:gd name="f97" fmla="val 72"/>
              <a:gd name="f98" fmla="val 161"/>
              <a:gd name="f99" fmla="val 77"/>
              <a:gd name="f100" fmla="val 94"/>
              <a:gd name="f101" fmla="val 185"/>
              <a:gd name="f102" fmla="val 174"/>
              <a:gd name="f103" fmla="val 143"/>
              <a:gd name="f104" fmla="val 163"/>
              <a:gd name="f105" fmla="val 168"/>
              <a:gd name="f106" fmla="val 139"/>
              <a:gd name="f107" fmla="val 153"/>
              <a:gd name="f108" fmla="val 125"/>
              <a:gd name="f109" fmla="val 144"/>
              <a:gd name="f110" fmla="val 118"/>
              <a:gd name="f111" fmla="val 140"/>
              <a:gd name="f112" fmla="val 110"/>
              <a:gd name="f113" fmla="val 78"/>
              <a:gd name="f114" fmla="val 101"/>
              <a:gd name="f115" fmla="val 81"/>
              <a:gd name="f116" fmla="val 86"/>
              <a:gd name="f117" fmla="+- 0 0 -90"/>
              <a:gd name="f118" fmla="*/ f3 1 245"/>
              <a:gd name="f119" fmla="*/ f4 1 249"/>
              <a:gd name="f120" fmla="val f5"/>
              <a:gd name="f121" fmla="val f6"/>
              <a:gd name="f122" fmla="val f7"/>
              <a:gd name="f123" fmla="*/ f117 f0 1"/>
              <a:gd name="f124" fmla="+- f122 0 f120"/>
              <a:gd name="f125" fmla="+- f121 0 f120"/>
              <a:gd name="f126" fmla="*/ f123 1 f2"/>
              <a:gd name="f127" fmla="*/ f125 1 245"/>
              <a:gd name="f128" fmla="*/ f124 1 249"/>
              <a:gd name="f129" fmla="*/ 105 f125 1"/>
              <a:gd name="f130" fmla="*/ 47 f124 1"/>
              <a:gd name="f131" fmla="*/ 156 f125 1"/>
              <a:gd name="f132" fmla="*/ 4 f124 1"/>
              <a:gd name="f133" fmla="*/ 179 f125 1"/>
              <a:gd name="f134" fmla="*/ 31 f124 1"/>
              <a:gd name="f135" fmla="*/ 147 f125 1"/>
              <a:gd name="f136" fmla="*/ 89 f124 1"/>
              <a:gd name="f137" fmla="*/ 204 f125 1"/>
              <a:gd name="f138" fmla="*/ 109 f124 1"/>
              <a:gd name="f139" fmla="*/ 211 f125 1"/>
              <a:gd name="f140" fmla="*/ 171 f124 1"/>
              <a:gd name="f141" fmla="*/ 182 f125 1"/>
              <a:gd name="f142" fmla="*/ 166 f124 1"/>
              <a:gd name="f143" fmla="*/ 177 f125 1"/>
              <a:gd name="f144" fmla="*/ 177 f124 1"/>
              <a:gd name="f145" fmla="*/ 176 f125 1"/>
              <a:gd name="f146" fmla="*/ 193 f124 1"/>
              <a:gd name="f147" fmla="*/ 149 f125 1"/>
              <a:gd name="f148" fmla="*/ 243 f124 1"/>
              <a:gd name="f149" fmla="*/ 98 f125 1"/>
              <a:gd name="f150" fmla="*/ 214 f124 1"/>
              <a:gd name="f151" fmla="*/ 76 f125 1"/>
              <a:gd name="f152" fmla="*/ 211 f124 1"/>
              <a:gd name="f153" fmla="*/ 45 f125 1"/>
              <a:gd name="f154" fmla="*/ 210 f124 1"/>
              <a:gd name="f155" fmla="*/ 22 f125 1"/>
              <a:gd name="f156" fmla="*/ 150 f124 1"/>
              <a:gd name="f157" fmla="*/ 21 f125 1"/>
              <a:gd name="f158" fmla="*/ 116 f124 1"/>
              <a:gd name="f159" fmla="*/ 7 f125 1"/>
              <a:gd name="f160" fmla="*/ 41 f124 1"/>
              <a:gd name="f161" fmla="*/ 24 f125 1"/>
              <a:gd name="f162" fmla="*/ 29 f124 1"/>
              <a:gd name="f163" fmla="*/ 83 f125 1"/>
              <a:gd name="f164" fmla="*/ 87 f124 1"/>
              <a:gd name="f165" fmla="*/ 53 f125 1"/>
              <a:gd name="f166" fmla="*/ 100 f124 1"/>
              <a:gd name="f167" fmla="*/ 57 f125 1"/>
              <a:gd name="f168" fmla="*/ 134 f124 1"/>
              <a:gd name="f169" fmla="*/ 72 f125 1"/>
              <a:gd name="f170" fmla="*/ 161 f124 1"/>
              <a:gd name="f171" fmla="*/ 109 f125 1"/>
              <a:gd name="f172" fmla="*/ 178 f124 1"/>
              <a:gd name="f173" fmla="*/ 143 f125 1"/>
              <a:gd name="f174" fmla="*/ 153 f125 1"/>
              <a:gd name="f175" fmla="*/ 125 f124 1"/>
              <a:gd name="f176" fmla="*/ 139 f125 1"/>
              <a:gd name="f177" fmla="*/ 98 f124 1"/>
              <a:gd name="f178" fmla="*/ 101 f125 1"/>
              <a:gd name="f179" fmla="*/ 81 f124 1"/>
              <a:gd name="f180" fmla="+- f126 0 f1"/>
              <a:gd name="f181" fmla="*/ f129 1 245"/>
              <a:gd name="f182" fmla="*/ f130 1 249"/>
              <a:gd name="f183" fmla="*/ f131 1 245"/>
              <a:gd name="f184" fmla="*/ f132 1 249"/>
              <a:gd name="f185" fmla="*/ f133 1 245"/>
              <a:gd name="f186" fmla="*/ f134 1 249"/>
              <a:gd name="f187" fmla="*/ f135 1 245"/>
              <a:gd name="f188" fmla="*/ f136 1 249"/>
              <a:gd name="f189" fmla="*/ f137 1 245"/>
              <a:gd name="f190" fmla="*/ f138 1 249"/>
              <a:gd name="f191" fmla="*/ f139 1 245"/>
              <a:gd name="f192" fmla="*/ f140 1 249"/>
              <a:gd name="f193" fmla="*/ f141 1 245"/>
              <a:gd name="f194" fmla="*/ f142 1 249"/>
              <a:gd name="f195" fmla="*/ f143 1 245"/>
              <a:gd name="f196" fmla="*/ f144 1 249"/>
              <a:gd name="f197" fmla="*/ f145 1 245"/>
              <a:gd name="f198" fmla="*/ f146 1 249"/>
              <a:gd name="f199" fmla="*/ f147 1 245"/>
              <a:gd name="f200" fmla="*/ f148 1 249"/>
              <a:gd name="f201" fmla="*/ f149 1 245"/>
              <a:gd name="f202" fmla="*/ f150 1 249"/>
              <a:gd name="f203" fmla="*/ f151 1 245"/>
              <a:gd name="f204" fmla="*/ f152 1 249"/>
              <a:gd name="f205" fmla="*/ f153 1 245"/>
              <a:gd name="f206" fmla="*/ f154 1 249"/>
              <a:gd name="f207" fmla="*/ f155 1 245"/>
              <a:gd name="f208" fmla="*/ f156 1 249"/>
              <a:gd name="f209" fmla="*/ f157 1 245"/>
              <a:gd name="f210" fmla="*/ f158 1 249"/>
              <a:gd name="f211" fmla="*/ f159 1 245"/>
              <a:gd name="f212" fmla="*/ f160 1 249"/>
              <a:gd name="f213" fmla="*/ f161 1 245"/>
              <a:gd name="f214" fmla="*/ f162 1 249"/>
              <a:gd name="f215" fmla="*/ f163 1 245"/>
              <a:gd name="f216" fmla="*/ f164 1 249"/>
              <a:gd name="f217" fmla="*/ f165 1 245"/>
              <a:gd name="f218" fmla="*/ f166 1 249"/>
              <a:gd name="f219" fmla="*/ f167 1 245"/>
              <a:gd name="f220" fmla="*/ f168 1 249"/>
              <a:gd name="f221" fmla="*/ f169 1 245"/>
              <a:gd name="f222" fmla="*/ f170 1 249"/>
              <a:gd name="f223" fmla="*/ f171 1 245"/>
              <a:gd name="f224" fmla="*/ f172 1 249"/>
              <a:gd name="f225" fmla="*/ f173 1 245"/>
              <a:gd name="f226" fmla="*/ f174 1 245"/>
              <a:gd name="f227" fmla="*/ f175 1 249"/>
              <a:gd name="f228" fmla="*/ f176 1 245"/>
              <a:gd name="f229" fmla="*/ f177 1 249"/>
              <a:gd name="f230" fmla="*/ f178 1 245"/>
              <a:gd name="f231" fmla="*/ f179 1 249"/>
              <a:gd name="f232" fmla="*/ 0 1 f127"/>
              <a:gd name="f233" fmla="*/ f121 1 f127"/>
              <a:gd name="f234" fmla="*/ 0 1 f128"/>
              <a:gd name="f235" fmla="*/ f122 1 f128"/>
              <a:gd name="f236" fmla="*/ f181 1 f127"/>
              <a:gd name="f237" fmla="*/ f182 1 f128"/>
              <a:gd name="f238" fmla="*/ f183 1 f127"/>
              <a:gd name="f239" fmla="*/ f184 1 f128"/>
              <a:gd name="f240" fmla="*/ f185 1 f127"/>
              <a:gd name="f241" fmla="*/ f186 1 f128"/>
              <a:gd name="f242" fmla="*/ f187 1 f127"/>
              <a:gd name="f243" fmla="*/ f188 1 f128"/>
              <a:gd name="f244" fmla="*/ f189 1 f127"/>
              <a:gd name="f245" fmla="*/ f190 1 f128"/>
              <a:gd name="f246" fmla="*/ f191 1 f127"/>
              <a:gd name="f247" fmla="*/ f192 1 f128"/>
              <a:gd name="f248" fmla="*/ f193 1 f127"/>
              <a:gd name="f249" fmla="*/ f194 1 f128"/>
              <a:gd name="f250" fmla="*/ f195 1 f127"/>
              <a:gd name="f251" fmla="*/ f196 1 f128"/>
              <a:gd name="f252" fmla="*/ f197 1 f127"/>
              <a:gd name="f253" fmla="*/ f198 1 f128"/>
              <a:gd name="f254" fmla="*/ f199 1 f127"/>
              <a:gd name="f255" fmla="*/ f200 1 f128"/>
              <a:gd name="f256" fmla="*/ f201 1 f127"/>
              <a:gd name="f257" fmla="*/ f202 1 f128"/>
              <a:gd name="f258" fmla="*/ f203 1 f127"/>
              <a:gd name="f259" fmla="*/ f204 1 f128"/>
              <a:gd name="f260" fmla="*/ f205 1 f127"/>
              <a:gd name="f261" fmla="*/ f206 1 f128"/>
              <a:gd name="f262" fmla="*/ f207 1 f127"/>
              <a:gd name="f263" fmla="*/ f208 1 f128"/>
              <a:gd name="f264" fmla="*/ f209 1 f127"/>
              <a:gd name="f265" fmla="*/ f210 1 f128"/>
              <a:gd name="f266" fmla="*/ f211 1 f127"/>
              <a:gd name="f267" fmla="*/ f212 1 f128"/>
              <a:gd name="f268" fmla="*/ f213 1 f127"/>
              <a:gd name="f269" fmla="*/ f214 1 f128"/>
              <a:gd name="f270" fmla="*/ f215 1 f127"/>
              <a:gd name="f271" fmla="*/ f216 1 f128"/>
              <a:gd name="f272" fmla="*/ f217 1 f127"/>
              <a:gd name="f273" fmla="*/ f218 1 f128"/>
              <a:gd name="f274" fmla="*/ f219 1 f127"/>
              <a:gd name="f275" fmla="*/ f220 1 f128"/>
              <a:gd name="f276" fmla="*/ f221 1 f127"/>
              <a:gd name="f277" fmla="*/ f222 1 f128"/>
              <a:gd name="f278" fmla="*/ f223 1 f127"/>
              <a:gd name="f279" fmla="*/ f224 1 f128"/>
              <a:gd name="f280" fmla="*/ f225 1 f127"/>
              <a:gd name="f281" fmla="*/ f226 1 f127"/>
              <a:gd name="f282" fmla="*/ f227 1 f128"/>
              <a:gd name="f283" fmla="*/ f228 1 f127"/>
              <a:gd name="f284" fmla="*/ f229 1 f128"/>
              <a:gd name="f285" fmla="*/ f230 1 f127"/>
              <a:gd name="f286" fmla="*/ f231 1 f128"/>
              <a:gd name="f287" fmla="*/ f232 f118 1"/>
              <a:gd name="f288" fmla="*/ f233 f118 1"/>
              <a:gd name="f289" fmla="*/ f235 f119 1"/>
              <a:gd name="f290" fmla="*/ f234 f119 1"/>
              <a:gd name="f291" fmla="*/ f236 f118 1"/>
              <a:gd name="f292" fmla="*/ f237 f119 1"/>
              <a:gd name="f293" fmla="*/ f238 f118 1"/>
              <a:gd name="f294" fmla="*/ f239 f119 1"/>
              <a:gd name="f295" fmla="*/ f240 f118 1"/>
              <a:gd name="f296" fmla="*/ f241 f119 1"/>
              <a:gd name="f297" fmla="*/ f242 f118 1"/>
              <a:gd name="f298" fmla="*/ f243 f119 1"/>
              <a:gd name="f299" fmla="*/ f244 f118 1"/>
              <a:gd name="f300" fmla="*/ f245 f119 1"/>
              <a:gd name="f301" fmla="*/ f246 f118 1"/>
              <a:gd name="f302" fmla="*/ f247 f119 1"/>
              <a:gd name="f303" fmla="*/ f248 f118 1"/>
              <a:gd name="f304" fmla="*/ f249 f119 1"/>
              <a:gd name="f305" fmla="*/ f250 f118 1"/>
              <a:gd name="f306" fmla="*/ f251 f119 1"/>
              <a:gd name="f307" fmla="*/ f252 f118 1"/>
              <a:gd name="f308" fmla="*/ f253 f119 1"/>
              <a:gd name="f309" fmla="*/ f254 f118 1"/>
              <a:gd name="f310" fmla="*/ f255 f119 1"/>
              <a:gd name="f311" fmla="*/ f256 f118 1"/>
              <a:gd name="f312" fmla="*/ f257 f119 1"/>
              <a:gd name="f313" fmla="*/ f258 f118 1"/>
              <a:gd name="f314" fmla="*/ f259 f119 1"/>
              <a:gd name="f315" fmla="*/ f260 f118 1"/>
              <a:gd name="f316" fmla="*/ f261 f119 1"/>
              <a:gd name="f317" fmla="*/ f262 f118 1"/>
              <a:gd name="f318" fmla="*/ f263 f119 1"/>
              <a:gd name="f319" fmla="*/ f264 f118 1"/>
              <a:gd name="f320" fmla="*/ f265 f119 1"/>
              <a:gd name="f321" fmla="*/ f266 f118 1"/>
              <a:gd name="f322" fmla="*/ f267 f119 1"/>
              <a:gd name="f323" fmla="*/ f268 f118 1"/>
              <a:gd name="f324" fmla="*/ f269 f119 1"/>
              <a:gd name="f325" fmla="*/ f270 f118 1"/>
              <a:gd name="f326" fmla="*/ f271 f119 1"/>
              <a:gd name="f327" fmla="*/ f272 f118 1"/>
              <a:gd name="f328" fmla="*/ f273 f119 1"/>
              <a:gd name="f329" fmla="*/ f274 f118 1"/>
              <a:gd name="f330" fmla="*/ f275 f119 1"/>
              <a:gd name="f331" fmla="*/ f276 f118 1"/>
              <a:gd name="f332" fmla="*/ f277 f119 1"/>
              <a:gd name="f333" fmla="*/ f278 f118 1"/>
              <a:gd name="f334" fmla="*/ f279 f119 1"/>
              <a:gd name="f335" fmla="*/ f280 f118 1"/>
              <a:gd name="f336" fmla="*/ f281 f118 1"/>
              <a:gd name="f337" fmla="*/ f282 f119 1"/>
              <a:gd name="f338" fmla="*/ f283 f118 1"/>
              <a:gd name="f339" fmla="*/ f284 f119 1"/>
              <a:gd name="f340" fmla="*/ f285 f118 1"/>
              <a:gd name="f341" fmla="*/ f286 f1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0">
                <a:pos x="f291" y="f292"/>
              </a:cxn>
              <a:cxn ang="f180">
                <a:pos x="f293" y="f294"/>
              </a:cxn>
              <a:cxn ang="f180">
                <a:pos x="f295" y="f296"/>
              </a:cxn>
              <a:cxn ang="f180">
                <a:pos x="f297" y="f298"/>
              </a:cxn>
              <a:cxn ang="f180">
                <a:pos x="f299" y="f300"/>
              </a:cxn>
              <a:cxn ang="f180">
                <a:pos x="f301" y="f302"/>
              </a:cxn>
              <a:cxn ang="f180">
                <a:pos x="f303" y="f304"/>
              </a:cxn>
              <a:cxn ang="f180">
                <a:pos x="f305" y="f306"/>
              </a:cxn>
              <a:cxn ang="f180">
                <a:pos x="f307" y="f308"/>
              </a:cxn>
              <a:cxn ang="f180">
                <a:pos x="f309" y="f310"/>
              </a:cxn>
              <a:cxn ang="f180">
                <a:pos x="f311" y="f312"/>
              </a:cxn>
              <a:cxn ang="f180">
                <a:pos x="f313" y="f314"/>
              </a:cxn>
              <a:cxn ang="f180">
                <a:pos x="f315" y="f316"/>
              </a:cxn>
              <a:cxn ang="f180">
                <a:pos x="f317" y="f318"/>
              </a:cxn>
              <a:cxn ang="f180">
                <a:pos x="f319" y="f320"/>
              </a:cxn>
              <a:cxn ang="f180">
                <a:pos x="f321" y="f322"/>
              </a:cxn>
              <a:cxn ang="f180">
                <a:pos x="f323" y="f324"/>
              </a:cxn>
              <a:cxn ang="f180">
                <a:pos x="f291" y="f292"/>
              </a:cxn>
              <a:cxn ang="f180">
                <a:pos x="f325" y="f326"/>
              </a:cxn>
              <a:cxn ang="f180">
                <a:pos x="f327" y="f328"/>
              </a:cxn>
              <a:cxn ang="f180">
                <a:pos x="f329" y="f330"/>
              </a:cxn>
              <a:cxn ang="f180">
                <a:pos x="f331" y="f332"/>
              </a:cxn>
              <a:cxn ang="f180">
                <a:pos x="f333" y="f334"/>
              </a:cxn>
              <a:cxn ang="f180">
                <a:pos x="f335" y="f304"/>
              </a:cxn>
              <a:cxn ang="f180">
                <a:pos x="f336" y="f337"/>
              </a:cxn>
              <a:cxn ang="f180">
                <a:pos x="f338" y="f339"/>
              </a:cxn>
              <a:cxn ang="f180">
                <a:pos x="f340" y="f341"/>
              </a:cxn>
              <a:cxn ang="f180">
                <a:pos x="f325" y="f326"/>
              </a:cxn>
            </a:cxnLst>
            <a:rect l="f287" t="f290" r="f288" b="f289"/>
            <a:pathLst>
              <a:path w="245" h="24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5"/>
                  <a:pt x="f17" y="f18"/>
                  <a:pt x="f16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6" y="f34"/>
                  <a:pt x="f35" y="f36"/>
                </a:cubicBezTo>
                <a:cubicBezTo>
                  <a:pt x="f37" y="f28"/>
                  <a:pt x="f37" y="f28"/>
                  <a:pt x="f22" y="f38"/>
                </a:cubicBezTo>
                <a:cubicBezTo>
                  <a:pt x="f39" y="f40"/>
                  <a:pt x="f41" y="f42"/>
                  <a:pt x="f43" y="f43"/>
                </a:cubicBezTo>
                <a:cubicBezTo>
                  <a:pt x="f43" y="f22"/>
                  <a:pt x="f43" y="f28"/>
                  <a:pt x="f17" y="f37"/>
                </a:cubicBezTo>
                <a:cubicBezTo>
                  <a:pt x="f36" y="f44"/>
                  <a:pt x="f40" y="f45"/>
                  <a:pt x="f46" y="f4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7" y="f35"/>
                </a:cubicBezTo>
                <a:cubicBezTo>
                  <a:pt x="f58" y="f59"/>
                  <a:pt x="f60" y="f52"/>
                  <a:pt x="f61" y="f62"/>
                </a:cubicBezTo>
                <a:cubicBezTo>
                  <a:pt x="f5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4" y="f76"/>
                  <a:pt x="f77" y="f78"/>
                </a:cubicBezTo>
                <a:cubicBezTo>
                  <a:pt x="f79" y="f80"/>
                  <a:pt x="f81" y="f82"/>
                  <a:pt x="f11" y="f82"/>
                </a:cubicBezTo>
                <a:cubicBezTo>
                  <a:pt x="f83" y="f84"/>
                  <a:pt x="f23" y="f19"/>
                  <a:pt x="f8" y="f9"/>
                </a:cubicBezTo>
                <a:close/>
                <a:moveTo>
                  <a:pt x="f85" y="f86"/>
                </a:moveTo>
                <a:cubicBezTo>
                  <a:pt x="f87" y="f88"/>
                  <a:pt x="f89" y="f55"/>
                  <a:pt x="f83" y="f29"/>
                </a:cubicBezTo>
                <a:cubicBezTo>
                  <a:pt x="f9" y="f49"/>
                  <a:pt x="f90" y="f91"/>
                  <a:pt x="f92" y="f93"/>
                </a:cubicBezTo>
                <a:cubicBezTo>
                  <a:pt x="f94" y="f95"/>
                  <a:pt x="f76" y="f96"/>
                  <a:pt x="f97" y="f98"/>
                </a:cubicBezTo>
                <a:cubicBezTo>
                  <a:pt x="f99" y="f43"/>
                  <a:pt x="f100" y="f101"/>
                  <a:pt x="f31" y="f41"/>
                </a:cubicBezTo>
                <a:cubicBezTo>
                  <a:pt x="f12" y="f102"/>
                  <a:pt x="f71" y="f26"/>
                  <a:pt x="f103" y="f38"/>
                </a:cubicBezTo>
                <a:cubicBezTo>
                  <a:pt x="f104" y="f98"/>
                  <a:pt x="f105" y="f106"/>
                  <a:pt x="f107" y="f108"/>
                </a:cubicBezTo>
                <a:cubicBezTo>
                  <a:pt x="f109" y="f110"/>
                  <a:pt x="f111" y="f112"/>
                  <a:pt x="f106" y="f51"/>
                </a:cubicBezTo>
                <a:cubicBezTo>
                  <a:pt x="f69" y="f113"/>
                  <a:pt x="f110" y="f87"/>
                  <a:pt x="f114" y="f115"/>
                </a:cubicBezTo>
                <a:cubicBezTo>
                  <a:pt x="f75" y="f116"/>
                  <a:pt x="f25" y="f25"/>
                  <a:pt x="f85" y="f86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5" name="Freeform 57">
            <a:extLst>
              <a:ext uri="{FF2B5EF4-FFF2-40B4-BE49-F238E27FC236}">
                <a16:creationId xmlns:a16="http://schemas.microsoft.com/office/drawing/2014/main" id="{CF7BFA66-AB94-43E4-BBCD-A6A4E227C596}"/>
              </a:ext>
            </a:extLst>
          </p:cNvPr>
          <p:cNvSpPr/>
          <p:nvPr/>
        </p:nvSpPr>
        <p:spPr>
          <a:xfrm>
            <a:off x="1544641" y="1266828"/>
            <a:ext cx="184151" cy="117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99"/>
              <a:gd name="f8" fmla="val 29"/>
              <a:gd name="f9" fmla="val 4"/>
              <a:gd name="f10" fmla="val 40"/>
              <a:gd name="f11" fmla="val 49"/>
              <a:gd name="f12" fmla="val 6"/>
              <a:gd name="f13" fmla="val 58"/>
              <a:gd name="f14" fmla="val 14"/>
              <a:gd name="f15" fmla="val 65"/>
              <a:gd name="f16" fmla="val 20"/>
              <a:gd name="f17" fmla="val 73"/>
              <a:gd name="f18" fmla="val 25"/>
              <a:gd name="f19" fmla="val 81"/>
              <a:gd name="f20" fmla="val 104"/>
              <a:gd name="f21" fmla="val 43"/>
              <a:gd name="f22" fmla="val 105"/>
              <a:gd name="f23" fmla="val 120"/>
              <a:gd name="f24" fmla="val 127"/>
              <a:gd name="f25" fmla="val 10"/>
              <a:gd name="f26" fmla="val 134"/>
              <a:gd name="f27" fmla="val 145"/>
              <a:gd name="f28" fmla="val 17"/>
              <a:gd name="f29" fmla="val 149"/>
              <a:gd name="f30" fmla="val 26"/>
              <a:gd name="f31" fmla="val 146"/>
              <a:gd name="f32" fmla="val 33"/>
              <a:gd name="f33" fmla="val 136"/>
              <a:gd name="f34" fmla="val 59"/>
              <a:gd name="f35" fmla="val 116"/>
              <a:gd name="f36" fmla="val 78"/>
              <a:gd name="f37" fmla="val 94"/>
              <a:gd name="f38" fmla="val 93"/>
              <a:gd name="f39" fmla="val 88"/>
              <a:gd name="f40" fmla="val 97"/>
              <a:gd name="f41" fmla="val 82"/>
              <a:gd name="f42" fmla="val 76"/>
              <a:gd name="f43" fmla="val 51"/>
              <a:gd name="f44" fmla="val 77"/>
              <a:gd name="f45" fmla="val 28"/>
              <a:gd name="f46" fmla="val 12"/>
              <a:gd name="f47" fmla="val 31"/>
              <a:gd name="f48" fmla="val 9"/>
              <a:gd name="f49" fmla="val 2"/>
              <a:gd name="f50" fmla="val 5"/>
              <a:gd name="f51" fmla="+- 0 0 -90"/>
              <a:gd name="f52" fmla="*/ f3 1 155"/>
              <a:gd name="f53" fmla="*/ f4 1 99"/>
              <a:gd name="f54" fmla="val f5"/>
              <a:gd name="f55" fmla="val f6"/>
              <a:gd name="f56" fmla="val f7"/>
              <a:gd name="f57" fmla="*/ f51 f0 1"/>
              <a:gd name="f58" fmla="+- f56 0 f54"/>
              <a:gd name="f59" fmla="+- f55 0 f54"/>
              <a:gd name="f60" fmla="*/ f57 1 f2"/>
              <a:gd name="f61" fmla="*/ f59 1 155"/>
              <a:gd name="f62" fmla="*/ f58 1 99"/>
              <a:gd name="f63" fmla="*/ 29 f59 1"/>
              <a:gd name="f64" fmla="*/ 4 f58 1"/>
              <a:gd name="f65" fmla="*/ 58 f59 1"/>
              <a:gd name="f66" fmla="*/ 14 f58 1"/>
              <a:gd name="f67" fmla="*/ 81 f59 1"/>
              <a:gd name="f68" fmla="*/ 29 f58 1"/>
              <a:gd name="f69" fmla="*/ 120 f59 1"/>
              <a:gd name="f70" fmla="*/ 20 f58 1"/>
              <a:gd name="f71" fmla="*/ 145 f59 1"/>
              <a:gd name="f72" fmla="*/ 10 f58 1"/>
              <a:gd name="f73" fmla="*/ 146 f59 1"/>
              <a:gd name="f74" fmla="*/ 33 f58 1"/>
              <a:gd name="f75" fmla="*/ 94 f59 1"/>
              <a:gd name="f76" fmla="*/ 93 f58 1"/>
              <a:gd name="f77" fmla="*/ 76 f59 1"/>
              <a:gd name="f78" fmla="*/ 94 f58 1"/>
              <a:gd name="f79" fmla="*/ 12 f59 1"/>
              <a:gd name="f80" fmla="*/ 31 f58 1"/>
              <a:gd name="f81" fmla="+- f60 0 f1"/>
              <a:gd name="f82" fmla="*/ f63 1 155"/>
              <a:gd name="f83" fmla="*/ f64 1 99"/>
              <a:gd name="f84" fmla="*/ f65 1 155"/>
              <a:gd name="f85" fmla="*/ f66 1 99"/>
              <a:gd name="f86" fmla="*/ f67 1 155"/>
              <a:gd name="f87" fmla="*/ f68 1 99"/>
              <a:gd name="f88" fmla="*/ f69 1 155"/>
              <a:gd name="f89" fmla="*/ f70 1 99"/>
              <a:gd name="f90" fmla="*/ f71 1 155"/>
              <a:gd name="f91" fmla="*/ f72 1 99"/>
              <a:gd name="f92" fmla="*/ f73 1 155"/>
              <a:gd name="f93" fmla="*/ f74 1 99"/>
              <a:gd name="f94" fmla="*/ f75 1 155"/>
              <a:gd name="f95" fmla="*/ f76 1 99"/>
              <a:gd name="f96" fmla="*/ f77 1 155"/>
              <a:gd name="f97" fmla="*/ f78 1 99"/>
              <a:gd name="f98" fmla="*/ f79 1 155"/>
              <a:gd name="f99" fmla="*/ f80 1 99"/>
              <a:gd name="f100" fmla="*/ 0 1 f61"/>
              <a:gd name="f101" fmla="*/ f55 1 f61"/>
              <a:gd name="f102" fmla="*/ 0 1 f62"/>
              <a:gd name="f103" fmla="*/ f56 1 f62"/>
              <a:gd name="f104" fmla="*/ f82 1 f61"/>
              <a:gd name="f105" fmla="*/ f83 1 f62"/>
              <a:gd name="f106" fmla="*/ f84 1 f61"/>
              <a:gd name="f107" fmla="*/ f85 1 f62"/>
              <a:gd name="f108" fmla="*/ f86 1 f61"/>
              <a:gd name="f109" fmla="*/ f87 1 f62"/>
              <a:gd name="f110" fmla="*/ f88 1 f61"/>
              <a:gd name="f111" fmla="*/ f89 1 f62"/>
              <a:gd name="f112" fmla="*/ f90 1 f61"/>
              <a:gd name="f113" fmla="*/ f91 1 f62"/>
              <a:gd name="f114" fmla="*/ f92 1 f61"/>
              <a:gd name="f115" fmla="*/ f93 1 f62"/>
              <a:gd name="f116" fmla="*/ f94 1 f61"/>
              <a:gd name="f117" fmla="*/ f95 1 f62"/>
              <a:gd name="f118" fmla="*/ f96 1 f61"/>
              <a:gd name="f119" fmla="*/ f97 1 f62"/>
              <a:gd name="f120" fmla="*/ f98 1 f61"/>
              <a:gd name="f121" fmla="*/ f99 1 f62"/>
              <a:gd name="f122" fmla="*/ f100 f52 1"/>
              <a:gd name="f123" fmla="*/ f101 f52 1"/>
              <a:gd name="f124" fmla="*/ f103 f53 1"/>
              <a:gd name="f125" fmla="*/ f102 f53 1"/>
              <a:gd name="f126" fmla="*/ f104 f52 1"/>
              <a:gd name="f127" fmla="*/ f105 f53 1"/>
              <a:gd name="f128" fmla="*/ f106 f52 1"/>
              <a:gd name="f129" fmla="*/ f107 f53 1"/>
              <a:gd name="f130" fmla="*/ f108 f52 1"/>
              <a:gd name="f131" fmla="*/ f109 f53 1"/>
              <a:gd name="f132" fmla="*/ f110 f52 1"/>
              <a:gd name="f133" fmla="*/ f111 f53 1"/>
              <a:gd name="f134" fmla="*/ f112 f52 1"/>
              <a:gd name="f135" fmla="*/ f113 f53 1"/>
              <a:gd name="f136" fmla="*/ f114 f52 1"/>
              <a:gd name="f137" fmla="*/ f115 f53 1"/>
              <a:gd name="f138" fmla="*/ f116 f52 1"/>
              <a:gd name="f139" fmla="*/ f117 f53 1"/>
              <a:gd name="f140" fmla="*/ f118 f52 1"/>
              <a:gd name="f141" fmla="*/ f119 f53 1"/>
              <a:gd name="f142" fmla="*/ f120 f52 1"/>
              <a:gd name="f143" fmla="*/ f121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126" y="f127"/>
              </a:cxn>
              <a:cxn ang="f81">
                <a:pos x="f128" y="f129"/>
              </a:cxn>
              <a:cxn ang="f81">
                <a:pos x="f130" y="f131"/>
              </a:cxn>
              <a:cxn ang="f81">
                <a:pos x="f132" y="f133"/>
              </a:cxn>
              <a:cxn ang="f81">
                <a:pos x="f134" y="f135"/>
              </a:cxn>
              <a:cxn ang="f81">
                <a:pos x="f136" y="f137"/>
              </a:cxn>
              <a:cxn ang="f81">
                <a:pos x="f138" y="f139"/>
              </a:cxn>
              <a:cxn ang="f81">
                <a:pos x="f140" y="f141"/>
              </a:cxn>
              <a:cxn ang="f81">
                <a:pos x="f142" y="f143"/>
              </a:cxn>
              <a:cxn ang="f81">
                <a:pos x="f126" y="f127"/>
              </a:cxn>
            </a:cxnLst>
            <a:rect l="f122" t="f125" r="f123" b="f124"/>
            <a:pathLst>
              <a:path w="155" h="99">
                <a:moveTo>
                  <a:pt x="f8" y="f9"/>
                </a:moveTo>
                <a:cubicBezTo>
                  <a:pt x="f10" y="f5"/>
                  <a:pt x="f11" y="f12"/>
                  <a:pt x="f13" y="f14"/>
                </a:cubicBezTo>
                <a:cubicBezTo>
                  <a:pt x="f15" y="f16"/>
                  <a:pt x="f17" y="f18"/>
                  <a:pt x="f19" y="f8"/>
                </a:cubicBezTo>
                <a:cubicBezTo>
                  <a:pt x="f20" y="f21"/>
                  <a:pt x="f22" y="f21"/>
                  <a:pt x="f23" y="f16"/>
                </a:cubicBezTo>
                <a:cubicBezTo>
                  <a:pt x="f24" y="f25"/>
                  <a:pt x="f26" y="f9"/>
                  <a:pt x="f27" y="f25"/>
                </a:cubicBezTo>
                <a:cubicBezTo>
                  <a:pt x="f6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7"/>
                  <a:pt x="f42" y="f37"/>
                </a:cubicBezTo>
                <a:cubicBezTo>
                  <a:pt x="f43" y="f44"/>
                  <a:pt x="f45" y="f13"/>
                  <a:pt x="f46" y="f47"/>
                </a:cubicBezTo>
                <a:cubicBezTo>
                  <a:pt x="f5" y="f48"/>
                  <a:pt x="f49" y="f50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6" name="Freeform 58">
            <a:extLst>
              <a:ext uri="{FF2B5EF4-FFF2-40B4-BE49-F238E27FC236}">
                <a16:creationId xmlns:a16="http://schemas.microsoft.com/office/drawing/2014/main" id="{B4ED6FDF-F618-420C-B6DB-E576C67A4F7C}"/>
              </a:ext>
            </a:extLst>
          </p:cNvPr>
          <p:cNvSpPr/>
          <p:nvPr/>
        </p:nvSpPr>
        <p:spPr>
          <a:xfrm>
            <a:off x="1420813" y="1128717"/>
            <a:ext cx="120645" cy="1714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2"/>
              <a:gd name="f7" fmla="val 145"/>
              <a:gd name="f8" fmla="val 100"/>
              <a:gd name="f9" fmla="val 132"/>
              <a:gd name="f10" fmla="val 143"/>
              <a:gd name="f11" fmla="val 96"/>
              <a:gd name="f12" fmla="val 89"/>
              <a:gd name="f13" fmla="val 56"/>
              <a:gd name="f14" fmla="val 136"/>
              <a:gd name="f15" fmla="val 29"/>
              <a:gd name="f16" fmla="val 117"/>
              <a:gd name="f17" fmla="val 4"/>
              <a:gd name="f18" fmla="val 94"/>
              <a:gd name="f19" fmla="val 90"/>
              <a:gd name="f20" fmla="val 1"/>
              <a:gd name="f21" fmla="val 84"/>
              <a:gd name="f22" fmla="val 2"/>
              <a:gd name="f23" fmla="val 79"/>
              <a:gd name="f24" fmla="val 9"/>
              <a:gd name="f25" fmla="val 18"/>
              <a:gd name="f26" fmla="val 35"/>
              <a:gd name="f27" fmla="val 32"/>
              <a:gd name="f28" fmla="val 16"/>
              <a:gd name="f29" fmla="val 38"/>
              <a:gd name="f30" fmla="val 7"/>
              <a:gd name="f31" fmla="val 44"/>
              <a:gd name="f32" fmla="val 67"/>
              <a:gd name="f33" fmla="val 77"/>
              <a:gd name="f34" fmla="val 23"/>
              <a:gd name="f35" fmla="val 72"/>
              <a:gd name="f36" fmla="val 39"/>
              <a:gd name="f37" fmla="val 70"/>
              <a:gd name="f38" fmla="val 46"/>
              <a:gd name="f39" fmla="val 65"/>
              <a:gd name="f40" fmla="val 53"/>
              <a:gd name="f41" fmla="val 62"/>
              <a:gd name="f42" fmla="val 60"/>
              <a:gd name="f43" fmla="val 50"/>
              <a:gd name="f44" fmla="val 52"/>
              <a:gd name="f45" fmla="val 95"/>
              <a:gd name="f46" fmla="val 80"/>
              <a:gd name="f47" fmla="val 108"/>
              <a:gd name="f48" fmla="val 91"/>
              <a:gd name="f49" fmla="val 114"/>
              <a:gd name="f50" fmla="val 119"/>
              <a:gd name="f51" fmla="+- 0 0 -90"/>
              <a:gd name="f52" fmla="*/ f3 1 102"/>
              <a:gd name="f53" fmla="*/ f4 1 145"/>
              <a:gd name="f54" fmla="val f5"/>
              <a:gd name="f55" fmla="val f6"/>
              <a:gd name="f56" fmla="val f7"/>
              <a:gd name="f57" fmla="*/ f51 f0 1"/>
              <a:gd name="f58" fmla="+- f56 0 f54"/>
              <a:gd name="f59" fmla="+- f55 0 f54"/>
              <a:gd name="f60" fmla="*/ f57 1 f2"/>
              <a:gd name="f61" fmla="*/ f59 1 102"/>
              <a:gd name="f62" fmla="*/ f58 1 145"/>
              <a:gd name="f63" fmla="*/ 100 f59 1"/>
              <a:gd name="f64" fmla="*/ 132 f58 1"/>
              <a:gd name="f65" fmla="*/ 89 f59 1"/>
              <a:gd name="f66" fmla="*/ 143 f58 1"/>
              <a:gd name="f67" fmla="*/ 4 f59 1"/>
              <a:gd name="f68" fmla="*/ 94 f58 1"/>
              <a:gd name="f69" fmla="*/ 2 f59 1"/>
              <a:gd name="f70" fmla="*/ 79 f58 1"/>
              <a:gd name="f71" fmla="*/ 32 f59 1"/>
              <a:gd name="f72" fmla="*/ 16 f58 1"/>
              <a:gd name="f73" fmla="*/ 56 f59 1"/>
              <a:gd name="f74" fmla="*/ 9 f58 1"/>
              <a:gd name="f75" fmla="*/ 72 f59 1"/>
              <a:gd name="f76" fmla="*/ 39 f58 1"/>
              <a:gd name="f77" fmla="*/ 62 f59 1"/>
              <a:gd name="f78" fmla="*/ 60 f58 1"/>
              <a:gd name="f79" fmla="*/ 80 f59 1"/>
              <a:gd name="f80" fmla="*/ 108 f58 1"/>
              <a:gd name="f81" fmla="+- f60 0 f1"/>
              <a:gd name="f82" fmla="*/ f63 1 102"/>
              <a:gd name="f83" fmla="*/ f64 1 145"/>
              <a:gd name="f84" fmla="*/ f65 1 102"/>
              <a:gd name="f85" fmla="*/ f66 1 145"/>
              <a:gd name="f86" fmla="*/ f67 1 102"/>
              <a:gd name="f87" fmla="*/ f68 1 145"/>
              <a:gd name="f88" fmla="*/ f69 1 102"/>
              <a:gd name="f89" fmla="*/ f70 1 145"/>
              <a:gd name="f90" fmla="*/ f71 1 102"/>
              <a:gd name="f91" fmla="*/ f72 1 145"/>
              <a:gd name="f92" fmla="*/ f73 1 102"/>
              <a:gd name="f93" fmla="*/ f74 1 145"/>
              <a:gd name="f94" fmla="*/ f75 1 102"/>
              <a:gd name="f95" fmla="*/ f76 1 145"/>
              <a:gd name="f96" fmla="*/ f77 1 102"/>
              <a:gd name="f97" fmla="*/ f78 1 145"/>
              <a:gd name="f98" fmla="*/ f79 1 102"/>
              <a:gd name="f99" fmla="*/ f80 1 145"/>
              <a:gd name="f100" fmla="*/ 0 1 f61"/>
              <a:gd name="f101" fmla="*/ f55 1 f61"/>
              <a:gd name="f102" fmla="*/ 0 1 f62"/>
              <a:gd name="f103" fmla="*/ f56 1 f62"/>
              <a:gd name="f104" fmla="*/ f82 1 f61"/>
              <a:gd name="f105" fmla="*/ f83 1 f62"/>
              <a:gd name="f106" fmla="*/ f84 1 f61"/>
              <a:gd name="f107" fmla="*/ f85 1 f62"/>
              <a:gd name="f108" fmla="*/ f86 1 f61"/>
              <a:gd name="f109" fmla="*/ f87 1 f62"/>
              <a:gd name="f110" fmla="*/ f88 1 f61"/>
              <a:gd name="f111" fmla="*/ f89 1 f62"/>
              <a:gd name="f112" fmla="*/ f90 1 f61"/>
              <a:gd name="f113" fmla="*/ f91 1 f62"/>
              <a:gd name="f114" fmla="*/ f92 1 f61"/>
              <a:gd name="f115" fmla="*/ f93 1 f62"/>
              <a:gd name="f116" fmla="*/ f94 1 f61"/>
              <a:gd name="f117" fmla="*/ f95 1 f62"/>
              <a:gd name="f118" fmla="*/ f96 1 f61"/>
              <a:gd name="f119" fmla="*/ f97 1 f62"/>
              <a:gd name="f120" fmla="*/ f98 1 f61"/>
              <a:gd name="f121" fmla="*/ f99 1 f62"/>
              <a:gd name="f122" fmla="*/ f100 f52 1"/>
              <a:gd name="f123" fmla="*/ f101 f52 1"/>
              <a:gd name="f124" fmla="*/ f103 f53 1"/>
              <a:gd name="f125" fmla="*/ f102 f53 1"/>
              <a:gd name="f126" fmla="*/ f104 f52 1"/>
              <a:gd name="f127" fmla="*/ f105 f53 1"/>
              <a:gd name="f128" fmla="*/ f106 f52 1"/>
              <a:gd name="f129" fmla="*/ f107 f53 1"/>
              <a:gd name="f130" fmla="*/ f108 f52 1"/>
              <a:gd name="f131" fmla="*/ f109 f53 1"/>
              <a:gd name="f132" fmla="*/ f110 f52 1"/>
              <a:gd name="f133" fmla="*/ f111 f53 1"/>
              <a:gd name="f134" fmla="*/ f112 f52 1"/>
              <a:gd name="f135" fmla="*/ f113 f53 1"/>
              <a:gd name="f136" fmla="*/ f114 f52 1"/>
              <a:gd name="f137" fmla="*/ f115 f53 1"/>
              <a:gd name="f138" fmla="*/ f116 f52 1"/>
              <a:gd name="f139" fmla="*/ f117 f53 1"/>
              <a:gd name="f140" fmla="*/ f118 f52 1"/>
              <a:gd name="f141" fmla="*/ f119 f53 1"/>
              <a:gd name="f142" fmla="*/ f120 f52 1"/>
              <a:gd name="f143" fmla="*/ f121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126" y="f127"/>
              </a:cxn>
              <a:cxn ang="f81">
                <a:pos x="f128" y="f129"/>
              </a:cxn>
              <a:cxn ang="f81">
                <a:pos x="f130" y="f131"/>
              </a:cxn>
              <a:cxn ang="f81">
                <a:pos x="f132" y="f133"/>
              </a:cxn>
              <a:cxn ang="f81">
                <a:pos x="f134" y="f135"/>
              </a:cxn>
              <a:cxn ang="f81">
                <a:pos x="f136" y="f137"/>
              </a:cxn>
              <a:cxn ang="f81">
                <a:pos x="f138" y="f139"/>
              </a:cxn>
              <a:cxn ang="f81">
                <a:pos x="f140" y="f141"/>
              </a:cxn>
              <a:cxn ang="f81">
                <a:pos x="f142" y="f143"/>
              </a:cxn>
              <a:cxn ang="f81">
                <a:pos x="f126" y="f127"/>
              </a:cxn>
            </a:cxnLst>
            <a:rect l="f122" t="f125" r="f123" b="f124"/>
            <a:pathLst>
              <a:path w="102" h="145">
                <a:moveTo>
                  <a:pt x="f8" y="f9"/>
                </a:moveTo>
                <a:cubicBezTo>
                  <a:pt x="f6" y="f10"/>
                  <a:pt x="f11" y="f7"/>
                  <a:pt x="f12" y="f10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5" y="f19"/>
                  <a:pt x="f20" y="f21"/>
                  <a:pt x="f22" y="f23"/>
                </a:cubicBezTo>
                <a:cubicBezTo>
                  <a:pt x="f24" y="f13"/>
                  <a:pt x="f25" y="f26"/>
                  <a:pt x="f27" y="f28"/>
                </a:cubicBezTo>
                <a:cubicBezTo>
                  <a:pt x="f29" y="f30"/>
                  <a:pt x="f31" y="f5"/>
                  <a:pt x="f13" y="f24"/>
                </a:cubicBezTo>
                <a:cubicBezTo>
                  <a:pt x="f32" y="f28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12"/>
                  <a:pt x="f44" y="f45"/>
                  <a:pt x="f46" y="f47"/>
                </a:cubicBezTo>
                <a:cubicBezTo>
                  <a:pt x="f48" y="f49"/>
                  <a:pt x="f6" y="f50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7" name="Freeform 59">
            <a:extLst>
              <a:ext uri="{FF2B5EF4-FFF2-40B4-BE49-F238E27FC236}">
                <a16:creationId xmlns:a16="http://schemas.microsoft.com/office/drawing/2014/main" id="{728E9AA6-2222-4979-BEBB-A69F3BB0D6BA}"/>
              </a:ext>
            </a:extLst>
          </p:cNvPr>
          <p:cNvSpPr/>
          <p:nvPr/>
        </p:nvSpPr>
        <p:spPr>
          <a:xfrm>
            <a:off x="1703390" y="1130298"/>
            <a:ext cx="130173" cy="1381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"/>
              <a:gd name="f7" fmla="val 117"/>
              <a:gd name="f8" fmla="val 24"/>
              <a:gd name="f9" fmla="val 114"/>
              <a:gd name="f10" fmla="val 17"/>
              <a:gd name="f11" fmla="val 113"/>
              <a:gd name="f12" fmla="val 7"/>
              <a:gd name="f13" fmla="val 4"/>
              <a:gd name="f14" fmla="val 109"/>
              <a:gd name="f15" fmla="val 99"/>
              <a:gd name="f16" fmla="val 10"/>
              <a:gd name="f17" fmla="val 95"/>
              <a:gd name="f18" fmla="val 16"/>
              <a:gd name="f19" fmla="val 91"/>
              <a:gd name="f20" fmla="val 34"/>
              <a:gd name="f21" fmla="val 79"/>
              <a:gd name="f22" fmla="val 49"/>
              <a:gd name="f23" fmla="val 64"/>
              <a:gd name="f24" fmla="val 60"/>
              <a:gd name="f25" fmla="val 46"/>
              <a:gd name="f26" fmla="val 66"/>
              <a:gd name="f27" fmla="val 36"/>
              <a:gd name="f28" fmla="val 74"/>
              <a:gd name="f29" fmla="val 27"/>
              <a:gd name="f30" fmla="val 61"/>
              <a:gd name="f31" fmla="val 56"/>
              <a:gd name="f32" fmla="val 12"/>
              <a:gd name="f33" fmla="val 59"/>
              <a:gd name="f34" fmla="val 8"/>
              <a:gd name="f35" fmla="val 63"/>
              <a:gd name="f36" fmla="val 68"/>
              <a:gd name="f37" fmla="val 72"/>
              <a:gd name="f38" fmla="val 2"/>
              <a:gd name="f39" fmla="val 75"/>
              <a:gd name="f40" fmla="val 89"/>
              <a:gd name="f41" fmla="val 101"/>
              <a:gd name="f42" fmla="val 44"/>
              <a:gd name="f43" fmla="val 108"/>
              <a:gd name="f44" fmla="val 73"/>
              <a:gd name="f45" fmla="val 102"/>
              <a:gd name="f46" fmla="val 83"/>
              <a:gd name="f47" fmla="val 78"/>
              <a:gd name="f48" fmla="val 100"/>
              <a:gd name="f49" fmla="val 53"/>
              <a:gd name="f50" fmla="+- 0 0 -90"/>
              <a:gd name="f51" fmla="*/ f3 1 110"/>
              <a:gd name="f52" fmla="*/ f4 1 117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110"/>
              <a:gd name="f61" fmla="*/ f57 1 117"/>
              <a:gd name="f62" fmla="*/ 24 f58 1"/>
              <a:gd name="f63" fmla="*/ 114 f57 1"/>
              <a:gd name="f64" fmla="*/ 4 f58 1"/>
              <a:gd name="f65" fmla="*/ 109 f57 1"/>
              <a:gd name="f66" fmla="*/ 16 f58 1"/>
              <a:gd name="f67" fmla="*/ 91 f57 1"/>
              <a:gd name="f68" fmla="*/ 60 f58 1"/>
              <a:gd name="f69" fmla="*/ 46 f57 1"/>
              <a:gd name="f70" fmla="*/ 61 f58 1"/>
              <a:gd name="f71" fmla="*/ 16 f57 1"/>
              <a:gd name="f72" fmla="*/ 63 f58 1"/>
              <a:gd name="f73" fmla="*/ 4 f57 1"/>
              <a:gd name="f74" fmla="*/ 75 f58 1"/>
              <a:gd name="f75" fmla="*/ 7 f57 1"/>
              <a:gd name="f76" fmla="*/ 108 f58 1"/>
              <a:gd name="f77" fmla="*/ 66 f57 1"/>
              <a:gd name="f78" fmla="*/ 102 f58 1"/>
              <a:gd name="f79" fmla="*/ 83 f57 1"/>
              <a:gd name="f80" fmla="+- f59 0 f1"/>
              <a:gd name="f81" fmla="*/ f62 1 110"/>
              <a:gd name="f82" fmla="*/ f63 1 117"/>
              <a:gd name="f83" fmla="*/ f64 1 110"/>
              <a:gd name="f84" fmla="*/ f65 1 117"/>
              <a:gd name="f85" fmla="*/ f66 1 110"/>
              <a:gd name="f86" fmla="*/ f67 1 117"/>
              <a:gd name="f87" fmla="*/ f68 1 110"/>
              <a:gd name="f88" fmla="*/ f69 1 117"/>
              <a:gd name="f89" fmla="*/ f70 1 110"/>
              <a:gd name="f90" fmla="*/ f71 1 117"/>
              <a:gd name="f91" fmla="*/ f72 1 110"/>
              <a:gd name="f92" fmla="*/ f73 1 117"/>
              <a:gd name="f93" fmla="*/ f74 1 110"/>
              <a:gd name="f94" fmla="*/ f75 1 117"/>
              <a:gd name="f95" fmla="*/ f76 1 110"/>
              <a:gd name="f96" fmla="*/ f77 1 117"/>
              <a:gd name="f97" fmla="*/ f78 1 110"/>
              <a:gd name="f98" fmla="*/ f79 1 117"/>
              <a:gd name="f99" fmla="*/ 0 1 f60"/>
              <a:gd name="f100" fmla="*/ f54 1 f60"/>
              <a:gd name="f101" fmla="*/ 0 1 f61"/>
              <a:gd name="f102" fmla="*/ f55 1 f61"/>
              <a:gd name="f103" fmla="*/ f81 1 f60"/>
              <a:gd name="f104" fmla="*/ f82 1 f61"/>
              <a:gd name="f105" fmla="*/ f83 1 f60"/>
              <a:gd name="f106" fmla="*/ f84 1 f61"/>
              <a:gd name="f107" fmla="*/ f85 1 f60"/>
              <a:gd name="f108" fmla="*/ f86 1 f61"/>
              <a:gd name="f109" fmla="*/ f87 1 f60"/>
              <a:gd name="f110" fmla="*/ f88 1 f61"/>
              <a:gd name="f111" fmla="*/ f89 1 f60"/>
              <a:gd name="f112" fmla="*/ f90 1 f61"/>
              <a:gd name="f113" fmla="*/ f91 1 f60"/>
              <a:gd name="f114" fmla="*/ f92 1 f61"/>
              <a:gd name="f115" fmla="*/ f93 1 f60"/>
              <a:gd name="f116" fmla="*/ f94 1 f61"/>
              <a:gd name="f117" fmla="*/ f95 1 f60"/>
              <a:gd name="f118" fmla="*/ f96 1 f61"/>
              <a:gd name="f119" fmla="*/ f97 1 f60"/>
              <a:gd name="f120" fmla="*/ f98 1 f61"/>
              <a:gd name="f121" fmla="*/ f99 f51 1"/>
              <a:gd name="f122" fmla="*/ f100 f51 1"/>
              <a:gd name="f123" fmla="*/ f102 f52 1"/>
              <a:gd name="f124" fmla="*/ f101 f52 1"/>
              <a:gd name="f125" fmla="*/ f103 f51 1"/>
              <a:gd name="f126" fmla="*/ f104 f52 1"/>
              <a:gd name="f127" fmla="*/ f105 f51 1"/>
              <a:gd name="f128" fmla="*/ f106 f52 1"/>
              <a:gd name="f129" fmla="*/ f107 f51 1"/>
              <a:gd name="f130" fmla="*/ f108 f52 1"/>
              <a:gd name="f131" fmla="*/ f109 f51 1"/>
              <a:gd name="f132" fmla="*/ f110 f52 1"/>
              <a:gd name="f133" fmla="*/ f111 f51 1"/>
              <a:gd name="f134" fmla="*/ f112 f52 1"/>
              <a:gd name="f135" fmla="*/ f113 f51 1"/>
              <a:gd name="f136" fmla="*/ f114 f52 1"/>
              <a:gd name="f137" fmla="*/ f115 f51 1"/>
              <a:gd name="f138" fmla="*/ f116 f52 1"/>
              <a:gd name="f139" fmla="*/ f117 f51 1"/>
              <a:gd name="f140" fmla="*/ f118 f52 1"/>
              <a:gd name="f141" fmla="*/ f119 f51 1"/>
              <a:gd name="f142" fmla="*/ f120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5" y="f126"/>
              </a:cxn>
              <a:cxn ang="f80">
                <a:pos x="f127" y="f128"/>
              </a:cxn>
              <a:cxn ang="f80">
                <a:pos x="f129" y="f130"/>
              </a:cxn>
              <a:cxn ang="f80">
                <a:pos x="f131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37" y="f138"/>
              </a:cxn>
              <a:cxn ang="f80">
                <a:pos x="f139" y="f140"/>
              </a:cxn>
              <a:cxn ang="f80">
                <a:pos x="f141" y="f142"/>
              </a:cxn>
              <a:cxn ang="f80">
                <a:pos x="f125" y="f126"/>
              </a:cxn>
            </a:cxnLst>
            <a:rect l="f121" t="f124" r="f122" b="f123"/>
            <a:pathLst>
              <a:path w="110" h="117">
                <a:moveTo>
                  <a:pt x="f8" y="f9"/>
                </a:moveTo>
                <a:cubicBezTo>
                  <a:pt x="f10" y="f11"/>
                  <a:pt x="f12" y="f7"/>
                  <a:pt x="f13" y="f14"/>
                </a:cubicBezTo>
                <a:cubicBezTo>
                  <a:pt x="f5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18"/>
                </a:cubicBezTo>
                <a:cubicBezTo>
                  <a:pt x="f31" y="f32"/>
                  <a:pt x="f33" y="f34"/>
                  <a:pt x="f35" y="f13"/>
                </a:cubicBezTo>
                <a:cubicBezTo>
                  <a:pt x="f36" y="f5"/>
                  <a:pt x="f37" y="f38"/>
                  <a:pt x="f39" y="f12"/>
                </a:cubicBezTo>
                <a:cubicBezTo>
                  <a:pt x="f40" y="f8"/>
                  <a:pt x="f41" y="f42"/>
                  <a:pt x="f43" y="f26"/>
                </a:cubicBezTo>
                <a:cubicBezTo>
                  <a:pt x="f6" y="f44"/>
                  <a:pt x="f43" y="f21"/>
                  <a:pt x="f45" y="f46"/>
                </a:cubicBezTo>
                <a:cubicBezTo>
                  <a:pt x="f47" y="f48"/>
                  <a:pt x="f49" y="f9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8" name="Freeform 60">
            <a:extLst>
              <a:ext uri="{FF2B5EF4-FFF2-40B4-BE49-F238E27FC236}">
                <a16:creationId xmlns:a16="http://schemas.microsoft.com/office/drawing/2014/main" id="{13040FEC-A32A-4D21-BDD1-D442E9DF9753}"/>
              </a:ext>
            </a:extLst>
          </p:cNvPr>
          <p:cNvSpPr/>
          <p:nvPr/>
        </p:nvSpPr>
        <p:spPr>
          <a:xfrm>
            <a:off x="1539877" y="930273"/>
            <a:ext cx="112708" cy="109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4"/>
              <a:gd name="f7" fmla="val 92"/>
              <a:gd name="f8" fmla="val 60"/>
              <a:gd name="f9" fmla="val 2"/>
              <a:gd name="f10" fmla="val 42"/>
              <a:gd name="f11" fmla="val 12"/>
              <a:gd name="f12" fmla="val 24"/>
              <a:gd name="f13" fmla="val 25"/>
              <a:gd name="f14" fmla="val 8"/>
              <a:gd name="f15" fmla="val 31"/>
              <a:gd name="f16" fmla="val 1"/>
              <a:gd name="f17" fmla="val 37"/>
              <a:gd name="f18" fmla="val 44"/>
              <a:gd name="f19" fmla="val 6"/>
              <a:gd name="f20" fmla="val 50"/>
              <a:gd name="f21" fmla="val 11"/>
              <a:gd name="f22" fmla="val 56"/>
              <a:gd name="f23" fmla="val 16"/>
              <a:gd name="f24" fmla="val 61"/>
              <a:gd name="f25" fmla="val 22"/>
              <a:gd name="f26" fmla="val 71"/>
              <a:gd name="f27" fmla="val 35"/>
              <a:gd name="f28" fmla="val 46"/>
              <a:gd name="f29" fmla="val 85"/>
              <a:gd name="f30" fmla="val 65"/>
              <a:gd name="f31" fmla="val 74"/>
              <a:gd name="f32" fmla="val 7"/>
              <a:gd name="f33" fmla="val 82"/>
              <a:gd name="f34" fmla="val 79"/>
              <a:gd name="f35" fmla="val 75"/>
              <a:gd name="f36" fmla="+- 0 0 -90"/>
              <a:gd name="f37" fmla="*/ f3 1 94"/>
              <a:gd name="f38" fmla="*/ f4 1 92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94"/>
              <a:gd name="f47" fmla="*/ f43 1 92"/>
              <a:gd name="f48" fmla="*/ 0 f44 1"/>
              <a:gd name="f49" fmla="*/ 60 f43 1"/>
              <a:gd name="f50" fmla="*/ 25 f44 1"/>
              <a:gd name="f51" fmla="*/ 8 f43 1"/>
              <a:gd name="f52" fmla="*/ 44 f44 1"/>
              <a:gd name="f53" fmla="*/ 6 f43 1"/>
              <a:gd name="f54" fmla="*/ 61 f44 1"/>
              <a:gd name="f55" fmla="*/ 22 f43 1"/>
              <a:gd name="f56" fmla="*/ 85 f44 1"/>
              <a:gd name="f57" fmla="*/ 65 f43 1"/>
              <a:gd name="f58" fmla="*/ 7 f44 1"/>
              <a:gd name="f59" fmla="*/ 82 f43 1"/>
              <a:gd name="f60" fmla="+- f45 0 f1"/>
              <a:gd name="f61" fmla="*/ f48 1 94"/>
              <a:gd name="f62" fmla="*/ f49 1 92"/>
              <a:gd name="f63" fmla="*/ f50 1 94"/>
              <a:gd name="f64" fmla="*/ f51 1 92"/>
              <a:gd name="f65" fmla="*/ f52 1 94"/>
              <a:gd name="f66" fmla="*/ f53 1 92"/>
              <a:gd name="f67" fmla="*/ f54 1 94"/>
              <a:gd name="f68" fmla="*/ f55 1 92"/>
              <a:gd name="f69" fmla="*/ f56 1 94"/>
              <a:gd name="f70" fmla="*/ f57 1 92"/>
              <a:gd name="f71" fmla="*/ f58 1 94"/>
              <a:gd name="f72" fmla="*/ f59 1 92"/>
              <a:gd name="f73" fmla="*/ 0 1 f46"/>
              <a:gd name="f74" fmla="*/ f40 1 f46"/>
              <a:gd name="f75" fmla="*/ 0 1 f47"/>
              <a:gd name="f76" fmla="*/ f41 1 f47"/>
              <a:gd name="f77" fmla="*/ f61 1 f46"/>
              <a:gd name="f78" fmla="*/ f62 1 f47"/>
              <a:gd name="f79" fmla="*/ f63 1 f46"/>
              <a:gd name="f80" fmla="*/ f64 1 f47"/>
              <a:gd name="f81" fmla="*/ f65 1 f46"/>
              <a:gd name="f82" fmla="*/ f66 1 f47"/>
              <a:gd name="f83" fmla="*/ f67 1 f46"/>
              <a:gd name="f84" fmla="*/ f68 1 f47"/>
              <a:gd name="f85" fmla="*/ f69 1 f46"/>
              <a:gd name="f86" fmla="*/ f70 1 f47"/>
              <a:gd name="f87" fmla="*/ f71 1 f46"/>
              <a:gd name="f88" fmla="*/ f72 1 f47"/>
              <a:gd name="f89" fmla="*/ f73 f37 1"/>
              <a:gd name="f90" fmla="*/ f74 f37 1"/>
              <a:gd name="f91" fmla="*/ f76 f38 1"/>
              <a:gd name="f92" fmla="*/ f75 f38 1"/>
              <a:gd name="f93" fmla="*/ f77 f37 1"/>
              <a:gd name="f94" fmla="*/ f78 f38 1"/>
              <a:gd name="f95" fmla="*/ f79 f37 1"/>
              <a:gd name="f96" fmla="*/ f80 f38 1"/>
              <a:gd name="f97" fmla="*/ f81 f37 1"/>
              <a:gd name="f98" fmla="*/ f82 f38 1"/>
              <a:gd name="f99" fmla="*/ f83 f37 1"/>
              <a:gd name="f100" fmla="*/ f84 f38 1"/>
              <a:gd name="f101" fmla="*/ f85 f37 1"/>
              <a:gd name="f102" fmla="*/ f86 f38 1"/>
              <a:gd name="f103" fmla="*/ f87 f37 1"/>
              <a:gd name="f104" fmla="*/ f8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3" y="f94"/>
              </a:cxn>
              <a:cxn ang="f60">
                <a:pos x="f95" y="f96"/>
              </a:cxn>
              <a:cxn ang="f60">
                <a:pos x="f97" y="f98"/>
              </a:cxn>
              <a:cxn ang="f60">
                <a:pos x="f99" y="f100"/>
              </a:cxn>
              <a:cxn ang="f60">
                <a:pos x="f101" y="f102"/>
              </a:cxn>
              <a:cxn ang="f60">
                <a:pos x="f103" y="f104"/>
              </a:cxn>
              <a:cxn ang="f60">
                <a:pos x="f93" y="f94"/>
              </a:cxn>
            </a:cxnLst>
            <a:rect l="f89" t="f92" r="f90" b="f91"/>
            <a:pathLst>
              <a:path w="94" h="92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5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6" y="f28"/>
                  <a:pt x="f29" y="f30"/>
                </a:cubicBezTo>
                <a:cubicBezTo>
                  <a:pt x="f31" y="f29"/>
                  <a:pt x="f13" y="f7"/>
                  <a:pt x="f32" y="f33"/>
                </a:cubicBezTo>
                <a:cubicBezTo>
                  <a:pt x="f16" y="f34"/>
                  <a:pt x="f5" y="f35"/>
                  <a:pt x="f5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9" name="Freeform 61">
            <a:extLst>
              <a:ext uri="{FF2B5EF4-FFF2-40B4-BE49-F238E27FC236}">
                <a16:creationId xmlns:a16="http://schemas.microsoft.com/office/drawing/2014/main" id="{DD04C826-7BFB-43B3-96EB-1A65DBE7E9D1}"/>
              </a:ext>
            </a:extLst>
          </p:cNvPr>
          <p:cNvSpPr/>
          <p:nvPr/>
        </p:nvSpPr>
        <p:spPr>
          <a:xfrm>
            <a:off x="1712908" y="1027108"/>
            <a:ext cx="98426" cy="1079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"/>
              <a:gd name="f7" fmla="val 91"/>
              <a:gd name="f8" fmla="val 15"/>
              <a:gd name="f9" fmla="val 34"/>
              <a:gd name="f10" fmla="val 2"/>
              <a:gd name="f11" fmla="val 54"/>
              <a:gd name="f12" fmla="val 8"/>
              <a:gd name="f13" fmla="val 68"/>
              <a:gd name="f14" fmla="val 21"/>
              <a:gd name="f15" fmla="val 49"/>
              <a:gd name="f16" fmla="val 61"/>
              <a:gd name="f17" fmla="val 62"/>
              <a:gd name="f18" fmla="val 55"/>
              <a:gd name="f19" fmla="val 74"/>
              <a:gd name="f20" fmla="val 50"/>
              <a:gd name="f21" fmla="val 32"/>
              <a:gd name="f22" fmla="val 89"/>
              <a:gd name="f23" fmla="val 10"/>
              <a:gd name="f24" fmla="val 86"/>
              <a:gd name="f25" fmla="val 1"/>
              <a:gd name="f26" fmla="val 70"/>
              <a:gd name="f27" fmla="val 48"/>
              <a:gd name="f28" fmla="val 3"/>
              <a:gd name="f29" fmla="val 37"/>
              <a:gd name="f30" fmla="val 25"/>
              <a:gd name="f31" fmla="val 14"/>
              <a:gd name="f32" fmla="val 5"/>
              <a:gd name="f33" fmla="+- 0 0 -90"/>
              <a:gd name="f34" fmla="*/ f3 1 82"/>
              <a:gd name="f35" fmla="*/ f4 1 91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82"/>
              <a:gd name="f44" fmla="*/ f40 1 91"/>
              <a:gd name="f45" fmla="*/ 15 f41 1"/>
              <a:gd name="f46" fmla="*/ 0 f40 1"/>
              <a:gd name="f47" fmla="*/ 68 f41 1"/>
              <a:gd name="f48" fmla="*/ 21 f40 1"/>
              <a:gd name="f49" fmla="*/ 61 f41 1"/>
              <a:gd name="f50" fmla="*/ 62 f40 1"/>
              <a:gd name="f51" fmla="*/ 32 f41 1"/>
              <a:gd name="f52" fmla="*/ 89 f40 1"/>
              <a:gd name="f53" fmla="*/ 2 f41 1"/>
              <a:gd name="f54" fmla="*/ 48 f40 1"/>
              <a:gd name="f55" fmla="*/ 1 f41 1"/>
              <a:gd name="f56" fmla="*/ 14 f40 1"/>
              <a:gd name="f57" fmla="+- f42 0 f1"/>
              <a:gd name="f58" fmla="*/ f45 1 82"/>
              <a:gd name="f59" fmla="*/ f46 1 91"/>
              <a:gd name="f60" fmla="*/ f47 1 82"/>
              <a:gd name="f61" fmla="*/ f48 1 91"/>
              <a:gd name="f62" fmla="*/ f49 1 82"/>
              <a:gd name="f63" fmla="*/ f50 1 91"/>
              <a:gd name="f64" fmla="*/ f51 1 82"/>
              <a:gd name="f65" fmla="*/ f52 1 91"/>
              <a:gd name="f66" fmla="*/ f53 1 82"/>
              <a:gd name="f67" fmla="*/ f54 1 91"/>
              <a:gd name="f68" fmla="*/ f55 1 82"/>
              <a:gd name="f69" fmla="*/ f56 1 91"/>
              <a:gd name="f70" fmla="*/ 0 1 f43"/>
              <a:gd name="f71" fmla="*/ f37 1 f43"/>
              <a:gd name="f72" fmla="*/ 0 1 f44"/>
              <a:gd name="f73" fmla="*/ f38 1 f44"/>
              <a:gd name="f74" fmla="*/ f58 1 f43"/>
              <a:gd name="f75" fmla="*/ f59 1 f44"/>
              <a:gd name="f76" fmla="*/ f60 1 f43"/>
              <a:gd name="f77" fmla="*/ f61 1 f44"/>
              <a:gd name="f78" fmla="*/ f62 1 f43"/>
              <a:gd name="f79" fmla="*/ f63 1 f44"/>
              <a:gd name="f80" fmla="*/ f64 1 f43"/>
              <a:gd name="f81" fmla="*/ f65 1 f44"/>
              <a:gd name="f82" fmla="*/ f66 1 f43"/>
              <a:gd name="f83" fmla="*/ f67 1 f44"/>
              <a:gd name="f84" fmla="*/ f68 1 f43"/>
              <a:gd name="f85" fmla="*/ f69 1 f44"/>
              <a:gd name="f86" fmla="*/ f70 f34 1"/>
              <a:gd name="f87" fmla="*/ f71 f34 1"/>
              <a:gd name="f88" fmla="*/ f73 f35 1"/>
              <a:gd name="f89" fmla="*/ f72 f35 1"/>
              <a:gd name="f90" fmla="*/ f74 f34 1"/>
              <a:gd name="f91" fmla="*/ f75 f35 1"/>
              <a:gd name="f92" fmla="*/ f76 f34 1"/>
              <a:gd name="f93" fmla="*/ f77 f35 1"/>
              <a:gd name="f94" fmla="*/ f78 f34 1"/>
              <a:gd name="f95" fmla="*/ f79 f35 1"/>
              <a:gd name="f96" fmla="*/ f80 f34 1"/>
              <a:gd name="f97" fmla="*/ f81 f35 1"/>
              <a:gd name="f98" fmla="*/ f82 f34 1"/>
              <a:gd name="f99" fmla="*/ f83 f35 1"/>
              <a:gd name="f100" fmla="*/ f84 f34 1"/>
              <a:gd name="f101" fmla="*/ f8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0" y="f91"/>
              </a:cxn>
              <a:cxn ang="f57">
                <a:pos x="f92" y="f93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90" y="f91"/>
              </a:cxn>
            </a:cxnLst>
            <a:rect l="f86" t="f89" r="f87" b="f88"/>
            <a:pathLst>
              <a:path w="82" h="91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6" y="f9"/>
                  <a:pt x="f13" y="f15"/>
                  <a:pt x="f16" y="f17"/>
                </a:cubicBezTo>
                <a:cubicBezTo>
                  <a:pt x="f18" y="f19"/>
                  <a:pt x="f20" y="f7"/>
                  <a:pt x="f21" y="f22"/>
                </a:cubicBezTo>
                <a:cubicBezTo>
                  <a:pt x="f23" y="f24"/>
                  <a:pt x="f25" y="f26"/>
                  <a:pt x="f10" y="f27"/>
                </a:cubicBezTo>
                <a:cubicBezTo>
                  <a:pt x="f28" y="f29"/>
                  <a:pt x="f10" y="f30"/>
                  <a:pt x="f25" y="f31"/>
                </a:cubicBezTo>
                <a:cubicBezTo>
                  <a:pt x="f5" y="f28"/>
                  <a:pt x="f32" y="f5"/>
                  <a:pt x="f8" y="f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0" name="Freeform 62">
            <a:extLst>
              <a:ext uri="{FF2B5EF4-FFF2-40B4-BE49-F238E27FC236}">
                <a16:creationId xmlns:a16="http://schemas.microsoft.com/office/drawing/2014/main" id="{F7A5DAEB-F455-493F-BAA4-656CD57F99B4}"/>
              </a:ext>
            </a:extLst>
          </p:cNvPr>
          <p:cNvSpPr/>
          <p:nvPr/>
        </p:nvSpPr>
        <p:spPr>
          <a:xfrm>
            <a:off x="658816" y="996952"/>
            <a:ext cx="293686" cy="3032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7"/>
              <a:gd name="f7" fmla="val 256"/>
              <a:gd name="f8" fmla="val 70"/>
              <a:gd name="f9" fmla="val 172"/>
              <a:gd name="f10" fmla="val 57"/>
              <a:gd name="f11" fmla="val 195"/>
              <a:gd name="f12" fmla="val 53"/>
              <a:gd name="f13" fmla="val 197"/>
              <a:gd name="f14" fmla="val 36"/>
              <a:gd name="f15" fmla="val 177"/>
              <a:gd name="f16" fmla="val 136"/>
              <a:gd name="f17" fmla="val 6"/>
              <a:gd name="f18" fmla="val 140"/>
              <a:gd name="f19" fmla="val 45"/>
              <a:gd name="f20" fmla="val 116"/>
              <a:gd name="f21" fmla="val 60"/>
              <a:gd name="f22" fmla="val 106"/>
              <a:gd name="f23" fmla="val 78"/>
              <a:gd name="f24" fmla="val 103"/>
              <a:gd name="f25" fmla="val 97"/>
              <a:gd name="f26" fmla="val 95"/>
              <a:gd name="f27" fmla="val 84"/>
              <a:gd name="f28" fmla="val 89"/>
              <a:gd name="f29" fmla="val 69"/>
              <a:gd name="f30" fmla="val 94"/>
              <a:gd name="f31" fmla="val 66"/>
              <a:gd name="f32" fmla="val 76"/>
              <a:gd name="f33" fmla="val 63"/>
              <a:gd name="f34" fmla="val 54"/>
              <a:gd name="f35" fmla="val 65"/>
              <a:gd name="f36" fmla="val 31"/>
              <a:gd name="f37" fmla="val 15"/>
              <a:gd name="f38" fmla="val 90"/>
              <a:gd name="f39" fmla="val 107"/>
              <a:gd name="f40" fmla="val 16"/>
              <a:gd name="f41" fmla="val 121"/>
              <a:gd name="f42" fmla="val 21"/>
              <a:gd name="f43" fmla="val 130"/>
              <a:gd name="f44" fmla="val 24"/>
              <a:gd name="f45" fmla="val 144"/>
              <a:gd name="f46" fmla="val 25"/>
              <a:gd name="f47" fmla="val 143"/>
              <a:gd name="f48" fmla="val 41"/>
              <a:gd name="f49" fmla="val 44"/>
              <a:gd name="f50" fmla="val 139"/>
              <a:gd name="f51" fmla="val 47"/>
              <a:gd name="f52" fmla="val 141"/>
              <a:gd name="f53" fmla="val 50"/>
              <a:gd name="f54" fmla="val 145"/>
              <a:gd name="f55" fmla="val 148"/>
              <a:gd name="f56" fmla="val 51"/>
              <a:gd name="f57" fmla="val 151"/>
              <a:gd name="f58" fmla="val 49"/>
              <a:gd name="f59" fmla="val 167"/>
              <a:gd name="f60" fmla="val 39"/>
              <a:gd name="f61" fmla="val 185"/>
              <a:gd name="f62" fmla="val 203"/>
              <a:gd name="f63" fmla="val 242"/>
              <a:gd name="f64" fmla="val 34"/>
              <a:gd name="f65" fmla="val 40"/>
              <a:gd name="f66" fmla="val 241"/>
              <a:gd name="f67" fmla="val 79"/>
              <a:gd name="f68" fmla="val 238"/>
              <a:gd name="f69" fmla="val 99"/>
              <a:gd name="f70" fmla="val 236"/>
              <a:gd name="f71" fmla="val 119"/>
              <a:gd name="f72" fmla="val 219"/>
              <a:gd name="f73" fmla="val 133"/>
              <a:gd name="f74" fmla="val 215"/>
              <a:gd name="f75" fmla="val 216"/>
              <a:gd name="f76" fmla="val 218"/>
              <a:gd name="f77" fmla="val 220"/>
              <a:gd name="f78" fmla="val 147"/>
              <a:gd name="f79" fmla="val 222"/>
              <a:gd name="f80" fmla="val 149"/>
              <a:gd name="f81" fmla="val 223"/>
              <a:gd name="f82" fmla="val 152"/>
              <a:gd name="f83" fmla="val 231"/>
              <a:gd name="f84" fmla="val 166"/>
              <a:gd name="f85" fmla="val 183"/>
              <a:gd name="f86" fmla="val 237"/>
              <a:gd name="f87" fmla="val 225"/>
              <a:gd name="f88" fmla="val 201"/>
              <a:gd name="f89" fmla="val 178"/>
              <a:gd name="f90" fmla="val 221"/>
              <a:gd name="f91" fmla="val 173"/>
              <a:gd name="f92" fmla="val 157"/>
              <a:gd name="f93" fmla="val 194"/>
              <a:gd name="f94" fmla="val 153"/>
              <a:gd name="f95" fmla="val 227"/>
              <a:gd name="f96" fmla="val 117"/>
              <a:gd name="f97" fmla="val 100"/>
              <a:gd name="f98" fmla="val 251"/>
              <a:gd name="f99" fmla="val 83"/>
              <a:gd name="f100" fmla="val 246"/>
              <a:gd name="f101" fmla="val 74"/>
              <a:gd name="f102" fmla="val 206"/>
              <a:gd name="f103" fmla="val 71"/>
              <a:gd name="f104" fmla="val 187"/>
              <a:gd name="f105" fmla="val 159"/>
              <a:gd name="f106" fmla="val 188"/>
              <a:gd name="f107" fmla="val 168"/>
              <a:gd name="f108" fmla="val 174"/>
              <a:gd name="f109" fmla="val 134"/>
              <a:gd name="f110" fmla="val 112"/>
              <a:gd name="f111" fmla="val 192"/>
              <a:gd name="f112" fmla="val 93"/>
              <a:gd name="f113" fmla="val 160"/>
              <a:gd name="f114" fmla="val 155"/>
              <a:gd name="f115" fmla="val 128"/>
              <a:gd name="f116" fmla="val 108"/>
              <a:gd name="f117" fmla="val 85"/>
              <a:gd name="f118" fmla="val 110"/>
              <a:gd name="f119" fmla="val 125"/>
              <a:gd name="f120" fmla="val 96"/>
              <a:gd name="f121" fmla="val 131"/>
              <a:gd name="f122" fmla="val 142"/>
              <a:gd name="f123" fmla="val 82"/>
              <a:gd name="f124" fmla="val 182"/>
              <a:gd name="f125" fmla="+- 0 0 -90"/>
              <a:gd name="f126" fmla="*/ f3 1 247"/>
              <a:gd name="f127" fmla="*/ f4 1 256"/>
              <a:gd name="f128" fmla="val f5"/>
              <a:gd name="f129" fmla="val f6"/>
              <a:gd name="f130" fmla="val f7"/>
              <a:gd name="f131" fmla="*/ f125 f0 1"/>
              <a:gd name="f132" fmla="+- f130 0 f128"/>
              <a:gd name="f133" fmla="+- f129 0 f128"/>
              <a:gd name="f134" fmla="*/ f131 1 f2"/>
              <a:gd name="f135" fmla="*/ f133 1 247"/>
              <a:gd name="f136" fmla="*/ f132 1 256"/>
              <a:gd name="f137" fmla="*/ 70 f133 1"/>
              <a:gd name="f138" fmla="*/ 172 f132 1"/>
              <a:gd name="f139" fmla="*/ 36 f133 1"/>
              <a:gd name="f140" fmla="*/ 177 f132 1"/>
              <a:gd name="f141" fmla="*/ 45 f133 1"/>
              <a:gd name="f142" fmla="*/ 116 f132 1"/>
              <a:gd name="f143" fmla="*/ 97 f133 1"/>
              <a:gd name="f144" fmla="*/ 95 f132 1"/>
              <a:gd name="f145" fmla="*/ 66 f133 1"/>
              <a:gd name="f146" fmla="*/ 76 f132 1"/>
              <a:gd name="f147" fmla="*/ 78 f133 1"/>
              <a:gd name="f148" fmla="*/ 15 f132 1"/>
              <a:gd name="f149" fmla="*/ 121 f133 1"/>
              <a:gd name="f150" fmla="*/ 21 f132 1"/>
              <a:gd name="f151" fmla="*/ 143 f133 1"/>
              <a:gd name="f152" fmla="*/ 41 f132 1"/>
              <a:gd name="f153" fmla="*/ 141 f133 1"/>
              <a:gd name="f154" fmla="*/ 50 f132 1"/>
              <a:gd name="f155" fmla="*/ 151 f133 1"/>
              <a:gd name="f156" fmla="*/ 49 f132 1"/>
              <a:gd name="f157" fmla="*/ 203 f133 1"/>
              <a:gd name="f158" fmla="*/ 36 f132 1"/>
              <a:gd name="f159" fmla="*/ 241 f133 1"/>
              <a:gd name="f160" fmla="*/ 79 f132 1"/>
              <a:gd name="f161" fmla="*/ 219 f133 1"/>
              <a:gd name="f162" fmla="*/ 133 f132 1"/>
              <a:gd name="f163" fmla="*/ 218 f133 1"/>
              <a:gd name="f164" fmla="*/ 144 f132 1"/>
              <a:gd name="f165" fmla="*/ 223 f133 1"/>
              <a:gd name="f166" fmla="*/ 152 f132 1"/>
              <a:gd name="f167" fmla="*/ 237 f133 1"/>
              <a:gd name="f168" fmla="*/ 197 f132 1"/>
              <a:gd name="f169" fmla="*/ 178 f133 1"/>
              <a:gd name="f170" fmla="*/ 221 f132 1"/>
              <a:gd name="f171" fmla="*/ 173 f133 1"/>
              <a:gd name="f172" fmla="*/ 145 f133 1"/>
              <a:gd name="f173" fmla="*/ 227 f132 1"/>
              <a:gd name="f174" fmla="*/ 100 f133 1"/>
              <a:gd name="f175" fmla="*/ 251 f132 1"/>
              <a:gd name="f176" fmla="*/ 74 f133 1"/>
              <a:gd name="f177" fmla="*/ 206 f132 1"/>
              <a:gd name="f178" fmla="*/ 187 f132 1"/>
              <a:gd name="f179" fmla="*/ 172 f133 1"/>
              <a:gd name="f180" fmla="*/ 174 f132 1"/>
              <a:gd name="f181" fmla="*/ 195 f133 1"/>
              <a:gd name="f182" fmla="*/ 134 f132 1"/>
              <a:gd name="f183" fmla="*/ 167 f133 1"/>
              <a:gd name="f184" fmla="*/ 94 f132 1"/>
              <a:gd name="f185" fmla="*/ 148 f133 1"/>
              <a:gd name="f186" fmla="*/ 90 f132 1"/>
              <a:gd name="f187" fmla="*/ 108 f133 1"/>
              <a:gd name="f188" fmla="*/ 110 f132 1"/>
              <a:gd name="f189" fmla="*/ 96 f133 1"/>
              <a:gd name="f190" fmla="*/ 131 f132 1"/>
              <a:gd name="f191" fmla="*/ 168 f132 1"/>
              <a:gd name="f192" fmla="+- f134 0 f1"/>
              <a:gd name="f193" fmla="*/ f137 1 247"/>
              <a:gd name="f194" fmla="*/ f138 1 256"/>
              <a:gd name="f195" fmla="*/ f139 1 247"/>
              <a:gd name="f196" fmla="*/ f140 1 256"/>
              <a:gd name="f197" fmla="*/ f141 1 247"/>
              <a:gd name="f198" fmla="*/ f142 1 256"/>
              <a:gd name="f199" fmla="*/ f143 1 247"/>
              <a:gd name="f200" fmla="*/ f144 1 256"/>
              <a:gd name="f201" fmla="*/ f145 1 247"/>
              <a:gd name="f202" fmla="*/ f146 1 256"/>
              <a:gd name="f203" fmla="*/ f147 1 247"/>
              <a:gd name="f204" fmla="*/ f148 1 256"/>
              <a:gd name="f205" fmla="*/ f149 1 247"/>
              <a:gd name="f206" fmla="*/ f150 1 256"/>
              <a:gd name="f207" fmla="*/ f151 1 247"/>
              <a:gd name="f208" fmla="*/ f152 1 256"/>
              <a:gd name="f209" fmla="*/ f153 1 247"/>
              <a:gd name="f210" fmla="*/ f154 1 256"/>
              <a:gd name="f211" fmla="*/ f155 1 247"/>
              <a:gd name="f212" fmla="*/ f156 1 256"/>
              <a:gd name="f213" fmla="*/ f157 1 247"/>
              <a:gd name="f214" fmla="*/ f158 1 256"/>
              <a:gd name="f215" fmla="*/ f159 1 247"/>
              <a:gd name="f216" fmla="*/ f160 1 256"/>
              <a:gd name="f217" fmla="*/ f161 1 247"/>
              <a:gd name="f218" fmla="*/ f162 1 256"/>
              <a:gd name="f219" fmla="*/ f163 1 247"/>
              <a:gd name="f220" fmla="*/ f164 1 256"/>
              <a:gd name="f221" fmla="*/ f165 1 247"/>
              <a:gd name="f222" fmla="*/ f166 1 256"/>
              <a:gd name="f223" fmla="*/ f167 1 247"/>
              <a:gd name="f224" fmla="*/ f168 1 256"/>
              <a:gd name="f225" fmla="*/ f169 1 247"/>
              <a:gd name="f226" fmla="*/ f170 1 256"/>
              <a:gd name="f227" fmla="*/ f171 1 247"/>
              <a:gd name="f228" fmla="*/ f172 1 247"/>
              <a:gd name="f229" fmla="*/ f173 1 256"/>
              <a:gd name="f230" fmla="*/ f174 1 247"/>
              <a:gd name="f231" fmla="*/ f175 1 256"/>
              <a:gd name="f232" fmla="*/ f176 1 247"/>
              <a:gd name="f233" fmla="*/ f177 1 256"/>
              <a:gd name="f234" fmla="*/ f178 1 256"/>
              <a:gd name="f235" fmla="*/ f179 1 247"/>
              <a:gd name="f236" fmla="*/ f180 1 256"/>
              <a:gd name="f237" fmla="*/ f181 1 247"/>
              <a:gd name="f238" fmla="*/ f182 1 256"/>
              <a:gd name="f239" fmla="*/ f183 1 247"/>
              <a:gd name="f240" fmla="*/ f184 1 256"/>
              <a:gd name="f241" fmla="*/ f185 1 247"/>
              <a:gd name="f242" fmla="*/ f186 1 256"/>
              <a:gd name="f243" fmla="*/ f187 1 247"/>
              <a:gd name="f244" fmla="*/ f188 1 256"/>
              <a:gd name="f245" fmla="*/ f189 1 247"/>
              <a:gd name="f246" fmla="*/ f190 1 256"/>
              <a:gd name="f247" fmla="*/ f191 1 256"/>
              <a:gd name="f248" fmla="*/ 0 1 f135"/>
              <a:gd name="f249" fmla="*/ f129 1 f135"/>
              <a:gd name="f250" fmla="*/ 0 1 f136"/>
              <a:gd name="f251" fmla="*/ f130 1 f136"/>
              <a:gd name="f252" fmla="*/ f193 1 f135"/>
              <a:gd name="f253" fmla="*/ f194 1 f136"/>
              <a:gd name="f254" fmla="*/ f195 1 f135"/>
              <a:gd name="f255" fmla="*/ f196 1 f136"/>
              <a:gd name="f256" fmla="*/ f197 1 f135"/>
              <a:gd name="f257" fmla="*/ f198 1 f136"/>
              <a:gd name="f258" fmla="*/ f199 1 f135"/>
              <a:gd name="f259" fmla="*/ f200 1 f136"/>
              <a:gd name="f260" fmla="*/ f201 1 f135"/>
              <a:gd name="f261" fmla="*/ f202 1 f136"/>
              <a:gd name="f262" fmla="*/ f203 1 f135"/>
              <a:gd name="f263" fmla="*/ f204 1 f136"/>
              <a:gd name="f264" fmla="*/ f205 1 f135"/>
              <a:gd name="f265" fmla="*/ f206 1 f136"/>
              <a:gd name="f266" fmla="*/ f207 1 f135"/>
              <a:gd name="f267" fmla="*/ f208 1 f136"/>
              <a:gd name="f268" fmla="*/ f209 1 f135"/>
              <a:gd name="f269" fmla="*/ f210 1 f136"/>
              <a:gd name="f270" fmla="*/ f211 1 f135"/>
              <a:gd name="f271" fmla="*/ f212 1 f136"/>
              <a:gd name="f272" fmla="*/ f213 1 f135"/>
              <a:gd name="f273" fmla="*/ f214 1 f136"/>
              <a:gd name="f274" fmla="*/ f215 1 f135"/>
              <a:gd name="f275" fmla="*/ f216 1 f136"/>
              <a:gd name="f276" fmla="*/ f217 1 f135"/>
              <a:gd name="f277" fmla="*/ f218 1 f136"/>
              <a:gd name="f278" fmla="*/ f219 1 f135"/>
              <a:gd name="f279" fmla="*/ f220 1 f136"/>
              <a:gd name="f280" fmla="*/ f221 1 f135"/>
              <a:gd name="f281" fmla="*/ f222 1 f136"/>
              <a:gd name="f282" fmla="*/ f223 1 f135"/>
              <a:gd name="f283" fmla="*/ f224 1 f136"/>
              <a:gd name="f284" fmla="*/ f225 1 f135"/>
              <a:gd name="f285" fmla="*/ f226 1 f136"/>
              <a:gd name="f286" fmla="*/ f227 1 f135"/>
              <a:gd name="f287" fmla="*/ f228 1 f135"/>
              <a:gd name="f288" fmla="*/ f229 1 f136"/>
              <a:gd name="f289" fmla="*/ f230 1 f135"/>
              <a:gd name="f290" fmla="*/ f231 1 f136"/>
              <a:gd name="f291" fmla="*/ f232 1 f135"/>
              <a:gd name="f292" fmla="*/ f233 1 f136"/>
              <a:gd name="f293" fmla="*/ f234 1 f136"/>
              <a:gd name="f294" fmla="*/ f235 1 f135"/>
              <a:gd name="f295" fmla="*/ f236 1 f136"/>
              <a:gd name="f296" fmla="*/ f237 1 f135"/>
              <a:gd name="f297" fmla="*/ f238 1 f136"/>
              <a:gd name="f298" fmla="*/ f239 1 f135"/>
              <a:gd name="f299" fmla="*/ f240 1 f136"/>
              <a:gd name="f300" fmla="*/ f241 1 f135"/>
              <a:gd name="f301" fmla="*/ f242 1 f136"/>
              <a:gd name="f302" fmla="*/ f243 1 f135"/>
              <a:gd name="f303" fmla="*/ f244 1 f136"/>
              <a:gd name="f304" fmla="*/ f245 1 f135"/>
              <a:gd name="f305" fmla="*/ f246 1 f136"/>
              <a:gd name="f306" fmla="*/ f247 1 f136"/>
              <a:gd name="f307" fmla="*/ f248 f126 1"/>
              <a:gd name="f308" fmla="*/ f249 f126 1"/>
              <a:gd name="f309" fmla="*/ f251 f127 1"/>
              <a:gd name="f310" fmla="*/ f250 f127 1"/>
              <a:gd name="f311" fmla="*/ f252 f126 1"/>
              <a:gd name="f312" fmla="*/ f253 f127 1"/>
              <a:gd name="f313" fmla="*/ f254 f126 1"/>
              <a:gd name="f314" fmla="*/ f255 f127 1"/>
              <a:gd name="f315" fmla="*/ f256 f126 1"/>
              <a:gd name="f316" fmla="*/ f257 f127 1"/>
              <a:gd name="f317" fmla="*/ f258 f126 1"/>
              <a:gd name="f318" fmla="*/ f259 f127 1"/>
              <a:gd name="f319" fmla="*/ f260 f126 1"/>
              <a:gd name="f320" fmla="*/ f261 f127 1"/>
              <a:gd name="f321" fmla="*/ f262 f126 1"/>
              <a:gd name="f322" fmla="*/ f263 f127 1"/>
              <a:gd name="f323" fmla="*/ f264 f126 1"/>
              <a:gd name="f324" fmla="*/ f265 f127 1"/>
              <a:gd name="f325" fmla="*/ f266 f126 1"/>
              <a:gd name="f326" fmla="*/ f267 f127 1"/>
              <a:gd name="f327" fmla="*/ f268 f126 1"/>
              <a:gd name="f328" fmla="*/ f269 f127 1"/>
              <a:gd name="f329" fmla="*/ f270 f126 1"/>
              <a:gd name="f330" fmla="*/ f271 f127 1"/>
              <a:gd name="f331" fmla="*/ f272 f126 1"/>
              <a:gd name="f332" fmla="*/ f273 f127 1"/>
              <a:gd name="f333" fmla="*/ f274 f126 1"/>
              <a:gd name="f334" fmla="*/ f275 f127 1"/>
              <a:gd name="f335" fmla="*/ f276 f126 1"/>
              <a:gd name="f336" fmla="*/ f277 f127 1"/>
              <a:gd name="f337" fmla="*/ f278 f126 1"/>
              <a:gd name="f338" fmla="*/ f279 f127 1"/>
              <a:gd name="f339" fmla="*/ f280 f126 1"/>
              <a:gd name="f340" fmla="*/ f281 f127 1"/>
              <a:gd name="f341" fmla="*/ f282 f126 1"/>
              <a:gd name="f342" fmla="*/ f283 f127 1"/>
              <a:gd name="f343" fmla="*/ f284 f126 1"/>
              <a:gd name="f344" fmla="*/ f285 f127 1"/>
              <a:gd name="f345" fmla="*/ f286 f126 1"/>
              <a:gd name="f346" fmla="*/ f287 f126 1"/>
              <a:gd name="f347" fmla="*/ f288 f127 1"/>
              <a:gd name="f348" fmla="*/ f289 f126 1"/>
              <a:gd name="f349" fmla="*/ f290 f127 1"/>
              <a:gd name="f350" fmla="*/ f291 f126 1"/>
              <a:gd name="f351" fmla="*/ f292 f127 1"/>
              <a:gd name="f352" fmla="*/ f293 f127 1"/>
              <a:gd name="f353" fmla="*/ f294 f126 1"/>
              <a:gd name="f354" fmla="*/ f295 f127 1"/>
              <a:gd name="f355" fmla="*/ f296 f126 1"/>
              <a:gd name="f356" fmla="*/ f297 f127 1"/>
              <a:gd name="f357" fmla="*/ f298 f126 1"/>
              <a:gd name="f358" fmla="*/ f299 f127 1"/>
              <a:gd name="f359" fmla="*/ f300 f126 1"/>
              <a:gd name="f360" fmla="*/ f301 f127 1"/>
              <a:gd name="f361" fmla="*/ f302 f126 1"/>
              <a:gd name="f362" fmla="*/ f303 f127 1"/>
              <a:gd name="f363" fmla="*/ f304 f126 1"/>
              <a:gd name="f364" fmla="*/ f305 f127 1"/>
              <a:gd name="f365" fmla="*/ f306 f1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2">
                <a:pos x="f311" y="f312"/>
              </a:cxn>
              <a:cxn ang="f192">
                <a:pos x="f313" y="f314"/>
              </a:cxn>
              <a:cxn ang="f192">
                <a:pos x="f315" y="f316"/>
              </a:cxn>
              <a:cxn ang="f192">
                <a:pos x="f317" y="f318"/>
              </a:cxn>
              <a:cxn ang="f192">
                <a:pos x="f319" y="f320"/>
              </a:cxn>
              <a:cxn ang="f192">
                <a:pos x="f321" y="f322"/>
              </a:cxn>
              <a:cxn ang="f192">
                <a:pos x="f323" y="f324"/>
              </a:cxn>
              <a:cxn ang="f192">
                <a:pos x="f325" y="f326"/>
              </a:cxn>
              <a:cxn ang="f192">
                <a:pos x="f327" y="f328"/>
              </a:cxn>
              <a:cxn ang="f192">
                <a:pos x="f329" y="f330"/>
              </a:cxn>
              <a:cxn ang="f192">
                <a:pos x="f331" y="f332"/>
              </a:cxn>
              <a:cxn ang="f192">
                <a:pos x="f333" y="f334"/>
              </a:cxn>
              <a:cxn ang="f192">
                <a:pos x="f335" y="f336"/>
              </a:cxn>
              <a:cxn ang="f192">
                <a:pos x="f337" y="f338"/>
              </a:cxn>
              <a:cxn ang="f192">
                <a:pos x="f339" y="f340"/>
              </a:cxn>
              <a:cxn ang="f192">
                <a:pos x="f341" y="f342"/>
              </a:cxn>
              <a:cxn ang="f192">
                <a:pos x="f343" y="f344"/>
              </a:cxn>
              <a:cxn ang="f192">
                <a:pos x="f345" y="f344"/>
              </a:cxn>
              <a:cxn ang="f192">
                <a:pos x="f346" y="f347"/>
              </a:cxn>
              <a:cxn ang="f192">
                <a:pos x="f348" y="f349"/>
              </a:cxn>
              <a:cxn ang="f192">
                <a:pos x="f350" y="f351"/>
              </a:cxn>
              <a:cxn ang="f192">
                <a:pos x="f311" y="f312"/>
              </a:cxn>
              <a:cxn ang="f192">
                <a:pos x="f346" y="f352"/>
              </a:cxn>
              <a:cxn ang="f192">
                <a:pos x="f353" y="f354"/>
              </a:cxn>
              <a:cxn ang="f192">
                <a:pos x="f355" y="f356"/>
              </a:cxn>
              <a:cxn ang="f192">
                <a:pos x="f357" y="f358"/>
              </a:cxn>
              <a:cxn ang="f192">
                <a:pos x="f359" y="f360"/>
              </a:cxn>
              <a:cxn ang="f192">
                <a:pos x="f361" y="f362"/>
              </a:cxn>
              <a:cxn ang="f192">
                <a:pos x="f363" y="f364"/>
              </a:cxn>
              <a:cxn ang="f192">
                <a:pos x="f363" y="f365"/>
              </a:cxn>
              <a:cxn ang="f192">
                <a:pos x="f346" y="f352"/>
              </a:cxn>
            </a:cxnLst>
            <a:rect l="f307" t="f310" r="f308" b="f309"/>
            <a:pathLst>
              <a:path w="247" h="25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23" y="f37"/>
                </a:cubicBezTo>
                <a:cubicBezTo>
                  <a:pt x="f38" y="f5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7" y="f49"/>
                  <a:pt x="f50" y="f51"/>
                  <a:pt x="f52" y="f53"/>
                </a:cubicBezTo>
                <a:cubicBezTo>
                  <a:pt x="f54" y="f34"/>
                  <a:pt x="f55" y="f56"/>
                  <a:pt x="f57" y="f58"/>
                </a:cubicBezTo>
                <a:cubicBezTo>
                  <a:pt x="f59" y="f60"/>
                  <a:pt x="f61" y="f14"/>
                  <a:pt x="f62" y="f14"/>
                </a:cubicBezTo>
                <a:cubicBezTo>
                  <a:pt x="f63" y="f64"/>
                  <a:pt x="f6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16"/>
                  <a:pt x="f75" y="f18"/>
                  <a:pt x="f76" y="f45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6" y="f85"/>
                  <a:pt x="f86" y="f13"/>
                </a:cubicBezTo>
                <a:cubicBezTo>
                  <a:pt x="f87" y="f74"/>
                  <a:pt x="f88" y="f77"/>
                  <a:pt x="f89" y="f90"/>
                </a:cubicBezTo>
                <a:cubicBezTo>
                  <a:pt x="f15" y="f79"/>
                  <a:pt x="f91" y="f79"/>
                  <a:pt x="f91" y="f90"/>
                </a:cubicBezTo>
                <a:cubicBezTo>
                  <a:pt x="f92" y="f93"/>
                  <a:pt x="f94" y="f90"/>
                  <a:pt x="f54" y="f95"/>
                </a:cubicBezTo>
                <a:cubicBezTo>
                  <a:pt x="f43" y="f86"/>
                  <a:pt x="f96" y="f7"/>
                  <a:pt x="f97" y="f98"/>
                </a:cubicBezTo>
                <a:cubicBezTo>
                  <a:pt x="f99" y="f100"/>
                  <a:pt x="f67" y="f81"/>
                  <a:pt x="f101" y="f102"/>
                </a:cubicBezTo>
                <a:cubicBezTo>
                  <a:pt x="f103" y="f11"/>
                  <a:pt x="f103" y="f85"/>
                  <a:pt x="f8" y="f9"/>
                </a:cubicBezTo>
                <a:close/>
                <a:moveTo>
                  <a:pt x="f54" y="f104"/>
                </a:moveTo>
                <a:cubicBezTo>
                  <a:pt x="f105" y="f106"/>
                  <a:pt x="f107" y="f85"/>
                  <a:pt x="f9" y="f108"/>
                </a:cubicBezTo>
                <a:cubicBezTo>
                  <a:pt x="f89" y="f105"/>
                  <a:pt x="f106" y="f55"/>
                  <a:pt x="f11" y="f109"/>
                </a:cubicBezTo>
                <a:cubicBezTo>
                  <a:pt x="f102" y="f110"/>
                  <a:pt x="f111" y="f112"/>
                  <a:pt x="f59" y="f30"/>
                </a:cubicBezTo>
                <a:cubicBezTo>
                  <a:pt x="f113" y="f30"/>
                  <a:pt x="f114" y="f30"/>
                  <a:pt x="f55" y="f38"/>
                </a:cubicBezTo>
                <a:cubicBezTo>
                  <a:pt x="f115" y="f32"/>
                  <a:pt x="f116" y="f117"/>
                  <a:pt x="f116" y="f118"/>
                </a:cubicBezTo>
                <a:cubicBezTo>
                  <a:pt x="f116" y="f41"/>
                  <a:pt x="f24" y="f119"/>
                  <a:pt x="f120" y="f121"/>
                </a:cubicBezTo>
                <a:cubicBezTo>
                  <a:pt x="f99" y="f122"/>
                  <a:pt x="f123" y="f113"/>
                  <a:pt x="f120" y="f107"/>
                </a:cubicBezTo>
                <a:cubicBezTo>
                  <a:pt x="f110" y="f15"/>
                  <a:pt x="f43" y="f124"/>
                  <a:pt x="f54" y="f104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1" name="Freeform 63">
            <a:extLst>
              <a:ext uri="{FF2B5EF4-FFF2-40B4-BE49-F238E27FC236}">
                <a16:creationId xmlns:a16="http://schemas.microsoft.com/office/drawing/2014/main" id="{11DCD565-82FC-4CED-8A2D-CED670DAAD40}"/>
              </a:ext>
            </a:extLst>
          </p:cNvPr>
          <p:cNvSpPr/>
          <p:nvPr/>
        </p:nvSpPr>
        <p:spPr>
          <a:xfrm>
            <a:off x="717547" y="1270001"/>
            <a:ext cx="176214" cy="1127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9"/>
              <a:gd name="f7" fmla="val 95"/>
              <a:gd name="f8" fmla="val 15"/>
              <a:gd name="f9" fmla="val 5"/>
              <a:gd name="f10" fmla="val 27"/>
              <a:gd name="f11" fmla="val 4"/>
              <a:gd name="f12" fmla="val 30"/>
              <a:gd name="f13" fmla="val 12"/>
              <a:gd name="f14" fmla="val 33"/>
              <a:gd name="f15" fmla="val 19"/>
              <a:gd name="f16" fmla="val 41"/>
              <a:gd name="f17" fmla="val 37"/>
              <a:gd name="f18" fmla="val 53"/>
              <a:gd name="f19" fmla="val 39"/>
              <a:gd name="f20" fmla="val 68"/>
              <a:gd name="f21" fmla="val 28"/>
              <a:gd name="f22" fmla="val 75"/>
              <a:gd name="f23" fmla="val 23"/>
              <a:gd name="f24" fmla="val 85"/>
              <a:gd name="f25" fmla="val 91"/>
              <a:gd name="f26" fmla="val 13"/>
              <a:gd name="f27" fmla="val 103"/>
              <a:gd name="f28" fmla="val 2"/>
              <a:gd name="f29" fmla="val 115"/>
              <a:gd name="f30" fmla="val 131"/>
              <a:gd name="f31" fmla="val 1"/>
              <a:gd name="f32" fmla="val 148"/>
              <a:gd name="f33" fmla="val 9"/>
              <a:gd name="f34" fmla="val 143"/>
              <a:gd name="f35" fmla="val 21"/>
              <a:gd name="f36" fmla="val 128"/>
              <a:gd name="f37" fmla="val 52"/>
              <a:gd name="f38" fmla="val 102"/>
              <a:gd name="f39" fmla="val 73"/>
              <a:gd name="f40" fmla="val 74"/>
              <a:gd name="f41" fmla="val 92"/>
              <a:gd name="f42" fmla="val 70"/>
              <a:gd name="f43" fmla="val 66"/>
              <a:gd name="f44" fmla="val 61"/>
              <a:gd name="f45" fmla="val 35"/>
              <a:gd name="f46" fmla="val 54"/>
              <a:gd name="f47" fmla="+- 0 0 -90"/>
              <a:gd name="f48" fmla="*/ f3 1 149"/>
              <a:gd name="f49" fmla="*/ f4 1 95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49"/>
              <a:gd name="f58" fmla="*/ f54 1 95"/>
              <a:gd name="f59" fmla="*/ 15 f55 1"/>
              <a:gd name="f60" fmla="*/ 5 f54 1"/>
              <a:gd name="f61" fmla="*/ 33 f55 1"/>
              <a:gd name="f62" fmla="*/ 19 f54 1"/>
              <a:gd name="f63" fmla="*/ 68 f55 1"/>
              <a:gd name="f64" fmla="*/ 28 f54 1"/>
              <a:gd name="f65" fmla="*/ 91 f55 1"/>
              <a:gd name="f66" fmla="*/ 13 f54 1"/>
              <a:gd name="f67" fmla="*/ 131 f55 1"/>
              <a:gd name="f68" fmla="*/ 1 f54 1"/>
              <a:gd name="f69" fmla="*/ 143 f55 1"/>
              <a:gd name="f70" fmla="*/ 21 f54 1"/>
              <a:gd name="f71" fmla="*/ 74 f55 1"/>
              <a:gd name="f72" fmla="*/ 92 f54 1"/>
              <a:gd name="f73" fmla="*/ 61 f55 1"/>
              <a:gd name="f74" fmla="*/ 4 f55 1"/>
              <a:gd name="f75" fmla="*/ 23 f54 1"/>
              <a:gd name="f76" fmla="+- f56 0 f1"/>
              <a:gd name="f77" fmla="*/ f59 1 149"/>
              <a:gd name="f78" fmla="*/ f60 1 95"/>
              <a:gd name="f79" fmla="*/ f61 1 149"/>
              <a:gd name="f80" fmla="*/ f62 1 95"/>
              <a:gd name="f81" fmla="*/ f63 1 149"/>
              <a:gd name="f82" fmla="*/ f64 1 95"/>
              <a:gd name="f83" fmla="*/ f65 1 149"/>
              <a:gd name="f84" fmla="*/ f66 1 95"/>
              <a:gd name="f85" fmla="*/ f67 1 149"/>
              <a:gd name="f86" fmla="*/ f68 1 95"/>
              <a:gd name="f87" fmla="*/ f69 1 149"/>
              <a:gd name="f88" fmla="*/ f70 1 95"/>
              <a:gd name="f89" fmla="*/ f71 1 149"/>
              <a:gd name="f90" fmla="*/ f72 1 95"/>
              <a:gd name="f91" fmla="*/ f73 1 149"/>
              <a:gd name="f92" fmla="*/ f74 1 149"/>
              <a:gd name="f93" fmla="*/ f75 1 95"/>
              <a:gd name="f94" fmla="*/ 0 1 f57"/>
              <a:gd name="f95" fmla="*/ f51 1 f57"/>
              <a:gd name="f96" fmla="*/ 0 1 f58"/>
              <a:gd name="f97" fmla="*/ f52 1 f58"/>
              <a:gd name="f98" fmla="*/ f77 1 f57"/>
              <a:gd name="f99" fmla="*/ f78 1 f58"/>
              <a:gd name="f100" fmla="*/ f79 1 f57"/>
              <a:gd name="f101" fmla="*/ f80 1 f58"/>
              <a:gd name="f102" fmla="*/ f81 1 f57"/>
              <a:gd name="f103" fmla="*/ f82 1 f58"/>
              <a:gd name="f104" fmla="*/ f83 1 f57"/>
              <a:gd name="f105" fmla="*/ f84 1 f58"/>
              <a:gd name="f106" fmla="*/ f85 1 f57"/>
              <a:gd name="f107" fmla="*/ f86 1 f58"/>
              <a:gd name="f108" fmla="*/ f87 1 f57"/>
              <a:gd name="f109" fmla="*/ f88 1 f58"/>
              <a:gd name="f110" fmla="*/ f89 1 f57"/>
              <a:gd name="f111" fmla="*/ f90 1 f58"/>
              <a:gd name="f112" fmla="*/ f91 1 f57"/>
              <a:gd name="f113" fmla="*/ f92 1 f57"/>
              <a:gd name="f114" fmla="*/ f93 1 f58"/>
              <a:gd name="f115" fmla="*/ f94 f48 1"/>
              <a:gd name="f116" fmla="*/ f95 f48 1"/>
              <a:gd name="f117" fmla="*/ f97 f49 1"/>
              <a:gd name="f118" fmla="*/ f96 f49 1"/>
              <a:gd name="f119" fmla="*/ f98 f48 1"/>
              <a:gd name="f120" fmla="*/ f99 f49 1"/>
              <a:gd name="f121" fmla="*/ f100 f48 1"/>
              <a:gd name="f122" fmla="*/ f101 f49 1"/>
              <a:gd name="f123" fmla="*/ f102 f48 1"/>
              <a:gd name="f124" fmla="*/ f103 f49 1"/>
              <a:gd name="f125" fmla="*/ f104 f48 1"/>
              <a:gd name="f126" fmla="*/ f105 f49 1"/>
              <a:gd name="f127" fmla="*/ f106 f48 1"/>
              <a:gd name="f128" fmla="*/ f107 f49 1"/>
              <a:gd name="f129" fmla="*/ f108 f48 1"/>
              <a:gd name="f130" fmla="*/ f109 f49 1"/>
              <a:gd name="f131" fmla="*/ f110 f48 1"/>
              <a:gd name="f132" fmla="*/ f111 f49 1"/>
              <a:gd name="f133" fmla="*/ f112 f48 1"/>
              <a:gd name="f134" fmla="*/ f113 f48 1"/>
              <a:gd name="f135" fmla="*/ f114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19" y="f120"/>
              </a:cxn>
              <a:cxn ang="f76">
                <a:pos x="f121" y="f122"/>
              </a:cxn>
              <a:cxn ang="f76">
                <a:pos x="f123" y="f124"/>
              </a:cxn>
              <a:cxn ang="f76">
                <a:pos x="f125" y="f126"/>
              </a:cxn>
              <a:cxn ang="f76">
                <a:pos x="f127" y="f128"/>
              </a:cxn>
              <a:cxn ang="f76">
                <a:pos x="f129" y="f130"/>
              </a:cxn>
              <a:cxn ang="f76">
                <a:pos x="f131" y="f132"/>
              </a:cxn>
              <a:cxn ang="f76">
                <a:pos x="f133" y="f132"/>
              </a:cxn>
              <a:cxn ang="f76">
                <a:pos x="f134" y="f135"/>
              </a:cxn>
              <a:cxn ang="f76">
                <a:pos x="f119" y="f120"/>
              </a:cxn>
            </a:cxnLst>
            <a:rect l="f115" t="f118" r="f116" b="f117"/>
            <a:pathLst>
              <a:path w="149" h="9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15"/>
                  <a:pt x="f25" y="f26"/>
                </a:cubicBezTo>
                <a:cubicBezTo>
                  <a:pt x="f27" y="f28"/>
                  <a:pt x="f29" y="f5"/>
                  <a:pt x="f30" y="f31"/>
                </a:cubicBezTo>
                <a:cubicBezTo>
                  <a:pt x="f32" y="f28"/>
                  <a:pt x="f6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7"/>
                  <a:pt x="f43" y="f7"/>
                  <a:pt x="f44" y="f41"/>
                </a:cubicBezTo>
                <a:cubicBezTo>
                  <a:pt x="f45" y="f22"/>
                  <a:pt x="f26" y="f46"/>
                  <a:pt x="f11" y="f23"/>
                </a:cubicBezTo>
                <a:cubicBezTo>
                  <a:pt x="f5" y="f13"/>
                  <a:pt x="f28" y="f9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2" name="Freeform 64">
            <a:extLst>
              <a:ext uri="{FF2B5EF4-FFF2-40B4-BE49-F238E27FC236}">
                <a16:creationId xmlns:a16="http://schemas.microsoft.com/office/drawing/2014/main" id="{EE4E0014-9D95-41B8-84EE-4523C7537E08}"/>
              </a:ext>
            </a:extLst>
          </p:cNvPr>
          <p:cNvSpPr/>
          <p:nvPr/>
        </p:nvSpPr>
        <p:spPr>
          <a:xfrm>
            <a:off x="901698" y="1128717"/>
            <a:ext cx="130173" cy="1698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"/>
              <a:gd name="f7" fmla="val 143"/>
              <a:gd name="f8" fmla="val 11"/>
              <a:gd name="f9" fmla="val 5"/>
              <a:gd name="f10" fmla="val 136"/>
              <a:gd name="f11" fmla="val 128"/>
              <a:gd name="f12" fmla="val 118"/>
              <a:gd name="f13" fmla="val 8"/>
              <a:gd name="f14" fmla="val 113"/>
              <a:gd name="f15" fmla="val 17"/>
              <a:gd name="f16" fmla="val 108"/>
              <a:gd name="f17" fmla="val 26"/>
              <a:gd name="f18" fmla="val 104"/>
              <a:gd name="f19" fmla="val 35"/>
              <a:gd name="f20" fmla="val 99"/>
              <a:gd name="f21" fmla="val 45"/>
              <a:gd name="f22" fmla="val 95"/>
              <a:gd name="f23" fmla="val 48"/>
              <a:gd name="f24" fmla="val 88"/>
              <a:gd name="f25" fmla="val 77"/>
              <a:gd name="f26" fmla="val 41"/>
              <a:gd name="f27" fmla="val 65"/>
              <a:gd name="f28" fmla="val 37"/>
              <a:gd name="f29" fmla="val 53"/>
              <a:gd name="f30" fmla="val 30"/>
              <a:gd name="f31" fmla="val 42"/>
              <a:gd name="f32" fmla="val 22"/>
              <a:gd name="f33" fmla="val 31"/>
              <a:gd name="f34" fmla="val 43"/>
              <a:gd name="f35" fmla="val 9"/>
              <a:gd name="f36" fmla="val 55"/>
              <a:gd name="f37" fmla="val 63"/>
              <a:gd name="f38" fmla="val 70"/>
              <a:gd name="f39" fmla="val 16"/>
              <a:gd name="f40" fmla="val 74"/>
              <a:gd name="f41" fmla="val 23"/>
              <a:gd name="f42" fmla="val 79"/>
              <a:gd name="f43" fmla="val 29"/>
              <a:gd name="f44" fmla="val 82"/>
              <a:gd name="f45" fmla="val 107"/>
              <a:gd name="f46" fmla="val 94"/>
              <a:gd name="f47" fmla="val 87"/>
              <a:gd name="f48" fmla="val 56"/>
              <a:gd name="f49" fmla="val 124"/>
              <a:gd name="f50" fmla="val 133"/>
              <a:gd name="f51" fmla="val 27"/>
              <a:gd name="f52" fmla="val 140"/>
              <a:gd name="f53" fmla="+- 0 0 -90"/>
              <a:gd name="f54" fmla="*/ f3 1 110"/>
              <a:gd name="f55" fmla="*/ f4 1 143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110"/>
              <a:gd name="f64" fmla="*/ f60 1 143"/>
              <a:gd name="f65" fmla="*/ 11 f61 1"/>
              <a:gd name="f66" fmla="*/ 143 f60 1"/>
              <a:gd name="f67" fmla="*/ 0 f61 1"/>
              <a:gd name="f68" fmla="*/ 136 f60 1"/>
              <a:gd name="f69" fmla="*/ 8 f61 1"/>
              <a:gd name="f70" fmla="*/ 113 f60 1"/>
              <a:gd name="f71" fmla="*/ 35 f61 1"/>
              <a:gd name="f72" fmla="*/ 99 f60 1"/>
              <a:gd name="f73" fmla="*/ 45 f61 1"/>
              <a:gd name="f74" fmla="*/ 77 f60 1"/>
              <a:gd name="f75" fmla="*/ 30 f61 1"/>
              <a:gd name="f76" fmla="*/ 42 f60 1"/>
              <a:gd name="f77" fmla="*/ 43 f61 1"/>
              <a:gd name="f78" fmla="*/ 9 f60 1"/>
              <a:gd name="f79" fmla="*/ 70 f61 1"/>
              <a:gd name="f80" fmla="*/ 16 f60 1"/>
              <a:gd name="f81" fmla="*/ 82 f61 1"/>
              <a:gd name="f82" fmla="*/ 37 f60 1"/>
              <a:gd name="f83" fmla="*/ 56 f61 1"/>
              <a:gd name="f84" fmla="*/ 124 f60 1"/>
              <a:gd name="f85" fmla="+- f62 0 f1"/>
              <a:gd name="f86" fmla="*/ f65 1 110"/>
              <a:gd name="f87" fmla="*/ f66 1 143"/>
              <a:gd name="f88" fmla="*/ f67 1 110"/>
              <a:gd name="f89" fmla="*/ f68 1 143"/>
              <a:gd name="f90" fmla="*/ f69 1 110"/>
              <a:gd name="f91" fmla="*/ f70 1 143"/>
              <a:gd name="f92" fmla="*/ f71 1 110"/>
              <a:gd name="f93" fmla="*/ f72 1 143"/>
              <a:gd name="f94" fmla="*/ f73 1 110"/>
              <a:gd name="f95" fmla="*/ f74 1 143"/>
              <a:gd name="f96" fmla="*/ f75 1 110"/>
              <a:gd name="f97" fmla="*/ f76 1 143"/>
              <a:gd name="f98" fmla="*/ f77 1 110"/>
              <a:gd name="f99" fmla="*/ f78 1 143"/>
              <a:gd name="f100" fmla="*/ f79 1 110"/>
              <a:gd name="f101" fmla="*/ f80 1 143"/>
              <a:gd name="f102" fmla="*/ f81 1 110"/>
              <a:gd name="f103" fmla="*/ f82 1 143"/>
              <a:gd name="f104" fmla="*/ f83 1 110"/>
              <a:gd name="f105" fmla="*/ f84 1 143"/>
              <a:gd name="f106" fmla="*/ 0 1 f63"/>
              <a:gd name="f107" fmla="*/ f57 1 f63"/>
              <a:gd name="f108" fmla="*/ 0 1 f64"/>
              <a:gd name="f109" fmla="*/ f58 1 f64"/>
              <a:gd name="f110" fmla="*/ f86 1 f63"/>
              <a:gd name="f111" fmla="*/ f87 1 f64"/>
              <a:gd name="f112" fmla="*/ f88 1 f63"/>
              <a:gd name="f113" fmla="*/ f89 1 f64"/>
              <a:gd name="f114" fmla="*/ f90 1 f63"/>
              <a:gd name="f115" fmla="*/ f91 1 f64"/>
              <a:gd name="f116" fmla="*/ f92 1 f63"/>
              <a:gd name="f117" fmla="*/ f93 1 f64"/>
              <a:gd name="f118" fmla="*/ f94 1 f63"/>
              <a:gd name="f119" fmla="*/ f95 1 f64"/>
              <a:gd name="f120" fmla="*/ f96 1 f63"/>
              <a:gd name="f121" fmla="*/ f97 1 f64"/>
              <a:gd name="f122" fmla="*/ f98 1 f63"/>
              <a:gd name="f123" fmla="*/ f99 1 f64"/>
              <a:gd name="f124" fmla="*/ f100 1 f63"/>
              <a:gd name="f125" fmla="*/ f101 1 f64"/>
              <a:gd name="f126" fmla="*/ f102 1 f63"/>
              <a:gd name="f127" fmla="*/ f103 1 f64"/>
              <a:gd name="f128" fmla="*/ f104 1 f63"/>
              <a:gd name="f129" fmla="*/ f105 1 f64"/>
              <a:gd name="f130" fmla="*/ f106 f54 1"/>
              <a:gd name="f131" fmla="*/ f107 f54 1"/>
              <a:gd name="f132" fmla="*/ f109 f55 1"/>
              <a:gd name="f133" fmla="*/ f108 f55 1"/>
              <a:gd name="f134" fmla="*/ f110 f54 1"/>
              <a:gd name="f135" fmla="*/ f111 f55 1"/>
              <a:gd name="f136" fmla="*/ f112 f54 1"/>
              <a:gd name="f137" fmla="*/ f113 f55 1"/>
              <a:gd name="f138" fmla="*/ f114 f54 1"/>
              <a:gd name="f139" fmla="*/ f115 f55 1"/>
              <a:gd name="f140" fmla="*/ f116 f54 1"/>
              <a:gd name="f141" fmla="*/ f117 f55 1"/>
              <a:gd name="f142" fmla="*/ f118 f54 1"/>
              <a:gd name="f143" fmla="*/ f119 f55 1"/>
              <a:gd name="f144" fmla="*/ f120 f54 1"/>
              <a:gd name="f145" fmla="*/ f121 f55 1"/>
              <a:gd name="f146" fmla="*/ f122 f54 1"/>
              <a:gd name="f147" fmla="*/ f123 f55 1"/>
              <a:gd name="f148" fmla="*/ f124 f54 1"/>
              <a:gd name="f149" fmla="*/ f125 f55 1"/>
              <a:gd name="f150" fmla="*/ f126 f54 1"/>
              <a:gd name="f151" fmla="*/ f127 f55 1"/>
              <a:gd name="f152" fmla="*/ f128 f54 1"/>
              <a:gd name="f153" fmla="*/ f129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34" y="f135"/>
              </a:cxn>
              <a:cxn ang="f85">
                <a:pos x="f136" y="f137"/>
              </a:cxn>
              <a:cxn ang="f85">
                <a:pos x="f138" y="f139"/>
              </a:cxn>
              <a:cxn ang="f85">
                <a:pos x="f140" y="f141"/>
              </a:cxn>
              <a:cxn ang="f85">
                <a:pos x="f142" y="f143"/>
              </a:cxn>
              <a:cxn ang="f85">
                <a:pos x="f144" y="f145"/>
              </a:cxn>
              <a:cxn ang="f85">
                <a:pos x="f146" y="f147"/>
              </a:cxn>
              <a:cxn ang="f85">
                <a:pos x="f148" y="f149"/>
              </a:cxn>
              <a:cxn ang="f85">
                <a:pos x="f150" y="f151"/>
              </a:cxn>
              <a:cxn ang="f85">
                <a:pos x="f152" y="f153"/>
              </a:cxn>
              <a:cxn ang="f85">
                <a:pos x="f134" y="f135"/>
              </a:cxn>
            </a:cxnLst>
            <a:rect l="f130" t="f133" r="f131" b="f132"/>
            <a:pathLst>
              <a:path w="110" h="143">
                <a:moveTo>
                  <a:pt x="f8" y="f7"/>
                </a:moveTo>
                <a:cubicBezTo>
                  <a:pt x="f9" y="f7"/>
                  <a:pt x="f5" y="f7"/>
                  <a:pt x="f5" y="f10"/>
                </a:cubicBezTo>
                <a:cubicBezTo>
                  <a:pt x="f5" y="f11"/>
                  <a:pt x="f5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1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17"/>
                  <a:pt x="f33" y="f15"/>
                  <a:pt x="f34" y="f35"/>
                </a:cubicBezTo>
                <a:cubicBezTo>
                  <a:pt x="f36" y="f5"/>
                  <a:pt x="f37" y="f9"/>
                  <a:pt x="f38" y="f39"/>
                </a:cubicBezTo>
                <a:cubicBezTo>
                  <a:pt x="f40" y="f41"/>
                  <a:pt x="f42" y="f43"/>
                  <a:pt x="f44" y="f28"/>
                </a:cubicBezTo>
                <a:cubicBezTo>
                  <a:pt x="f45" y="f46"/>
                  <a:pt x="f6" y="f47"/>
                  <a:pt x="f48" y="f49"/>
                </a:cubicBezTo>
                <a:cubicBezTo>
                  <a:pt x="f31" y="f50"/>
                  <a:pt x="f51" y="f52"/>
                  <a:pt x="f8" y="f7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3" name="Freeform 65">
            <a:extLst>
              <a:ext uri="{FF2B5EF4-FFF2-40B4-BE49-F238E27FC236}">
                <a16:creationId xmlns:a16="http://schemas.microsoft.com/office/drawing/2014/main" id="{21285BD9-9CEA-4097-9979-638902BF9430}"/>
              </a:ext>
            </a:extLst>
          </p:cNvPr>
          <p:cNvSpPr/>
          <p:nvPr/>
        </p:nvSpPr>
        <p:spPr>
          <a:xfrm>
            <a:off x="793754" y="931865"/>
            <a:ext cx="109535" cy="1127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2"/>
              <a:gd name="f7" fmla="val 96"/>
              <a:gd name="f8" fmla="val 91"/>
              <a:gd name="f9" fmla="val 66"/>
              <a:gd name="f10" fmla="val 74"/>
              <a:gd name="f11" fmla="val 88"/>
              <a:gd name="f12" fmla="val 79"/>
              <a:gd name="f13" fmla="val 83"/>
              <a:gd name="f14" fmla="val 49"/>
              <a:gd name="f15" fmla="val 28"/>
              <a:gd name="f16" fmla="val 76"/>
              <a:gd name="f17" fmla="val 5"/>
              <a:gd name="f18" fmla="val 65"/>
              <a:gd name="f19" fmla="val 62"/>
              <a:gd name="f20" fmla="val 2"/>
              <a:gd name="f21" fmla="val 57"/>
              <a:gd name="f22" fmla="val 52"/>
              <a:gd name="f23" fmla="val 16"/>
              <a:gd name="f24" fmla="val 33"/>
              <a:gd name="f25" fmla="val 30"/>
              <a:gd name="f26" fmla="val 17"/>
              <a:gd name="f27" fmla="val 48"/>
              <a:gd name="f28" fmla="val 4"/>
              <a:gd name="f29" fmla="val 54"/>
              <a:gd name="f30" fmla="val 59"/>
              <a:gd name="f31" fmla="val 64"/>
              <a:gd name="f32" fmla="val 15"/>
              <a:gd name="f33" fmla="+- 0 0 -90"/>
              <a:gd name="f34" fmla="*/ f3 1 92"/>
              <a:gd name="f35" fmla="*/ f4 1 96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92"/>
              <a:gd name="f44" fmla="*/ f40 1 96"/>
              <a:gd name="f45" fmla="*/ 91 f41 1"/>
              <a:gd name="f46" fmla="*/ 66 f40 1"/>
              <a:gd name="f47" fmla="*/ 79 f41 1"/>
              <a:gd name="f48" fmla="*/ 83 f40 1"/>
              <a:gd name="f49" fmla="*/ 5 f41 1"/>
              <a:gd name="f50" fmla="*/ 65 f40 1"/>
              <a:gd name="f51" fmla="*/ 52 f40 1"/>
              <a:gd name="f52" fmla="*/ 48 f41 1"/>
              <a:gd name="f53" fmla="*/ 4 f40 1"/>
              <a:gd name="f54" fmla="*/ 64 f41 1"/>
              <a:gd name="f55" fmla="*/ 5 f40 1"/>
              <a:gd name="f56" fmla="+- f42 0 f1"/>
              <a:gd name="f57" fmla="*/ f45 1 92"/>
              <a:gd name="f58" fmla="*/ f46 1 96"/>
              <a:gd name="f59" fmla="*/ f47 1 92"/>
              <a:gd name="f60" fmla="*/ f48 1 96"/>
              <a:gd name="f61" fmla="*/ f49 1 92"/>
              <a:gd name="f62" fmla="*/ f50 1 96"/>
              <a:gd name="f63" fmla="*/ f51 1 96"/>
              <a:gd name="f64" fmla="*/ f52 1 92"/>
              <a:gd name="f65" fmla="*/ f53 1 96"/>
              <a:gd name="f66" fmla="*/ f54 1 92"/>
              <a:gd name="f67" fmla="*/ f55 1 96"/>
              <a:gd name="f68" fmla="*/ 0 1 f43"/>
              <a:gd name="f69" fmla="*/ f37 1 f43"/>
              <a:gd name="f70" fmla="*/ 0 1 f44"/>
              <a:gd name="f71" fmla="*/ f38 1 f44"/>
              <a:gd name="f72" fmla="*/ f57 1 f43"/>
              <a:gd name="f73" fmla="*/ f58 1 f44"/>
              <a:gd name="f74" fmla="*/ f59 1 f43"/>
              <a:gd name="f75" fmla="*/ f60 1 f44"/>
              <a:gd name="f76" fmla="*/ f61 1 f43"/>
              <a:gd name="f77" fmla="*/ f62 1 f44"/>
              <a:gd name="f78" fmla="*/ f63 1 f44"/>
              <a:gd name="f79" fmla="*/ f64 1 f43"/>
              <a:gd name="f80" fmla="*/ f65 1 f44"/>
              <a:gd name="f81" fmla="*/ f66 1 f43"/>
              <a:gd name="f82" fmla="*/ f67 1 f44"/>
              <a:gd name="f83" fmla="*/ f68 f34 1"/>
              <a:gd name="f84" fmla="*/ f69 f34 1"/>
              <a:gd name="f85" fmla="*/ f71 f35 1"/>
              <a:gd name="f86" fmla="*/ f70 f35 1"/>
              <a:gd name="f87" fmla="*/ f72 f34 1"/>
              <a:gd name="f88" fmla="*/ f73 f35 1"/>
              <a:gd name="f89" fmla="*/ f74 f34 1"/>
              <a:gd name="f90" fmla="*/ f75 f35 1"/>
              <a:gd name="f91" fmla="*/ f76 f34 1"/>
              <a:gd name="f92" fmla="*/ f77 f35 1"/>
              <a:gd name="f93" fmla="*/ f78 f35 1"/>
              <a:gd name="f94" fmla="*/ f79 f34 1"/>
              <a:gd name="f95" fmla="*/ f80 f35 1"/>
              <a:gd name="f96" fmla="*/ f81 f34 1"/>
              <a:gd name="f97" fmla="*/ f8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87" y="f88"/>
              </a:cxn>
              <a:cxn ang="f56">
                <a:pos x="f89" y="f90"/>
              </a:cxn>
              <a:cxn ang="f56">
                <a:pos x="f91" y="f92"/>
              </a:cxn>
              <a:cxn ang="f56">
                <a:pos x="f91" y="f93"/>
              </a:cxn>
              <a:cxn ang="f56">
                <a:pos x="f94" y="f95"/>
              </a:cxn>
              <a:cxn ang="f56">
                <a:pos x="f96" y="f97"/>
              </a:cxn>
              <a:cxn ang="f56">
                <a:pos x="f87" y="f88"/>
              </a:cxn>
            </a:cxnLst>
            <a:rect l="f83" t="f86" r="f84" b="f85"/>
            <a:pathLst>
              <a:path w="92" h="96">
                <a:moveTo>
                  <a:pt x="f8" y="f9"/>
                </a:moveTo>
                <a:cubicBezTo>
                  <a:pt x="f8" y="f10"/>
                  <a:pt x="f11" y="f12"/>
                  <a:pt x="f12" y="f13"/>
                </a:cubicBezTo>
                <a:cubicBezTo>
                  <a:pt x="f14" y="f7"/>
                  <a:pt x="f15" y="f16"/>
                  <a:pt x="f17" y="f18"/>
                </a:cubicBezTo>
                <a:cubicBezTo>
                  <a:pt x="f5" y="f19"/>
                  <a:pt x="f20" y="f21"/>
                  <a:pt x="f17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5"/>
                  <a:pt x="f30" y="f5"/>
                  <a:pt x="f31" y="f17"/>
                </a:cubicBezTo>
                <a:cubicBezTo>
                  <a:pt x="f16" y="f32"/>
                  <a:pt x="f6" y="f14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4" name="Freeform 66">
            <a:extLst>
              <a:ext uri="{FF2B5EF4-FFF2-40B4-BE49-F238E27FC236}">
                <a16:creationId xmlns:a16="http://schemas.microsoft.com/office/drawing/2014/main" id="{CFE978F7-ED07-49D5-B64A-84520B106B71}"/>
              </a:ext>
            </a:extLst>
          </p:cNvPr>
          <p:cNvSpPr/>
          <p:nvPr/>
        </p:nvSpPr>
        <p:spPr>
          <a:xfrm>
            <a:off x="611184" y="1131890"/>
            <a:ext cx="127001" cy="1381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"/>
              <a:gd name="f7" fmla="val 117"/>
              <a:gd name="f8" fmla="val 84"/>
              <a:gd name="f9" fmla="val 113"/>
              <a:gd name="f10" fmla="val 54"/>
              <a:gd name="f11" fmla="val 112"/>
              <a:gd name="f12" fmla="val 31"/>
              <a:gd name="f13" fmla="val 99"/>
              <a:gd name="f14" fmla="val 8"/>
              <a:gd name="f15" fmla="val 83"/>
              <a:gd name="f16" fmla="val 77"/>
              <a:gd name="f17" fmla="val 70"/>
              <a:gd name="f18" fmla="val 2"/>
              <a:gd name="f19" fmla="val 62"/>
              <a:gd name="f20" fmla="val 9"/>
              <a:gd name="f21" fmla="val 41"/>
              <a:gd name="f22" fmla="val 20"/>
              <a:gd name="f23" fmla="val 23"/>
              <a:gd name="f24" fmla="val 34"/>
              <a:gd name="f25" fmla="val 6"/>
              <a:gd name="f26" fmla="val 37"/>
              <a:gd name="f27" fmla="val 3"/>
              <a:gd name="f28" fmla="val 40"/>
              <a:gd name="f29" fmla="val 45"/>
              <a:gd name="f30" fmla="val 50"/>
              <a:gd name="f31" fmla="val 7"/>
              <a:gd name="f32" fmla="val 52"/>
              <a:gd name="f33" fmla="val 12"/>
              <a:gd name="f34" fmla="val 47"/>
              <a:gd name="f35" fmla="val 17"/>
              <a:gd name="f36" fmla="val 25"/>
              <a:gd name="f37" fmla="val 33"/>
              <a:gd name="f38" fmla="val 58"/>
              <a:gd name="f39" fmla="val 60"/>
              <a:gd name="f40" fmla="val 72"/>
              <a:gd name="f41" fmla="val 91"/>
              <a:gd name="f42" fmla="val 89"/>
              <a:gd name="f43" fmla="val 98"/>
              <a:gd name="f44" fmla="val 93"/>
              <a:gd name="f45" fmla="val 96"/>
              <a:gd name="f46" fmla="val 105"/>
              <a:gd name="f47" fmla="val 106"/>
              <a:gd name="f48" fmla="val 102"/>
              <a:gd name="f49" fmla="val 111"/>
              <a:gd name="f50" fmla="+- 0 0 -90"/>
              <a:gd name="f51" fmla="*/ f3 1 108"/>
              <a:gd name="f52" fmla="*/ f4 1 117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108"/>
              <a:gd name="f61" fmla="*/ f57 1 117"/>
              <a:gd name="f62" fmla="*/ 84 f58 1"/>
              <a:gd name="f63" fmla="*/ 113 f57 1"/>
              <a:gd name="f64" fmla="*/ 8 f58 1"/>
              <a:gd name="f65" fmla="*/ 83 f57 1"/>
              <a:gd name="f66" fmla="*/ 2 f58 1"/>
              <a:gd name="f67" fmla="*/ 62 f57 1"/>
              <a:gd name="f68" fmla="*/ 34 f58 1"/>
              <a:gd name="f69" fmla="*/ 6 f57 1"/>
              <a:gd name="f70" fmla="*/ 45 f58 1"/>
              <a:gd name="f71" fmla="*/ 3 f57 1"/>
              <a:gd name="f72" fmla="*/ 47 f58 1"/>
              <a:gd name="f73" fmla="*/ 17 f57 1"/>
              <a:gd name="f74" fmla="*/ 41 f57 1"/>
              <a:gd name="f75" fmla="*/ 91 f58 1"/>
              <a:gd name="f76" fmla="*/ 89 f57 1"/>
              <a:gd name="f77" fmla="*/ 105 f58 1"/>
              <a:gd name="f78" fmla="*/ 106 f57 1"/>
              <a:gd name="f79" fmla="+- f59 0 f1"/>
              <a:gd name="f80" fmla="*/ f62 1 108"/>
              <a:gd name="f81" fmla="*/ f63 1 117"/>
              <a:gd name="f82" fmla="*/ f64 1 108"/>
              <a:gd name="f83" fmla="*/ f65 1 117"/>
              <a:gd name="f84" fmla="*/ f66 1 108"/>
              <a:gd name="f85" fmla="*/ f67 1 117"/>
              <a:gd name="f86" fmla="*/ f68 1 108"/>
              <a:gd name="f87" fmla="*/ f69 1 117"/>
              <a:gd name="f88" fmla="*/ f70 1 108"/>
              <a:gd name="f89" fmla="*/ f71 1 117"/>
              <a:gd name="f90" fmla="*/ f72 1 108"/>
              <a:gd name="f91" fmla="*/ f73 1 117"/>
              <a:gd name="f92" fmla="*/ f74 1 117"/>
              <a:gd name="f93" fmla="*/ f75 1 108"/>
              <a:gd name="f94" fmla="*/ f76 1 117"/>
              <a:gd name="f95" fmla="*/ f77 1 108"/>
              <a:gd name="f96" fmla="*/ f78 1 117"/>
              <a:gd name="f97" fmla="*/ 0 1 f60"/>
              <a:gd name="f98" fmla="*/ f54 1 f60"/>
              <a:gd name="f99" fmla="*/ 0 1 f61"/>
              <a:gd name="f100" fmla="*/ f55 1 f61"/>
              <a:gd name="f101" fmla="*/ f80 1 f60"/>
              <a:gd name="f102" fmla="*/ f81 1 f61"/>
              <a:gd name="f103" fmla="*/ f82 1 f60"/>
              <a:gd name="f104" fmla="*/ f83 1 f61"/>
              <a:gd name="f105" fmla="*/ f84 1 f60"/>
              <a:gd name="f106" fmla="*/ f85 1 f61"/>
              <a:gd name="f107" fmla="*/ f86 1 f60"/>
              <a:gd name="f108" fmla="*/ f87 1 f61"/>
              <a:gd name="f109" fmla="*/ f88 1 f60"/>
              <a:gd name="f110" fmla="*/ f89 1 f61"/>
              <a:gd name="f111" fmla="*/ f90 1 f60"/>
              <a:gd name="f112" fmla="*/ f91 1 f61"/>
              <a:gd name="f113" fmla="*/ f92 1 f61"/>
              <a:gd name="f114" fmla="*/ f93 1 f60"/>
              <a:gd name="f115" fmla="*/ f94 1 f61"/>
              <a:gd name="f116" fmla="*/ f95 1 f60"/>
              <a:gd name="f117" fmla="*/ f96 1 f61"/>
              <a:gd name="f118" fmla="*/ f97 f51 1"/>
              <a:gd name="f119" fmla="*/ f98 f51 1"/>
              <a:gd name="f120" fmla="*/ f100 f52 1"/>
              <a:gd name="f121" fmla="*/ f99 f52 1"/>
              <a:gd name="f122" fmla="*/ f101 f51 1"/>
              <a:gd name="f123" fmla="*/ f102 f52 1"/>
              <a:gd name="f124" fmla="*/ f103 f51 1"/>
              <a:gd name="f125" fmla="*/ f104 f52 1"/>
              <a:gd name="f126" fmla="*/ f105 f51 1"/>
              <a:gd name="f127" fmla="*/ f106 f52 1"/>
              <a:gd name="f128" fmla="*/ f107 f51 1"/>
              <a:gd name="f129" fmla="*/ f108 f52 1"/>
              <a:gd name="f130" fmla="*/ f109 f51 1"/>
              <a:gd name="f131" fmla="*/ f110 f52 1"/>
              <a:gd name="f132" fmla="*/ f111 f51 1"/>
              <a:gd name="f133" fmla="*/ f112 f52 1"/>
              <a:gd name="f134" fmla="*/ f113 f52 1"/>
              <a:gd name="f135" fmla="*/ f114 f51 1"/>
              <a:gd name="f136" fmla="*/ f115 f52 1"/>
              <a:gd name="f137" fmla="*/ f116 f51 1"/>
              <a:gd name="f138" fmla="*/ f117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9">
                <a:pos x="f122" y="f123"/>
              </a:cxn>
              <a:cxn ang="f79">
                <a:pos x="f124" y="f125"/>
              </a:cxn>
              <a:cxn ang="f79">
                <a:pos x="f126" y="f127"/>
              </a:cxn>
              <a:cxn ang="f79">
                <a:pos x="f128" y="f129"/>
              </a:cxn>
              <a:cxn ang="f79">
                <a:pos x="f130" y="f131"/>
              </a:cxn>
              <a:cxn ang="f79">
                <a:pos x="f132" y="f133"/>
              </a:cxn>
              <a:cxn ang="f79">
                <a:pos x="f132" y="f134"/>
              </a:cxn>
              <a:cxn ang="f79">
                <a:pos x="f135" y="f136"/>
              </a:cxn>
              <a:cxn ang="f79">
                <a:pos x="f137" y="f138"/>
              </a:cxn>
              <a:cxn ang="f79">
                <a:pos x="f122" y="f123"/>
              </a:cxn>
            </a:cxnLst>
            <a:rect l="f118" t="f121" r="f119" b="f120"/>
            <a:pathLst>
              <a:path w="108" h="11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5" y="f16"/>
                  <a:pt x="f5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5"/>
                  <a:pt x="f29" y="f27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26" y="f36"/>
                  <a:pt x="f21" y="f37"/>
                  <a:pt x="f34" y="f21"/>
                </a:cubicBezTo>
                <a:cubicBezTo>
                  <a:pt x="f38" y="f39"/>
                  <a:pt x="f40" y="f16"/>
                  <a:pt x="f41" y="f42"/>
                </a:cubicBezTo>
                <a:cubicBezTo>
                  <a:pt x="f43" y="f44"/>
                  <a:pt x="f6" y="f45"/>
                  <a:pt x="f46" y="f47"/>
                </a:cubicBezTo>
                <a:cubicBezTo>
                  <a:pt x="f48" y="f7"/>
                  <a:pt x="f41" y="f49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5" name="Freeform 67">
            <a:extLst>
              <a:ext uri="{FF2B5EF4-FFF2-40B4-BE49-F238E27FC236}">
                <a16:creationId xmlns:a16="http://schemas.microsoft.com/office/drawing/2014/main" id="{F9023159-1A0E-448C-BFA9-AA83EC3A1AE4}"/>
              </a:ext>
            </a:extLst>
          </p:cNvPr>
          <p:cNvSpPr/>
          <p:nvPr/>
        </p:nvSpPr>
        <p:spPr>
          <a:xfrm>
            <a:off x="641351" y="1025527"/>
            <a:ext cx="92070" cy="1111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"/>
              <a:gd name="f7" fmla="val 93"/>
              <a:gd name="f8" fmla="val 59"/>
              <a:gd name="f9" fmla="val 1"/>
              <a:gd name="f10" fmla="val 71"/>
              <a:gd name="f11" fmla="val 75"/>
              <a:gd name="f12" fmla="val 6"/>
              <a:gd name="f13" fmla="val 73"/>
              <a:gd name="f14" fmla="val 16"/>
              <a:gd name="f15" fmla="val 69"/>
              <a:gd name="f16" fmla="val 31"/>
              <a:gd name="f17" fmla="val 70"/>
              <a:gd name="f18" fmla="val 46"/>
              <a:gd name="f19" fmla="val 74"/>
              <a:gd name="f20" fmla="val 61"/>
              <a:gd name="f21" fmla="val 81"/>
              <a:gd name="f22" fmla="val 58"/>
              <a:gd name="f23" fmla="val 79"/>
              <a:gd name="f24" fmla="val 49"/>
              <a:gd name="f25" fmla="val 87"/>
              <a:gd name="f26" fmla="val 41"/>
              <a:gd name="f27" fmla="val 33"/>
              <a:gd name="f28" fmla="val 26"/>
              <a:gd name="f29" fmla="val 84"/>
              <a:gd name="f30" fmla="val 15"/>
              <a:gd name="f31" fmla="val 7"/>
              <a:gd name="f32" fmla="val 54"/>
              <a:gd name="f33" fmla="val 2"/>
              <a:gd name="f34" fmla="val 37"/>
              <a:gd name="f35" fmla="val 30"/>
              <a:gd name="f36" fmla="val 25"/>
              <a:gd name="f37" fmla="val 21"/>
              <a:gd name="f38" fmla="val 23"/>
              <a:gd name="f39" fmla="val 10"/>
              <a:gd name="f40" fmla="val 3"/>
              <a:gd name="f41" fmla="+- 0 0 -90"/>
              <a:gd name="f42" fmla="*/ f3 1 78"/>
              <a:gd name="f43" fmla="*/ f4 1 93"/>
              <a:gd name="f44" fmla="val f5"/>
              <a:gd name="f45" fmla="val f6"/>
              <a:gd name="f46" fmla="val f7"/>
              <a:gd name="f47" fmla="*/ f41 f0 1"/>
              <a:gd name="f48" fmla="+- f46 0 f44"/>
              <a:gd name="f49" fmla="+- f45 0 f44"/>
              <a:gd name="f50" fmla="*/ f47 1 f2"/>
              <a:gd name="f51" fmla="*/ f49 1 78"/>
              <a:gd name="f52" fmla="*/ f48 1 93"/>
              <a:gd name="f53" fmla="*/ 59 f49 1"/>
              <a:gd name="f54" fmla="*/ 1 f48 1"/>
              <a:gd name="f55" fmla="*/ 73 f49 1"/>
              <a:gd name="f56" fmla="*/ 16 f48 1"/>
              <a:gd name="f57" fmla="*/ 74 f49 1"/>
              <a:gd name="f58" fmla="*/ 61 f48 1"/>
              <a:gd name="f59" fmla="*/ 49 f49 1"/>
              <a:gd name="f60" fmla="*/ 87 f48 1"/>
              <a:gd name="f61" fmla="*/ 26 f49 1"/>
              <a:gd name="f62" fmla="*/ 84 f48 1"/>
              <a:gd name="f63" fmla="*/ 2 f49 1"/>
              <a:gd name="f64" fmla="*/ 37 f48 1"/>
              <a:gd name="f65" fmla="*/ 6 f49 1"/>
              <a:gd name="f66" fmla="*/ 21 f48 1"/>
              <a:gd name="f67" fmla="+- f50 0 f1"/>
              <a:gd name="f68" fmla="*/ f53 1 78"/>
              <a:gd name="f69" fmla="*/ f54 1 93"/>
              <a:gd name="f70" fmla="*/ f55 1 78"/>
              <a:gd name="f71" fmla="*/ f56 1 93"/>
              <a:gd name="f72" fmla="*/ f57 1 78"/>
              <a:gd name="f73" fmla="*/ f58 1 93"/>
              <a:gd name="f74" fmla="*/ f59 1 78"/>
              <a:gd name="f75" fmla="*/ f60 1 93"/>
              <a:gd name="f76" fmla="*/ f61 1 78"/>
              <a:gd name="f77" fmla="*/ f62 1 93"/>
              <a:gd name="f78" fmla="*/ f63 1 78"/>
              <a:gd name="f79" fmla="*/ f64 1 93"/>
              <a:gd name="f80" fmla="*/ f65 1 78"/>
              <a:gd name="f81" fmla="*/ f66 1 93"/>
              <a:gd name="f82" fmla="*/ 0 1 f51"/>
              <a:gd name="f83" fmla="*/ f45 1 f51"/>
              <a:gd name="f84" fmla="*/ 0 1 f52"/>
              <a:gd name="f85" fmla="*/ f46 1 f52"/>
              <a:gd name="f86" fmla="*/ f68 1 f51"/>
              <a:gd name="f87" fmla="*/ f69 1 f52"/>
              <a:gd name="f88" fmla="*/ f70 1 f51"/>
              <a:gd name="f89" fmla="*/ f71 1 f52"/>
              <a:gd name="f90" fmla="*/ f72 1 f51"/>
              <a:gd name="f91" fmla="*/ f73 1 f52"/>
              <a:gd name="f92" fmla="*/ f74 1 f51"/>
              <a:gd name="f93" fmla="*/ f75 1 f52"/>
              <a:gd name="f94" fmla="*/ f76 1 f51"/>
              <a:gd name="f95" fmla="*/ f77 1 f52"/>
              <a:gd name="f96" fmla="*/ f78 1 f51"/>
              <a:gd name="f97" fmla="*/ f79 1 f52"/>
              <a:gd name="f98" fmla="*/ f80 1 f51"/>
              <a:gd name="f99" fmla="*/ f81 1 f52"/>
              <a:gd name="f100" fmla="*/ f82 f42 1"/>
              <a:gd name="f101" fmla="*/ f83 f42 1"/>
              <a:gd name="f102" fmla="*/ f85 f43 1"/>
              <a:gd name="f103" fmla="*/ f84 f43 1"/>
              <a:gd name="f104" fmla="*/ f86 f42 1"/>
              <a:gd name="f105" fmla="*/ f87 f43 1"/>
              <a:gd name="f106" fmla="*/ f88 f42 1"/>
              <a:gd name="f107" fmla="*/ f89 f43 1"/>
              <a:gd name="f108" fmla="*/ f90 f42 1"/>
              <a:gd name="f109" fmla="*/ f91 f43 1"/>
              <a:gd name="f110" fmla="*/ f92 f42 1"/>
              <a:gd name="f111" fmla="*/ f93 f43 1"/>
              <a:gd name="f112" fmla="*/ f94 f42 1"/>
              <a:gd name="f113" fmla="*/ f95 f43 1"/>
              <a:gd name="f114" fmla="*/ f96 f42 1"/>
              <a:gd name="f115" fmla="*/ f97 f43 1"/>
              <a:gd name="f116" fmla="*/ f98 f42 1"/>
              <a:gd name="f117" fmla="*/ f99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104" y="f105"/>
              </a:cxn>
              <a:cxn ang="f67">
                <a:pos x="f106" y="f107"/>
              </a:cxn>
              <a:cxn ang="f67">
                <a:pos x="f108" y="f109"/>
              </a:cxn>
              <a:cxn ang="f67">
                <a:pos x="f110" y="f111"/>
              </a:cxn>
              <a:cxn ang="f67">
                <a:pos x="f112" y="f113"/>
              </a:cxn>
              <a:cxn ang="f67">
                <a:pos x="f114" y="f115"/>
              </a:cxn>
              <a:cxn ang="f67">
                <a:pos x="f116" y="f117"/>
              </a:cxn>
              <a:cxn ang="f67">
                <a:pos x="f104" y="f105"/>
              </a:cxn>
            </a:cxnLst>
            <a:rect l="f100" t="f103" r="f101" b="f102"/>
            <a:pathLst>
              <a:path w="78" h="93">
                <a:moveTo>
                  <a:pt x="f8" y="f9"/>
                </a:moveTo>
                <a:cubicBezTo>
                  <a:pt x="f10" y="f5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6" y="f21"/>
                  <a:pt x="f22" y="f23"/>
                  <a:pt x="f24" y="f25"/>
                </a:cubicBezTo>
                <a:cubicBezTo>
                  <a:pt x="f26" y="f7"/>
                  <a:pt x="f27" y="f7"/>
                  <a:pt x="f28" y="f29"/>
                </a:cubicBezTo>
                <a:cubicBezTo>
                  <a:pt x="f30" y="f17"/>
                  <a:pt x="f31" y="f32"/>
                  <a:pt x="f33" y="f34"/>
                </a:cubicBezTo>
                <a:cubicBezTo>
                  <a:pt x="f5" y="f35"/>
                  <a:pt x="f5" y="f36"/>
                  <a:pt x="f12" y="f37"/>
                </a:cubicBezTo>
                <a:cubicBezTo>
                  <a:pt x="f38" y="f39"/>
                  <a:pt x="f26" y="f40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6" name="Freeform 68">
            <a:extLst>
              <a:ext uri="{FF2B5EF4-FFF2-40B4-BE49-F238E27FC236}">
                <a16:creationId xmlns:a16="http://schemas.microsoft.com/office/drawing/2014/main" id="{7470B6B5-4D5D-40E5-9DC8-BFDDAC8FDD51}"/>
              </a:ext>
            </a:extLst>
          </p:cNvPr>
          <p:cNvSpPr/>
          <p:nvPr/>
        </p:nvSpPr>
        <p:spPr>
          <a:xfrm>
            <a:off x="2914650" y="1458916"/>
            <a:ext cx="422279" cy="4190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7"/>
              <a:gd name="f7" fmla="val 353"/>
              <a:gd name="f8" fmla="val 20"/>
              <a:gd name="f9" fmla="val 225"/>
              <a:gd name="f10" fmla="val 26"/>
              <a:gd name="f11" fmla="val 213"/>
              <a:gd name="f12" fmla="val 21"/>
              <a:gd name="f13" fmla="val 202"/>
              <a:gd name="f14" fmla="val 12"/>
              <a:gd name="f15" fmla="val 191"/>
              <a:gd name="f16" fmla="val 11"/>
              <a:gd name="f17" fmla="val 190"/>
              <a:gd name="f18" fmla="val 189"/>
              <a:gd name="f19" fmla="val 10"/>
              <a:gd name="f20" fmla="val 187"/>
              <a:gd name="f21" fmla="val 168"/>
              <a:gd name="f22" fmla="val 24"/>
              <a:gd name="f23" fmla="val 155"/>
              <a:gd name="f24" fmla="val 138"/>
              <a:gd name="f25" fmla="val 17"/>
              <a:gd name="f26" fmla="val 117"/>
              <a:gd name="f27" fmla="val 102"/>
              <a:gd name="f28" fmla="val 39"/>
              <a:gd name="f29" fmla="val 92"/>
              <a:gd name="f30" fmla="val 46"/>
              <a:gd name="f31" fmla="val 88"/>
              <a:gd name="f32" fmla="val 48"/>
              <a:gd name="f33" fmla="val 82"/>
              <a:gd name="f34" fmla="val 49"/>
              <a:gd name="f35" fmla="val 75"/>
              <a:gd name="f36" fmla="val 52"/>
              <a:gd name="f37" fmla="val 78"/>
              <a:gd name="f38" fmla="val 51"/>
              <a:gd name="f39" fmla="val 108"/>
              <a:gd name="f40" fmla="val 118"/>
              <a:gd name="f41" fmla="val 8"/>
              <a:gd name="f42" fmla="val 142"/>
              <a:gd name="f43" fmla="val 149"/>
              <a:gd name="f44" fmla="val 19"/>
              <a:gd name="f45" fmla="val 154"/>
              <a:gd name="f46" fmla="val 16"/>
              <a:gd name="f47" fmla="val 159"/>
              <a:gd name="f48" fmla="val 174"/>
              <a:gd name="f49" fmla="val 203"/>
              <a:gd name="f50" fmla="val 210"/>
              <a:gd name="f51" fmla="val 215"/>
              <a:gd name="f52" fmla="val 223"/>
              <a:gd name="f53" fmla="val 241"/>
              <a:gd name="f54" fmla="val 255"/>
              <a:gd name="f55" fmla="val 264"/>
              <a:gd name="f56" fmla="val 32"/>
              <a:gd name="f57" fmla="val 269"/>
              <a:gd name="f58" fmla="val 40"/>
              <a:gd name="f59" fmla="val 274"/>
              <a:gd name="f60" fmla="val 44"/>
              <a:gd name="f61" fmla="val 283"/>
              <a:gd name="f62" fmla="val 284"/>
              <a:gd name="f63" fmla="val 286"/>
              <a:gd name="f64" fmla="val 45"/>
              <a:gd name="f65" fmla="val 288"/>
              <a:gd name="f66" fmla="val 297"/>
              <a:gd name="f67" fmla="val 308"/>
              <a:gd name="f68" fmla="val 53"/>
              <a:gd name="f69" fmla="val 61"/>
              <a:gd name="f70" fmla="val 91"/>
              <a:gd name="f71" fmla="val 352"/>
              <a:gd name="f72" fmla="val 99"/>
              <a:gd name="f73" fmla="val 342"/>
              <a:gd name="f74" fmla="val 132"/>
              <a:gd name="f75" fmla="val 339"/>
              <a:gd name="f76" fmla="val 141"/>
              <a:gd name="f77" fmla="val 341"/>
              <a:gd name="f78" fmla="val 148"/>
              <a:gd name="f79" fmla="val 347"/>
              <a:gd name="f80" fmla="val 156"/>
              <a:gd name="f81" fmla="val 169"/>
              <a:gd name="f82" fmla="val 184"/>
              <a:gd name="f83" fmla="val 346"/>
              <a:gd name="f84" fmla="val 198"/>
              <a:gd name="f85" fmla="val 340"/>
              <a:gd name="f86" fmla="val 205"/>
              <a:gd name="f87" fmla="val 338"/>
              <a:gd name="f88" fmla="val 211"/>
              <a:gd name="f89" fmla="val 220"/>
              <a:gd name="f90" fmla="val 221"/>
              <a:gd name="f91" fmla="val 344"/>
              <a:gd name="f92" fmla="val 231"/>
              <a:gd name="f93" fmla="val 345"/>
              <a:gd name="f94" fmla="val 244"/>
              <a:gd name="f95" fmla="val 337"/>
              <a:gd name="f96" fmla="val 248"/>
              <a:gd name="f97" fmla="val 310"/>
              <a:gd name="f98" fmla="val 260"/>
              <a:gd name="f99" fmla="val 319"/>
              <a:gd name="f100" fmla="val 306"/>
              <a:gd name="f101" fmla="val 281"/>
              <a:gd name="f102" fmla="val 273"/>
              <a:gd name="f103" fmla="val 309"/>
              <a:gd name="f104" fmla="val 313"/>
              <a:gd name="f105" fmla="val 265"/>
              <a:gd name="f106" fmla="val 320"/>
              <a:gd name="f107" fmla="val 336"/>
              <a:gd name="f108" fmla="val 343"/>
              <a:gd name="f109" fmla="val 222"/>
              <a:gd name="f110" fmla="val 214"/>
              <a:gd name="f111" fmla="val 334"/>
              <a:gd name="f112" fmla="val 209"/>
              <a:gd name="f113" fmla="val 195"/>
              <a:gd name="f114" fmla="val 348"/>
              <a:gd name="f115" fmla="val 181"/>
              <a:gd name="f116" fmla="val 175"/>
              <a:gd name="f117" fmla="val 153"/>
              <a:gd name="f118" fmla="val 327"/>
              <a:gd name="f119" fmla="val 116"/>
              <a:gd name="f120" fmla="val 322"/>
              <a:gd name="f121" fmla="val 94"/>
              <a:gd name="f122" fmla="val 312"/>
              <a:gd name="f123" fmla="val 307"/>
              <a:gd name="f124" fmla="val 77"/>
              <a:gd name="f125" fmla="val 73"/>
              <a:gd name="f126" fmla="val 71"/>
              <a:gd name="f127" fmla="val 60"/>
              <a:gd name="f128" fmla="val 302"/>
              <a:gd name="f129" fmla="val 294"/>
              <a:gd name="f130" fmla="val 50"/>
              <a:gd name="f131" fmla="val 282"/>
              <a:gd name="f132" fmla="val 270"/>
              <a:gd name="f133" fmla="val 263"/>
              <a:gd name="f134" fmla="val 33"/>
              <a:gd name="f135" fmla="val 257"/>
              <a:gd name="f136" fmla="val 23"/>
              <a:gd name="f137" fmla="val 251"/>
              <a:gd name="f138" fmla="val 240"/>
              <a:gd name="f139" fmla="val 65"/>
              <a:gd name="f140" fmla="val 176"/>
              <a:gd name="f141" fmla="val 182"/>
              <a:gd name="f142" fmla="val 293"/>
              <a:gd name="f143" fmla="val 245"/>
              <a:gd name="f144" fmla="val 177"/>
              <a:gd name="f145" fmla="val 111"/>
              <a:gd name="f146" fmla="val 247"/>
              <a:gd name="f147" fmla="+- 0 0 -90"/>
              <a:gd name="f148" fmla="*/ f3 1 357"/>
              <a:gd name="f149" fmla="*/ f4 1 353"/>
              <a:gd name="f150" fmla="val f5"/>
              <a:gd name="f151" fmla="val f6"/>
              <a:gd name="f152" fmla="val f7"/>
              <a:gd name="f153" fmla="*/ f147 f0 1"/>
              <a:gd name="f154" fmla="+- f152 0 f150"/>
              <a:gd name="f155" fmla="+- f151 0 f150"/>
              <a:gd name="f156" fmla="*/ f153 1 f2"/>
              <a:gd name="f157" fmla="*/ f155 1 357"/>
              <a:gd name="f158" fmla="*/ f154 1 353"/>
              <a:gd name="f159" fmla="*/ 20 f155 1"/>
              <a:gd name="f160" fmla="*/ 225 f154 1"/>
              <a:gd name="f161" fmla="*/ 12 f155 1"/>
              <a:gd name="f162" fmla="*/ 191 f154 1"/>
              <a:gd name="f163" fmla="*/ 10 f155 1"/>
              <a:gd name="f164" fmla="*/ 187 f154 1"/>
              <a:gd name="f165" fmla="*/ 21 f155 1"/>
              <a:gd name="f166" fmla="*/ 138 f154 1"/>
              <a:gd name="f167" fmla="*/ 39 f155 1"/>
              <a:gd name="f168" fmla="*/ 92 f154 1"/>
              <a:gd name="f169" fmla="*/ 49 f155 1"/>
              <a:gd name="f170" fmla="*/ 75 f154 1"/>
              <a:gd name="f171" fmla="*/ 92 f155 1"/>
              <a:gd name="f172" fmla="*/ 39 f154 1"/>
              <a:gd name="f173" fmla="*/ 142 f155 1"/>
              <a:gd name="f174" fmla="*/ 17 f154 1"/>
              <a:gd name="f175" fmla="*/ 159 f155 1"/>
              <a:gd name="f176" fmla="*/ 12 f154 1"/>
              <a:gd name="f177" fmla="*/ 203 f155 1"/>
              <a:gd name="f178" fmla="*/ 223 f155 1"/>
              <a:gd name="f179" fmla="*/ 16 f154 1"/>
              <a:gd name="f180" fmla="*/ 264 f155 1"/>
              <a:gd name="f181" fmla="*/ 32 f154 1"/>
              <a:gd name="f182" fmla="*/ 283 f155 1"/>
              <a:gd name="f183" fmla="*/ 44 f154 1"/>
              <a:gd name="f184" fmla="*/ 288 f155 1"/>
              <a:gd name="f185" fmla="*/ 45 f154 1"/>
              <a:gd name="f186" fmla="*/ 308 f155 1"/>
              <a:gd name="f187" fmla="*/ 61 f154 1"/>
              <a:gd name="f188" fmla="*/ 342 f155 1"/>
              <a:gd name="f189" fmla="*/ 132 f154 1"/>
              <a:gd name="f190" fmla="*/ 347 f155 1"/>
              <a:gd name="f191" fmla="*/ 156 f154 1"/>
              <a:gd name="f192" fmla="*/ 346 f155 1"/>
              <a:gd name="f193" fmla="*/ 198 f154 1"/>
              <a:gd name="f194" fmla="*/ 220 f154 1"/>
              <a:gd name="f195" fmla="*/ 221 f154 1"/>
              <a:gd name="f196" fmla="*/ 337 f155 1"/>
              <a:gd name="f197" fmla="*/ 248 f154 1"/>
              <a:gd name="f198" fmla="*/ 281 f155 1"/>
              <a:gd name="f199" fmla="*/ 308 f154 1"/>
              <a:gd name="f200" fmla="*/ 265 f155 1"/>
              <a:gd name="f201" fmla="*/ 320 f154 1"/>
              <a:gd name="f202" fmla="*/ 222 f155 1"/>
              <a:gd name="f203" fmla="*/ 337 f154 1"/>
              <a:gd name="f204" fmla="*/ 341 f154 1"/>
              <a:gd name="f205" fmla="*/ 175 f155 1"/>
              <a:gd name="f206" fmla="*/ 347 f154 1"/>
              <a:gd name="f207" fmla="*/ 99 f155 1"/>
              <a:gd name="f208" fmla="*/ 322 f154 1"/>
              <a:gd name="f209" fmla="*/ 77 f155 1"/>
              <a:gd name="f210" fmla="*/ 71 f155 1"/>
              <a:gd name="f211" fmla="*/ 306 f154 1"/>
              <a:gd name="f212" fmla="*/ 50 f155 1"/>
              <a:gd name="f213" fmla="*/ 282 f154 1"/>
              <a:gd name="f214" fmla="*/ 33 f155 1"/>
              <a:gd name="f215" fmla="*/ 257 f154 1"/>
              <a:gd name="f216" fmla="*/ 65 f155 1"/>
              <a:gd name="f217" fmla="*/ 176 f154 1"/>
              <a:gd name="f218" fmla="*/ 182 f155 1"/>
              <a:gd name="f219" fmla="*/ 293 f154 1"/>
              <a:gd name="f220" fmla="*/ 297 f155 1"/>
              <a:gd name="f221" fmla="*/ 177 f154 1"/>
              <a:gd name="f222" fmla="*/ 60 f154 1"/>
              <a:gd name="f223" fmla="+- f156 0 f1"/>
              <a:gd name="f224" fmla="*/ f159 1 357"/>
              <a:gd name="f225" fmla="*/ f160 1 353"/>
              <a:gd name="f226" fmla="*/ f161 1 357"/>
              <a:gd name="f227" fmla="*/ f162 1 353"/>
              <a:gd name="f228" fmla="*/ f163 1 357"/>
              <a:gd name="f229" fmla="*/ f164 1 353"/>
              <a:gd name="f230" fmla="*/ f165 1 357"/>
              <a:gd name="f231" fmla="*/ f166 1 353"/>
              <a:gd name="f232" fmla="*/ f167 1 357"/>
              <a:gd name="f233" fmla="*/ f168 1 353"/>
              <a:gd name="f234" fmla="*/ f169 1 357"/>
              <a:gd name="f235" fmla="*/ f170 1 353"/>
              <a:gd name="f236" fmla="*/ f171 1 357"/>
              <a:gd name="f237" fmla="*/ f172 1 353"/>
              <a:gd name="f238" fmla="*/ f173 1 357"/>
              <a:gd name="f239" fmla="*/ f174 1 353"/>
              <a:gd name="f240" fmla="*/ f175 1 357"/>
              <a:gd name="f241" fmla="*/ f176 1 353"/>
              <a:gd name="f242" fmla="*/ f177 1 357"/>
              <a:gd name="f243" fmla="*/ f178 1 357"/>
              <a:gd name="f244" fmla="*/ f179 1 353"/>
              <a:gd name="f245" fmla="*/ f180 1 357"/>
              <a:gd name="f246" fmla="*/ f181 1 353"/>
              <a:gd name="f247" fmla="*/ f182 1 357"/>
              <a:gd name="f248" fmla="*/ f183 1 353"/>
              <a:gd name="f249" fmla="*/ f184 1 357"/>
              <a:gd name="f250" fmla="*/ f185 1 353"/>
              <a:gd name="f251" fmla="*/ f186 1 357"/>
              <a:gd name="f252" fmla="*/ f187 1 353"/>
              <a:gd name="f253" fmla="*/ f188 1 357"/>
              <a:gd name="f254" fmla="*/ f189 1 353"/>
              <a:gd name="f255" fmla="*/ f190 1 357"/>
              <a:gd name="f256" fmla="*/ f191 1 353"/>
              <a:gd name="f257" fmla="*/ f192 1 357"/>
              <a:gd name="f258" fmla="*/ f193 1 353"/>
              <a:gd name="f259" fmla="*/ f194 1 353"/>
              <a:gd name="f260" fmla="*/ f195 1 353"/>
              <a:gd name="f261" fmla="*/ f196 1 357"/>
              <a:gd name="f262" fmla="*/ f197 1 353"/>
              <a:gd name="f263" fmla="*/ f198 1 357"/>
              <a:gd name="f264" fmla="*/ f199 1 353"/>
              <a:gd name="f265" fmla="*/ f200 1 357"/>
              <a:gd name="f266" fmla="*/ f201 1 353"/>
              <a:gd name="f267" fmla="*/ f202 1 357"/>
              <a:gd name="f268" fmla="*/ f203 1 353"/>
              <a:gd name="f269" fmla="*/ f204 1 353"/>
              <a:gd name="f270" fmla="*/ f205 1 357"/>
              <a:gd name="f271" fmla="*/ f206 1 353"/>
              <a:gd name="f272" fmla="*/ f207 1 357"/>
              <a:gd name="f273" fmla="*/ f208 1 353"/>
              <a:gd name="f274" fmla="*/ f209 1 357"/>
              <a:gd name="f275" fmla="*/ f210 1 357"/>
              <a:gd name="f276" fmla="*/ f211 1 353"/>
              <a:gd name="f277" fmla="*/ f212 1 357"/>
              <a:gd name="f278" fmla="*/ f213 1 353"/>
              <a:gd name="f279" fmla="*/ f214 1 357"/>
              <a:gd name="f280" fmla="*/ f215 1 353"/>
              <a:gd name="f281" fmla="*/ f216 1 357"/>
              <a:gd name="f282" fmla="*/ f217 1 353"/>
              <a:gd name="f283" fmla="*/ f218 1 357"/>
              <a:gd name="f284" fmla="*/ f219 1 353"/>
              <a:gd name="f285" fmla="*/ f220 1 357"/>
              <a:gd name="f286" fmla="*/ f221 1 353"/>
              <a:gd name="f287" fmla="*/ f222 1 353"/>
              <a:gd name="f288" fmla="*/ 0 1 f157"/>
              <a:gd name="f289" fmla="*/ f151 1 f157"/>
              <a:gd name="f290" fmla="*/ 0 1 f158"/>
              <a:gd name="f291" fmla="*/ f152 1 f158"/>
              <a:gd name="f292" fmla="*/ f224 1 f157"/>
              <a:gd name="f293" fmla="*/ f225 1 f158"/>
              <a:gd name="f294" fmla="*/ f226 1 f157"/>
              <a:gd name="f295" fmla="*/ f227 1 f158"/>
              <a:gd name="f296" fmla="*/ f228 1 f157"/>
              <a:gd name="f297" fmla="*/ f229 1 f158"/>
              <a:gd name="f298" fmla="*/ f230 1 f157"/>
              <a:gd name="f299" fmla="*/ f231 1 f158"/>
              <a:gd name="f300" fmla="*/ f232 1 f157"/>
              <a:gd name="f301" fmla="*/ f233 1 f158"/>
              <a:gd name="f302" fmla="*/ f234 1 f157"/>
              <a:gd name="f303" fmla="*/ f235 1 f158"/>
              <a:gd name="f304" fmla="*/ f236 1 f157"/>
              <a:gd name="f305" fmla="*/ f237 1 f158"/>
              <a:gd name="f306" fmla="*/ f238 1 f157"/>
              <a:gd name="f307" fmla="*/ f239 1 f158"/>
              <a:gd name="f308" fmla="*/ f240 1 f157"/>
              <a:gd name="f309" fmla="*/ f241 1 f158"/>
              <a:gd name="f310" fmla="*/ f242 1 f157"/>
              <a:gd name="f311" fmla="*/ f243 1 f157"/>
              <a:gd name="f312" fmla="*/ f244 1 f158"/>
              <a:gd name="f313" fmla="*/ f245 1 f157"/>
              <a:gd name="f314" fmla="*/ f246 1 f158"/>
              <a:gd name="f315" fmla="*/ f247 1 f157"/>
              <a:gd name="f316" fmla="*/ f248 1 f158"/>
              <a:gd name="f317" fmla="*/ f249 1 f157"/>
              <a:gd name="f318" fmla="*/ f250 1 f158"/>
              <a:gd name="f319" fmla="*/ f251 1 f157"/>
              <a:gd name="f320" fmla="*/ f252 1 f158"/>
              <a:gd name="f321" fmla="*/ f253 1 f157"/>
              <a:gd name="f322" fmla="*/ f254 1 f158"/>
              <a:gd name="f323" fmla="*/ f255 1 f157"/>
              <a:gd name="f324" fmla="*/ f256 1 f158"/>
              <a:gd name="f325" fmla="*/ f257 1 f157"/>
              <a:gd name="f326" fmla="*/ f258 1 f158"/>
              <a:gd name="f327" fmla="*/ f259 1 f158"/>
              <a:gd name="f328" fmla="*/ f260 1 f158"/>
              <a:gd name="f329" fmla="*/ f261 1 f157"/>
              <a:gd name="f330" fmla="*/ f262 1 f158"/>
              <a:gd name="f331" fmla="*/ f263 1 f157"/>
              <a:gd name="f332" fmla="*/ f264 1 f158"/>
              <a:gd name="f333" fmla="*/ f265 1 f157"/>
              <a:gd name="f334" fmla="*/ f266 1 f158"/>
              <a:gd name="f335" fmla="*/ f267 1 f157"/>
              <a:gd name="f336" fmla="*/ f268 1 f158"/>
              <a:gd name="f337" fmla="*/ f269 1 f158"/>
              <a:gd name="f338" fmla="*/ f270 1 f157"/>
              <a:gd name="f339" fmla="*/ f271 1 f158"/>
              <a:gd name="f340" fmla="*/ f272 1 f157"/>
              <a:gd name="f341" fmla="*/ f273 1 f158"/>
              <a:gd name="f342" fmla="*/ f274 1 f157"/>
              <a:gd name="f343" fmla="*/ f275 1 f157"/>
              <a:gd name="f344" fmla="*/ f276 1 f158"/>
              <a:gd name="f345" fmla="*/ f277 1 f157"/>
              <a:gd name="f346" fmla="*/ f278 1 f158"/>
              <a:gd name="f347" fmla="*/ f279 1 f157"/>
              <a:gd name="f348" fmla="*/ f280 1 f158"/>
              <a:gd name="f349" fmla="*/ f281 1 f157"/>
              <a:gd name="f350" fmla="*/ f282 1 f158"/>
              <a:gd name="f351" fmla="*/ f283 1 f157"/>
              <a:gd name="f352" fmla="*/ f284 1 f158"/>
              <a:gd name="f353" fmla="*/ f285 1 f157"/>
              <a:gd name="f354" fmla="*/ f286 1 f158"/>
              <a:gd name="f355" fmla="*/ f287 1 f158"/>
              <a:gd name="f356" fmla="*/ f288 f148 1"/>
              <a:gd name="f357" fmla="*/ f289 f148 1"/>
              <a:gd name="f358" fmla="*/ f291 f149 1"/>
              <a:gd name="f359" fmla="*/ f290 f149 1"/>
              <a:gd name="f360" fmla="*/ f292 f148 1"/>
              <a:gd name="f361" fmla="*/ f293 f149 1"/>
              <a:gd name="f362" fmla="*/ f294 f148 1"/>
              <a:gd name="f363" fmla="*/ f295 f149 1"/>
              <a:gd name="f364" fmla="*/ f296 f148 1"/>
              <a:gd name="f365" fmla="*/ f297 f149 1"/>
              <a:gd name="f366" fmla="*/ f298 f148 1"/>
              <a:gd name="f367" fmla="*/ f299 f149 1"/>
              <a:gd name="f368" fmla="*/ f300 f148 1"/>
              <a:gd name="f369" fmla="*/ f301 f149 1"/>
              <a:gd name="f370" fmla="*/ f302 f148 1"/>
              <a:gd name="f371" fmla="*/ f303 f149 1"/>
              <a:gd name="f372" fmla="*/ f304 f148 1"/>
              <a:gd name="f373" fmla="*/ f305 f149 1"/>
              <a:gd name="f374" fmla="*/ f306 f148 1"/>
              <a:gd name="f375" fmla="*/ f307 f149 1"/>
              <a:gd name="f376" fmla="*/ f308 f148 1"/>
              <a:gd name="f377" fmla="*/ f309 f149 1"/>
              <a:gd name="f378" fmla="*/ f310 f148 1"/>
              <a:gd name="f379" fmla="*/ f311 f148 1"/>
              <a:gd name="f380" fmla="*/ f312 f149 1"/>
              <a:gd name="f381" fmla="*/ f313 f148 1"/>
              <a:gd name="f382" fmla="*/ f314 f149 1"/>
              <a:gd name="f383" fmla="*/ f315 f148 1"/>
              <a:gd name="f384" fmla="*/ f316 f149 1"/>
              <a:gd name="f385" fmla="*/ f317 f148 1"/>
              <a:gd name="f386" fmla="*/ f318 f149 1"/>
              <a:gd name="f387" fmla="*/ f319 f148 1"/>
              <a:gd name="f388" fmla="*/ f320 f149 1"/>
              <a:gd name="f389" fmla="*/ f321 f148 1"/>
              <a:gd name="f390" fmla="*/ f322 f149 1"/>
              <a:gd name="f391" fmla="*/ f323 f148 1"/>
              <a:gd name="f392" fmla="*/ f324 f149 1"/>
              <a:gd name="f393" fmla="*/ f325 f148 1"/>
              <a:gd name="f394" fmla="*/ f326 f149 1"/>
              <a:gd name="f395" fmla="*/ f327 f149 1"/>
              <a:gd name="f396" fmla="*/ f328 f149 1"/>
              <a:gd name="f397" fmla="*/ f329 f148 1"/>
              <a:gd name="f398" fmla="*/ f330 f149 1"/>
              <a:gd name="f399" fmla="*/ f331 f148 1"/>
              <a:gd name="f400" fmla="*/ f332 f149 1"/>
              <a:gd name="f401" fmla="*/ f333 f148 1"/>
              <a:gd name="f402" fmla="*/ f334 f149 1"/>
              <a:gd name="f403" fmla="*/ f335 f148 1"/>
              <a:gd name="f404" fmla="*/ f336 f149 1"/>
              <a:gd name="f405" fmla="*/ f337 f149 1"/>
              <a:gd name="f406" fmla="*/ f338 f148 1"/>
              <a:gd name="f407" fmla="*/ f339 f149 1"/>
              <a:gd name="f408" fmla="*/ f340 f148 1"/>
              <a:gd name="f409" fmla="*/ f341 f149 1"/>
              <a:gd name="f410" fmla="*/ f342 f148 1"/>
              <a:gd name="f411" fmla="*/ f343 f148 1"/>
              <a:gd name="f412" fmla="*/ f344 f149 1"/>
              <a:gd name="f413" fmla="*/ f345 f148 1"/>
              <a:gd name="f414" fmla="*/ f346 f149 1"/>
              <a:gd name="f415" fmla="*/ f347 f148 1"/>
              <a:gd name="f416" fmla="*/ f348 f149 1"/>
              <a:gd name="f417" fmla="*/ f349 f148 1"/>
              <a:gd name="f418" fmla="*/ f350 f149 1"/>
              <a:gd name="f419" fmla="*/ f351 f148 1"/>
              <a:gd name="f420" fmla="*/ f352 f149 1"/>
              <a:gd name="f421" fmla="*/ f353 f148 1"/>
              <a:gd name="f422" fmla="*/ f354 f149 1"/>
              <a:gd name="f423" fmla="*/ f355 f1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3">
                <a:pos x="f360" y="f361"/>
              </a:cxn>
              <a:cxn ang="f223">
                <a:pos x="f362" y="f363"/>
              </a:cxn>
              <a:cxn ang="f223">
                <a:pos x="f364" y="f365"/>
              </a:cxn>
              <a:cxn ang="f223">
                <a:pos x="f366" y="f367"/>
              </a:cxn>
              <a:cxn ang="f223">
                <a:pos x="f368" y="f369"/>
              </a:cxn>
              <a:cxn ang="f223">
                <a:pos x="f370" y="f371"/>
              </a:cxn>
              <a:cxn ang="f223">
                <a:pos x="f372" y="f373"/>
              </a:cxn>
              <a:cxn ang="f223">
                <a:pos x="f374" y="f375"/>
              </a:cxn>
              <a:cxn ang="f223">
                <a:pos x="f376" y="f377"/>
              </a:cxn>
              <a:cxn ang="f223">
                <a:pos x="f378" y="f377"/>
              </a:cxn>
              <a:cxn ang="f223">
                <a:pos x="f379" y="f380"/>
              </a:cxn>
              <a:cxn ang="f223">
                <a:pos x="f381" y="f382"/>
              </a:cxn>
              <a:cxn ang="f223">
                <a:pos x="f383" y="f384"/>
              </a:cxn>
              <a:cxn ang="f223">
                <a:pos x="f385" y="f386"/>
              </a:cxn>
              <a:cxn ang="f223">
                <a:pos x="f387" y="f388"/>
              </a:cxn>
              <a:cxn ang="f223">
                <a:pos x="f389" y="f390"/>
              </a:cxn>
              <a:cxn ang="f223">
                <a:pos x="f391" y="f392"/>
              </a:cxn>
              <a:cxn ang="f223">
                <a:pos x="f393" y="f394"/>
              </a:cxn>
              <a:cxn ang="f223">
                <a:pos x="f389" y="f395"/>
              </a:cxn>
              <a:cxn ang="f223">
                <a:pos x="f389" y="f396"/>
              </a:cxn>
              <a:cxn ang="f223">
                <a:pos x="f397" y="f398"/>
              </a:cxn>
              <a:cxn ang="f223">
                <a:pos x="f399" y="f400"/>
              </a:cxn>
              <a:cxn ang="f223">
                <a:pos x="f401" y="f402"/>
              </a:cxn>
              <a:cxn ang="f223">
                <a:pos x="f403" y="f404"/>
              </a:cxn>
              <a:cxn ang="f223">
                <a:pos x="f378" y="f405"/>
              </a:cxn>
              <a:cxn ang="f223">
                <a:pos x="f406" y="f407"/>
              </a:cxn>
              <a:cxn ang="f223">
                <a:pos x="f408" y="f409"/>
              </a:cxn>
              <a:cxn ang="f223">
                <a:pos x="f410" y="f400"/>
              </a:cxn>
              <a:cxn ang="f223">
                <a:pos x="f411" y="f412"/>
              </a:cxn>
              <a:cxn ang="f223">
                <a:pos x="f413" y="f414"/>
              </a:cxn>
              <a:cxn ang="f223">
                <a:pos x="f415" y="f416"/>
              </a:cxn>
              <a:cxn ang="f223">
                <a:pos x="f360" y="f361"/>
              </a:cxn>
              <a:cxn ang="f223">
                <a:pos x="f417" y="f418"/>
              </a:cxn>
              <a:cxn ang="f223">
                <a:pos x="f419" y="f420"/>
              </a:cxn>
              <a:cxn ang="f223">
                <a:pos x="f421" y="f422"/>
              </a:cxn>
              <a:cxn ang="f223">
                <a:pos x="f419" y="f423"/>
              </a:cxn>
              <a:cxn ang="f223">
                <a:pos x="f417" y="f418"/>
              </a:cxn>
            </a:cxnLst>
            <a:rect l="f356" t="f359" r="f357" b="f358"/>
            <a:pathLst>
              <a:path w="357" h="35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6" y="f18"/>
                  <a:pt x="f19" y="f20"/>
                </a:cubicBezTo>
                <a:cubicBezTo>
                  <a:pt x="f5" y="f21"/>
                  <a:pt x="f22" y="f23"/>
                  <a:pt x="f12" y="f24"/>
                </a:cubicBezTo>
                <a:cubicBezTo>
                  <a:pt x="f25" y="f26"/>
                  <a:pt x="f12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4"/>
                  <a:pt x="f37" y="f38"/>
                  <a:pt x="f29" y="f28"/>
                </a:cubicBezTo>
                <a:cubicBezTo>
                  <a:pt x="f39" y="f10"/>
                  <a:pt x="f40" y="f41"/>
                  <a:pt x="f42" y="f25"/>
                </a:cubicBezTo>
                <a:cubicBezTo>
                  <a:pt x="f43" y="f44"/>
                  <a:pt x="f45" y="f46"/>
                  <a:pt x="f47" y="f14"/>
                </a:cubicBezTo>
                <a:cubicBezTo>
                  <a:pt x="f48" y="f5"/>
                  <a:pt x="f18" y="f5"/>
                  <a:pt x="f49" y="f14"/>
                </a:cubicBezTo>
                <a:cubicBezTo>
                  <a:pt x="f50" y="f25"/>
                  <a:pt x="f51" y="f44"/>
                  <a:pt x="f52" y="f46"/>
                </a:cubicBezTo>
                <a:cubicBezTo>
                  <a:pt x="f53" y="f19"/>
                  <a:pt x="f54" y="f25"/>
                  <a:pt x="f55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0"/>
                  <a:pt x="f63" y="f64"/>
                  <a:pt x="f65" y="f64"/>
                </a:cubicBezTo>
                <a:cubicBezTo>
                  <a:pt x="f66" y="f32"/>
                  <a:pt x="f67" y="f68"/>
                  <a:pt x="f67" y="f69"/>
                </a:cubicBezTo>
                <a:cubicBezTo>
                  <a:pt x="f67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6" y="f81"/>
                  <a:pt x="f6" y="f82"/>
                  <a:pt x="f83" y="f84"/>
                </a:cubicBezTo>
                <a:cubicBezTo>
                  <a:pt x="f85" y="f86"/>
                  <a:pt x="f87" y="f88"/>
                  <a:pt x="f73" y="f89"/>
                </a:cubicBezTo>
                <a:cubicBezTo>
                  <a:pt x="f73" y="f89"/>
                  <a:pt x="f73" y="f90"/>
                  <a:pt x="f73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67"/>
                </a:cubicBezTo>
                <a:cubicBezTo>
                  <a:pt x="f102" y="f103"/>
                  <a:pt x="f57" y="f104"/>
                  <a:pt x="f105" y="f106"/>
                </a:cubicBezTo>
                <a:cubicBezTo>
                  <a:pt x="f54" y="f107"/>
                  <a:pt x="f53" y="f108"/>
                  <a:pt x="f109" y="f95"/>
                </a:cubicBezTo>
                <a:cubicBezTo>
                  <a:pt x="f110" y="f111"/>
                  <a:pt x="f112" y="f107"/>
                  <a:pt x="f49" y="f77"/>
                </a:cubicBezTo>
                <a:cubicBezTo>
                  <a:pt x="f113" y="f114"/>
                  <a:pt x="f115" y="f7"/>
                  <a:pt x="f116" y="f79"/>
                </a:cubicBezTo>
                <a:cubicBezTo>
                  <a:pt x="f117" y="f118"/>
                  <a:pt x="f119" y="f71"/>
                  <a:pt x="f72" y="f120"/>
                </a:cubicBezTo>
                <a:cubicBezTo>
                  <a:pt x="f121" y="f122"/>
                  <a:pt x="f31" y="f123"/>
                  <a:pt x="f124" y="f67"/>
                </a:cubicBezTo>
                <a:cubicBezTo>
                  <a:pt x="f35" y="f67"/>
                  <a:pt x="f125" y="f123"/>
                  <a:pt x="f126" y="f100"/>
                </a:cubicBezTo>
                <a:cubicBezTo>
                  <a:pt x="f127" y="f128"/>
                  <a:pt x="f36" y="f129"/>
                  <a:pt x="f130" y="f131"/>
                </a:cubicBezTo>
                <a:cubicBezTo>
                  <a:pt x="f32" y="f132"/>
                  <a:pt x="f60" y="f133"/>
                  <a:pt x="f134" y="f135"/>
                </a:cubicBezTo>
                <a:cubicBezTo>
                  <a:pt x="f136" y="f137"/>
                  <a:pt x="f44" y="f138"/>
                  <a:pt x="f8" y="f9"/>
                </a:cubicBezTo>
                <a:close/>
                <a:moveTo>
                  <a:pt x="f139" y="f140"/>
                </a:moveTo>
                <a:cubicBezTo>
                  <a:pt x="f139" y="f53"/>
                  <a:pt x="f40" y="f129"/>
                  <a:pt x="f141" y="f142"/>
                </a:cubicBezTo>
                <a:cubicBezTo>
                  <a:pt x="f143" y="f142"/>
                  <a:pt x="f66" y="f53"/>
                  <a:pt x="f66" y="f144"/>
                </a:cubicBezTo>
                <a:cubicBezTo>
                  <a:pt x="f66" y="f145"/>
                  <a:pt x="f146" y="f127"/>
                  <a:pt x="f141" y="f127"/>
                </a:cubicBezTo>
                <a:cubicBezTo>
                  <a:pt x="f26" y="f127"/>
                  <a:pt x="f139" y="f145"/>
                  <a:pt x="f139" y="f140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7" name="Freeform 69">
            <a:extLst>
              <a:ext uri="{FF2B5EF4-FFF2-40B4-BE49-F238E27FC236}">
                <a16:creationId xmlns:a16="http://schemas.microsoft.com/office/drawing/2014/main" id="{9FC06617-BCF8-4AE4-84AB-46ECA88ABCA6}"/>
              </a:ext>
            </a:extLst>
          </p:cNvPr>
          <p:cNvSpPr/>
          <p:nvPr/>
        </p:nvSpPr>
        <p:spPr>
          <a:xfrm>
            <a:off x="3394079" y="1465261"/>
            <a:ext cx="401641" cy="4048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0"/>
              <a:gd name="f7" fmla="val 342"/>
              <a:gd name="f8" fmla="val 334"/>
              <a:gd name="f9" fmla="val 119"/>
              <a:gd name="f10" fmla="val 324"/>
              <a:gd name="f11" fmla="val 134"/>
              <a:gd name="f12" fmla="val 339"/>
              <a:gd name="f13" fmla="val 146"/>
              <a:gd name="f14" fmla="val 159"/>
              <a:gd name="f15" fmla="val 189"/>
              <a:gd name="f16" fmla="val 336"/>
              <a:gd name="f17" fmla="val 220"/>
              <a:gd name="f18" fmla="val 321"/>
              <a:gd name="f19" fmla="val 247"/>
              <a:gd name="f20" fmla="val 315"/>
              <a:gd name="f21" fmla="val 259"/>
              <a:gd name="f22" fmla="val 301"/>
              <a:gd name="f23" fmla="val 266"/>
              <a:gd name="f24" fmla="val 299"/>
              <a:gd name="f25" fmla="val 282"/>
              <a:gd name="f26" fmla="val 298"/>
              <a:gd name="f27" fmla="val 290"/>
              <a:gd name="f28" fmla="val 292"/>
              <a:gd name="f29" fmla="val 284"/>
              <a:gd name="f30" fmla="val 267"/>
              <a:gd name="f31" fmla="val 302"/>
              <a:gd name="f32" fmla="val 257"/>
              <a:gd name="f33" fmla="val 317"/>
              <a:gd name="f34" fmla="val 244"/>
              <a:gd name="f35" fmla="val 219"/>
              <a:gd name="f36" fmla="val 337"/>
              <a:gd name="f37" fmla="val 188"/>
              <a:gd name="f38" fmla="val 160"/>
              <a:gd name="f39" fmla="val 128"/>
              <a:gd name="f40" fmla="val 115"/>
              <a:gd name="f41" fmla="val 332"/>
              <a:gd name="f42" fmla="val 88"/>
              <a:gd name="f43" fmla="val 323"/>
              <a:gd name="f44" fmla="val 62"/>
              <a:gd name="f45" fmla="val 305"/>
              <a:gd name="f46" fmla="val 43"/>
              <a:gd name="f47" fmla="val 33"/>
              <a:gd name="f48" fmla="val 273"/>
              <a:gd name="f49" fmla="val 23"/>
              <a:gd name="f50" fmla="val 258"/>
              <a:gd name="f51" fmla="val 17"/>
              <a:gd name="f52" fmla="val 245"/>
              <a:gd name="f53" fmla="val 6"/>
              <a:gd name="f54" fmla="val 191"/>
              <a:gd name="f55" fmla="val 163"/>
              <a:gd name="f56" fmla="val 148"/>
              <a:gd name="f57" fmla="val 5"/>
              <a:gd name="f58" fmla="val 129"/>
              <a:gd name="f59" fmla="val 10"/>
              <a:gd name="f60" fmla="val 19"/>
              <a:gd name="f61" fmla="val 89"/>
              <a:gd name="f62" fmla="val 36"/>
              <a:gd name="f63" fmla="val 64"/>
              <a:gd name="f64" fmla="val 57"/>
              <a:gd name="f65" fmla="val 45"/>
              <a:gd name="f66" fmla="val 68"/>
              <a:gd name="f67" fmla="val 35"/>
              <a:gd name="f68" fmla="val 84"/>
              <a:gd name="f69" fmla="val 25"/>
              <a:gd name="f70" fmla="val 98"/>
              <a:gd name="f71" fmla="val 120"/>
              <a:gd name="f72" fmla="val 4"/>
              <a:gd name="f73" fmla="val 149"/>
              <a:gd name="f74" fmla="val 3"/>
              <a:gd name="f75" fmla="val 175"/>
              <a:gd name="f76" fmla="val 1"/>
              <a:gd name="f77" fmla="val 214"/>
              <a:gd name="f78" fmla="val 231"/>
              <a:gd name="f79" fmla="val 12"/>
              <a:gd name="f80" fmla="val 253"/>
              <a:gd name="f81" fmla="val 21"/>
              <a:gd name="f82" fmla="val 276"/>
              <a:gd name="f83" fmla="val 293"/>
              <a:gd name="f84" fmla="val 53"/>
              <a:gd name="f85" fmla="val 306"/>
              <a:gd name="f86" fmla="val 66"/>
              <a:gd name="f87" fmla="val 311"/>
              <a:gd name="f88" fmla="val 328"/>
              <a:gd name="f89" fmla="val 102"/>
              <a:gd name="f90" fmla="val 105"/>
              <a:gd name="f91" fmla="val 113"/>
              <a:gd name="f92" fmla="val 54"/>
              <a:gd name="f93" fmla="val 172"/>
              <a:gd name="f94" fmla="val 236"/>
              <a:gd name="f95" fmla="val 106"/>
              <a:gd name="f96" fmla="val 288"/>
              <a:gd name="f97" fmla="val 169"/>
              <a:gd name="f98" fmla="val 233"/>
              <a:gd name="f99" fmla="val 289"/>
              <a:gd name="f100" fmla="val 287"/>
              <a:gd name="f101" fmla="val 108"/>
              <a:gd name="f102" fmla="val 235"/>
              <a:gd name="f103" fmla="val 55"/>
              <a:gd name="f104" fmla="val 170"/>
              <a:gd name="f105" fmla="val 107"/>
              <a:gd name="f106" fmla="+- 0 0 -90"/>
              <a:gd name="f107" fmla="*/ f3 1 340"/>
              <a:gd name="f108" fmla="*/ f4 1 342"/>
              <a:gd name="f109" fmla="val f5"/>
              <a:gd name="f110" fmla="val f6"/>
              <a:gd name="f111" fmla="val f7"/>
              <a:gd name="f112" fmla="*/ f106 f0 1"/>
              <a:gd name="f113" fmla="+- f111 0 f109"/>
              <a:gd name="f114" fmla="+- f110 0 f109"/>
              <a:gd name="f115" fmla="*/ f112 1 f2"/>
              <a:gd name="f116" fmla="*/ f114 1 340"/>
              <a:gd name="f117" fmla="*/ f113 1 342"/>
              <a:gd name="f118" fmla="*/ 334 f114 1"/>
              <a:gd name="f119" fmla="*/ 119 f113 1"/>
              <a:gd name="f120" fmla="*/ 339 f114 1"/>
              <a:gd name="f121" fmla="*/ 159 f113 1"/>
              <a:gd name="f122" fmla="*/ 321 f114 1"/>
              <a:gd name="f123" fmla="*/ 247 f113 1"/>
              <a:gd name="f124" fmla="*/ 299 f114 1"/>
              <a:gd name="f125" fmla="*/ 282 f113 1"/>
              <a:gd name="f126" fmla="*/ 284 f114 1"/>
              <a:gd name="f127" fmla="*/ 299 f113 1"/>
              <a:gd name="f128" fmla="*/ 244 f114 1"/>
              <a:gd name="f129" fmla="*/ 324 f113 1"/>
              <a:gd name="f130" fmla="*/ 160 f114 1"/>
              <a:gd name="f131" fmla="*/ 340 f113 1"/>
              <a:gd name="f132" fmla="*/ 115 f114 1"/>
              <a:gd name="f133" fmla="*/ 332 f113 1"/>
              <a:gd name="f134" fmla="*/ 43 f114 1"/>
              <a:gd name="f135" fmla="*/ 284 f113 1"/>
              <a:gd name="f136" fmla="*/ 17 f114 1"/>
              <a:gd name="f137" fmla="*/ 245 f113 1"/>
              <a:gd name="f138" fmla="*/ 0 f114 1"/>
              <a:gd name="f139" fmla="*/ 163 f113 1"/>
              <a:gd name="f140" fmla="*/ 10 f114 1"/>
              <a:gd name="f141" fmla="*/ 115 f113 1"/>
              <a:gd name="f142" fmla="*/ 57 f114 1"/>
              <a:gd name="f143" fmla="*/ 45 f113 1"/>
              <a:gd name="f144" fmla="*/ 98 f114 1"/>
              <a:gd name="f145" fmla="*/ 17 f113 1"/>
              <a:gd name="f146" fmla="*/ 175 f114 1"/>
              <a:gd name="f147" fmla="*/ 1 f113 1"/>
              <a:gd name="f148" fmla="*/ 231 f114 1"/>
              <a:gd name="f149" fmla="*/ 12 f113 1"/>
              <a:gd name="f150" fmla="*/ 293 f114 1"/>
              <a:gd name="f151" fmla="*/ 53 f113 1"/>
              <a:gd name="f152" fmla="*/ 328 f114 1"/>
              <a:gd name="f153" fmla="*/ 102 f113 1"/>
              <a:gd name="f154" fmla="*/ 54 f114 1"/>
              <a:gd name="f155" fmla="*/ 172 f113 1"/>
              <a:gd name="f156" fmla="*/ 169 f114 1"/>
              <a:gd name="f157" fmla="*/ 288 f113 1"/>
              <a:gd name="f158" fmla="*/ 287 f114 1"/>
              <a:gd name="f159" fmla="*/ 170 f114 1"/>
              <a:gd name="f160" fmla="*/ 55 f113 1"/>
              <a:gd name="f161" fmla="+- f115 0 f1"/>
              <a:gd name="f162" fmla="*/ f118 1 340"/>
              <a:gd name="f163" fmla="*/ f119 1 342"/>
              <a:gd name="f164" fmla="*/ f120 1 340"/>
              <a:gd name="f165" fmla="*/ f121 1 342"/>
              <a:gd name="f166" fmla="*/ f122 1 340"/>
              <a:gd name="f167" fmla="*/ f123 1 342"/>
              <a:gd name="f168" fmla="*/ f124 1 340"/>
              <a:gd name="f169" fmla="*/ f125 1 342"/>
              <a:gd name="f170" fmla="*/ f126 1 340"/>
              <a:gd name="f171" fmla="*/ f127 1 342"/>
              <a:gd name="f172" fmla="*/ f128 1 340"/>
              <a:gd name="f173" fmla="*/ f129 1 342"/>
              <a:gd name="f174" fmla="*/ f130 1 340"/>
              <a:gd name="f175" fmla="*/ f131 1 342"/>
              <a:gd name="f176" fmla="*/ f132 1 340"/>
              <a:gd name="f177" fmla="*/ f133 1 342"/>
              <a:gd name="f178" fmla="*/ f134 1 340"/>
              <a:gd name="f179" fmla="*/ f135 1 342"/>
              <a:gd name="f180" fmla="*/ f136 1 340"/>
              <a:gd name="f181" fmla="*/ f137 1 342"/>
              <a:gd name="f182" fmla="*/ f138 1 340"/>
              <a:gd name="f183" fmla="*/ f139 1 342"/>
              <a:gd name="f184" fmla="*/ f140 1 340"/>
              <a:gd name="f185" fmla="*/ f141 1 342"/>
              <a:gd name="f186" fmla="*/ f142 1 340"/>
              <a:gd name="f187" fmla="*/ f143 1 342"/>
              <a:gd name="f188" fmla="*/ f144 1 340"/>
              <a:gd name="f189" fmla="*/ f145 1 342"/>
              <a:gd name="f190" fmla="*/ f146 1 340"/>
              <a:gd name="f191" fmla="*/ f147 1 342"/>
              <a:gd name="f192" fmla="*/ f148 1 340"/>
              <a:gd name="f193" fmla="*/ f149 1 342"/>
              <a:gd name="f194" fmla="*/ f150 1 340"/>
              <a:gd name="f195" fmla="*/ f151 1 342"/>
              <a:gd name="f196" fmla="*/ f152 1 340"/>
              <a:gd name="f197" fmla="*/ f153 1 342"/>
              <a:gd name="f198" fmla="*/ f154 1 340"/>
              <a:gd name="f199" fmla="*/ f155 1 342"/>
              <a:gd name="f200" fmla="*/ f156 1 340"/>
              <a:gd name="f201" fmla="*/ f157 1 342"/>
              <a:gd name="f202" fmla="*/ f158 1 340"/>
              <a:gd name="f203" fmla="*/ f159 1 340"/>
              <a:gd name="f204" fmla="*/ f160 1 342"/>
              <a:gd name="f205" fmla="*/ 0 1 f116"/>
              <a:gd name="f206" fmla="*/ f110 1 f116"/>
              <a:gd name="f207" fmla="*/ 0 1 f117"/>
              <a:gd name="f208" fmla="*/ f111 1 f117"/>
              <a:gd name="f209" fmla="*/ f162 1 f116"/>
              <a:gd name="f210" fmla="*/ f163 1 f117"/>
              <a:gd name="f211" fmla="*/ f164 1 f116"/>
              <a:gd name="f212" fmla="*/ f165 1 f117"/>
              <a:gd name="f213" fmla="*/ f166 1 f116"/>
              <a:gd name="f214" fmla="*/ f167 1 f117"/>
              <a:gd name="f215" fmla="*/ f168 1 f116"/>
              <a:gd name="f216" fmla="*/ f169 1 f117"/>
              <a:gd name="f217" fmla="*/ f170 1 f116"/>
              <a:gd name="f218" fmla="*/ f171 1 f117"/>
              <a:gd name="f219" fmla="*/ f172 1 f116"/>
              <a:gd name="f220" fmla="*/ f173 1 f117"/>
              <a:gd name="f221" fmla="*/ f174 1 f116"/>
              <a:gd name="f222" fmla="*/ f175 1 f117"/>
              <a:gd name="f223" fmla="*/ f176 1 f116"/>
              <a:gd name="f224" fmla="*/ f177 1 f117"/>
              <a:gd name="f225" fmla="*/ f178 1 f116"/>
              <a:gd name="f226" fmla="*/ f179 1 f117"/>
              <a:gd name="f227" fmla="*/ f180 1 f116"/>
              <a:gd name="f228" fmla="*/ f181 1 f117"/>
              <a:gd name="f229" fmla="*/ f182 1 f116"/>
              <a:gd name="f230" fmla="*/ f183 1 f117"/>
              <a:gd name="f231" fmla="*/ f184 1 f116"/>
              <a:gd name="f232" fmla="*/ f185 1 f117"/>
              <a:gd name="f233" fmla="*/ f186 1 f116"/>
              <a:gd name="f234" fmla="*/ f187 1 f117"/>
              <a:gd name="f235" fmla="*/ f188 1 f116"/>
              <a:gd name="f236" fmla="*/ f189 1 f117"/>
              <a:gd name="f237" fmla="*/ f190 1 f116"/>
              <a:gd name="f238" fmla="*/ f191 1 f117"/>
              <a:gd name="f239" fmla="*/ f192 1 f116"/>
              <a:gd name="f240" fmla="*/ f193 1 f117"/>
              <a:gd name="f241" fmla="*/ f194 1 f116"/>
              <a:gd name="f242" fmla="*/ f195 1 f117"/>
              <a:gd name="f243" fmla="*/ f196 1 f116"/>
              <a:gd name="f244" fmla="*/ f197 1 f117"/>
              <a:gd name="f245" fmla="*/ f198 1 f116"/>
              <a:gd name="f246" fmla="*/ f199 1 f117"/>
              <a:gd name="f247" fmla="*/ f200 1 f116"/>
              <a:gd name="f248" fmla="*/ f201 1 f117"/>
              <a:gd name="f249" fmla="*/ f202 1 f116"/>
              <a:gd name="f250" fmla="*/ f203 1 f116"/>
              <a:gd name="f251" fmla="*/ f204 1 f117"/>
              <a:gd name="f252" fmla="*/ f205 f107 1"/>
              <a:gd name="f253" fmla="*/ f206 f107 1"/>
              <a:gd name="f254" fmla="*/ f208 f108 1"/>
              <a:gd name="f255" fmla="*/ f207 f108 1"/>
              <a:gd name="f256" fmla="*/ f209 f107 1"/>
              <a:gd name="f257" fmla="*/ f210 f108 1"/>
              <a:gd name="f258" fmla="*/ f211 f107 1"/>
              <a:gd name="f259" fmla="*/ f212 f108 1"/>
              <a:gd name="f260" fmla="*/ f213 f107 1"/>
              <a:gd name="f261" fmla="*/ f214 f108 1"/>
              <a:gd name="f262" fmla="*/ f215 f107 1"/>
              <a:gd name="f263" fmla="*/ f216 f108 1"/>
              <a:gd name="f264" fmla="*/ f217 f107 1"/>
              <a:gd name="f265" fmla="*/ f218 f108 1"/>
              <a:gd name="f266" fmla="*/ f219 f107 1"/>
              <a:gd name="f267" fmla="*/ f220 f108 1"/>
              <a:gd name="f268" fmla="*/ f221 f107 1"/>
              <a:gd name="f269" fmla="*/ f222 f108 1"/>
              <a:gd name="f270" fmla="*/ f223 f107 1"/>
              <a:gd name="f271" fmla="*/ f224 f108 1"/>
              <a:gd name="f272" fmla="*/ f225 f107 1"/>
              <a:gd name="f273" fmla="*/ f226 f108 1"/>
              <a:gd name="f274" fmla="*/ f227 f107 1"/>
              <a:gd name="f275" fmla="*/ f228 f108 1"/>
              <a:gd name="f276" fmla="*/ f229 f107 1"/>
              <a:gd name="f277" fmla="*/ f230 f108 1"/>
              <a:gd name="f278" fmla="*/ f231 f107 1"/>
              <a:gd name="f279" fmla="*/ f232 f108 1"/>
              <a:gd name="f280" fmla="*/ f233 f107 1"/>
              <a:gd name="f281" fmla="*/ f234 f108 1"/>
              <a:gd name="f282" fmla="*/ f235 f107 1"/>
              <a:gd name="f283" fmla="*/ f236 f108 1"/>
              <a:gd name="f284" fmla="*/ f237 f107 1"/>
              <a:gd name="f285" fmla="*/ f238 f108 1"/>
              <a:gd name="f286" fmla="*/ f239 f107 1"/>
              <a:gd name="f287" fmla="*/ f240 f108 1"/>
              <a:gd name="f288" fmla="*/ f241 f107 1"/>
              <a:gd name="f289" fmla="*/ f242 f108 1"/>
              <a:gd name="f290" fmla="*/ f243 f107 1"/>
              <a:gd name="f291" fmla="*/ f244 f108 1"/>
              <a:gd name="f292" fmla="*/ f245 f107 1"/>
              <a:gd name="f293" fmla="*/ f246 f108 1"/>
              <a:gd name="f294" fmla="*/ f247 f107 1"/>
              <a:gd name="f295" fmla="*/ f248 f108 1"/>
              <a:gd name="f296" fmla="*/ f249 f107 1"/>
              <a:gd name="f297" fmla="*/ f250 f107 1"/>
              <a:gd name="f298" fmla="*/ f251 f1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1">
                <a:pos x="f256" y="f257"/>
              </a:cxn>
              <a:cxn ang="f161">
                <a:pos x="f258" y="f259"/>
              </a:cxn>
              <a:cxn ang="f161">
                <a:pos x="f260" y="f261"/>
              </a:cxn>
              <a:cxn ang="f161">
                <a:pos x="f262" y="f263"/>
              </a:cxn>
              <a:cxn ang="f161">
                <a:pos x="f264" y="f265"/>
              </a:cxn>
              <a:cxn ang="f161">
                <a:pos x="f266" y="f267"/>
              </a:cxn>
              <a:cxn ang="f161">
                <a:pos x="f268" y="f269"/>
              </a:cxn>
              <a:cxn ang="f161">
                <a:pos x="f270" y="f271"/>
              </a:cxn>
              <a:cxn ang="f161">
                <a:pos x="f272" y="f273"/>
              </a:cxn>
              <a:cxn ang="f161">
                <a:pos x="f274" y="f275"/>
              </a:cxn>
              <a:cxn ang="f161">
                <a:pos x="f276" y="f277"/>
              </a:cxn>
              <a:cxn ang="f161">
                <a:pos x="f278" y="f279"/>
              </a:cxn>
              <a:cxn ang="f161">
                <a:pos x="f280" y="f281"/>
              </a:cxn>
              <a:cxn ang="f161">
                <a:pos x="f282" y="f283"/>
              </a:cxn>
              <a:cxn ang="f161">
                <a:pos x="f284" y="f285"/>
              </a:cxn>
              <a:cxn ang="f161">
                <a:pos x="f286" y="f287"/>
              </a:cxn>
              <a:cxn ang="f161">
                <a:pos x="f288" y="f289"/>
              </a:cxn>
              <a:cxn ang="f161">
                <a:pos x="f290" y="f291"/>
              </a:cxn>
              <a:cxn ang="f161">
                <a:pos x="f256" y="f257"/>
              </a:cxn>
              <a:cxn ang="f161">
                <a:pos x="f292" y="f293"/>
              </a:cxn>
              <a:cxn ang="f161">
                <a:pos x="f294" y="f295"/>
              </a:cxn>
              <a:cxn ang="f161">
                <a:pos x="f296" y="f293"/>
              </a:cxn>
              <a:cxn ang="f161">
                <a:pos x="f297" y="f298"/>
              </a:cxn>
              <a:cxn ang="f161">
                <a:pos x="f292" y="f293"/>
              </a:cxn>
            </a:cxnLst>
            <a:rect l="f252" t="f255" r="f253" b="f254"/>
            <a:pathLst>
              <a:path w="340" h="342">
                <a:moveTo>
                  <a:pt x="f8" y="f9"/>
                </a:moveTo>
                <a:cubicBezTo>
                  <a:pt x="f10" y="f11"/>
                  <a:pt x="f12" y="f13"/>
                  <a:pt x="f12" y="f14"/>
                </a:cubicBezTo>
                <a:cubicBezTo>
                  <a:pt x="f6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6"/>
                  <a:pt x="f29" y="f24"/>
                </a:cubicBezTo>
                <a:cubicBezTo>
                  <a:pt x="f30" y="f31"/>
                  <a:pt x="f32" y="f33"/>
                  <a:pt x="f34" y="f10"/>
                </a:cubicBezTo>
                <a:cubicBezTo>
                  <a:pt x="f35" y="f36"/>
                  <a:pt x="f37" y="f7"/>
                  <a:pt x="f38" y="f6"/>
                </a:cubicBezTo>
                <a:cubicBezTo>
                  <a:pt x="f13" y="f6"/>
                  <a:pt x="f39" y="f36"/>
                  <a:pt x="f40" y="f41"/>
                </a:cubicBezTo>
                <a:cubicBezTo>
                  <a:pt x="f42" y="f43"/>
                  <a:pt x="f44" y="f45"/>
                  <a:pt x="f46" y="f29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17"/>
                  <a:pt x="f5" y="f54"/>
                  <a:pt x="f5" y="f55"/>
                </a:cubicBezTo>
                <a:cubicBezTo>
                  <a:pt x="f5" y="f56"/>
                  <a:pt x="f57" y="f58"/>
                  <a:pt x="f59" y="f40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51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54" y="f5"/>
                  <a:pt x="f77" y="f57"/>
                  <a:pt x="f78" y="f79"/>
                </a:cubicBezTo>
                <a:cubicBezTo>
                  <a:pt x="f80" y="f81"/>
                  <a:pt x="f82" y="f62"/>
                  <a:pt x="f83" y="f84"/>
                </a:cubicBezTo>
                <a:cubicBezTo>
                  <a:pt x="f85" y="f86"/>
                  <a:pt x="f87" y="f42"/>
                  <a:pt x="f88" y="f89"/>
                </a:cubicBezTo>
                <a:cubicBezTo>
                  <a:pt x="f41" y="f90"/>
                  <a:pt x="f41" y="f91"/>
                  <a:pt x="f8" y="f9"/>
                </a:cubicBezTo>
                <a:close/>
                <a:moveTo>
                  <a:pt x="f92" y="f93"/>
                </a:moveTo>
                <a:cubicBezTo>
                  <a:pt x="f92" y="f94"/>
                  <a:pt x="f95" y="f96"/>
                  <a:pt x="f97" y="f96"/>
                </a:cubicBezTo>
                <a:cubicBezTo>
                  <a:pt x="f98" y="f99"/>
                  <a:pt x="f100" y="f94"/>
                  <a:pt x="f100" y="f93"/>
                </a:cubicBezTo>
                <a:cubicBezTo>
                  <a:pt x="f96" y="f101"/>
                  <a:pt x="f102" y="f103"/>
                  <a:pt x="f104" y="f103"/>
                </a:cubicBezTo>
                <a:cubicBezTo>
                  <a:pt x="f95" y="f92"/>
                  <a:pt x="f92" y="f105"/>
                  <a:pt x="f92" y="f93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8" name="Freeform 70">
            <a:extLst>
              <a:ext uri="{FF2B5EF4-FFF2-40B4-BE49-F238E27FC236}">
                <a16:creationId xmlns:a16="http://schemas.microsoft.com/office/drawing/2014/main" id="{87118954-16B4-4F70-9D9D-A1E2C3654D11}"/>
              </a:ext>
            </a:extLst>
          </p:cNvPr>
          <p:cNvSpPr/>
          <p:nvPr/>
        </p:nvSpPr>
        <p:spPr>
          <a:xfrm>
            <a:off x="3257550" y="1282702"/>
            <a:ext cx="204789" cy="1904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2"/>
              <a:gd name="f7" fmla="val 162"/>
              <a:gd name="f8" fmla="val 115"/>
              <a:gd name="f9" fmla="val 48"/>
              <a:gd name="f10" fmla="val 122"/>
              <a:gd name="f11" fmla="val 45"/>
              <a:gd name="f12" fmla="val 127"/>
              <a:gd name="f13" fmla="val 43"/>
              <a:gd name="f14" fmla="val 132"/>
              <a:gd name="f15" fmla="val 41"/>
              <a:gd name="f16" fmla="val 145"/>
              <a:gd name="f17" fmla="val 37"/>
              <a:gd name="f18" fmla="val 157"/>
              <a:gd name="f19" fmla="val 40"/>
              <a:gd name="f20" fmla="val 165"/>
              <a:gd name="f21" fmla="val 52"/>
              <a:gd name="f22" fmla="val 64"/>
              <a:gd name="f23" fmla="val 78"/>
              <a:gd name="f24" fmla="val 161"/>
              <a:gd name="f25" fmla="val 87"/>
              <a:gd name="f26" fmla="val 148"/>
              <a:gd name="f27" fmla="val 97"/>
              <a:gd name="f28" fmla="val 108"/>
              <a:gd name="f29" fmla="val 149"/>
              <a:gd name="f30" fmla="val 151"/>
              <a:gd name="f31" fmla="val 136"/>
              <a:gd name="f32" fmla="val 156"/>
              <a:gd name="f33" fmla="val 103"/>
              <a:gd name="f34" fmla="val 154"/>
              <a:gd name="f35" fmla="val 100"/>
              <a:gd name="f36" fmla="val 153"/>
              <a:gd name="f37" fmla="val 96"/>
              <a:gd name="f38" fmla="val 158"/>
              <a:gd name="f39" fmla="val 94"/>
              <a:gd name="f40" fmla="val 160"/>
              <a:gd name="f41" fmla="val 90"/>
              <a:gd name="f42" fmla="val 76"/>
              <a:gd name="f43" fmla="val 59"/>
              <a:gd name="f44" fmla="val 44"/>
              <a:gd name="f45" fmla="val 39"/>
              <a:gd name="f46" fmla="val 31"/>
              <a:gd name="f47" fmla="val 150"/>
              <a:gd name="f48" fmla="val 33"/>
              <a:gd name="f49" fmla="val 8"/>
              <a:gd name="f50" fmla="val 116"/>
              <a:gd name="f51" fmla="val 20"/>
              <a:gd name="f52" fmla="val 22"/>
              <a:gd name="f53" fmla="val 92"/>
              <a:gd name="f54" fmla="val 16"/>
              <a:gd name="f55" fmla="val 14"/>
              <a:gd name="f56" fmla="val 68"/>
              <a:gd name="f57" fmla="val 6"/>
              <a:gd name="f58" fmla="val 47"/>
              <a:gd name="f59" fmla="val 27"/>
              <a:gd name="f60" fmla="val 34"/>
              <a:gd name="f61" fmla="val 38"/>
              <a:gd name="f62" fmla="val 30"/>
              <a:gd name="f63" fmla="val 60"/>
              <a:gd name="f64" fmla="val 26"/>
              <a:gd name="f65" fmla="val 66"/>
              <a:gd name="f66" fmla="val 1"/>
              <a:gd name="f67" fmla="val 88"/>
              <a:gd name="f68" fmla="val 102"/>
              <a:gd name="f69" fmla="val 13"/>
              <a:gd name="f70" fmla="val 28"/>
              <a:gd name="f71" fmla="+- 0 0 -90"/>
              <a:gd name="f72" fmla="*/ f3 1 172"/>
              <a:gd name="f73" fmla="*/ f4 1 162"/>
              <a:gd name="f74" fmla="val f5"/>
              <a:gd name="f75" fmla="val f6"/>
              <a:gd name="f76" fmla="val f7"/>
              <a:gd name="f77" fmla="*/ f71 f0 1"/>
              <a:gd name="f78" fmla="+- f76 0 f74"/>
              <a:gd name="f79" fmla="+- f75 0 f74"/>
              <a:gd name="f80" fmla="*/ f77 1 f2"/>
              <a:gd name="f81" fmla="*/ f79 1 172"/>
              <a:gd name="f82" fmla="*/ f78 1 162"/>
              <a:gd name="f83" fmla="*/ 115 f79 1"/>
              <a:gd name="f84" fmla="*/ 48 f78 1"/>
              <a:gd name="f85" fmla="*/ 132 f79 1"/>
              <a:gd name="f86" fmla="*/ 41 f78 1"/>
              <a:gd name="f87" fmla="*/ 165 f79 1"/>
              <a:gd name="f88" fmla="*/ 52 f78 1"/>
              <a:gd name="f89" fmla="*/ 161 f79 1"/>
              <a:gd name="f90" fmla="*/ 87 f78 1"/>
              <a:gd name="f91" fmla="*/ 148 f79 1"/>
              <a:gd name="f92" fmla="*/ 122 f78 1"/>
              <a:gd name="f93" fmla="*/ 108 f79 1"/>
              <a:gd name="f94" fmla="*/ 156 f78 1"/>
              <a:gd name="f95" fmla="*/ 96 f79 1"/>
              <a:gd name="f96" fmla="*/ 158 f78 1"/>
              <a:gd name="f97" fmla="*/ 90 f79 1"/>
              <a:gd name="f98" fmla="*/ 162 f78 1"/>
              <a:gd name="f99" fmla="*/ 44 f79 1"/>
              <a:gd name="f100" fmla="*/ 31 f79 1"/>
              <a:gd name="f101" fmla="*/ 145 f78 1"/>
              <a:gd name="f102" fmla="*/ 20 f79 1"/>
              <a:gd name="f103" fmla="*/ 96 f78 1"/>
              <a:gd name="f104" fmla="*/ 14 f79 1"/>
              <a:gd name="f105" fmla="*/ 27 f79 1"/>
              <a:gd name="f106" fmla="*/ 40 f78 1"/>
              <a:gd name="f107" fmla="*/ 39 f79 1"/>
              <a:gd name="f108" fmla="*/ 30 f78 1"/>
              <a:gd name="f109" fmla="*/ 88 f79 1"/>
              <a:gd name="f110" fmla="*/ 0 f78 1"/>
              <a:gd name="f111" fmla="*/ 116 f79 1"/>
              <a:gd name="f112" fmla="*/ 28 f78 1"/>
              <a:gd name="f113" fmla="+- f80 0 f1"/>
              <a:gd name="f114" fmla="*/ f83 1 172"/>
              <a:gd name="f115" fmla="*/ f84 1 162"/>
              <a:gd name="f116" fmla="*/ f85 1 172"/>
              <a:gd name="f117" fmla="*/ f86 1 162"/>
              <a:gd name="f118" fmla="*/ f87 1 172"/>
              <a:gd name="f119" fmla="*/ f88 1 162"/>
              <a:gd name="f120" fmla="*/ f89 1 172"/>
              <a:gd name="f121" fmla="*/ f90 1 162"/>
              <a:gd name="f122" fmla="*/ f91 1 172"/>
              <a:gd name="f123" fmla="*/ f92 1 162"/>
              <a:gd name="f124" fmla="*/ f93 1 172"/>
              <a:gd name="f125" fmla="*/ f94 1 162"/>
              <a:gd name="f126" fmla="*/ f95 1 172"/>
              <a:gd name="f127" fmla="*/ f96 1 162"/>
              <a:gd name="f128" fmla="*/ f97 1 172"/>
              <a:gd name="f129" fmla="*/ f98 1 162"/>
              <a:gd name="f130" fmla="*/ f99 1 172"/>
              <a:gd name="f131" fmla="*/ f100 1 172"/>
              <a:gd name="f132" fmla="*/ f101 1 162"/>
              <a:gd name="f133" fmla="*/ f102 1 172"/>
              <a:gd name="f134" fmla="*/ f103 1 162"/>
              <a:gd name="f135" fmla="*/ f104 1 172"/>
              <a:gd name="f136" fmla="*/ f105 1 172"/>
              <a:gd name="f137" fmla="*/ f106 1 162"/>
              <a:gd name="f138" fmla="*/ f107 1 172"/>
              <a:gd name="f139" fmla="*/ f108 1 162"/>
              <a:gd name="f140" fmla="*/ f109 1 172"/>
              <a:gd name="f141" fmla="*/ f110 1 162"/>
              <a:gd name="f142" fmla="*/ f111 1 172"/>
              <a:gd name="f143" fmla="*/ f112 1 162"/>
              <a:gd name="f144" fmla="*/ 0 1 f81"/>
              <a:gd name="f145" fmla="*/ f75 1 f81"/>
              <a:gd name="f146" fmla="*/ 0 1 f82"/>
              <a:gd name="f147" fmla="*/ f76 1 f82"/>
              <a:gd name="f148" fmla="*/ f114 1 f81"/>
              <a:gd name="f149" fmla="*/ f115 1 f82"/>
              <a:gd name="f150" fmla="*/ f116 1 f81"/>
              <a:gd name="f151" fmla="*/ f117 1 f82"/>
              <a:gd name="f152" fmla="*/ f118 1 f81"/>
              <a:gd name="f153" fmla="*/ f119 1 f82"/>
              <a:gd name="f154" fmla="*/ f120 1 f81"/>
              <a:gd name="f155" fmla="*/ f121 1 f82"/>
              <a:gd name="f156" fmla="*/ f122 1 f81"/>
              <a:gd name="f157" fmla="*/ f123 1 f82"/>
              <a:gd name="f158" fmla="*/ f124 1 f81"/>
              <a:gd name="f159" fmla="*/ f125 1 f82"/>
              <a:gd name="f160" fmla="*/ f126 1 f81"/>
              <a:gd name="f161" fmla="*/ f127 1 f82"/>
              <a:gd name="f162" fmla="*/ f128 1 f81"/>
              <a:gd name="f163" fmla="*/ f129 1 f82"/>
              <a:gd name="f164" fmla="*/ f130 1 f81"/>
              <a:gd name="f165" fmla="*/ f131 1 f81"/>
              <a:gd name="f166" fmla="*/ f132 1 f82"/>
              <a:gd name="f167" fmla="*/ f133 1 f81"/>
              <a:gd name="f168" fmla="*/ f134 1 f82"/>
              <a:gd name="f169" fmla="*/ f135 1 f81"/>
              <a:gd name="f170" fmla="*/ f136 1 f81"/>
              <a:gd name="f171" fmla="*/ f137 1 f82"/>
              <a:gd name="f172" fmla="*/ f138 1 f81"/>
              <a:gd name="f173" fmla="*/ f139 1 f82"/>
              <a:gd name="f174" fmla="*/ f140 1 f81"/>
              <a:gd name="f175" fmla="*/ f141 1 f82"/>
              <a:gd name="f176" fmla="*/ f142 1 f81"/>
              <a:gd name="f177" fmla="*/ f143 1 f82"/>
              <a:gd name="f178" fmla="*/ f144 f72 1"/>
              <a:gd name="f179" fmla="*/ f145 f72 1"/>
              <a:gd name="f180" fmla="*/ f147 f73 1"/>
              <a:gd name="f181" fmla="*/ f146 f73 1"/>
              <a:gd name="f182" fmla="*/ f148 f72 1"/>
              <a:gd name="f183" fmla="*/ f149 f73 1"/>
              <a:gd name="f184" fmla="*/ f150 f72 1"/>
              <a:gd name="f185" fmla="*/ f151 f73 1"/>
              <a:gd name="f186" fmla="*/ f152 f72 1"/>
              <a:gd name="f187" fmla="*/ f153 f73 1"/>
              <a:gd name="f188" fmla="*/ f154 f72 1"/>
              <a:gd name="f189" fmla="*/ f155 f73 1"/>
              <a:gd name="f190" fmla="*/ f156 f72 1"/>
              <a:gd name="f191" fmla="*/ f157 f73 1"/>
              <a:gd name="f192" fmla="*/ f158 f72 1"/>
              <a:gd name="f193" fmla="*/ f159 f73 1"/>
              <a:gd name="f194" fmla="*/ f160 f72 1"/>
              <a:gd name="f195" fmla="*/ f161 f73 1"/>
              <a:gd name="f196" fmla="*/ f162 f72 1"/>
              <a:gd name="f197" fmla="*/ f163 f73 1"/>
              <a:gd name="f198" fmla="*/ f164 f72 1"/>
              <a:gd name="f199" fmla="*/ f165 f72 1"/>
              <a:gd name="f200" fmla="*/ f166 f73 1"/>
              <a:gd name="f201" fmla="*/ f167 f72 1"/>
              <a:gd name="f202" fmla="*/ f168 f73 1"/>
              <a:gd name="f203" fmla="*/ f169 f72 1"/>
              <a:gd name="f204" fmla="*/ f170 f72 1"/>
              <a:gd name="f205" fmla="*/ f171 f73 1"/>
              <a:gd name="f206" fmla="*/ f172 f72 1"/>
              <a:gd name="f207" fmla="*/ f173 f73 1"/>
              <a:gd name="f208" fmla="*/ f174 f72 1"/>
              <a:gd name="f209" fmla="*/ f175 f73 1"/>
              <a:gd name="f210" fmla="*/ f176 f72 1"/>
              <a:gd name="f211" fmla="*/ f177 f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82" y="f183"/>
              </a:cxn>
              <a:cxn ang="f113">
                <a:pos x="f184" y="f185"/>
              </a:cxn>
              <a:cxn ang="f113">
                <a:pos x="f186" y="f187"/>
              </a:cxn>
              <a:cxn ang="f113">
                <a:pos x="f188" y="f189"/>
              </a:cxn>
              <a:cxn ang="f113">
                <a:pos x="f190" y="f191"/>
              </a:cxn>
              <a:cxn ang="f113">
                <a:pos x="f192" y="f193"/>
              </a:cxn>
              <a:cxn ang="f113">
                <a:pos x="f194" y="f195"/>
              </a:cxn>
              <a:cxn ang="f113">
                <a:pos x="f196" y="f197"/>
              </a:cxn>
              <a:cxn ang="f113">
                <a:pos x="f198" y="f193"/>
              </a:cxn>
              <a:cxn ang="f113">
                <a:pos x="f199" y="f200"/>
              </a:cxn>
              <a:cxn ang="f113">
                <a:pos x="f201" y="f202"/>
              </a:cxn>
              <a:cxn ang="f113">
                <a:pos x="f203" y="f189"/>
              </a:cxn>
              <a:cxn ang="f113">
                <a:pos x="f204" y="f205"/>
              </a:cxn>
              <a:cxn ang="f113">
                <a:pos x="f206" y="f207"/>
              </a:cxn>
              <a:cxn ang="f113">
                <a:pos x="f208" y="f209"/>
              </a:cxn>
              <a:cxn ang="f113">
                <a:pos x="f210" y="f211"/>
              </a:cxn>
              <a:cxn ang="f113">
                <a:pos x="f182" y="f183"/>
              </a:cxn>
            </a:cxnLst>
            <a:rect l="f178" t="f181" r="f179" b="f180"/>
            <a:pathLst>
              <a:path w="172" h="16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6" y="f22"/>
                  <a:pt x="f6" y="f23"/>
                  <a:pt x="f24" y="f25"/>
                </a:cubicBezTo>
                <a:cubicBezTo>
                  <a:pt x="f26" y="f27"/>
                  <a:pt x="f26" y="f28"/>
                  <a:pt x="f26" y="f10"/>
                </a:cubicBezTo>
                <a:cubicBezTo>
                  <a:pt x="f29" y="f30"/>
                  <a:pt x="f31" y="f7"/>
                  <a:pt x="f28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7"/>
                  <a:pt x="f41" y="f7"/>
                </a:cubicBezTo>
                <a:cubicBezTo>
                  <a:pt x="f42" y="f29"/>
                  <a:pt x="f43" y="f7"/>
                  <a:pt x="f44" y="f32"/>
                </a:cubicBezTo>
                <a:cubicBezTo>
                  <a:pt x="f45" y="f34"/>
                  <a:pt x="f46" y="f47"/>
                  <a:pt x="f46" y="f16"/>
                </a:cubicBezTo>
                <a:cubicBezTo>
                  <a:pt x="f48" y="f12"/>
                  <a:pt x="f49" y="f50"/>
                  <a:pt x="f51" y="f37"/>
                </a:cubicBezTo>
                <a:cubicBezTo>
                  <a:pt x="f52" y="f53"/>
                  <a:pt x="f54" y="f41"/>
                  <a:pt x="f55" y="f25"/>
                </a:cubicBezTo>
                <a:cubicBezTo>
                  <a:pt x="f5" y="f56"/>
                  <a:pt x="f57" y="f58"/>
                  <a:pt x="f59" y="f19"/>
                </a:cubicBezTo>
                <a:cubicBezTo>
                  <a:pt x="f60" y="f61"/>
                  <a:pt x="f61" y="f62"/>
                  <a:pt x="f45" y="f62"/>
                </a:cubicBezTo>
                <a:cubicBezTo>
                  <a:pt x="f63" y="f64"/>
                  <a:pt x="f65" y="f66"/>
                  <a:pt x="f67" y="f5"/>
                </a:cubicBezTo>
                <a:cubicBezTo>
                  <a:pt x="f68" y="f5"/>
                  <a:pt x="f8" y="f69"/>
                  <a:pt x="f50" y="f70"/>
                </a:cubicBezTo>
                <a:cubicBezTo>
                  <a:pt x="f50" y="f60"/>
                  <a:pt x="f8" y="f19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9" name="Freeform 71">
            <a:extLst>
              <a:ext uri="{FF2B5EF4-FFF2-40B4-BE49-F238E27FC236}">
                <a16:creationId xmlns:a16="http://schemas.microsoft.com/office/drawing/2014/main" id="{7D418AC7-BC05-4FFD-8C26-4F3201A908CA}"/>
              </a:ext>
            </a:extLst>
          </p:cNvPr>
          <p:cNvSpPr/>
          <p:nvPr/>
        </p:nvSpPr>
        <p:spPr>
          <a:xfrm>
            <a:off x="3449638" y="1404939"/>
            <a:ext cx="331790" cy="936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0"/>
              <a:gd name="f7" fmla="val 79"/>
              <a:gd name="f8" fmla="val 248"/>
              <a:gd name="f9" fmla="val 63"/>
              <a:gd name="f10" fmla="val 218"/>
              <a:gd name="f11" fmla="val 51"/>
              <a:gd name="f12" fmla="val 187"/>
              <a:gd name="f13" fmla="val 46"/>
              <a:gd name="f14" fmla="val 139"/>
              <a:gd name="f15" fmla="val 37"/>
              <a:gd name="f16" fmla="val 91"/>
              <a:gd name="f17" fmla="val 42"/>
              <a:gd name="f18" fmla="val 44"/>
              <a:gd name="f19" fmla="val 52"/>
              <a:gd name="f20" fmla="val 29"/>
              <a:gd name="f21" fmla="val 55"/>
              <a:gd name="f22" fmla="val 9"/>
              <a:gd name="f23" fmla="val 62"/>
              <a:gd name="f24" fmla="val 4"/>
              <a:gd name="f25" fmla="val 40"/>
              <a:gd name="f26" fmla="val 19"/>
              <a:gd name="f27" fmla="val 21"/>
              <a:gd name="f28" fmla="val 17"/>
              <a:gd name="f29" fmla="val 35"/>
              <a:gd name="f30" fmla="val 14"/>
              <a:gd name="f31" fmla="val 115"/>
              <a:gd name="f32" fmla="val 193"/>
              <a:gd name="f33" fmla="val 3"/>
              <a:gd name="f34" fmla="val 261"/>
              <a:gd name="f35" fmla="val 56"/>
              <a:gd name="f36" fmla="val 268"/>
              <a:gd name="f37" fmla="val 61"/>
              <a:gd name="f38" fmla="val 275"/>
              <a:gd name="f39" fmla="val 66"/>
              <a:gd name="f40" fmla="+- 0 0 -90"/>
              <a:gd name="f41" fmla="*/ f3 1 280"/>
              <a:gd name="f42" fmla="*/ f4 1 79"/>
              <a:gd name="f43" fmla="val f5"/>
              <a:gd name="f44" fmla="val f6"/>
              <a:gd name="f45" fmla="val f7"/>
              <a:gd name="f46" fmla="*/ f40 f0 1"/>
              <a:gd name="f47" fmla="+- f45 0 f43"/>
              <a:gd name="f48" fmla="+- f44 0 f43"/>
              <a:gd name="f49" fmla="*/ f46 1 f2"/>
              <a:gd name="f50" fmla="*/ f48 1 280"/>
              <a:gd name="f51" fmla="*/ f47 1 79"/>
              <a:gd name="f52" fmla="*/ 280 f48 1"/>
              <a:gd name="f53" fmla="*/ 79 f47 1"/>
              <a:gd name="f54" fmla="*/ 187 f48 1"/>
              <a:gd name="f55" fmla="*/ 46 f47 1"/>
              <a:gd name="f56" fmla="*/ 44 f48 1"/>
              <a:gd name="f57" fmla="*/ 52 f47 1"/>
              <a:gd name="f58" fmla="*/ 4 f48 1"/>
              <a:gd name="f59" fmla="*/ 40 f47 1"/>
              <a:gd name="f60" fmla="*/ 35 f48 1"/>
              <a:gd name="f61" fmla="*/ 14 f47 1"/>
              <a:gd name="f62" fmla="*/ 261 f48 1"/>
              <a:gd name="f63" fmla="*/ 56 f47 1"/>
              <a:gd name="f64" fmla="+- f49 0 f1"/>
              <a:gd name="f65" fmla="*/ f52 1 280"/>
              <a:gd name="f66" fmla="*/ f53 1 79"/>
              <a:gd name="f67" fmla="*/ f54 1 280"/>
              <a:gd name="f68" fmla="*/ f55 1 79"/>
              <a:gd name="f69" fmla="*/ f56 1 280"/>
              <a:gd name="f70" fmla="*/ f57 1 79"/>
              <a:gd name="f71" fmla="*/ f58 1 280"/>
              <a:gd name="f72" fmla="*/ f59 1 79"/>
              <a:gd name="f73" fmla="*/ f60 1 280"/>
              <a:gd name="f74" fmla="*/ f61 1 79"/>
              <a:gd name="f75" fmla="*/ f62 1 280"/>
              <a:gd name="f76" fmla="*/ f63 1 79"/>
              <a:gd name="f77" fmla="*/ 0 1 f50"/>
              <a:gd name="f78" fmla="*/ f44 1 f50"/>
              <a:gd name="f79" fmla="*/ 0 1 f51"/>
              <a:gd name="f80" fmla="*/ f45 1 f51"/>
              <a:gd name="f81" fmla="*/ f65 1 f50"/>
              <a:gd name="f82" fmla="*/ f66 1 f51"/>
              <a:gd name="f83" fmla="*/ f67 1 f50"/>
              <a:gd name="f84" fmla="*/ f68 1 f51"/>
              <a:gd name="f85" fmla="*/ f69 1 f50"/>
              <a:gd name="f86" fmla="*/ f70 1 f51"/>
              <a:gd name="f87" fmla="*/ f71 1 f50"/>
              <a:gd name="f88" fmla="*/ f72 1 f51"/>
              <a:gd name="f89" fmla="*/ f73 1 f50"/>
              <a:gd name="f90" fmla="*/ f74 1 f51"/>
              <a:gd name="f91" fmla="*/ f75 1 f50"/>
              <a:gd name="f92" fmla="*/ f76 1 f51"/>
              <a:gd name="f93" fmla="*/ f77 f41 1"/>
              <a:gd name="f94" fmla="*/ f78 f41 1"/>
              <a:gd name="f95" fmla="*/ f80 f42 1"/>
              <a:gd name="f96" fmla="*/ f79 f42 1"/>
              <a:gd name="f97" fmla="*/ f81 f41 1"/>
              <a:gd name="f98" fmla="*/ f82 f42 1"/>
              <a:gd name="f99" fmla="*/ f83 f41 1"/>
              <a:gd name="f100" fmla="*/ f84 f42 1"/>
              <a:gd name="f101" fmla="*/ f85 f41 1"/>
              <a:gd name="f102" fmla="*/ f86 f42 1"/>
              <a:gd name="f103" fmla="*/ f87 f41 1"/>
              <a:gd name="f104" fmla="*/ f88 f42 1"/>
              <a:gd name="f105" fmla="*/ f89 f41 1"/>
              <a:gd name="f106" fmla="*/ f90 f42 1"/>
              <a:gd name="f107" fmla="*/ f91 f41 1"/>
              <a:gd name="f108" fmla="*/ f9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">
                <a:pos x="f97" y="f98"/>
              </a:cxn>
              <a:cxn ang="f64">
                <a:pos x="f99" y="f100"/>
              </a:cxn>
              <a:cxn ang="f64">
                <a:pos x="f101" y="f102"/>
              </a:cxn>
              <a:cxn ang="f64">
                <a:pos x="f103" y="f104"/>
              </a:cxn>
              <a:cxn ang="f64">
                <a:pos x="f105" y="f106"/>
              </a:cxn>
              <a:cxn ang="f64">
                <a:pos x="f107" y="f108"/>
              </a:cxn>
              <a:cxn ang="f64">
                <a:pos x="f97" y="f98"/>
              </a:cxn>
            </a:cxnLst>
            <a:rect l="f93" t="f96" r="f94" b="f95"/>
            <a:pathLst>
              <a:path w="280" h="79">
                <a:moveTo>
                  <a:pt x="f6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5" y="f26"/>
                  <a:pt x="f27" y="f28"/>
                  <a:pt x="f29" y="f30"/>
                </a:cubicBezTo>
                <a:cubicBezTo>
                  <a:pt x="f31" y="f5"/>
                  <a:pt x="f32" y="f33"/>
                  <a:pt x="f34" y="f35"/>
                </a:cubicBezTo>
                <a:cubicBezTo>
                  <a:pt x="f36" y="f37"/>
                  <a:pt x="f38" y="f39"/>
                  <a:pt x="f6" y="f7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0" name="Freeform 72">
            <a:extLst>
              <a:ext uri="{FF2B5EF4-FFF2-40B4-BE49-F238E27FC236}">
                <a16:creationId xmlns:a16="http://schemas.microsoft.com/office/drawing/2014/main" id="{557F59FB-4D0A-4C16-B701-4ED10CFB4270}"/>
              </a:ext>
            </a:extLst>
          </p:cNvPr>
          <p:cNvSpPr/>
          <p:nvPr/>
        </p:nvSpPr>
        <p:spPr>
          <a:xfrm>
            <a:off x="2946397" y="1406520"/>
            <a:ext cx="328617" cy="88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"/>
              <a:gd name="f7" fmla="val 75"/>
              <a:gd name="f8" fmla="val 72"/>
              <a:gd name="f9" fmla="val 16"/>
              <a:gd name="f10" fmla="val 50"/>
              <a:gd name="f11" fmla="val 38"/>
              <a:gd name="f12" fmla="val 37"/>
              <a:gd name="f13" fmla="val 61"/>
              <a:gd name="f14" fmla="val 27"/>
              <a:gd name="f15" fmla="val 122"/>
              <a:gd name="f16" fmla="val 1"/>
              <a:gd name="f17" fmla="val 185"/>
              <a:gd name="f18" fmla="val 249"/>
              <a:gd name="f19" fmla="val 15"/>
              <a:gd name="f20" fmla="val 261"/>
              <a:gd name="f21" fmla="val 18"/>
              <a:gd name="f22" fmla="val 22"/>
              <a:gd name="f23" fmla="val 273"/>
              <a:gd name="f24" fmla="val 270"/>
              <a:gd name="f25" fmla="val 57"/>
              <a:gd name="f26" fmla="val 253"/>
              <a:gd name="f27" fmla="val 54"/>
              <a:gd name="f28" fmla="val 239"/>
              <a:gd name="f29" fmla="val 52"/>
              <a:gd name="f30" fmla="val 223"/>
              <a:gd name="f31" fmla="val 206"/>
              <a:gd name="f32" fmla="val 46"/>
              <a:gd name="f33" fmla="val 190"/>
              <a:gd name="f34" fmla="val 44"/>
              <a:gd name="f35" fmla="val 128"/>
              <a:gd name="f36" fmla="val 35"/>
              <a:gd name="f37" fmla="val 68"/>
              <a:gd name="f38" fmla="val 42"/>
              <a:gd name="f39" fmla="val 12"/>
              <a:gd name="f40" fmla="val 71"/>
              <a:gd name="f41" fmla="val 9"/>
              <a:gd name="f42" fmla="val 73"/>
              <a:gd name="f43" fmla="val 6"/>
              <a:gd name="f44" fmla="+- 0 0 -90"/>
              <a:gd name="f45" fmla="*/ f3 1 277"/>
              <a:gd name="f46" fmla="*/ f4 1 75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277"/>
              <a:gd name="f55" fmla="*/ f51 1 75"/>
              <a:gd name="f56" fmla="*/ 0 f52 1"/>
              <a:gd name="f57" fmla="*/ 72 f51 1"/>
              <a:gd name="f58" fmla="*/ 61 f52 1"/>
              <a:gd name="f59" fmla="*/ 27 f51 1"/>
              <a:gd name="f60" fmla="*/ 249 f52 1"/>
              <a:gd name="f61" fmla="*/ 15 f51 1"/>
              <a:gd name="f62" fmla="*/ 273 f52 1"/>
              <a:gd name="f63" fmla="*/ 38 f51 1"/>
              <a:gd name="f64" fmla="*/ 239 f52 1"/>
              <a:gd name="f65" fmla="*/ 52 f51 1"/>
              <a:gd name="f66" fmla="*/ 190 f52 1"/>
              <a:gd name="f67" fmla="*/ 44 f51 1"/>
              <a:gd name="f68" fmla="*/ 12 f52 1"/>
              <a:gd name="f69" fmla="*/ 71 f51 1"/>
              <a:gd name="f70" fmla="+- f53 0 f1"/>
              <a:gd name="f71" fmla="*/ f56 1 277"/>
              <a:gd name="f72" fmla="*/ f57 1 75"/>
              <a:gd name="f73" fmla="*/ f58 1 277"/>
              <a:gd name="f74" fmla="*/ f59 1 75"/>
              <a:gd name="f75" fmla="*/ f60 1 277"/>
              <a:gd name="f76" fmla="*/ f61 1 75"/>
              <a:gd name="f77" fmla="*/ f62 1 277"/>
              <a:gd name="f78" fmla="*/ f63 1 75"/>
              <a:gd name="f79" fmla="*/ f64 1 277"/>
              <a:gd name="f80" fmla="*/ f65 1 75"/>
              <a:gd name="f81" fmla="*/ f66 1 277"/>
              <a:gd name="f82" fmla="*/ f67 1 75"/>
              <a:gd name="f83" fmla="*/ f68 1 277"/>
              <a:gd name="f84" fmla="*/ f69 1 75"/>
              <a:gd name="f85" fmla="*/ 0 1 f54"/>
              <a:gd name="f86" fmla="*/ f48 1 f54"/>
              <a:gd name="f87" fmla="*/ 0 1 f55"/>
              <a:gd name="f88" fmla="*/ f49 1 f55"/>
              <a:gd name="f89" fmla="*/ f71 1 f54"/>
              <a:gd name="f90" fmla="*/ f72 1 f55"/>
              <a:gd name="f91" fmla="*/ f73 1 f54"/>
              <a:gd name="f92" fmla="*/ f74 1 f55"/>
              <a:gd name="f93" fmla="*/ f75 1 f54"/>
              <a:gd name="f94" fmla="*/ f76 1 f55"/>
              <a:gd name="f95" fmla="*/ f77 1 f54"/>
              <a:gd name="f96" fmla="*/ f78 1 f55"/>
              <a:gd name="f97" fmla="*/ f79 1 f54"/>
              <a:gd name="f98" fmla="*/ f80 1 f55"/>
              <a:gd name="f99" fmla="*/ f81 1 f54"/>
              <a:gd name="f100" fmla="*/ f82 1 f55"/>
              <a:gd name="f101" fmla="*/ f83 1 f54"/>
              <a:gd name="f102" fmla="*/ f84 1 f55"/>
              <a:gd name="f103" fmla="*/ f85 f45 1"/>
              <a:gd name="f104" fmla="*/ f86 f45 1"/>
              <a:gd name="f105" fmla="*/ f88 f46 1"/>
              <a:gd name="f106" fmla="*/ f87 f46 1"/>
              <a:gd name="f107" fmla="*/ f89 f45 1"/>
              <a:gd name="f108" fmla="*/ f90 f46 1"/>
              <a:gd name="f109" fmla="*/ f91 f45 1"/>
              <a:gd name="f110" fmla="*/ f92 f46 1"/>
              <a:gd name="f111" fmla="*/ f93 f45 1"/>
              <a:gd name="f112" fmla="*/ f94 f46 1"/>
              <a:gd name="f113" fmla="*/ f95 f45 1"/>
              <a:gd name="f114" fmla="*/ f96 f46 1"/>
              <a:gd name="f115" fmla="*/ f97 f45 1"/>
              <a:gd name="f116" fmla="*/ f98 f46 1"/>
              <a:gd name="f117" fmla="*/ f99 f45 1"/>
              <a:gd name="f118" fmla="*/ f100 f46 1"/>
              <a:gd name="f119" fmla="*/ f101 f45 1"/>
              <a:gd name="f120" fmla="*/ f102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7" y="f108"/>
              </a:cxn>
              <a:cxn ang="f70">
                <a:pos x="f109" y="f110"/>
              </a:cxn>
              <a:cxn ang="f70">
                <a:pos x="f111" y="f112"/>
              </a:cxn>
              <a:cxn ang="f70">
                <a:pos x="f113" y="f114"/>
              </a:cxn>
              <a:cxn ang="f70">
                <a:pos x="f115" y="f116"/>
              </a:cxn>
              <a:cxn ang="f70">
                <a:pos x="f117" y="f118"/>
              </a:cxn>
              <a:cxn ang="f70">
                <a:pos x="f119" y="f120"/>
              </a:cxn>
              <a:cxn ang="f70">
                <a:pos x="f107" y="f108"/>
              </a:cxn>
            </a:cxnLst>
            <a:rect l="f103" t="f106" r="f104" b="f105"/>
            <a:pathLst>
              <a:path w="277" h="75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5"/>
                  <a:pt x="f18" y="f19"/>
                </a:cubicBezTo>
                <a:cubicBezTo>
                  <a:pt x="f20" y="f21"/>
                  <a:pt x="f6" y="f22"/>
                  <a:pt x="f23" y="f11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1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7"/>
                  <a:pt x="f5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1" name="Freeform 73">
            <a:extLst>
              <a:ext uri="{FF2B5EF4-FFF2-40B4-BE49-F238E27FC236}">
                <a16:creationId xmlns:a16="http://schemas.microsoft.com/office/drawing/2014/main" id="{9D7A443B-E267-4D12-BEE6-D6F793355710}"/>
              </a:ext>
            </a:extLst>
          </p:cNvPr>
          <p:cNvSpPr/>
          <p:nvPr/>
        </p:nvSpPr>
        <p:spPr>
          <a:xfrm>
            <a:off x="3255958" y="1762121"/>
            <a:ext cx="207961" cy="2365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5"/>
              <a:gd name="f7" fmla="val 199"/>
              <a:gd name="f8" fmla="val 111"/>
              <a:gd name="f9" fmla="val 134"/>
              <a:gd name="f10" fmla="val 169"/>
              <a:gd name="f11" fmla="val 155"/>
              <a:gd name="f12" fmla="val 151"/>
              <a:gd name="f13" fmla="val 172"/>
              <a:gd name="f14" fmla="val 142"/>
              <a:gd name="f15" fmla="val 129"/>
              <a:gd name="f16" fmla="val 189"/>
              <a:gd name="f17" fmla="val 119"/>
              <a:gd name="f18" fmla="val 184"/>
              <a:gd name="f19" fmla="val 90"/>
              <a:gd name="f20" fmla="val 56"/>
              <a:gd name="f21" fmla="val 29"/>
              <a:gd name="f22" fmla="val 6"/>
              <a:gd name="f23" fmla="val 150"/>
              <a:gd name="f24" fmla="val 122"/>
              <a:gd name="f25" fmla="val 92"/>
              <a:gd name="f26" fmla="val 14"/>
              <a:gd name="f27" fmla="val 49"/>
              <a:gd name="f28" fmla="val 47"/>
              <a:gd name="f29" fmla="val 25"/>
              <a:gd name="f30" fmla="val 81"/>
              <a:gd name="f31" fmla="val 3"/>
              <a:gd name="f32" fmla="val 86"/>
              <a:gd name="f33" fmla="val 98"/>
              <a:gd name="f34" fmla="val 137"/>
              <a:gd name="f35" fmla="val 16"/>
              <a:gd name="f36" fmla="val 70"/>
              <a:gd name="f37" fmla="val 160"/>
              <a:gd name="f38" fmla="val 114"/>
              <a:gd name="f39" fmla="val 77"/>
              <a:gd name="f40" fmla="val 128"/>
              <a:gd name="f41" fmla="val 32"/>
              <a:gd name="f42" fmla="val 96"/>
              <a:gd name="f43" fmla="val 19"/>
              <a:gd name="f44" fmla="val 91"/>
              <a:gd name="f45" fmla="val 17"/>
              <a:gd name="f46" fmla="val 20"/>
              <a:gd name="f47" fmla="val 63"/>
              <a:gd name="f48" fmla="val 34"/>
              <a:gd name="f49" fmla="val 45"/>
              <a:gd name="f50" fmla="val 67"/>
              <a:gd name="f51" fmla="val 12"/>
              <a:gd name="f52" fmla="val 143"/>
              <a:gd name="f53" fmla="val 41"/>
              <a:gd name="f54" fmla="val 162"/>
              <a:gd name="f55" fmla="val 65"/>
              <a:gd name="f56" fmla="val 181"/>
              <a:gd name="f57" fmla="val 117"/>
              <a:gd name="f58" fmla="val 173"/>
              <a:gd name="f59" fmla="val 132"/>
              <a:gd name="f60" fmla="val 167"/>
              <a:gd name="f61" fmla="val 139"/>
              <a:gd name="f62" fmla="val 148"/>
              <a:gd name="f63" fmla="val 159"/>
              <a:gd name="f64" fmla="val 130"/>
              <a:gd name="f65" fmla="+- 0 0 -90"/>
              <a:gd name="f66" fmla="*/ f3 1 175"/>
              <a:gd name="f67" fmla="*/ f4 1 199"/>
              <a:gd name="f68" fmla="val f5"/>
              <a:gd name="f69" fmla="val f6"/>
              <a:gd name="f70" fmla="val f7"/>
              <a:gd name="f71" fmla="*/ f65 f0 1"/>
              <a:gd name="f72" fmla="+- f70 0 f68"/>
              <a:gd name="f73" fmla="+- f69 0 f68"/>
              <a:gd name="f74" fmla="*/ f71 1 f2"/>
              <a:gd name="f75" fmla="*/ f73 1 175"/>
              <a:gd name="f76" fmla="*/ f72 1 199"/>
              <a:gd name="f77" fmla="*/ 175 f73 1"/>
              <a:gd name="f78" fmla="*/ 111 f72 1"/>
              <a:gd name="f79" fmla="*/ 151 f73 1"/>
              <a:gd name="f80" fmla="*/ 172 f72 1"/>
              <a:gd name="f81" fmla="*/ 119 f73 1"/>
              <a:gd name="f82" fmla="*/ 184 f72 1"/>
              <a:gd name="f83" fmla="*/ 29 f73 1"/>
              <a:gd name="f84" fmla="*/ 6 f73 1"/>
              <a:gd name="f85" fmla="*/ 92 f72 1"/>
              <a:gd name="f86" fmla="*/ 81 f73 1"/>
              <a:gd name="f87" fmla="*/ 3 f72 1"/>
              <a:gd name="f88" fmla="*/ 98 f73 1"/>
              <a:gd name="f89" fmla="*/ 160 f73 1"/>
              <a:gd name="f90" fmla="*/ 114 f72 1"/>
              <a:gd name="f91" fmla="*/ 96 f73 1"/>
              <a:gd name="f92" fmla="*/ 19 f72 1"/>
              <a:gd name="f93" fmla="*/ 20 f72 1"/>
              <a:gd name="f94" fmla="*/ 32 f73 1"/>
              <a:gd name="f95" fmla="*/ 67 f72 1"/>
              <a:gd name="f96" fmla="*/ 41 f73 1"/>
              <a:gd name="f97" fmla="*/ 162 f72 1"/>
              <a:gd name="f98" fmla="*/ 117 f73 1"/>
              <a:gd name="f99" fmla="*/ 169 f72 1"/>
              <a:gd name="f100" fmla="*/ 139 f73 1"/>
              <a:gd name="f101" fmla="+- f74 0 f1"/>
              <a:gd name="f102" fmla="*/ f77 1 175"/>
              <a:gd name="f103" fmla="*/ f78 1 199"/>
              <a:gd name="f104" fmla="*/ f79 1 175"/>
              <a:gd name="f105" fmla="*/ f80 1 199"/>
              <a:gd name="f106" fmla="*/ f81 1 175"/>
              <a:gd name="f107" fmla="*/ f82 1 199"/>
              <a:gd name="f108" fmla="*/ f83 1 175"/>
              <a:gd name="f109" fmla="*/ f84 1 175"/>
              <a:gd name="f110" fmla="*/ f85 1 199"/>
              <a:gd name="f111" fmla="*/ f86 1 175"/>
              <a:gd name="f112" fmla="*/ f87 1 199"/>
              <a:gd name="f113" fmla="*/ f88 1 175"/>
              <a:gd name="f114" fmla="*/ f89 1 175"/>
              <a:gd name="f115" fmla="*/ f90 1 199"/>
              <a:gd name="f116" fmla="*/ f91 1 175"/>
              <a:gd name="f117" fmla="*/ f92 1 199"/>
              <a:gd name="f118" fmla="*/ f93 1 199"/>
              <a:gd name="f119" fmla="*/ f94 1 175"/>
              <a:gd name="f120" fmla="*/ f95 1 199"/>
              <a:gd name="f121" fmla="*/ f96 1 175"/>
              <a:gd name="f122" fmla="*/ f97 1 199"/>
              <a:gd name="f123" fmla="*/ f98 1 175"/>
              <a:gd name="f124" fmla="*/ f99 1 199"/>
              <a:gd name="f125" fmla="*/ f100 1 175"/>
              <a:gd name="f126" fmla="*/ 0 1 f75"/>
              <a:gd name="f127" fmla="*/ f69 1 f75"/>
              <a:gd name="f128" fmla="*/ 0 1 f76"/>
              <a:gd name="f129" fmla="*/ f70 1 f76"/>
              <a:gd name="f130" fmla="*/ f102 1 f75"/>
              <a:gd name="f131" fmla="*/ f103 1 f76"/>
              <a:gd name="f132" fmla="*/ f104 1 f75"/>
              <a:gd name="f133" fmla="*/ f105 1 f76"/>
              <a:gd name="f134" fmla="*/ f106 1 f75"/>
              <a:gd name="f135" fmla="*/ f107 1 f76"/>
              <a:gd name="f136" fmla="*/ f108 1 f75"/>
              <a:gd name="f137" fmla="*/ f109 1 f75"/>
              <a:gd name="f138" fmla="*/ f110 1 f76"/>
              <a:gd name="f139" fmla="*/ f111 1 f75"/>
              <a:gd name="f140" fmla="*/ f112 1 f76"/>
              <a:gd name="f141" fmla="*/ f113 1 f75"/>
              <a:gd name="f142" fmla="*/ f114 1 f75"/>
              <a:gd name="f143" fmla="*/ f115 1 f76"/>
              <a:gd name="f144" fmla="*/ f116 1 f75"/>
              <a:gd name="f145" fmla="*/ f117 1 f76"/>
              <a:gd name="f146" fmla="*/ f118 1 f76"/>
              <a:gd name="f147" fmla="*/ f119 1 f75"/>
              <a:gd name="f148" fmla="*/ f120 1 f76"/>
              <a:gd name="f149" fmla="*/ f121 1 f75"/>
              <a:gd name="f150" fmla="*/ f122 1 f76"/>
              <a:gd name="f151" fmla="*/ f123 1 f75"/>
              <a:gd name="f152" fmla="*/ f124 1 f76"/>
              <a:gd name="f153" fmla="*/ f125 1 f75"/>
              <a:gd name="f154" fmla="*/ f126 f66 1"/>
              <a:gd name="f155" fmla="*/ f127 f66 1"/>
              <a:gd name="f156" fmla="*/ f129 f67 1"/>
              <a:gd name="f157" fmla="*/ f128 f67 1"/>
              <a:gd name="f158" fmla="*/ f130 f66 1"/>
              <a:gd name="f159" fmla="*/ f131 f67 1"/>
              <a:gd name="f160" fmla="*/ f132 f66 1"/>
              <a:gd name="f161" fmla="*/ f133 f67 1"/>
              <a:gd name="f162" fmla="*/ f134 f66 1"/>
              <a:gd name="f163" fmla="*/ f135 f67 1"/>
              <a:gd name="f164" fmla="*/ f136 f66 1"/>
              <a:gd name="f165" fmla="*/ f137 f66 1"/>
              <a:gd name="f166" fmla="*/ f138 f67 1"/>
              <a:gd name="f167" fmla="*/ f139 f66 1"/>
              <a:gd name="f168" fmla="*/ f140 f67 1"/>
              <a:gd name="f169" fmla="*/ f141 f66 1"/>
              <a:gd name="f170" fmla="*/ f142 f66 1"/>
              <a:gd name="f171" fmla="*/ f143 f67 1"/>
              <a:gd name="f172" fmla="*/ f144 f66 1"/>
              <a:gd name="f173" fmla="*/ f145 f67 1"/>
              <a:gd name="f174" fmla="*/ f146 f67 1"/>
              <a:gd name="f175" fmla="*/ f147 f66 1"/>
              <a:gd name="f176" fmla="*/ f148 f67 1"/>
              <a:gd name="f177" fmla="*/ f149 f66 1"/>
              <a:gd name="f178" fmla="*/ f150 f67 1"/>
              <a:gd name="f179" fmla="*/ f151 f66 1"/>
              <a:gd name="f180" fmla="*/ f152 f67 1"/>
              <a:gd name="f181" fmla="*/ f153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58" y="f159"/>
              </a:cxn>
              <a:cxn ang="f101">
                <a:pos x="f160" y="f161"/>
              </a:cxn>
              <a:cxn ang="f101">
                <a:pos x="f162" y="f163"/>
              </a:cxn>
              <a:cxn ang="f101">
                <a:pos x="f164" y="f161"/>
              </a:cxn>
              <a:cxn ang="f101">
                <a:pos x="f165" y="f166"/>
              </a:cxn>
              <a:cxn ang="f101">
                <a:pos x="f167" y="f168"/>
              </a:cxn>
              <a:cxn ang="f101">
                <a:pos x="f169" y="f168"/>
              </a:cxn>
              <a:cxn ang="f101">
                <a:pos x="f158" y="f159"/>
              </a:cxn>
              <a:cxn ang="f101">
                <a:pos x="f170" y="f171"/>
              </a:cxn>
              <a:cxn ang="f101">
                <a:pos x="f172" y="f173"/>
              </a:cxn>
              <a:cxn ang="f101">
                <a:pos x="f167" y="f174"/>
              </a:cxn>
              <a:cxn ang="f101">
                <a:pos x="f175" y="f176"/>
              </a:cxn>
              <a:cxn ang="f101">
                <a:pos x="f177" y="f178"/>
              </a:cxn>
              <a:cxn ang="f101">
                <a:pos x="f179" y="f180"/>
              </a:cxn>
              <a:cxn ang="f101">
                <a:pos x="f181" y="f178"/>
              </a:cxn>
              <a:cxn ang="f101">
                <a:pos x="f170" y="f171"/>
              </a:cxn>
            </a:cxnLst>
            <a:rect l="f154" t="f157" r="f155" b="f156"/>
            <a:pathLst>
              <a:path w="175" h="199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2"/>
                  <a:pt x="f15" y="f16"/>
                  <a:pt x="f17" y="f18"/>
                </a:cubicBezTo>
                <a:cubicBezTo>
                  <a:pt x="f19" y="f13"/>
                  <a:pt x="f20" y="f7"/>
                  <a:pt x="f21" y="f13"/>
                </a:cubicBezTo>
                <a:cubicBezTo>
                  <a:pt x="f22" y="f23"/>
                  <a:pt x="f5" y="f24"/>
                  <a:pt x="f22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5"/>
                  <a:pt x="f25" y="f5"/>
                  <a:pt x="f33" y="f31"/>
                </a:cubicBezTo>
                <a:cubicBezTo>
                  <a:pt x="f34" y="f35"/>
                  <a:pt x="f6" y="f36"/>
                  <a:pt x="f6" y="f8"/>
                </a:cubicBezTo>
                <a:close/>
                <a:moveTo>
                  <a:pt x="f37" y="f38"/>
                </a:moveTo>
                <a:cubicBezTo>
                  <a:pt x="f37" y="f39"/>
                  <a:pt x="f40" y="f41"/>
                  <a:pt x="f42" y="f43"/>
                </a:cubicBezTo>
                <a:cubicBezTo>
                  <a:pt x="f44" y="f45"/>
                  <a:pt x="f32" y="f45"/>
                  <a:pt x="f30" y="f46"/>
                </a:cubicBezTo>
                <a:cubicBezTo>
                  <a:pt x="f47" y="f48"/>
                  <a:pt x="f49" y="f28"/>
                  <a:pt x="f41" y="f50"/>
                </a:cubicBezTo>
                <a:cubicBezTo>
                  <a:pt x="f51" y="f33"/>
                  <a:pt x="f45" y="f52"/>
                  <a:pt x="f53" y="f54"/>
                </a:cubicBezTo>
                <a:cubicBezTo>
                  <a:pt x="f55" y="f56"/>
                  <a:pt x="f25" y="f23"/>
                  <a:pt x="f57" y="f10"/>
                </a:cubicBezTo>
                <a:cubicBezTo>
                  <a:pt x="f24" y="f58"/>
                  <a:pt x="f59" y="f60"/>
                  <a:pt x="f61" y="f54"/>
                </a:cubicBezTo>
                <a:cubicBezTo>
                  <a:pt x="f11" y="f62"/>
                  <a:pt x="f63" y="f64"/>
                  <a:pt x="f37" y="f3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2" name="Freeform 74">
            <a:extLst>
              <a:ext uri="{FF2B5EF4-FFF2-40B4-BE49-F238E27FC236}">
                <a16:creationId xmlns:a16="http://schemas.microsoft.com/office/drawing/2014/main" id="{D3D24C2C-A7C5-4830-9EC2-697955BBBE09}"/>
              </a:ext>
            </a:extLst>
          </p:cNvPr>
          <p:cNvSpPr/>
          <p:nvPr/>
        </p:nvSpPr>
        <p:spPr>
          <a:xfrm>
            <a:off x="3533771" y="1876421"/>
            <a:ext cx="173041" cy="1238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6"/>
              <a:gd name="f7" fmla="val 105"/>
              <a:gd name="f8" fmla="val 23"/>
              <a:gd name="f9" fmla="val 59"/>
              <a:gd name="f10" fmla="val 31"/>
              <a:gd name="f11" fmla="val 79"/>
              <a:gd name="f12" fmla="val 46"/>
              <a:gd name="f13" fmla="val 83"/>
              <a:gd name="f14" fmla="val 60"/>
              <a:gd name="f15" fmla="val 68"/>
              <a:gd name="f16" fmla="val 70"/>
              <a:gd name="f17" fmla="val 57"/>
              <a:gd name="f18" fmla="val 77"/>
              <a:gd name="f19" fmla="val 44"/>
              <a:gd name="f20" fmla="val 85"/>
              <a:gd name="f21" fmla="val 33"/>
              <a:gd name="f22" fmla="val 100"/>
              <a:gd name="f23" fmla="val 13"/>
              <a:gd name="f24" fmla="val 118"/>
              <a:gd name="f25" fmla="val 9"/>
              <a:gd name="f26" fmla="val 110"/>
              <a:gd name="f27" fmla="val 18"/>
              <a:gd name="f28" fmla="val 51"/>
              <a:gd name="f29" fmla="val 81"/>
              <a:gd name="f30" fmla="val 75"/>
              <a:gd name="f31" fmla="val 64"/>
              <a:gd name="f32" fmla="val 98"/>
              <a:gd name="f33" fmla="val 43"/>
              <a:gd name="f34" fmla="val 22"/>
              <a:gd name="f35" fmla="val 94"/>
              <a:gd name="f36" fmla="val 6"/>
              <a:gd name="f37" fmla="val 86"/>
              <a:gd name="f38" fmla="val 72"/>
              <a:gd name="f39" fmla="val 4"/>
              <a:gd name="f40" fmla="val 54"/>
              <a:gd name="f41" fmla="val 8"/>
              <a:gd name="f42" fmla="val 38"/>
              <a:gd name="f43" fmla="val 19"/>
              <a:gd name="f44" fmla="val 27"/>
              <a:gd name="f45" fmla="val 37"/>
              <a:gd name="f46" fmla="val 26"/>
              <a:gd name="f47" fmla="val 55"/>
              <a:gd name="f48" fmla="val 30"/>
              <a:gd name="f49" fmla="val 40"/>
              <a:gd name="f50" fmla="val 63"/>
              <a:gd name="f51" fmla="val 47"/>
              <a:gd name="f52" fmla="val 62"/>
              <a:gd name="f53" fmla="val 53"/>
              <a:gd name="f54" fmla="val 58"/>
              <a:gd name="f55" fmla="val 49"/>
              <a:gd name="f56" fmla="val 66"/>
              <a:gd name="f57" fmla="val 41"/>
              <a:gd name="f58" fmla="val 67"/>
              <a:gd name="f59" fmla="val 61"/>
              <a:gd name="f60" fmla="val 28"/>
              <a:gd name="f61" fmla="+- 0 0 -90"/>
              <a:gd name="f62" fmla="*/ f3 1 146"/>
              <a:gd name="f63" fmla="*/ f4 1 105"/>
              <a:gd name="f64" fmla="val f5"/>
              <a:gd name="f65" fmla="val f6"/>
              <a:gd name="f66" fmla="val f7"/>
              <a:gd name="f67" fmla="*/ f61 f0 1"/>
              <a:gd name="f68" fmla="+- f66 0 f64"/>
              <a:gd name="f69" fmla="+- f65 0 f64"/>
              <a:gd name="f70" fmla="*/ f67 1 f2"/>
              <a:gd name="f71" fmla="*/ f69 1 146"/>
              <a:gd name="f72" fmla="*/ f68 1 105"/>
              <a:gd name="f73" fmla="*/ 23 f69 1"/>
              <a:gd name="f74" fmla="*/ 59 f68 1"/>
              <a:gd name="f75" fmla="*/ 60 f69 1"/>
              <a:gd name="f76" fmla="*/ 68 f68 1"/>
              <a:gd name="f77" fmla="*/ 85 f69 1"/>
              <a:gd name="f78" fmla="*/ 33 f68 1"/>
              <a:gd name="f79" fmla="*/ 146 f69 1"/>
              <a:gd name="f80" fmla="*/ 9 f68 1"/>
              <a:gd name="f81" fmla="*/ 81 f69 1"/>
              <a:gd name="f82" fmla="*/ 75 f68 1"/>
              <a:gd name="f83" fmla="*/ 22 f69 1"/>
              <a:gd name="f84" fmla="*/ 94 f68 1"/>
              <a:gd name="f85" fmla="*/ 4 f69 1"/>
              <a:gd name="f86" fmla="*/ 54 f68 1"/>
              <a:gd name="f87" fmla="*/ 37 f69 1"/>
              <a:gd name="f88" fmla="*/ 27 f68 1"/>
              <a:gd name="f89" fmla="*/ 40 f68 1"/>
              <a:gd name="f90" fmla="*/ 57 f69 1"/>
              <a:gd name="f91" fmla="*/ 58 f68 1"/>
              <a:gd name="f92" fmla="*/ 31 f69 1"/>
              <a:gd name="f93" fmla="*/ 61 f68 1"/>
              <a:gd name="f94" fmla="+- f70 0 f1"/>
              <a:gd name="f95" fmla="*/ f73 1 146"/>
              <a:gd name="f96" fmla="*/ f74 1 105"/>
              <a:gd name="f97" fmla="*/ f75 1 146"/>
              <a:gd name="f98" fmla="*/ f76 1 105"/>
              <a:gd name="f99" fmla="*/ f77 1 146"/>
              <a:gd name="f100" fmla="*/ f78 1 105"/>
              <a:gd name="f101" fmla="*/ f79 1 146"/>
              <a:gd name="f102" fmla="*/ f80 1 105"/>
              <a:gd name="f103" fmla="*/ f81 1 146"/>
              <a:gd name="f104" fmla="*/ f82 1 105"/>
              <a:gd name="f105" fmla="*/ f83 1 146"/>
              <a:gd name="f106" fmla="*/ f84 1 105"/>
              <a:gd name="f107" fmla="*/ f85 1 146"/>
              <a:gd name="f108" fmla="*/ f86 1 105"/>
              <a:gd name="f109" fmla="*/ f87 1 146"/>
              <a:gd name="f110" fmla="*/ f88 1 105"/>
              <a:gd name="f111" fmla="*/ f89 1 105"/>
              <a:gd name="f112" fmla="*/ f90 1 146"/>
              <a:gd name="f113" fmla="*/ f91 1 105"/>
              <a:gd name="f114" fmla="*/ f92 1 146"/>
              <a:gd name="f115" fmla="*/ f93 1 105"/>
              <a:gd name="f116" fmla="*/ 0 1 f71"/>
              <a:gd name="f117" fmla="*/ f65 1 f71"/>
              <a:gd name="f118" fmla="*/ 0 1 f72"/>
              <a:gd name="f119" fmla="*/ f66 1 f72"/>
              <a:gd name="f120" fmla="*/ f95 1 f71"/>
              <a:gd name="f121" fmla="*/ f96 1 f72"/>
              <a:gd name="f122" fmla="*/ f97 1 f71"/>
              <a:gd name="f123" fmla="*/ f98 1 f72"/>
              <a:gd name="f124" fmla="*/ f99 1 f71"/>
              <a:gd name="f125" fmla="*/ f100 1 f72"/>
              <a:gd name="f126" fmla="*/ f101 1 f71"/>
              <a:gd name="f127" fmla="*/ f102 1 f72"/>
              <a:gd name="f128" fmla="*/ f103 1 f71"/>
              <a:gd name="f129" fmla="*/ f104 1 f72"/>
              <a:gd name="f130" fmla="*/ f105 1 f71"/>
              <a:gd name="f131" fmla="*/ f106 1 f72"/>
              <a:gd name="f132" fmla="*/ f107 1 f71"/>
              <a:gd name="f133" fmla="*/ f108 1 f72"/>
              <a:gd name="f134" fmla="*/ f109 1 f71"/>
              <a:gd name="f135" fmla="*/ f110 1 f72"/>
              <a:gd name="f136" fmla="*/ f111 1 f72"/>
              <a:gd name="f137" fmla="*/ f112 1 f71"/>
              <a:gd name="f138" fmla="*/ f113 1 f72"/>
              <a:gd name="f139" fmla="*/ f114 1 f71"/>
              <a:gd name="f140" fmla="*/ f115 1 f72"/>
              <a:gd name="f141" fmla="*/ f116 f62 1"/>
              <a:gd name="f142" fmla="*/ f117 f62 1"/>
              <a:gd name="f143" fmla="*/ f119 f63 1"/>
              <a:gd name="f144" fmla="*/ f118 f63 1"/>
              <a:gd name="f145" fmla="*/ f120 f62 1"/>
              <a:gd name="f146" fmla="*/ f121 f63 1"/>
              <a:gd name="f147" fmla="*/ f122 f62 1"/>
              <a:gd name="f148" fmla="*/ f123 f63 1"/>
              <a:gd name="f149" fmla="*/ f124 f62 1"/>
              <a:gd name="f150" fmla="*/ f125 f63 1"/>
              <a:gd name="f151" fmla="*/ f126 f62 1"/>
              <a:gd name="f152" fmla="*/ f127 f63 1"/>
              <a:gd name="f153" fmla="*/ f128 f62 1"/>
              <a:gd name="f154" fmla="*/ f129 f63 1"/>
              <a:gd name="f155" fmla="*/ f130 f62 1"/>
              <a:gd name="f156" fmla="*/ f131 f63 1"/>
              <a:gd name="f157" fmla="*/ f132 f62 1"/>
              <a:gd name="f158" fmla="*/ f133 f63 1"/>
              <a:gd name="f159" fmla="*/ f134 f62 1"/>
              <a:gd name="f160" fmla="*/ f135 f63 1"/>
              <a:gd name="f161" fmla="*/ f136 f63 1"/>
              <a:gd name="f162" fmla="*/ f137 f62 1"/>
              <a:gd name="f163" fmla="*/ f138 f63 1"/>
              <a:gd name="f164" fmla="*/ f139 f62 1"/>
              <a:gd name="f165" fmla="*/ f140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4">
                <a:pos x="f145" y="f146"/>
              </a:cxn>
              <a:cxn ang="f94">
                <a:pos x="f147" y="f148"/>
              </a:cxn>
              <a:cxn ang="f94">
                <a:pos x="f149" y="f150"/>
              </a:cxn>
              <a:cxn ang="f94">
                <a:pos x="f151" y="f152"/>
              </a:cxn>
              <a:cxn ang="f94">
                <a:pos x="f153" y="f154"/>
              </a:cxn>
              <a:cxn ang="f94">
                <a:pos x="f155" y="f156"/>
              </a:cxn>
              <a:cxn ang="f94">
                <a:pos x="f157" y="f158"/>
              </a:cxn>
              <a:cxn ang="f94">
                <a:pos x="f159" y="f160"/>
              </a:cxn>
              <a:cxn ang="f94">
                <a:pos x="f147" y="f161"/>
              </a:cxn>
              <a:cxn ang="f94">
                <a:pos x="f162" y="f163"/>
              </a:cxn>
              <a:cxn ang="f94">
                <a:pos x="f164" y="f165"/>
              </a:cxn>
              <a:cxn ang="f94">
                <a:pos x="f145" y="f146"/>
              </a:cxn>
            </a:cxnLst>
            <a:rect l="f141" t="f144" r="f142" b="f143"/>
            <a:pathLst>
              <a:path w="146" h="10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5"/>
                  <a:pt x="f6" y="f25"/>
                </a:cubicBezTo>
                <a:cubicBezTo>
                  <a:pt x="f26" y="f27"/>
                  <a:pt x="f22" y="f28"/>
                  <a:pt x="f29" y="f30"/>
                </a:cubicBezTo>
                <a:cubicBezTo>
                  <a:pt x="f31" y="f32"/>
                  <a:pt x="f33" y="f7"/>
                  <a:pt x="f34" y="f35"/>
                </a:cubicBezTo>
                <a:cubicBezTo>
                  <a:pt x="f36" y="f37"/>
                  <a:pt x="f5" y="f38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12" y="f46"/>
                  <a:pt x="f47" y="f48"/>
                  <a:pt x="f14" y="f49"/>
                </a:cubicBezTo>
                <a:cubicBezTo>
                  <a:pt x="f50" y="f51"/>
                  <a:pt x="f52" y="f53"/>
                  <a:pt x="f17" y="f54"/>
                </a:cubicBezTo>
                <a:cubicBezTo>
                  <a:pt x="f55" y="f56"/>
                  <a:pt x="f57" y="f58"/>
                  <a:pt x="f10" y="f59"/>
                </a:cubicBezTo>
                <a:cubicBezTo>
                  <a:pt x="f48" y="f59"/>
                  <a:pt x="f60" y="f14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3" name="Freeform 75">
            <a:extLst>
              <a:ext uri="{FF2B5EF4-FFF2-40B4-BE49-F238E27FC236}">
                <a16:creationId xmlns:a16="http://schemas.microsoft.com/office/drawing/2014/main" id="{C1BC1027-6C53-42B6-8A4A-7F00AC791D5A}"/>
              </a:ext>
            </a:extLst>
          </p:cNvPr>
          <p:cNvSpPr/>
          <p:nvPr/>
        </p:nvSpPr>
        <p:spPr>
          <a:xfrm>
            <a:off x="3009903" y="1878013"/>
            <a:ext cx="182559" cy="1206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4"/>
              <a:gd name="f7" fmla="val 102"/>
              <a:gd name="f8" fmla="val 128"/>
              <a:gd name="f9" fmla="val 58"/>
              <a:gd name="f10" fmla="val 122"/>
              <a:gd name="f11" fmla="val 60"/>
              <a:gd name="f12" fmla="val 118"/>
              <a:gd name="f13" fmla="val 62"/>
              <a:gd name="f14" fmla="val 114"/>
              <a:gd name="f15" fmla="val 63"/>
              <a:gd name="f16" fmla="val 104"/>
              <a:gd name="f17" fmla="val 65"/>
              <a:gd name="f18" fmla="val 96"/>
              <a:gd name="f19" fmla="val 61"/>
              <a:gd name="f20" fmla="val 93"/>
              <a:gd name="f21" fmla="val 51"/>
              <a:gd name="f22" fmla="val 90"/>
              <a:gd name="f23" fmla="val 40"/>
              <a:gd name="f24" fmla="val 94"/>
              <a:gd name="f25" fmla="val 33"/>
              <a:gd name="f26" fmla="val 28"/>
              <a:gd name="f27" fmla="val 120"/>
              <a:gd name="f28" fmla="val 22"/>
              <a:gd name="f29" fmla="val 133"/>
              <a:gd name="f30" fmla="val 143"/>
              <a:gd name="f31" fmla="val 41"/>
              <a:gd name="f32" fmla="val 55"/>
              <a:gd name="f33" fmla="val 152"/>
              <a:gd name="f34" fmla="val 74"/>
              <a:gd name="f35" fmla="val 140"/>
              <a:gd name="f36" fmla="val 86"/>
              <a:gd name="f37" fmla="val 126"/>
              <a:gd name="f38" fmla="val 100"/>
              <a:gd name="f39" fmla="val 105"/>
              <a:gd name="f40" fmla="val 88"/>
              <a:gd name="f41" fmla="val 91"/>
              <a:gd name="f42" fmla="val 78"/>
              <a:gd name="f43" fmla="val 84"/>
              <a:gd name="f44" fmla="val 71"/>
              <a:gd name="f45" fmla="val 76"/>
              <a:gd name="f46" fmla="val 66"/>
              <a:gd name="f47" fmla="val 49"/>
              <a:gd name="f48" fmla="val 43"/>
              <a:gd name="f49" fmla="val 39"/>
              <a:gd name="f50" fmla="val 14"/>
              <a:gd name="f51" fmla="val 11"/>
              <a:gd name="f52" fmla="val 47"/>
              <a:gd name="f53" fmla="val 6"/>
              <a:gd name="f54" fmla="val 27"/>
              <a:gd name="f55" fmla="val 73"/>
              <a:gd name="f56" fmla="val 81"/>
              <a:gd name="f57" fmla="val 53"/>
              <a:gd name="f58" fmla="val 97"/>
              <a:gd name="f59" fmla="val 116"/>
              <a:gd name="f60" fmla="val 124"/>
              <a:gd name="f61" fmla="val 69"/>
              <a:gd name="f62" fmla="+- 0 0 -90"/>
              <a:gd name="f63" fmla="*/ f3 1 154"/>
              <a:gd name="f64" fmla="*/ f4 1 102"/>
              <a:gd name="f65" fmla="val f5"/>
              <a:gd name="f66" fmla="val f6"/>
              <a:gd name="f67" fmla="val f7"/>
              <a:gd name="f68" fmla="*/ f62 f0 1"/>
              <a:gd name="f69" fmla="+- f67 0 f65"/>
              <a:gd name="f70" fmla="+- f66 0 f65"/>
              <a:gd name="f71" fmla="*/ f68 1 f2"/>
              <a:gd name="f72" fmla="*/ f70 1 154"/>
              <a:gd name="f73" fmla="*/ f69 1 102"/>
              <a:gd name="f74" fmla="*/ 128 f70 1"/>
              <a:gd name="f75" fmla="*/ 58 f69 1"/>
              <a:gd name="f76" fmla="*/ 114 f70 1"/>
              <a:gd name="f77" fmla="*/ 63 f69 1"/>
              <a:gd name="f78" fmla="*/ 93 f70 1"/>
              <a:gd name="f79" fmla="*/ 51 f69 1"/>
              <a:gd name="f80" fmla="*/ 104 f70 1"/>
              <a:gd name="f81" fmla="*/ 28 f69 1"/>
              <a:gd name="f82" fmla="*/ 143 f70 1"/>
              <a:gd name="f83" fmla="*/ 41 f69 1"/>
              <a:gd name="f84" fmla="*/ 140 f70 1"/>
              <a:gd name="f85" fmla="*/ 86 f69 1"/>
              <a:gd name="f86" fmla="*/ 88 f70 1"/>
              <a:gd name="f87" fmla="*/ 91 f69 1"/>
              <a:gd name="f88" fmla="*/ 65 f70 1"/>
              <a:gd name="f89" fmla="*/ 66 f69 1"/>
              <a:gd name="f90" fmla="*/ 0 f70 1"/>
              <a:gd name="f91" fmla="*/ 11 f69 1"/>
              <a:gd name="f92" fmla="*/ 63 f70 1"/>
              <a:gd name="f93" fmla="*/ 27 f69 1"/>
              <a:gd name="f94" fmla="*/ 91 f70 1"/>
              <a:gd name="f95" fmla="*/ 116 f70 1"/>
              <a:gd name="f96" fmla="*/ 76 f69 1"/>
              <a:gd name="f97" fmla="+- f71 0 f1"/>
              <a:gd name="f98" fmla="*/ f74 1 154"/>
              <a:gd name="f99" fmla="*/ f75 1 102"/>
              <a:gd name="f100" fmla="*/ f76 1 154"/>
              <a:gd name="f101" fmla="*/ f77 1 102"/>
              <a:gd name="f102" fmla="*/ f78 1 154"/>
              <a:gd name="f103" fmla="*/ f79 1 102"/>
              <a:gd name="f104" fmla="*/ f80 1 154"/>
              <a:gd name="f105" fmla="*/ f81 1 102"/>
              <a:gd name="f106" fmla="*/ f82 1 154"/>
              <a:gd name="f107" fmla="*/ f83 1 102"/>
              <a:gd name="f108" fmla="*/ f84 1 154"/>
              <a:gd name="f109" fmla="*/ f85 1 102"/>
              <a:gd name="f110" fmla="*/ f86 1 154"/>
              <a:gd name="f111" fmla="*/ f87 1 102"/>
              <a:gd name="f112" fmla="*/ f88 1 154"/>
              <a:gd name="f113" fmla="*/ f89 1 102"/>
              <a:gd name="f114" fmla="*/ f90 1 154"/>
              <a:gd name="f115" fmla="*/ f91 1 102"/>
              <a:gd name="f116" fmla="*/ f92 1 154"/>
              <a:gd name="f117" fmla="*/ f93 1 102"/>
              <a:gd name="f118" fmla="*/ f94 1 154"/>
              <a:gd name="f119" fmla="*/ f95 1 154"/>
              <a:gd name="f120" fmla="*/ f96 1 102"/>
              <a:gd name="f121" fmla="*/ 0 1 f72"/>
              <a:gd name="f122" fmla="*/ f66 1 f72"/>
              <a:gd name="f123" fmla="*/ 0 1 f73"/>
              <a:gd name="f124" fmla="*/ f67 1 f73"/>
              <a:gd name="f125" fmla="*/ f98 1 f72"/>
              <a:gd name="f126" fmla="*/ f99 1 f73"/>
              <a:gd name="f127" fmla="*/ f100 1 f72"/>
              <a:gd name="f128" fmla="*/ f101 1 f73"/>
              <a:gd name="f129" fmla="*/ f102 1 f72"/>
              <a:gd name="f130" fmla="*/ f103 1 f73"/>
              <a:gd name="f131" fmla="*/ f104 1 f72"/>
              <a:gd name="f132" fmla="*/ f105 1 f73"/>
              <a:gd name="f133" fmla="*/ f106 1 f72"/>
              <a:gd name="f134" fmla="*/ f107 1 f73"/>
              <a:gd name="f135" fmla="*/ f108 1 f72"/>
              <a:gd name="f136" fmla="*/ f109 1 f73"/>
              <a:gd name="f137" fmla="*/ f110 1 f72"/>
              <a:gd name="f138" fmla="*/ f111 1 f73"/>
              <a:gd name="f139" fmla="*/ f112 1 f72"/>
              <a:gd name="f140" fmla="*/ f113 1 f73"/>
              <a:gd name="f141" fmla="*/ f114 1 f72"/>
              <a:gd name="f142" fmla="*/ f115 1 f73"/>
              <a:gd name="f143" fmla="*/ f116 1 f72"/>
              <a:gd name="f144" fmla="*/ f117 1 f73"/>
              <a:gd name="f145" fmla="*/ f118 1 f72"/>
              <a:gd name="f146" fmla="*/ f119 1 f72"/>
              <a:gd name="f147" fmla="*/ f120 1 f73"/>
              <a:gd name="f148" fmla="*/ f121 f63 1"/>
              <a:gd name="f149" fmla="*/ f122 f63 1"/>
              <a:gd name="f150" fmla="*/ f124 f64 1"/>
              <a:gd name="f151" fmla="*/ f123 f64 1"/>
              <a:gd name="f152" fmla="*/ f125 f63 1"/>
              <a:gd name="f153" fmla="*/ f126 f64 1"/>
              <a:gd name="f154" fmla="*/ f127 f63 1"/>
              <a:gd name="f155" fmla="*/ f128 f64 1"/>
              <a:gd name="f156" fmla="*/ f129 f63 1"/>
              <a:gd name="f157" fmla="*/ f130 f64 1"/>
              <a:gd name="f158" fmla="*/ f131 f63 1"/>
              <a:gd name="f159" fmla="*/ f132 f64 1"/>
              <a:gd name="f160" fmla="*/ f133 f63 1"/>
              <a:gd name="f161" fmla="*/ f134 f64 1"/>
              <a:gd name="f162" fmla="*/ f135 f63 1"/>
              <a:gd name="f163" fmla="*/ f136 f64 1"/>
              <a:gd name="f164" fmla="*/ f137 f63 1"/>
              <a:gd name="f165" fmla="*/ f138 f64 1"/>
              <a:gd name="f166" fmla="*/ f139 f63 1"/>
              <a:gd name="f167" fmla="*/ f140 f64 1"/>
              <a:gd name="f168" fmla="*/ f141 f63 1"/>
              <a:gd name="f169" fmla="*/ f142 f64 1"/>
              <a:gd name="f170" fmla="*/ f143 f63 1"/>
              <a:gd name="f171" fmla="*/ f144 f64 1"/>
              <a:gd name="f172" fmla="*/ f145 f63 1"/>
              <a:gd name="f173" fmla="*/ f146 f63 1"/>
              <a:gd name="f174" fmla="*/ f147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7">
                <a:pos x="f152" y="f153"/>
              </a:cxn>
              <a:cxn ang="f97">
                <a:pos x="f154" y="f155"/>
              </a:cxn>
              <a:cxn ang="f97">
                <a:pos x="f156" y="f157"/>
              </a:cxn>
              <a:cxn ang="f97">
                <a:pos x="f158" y="f159"/>
              </a:cxn>
              <a:cxn ang="f97">
                <a:pos x="f160" y="f161"/>
              </a:cxn>
              <a:cxn ang="f97">
                <a:pos x="f162" y="f163"/>
              </a:cxn>
              <a:cxn ang="f97">
                <a:pos x="f164" y="f165"/>
              </a:cxn>
              <a:cxn ang="f97">
                <a:pos x="f166" y="f167"/>
              </a:cxn>
              <a:cxn ang="f97">
                <a:pos x="f168" y="f169"/>
              </a:cxn>
              <a:cxn ang="f97">
                <a:pos x="f170" y="f171"/>
              </a:cxn>
              <a:cxn ang="f97">
                <a:pos x="f172" y="f167"/>
              </a:cxn>
              <a:cxn ang="f97">
                <a:pos x="f173" y="f174"/>
              </a:cxn>
              <a:cxn ang="f97">
                <a:pos x="f152" y="f153"/>
              </a:cxn>
            </a:cxnLst>
            <a:rect l="f148" t="f151" r="f149" b="f150"/>
            <a:pathLst>
              <a:path w="154" h="10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16" y="f26"/>
                </a:cubicBezTo>
                <a:cubicBezTo>
                  <a:pt x="f27" y="f28"/>
                  <a:pt x="f29" y="f26"/>
                  <a:pt x="f30" y="f31"/>
                </a:cubicBezTo>
                <a:cubicBezTo>
                  <a:pt x="f6" y="f32"/>
                  <a:pt x="f33" y="f34"/>
                  <a:pt x="f35" y="f36"/>
                </a:cubicBezTo>
                <a:cubicBezTo>
                  <a:pt x="f37" y="f38"/>
                  <a:pt x="f39" y="f7"/>
                  <a:pt x="f40" y="f41"/>
                </a:cubicBezTo>
                <a:cubicBezTo>
                  <a:pt x="f42" y="f43"/>
                  <a:pt x="f44" y="f45"/>
                  <a:pt x="f17" y="f46"/>
                </a:cubicBezTo>
                <a:cubicBezTo>
                  <a:pt x="f47" y="f48"/>
                  <a:pt x="f49" y="f50"/>
                  <a:pt x="f5" y="f51"/>
                </a:cubicBezTo>
                <a:cubicBezTo>
                  <a:pt x="f26" y="f5"/>
                  <a:pt x="f52" y="f53"/>
                  <a:pt x="f15" y="f54"/>
                </a:cubicBezTo>
                <a:cubicBezTo>
                  <a:pt x="f55" y="f49"/>
                  <a:pt x="f56" y="f57"/>
                  <a:pt x="f41" y="f46"/>
                </a:cubicBezTo>
                <a:cubicBezTo>
                  <a:pt x="f58" y="f34"/>
                  <a:pt x="f39" y="f42"/>
                  <a:pt x="f59" y="f45"/>
                </a:cubicBezTo>
                <a:cubicBezTo>
                  <a:pt x="f60" y="f34"/>
                  <a:pt x="f8" y="f61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4" name="Freeform 76">
            <a:extLst>
              <a:ext uri="{FF2B5EF4-FFF2-40B4-BE49-F238E27FC236}">
                <a16:creationId xmlns:a16="http://schemas.microsoft.com/office/drawing/2014/main" id="{FC59D7ED-89CB-43DD-9E23-D3726EB10B9C}"/>
              </a:ext>
            </a:extLst>
          </p:cNvPr>
          <p:cNvSpPr/>
          <p:nvPr/>
        </p:nvSpPr>
        <p:spPr>
          <a:xfrm>
            <a:off x="3170233" y="2281235"/>
            <a:ext cx="125409" cy="634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"/>
              <a:gd name="f7" fmla="val 54"/>
              <a:gd name="f8" fmla="val 96"/>
              <a:gd name="f9" fmla="val 24"/>
              <a:gd name="f10" fmla="val 80"/>
              <a:gd name="f11" fmla="val 42"/>
              <a:gd name="f12" fmla="val 55"/>
              <a:gd name="f13" fmla="val 50"/>
              <a:gd name="f14" fmla="val 44"/>
              <a:gd name="f15" fmla="val 53"/>
              <a:gd name="f16" fmla="val 33"/>
              <a:gd name="f17" fmla="val 22"/>
              <a:gd name="f18" fmla="val 49"/>
              <a:gd name="f19" fmla="val 9"/>
              <a:gd name="f20" fmla="val 43"/>
              <a:gd name="f21" fmla="val 34"/>
              <a:gd name="f22" fmla="val 6"/>
              <a:gd name="f23" fmla="val 19"/>
              <a:gd name="f24" fmla="val 11"/>
              <a:gd name="f25" fmla="val 5"/>
              <a:gd name="f26" fmla="val 4"/>
              <a:gd name="f27" fmla="val 36"/>
              <a:gd name="f28" fmla="val 10"/>
              <a:gd name="f29" fmla="val 61"/>
              <a:gd name="f30" fmla="val 83"/>
              <a:gd name="f31" fmla="val 12"/>
              <a:gd name="f32" fmla="+- 0 0 -90"/>
              <a:gd name="f33" fmla="*/ f3 1 107"/>
              <a:gd name="f34" fmla="*/ f4 1 54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107"/>
              <a:gd name="f43" fmla="*/ f39 1 54"/>
              <a:gd name="f44" fmla="*/ 107 f40 1"/>
              <a:gd name="f45" fmla="*/ 0 f39 1"/>
              <a:gd name="f46" fmla="*/ 55 f40 1"/>
              <a:gd name="f47" fmla="*/ 50 f39 1"/>
              <a:gd name="f48" fmla="*/ 22 f40 1"/>
              <a:gd name="f49" fmla="*/ 49 f39 1"/>
              <a:gd name="f50" fmla="*/ 6 f40 1"/>
              <a:gd name="f51" fmla="*/ 19 f39 1"/>
              <a:gd name="f52" fmla="*/ 36 f40 1"/>
              <a:gd name="f53" fmla="*/ 10 f39 1"/>
              <a:gd name="f54" fmla="+- f41 0 f1"/>
              <a:gd name="f55" fmla="*/ f44 1 107"/>
              <a:gd name="f56" fmla="*/ f45 1 54"/>
              <a:gd name="f57" fmla="*/ f46 1 107"/>
              <a:gd name="f58" fmla="*/ f47 1 54"/>
              <a:gd name="f59" fmla="*/ f48 1 107"/>
              <a:gd name="f60" fmla="*/ f49 1 54"/>
              <a:gd name="f61" fmla="*/ f50 1 107"/>
              <a:gd name="f62" fmla="*/ f51 1 54"/>
              <a:gd name="f63" fmla="*/ f52 1 107"/>
              <a:gd name="f64" fmla="*/ f53 1 54"/>
              <a:gd name="f65" fmla="*/ 0 1 f42"/>
              <a:gd name="f66" fmla="*/ f36 1 f42"/>
              <a:gd name="f67" fmla="*/ 0 1 f43"/>
              <a:gd name="f68" fmla="*/ f37 1 f43"/>
              <a:gd name="f69" fmla="*/ f55 1 f42"/>
              <a:gd name="f70" fmla="*/ f56 1 f43"/>
              <a:gd name="f71" fmla="*/ f57 1 f42"/>
              <a:gd name="f72" fmla="*/ f58 1 f43"/>
              <a:gd name="f73" fmla="*/ f59 1 f42"/>
              <a:gd name="f74" fmla="*/ f60 1 f43"/>
              <a:gd name="f75" fmla="*/ f61 1 f42"/>
              <a:gd name="f76" fmla="*/ f62 1 f43"/>
              <a:gd name="f77" fmla="*/ f63 1 f42"/>
              <a:gd name="f78" fmla="*/ f64 1 f43"/>
              <a:gd name="f79" fmla="*/ f65 f33 1"/>
              <a:gd name="f80" fmla="*/ f66 f33 1"/>
              <a:gd name="f81" fmla="*/ f68 f34 1"/>
              <a:gd name="f82" fmla="*/ f67 f34 1"/>
              <a:gd name="f83" fmla="*/ f69 f33 1"/>
              <a:gd name="f84" fmla="*/ f70 f34 1"/>
              <a:gd name="f85" fmla="*/ f71 f33 1"/>
              <a:gd name="f86" fmla="*/ f72 f34 1"/>
              <a:gd name="f87" fmla="*/ f73 f33 1"/>
              <a:gd name="f88" fmla="*/ f74 f34 1"/>
              <a:gd name="f89" fmla="*/ f75 f33 1"/>
              <a:gd name="f90" fmla="*/ f76 f34 1"/>
              <a:gd name="f91" fmla="*/ f77 f33 1"/>
              <a:gd name="f92" fmla="*/ f78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3" y="f84"/>
              </a:cxn>
              <a:cxn ang="f54">
                <a:pos x="f85" y="f86"/>
              </a:cxn>
              <a:cxn ang="f54">
                <a:pos x="f87" y="f88"/>
              </a:cxn>
              <a:cxn ang="f54">
                <a:pos x="f89" y="f90"/>
              </a:cxn>
              <a:cxn ang="f54">
                <a:pos x="f91" y="f92"/>
              </a:cxn>
              <a:cxn ang="f54">
                <a:pos x="f83" y="f84"/>
              </a:cxn>
            </a:cxnLst>
            <a:rect l="f79" t="f82" r="f80" b="f81"/>
            <a:pathLst>
              <a:path w="107" h="54">
                <a:moveTo>
                  <a:pt x="f6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7"/>
                  <a:pt x="f17" y="f18"/>
                </a:cubicBezTo>
                <a:cubicBezTo>
                  <a:pt x="f19" y="f20"/>
                  <a:pt x="f5" y="f21"/>
                  <a:pt x="f22" y="f23"/>
                </a:cubicBezTo>
                <a:cubicBezTo>
                  <a:pt x="f24" y="f25"/>
                  <a:pt x="f9" y="f26"/>
                  <a:pt x="f27" y="f28"/>
                </a:cubicBezTo>
                <a:cubicBezTo>
                  <a:pt x="f29" y="f17"/>
                  <a:pt x="f30" y="f31"/>
                  <a:pt x="f6" y="f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5" name="Freeform 77">
            <a:extLst>
              <a:ext uri="{FF2B5EF4-FFF2-40B4-BE49-F238E27FC236}">
                <a16:creationId xmlns:a16="http://schemas.microsoft.com/office/drawing/2014/main" id="{9392D24D-12AF-405C-8965-FEF7F5A66C74}"/>
              </a:ext>
            </a:extLst>
          </p:cNvPr>
          <p:cNvSpPr/>
          <p:nvPr/>
        </p:nvSpPr>
        <p:spPr>
          <a:xfrm>
            <a:off x="3425827" y="2279654"/>
            <a:ext cx="128592" cy="666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9"/>
              <a:gd name="f7" fmla="val 56"/>
              <a:gd name="f8" fmla="val 2"/>
              <a:gd name="f9" fmla="val 8"/>
              <a:gd name="f10" fmla="val 12"/>
              <a:gd name="f11" fmla="val 4"/>
              <a:gd name="f12" fmla="val 15"/>
              <a:gd name="f13" fmla="val 6"/>
              <a:gd name="f14" fmla="val 34"/>
              <a:gd name="f15" fmla="val 16"/>
              <a:gd name="f16" fmla="val 52"/>
              <a:gd name="f17" fmla="val 20"/>
              <a:gd name="f18" fmla="val 72"/>
              <a:gd name="f19" fmla="val 11"/>
              <a:gd name="f20" fmla="val 86"/>
              <a:gd name="f21" fmla="val 5"/>
              <a:gd name="f22" fmla="val 99"/>
              <a:gd name="f23" fmla="val 105"/>
              <a:gd name="f24" fmla="val 22"/>
              <a:gd name="f25" fmla="val 38"/>
              <a:gd name="f26" fmla="val 98"/>
              <a:gd name="f27" fmla="val 45"/>
              <a:gd name="f28" fmla="val 50"/>
              <a:gd name="f29" fmla="val 58"/>
              <a:gd name="f30" fmla="val 54"/>
              <a:gd name="f31" fmla="val 47"/>
              <a:gd name="f32" fmla="val 26"/>
              <a:gd name="f33" fmla="val 37"/>
              <a:gd name="f34" fmla="+- 0 0 -90"/>
              <a:gd name="f35" fmla="*/ f3 1 109"/>
              <a:gd name="f36" fmla="*/ f4 1 56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109"/>
              <a:gd name="f45" fmla="*/ f41 1 56"/>
              <a:gd name="f46" fmla="*/ 0 f42 1"/>
              <a:gd name="f47" fmla="*/ 2 f41 1"/>
              <a:gd name="f48" fmla="*/ 15 f42 1"/>
              <a:gd name="f49" fmla="*/ 6 f41 1"/>
              <a:gd name="f50" fmla="*/ 72 f42 1"/>
              <a:gd name="f51" fmla="*/ 11 f41 1"/>
              <a:gd name="f52" fmla="*/ 105 f42 1"/>
              <a:gd name="f53" fmla="*/ 22 f41 1"/>
              <a:gd name="f54" fmla="*/ 86 f42 1"/>
              <a:gd name="f55" fmla="*/ 50 f41 1"/>
              <a:gd name="f56" fmla="*/ 45 f42 1"/>
              <a:gd name="f57" fmla="*/ 47 f41 1"/>
              <a:gd name="f58" fmla="+- f43 0 f1"/>
              <a:gd name="f59" fmla="*/ f46 1 109"/>
              <a:gd name="f60" fmla="*/ f47 1 56"/>
              <a:gd name="f61" fmla="*/ f48 1 109"/>
              <a:gd name="f62" fmla="*/ f49 1 56"/>
              <a:gd name="f63" fmla="*/ f50 1 109"/>
              <a:gd name="f64" fmla="*/ f51 1 56"/>
              <a:gd name="f65" fmla="*/ f52 1 109"/>
              <a:gd name="f66" fmla="*/ f53 1 56"/>
              <a:gd name="f67" fmla="*/ f54 1 109"/>
              <a:gd name="f68" fmla="*/ f55 1 56"/>
              <a:gd name="f69" fmla="*/ f56 1 109"/>
              <a:gd name="f70" fmla="*/ f57 1 56"/>
              <a:gd name="f71" fmla="*/ 0 1 f44"/>
              <a:gd name="f72" fmla="*/ f38 1 f44"/>
              <a:gd name="f73" fmla="*/ 0 1 f45"/>
              <a:gd name="f74" fmla="*/ f39 1 f45"/>
              <a:gd name="f75" fmla="*/ f59 1 f44"/>
              <a:gd name="f76" fmla="*/ f60 1 f45"/>
              <a:gd name="f77" fmla="*/ f61 1 f44"/>
              <a:gd name="f78" fmla="*/ f62 1 f45"/>
              <a:gd name="f79" fmla="*/ f63 1 f44"/>
              <a:gd name="f80" fmla="*/ f64 1 f45"/>
              <a:gd name="f81" fmla="*/ f65 1 f44"/>
              <a:gd name="f82" fmla="*/ f66 1 f45"/>
              <a:gd name="f83" fmla="*/ f67 1 f44"/>
              <a:gd name="f84" fmla="*/ f68 1 f45"/>
              <a:gd name="f85" fmla="*/ f69 1 f44"/>
              <a:gd name="f86" fmla="*/ f70 1 f45"/>
              <a:gd name="f87" fmla="*/ f71 f35 1"/>
              <a:gd name="f88" fmla="*/ f72 f35 1"/>
              <a:gd name="f89" fmla="*/ f74 f36 1"/>
              <a:gd name="f90" fmla="*/ f73 f36 1"/>
              <a:gd name="f91" fmla="*/ f75 f35 1"/>
              <a:gd name="f92" fmla="*/ f76 f36 1"/>
              <a:gd name="f93" fmla="*/ f77 f35 1"/>
              <a:gd name="f94" fmla="*/ f78 f36 1"/>
              <a:gd name="f95" fmla="*/ f79 f35 1"/>
              <a:gd name="f96" fmla="*/ f80 f36 1"/>
              <a:gd name="f97" fmla="*/ f81 f35 1"/>
              <a:gd name="f98" fmla="*/ f82 f36 1"/>
              <a:gd name="f99" fmla="*/ f83 f35 1"/>
              <a:gd name="f100" fmla="*/ f84 f36 1"/>
              <a:gd name="f101" fmla="*/ f85 f35 1"/>
              <a:gd name="f102" fmla="*/ f8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1" y="f92"/>
              </a:cxn>
              <a:cxn ang="f58">
                <a:pos x="f93" y="f94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91" y="f92"/>
              </a:cxn>
            </a:cxnLst>
            <a:rect l="f87" t="f90" r="f88" b="f89"/>
            <a:pathLst>
              <a:path w="109" h="56">
                <a:moveTo>
                  <a:pt x="f5" y="f8"/>
                </a:moveTo>
                <a:cubicBezTo>
                  <a:pt x="f9" y="f5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13"/>
                  <a:pt x="f23" y="f24"/>
                </a:cubicBezTo>
                <a:cubicBezTo>
                  <a:pt x="f6" y="f25"/>
                  <a:pt x="f26" y="f27"/>
                  <a:pt x="f20" y="f28"/>
                </a:cubicBezTo>
                <a:cubicBezTo>
                  <a:pt x="f18" y="f7"/>
                  <a:pt x="f29" y="f30"/>
                  <a:pt x="f27" y="f31"/>
                </a:cubicBezTo>
                <a:cubicBezTo>
                  <a:pt x="f32" y="f33"/>
                  <a:pt x="f10" y="f24"/>
                  <a:pt x="f5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6" name="Freeform 78">
            <a:extLst>
              <a:ext uri="{FF2B5EF4-FFF2-40B4-BE49-F238E27FC236}">
                <a16:creationId xmlns:a16="http://schemas.microsoft.com/office/drawing/2014/main" id="{C4B7510E-4729-4964-AB80-39B74251E2C4}"/>
              </a:ext>
            </a:extLst>
          </p:cNvPr>
          <p:cNvSpPr/>
          <p:nvPr/>
        </p:nvSpPr>
        <p:spPr>
          <a:xfrm>
            <a:off x="3473448" y="900117"/>
            <a:ext cx="334963" cy="3079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2"/>
              <a:gd name="f7" fmla="val 260"/>
              <a:gd name="f8" fmla="val 119"/>
              <a:gd name="f9" fmla="val 94"/>
              <a:gd name="f10" fmla="val 108"/>
              <a:gd name="f11" fmla="val 80"/>
              <a:gd name="f12" fmla="val 90"/>
              <a:gd name="f13" fmla="val 77"/>
              <a:gd name="f14" fmla="val 96"/>
              <a:gd name="f15" fmla="val 59"/>
              <a:gd name="f16" fmla="val 104"/>
              <a:gd name="f17" fmla="val 36"/>
              <a:gd name="f18" fmla="val 19"/>
              <a:gd name="f19" fmla="val 138"/>
              <a:gd name="f20" fmla="val 4"/>
              <a:gd name="f21" fmla="val 144"/>
              <a:gd name="f22" fmla="val 149"/>
              <a:gd name="f23" fmla="val 5"/>
              <a:gd name="f24" fmla="val 153"/>
              <a:gd name="f25" fmla="val 9"/>
              <a:gd name="f26" fmla="val 164"/>
              <a:gd name="f27" fmla="val 20"/>
              <a:gd name="f28" fmla="val 174"/>
              <a:gd name="f29" fmla="val 32"/>
              <a:gd name="f30" fmla="val 184"/>
              <a:gd name="f31" fmla="val 44"/>
              <a:gd name="f32" fmla="val 191"/>
              <a:gd name="f33" fmla="val 53"/>
              <a:gd name="f34" fmla="val 195"/>
              <a:gd name="f35" fmla="val 62"/>
              <a:gd name="f36" fmla="val 179"/>
              <a:gd name="f37" fmla="val 71"/>
              <a:gd name="f38" fmla="val 209"/>
              <a:gd name="f39" fmla="val 235"/>
              <a:gd name="f40" fmla="val 81"/>
              <a:gd name="f41" fmla="val 259"/>
              <a:gd name="f42" fmla="val 95"/>
              <a:gd name="f43" fmla="val 280"/>
              <a:gd name="f44" fmla="val 106"/>
              <a:gd name="f45" fmla="val 110"/>
              <a:gd name="f46" fmla="val 269"/>
              <a:gd name="f47" fmla="val 130"/>
              <a:gd name="f48" fmla="val 255"/>
              <a:gd name="f49" fmla="val 154"/>
              <a:gd name="f50" fmla="val 242"/>
              <a:gd name="f51" fmla="val 211"/>
              <a:gd name="f52" fmla="val 186"/>
              <a:gd name="f53" fmla="val 204"/>
              <a:gd name="f54" fmla="val 187"/>
              <a:gd name="f55" fmla="val 206"/>
              <a:gd name="f56" fmla="val 207"/>
              <a:gd name="f57" fmla="val 200"/>
              <a:gd name="f58" fmla="val 210"/>
              <a:gd name="f59" fmla="val 214"/>
              <a:gd name="f60" fmla="val 227"/>
              <a:gd name="f61" fmla="val 241"/>
              <a:gd name="f62" fmla="val 205"/>
              <a:gd name="f63" fmla="val 254"/>
              <a:gd name="f64" fmla="val 198"/>
              <a:gd name="f65" fmla="val 185"/>
              <a:gd name="f66" fmla="val 168"/>
              <a:gd name="f67" fmla="val 152"/>
              <a:gd name="f68" fmla="val 258"/>
              <a:gd name="f69" fmla="val 136"/>
              <a:gd name="f70" fmla="val 252"/>
              <a:gd name="f71" fmla="val 129"/>
              <a:gd name="f72" fmla="val 249"/>
              <a:gd name="f73" fmla="val 122"/>
              <a:gd name="f74" fmla="val 247"/>
              <a:gd name="f75" fmla="val 124"/>
              <a:gd name="f76" fmla="val 127"/>
              <a:gd name="f77" fmla="val 222"/>
              <a:gd name="f78" fmla="val 117"/>
              <a:gd name="f79" fmla="val 229"/>
              <a:gd name="f80" fmla="val 113"/>
              <a:gd name="f81" fmla="val 231"/>
              <a:gd name="f82" fmla="val 240"/>
              <a:gd name="f83" fmla="val 243"/>
              <a:gd name="f84" fmla="val 57"/>
              <a:gd name="f85" fmla="val 244"/>
              <a:gd name="f86" fmla="val 43"/>
              <a:gd name="f87" fmla="val 37"/>
              <a:gd name="f88" fmla="val 238"/>
              <a:gd name="f89" fmla="val 224"/>
              <a:gd name="f90" fmla="val 35"/>
              <a:gd name="f91" fmla="val 201"/>
              <a:gd name="f92" fmla="val 38"/>
              <a:gd name="f93" fmla="val 50"/>
              <a:gd name="f94" fmla="val 159"/>
              <a:gd name="f95" fmla="val 52"/>
              <a:gd name="f96" fmla="val 155"/>
              <a:gd name="f97" fmla="val 54"/>
              <a:gd name="f98" fmla="val 147"/>
              <a:gd name="f99" fmla="val 46"/>
              <a:gd name="f100" fmla="val 143"/>
              <a:gd name="f101" fmla="val 42"/>
              <a:gd name="f102" fmla="val 170"/>
              <a:gd name="f103" fmla="val 27"/>
              <a:gd name="f104" fmla="val 161"/>
              <a:gd name="f105" fmla="val 22"/>
              <a:gd name="f106" fmla="val 7"/>
              <a:gd name="f107" fmla="val 85"/>
              <a:gd name="f108" fmla="val 64"/>
              <a:gd name="f109" fmla="val 97"/>
              <a:gd name="f110" fmla="val 141"/>
              <a:gd name="f111" fmla="val 132"/>
              <a:gd name="f112" fmla="val 100"/>
              <a:gd name="f113" fmla="val 111"/>
              <a:gd name="f114" fmla="val 115"/>
              <a:gd name="f115" fmla="val 123"/>
              <a:gd name="f116" fmla="val 101"/>
              <a:gd name="f117" fmla="val 89"/>
              <a:gd name="f118" fmla="val 125"/>
              <a:gd name="f119" fmla="val 78"/>
              <a:gd name="f120" fmla="val 76"/>
              <a:gd name="f121" fmla="val 79"/>
              <a:gd name="f122" fmla="val 166"/>
              <a:gd name="f123" fmla="val 91"/>
              <a:gd name="f124" fmla="val 172"/>
              <a:gd name="f125" fmla="val 99"/>
              <a:gd name="f126" fmla="val 176"/>
              <a:gd name="f127" fmla="val 103"/>
              <a:gd name="f128" fmla="val 183"/>
              <a:gd name="f129" fmla="val 118"/>
              <a:gd name="f130" fmla="val 208"/>
              <a:gd name="f131" fmla="val 139"/>
              <a:gd name="f132" fmla="val 212"/>
              <a:gd name="f133" fmla="val 163"/>
              <a:gd name="f134" fmla="val 190"/>
              <a:gd name="f135" fmla="val 173"/>
              <a:gd name="f136" fmla="val 196"/>
              <a:gd name="f137" fmla="val 162"/>
              <a:gd name="f138" fmla="val 203"/>
              <a:gd name="f139" fmla="val 202"/>
              <a:gd name="f140" fmla="val 156"/>
              <a:gd name="f141" fmla="+- 0 0 -90"/>
              <a:gd name="f142" fmla="*/ f3 1 282"/>
              <a:gd name="f143" fmla="*/ f4 1 260"/>
              <a:gd name="f144" fmla="val f5"/>
              <a:gd name="f145" fmla="val f6"/>
              <a:gd name="f146" fmla="val f7"/>
              <a:gd name="f147" fmla="*/ f141 f0 1"/>
              <a:gd name="f148" fmla="+- f146 0 f144"/>
              <a:gd name="f149" fmla="+- f145 0 f144"/>
              <a:gd name="f150" fmla="*/ f147 1 f2"/>
              <a:gd name="f151" fmla="*/ f149 1 282"/>
              <a:gd name="f152" fmla="*/ f148 1 260"/>
              <a:gd name="f153" fmla="*/ 119 f149 1"/>
              <a:gd name="f154" fmla="*/ 94 f148 1"/>
              <a:gd name="f155" fmla="*/ 96 f149 1"/>
              <a:gd name="f156" fmla="*/ 59 f148 1"/>
              <a:gd name="f157" fmla="*/ 138 f149 1"/>
              <a:gd name="f158" fmla="*/ 4 f148 1"/>
              <a:gd name="f159" fmla="*/ 153 f149 1"/>
              <a:gd name="f160" fmla="*/ 9 f148 1"/>
              <a:gd name="f161" fmla="*/ 184 f149 1"/>
              <a:gd name="f162" fmla="*/ 44 f148 1"/>
              <a:gd name="f163" fmla="*/ 179 f149 1"/>
              <a:gd name="f164" fmla="*/ 71 f148 1"/>
              <a:gd name="f165" fmla="*/ 259 f149 1"/>
              <a:gd name="f166" fmla="*/ 95 f148 1"/>
              <a:gd name="f167" fmla="*/ 269 f149 1"/>
              <a:gd name="f168" fmla="*/ 130 f148 1"/>
              <a:gd name="f169" fmla="*/ 211 f149 1"/>
              <a:gd name="f170" fmla="*/ 186 f148 1"/>
              <a:gd name="f171" fmla="*/ 207 f149 1"/>
              <a:gd name="f172" fmla="*/ 200 f148 1"/>
              <a:gd name="f173" fmla="*/ 206 f149 1"/>
              <a:gd name="f174" fmla="*/ 241 f148 1"/>
              <a:gd name="f175" fmla="*/ 185 f149 1"/>
              <a:gd name="f176" fmla="*/ 260 f148 1"/>
              <a:gd name="f177" fmla="*/ 136 f149 1"/>
              <a:gd name="f178" fmla="*/ 252 f148 1"/>
              <a:gd name="f179" fmla="*/ 124 f149 1"/>
              <a:gd name="f180" fmla="*/ 235 f148 1"/>
              <a:gd name="f181" fmla="*/ 113 f149 1"/>
              <a:gd name="f182" fmla="*/ 231 f148 1"/>
              <a:gd name="f183" fmla="*/ 57 f149 1"/>
              <a:gd name="f184" fmla="*/ 244 f148 1"/>
              <a:gd name="f185" fmla="*/ 36 f149 1"/>
              <a:gd name="f186" fmla="*/ 224 f148 1"/>
              <a:gd name="f187" fmla="*/ 50 f149 1"/>
              <a:gd name="f188" fmla="*/ 159 f148 1"/>
              <a:gd name="f189" fmla="*/ 52 f149 1"/>
              <a:gd name="f190" fmla="*/ 147 f148 1"/>
              <a:gd name="f191" fmla="*/ 42 f149 1"/>
              <a:gd name="f192" fmla="*/ 153 f148 1"/>
              <a:gd name="f193" fmla="*/ 22 f149 1"/>
              <a:gd name="f194" fmla="*/ 149 f148 1"/>
              <a:gd name="f195" fmla="*/ 64 f149 1"/>
              <a:gd name="f196" fmla="*/ 85 f148 1"/>
              <a:gd name="f197" fmla="*/ 141 f149 1"/>
              <a:gd name="f198" fmla="*/ 111 f148 1"/>
              <a:gd name="f199" fmla="*/ 101 f149 1"/>
              <a:gd name="f200" fmla="*/ 124 f148 1"/>
              <a:gd name="f201" fmla="*/ 78 f149 1"/>
              <a:gd name="f202" fmla="*/ 143 f148 1"/>
              <a:gd name="f203" fmla="*/ 91 f149 1"/>
              <a:gd name="f204" fmla="*/ 172 f148 1"/>
              <a:gd name="f205" fmla="*/ 108 f149 1"/>
              <a:gd name="f206" fmla="*/ 191 f148 1"/>
              <a:gd name="f207" fmla="*/ 154 f149 1"/>
              <a:gd name="f208" fmla="*/ 198 f148 1"/>
              <a:gd name="f209" fmla="*/ 179 f148 1"/>
              <a:gd name="f210" fmla="*/ 203 f149 1"/>
              <a:gd name="f211" fmla="+- f150 0 f1"/>
              <a:gd name="f212" fmla="*/ f153 1 282"/>
              <a:gd name="f213" fmla="*/ f154 1 260"/>
              <a:gd name="f214" fmla="*/ f155 1 282"/>
              <a:gd name="f215" fmla="*/ f156 1 260"/>
              <a:gd name="f216" fmla="*/ f157 1 282"/>
              <a:gd name="f217" fmla="*/ f158 1 260"/>
              <a:gd name="f218" fmla="*/ f159 1 282"/>
              <a:gd name="f219" fmla="*/ f160 1 260"/>
              <a:gd name="f220" fmla="*/ f161 1 282"/>
              <a:gd name="f221" fmla="*/ f162 1 260"/>
              <a:gd name="f222" fmla="*/ f163 1 282"/>
              <a:gd name="f223" fmla="*/ f164 1 260"/>
              <a:gd name="f224" fmla="*/ f165 1 282"/>
              <a:gd name="f225" fmla="*/ f166 1 260"/>
              <a:gd name="f226" fmla="*/ f167 1 282"/>
              <a:gd name="f227" fmla="*/ f168 1 260"/>
              <a:gd name="f228" fmla="*/ f169 1 282"/>
              <a:gd name="f229" fmla="*/ f170 1 260"/>
              <a:gd name="f230" fmla="*/ f171 1 282"/>
              <a:gd name="f231" fmla="*/ f172 1 260"/>
              <a:gd name="f232" fmla="*/ f173 1 282"/>
              <a:gd name="f233" fmla="*/ f174 1 260"/>
              <a:gd name="f234" fmla="*/ f175 1 282"/>
              <a:gd name="f235" fmla="*/ f176 1 260"/>
              <a:gd name="f236" fmla="*/ f177 1 282"/>
              <a:gd name="f237" fmla="*/ f178 1 260"/>
              <a:gd name="f238" fmla="*/ f179 1 282"/>
              <a:gd name="f239" fmla="*/ f180 1 260"/>
              <a:gd name="f240" fmla="*/ f181 1 282"/>
              <a:gd name="f241" fmla="*/ f182 1 260"/>
              <a:gd name="f242" fmla="*/ f183 1 282"/>
              <a:gd name="f243" fmla="*/ f184 1 260"/>
              <a:gd name="f244" fmla="*/ f185 1 282"/>
              <a:gd name="f245" fmla="*/ f186 1 260"/>
              <a:gd name="f246" fmla="*/ f187 1 282"/>
              <a:gd name="f247" fmla="*/ f188 1 260"/>
              <a:gd name="f248" fmla="*/ f189 1 282"/>
              <a:gd name="f249" fmla="*/ f190 1 260"/>
              <a:gd name="f250" fmla="*/ f191 1 282"/>
              <a:gd name="f251" fmla="*/ f192 1 260"/>
              <a:gd name="f252" fmla="*/ f193 1 282"/>
              <a:gd name="f253" fmla="*/ f194 1 260"/>
              <a:gd name="f254" fmla="*/ f195 1 282"/>
              <a:gd name="f255" fmla="*/ f196 1 260"/>
              <a:gd name="f256" fmla="*/ f197 1 282"/>
              <a:gd name="f257" fmla="*/ f198 1 260"/>
              <a:gd name="f258" fmla="*/ f199 1 282"/>
              <a:gd name="f259" fmla="*/ f200 1 260"/>
              <a:gd name="f260" fmla="*/ f201 1 282"/>
              <a:gd name="f261" fmla="*/ f202 1 260"/>
              <a:gd name="f262" fmla="*/ f203 1 282"/>
              <a:gd name="f263" fmla="*/ f204 1 260"/>
              <a:gd name="f264" fmla="*/ f205 1 282"/>
              <a:gd name="f265" fmla="*/ f206 1 260"/>
              <a:gd name="f266" fmla="*/ f207 1 282"/>
              <a:gd name="f267" fmla="*/ f208 1 260"/>
              <a:gd name="f268" fmla="*/ f209 1 260"/>
              <a:gd name="f269" fmla="*/ f210 1 282"/>
              <a:gd name="f270" fmla="*/ 0 1 f151"/>
              <a:gd name="f271" fmla="*/ f145 1 f151"/>
              <a:gd name="f272" fmla="*/ 0 1 f152"/>
              <a:gd name="f273" fmla="*/ f146 1 f152"/>
              <a:gd name="f274" fmla="*/ f212 1 f151"/>
              <a:gd name="f275" fmla="*/ f213 1 f152"/>
              <a:gd name="f276" fmla="*/ f214 1 f151"/>
              <a:gd name="f277" fmla="*/ f215 1 f152"/>
              <a:gd name="f278" fmla="*/ f216 1 f151"/>
              <a:gd name="f279" fmla="*/ f217 1 f152"/>
              <a:gd name="f280" fmla="*/ f218 1 f151"/>
              <a:gd name="f281" fmla="*/ f219 1 f152"/>
              <a:gd name="f282" fmla="*/ f220 1 f151"/>
              <a:gd name="f283" fmla="*/ f221 1 f152"/>
              <a:gd name="f284" fmla="*/ f222 1 f151"/>
              <a:gd name="f285" fmla="*/ f223 1 f152"/>
              <a:gd name="f286" fmla="*/ f224 1 f151"/>
              <a:gd name="f287" fmla="*/ f225 1 f152"/>
              <a:gd name="f288" fmla="*/ f226 1 f151"/>
              <a:gd name="f289" fmla="*/ f227 1 f152"/>
              <a:gd name="f290" fmla="*/ f228 1 f151"/>
              <a:gd name="f291" fmla="*/ f229 1 f152"/>
              <a:gd name="f292" fmla="*/ f230 1 f151"/>
              <a:gd name="f293" fmla="*/ f231 1 f152"/>
              <a:gd name="f294" fmla="*/ f232 1 f151"/>
              <a:gd name="f295" fmla="*/ f233 1 f152"/>
              <a:gd name="f296" fmla="*/ f234 1 f151"/>
              <a:gd name="f297" fmla="*/ f235 1 f152"/>
              <a:gd name="f298" fmla="*/ f236 1 f151"/>
              <a:gd name="f299" fmla="*/ f237 1 f152"/>
              <a:gd name="f300" fmla="*/ f238 1 f151"/>
              <a:gd name="f301" fmla="*/ f239 1 f152"/>
              <a:gd name="f302" fmla="*/ f240 1 f151"/>
              <a:gd name="f303" fmla="*/ f241 1 f152"/>
              <a:gd name="f304" fmla="*/ f242 1 f151"/>
              <a:gd name="f305" fmla="*/ f243 1 f152"/>
              <a:gd name="f306" fmla="*/ f244 1 f151"/>
              <a:gd name="f307" fmla="*/ f245 1 f152"/>
              <a:gd name="f308" fmla="*/ f246 1 f151"/>
              <a:gd name="f309" fmla="*/ f247 1 f152"/>
              <a:gd name="f310" fmla="*/ f248 1 f151"/>
              <a:gd name="f311" fmla="*/ f249 1 f152"/>
              <a:gd name="f312" fmla="*/ f250 1 f151"/>
              <a:gd name="f313" fmla="*/ f251 1 f152"/>
              <a:gd name="f314" fmla="*/ f252 1 f151"/>
              <a:gd name="f315" fmla="*/ f253 1 f152"/>
              <a:gd name="f316" fmla="*/ f254 1 f151"/>
              <a:gd name="f317" fmla="*/ f255 1 f152"/>
              <a:gd name="f318" fmla="*/ f256 1 f151"/>
              <a:gd name="f319" fmla="*/ f257 1 f152"/>
              <a:gd name="f320" fmla="*/ f258 1 f151"/>
              <a:gd name="f321" fmla="*/ f259 1 f152"/>
              <a:gd name="f322" fmla="*/ f260 1 f151"/>
              <a:gd name="f323" fmla="*/ f261 1 f152"/>
              <a:gd name="f324" fmla="*/ f262 1 f151"/>
              <a:gd name="f325" fmla="*/ f263 1 f152"/>
              <a:gd name="f326" fmla="*/ f264 1 f151"/>
              <a:gd name="f327" fmla="*/ f265 1 f152"/>
              <a:gd name="f328" fmla="*/ f266 1 f151"/>
              <a:gd name="f329" fmla="*/ f267 1 f152"/>
              <a:gd name="f330" fmla="*/ f268 1 f152"/>
              <a:gd name="f331" fmla="*/ f269 1 f151"/>
              <a:gd name="f332" fmla="*/ f270 f142 1"/>
              <a:gd name="f333" fmla="*/ f271 f142 1"/>
              <a:gd name="f334" fmla="*/ f273 f143 1"/>
              <a:gd name="f335" fmla="*/ f272 f143 1"/>
              <a:gd name="f336" fmla="*/ f274 f142 1"/>
              <a:gd name="f337" fmla="*/ f275 f143 1"/>
              <a:gd name="f338" fmla="*/ f276 f142 1"/>
              <a:gd name="f339" fmla="*/ f277 f143 1"/>
              <a:gd name="f340" fmla="*/ f278 f142 1"/>
              <a:gd name="f341" fmla="*/ f279 f143 1"/>
              <a:gd name="f342" fmla="*/ f280 f142 1"/>
              <a:gd name="f343" fmla="*/ f281 f143 1"/>
              <a:gd name="f344" fmla="*/ f282 f142 1"/>
              <a:gd name="f345" fmla="*/ f283 f143 1"/>
              <a:gd name="f346" fmla="*/ f284 f142 1"/>
              <a:gd name="f347" fmla="*/ f285 f143 1"/>
              <a:gd name="f348" fmla="*/ f286 f142 1"/>
              <a:gd name="f349" fmla="*/ f287 f143 1"/>
              <a:gd name="f350" fmla="*/ f288 f142 1"/>
              <a:gd name="f351" fmla="*/ f289 f143 1"/>
              <a:gd name="f352" fmla="*/ f290 f142 1"/>
              <a:gd name="f353" fmla="*/ f291 f143 1"/>
              <a:gd name="f354" fmla="*/ f292 f142 1"/>
              <a:gd name="f355" fmla="*/ f293 f143 1"/>
              <a:gd name="f356" fmla="*/ f294 f142 1"/>
              <a:gd name="f357" fmla="*/ f295 f143 1"/>
              <a:gd name="f358" fmla="*/ f296 f142 1"/>
              <a:gd name="f359" fmla="*/ f297 f143 1"/>
              <a:gd name="f360" fmla="*/ f298 f142 1"/>
              <a:gd name="f361" fmla="*/ f299 f143 1"/>
              <a:gd name="f362" fmla="*/ f300 f142 1"/>
              <a:gd name="f363" fmla="*/ f301 f143 1"/>
              <a:gd name="f364" fmla="*/ f302 f142 1"/>
              <a:gd name="f365" fmla="*/ f303 f143 1"/>
              <a:gd name="f366" fmla="*/ f304 f142 1"/>
              <a:gd name="f367" fmla="*/ f305 f143 1"/>
              <a:gd name="f368" fmla="*/ f306 f142 1"/>
              <a:gd name="f369" fmla="*/ f307 f143 1"/>
              <a:gd name="f370" fmla="*/ f308 f142 1"/>
              <a:gd name="f371" fmla="*/ f309 f143 1"/>
              <a:gd name="f372" fmla="*/ f310 f142 1"/>
              <a:gd name="f373" fmla="*/ f311 f143 1"/>
              <a:gd name="f374" fmla="*/ f312 f142 1"/>
              <a:gd name="f375" fmla="*/ f313 f143 1"/>
              <a:gd name="f376" fmla="*/ f314 f142 1"/>
              <a:gd name="f377" fmla="*/ f315 f143 1"/>
              <a:gd name="f378" fmla="*/ f316 f142 1"/>
              <a:gd name="f379" fmla="*/ f317 f143 1"/>
              <a:gd name="f380" fmla="*/ f318 f142 1"/>
              <a:gd name="f381" fmla="*/ f319 f143 1"/>
              <a:gd name="f382" fmla="*/ f320 f142 1"/>
              <a:gd name="f383" fmla="*/ f321 f143 1"/>
              <a:gd name="f384" fmla="*/ f322 f142 1"/>
              <a:gd name="f385" fmla="*/ f323 f143 1"/>
              <a:gd name="f386" fmla="*/ f324 f142 1"/>
              <a:gd name="f387" fmla="*/ f325 f143 1"/>
              <a:gd name="f388" fmla="*/ f326 f142 1"/>
              <a:gd name="f389" fmla="*/ f327 f143 1"/>
              <a:gd name="f390" fmla="*/ f328 f142 1"/>
              <a:gd name="f391" fmla="*/ f329 f143 1"/>
              <a:gd name="f392" fmla="*/ f330 f143 1"/>
              <a:gd name="f393" fmla="*/ f331 f1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1">
                <a:pos x="f336" y="f337"/>
              </a:cxn>
              <a:cxn ang="f211">
                <a:pos x="f338" y="f339"/>
              </a:cxn>
              <a:cxn ang="f211">
                <a:pos x="f340" y="f341"/>
              </a:cxn>
              <a:cxn ang="f211">
                <a:pos x="f342" y="f343"/>
              </a:cxn>
              <a:cxn ang="f211">
                <a:pos x="f344" y="f345"/>
              </a:cxn>
              <a:cxn ang="f211">
                <a:pos x="f346" y="f347"/>
              </a:cxn>
              <a:cxn ang="f211">
                <a:pos x="f348" y="f349"/>
              </a:cxn>
              <a:cxn ang="f211">
                <a:pos x="f350" y="f351"/>
              </a:cxn>
              <a:cxn ang="f211">
                <a:pos x="f352" y="f353"/>
              </a:cxn>
              <a:cxn ang="f211">
                <a:pos x="f354" y="f355"/>
              </a:cxn>
              <a:cxn ang="f211">
                <a:pos x="f356" y="f357"/>
              </a:cxn>
              <a:cxn ang="f211">
                <a:pos x="f358" y="f359"/>
              </a:cxn>
              <a:cxn ang="f211">
                <a:pos x="f360" y="f361"/>
              </a:cxn>
              <a:cxn ang="f211">
                <a:pos x="f362" y="f363"/>
              </a:cxn>
              <a:cxn ang="f211">
                <a:pos x="f364" y="f365"/>
              </a:cxn>
              <a:cxn ang="f211">
                <a:pos x="f366" y="f367"/>
              </a:cxn>
              <a:cxn ang="f211">
                <a:pos x="f368" y="f369"/>
              </a:cxn>
              <a:cxn ang="f211">
                <a:pos x="f370" y="f371"/>
              </a:cxn>
              <a:cxn ang="f211">
                <a:pos x="f372" y="f373"/>
              </a:cxn>
              <a:cxn ang="f211">
                <a:pos x="f374" y="f375"/>
              </a:cxn>
              <a:cxn ang="f211">
                <a:pos x="f376" y="f377"/>
              </a:cxn>
              <a:cxn ang="f211">
                <a:pos x="f378" y="f379"/>
              </a:cxn>
              <a:cxn ang="f211">
                <a:pos x="f336" y="f337"/>
              </a:cxn>
              <a:cxn ang="f211">
                <a:pos x="f380" y="f349"/>
              </a:cxn>
              <a:cxn ang="f211">
                <a:pos x="f336" y="f381"/>
              </a:cxn>
              <a:cxn ang="f211">
                <a:pos x="f382" y="f383"/>
              </a:cxn>
              <a:cxn ang="f211">
                <a:pos x="f384" y="f385"/>
              </a:cxn>
              <a:cxn ang="f211">
                <a:pos x="f386" y="f387"/>
              </a:cxn>
              <a:cxn ang="f211">
                <a:pos x="f388" y="f389"/>
              </a:cxn>
              <a:cxn ang="f211">
                <a:pos x="f390" y="f391"/>
              </a:cxn>
              <a:cxn ang="f211">
                <a:pos x="f344" y="f392"/>
              </a:cxn>
              <a:cxn ang="f211">
                <a:pos x="f393" y="f373"/>
              </a:cxn>
              <a:cxn ang="f211">
                <a:pos x="f380" y="f349"/>
              </a:cxn>
            </a:cxnLst>
            <a:rect l="f332" t="f335" r="f333" b="f334"/>
            <a:pathLst>
              <a:path w="282" h="26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8" y="f18"/>
                  <a:pt x="f19" y="f20"/>
                </a:cubicBezTo>
                <a:cubicBezTo>
                  <a:pt x="f21" y="f5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7"/>
                  <a:pt x="f39" y="f40"/>
                  <a:pt x="f41" y="f42"/>
                </a:cubicBezTo>
                <a:cubicBezTo>
                  <a:pt x="f43" y="f44"/>
                  <a:pt x="f6" y="f45"/>
                  <a:pt x="f46" y="f47"/>
                </a:cubicBezTo>
                <a:cubicBezTo>
                  <a:pt x="f48" y="f49"/>
                  <a:pt x="f50" y="f2"/>
                  <a:pt x="f51" y="f52"/>
                </a:cubicBezTo>
                <a:cubicBezTo>
                  <a:pt x="f53" y="f54"/>
                  <a:pt x="f55" y="f34"/>
                  <a:pt x="f56" y="f57"/>
                </a:cubicBezTo>
                <a:cubicBezTo>
                  <a:pt x="f58" y="f59"/>
                  <a:pt x="f56" y="f60"/>
                  <a:pt x="f55" y="f61"/>
                </a:cubicBezTo>
                <a:cubicBezTo>
                  <a:pt x="f62" y="f63"/>
                  <a:pt x="f64" y="f7"/>
                  <a:pt x="f65" y="f7"/>
                </a:cubicBezTo>
                <a:cubicBezTo>
                  <a:pt x="f66" y="f7"/>
                  <a:pt x="f67" y="f68"/>
                  <a:pt x="f69" y="f70"/>
                </a:cubicBezTo>
                <a:cubicBezTo>
                  <a:pt x="f71" y="f72"/>
                  <a:pt x="f73" y="f74"/>
                  <a:pt x="f75" y="f39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42" y="f82"/>
                  <a:pt x="f13" y="f83"/>
                  <a:pt x="f84" y="f85"/>
                </a:cubicBezTo>
                <a:cubicBezTo>
                  <a:pt x="f86" y="f85"/>
                  <a:pt x="f87" y="f88"/>
                  <a:pt x="f17" y="f89"/>
                </a:cubicBezTo>
                <a:cubicBezTo>
                  <a:pt x="f90" y="f91"/>
                  <a:pt x="f92" y="f36"/>
                  <a:pt x="f93" y="f94"/>
                </a:cubicBezTo>
                <a:cubicBezTo>
                  <a:pt x="f95" y="f96"/>
                  <a:pt x="f97" y="f67"/>
                  <a:pt x="f95" y="f98"/>
                </a:cubicBezTo>
                <a:cubicBezTo>
                  <a:pt x="f99" y="f100"/>
                  <a:pt x="f31" y="f22"/>
                  <a:pt x="f101" y="f24"/>
                </a:cubicBezTo>
                <a:cubicBezTo>
                  <a:pt x="f29" y="f102"/>
                  <a:pt x="f103" y="f104"/>
                  <a:pt x="f105" y="f22"/>
                </a:cubicBezTo>
                <a:cubicBezTo>
                  <a:pt x="f5" y="f14"/>
                  <a:pt x="f106" y="f107"/>
                  <a:pt x="f108" y="f107"/>
                </a:cubicBezTo>
                <a:cubicBezTo>
                  <a:pt x="f40" y="f107"/>
                  <a:pt x="f109" y="f12"/>
                  <a:pt x="f8" y="f9"/>
                </a:cubicBezTo>
                <a:close/>
                <a:moveTo>
                  <a:pt x="f110" y="f42"/>
                </a:moveTo>
                <a:cubicBezTo>
                  <a:pt x="f111" y="f9"/>
                  <a:pt x="f75" y="f112"/>
                  <a:pt x="f8" y="f113"/>
                </a:cubicBezTo>
                <a:cubicBezTo>
                  <a:pt x="f114" y="f8"/>
                  <a:pt x="f45" y="f115"/>
                  <a:pt x="f116" y="f75"/>
                </a:cubicBezTo>
                <a:cubicBezTo>
                  <a:pt x="f117" y="f118"/>
                  <a:pt x="f11" y="f47"/>
                  <a:pt x="f119" y="f100"/>
                </a:cubicBezTo>
                <a:cubicBezTo>
                  <a:pt x="f120" y="f96"/>
                  <a:pt x="f121" y="f122"/>
                  <a:pt x="f123" y="f124"/>
                </a:cubicBezTo>
                <a:cubicBezTo>
                  <a:pt x="f125" y="f126"/>
                  <a:pt x="f127" y="f128"/>
                  <a:pt x="f10" y="f32"/>
                </a:cubicBezTo>
                <a:cubicBezTo>
                  <a:pt x="f129" y="f130"/>
                  <a:pt x="f131" y="f132"/>
                  <a:pt x="f49" y="f64"/>
                </a:cubicBezTo>
                <a:cubicBezTo>
                  <a:pt x="f133" y="f134"/>
                  <a:pt x="f135" y="f30"/>
                  <a:pt x="f30" y="f36"/>
                </a:cubicBezTo>
                <a:cubicBezTo>
                  <a:pt x="f136" y="f135"/>
                  <a:pt x="f53" y="f137"/>
                  <a:pt x="f138" y="f98"/>
                </a:cubicBezTo>
                <a:cubicBezTo>
                  <a:pt x="f139" y="f69"/>
                  <a:pt x="f140" y="f42"/>
                  <a:pt x="f110" y="f42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7" name="Freeform 79">
            <a:extLst>
              <a:ext uri="{FF2B5EF4-FFF2-40B4-BE49-F238E27FC236}">
                <a16:creationId xmlns:a16="http://schemas.microsoft.com/office/drawing/2014/main" id="{2D37572B-2F8D-476A-B540-A4CF5EDFED56}"/>
              </a:ext>
            </a:extLst>
          </p:cNvPr>
          <p:cNvSpPr/>
          <p:nvPr/>
        </p:nvSpPr>
        <p:spPr>
          <a:xfrm>
            <a:off x="3468684" y="1141408"/>
            <a:ext cx="174622" cy="134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8"/>
              <a:gd name="f7" fmla="val 114"/>
              <a:gd name="f8" fmla="val 36"/>
              <a:gd name="f9" fmla="val 1"/>
              <a:gd name="f10" fmla="val 28"/>
              <a:gd name="f11" fmla="val 21"/>
              <a:gd name="f12" fmla="val 2"/>
              <a:gd name="f13" fmla="val 14"/>
              <a:gd name="f14" fmla="val 3"/>
              <a:gd name="f15" fmla="val 8"/>
              <a:gd name="f16" fmla="val 5"/>
              <a:gd name="f17" fmla="val 22"/>
              <a:gd name="f18" fmla="val 29"/>
              <a:gd name="f19" fmla="val 4"/>
              <a:gd name="f20" fmla="val 31"/>
              <a:gd name="f21" fmla="val 39"/>
              <a:gd name="f22" fmla="val 53"/>
              <a:gd name="f23" fmla="val 45"/>
              <a:gd name="f24" fmla="val 57"/>
              <a:gd name="f25" fmla="val 85"/>
              <a:gd name="f26" fmla="val 48"/>
              <a:gd name="f27" fmla="val 106"/>
              <a:gd name="f28" fmla="val 43"/>
              <a:gd name="f29" fmla="val 121"/>
              <a:gd name="f30" fmla="val 137"/>
              <a:gd name="f31" fmla="val 58"/>
              <a:gd name="f32" fmla="val 65"/>
              <a:gd name="f33" fmla="val 146"/>
              <a:gd name="f34" fmla="val 70"/>
              <a:gd name="f35" fmla="val 139"/>
              <a:gd name="f36" fmla="val 77"/>
              <a:gd name="f37" fmla="val 108"/>
              <a:gd name="f38" fmla="val 104"/>
              <a:gd name="f39" fmla="val 110"/>
              <a:gd name="f40" fmla="val 32"/>
              <a:gd name="f41" fmla="val 26"/>
              <a:gd name="f42" fmla="val 23"/>
              <a:gd name="f43" fmla="val 109"/>
              <a:gd name="f44" fmla="val 20"/>
              <a:gd name="f45" fmla="val 9"/>
              <a:gd name="f46" fmla="val 83"/>
              <a:gd name="f47" fmla="val 61"/>
              <a:gd name="f48" fmla="+- 0 0 -90"/>
              <a:gd name="f49" fmla="*/ f3 1 148"/>
              <a:gd name="f50" fmla="*/ f4 1 114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148"/>
              <a:gd name="f59" fmla="*/ f55 1 114"/>
              <a:gd name="f60" fmla="*/ 0 f56 1"/>
              <a:gd name="f61" fmla="*/ 36 f55 1"/>
              <a:gd name="f62" fmla="*/ 2 f56 1"/>
              <a:gd name="f63" fmla="*/ 14 f55 1"/>
              <a:gd name="f64" fmla="*/ 14 f56 1"/>
              <a:gd name="f65" fmla="*/ 1 f55 1"/>
              <a:gd name="f66" fmla="*/ 31 f56 1"/>
              <a:gd name="f67" fmla="*/ 85 f56 1"/>
              <a:gd name="f68" fmla="*/ 48 f55 1"/>
              <a:gd name="f69" fmla="*/ 137 f56 1"/>
              <a:gd name="f70" fmla="*/ 58 f55 1"/>
              <a:gd name="f71" fmla="*/ 139 f56 1"/>
              <a:gd name="f72" fmla="*/ 77 f55 1"/>
              <a:gd name="f73" fmla="*/ 32 f56 1"/>
              <a:gd name="f74" fmla="*/ 114 f55 1"/>
              <a:gd name="f75" fmla="*/ 20 f56 1"/>
              <a:gd name="f76" fmla="*/ 104 f55 1"/>
              <a:gd name="f77" fmla="+- f57 0 f1"/>
              <a:gd name="f78" fmla="*/ f60 1 148"/>
              <a:gd name="f79" fmla="*/ f61 1 114"/>
              <a:gd name="f80" fmla="*/ f62 1 148"/>
              <a:gd name="f81" fmla="*/ f63 1 114"/>
              <a:gd name="f82" fmla="*/ f64 1 148"/>
              <a:gd name="f83" fmla="*/ f65 1 114"/>
              <a:gd name="f84" fmla="*/ f66 1 148"/>
              <a:gd name="f85" fmla="*/ f67 1 148"/>
              <a:gd name="f86" fmla="*/ f68 1 114"/>
              <a:gd name="f87" fmla="*/ f69 1 148"/>
              <a:gd name="f88" fmla="*/ f70 1 114"/>
              <a:gd name="f89" fmla="*/ f71 1 148"/>
              <a:gd name="f90" fmla="*/ f72 1 114"/>
              <a:gd name="f91" fmla="*/ f73 1 148"/>
              <a:gd name="f92" fmla="*/ f74 1 114"/>
              <a:gd name="f93" fmla="*/ f75 1 148"/>
              <a:gd name="f94" fmla="*/ f76 1 114"/>
              <a:gd name="f95" fmla="*/ 0 1 f58"/>
              <a:gd name="f96" fmla="*/ f52 1 f58"/>
              <a:gd name="f97" fmla="*/ 0 1 f59"/>
              <a:gd name="f98" fmla="*/ f53 1 f59"/>
              <a:gd name="f99" fmla="*/ f78 1 f58"/>
              <a:gd name="f100" fmla="*/ f79 1 f59"/>
              <a:gd name="f101" fmla="*/ f80 1 f58"/>
              <a:gd name="f102" fmla="*/ f81 1 f59"/>
              <a:gd name="f103" fmla="*/ f82 1 f58"/>
              <a:gd name="f104" fmla="*/ f83 1 f59"/>
              <a:gd name="f105" fmla="*/ f84 1 f58"/>
              <a:gd name="f106" fmla="*/ f85 1 f58"/>
              <a:gd name="f107" fmla="*/ f86 1 f59"/>
              <a:gd name="f108" fmla="*/ f87 1 f58"/>
              <a:gd name="f109" fmla="*/ f88 1 f59"/>
              <a:gd name="f110" fmla="*/ f89 1 f58"/>
              <a:gd name="f111" fmla="*/ f90 1 f59"/>
              <a:gd name="f112" fmla="*/ f91 1 f58"/>
              <a:gd name="f113" fmla="*/ f92 1 f59"/>
              <a:gd name="f114" fmla="*/ f93 1 f58"/>
              <a:gd name="f115" fmla="*/ f94 1 f59"/>
              <a:gd name="f116" fmla="*/ f95 f49 1"/>
              <a:gd name="f117" fmla="*/ f96 f49 1"/>
              <a:gd name="f118" fmla="*/ f98 f50 1"/>
              <a:gd name="f119" fmla="*/ f97 f50 1"/>
              <a:gd name="f120" fmla="*/ f99 f49 1"/>
              <a:gd name="f121" fmla="*/ f100 f50 1"/>
              <a:gd name="f122" fmla="*/ f101 f49 1"/>
              <a:gd name="f123" fmla="*/ f102 f50 1"/>
              <a:gd name="f124" fmla="*/ f103 f49 1"/>
              <a:gd name="f125" fmla="*/ f104 f50 1"/>
              <a:gd name="f126" fmla="*/ f105 f49 1"/>
              <a:gd name="f127" fmla="*/ f106 f49 1"/>
              <a:gd name="f128" fmla="*/ f107 f50 1"/>
              <a:gd name="f129" fmla="*/ f108 f49 1"/>
              <a:gd name="f130" fmla="*/ f109 f50 1"/>
              <a:gd name="f131" fmla="*/ f110 f49 1"/>
              <a:gd name="f132" fmla="*/ f111 f50 1"/>
              <a:gd name="f133" fmla="*/ f112 f49 1"/>
              <a:gd name="f134" fmla="*/ f113 f50 1"/>
              <a:gd name="f135" fmla="*/ f114 f49 1"/>
              <a:gd name="f136" fmla="*/ f115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0" y="f121"/>
              </a:cxn>
              <a:cxn ang="f77">
                <a:pos x="f122" y="f123"/>
              </a:cxn>
              <a:cxn ang="f77">
                <a:pos x="f124" y="f125"/>
              </a:cxn>
              <a:cxn ang="f77">
                <a:pos x="f126" y="f123"/>
              </a:cxn>
              <a:cxn ang="f77">
                <a:pos x="f127" y="f128"/>
              </a:cxn>
              <a:cxn ang="f77">
                <a:pos x="f129" y="f130"/>
              </a:cxn>
              <a:cxn ang="f77">
                <a:pos x="f131" y="f132"/>
              </a:cxn>
              <a:cxn ang="f77">
                <a:pos x="f133" y="f134"/>
              </a:cxn>
              <a:cxn ang="f77">
                <a:pos x="f135" y="f136"/>
              </a:cxn>
              <a:cxn ang="f77">
                <a:pos x="f120" y="f121"/>
              </a:cxn>
            </a:cxnLst>
            <a:rect l="f116" t="f119" r="f117" b="f118"/>
            <a:pathLst>
              <a:path w="148" h="114">
                <a:moveTo>
                  <a:pt x="f5" y="f8"/>
                </a:moveTo>
                <a:cubicBezTo>
                  <a:pt x="f9" y="f10"/>
                  <a:pt x="f9" y="f11"/>
                  <a:pt x="f12" y="f13"/>
                </a:cubicBezTo>
                <a:cubicBezTo>
                  <a:pt x="f14" y="f15"/>
                  <a:pt x="f16" y="f5"/>
                  <a:pt x="f13" y="f9"/>
                </a:cubicBezTo>
                <a:cubicBezTo>
                  <a:pt x="f17" y="f12"/>
                  <a:pt x="f18" y="f19"/>
                  <a:pt x="f20" y="f13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26"/>
                  <a:pt x="f30" y="f31"/>
                </a:cubicBezTo>
                <a:cubicBezTo>
                  <a:pt x="f6" y="f32"/>
                  <a:pt x="f33" y="f34"/>
                  <a:pt x="f35" y="f36"/>
                </a:cubicBezTo>
                <a:cubicBezTo>
                  <a:pt x="f37" y="f38"/>
                  <a:pt x="f34" y="f39"/>
                  <a:pt x="f40" y="f7"/>
                </a:cubicBezTo>
                <a:cubicBezTo>
                  <a:pt x="f41" y="f7"/>
                  <a:pt x="f42" y="f43"/>
                  <a:pt x="f44" y="f38"/>
                </a:cubicBezTo>
                <a:cubicBezTo>
                  <a:pt x="f45" y="f46"/>
                  <a:pt x="f5" y="f47"/>
                  <a:pt x="f5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8" name="Freeform 80">
            <a:extLst>
              <a:ext uri="{FF2B5EF4-FFF2-40B4-BE49-F238E27FC236}">
                <a16:creationId xmlns:a16="http://schemas.microsoft.com/office/drawing/2014/main" id="{7D8642E4-577B-4575-AE8B-2B60E4D82F89}"/>
              </a:ext>
            </a:extLst>
          </p:cNvPr>
          <p:cNvSpPr/>
          <p:nvPr/>
        </p:nvSpPr>
        <p:spPr>
          <a:xfrm>
            <a:off x="3640134" y="1120770"/>
            <a:ext cx="155576" cy="1397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2"/>
              <a:gd name="f7" fmla="val 118"/>
              <a:gd name="f8" fmla="val 53"/>
              <a:gd name="f9" fmla="val 40"/>
              <a:gd name="f10" fmla="val 30"/>
              <a:gd name="f11" fmla="val 19"/>
              <a:gd name="f12" fmla="val 115"/>
              <a:gd name="f13" fmla="val 12"/>
              <a:gd name="f14" fmla="val 112"/>
              <a:gd name="f15" fmla="val 113"/>
              <a:gd name="f16" fmla="val 2"/>
              <a:gd name="f17" fmla="val 103"/>
              <a:gd name="f18" fmla="val 3"/>
              <a:gd name="f19" fmla="val 95"/>
              <a:gd name="f20" fmla="val 10"/>
              <a:gd name="f21" fmla="val 85"/>
              <a:gd name="f22" fmla="val 22"/>
              <a:gd name="f23" fmla="val 84"/>
              <a:gd name="f24" fmla="val 32"/>
              <a:gd name="f25" fmla="val 83"/>
              <a:gd name="f26" fmla="val 42"/>
              <a:gd name="f27" fmla="val 52"/>
              <a:gd name="f28" fmla="val 66"/>
              <a:gd name="f29" fmla="val 73"/>
              <a:gd name="f30" fmla="val 78"/>
              <a:gd name="f31" fmla="val 75"/>
              <a:gd name="f32" fmla="val 65"/>
              <a:gd name="f33" fmla="val 76"/>
              <a:gd name="f34" fmla="val 77"/>
              <a:gd name="f35" fmla="val 39"/>
              <a:gd name="f36" fmla="val 27"/>
              <a:gd name="f37" fmla="val 6"/>
              <a:gd name="f38" fmla="val 93"/>
              <a:gd name="f39" fmla="val 4"/>
              <a:gd name="f40" fmla="val 109"/>
              <a:gd name="f41" fmla="val 127"/>
              <a:gd name="f42" fmla="val 13"/>
              <a:gd name="f43" fmla="val 129"/>
              <a:gd name="f44" fmla="val 23"/>
              <a:gd name="f45" fmla="val 47"/>
              <a:gd name="f46" fmla="val 70"/>
              <a:gd name="f47" fmla="val 125"/>
              <a:gd name="f48" fmla="val 123"/>
              <a:gd name="f49" fmla="val 102"/>
              <a:gd name="f50" fmla="val 108"/>
              <a:gd name="f51" fmla="val 110"/>
              <a:gd name="f52" fmla="val 89"/>
              <a:gd name="f53" fmla="val 114"/>
              <a:gd name="f54" fmla="+- 0 0 -90"/>
              <a:gd name="f55" fmla="*/ f3 1 132"/>
              <a:gd name="f56" fmla="*/ f4 1 118"/>
              <a:gd name="f57" fmla="val f5"/>
              <a:gd name="f58" fmla="val f6"/>
              <a:gd name="f59" fmla="val f7"/>
              <a:gd name="f60" fmla="*/ f54 f0 1"/>
              <a:gd name="f61" fmla="+- f59 0 f57"/>
              <a:gd name="f62" fmla="+- f58 0 f57"/>
              <a:gd name="f63" fmla="*/ f60 1 f2"/>
              <a:gd name="f64" fmla="*/ f62 1 132"/>
              <a:gd name="f65" fmla="*/ f61 1 118"/>
              <a:gd name="f66" fmla="*/ 53 f62 1"/>
              <a:gd name="f67" fmla="*/ 118 f61 1"/>
              <a:gd name="f68" fmla="*/ 19 f62 1"/>
              <a:gd name="f69" fmla="*/ 115 f61 1"/>
              <a:gd name="f70" fmla="*/ 2 f62 1"/>
              <a:gd name="f71" fmla="*/ 103 f61 1"/>
              <a:gd name="f72" fmla="*/ 22 f62 1"/>
              <a:gd name="f73" fmla="*/ 84 f61 1"/>
              <a:gd name="f74" fmla="*/ 52 f62 1"/>
              <a:gd name="f75" fmla="*/ 83 f61 1"/>
              <a:gd name="f76" fmla="*/ 75 f62 1"/>
              <a:gd name="f77" fmla="*/ 65 f61 1"/>
              <a:gd name="f78" fmla="*/ 77 f62 1"/>
              <a:gd name="f79" fmla="*/ 27 f61 1"/>
              <a:gd name="f80" fmla="*/ 109 f62 1"/>
              <a:gd name="f81" fmla="*/ 2 f61 1"/>
              <a:gd name="f82" fmla="*/ 129 f62 1"/>
              <a:gd name="f83" fmla="*/ 23 f61 1"/>
              <a:gd name="f84" fmla="*/ 125 f62 1"/>
              <a:gd name="f85" fmla="*/ 93 f61 1"/>
              <a:gd name="f86" fmla="*/ 108 f62 1"/>
              <a:gd name="f87" fmla="*/ 110 f61 1"/>
              <a:gd name="f88" fmla="+- f63 0 f1"/>
              <a:gd name="f89" fmla="*/ f66 1 132"/>
              <a:gd name="f90" fmla="*/ f67 1 118"/>
              <a:gd name="f91" fmla="*/ f68 1 132"/>
              <a:gd name="f92" fmla="*/ f69 1 118"/>
              <a:gd name="f93" fmla="*/ f70 1 132"/>
              <a:gd name="f94" fmla="*/ f71 1 118"/>
              <a:gd name="f95" fmla="*/ f72 1 132"/>
              <a:gd name="f96" fmla="*/ f73 1 118"/>
              <a:gd name="f97" fmla="*/ f74 1 132"/>
              <a:gd name="f98" fmla="*/ f75 1 118"/>
              <a:gd name="f99" fmla="*/ f76 1 132"/>
              <a:gd name="f100" fmla="*/ f77 1 118"/>
              <a:gd name="f101" fmla="*/ f78 1 132"/>
              <a:gd name="f102" fmla="*/ f79 1 118"/>
              <a:gd name="f103" fmla="*/ f80 1 132"/>
              <a:gd name="f104" fmla="*/ f81 1 118"/>
              <a:gd name="f105" fmla="*/ f82 1 132"/>
              <a:gd name="f106" fmla="*/ f83 1 118"/>
              <a:gd name="f107" fmla="*/ f84 1 132"/>
              <a:gd name="f108" fmla="*/ f85 1 118"/>
              <a:gd name="f109" fmla="*/ f86 1 132"/>
              <a:gd name="f110" fmla="*/ f87 1 118"/>
              <a:gd name="f111" fmla="*/ 0 1 f64"/>
              <a:gd name="f112" fmla="*/ f58 1 f64"/>
              <a:gd name="f113" fmla="*/ 0 1 f65"/>
              <a:gd name="f114" fmla="*/ f59 1 f65"/>
              <a:gd name="f115" fmla="*/ f89 1 f64"/>
              <a:gd name="f116" fmla="*/ f90 1 f65"/>
              <a:gd name="f117" fmla="*/ f91 1 f64"/>
              <a:gd name="f118" fmla="*/ f92 1 f65"/>
              <a:gd name="f119" fmla="*/ f93 1 f64"/>
              <a:gd name="f120" fmla="*/ f94 1 f65"/>
              <a:gd name="f121" fmla="*/ f95 1 f64"/>
              <a:gd name="f122" fmla="*/ f96 1 f65"/>
              <a:gd name="f123" fmla="*/ f97 1 f64"/>
              <a:gd name="f124" fmla="*/ f98 1 f65"/>
              <a:gd name="f125" fmla="*/ f99 1 f64"/>
              <a:gd name="f126" fmla="*/ f100 1 f65"/>
              <a:gd name="f127" fmla="*/ f101 1 f64"/>
              <a:gd name="f128" fmla="*/ f102 1 f65"/>
              <a:gd name="f129" fmla="*/ f103 1 f64"/>
              <a:gd name="f130" fmla="*/ f104 1 f65"/>
              <a:gd name="f131" fmla="*/ f105 1 f64"/>
              <a:gd name="f132" fmla="*/ f106 1 f65"/>
              <a:gd name="f133" fmla="*/ f107 1 f64"/>
              <a:gd name="f134" fmla="*/ f108 1 f65"/>
              <a:gd name="f135" fmla="*/ f109 1 f64"/>
              <a:gd name="f136" fmla="*/ f110 1 f65"/>
              <a:gd name="f137" fmla="*/ f111 f55 1"/>
              <a:gd name="f138" fmla="*/ f112 f55 1"/>
              <a:gd name="f139" fmla="*/ f114 f56 1"/>
              <a:gd name="f140" fmla="*/ f113 f56 1"/>
              <a:gd name="f141" fmla="*/ f115 f55 1"/>
              <a:gd name="f142" fmla="*/ f116 f56 1"/>
              <a:gd name="f143" fmla="*/ f117 f55 1"/>
              <a:gd name="f144" fmla="*/ f118 f56 1"/>
              <a:gd name="f145" fmla="*/ f119 f55 1"/>
              <a:gd name="f146" fmla="*/ f120 f56 1"/>
              <a:gd name="f147" fmla="*/ f121 f55 1"/>
              <a:gd name="f148" fmla="*/ f122 f56 1"/>
              <a:gd name="f149" fmla="*/ f123 f55 1"/>
              <a:gd name="f150" fmla="*/ f124 f56 1"/>
              <a:gd name="f151" fmla="*/ f125 f55 1"/>
              <a:gd name="f152" fmla="*/ f126 f56 1"/>
              <a:gd name="f153" fmla="*/ f127 f55 1"/>
              <a:gd name="f154" fmla="*/ f128 f56 1"/>
              <a:gd name="f155" fmla="*/ f129 f55 1"/>
              <a:gd name="f156" fmla="*/ f130 f56 1"/>
              <a:gd name="f157" fmla="*/ f131 f55 1"/>
              <a:gd name="f158" fmla="*/ f132 f56 1"/>
              <a:gd name="f159" fmla="*/ f133 f55 1"/>
              <a:gd name="f160" fmla="*/ f134 f56 1"/>
              <a:gd name="f161" fmla="*/ f135 f55 1"/>
              <a:gd name="f162" fmla="*/ f136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8">
                <a:pos x="f141" y="f142"/>
              </a:cxn>
              <a:cxn ang="f88">
                <a:pos x="f143" y="f144"/>
              </a:cxn>
              <a:cxn ang="f88">
                <a:pos x="f145" y="f146"/>
              </a:cxn>
              <a:cxn ang="f88">
                <a:pos x="f147" y="f148"/>
              </a:cxn>
              <a:cxn ang="f88">
                <a:pos x="f149" y="f150"/>
              </a:cxn>
              <a:cxn ang="f88">
                <a:pos x="f151" y="f152"/>
              </a:cxn>
              <a:cxn ang="f88">
                <a:pos x="f153" y="f154"/>
              </a:cxn>
              <a:cxn ang="f88">
                <a:pos x="f155" y="f156"/>
              </a:cxn>
              <a:cxn ang="f88">
                <a:pos x="f157" y="f158"/>
              </a:cxn>
              <a:cxn ang="f88">
                <a:pos x="f159" y="f160"/>
              </a:cxn>
              <a:cxn ang="f88">
                <a:pos x="f161" y="f162"/>
              </a:cxn>
              <a:cxn ang="f88">
                <a:pos x="f141" y="f142"/>
              </a:cxn>
            </a:cxnLst>
            <a:rect l="f137" t="f140" r="f138" b="f139"/>
            <a:pathLst>
              <a:path w="132" h="118">
                <a:moveTo>
                  <a:pt x="f8" y="f7"/>
                </a:moveTo>
                <a:cubicBezTo>
                  <a:pt x="f9" y="f7"/>
                  <a:pt x="f10" y="f7"/>
                  <a:pt x="f11" y="f12"/>
                </a:cubicBezTo>
                <a:cubicBezTo>
                  <a:pt x="f13" y="f14"/>
                  <a:pt x="f5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5"/>
                  <a:pt x="f27" y="f25"/>
                </a:cubicBezTo>
                <a:cubicBezTo>
                  <a:pt x="f28" y="f21"/>
                  <a:pt x="f29" y="f30"/>
                  <a:pt x="f31" y="f32"/>
                </a:cubicBezTo>
                <a:cubicBezTo>
                  <a:pt x="f33" y="f27"/>
                  <a:pt x="f34" y="f35"/>
                  <a:pt x="f34" y="f36"/>
                </a:cubicBezTo>
                <a:cubicBezTo>
                  <a:pt x="f30" y="f37"/>
                  <a:pt x="f38" y="f39"/>
                  <a:pt x="f40" y="f16"/>
                </a:cubicBezTo>
                <a:cubicBezTo>
                  <a:pt x="f41" y="f5"/>
                  <a:pt x="f41" y="f42"/>
                  <a:pt x="f43" y="f44"/>
                </a:cubicBezTo>
                <a:cubicBezTo>
                  <a:pt x="f6" y="f45"/>
                  <a:pt x="f43" y="f46"/>
                  <a:pt x="f47" y="f38"/>
                </a:cubicBezTo>
                <a:cubicBezTo>
                  <a:pt x="f48" y="f49"/>
                  <a:pt x="f7" y="f50"/>
                  <a:pt x="f50" y="f51"/>
                </a:cubicBezTo>
                <a:cubicBezTo>
                  <a:pt x="f52" y="f53"/>
                  <a:pt x="f46" y="f7"/>
                  <a:pt x="f8" y="f7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9" name="Freeform 81">
            <a:extLst>
              <a:ext uri="{FF2B5EF4-FFF2-40B4-BE49-F238E27FC236}">
                <a16:creationId xmlns:a16="http://schemas.microsoft.com/office/drawing/2014/main" id="{C188B296-E139-4616-9B5B-E4F9EE0BA163}"/>
              </a:ext>
            </a:extLst>
          </p:cNvPr>
          <p:cNvSpPr/>
          <p:nvPr/>
        </p:nvSpPr>
        <p:spPr>
          <a:xfrm>
            <a:off x="3403597" y="971550"/>
            <a:ext cx="106363" cy="1635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0"/>
              <a:gd name="f7" fmla="val 138"/>
              <a:gd name="f8" fmla="val 70"/>
              <a:gd name="f9" fmla="val 75"/>
              <a:gd name="f10" fmla="val 78"/>
              <a:gd name="f11" fmla="val 3"/>
              <a:gd name="f12" fmla="val 79"/>
              <a:gd name="f13" fmla="val 7"/>
              <a:gd name="f14" fmla="val 81"/>
              <a:gd name="f15" fmla="val 12"/>
              <a:gd name="f16" fmla="val 17"/>
              <a:gd name="f17" fmla="val 74"/>
              <a:gd name="f18" fmla="val 18"/>
              <a:gd name="f19" fmla="val 60"/>
              <a:gd name="f20" fmla="val 22"/>
              <a:gd name="f21" fmla="val 32"/>
              <a:gd name="f22" fmla="val 61"/>
              <a:gd name="f23" fmla="val 43"/>
              <a:gd name="f24" fmla="val 62"/>
              <a:gd name="f25" fmla="val 68"/>
              <a:gd name="f26" fmla="val 69"/>
              <a:gd name="f27" fmla="val 92"/>
              <a:gd name="f28" fmla="val 82"/>
              <a:gd name="f29" fmla="val 113"/>
              <a:gd name="f30" fmla="val 86"/>
              <a:gd name="f31" fmla="val 119"/>
              <a:gd name="f32" fmla="val 127"/>
              <a:gd name="f33" fmla="val 84"/>
              <a:gd name="f34" fmla="val 133"/>
              <a:gd name="f35" fmla="val 71"/>
              <a:gd name="f36" fmla="val 65"/>
              <a:gd name="f37" fmla="val 130"/>
              <a:gd name="f38" fmla="val 35"/>
              <a:gd name="f39" fmla="val 115"/>
              <a:gd name="f40" fmla="val 89"/>
              <a:gd name="f41" fmla="val 1"/>
              <a:gd name="f42" fmla="val 57"/>
              <a:gd name="f43" fmla="val 53"/>
              <a:gd name="f44" fmla="val 49"/>
              <a:gd name="f45" fmla="val 6"/>
              <a:gd name="f46" fmla="val 36"/>
              <a:gd name="f47" fmla="+- 0 0 -90"/>
              <a:gd name="f48" fmla="*/ f3 1 90"/>
              <a:gd name="f49" fmla="*/ f4 1 138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90"/>
              <a:gd name="f58" fmla="*/ f54 1 138"/>
              <a:gd name="f59" fmla="*/ 70 f55 1"/>
              <a:gd name="f60" fmla="*/ 0 f54 1"/>
              <a:gd name="f61" fmla="*/ 79 f55 1"/>
              <a:gd name="f62" fmla="*/ 7 f54 1"/>
              <a:gd name="f63" fmla="*/ 74 f55 1"/>
              <a:gd name="f64" fmla="*/ 18 f54 1"/>
              <a:gd name="f65" fmla="*/ 61 f55 1"/>
              <a:gd name="f66" fmla="*/ 43 f54 1"/>
              <a:gd name="f67" fmla="*/ 82 f55 1"/>
              <a:gd name="f68" fmla="*/ 113 f54 1"/>
              <a:gd name="f69" fmla="*/ 84 f55 1"/>
              <a:gd name="f70" fmla="*/ 133 f54 1"/>
              <a:gd name="f71" fmla="*/ 65 f55 1"/>
              <a:gd name="f72" fmla="*/ 130 f54 1"/>
              <a:gd name="f73" fmla="*/ 3 f55 1"/>
              <a:gd name="f74" fmla="*/ 60 f54 1"/>
              <a:gd name="f75" fmla="*/ 1 f55 1"/>
              <a:gd name="f76" fmla="*/ 49 f54 1"/>
              <a:gd name="f77" fmla="+- f56 0 f1"/>
              <a:gd name="f78" fmla="*/ f59 1 90"/>
              <a:gd name="f79" fmla="*/ f60 1 138"/>
              <a:gd name="f80" fmla="*/ f61 1 90"/>
              <a:gd name="f81" fmla="*/ f62 1 138"/>
              <a:gd name="f82" fmla="*/ f63 1 90"/>
              <a:gd name="f83" fmla="*/ f64 1 138"/>
              <a:gd name="f84" fmla="*/ f65 1 90"/>
              <a:gd name="f85" fmla="*/ f66 1 138"/>
              <a:gd name="f86" fmla="*/ f67 1 90"/>
              <a:gd name="f87" fmla="*/ f68 1 138"/>
              <a:gd name="f88" fmla="*/ f69 1 90"/>
              <a:gd name="f89" fmla="*/ f70 1 138"/>
              <a:gd name="f90" fmla="*/ f71 1 90"/>
              <a:gd name="f91" fmla="*/ f72 1 138"/>
              <a:gd name="f92" fmla="*/ f73 1 90"/>
              <a:gd name="f93" fmla="*/ f74 1 138"/>
              <a:gd name="f94" fmla="*/ f75 1 90"/>
              <a:gd name="f95" fmla="*/ f76 1 138"/>
              <a:gd name="f96" fmla="*/ 0 1 f57"/>
              <a:gd name="f97" fmla="*/ f51 1 f57"/>
              <a:gd name="f98" fmla="*/ 0 1 f58"/>
              <a:gd name="f99" fmla="*/ f52 1 f58"/>
              <a:gd name="f100" fmla="*/ f78 1 f57"/>
              <a:gd name="f101" fmla="*/ f79 1 f58"/>
              <a:gd name="f102" fmla="*/ f80 1 f57"/>
              <a:gd name="f103" fmla="*/ f81 1 f58"/>
              <a:gd name="f104" fmla="*/ f82 1 f57"/>
              <a:gd name="f105" fmla="*/ f83 1 f58"/>
              <a:gd name="f106" fmla="*/ f84 1 f57"/>
              <a:gd name="f107" fmla="*/ f85 1 f58"/>
              <a:gd name="f108" fmla="*/ f86 1 f57"/>
              <a:gd name="f109" fmla="*/ f87 1 f58"/>
              <a:gd name="f110" fmla="*/ f88 1 f57"/>
              <a:gd name="f111" fmla="*/ f89 1 f58"/>
              <a:gd name="f112" fmla="*/ f90 1 f57"/>
              <a:gd name="f113" fmla="*/ f91 1 f58"/>
              <a:gd name="f114" fmla="*/ f92 1 f57"/>
              <a:gd name="f115" fmla="*/ f93 1 f58"/>
              <a:gd name="f116" fmla="*/ f94 1 f57"/>
              <a:gd name="f117" fmla="*/ f95 1 f58"/>
              <a:gd name="f118" fmla="*/ f96 f48 1"/>
              <a:gd name="f119" fmla="*/ f97 f48 1"/>
              <a:gd name="f120" fmla="*/ f99 f49 1"/>
              <a:gd name="f121" fmla="*/ f98 f49 1"/>
              <a:gd name="f122" fmla="*/ f100 f48 1"/>
              <a:gd name="f123" fmla="*/ f101 f49 1"/>
              <a:gd name="f124" fmla="*/ f102 f48 1"/>
              <a:gd name="f125" fmla="*/ f103 f49 1"/>
              <a:gd name="f126" fmla="*/ f104 f48 1"/>
              <a:gd name="f127" fmla="*/ f105 f49 1"/>
              <a:gd name="f128" fmla="*/ f106 f48 1"/>
              <a:gd name="f129" fmla="*/ f107 f49 1"/>
              <a:gd name="f130" fmla="*/ f108 f48 1"/>
              <a:gd name="f131" fmla="*/ f109 f49 1"/>
              <a:gd name="f132" fmla="*/ f110 f48 1"/>
              <a:gd name="f133" fmla="*/ f111 f49 1"/>
              <a:gd name="f134" fmla="*/ f112 f48 1"/>
              <a:gd name="f135" fmla="*/ f113 f49 1"/>
              <a:gd name="f136" fmla="*/ f114 f48 1"/>
              <a:gd name="f137" fmla="*/ f115 f49 1"/>
              <a:gd name="f138" fmla="*/ f116 f48 1"/>
              <a:gd name="f139" fmla="*/ f117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2" y="f123"/>
              </a:cxn>
              <a:cxn ang="f77">
                <a:pos x="f124" y="f125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6" y="f137"/>
              </a:cxn>
              <a:cxn ang="f77">
                <a:pos x="f138" y="f139"/>
              </a:cxn>
              <a:cxn ang="f77">
                <a:pos x="f122" y="f123"/>
              </a:cxn>
            </a:cxnLst>
            <a:rect l="f118" t="f121" r="f119" b="f120"/>
            <a:pathLst>
              <a:path w="90" h="138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cubicBezTo>
                  <a:pt x="f14" y="f15"/>
                  <a:pt x="f12" y="f16"/>
                  <a:pt x="f17" y="f18"/>
                </a:cubicBezTo>
                <a:cubicBezTo>
                  <a:pt x="f19" y="f20"/>
                  <a:pt x="f19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6" y="f32"/>
                  <a:pt x="f33" y="f34"/>
                </a:cubicBezTo>
                <a:cubicBezTo>
                  <a:pt x="f10" y="f7"/>
                  <a:pt x="f35" y="f34"/>
                  <a:pt x="f36" y="f37"/>
                </a:cubicBezTo>
                <a:cubicBezTo>
                  <a:pt x="f38" y="f39"/>
                  <a:pt x="f16" y="f40"/>
                  <a:pt x="f11" y="f19"/>
                </a:cubicBezTo>
                <a:cubicBezTo>
                  <a:pt x="f41" y="f42"/>
                  <a:pt x="f5" y="f43"/>
                  <a:pt x="f41" y="f44"/>
                </a:cubicBezTo>
                <a:cubicBezTo>
                  <a:pt x="f45" y="f46"/>
                  <a:pt x="f42" y="f5"/>
                  <a:pt x="f8" y="f5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0" name="Freeform 82">
            <a:extLst>
              <a:ext uri="{FF2B5EF4-FFF2-40B4-BE49-F238E27FC236}">
                <a16:creationId xmlns:a16="http://schemas.microsoft.com/office/drawing/2014/main" id="{71305D9C-DFA2-46F2-8AF8-FC9F5D1866AE}"/>
              </a:ext>
            </a:extLst>
          </p:cNvPr>
          <p:cNvSpPr/>
          <p:nvPr/>
        </p:nvSpPr>
        <p:spPr>
          <a:xfrm>
            <a:off x="3673473" y="876296"/>
            <a:ext cx="120645" cy="117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2"/>
              <a:gd name="f7" fmla="val 99"/>
              <a:gd name="f8" fmla="val 42"/>
              <a:gd name="f9" fmla="val 101"/>
              <a:gd name="f10" fmla="val 47"/>
              <a:gd name="f11" fmla="val 51"/>
              <a:gd name="f12" fmla="val 100"/>
              <a:gd name="f13" fmla="val 55"/>
              <a:gd name="f14" fmla="val 97"/>
              <a:gd name="f15" fmla="val 70"/>
              <a:gd name="f16" fmla="val 96"/>
              <a:gd name="f17" fmla="val 87"/>
              <a:gd name="f18" fmla="val 81"/>
              <a:gd name="f19" fmla="val 94"/>
              <a:gd name="f20" fmla="val 71"/>
              <a:gd name="f21" fmla="val 37"/>
              <a:gd name="f22" fmla="val 80"/>
              <a:gd name="f23" fmla="val 30"/>
              <a:gd name="f24" fmla="val 67"/>
              <a:gd name="f25" fmla="val 28"/>
              <a:gd name="f26" fmla="val 64"/>
              <a:gd name="f27" fmla="val 26"/>
              <a:gd name="f28" fmla="val 60"/>
              <a:gd name="f29" fmla="val 23"/>
              <a:gd name="f30" fmla="val 57"/>
              <a:gd name="f31" fmla="val 7"/>
              <a:gd name="f32" fmla="val 38"/>
              <a:gd name="f33" fmla="val 35"/>
              <a:gd name="f34" fmla="val 33"/>
              <a:gd name="f35" fmla="val 20"/>
              <a:gd name="f36" fmla="val 46"/>
              <a:gd name="f37" fmla="val 14"/>
              <a:gd name="f38" fmla="val 10"/>
              <a:gd name="f39" fmla="val 73"/>
              <a:gd name="f40" fmla="val 6"/>
              <a:gd name="f41" fmla="val 89"/>
              <a:gd name="f42" fmla="val 98"/>
              <a:gd name="f43" fmla="val 5"/>
              <a:gd name="f44" fmla="val 24"/>
              <a:gd name="f45" fmla="+- 0 0 -90"/>
              <a:gd name="f46" fmla="*/ f3 1 102"/>
              <a:gd name="f47" fmla="*/ f4 1 99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102"/>
              <a:gd name="f56" fmla="*/ f52 1 99"/>
              <a:gd name="f57" fmla="*/ 102 f53 1"/>
              <a:gd name="f58" fmla="*/ 42 f52 1"/>
              <a:gd name="f59" fmla="*/ 100 f53 1"/>
              <a:gd name="f60" fmla="*/ 55 f52 1"/>
              <a:gd name="f61" fmla="*/ 81 f53 1"/>
              <a:gd name="f62" fmla="*/ 94 f52 1"/>
              <a:gd name="f63" fmla="*/ 30 f53 1"/>
              <a:gd name="f64" fmla="*/ 67 f52 1"/>
              <a:gd name="f65" fmla="*/ 23 f53 1"/>
              <a:gd name="f66" fmla="*/ 57 f52 1"/>
              <a:gd name="f67" fmla="*/ 33 f53 1"/>
              <a:gd name="f68" fmla="*/ 20 f52 1"/>
              <a:gd name="f69" fmla="*/ 73 f53 1"/>
              <a:gd name="f70" fmla="*/ 6 f52 1"/>
              <a:gd name="f71" fmla="*/ 99 f53 1"/>
              <a:gd name="f72" fmla="*/ 24 f52 1"/>
              <a:gd name="f73" fmla="+- f54 0 f1"/>
              <a:gd name="f74" fmla="*/ f57 1 102"/>
              <a:gd name="f75" fmla="*/ f58 1 99"/>
              <a:gd name="f76" fmla="*/ f59 1 102"/>
              <a:gd name="f77" fmla="*/ f60 1 99"/>
              <a:gd name="f78" fmla="*/ f61 1 102"/>
              <a:gd name="f79" fmla="*/ f62 1 99"/>
              <a:gd name="f80" fmla="*/ f63 1 102"/>
              <a:gd name="f81" fmla="*/ f64 1 99"/>
              <a:gd name="f82" fmla="*/ f65 1 102"/>
              <a:gd name="f83" fmla="*/ f66 1 99"/>
              <a:gd name="f84" fmla="*/ f67 1 102"/>
              <a:gd name="f85" fmla="*/ f68 1 99"/>
              <a:gd name="f86" fmla="*/ f69 1 102"/>
              <a:gd name="f87" fmla="*/ f70 1 99"/>
              <a:gd name="f88" fmla="*/ f71 1 102"/>
              <a:gd name="f89" fmla="*/ f72 1 99"/>
              <a:gd name="f90" fmla="*/ 0 1 f55"/>
              <a:gd name="f91" fmla="*/ f49 1 f55"/>
              <a:gd name="f92" fmla="*/ 0 1 f56"/>
              <a:gd name="f93" fmla="*/ f50 1 f56"/>
              <a:gd name="f94" fmla="*/ f74 1 f55"/>
              <a:gd name="f95" fmla="*/ f75 1 f56"/>
              <a:gd name="f96" fmla="*/ f76 1 f55"/>
              <a:gd name="f97" fmla="*/ f77 1 f56"/>
              <a:gd name="f98" fmla="*/ f78 1 f55"/>
              <a:gd name="f99" fmla="*/ f79 1 f56"/>
              <a:gd name="f100" fmla="*/ f80 1 f55"/>
              <a:gd name="f101" fmla="*/ f81 1 f56"/>
              <a:gd name="f102" fmla="*/ f82 1 f55"/>
              <a:gd name="f103" fmla="*/ f83 1 f56"/>
              <a:gd name="f104" fmla="*/ f84 1 f55"/>
              <a:gd name="f105" fmla="*/ f85 1 f56"/>
              <a:gd name="f106" fmla="*/ f86 1 f55"/>
              <a:gd name="f107" fmla="*/ f87 1 f56"/>
              <a:gd name="f108" fmla="*/ f88 1 f55"/>
              <a:gd name="f109" fmla="*/ f89 1 f56"/>
              <a:gd name="f110" fmla="*/ f90 f46 1"/>
              <a:gd name="f111" fmla="*/ f91 f46 1"/>
              <a:gd name="f112" fmla="*/ f93 f47 1"/>
              <a:gd name="f113" fmla="*/ f92 f47 1"/>
              <a:gd name="f114" fmla="*/ f94 f46 1"/>
              <a:gd name="f115" fmla="*/ f95 f47 1"/>
              <a:gd name="f116" fmla="*/ f96 f46 1"/>
              <a:gd name="f117" fmla="*/ f97 f47 1"/>
              <a:gd name="f118" fmla="*/ f98 f46 1"/>
              <a:gd name="f119" fmla="*/ f99 f47 1"/>
              <a:gd name="f120" fmla="*/ f100 f46 1"/>
              <a:gd name="f121" fmla="*/ f101 f47 1"/>
              <a:gd name="f122" fmla="*/ f102 f46 1"/>
              <a:gd name="f123" fmla="*/ f103 f47 1"/>
              <a:gd name="f124" fmla="*/ f104 f46 1"/>
              <a:gd name="f125" fmla="*/ f105 f47 1"/>
              <a:gd name="f126" fmla="*/ f106 f46 1"/>
              <a:gd name="f127" fmla="*/ f107 f47 1"/>
              <a:gd name="f128" fmla="*/ f108 f46 1"/>
              <a:gd name="f129" fmla="*/ f109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14" y="f115"/>
              </a:cxn>
              <a:cxn ang="f73">
                <a:pos x="f116" y="f117"/>
              </a:cxn>
              <a:cxn ang="f73">
                <a:pos x="f118" y="f119"/>
              </a:cxn>
              <a:cxn ang="f73">
                <a:pos x="f120" y="f121"/>
              </a:cxn>
              <a:cxn ang="f73">
                <a:pos x="f122" y="f123"/>
              </a:cxn>
              <a:cxn ang="f73">
                <a:pos x="f124" y="f125"/>
              </a:cxn>
              <a:cxn ang="f73">
                <a:pos x="f126" y="f127"/>
              </a:cxn>
              <a:cxn ang="f73">
                <a:pos x="f128" y="f129"/>
              </a:cxn>
              <a:cxn ang="f73">
                <a:pos x="f114" y="f115"/>
              </a:cxn>
            </a:cxnLst>
            <a:rect l="f110" t="f113" r="f111" b="f112"/>
            <a:pathLst>
              <a:path w="102" h="99">
                <a:moveTo>
                  <a:pt x="f6" y="f8"/>
                </a:moveTo>
                <a:cubicBezTo>
                  <a:pt x="f9" y="f10"/>
                  <a:pt x="f9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7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5" y="f33"/>
                  <a:pt x="f34" y="f35"/>
                </a:cubicBezTo>
                <a:cubicBezTo>
                  <a:pt x="f36" y="f37"/>
                  <a:pt x="f28" y="f38"/>
                  <a:pt x="f39" y="f40"/>
                </a:cubicBezTo>
                <a:cubicBezTo>
                  <a:pt x="f41" y="f5"/>
                  <a:pt x="f42" y="f43"/>
                  <a:pt x="f7" y="f44"/>
                </a:cubicBezTo>
                <a:cubicBezTo>
                  <a:pt x="f7" y="f23"/>
                  <a:pt x="f9" y="f21"/>
                  <a:pt x="f6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1" name="Freeform 83">
            <a:extLst>
              <a:ext uri="{FF2B5EF4-FFF2-40B4-BE49-F238E27FC236}">
                <a16:creationId xmlns:a16="http://schemas.microsoft.com/office/drawing/2014/main" id="{95B24C66-17AE-42CF-B56E-A18FF282C617}"/>
              </a:ext>
            </a:extLst>
          </p:cNvPr>
          <p:cNvSpPr/>
          <p:nvPr/>
        </p:nvSpPr>
        <p:spPr>
          <a:xfrm>
            <a:off x="3500442" y="881060"/>
            <a:ext cx="109535" cy="1143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2"/>
              <a:gd name="f7" fmla="val 96"/>
              <a:gd name="f8" fmla="val 35"/>
              <a:gd name="f9" fmla="val 90"/>
              <a:gd name="f10" fmla="val 13"/>
              <a:gd name="f11" fmla="val 6"/>
              <a:gd name="f12" fmla="val 84"/>
              <a:gd name="f13" fmla="val 4"/>
              <a:gd name="f14" fmla="val 65"/>
              <a:gd name="f15" fmla="val 11"/>
              <a:gd name="f16" fmla="val 66"/>
              <a:gd name="f17" fmla="val 91"/>
              <a:gd name="f18" fmla="val 16"/>
              <a:gd name="f19" fmla="val 22"/>
              <a:gd name="f20" fmla="val 78"/>
              <a:gd name="f21" fmla="val 43"/>
              <a:gd name="f22" fmla="val 73"/>
              <a:gd name="f23" fmla="val 51"/>
              <a:gd name="f24" fmla="val 67"/>
              <a:gd name="f25" fmla="val 59"/>
              <a:gd name="f26" fmla="val 68"/>
              <a:gd name="f27" fmla="val 63"/>
              <a:gd name="f28" fmla="val 87"/>
              <a:gd name="f29" fmla="val 54"/>
              <a:gd name="f30" fmla="val 95"/>
              <a:gd name="f31" fmla="+- 0 0 -90"/>
              <a:gd name="f32" fmla="*/ f3 1 92"/>
              <a:gd name="f33" fmla="*/ f4 1 96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92"/>
              <a:gd name="f42" fmla="*/ f38 1 96"/>
              <a:gd name="f43" fmla="*/ 35 f39 1"/>
              <a:gd name="f44" fmla="*/ 90 f38 1"/>
              <a:gd name="f45" fmla="*/ 4 f39 1"/>
              <a:gd name="f46" fmla="*/ 65 f38 1"/>
              <a:gd name="f47" fmla="*/ 66 f39 1"/>
              <a:gd name="f48" fmla="*/ 11 f38 1"/>
              <a:gd name="f49" fmla="*/ 78 f39 1"/>
              <a:gd name="f50" fmla="*/ 43 f38 1"/>
              <a:gd name="f51" fmla="*/ 68 f38 1"/>
              <a:gd name="f52" fmla="+- f40 0 f1"/>
              <a:gd name="f53" fmla="*/ f43 1 92"/>
              <a:gd name="f54" fmla="*/ f44 1 96"/>
              <a:gd name="f55" fmla="*/ f45 1 92"/>
              <a:gd name="f56" fmla="*/ f46 1 96"/>
              <a:gd name="f57" fmla="*/ f47 1 92"/>
              <a:gd name="f58" fmla="*/ f48 1 96"/>
              <a:gd name="f59" fmla="*/ f49 1 92"/>
              <a:gd name="f60" fmla="*/ f50 1 96"/>
              <a:gd name="f61" fmla="*/ f51 1 96"/>
              <a:gd name="f62" fmla="*/ 0 1 f41"/>
              <a:gd name="f63" fmla="*/ f35 1 f41"/>
              <a:gd name="f64" fmla="*/ 0 1 f42"/>
              <a:gd name="f65" fmla="*/ f36 1 f42"/>
              <a:gd name="f66" fmla="*/ f53 1 f41"/>
              <a:gd name="f67" fmla="*/ f54 1 f42"/>
              <a:gd name="f68" fmla="*/ f55 1 f41"/>
              <a:gd name="f69" fmla="*/ f56 1 f42"/>
              <a:gd name="f70" fmla="*/ f57 1 f41"/>
              <a:gd name="f71" fmla="*/ f58 1 f42"/>
              <a:gd name="f72" fmla="*/ f59 1 f41"/>
              <a:gd name="f73" fmla="*/ f60 1 f42"/>
              <a:gd name="f74" fmla="*/ f61 1 f42"/>
              <a:gd name="f75" fmla="*/ f62 f32 1"/>
              <a:gd name="f76" fmla="*/ f63 f32 1"/>
              <a:gd name="f77" fmla="*/ f65 f33 1"/>
              <a:gd name="f78" fmla="*/ f64 f33 1"/>
              <a:gd name="f79" fmla="*/ f66 f32 1"/>
              <a:gd name="f80" fmla="*/ f67 f33 1"/>
              <a:gd name="f81" fmla="*/ f68 f32 1"/>
              <a:gd name="f82" fmla="*/ f69 f33 1"/>
              <a:gd name="f83" fmla="*/ f70 f32 1"/>
              <a:gd name="f84" fmla="*/ f71 f33 1"/>
              <a:gd name="f85" fmla="*/ f72 f32 1"/>
              <a:gd name="f86" fmla="*/ f73 f33 1"/>
              <a:gd name="f87" fmla="*/ f74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79" y="f80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83" y="f87"/>
              </a:cxn>
              <a:cxn ang="f52">
                <a:pos x="f79" y="f80"/>
              </a:cxn>
            </a:cxnLst>
            <a:rect l="f75" t="f78" r="f76" b="f77"/>
            <a:pathLst>
              <a:path w="92" h="96">
                <a:moveTo>
                  <a:pt x="f8" y="f9"/>
                </a:moveTo>
                <a:cubicBezTo>
                  <a:pt x="f10" y="f7"/>
                  <a:pt x="f11" y="f12"/>
                  <a:pt x="f13" y="f14"/>
                </a:cubicBezTo>
                <a:cubicBezTo>
                  <a:pt x="f5" y="f5"/>
                  <a:pt x="f15" y="f5"/>
                  <a:pt x="f16" y="f15"/>
                </a:cubicBezTo>
                <a:cubicBezTo>
                  <a:pt x="f17" y="f18"/>
                  <a:pt x="f6" y="f19"/>
                  <a:pt x="f20" y="f21"/>
                </a:cubicBezTo>
                <a:cubicBezTo>
                  <a:pt x="f22" y="f23"/>
                  <a:pt x="f24" y="f25"/>
                  <a:pt x="f16" y="f26"/>
                </a:cubicBezTo>
                <a:cubicBezTo>
                  <a:pt x="f27" y="f28"/>
                  <a:pt x="f29" y="f30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2" name="Freeform 84">
            <a:extLst>
              <a:ext uri="{FF2B5EF4-FFF2-40B4-BE49-F238E27FC236}">
                <a16:creationId xmlns:a16="http://schemas.microsoft.com/office/drawing/2014/main" id="{B0674A28-95BA-4E3B-99A5-81479050F238}"/>
              </a:ext>
            </a:extLst>
          </p:cNvPr>
          <p:cNvSpPr/>
          <p:nvPr/>
        </p:nvSpPr>
        <p:spPr>
          <a:xfrm>
            <a:off x="3771899" y="973141"/>
            <a:ext cx="107954" cy="1365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"/>
              <a:gd name="f7" fmla="val 116"/>
              <a:gd name="f8" fmla="val 12"/>
              <a:gd name="f9" fmla="val 95"/>
              <a:gd name="f10" fmla="val 24"/>
              <a:gd name="f11" fmla="val 80"/>
              <a:gd name="f12" fmla="val 32"/>
              <a:gd name="f13" fmla="val 62"/>
              <a:gd name="f14" fmla="val 38"/>
              <a:gd name="f15" fmla="val 48"/>
              <a:gd name="f16" fmla="val 37"/>
              <a:gd name="f17" fmla="val 23"/>
              <a:gd name="f18" fmla="val 31"/>
              <a:gd name="f19" fmla="val 14"/>
              <a:gd name="f20" fmla="val 27"/>
              <a:gd name="f21" fmla="val 8"/>
              <a:gd name="f22" fmla="val 22"/>
              <a:gd name="f23" fmla="val 15"/>
              <a:gd name="f24" fmla="val 11"/>
              <a:gd name="f25" fmla="val 29"/>
              <a:gd name="f26" fmla="val 5"/>
              <a:gd name="f27" fmla="val 10"/>
              <a:gd name="f28" fmla="val 51"/>
              <a:gd name="f29" fmla="val 18"/>
              <a:gd name="f30" fmla="val 64"/>
              <a:gd name="f31" fmla="val 74"/>
              <a:gd name="f32" fmla="val 42"/>
              <a:gd name="f33" fmla="val 67"/>
              <a:gd name="f34" fmla="val 71"/>
              <a:gd name="f35" fmla="val 85"/>
              <a:gd name="f36" fmla="val 53"/>
              <a:gd name="f37" fmla="val 103"/>
              <a:gd name="f38" fmla="val 114"/>
              <a:gd name="f39" fmla="+- 0 0 -90"/>
              <a:gd name="f40" fmla="*/ f3 1 91"/>
              <a:gd name="f41" fmla="*/ f4 1 116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91"/>
              <a:gd name="f50" fmla="*/ f46 1 116"/>
              <a:gd name="f51" fmla="*/ 0 f47 1"/>
              <a:gd name="f52" fmla="*/ 116 f46 1"/>
              <a:gd name="f53" fmla="*/ 32 f47 1"/>
              <a:gd name="f54" fmla="*/ 62 f46 1"/>
              <a:gd name="f55" fmla="*/ 23 f47 1"/>
              <a:gd name="f56" fmla="*/ 31 f46 1"/>
              <a:gd name="f57" fmla="*/ 15 f47 1"/>
              <a:gd name="f58" fmla="*/ 11 f46 1"/>
              <a:gd name="f59" fmla="*/ 37 f47 1"/>
              <a:gd name="f60" fmla="*/ 10 f46 1"/>
              <a:gd name="f61" fmla="*/ 74 f47 1"/>
              <a:gd name="f62" fmla="*/ 42 f46 1"/>
              <a:gd name="f63" fmla="*/ 71 f47 1"/>
              <a:gd name="f64" fmla="*/ 85 f46 1"/>
              <a:gd name="f65" fmla="+- f48 0 f1"/>
              <a:gd name="f66" fmla="*/ f51 1 91"/>
              <a:gd name="f67" fmla="*/ f52 1 116"/>
              <a:gd name="f68" fmla="*/ f53 1 91"/>
              <a:gd name="f69" fmla="*/ f54 1 116"/>
              <a:gd name="f70" fmla="*/ f55 1 91"/>
              <a:gd name="f71" fmla="*/ f56 1 116"/>
              <a:gd name="f72" fmla="*/ f57 1 91"/>
              <a:gd name="f73" fmla="*/ f58 1 116"/>
              <a:gd name="f74" fmla="*/ f59 1 91"/>
              <a:gd name="f75" fmla="*/ f60 1 116"/>
              <a:gd name="f76" fmla="*/ f61 1 91"/>
              <a:gd name="f77" fmla="*/ f62 1 116"/>
              <a:gd name="f78" fmla="*/ f63 1 91"/>
              <a:gd name="f79" fmla="*/ f64 1 116"/>
              <a:gd name="f80" fmla="*/ 0 1 f49"/>
              <a:gd name="f81" fmla="*/ f43 1 f49"/>
              <a:gd name="f82" fmla="*/ 0 1 f50"/>
              <a:gd name="f83" fmla="*/ f44 1 f50"/>
              <a:gd name="f84" fmla="*/ f66 1 f49"/>
              <a:gd name="f85" fmla="*/ f67 1 f50"/>
              <a:gd name="f86" fmla="*/ f68 1 f49"/>
              <a:gd name="f87" fmla="*/ f69 1 f50"/>
              <a:gd name="f88" fmla="*/ f70 1 f49"/>
              <a:gd name="f89" fmla="*/ f71 1 f50"/>
              <a:gd name="f90" fmla="*/ f72 1 f49"/>
              <a:gd name="f91" fmla="*/ f73 1 f50"/>
              <a:gd name="f92" fmla="*/ f74 1 f49"/>
              <a:gd name="f93" fmla="*/ f75 1 f50"/>
              <a:gd name="f94" fmla="*/ f76 1 f49"/>
              <a:gd name="f95" fmla="*/ f77 1 f50"/>
              <a:gd name="f96" fmla="*/ f78 1 f49"/>
              <a:gd name="f97" fmla="*/ f79 1 f50"/>
              <a:gd name="f98" fmla="*/ f80 f40 1"/>
              <a:gd name="f99" fmla="*/ f81 f40 1"/>
              <a:gd name="f100" fmla="*/ f83 f41 1"/>
              <a:gd name="f101" fmla="*/ f82 f41 1"/>
              <a:gd name="f102" fmla="*/ f84 f40 1"/>
              <a:gd name="f103" fmla="*/ f85 f41 1"/>
              <a:gd name="f104" fmla="*/ f86 f40 1"/>
              <a:gd name="f105" fmla="*/ f87 f41 1"/>
              <a:gd name="f106" fmla="*/ f88 f40 1"/>
              <a:gd name="f107" fmla="*/ f89 f41 1"/>
              <a:gd name="f108" fmla="*/ f90 f40 1"/>
              <a:gd name="f109" fmla="*/ f91 f41 1"/>
              <a:gd name="f110" fmla="*/ f92 f40 1"/>
              <a:gd name="f111" fmla="*/ f93 f41 1"/>
              <a:gd name="f112" fmla="*/ f94 f40 1"/>
              <a:gd name="f113" fmla="*/ f95 f41 1"/>
              <a:gd name="f114" fmla="*/ f96 f40 1"/>
              <a:gd name="f115" fmla="*/ f97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5">
                <a:pos x="f102" y="f103"/>
              </a:cxn>
              <a:cxn ang="f65">
                <a:pos x="f104" y="f105"/>
              </a:cxn>
              <a:cxn ang="f65">
                <a:pos x="f106" y="f107"/>
              </a:cxn>
              <a:cxn ang="f65">
                <a:pos x="f108" y="f109"/>
              </a:cxn>
              <a:cxn ang="f65">
                <a:pos x="f110" y="f111"/>
              </a:cxn>
              <a:cxn ang="f65">
                <a:pos x="f112" y="f113"/>
              </a:cxn>
              <a:cxn ang="f65">
                <a:pos x="f114" y="f115"/>
              </a:cxn>
              <a:cxn ang="f65">
                <a:pos x="f102" y="f103"/>
              </a:cxn>
            </a:cxnLst>
            <a:rect l="f98" t="f101" r="f99" b="f100"/>
            <a:pathLst>
              <a:path w="91" h="116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4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2" y="f5"/>
                  <a:pt x="f25" y="f26"/>
                  <a:pt x="f16" y="f27"/>
                </a:cubicBezTo>
                <a:cubicBezTo>
                  <a:pt x="f28" y="f29"/>
                  <a:pt x="f30" y="f25"/>
                  <a:pt x="f31" y="f32"/>
                </a:cubicBezTo>
                <a:cubicBezTo>
                  <a:pt x="f6" y="f13"/>
                  <a:pt x="f6" y="f33"/>
                  <a:pt x="f34" y="f35"/>
                </a:cubicBezTo>
                <a:cubicBezTo>
                  <a:pt x="f36" y="f37"/>
                  <a:pt x="f18" y="f38"/>
                  <a:pt x="f5" y="f7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3" name="Freeform 85">
            <a:extLst>
              <a:ext uri="{FF2B5EF4-FFF2-40B4-BE49-F238E27FC236}">
                <a16:creationId xmlns:a16="http://schemas.microsoft.com/office/drawing/2014/main" id="{50EFDB1F-AAD7-426F-940A-2036EE4C3A5F}"/>
              </a:ext>
            </a:extLst>
          </p:cNvPr>
          <p:cNvSpPr/>
          <p:nvPr/>
        </p:nvSpPr>
        <p:spPr>
          <a:xfrm>
            <a:off x="3503615" y="4306888"/>
            <a:ext cx="177795" cy="1333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"/>
              <a:gd name="f7" fmla="val 112"/>
              <a:gd name="f8" fmla="val 27"/>
              <a:gd name="f9" fmla="val 67"/>
              <a:gd name="f10" fmla="val 24"/>
              <a:gd name="f11" fmla="val 78"/>
              <a:gd name="f12" fmla="val 28"/>
              <a:gd name="f13" fmla="val 83"/>
              <a:gd name="f14" fmla="val 36"/>
              <a:gd name="f15" fmla="val 85"/>
              <a:gd name="f16" fmla="val 46"/>
              <a:gd name="f17" fmla="val 88"/>
              <a:gd name="f18" fmla="val 55"/>
              <a:gd name="f19" fmla="val 86"/>
              <a:gd name="f20" fmla="val 62"/>
              <a:gd name="f21" fmla="val 72"/>
              <a:gd name="f22" fmla="val 68"/>
              <a:gd name="f23" fmla="val 76"/>
              <a:gd name="f24" fmla="val 56"/>
              <a:gd name="f25" fmla="val 44"/>
              <a:gd name="f26" fmla="val 93"/>
              <a:gd name="f27" fmla="val 26"/>
              <a:gd name="f28" fmla="val 104"/>
              <a:gd name="f29" fmla="val 10"/>
              <a:gd name="f30" fmla="val 125"/>
              <a:gd name="f31" fmla="val 4"/>
              <a:gd name="f32" fmla="val 133"/>
              <a:gd name="f33" fmla="val 1"/>
              <a:gd name="f34" fmla="val 140"/>
              <a:gd name="f35" fmla="val 148"/>
              <a:gd name="f36" fmla="val 3"/>
              <a:gd name="f37" fmla="val 8"/>
              <a:gd name="f38" fmla="val 147"/>
              <a:gd name="f39" fmla="val 144"/>
              <a:gd name="f40" fmla="val 11"/>
              <a:gd name="f41" fmla="val 127"/>
              <a:gd name="f42" fmla="val 15"/>
              <a:gd name="f43" fmla="val 117"/>
              <a:gd name="f44" fmla="val 109"/>
              <a:gd name="f45" fmla="val 42"/>
              <a:gd name="f46" fmla="val 101"/>
              <a:gd name="f47" fmla="val 57"/>
              <a:gd name="f48" fmla="val 73"/>
              <a:gd name="f49" fmla="val 87"/>
              <a:gd name="f50" fmla="val 35"/>
              <a:gd name="f51" fmla="val 108"/>
              <a:gd name="f52" fmla="val 20"/>
              <a:gd name="f53" fmla="val 106"/>
              <a:gd name="f54" fmla="val 9"/>
              <a:gd name="f55" fmla="val 98"/>
              <a:gd name="f56" fmla="val 5"/>
              <a:gd name="f57" fmla="val 54"/>
              <a:gd name="f58" fmla="val 16"/>
              <a:gd name="f59" fmla="val 43"/>
              <a:gd name="f60" fmla="val 32"/>
              <a:gd name="f61" fmla="val 41"/>
              <a:gd name="f62" fmla="val 30"/>
              <a:gd name="f63" fmla="val 39"/>
              <a:gd name="f64" fmla="val 63"/>
              <a:gd name="f65" fmla="val 45"/>
              <a:gd name="f66" fmla="val 53"/>
              <a:gd name="f67" fmla="val 61"/>
              <a:gd name="f68" fmla="val 52"/>
              <a:gd name="f69" fmla="val 40"/>
              <a:gd name="f70" fmla="val 75"/>
              <a:gd name="f71" fmla="+- 0 0 -90"/>
              <a:gd name="f72" fmla="*/ f3 1 150"/>
              <a:gd name="f73" fmla="*/ f4 1 112"/>
              <a:gd name="f74" fmla="val f5"/>
              <a:gd name="f75" fmla="val f6"/>
              <a:gd name="f76" fmla="val f7"/>
              <a:gd name="f77" fmla="*/ f71 f0 1"/>
              <a:gd name="f78" fmla="+- f76 0 f74"/>
              <a:gd name="f79" fmla="+- f75 0 f74"/>
              <a:gd name="f80" fmla="*/ f77 1 f2"/>
              <a:gd name="f81" fmla="*/ f79 1 150"/>
              <a:gd name="f82" fmla="*/ f78 1 112"/>
              <a:gd name="f83" fmla="*/ 27 f79 1"/>
              <a:gd name="f84" fmla="*/ 67 f78 1"/>
              <a:gd name="f85" fmla="*/ 36 f79 1"/>
              <a:gd name="f86" fmla="*/ 85 f78 1"/>
              <a:gd name="f87" fmla="*/ 62 f79 1"/>
              <a:gd name="f88" fmla="*/ 78 f78 1"/>
              <a:gd name="f89" fmla="*/ 83 f79 1"/>
              <a:gd name="f90" fmla="*/ 44 f78 1"/>
              <a:gd name="f91" fmla="*/ 125 f79 1"/>
              <a:gd name="f92" fmla="*/ 4 f78 1"/>
              <a:gd name="f93" fmla="*/ 148 f79 1"/>
              <a:gd name="f94" fmla="*/ 3 f78 1"/>
              <a:gd name="f95" fmla="*/ 144 f79 1"/>
              <a:gd name="f96" fmla="*/ 11 f78 1"/>
              <a:gd name="f97" fmla="*/ 109 f79 1"/>
              <a:gd name="f98" fmla="*/ 42 f78 1"/>
              <a:gd name="f99" fmla="*/ 87 f78 1"/>
              <a:gd name="f100" fmla="*/ 35 f79 1"/>
              <a:gd name="f101" fmla="*/ 108 f78 1"/>
              <a:gd name="f102" fmla="*/ 5 f79 1"/>
              <a:gd name="f103" fmla="*/ 83 f78 1"/>
              <a:gd name="f104" fmla="*/ 16 f79 1"/>
              <a:gd name="f105" fmla="*/ 43 f78 1"/>
              <a:gd name="f106" fmla="*/ 55 f79 1"/>
              <a:gd name="f107" fmla="*/ 39 f78 1"/>
              <a:gd name="f108" fmla="*/ 61 f79 1"/>
              <a:gd name="f109" fmla="*/ 63 f78 1"/>
              <a:gd name="f110" fmla="+- f80 0 f1"/>
              <a:gd name="f111" fmla="*/ f83 1 150"/>
              <a:gd name="f112" fmla="*/ f84 1 112"/>
              <a:gd name="f113" fmla="*/ f85 1 150"/>
              <a:gd name="f114" fmla="*/ f86 1 112"/>
              <a:gd name="f115" fmla="*/ f87 1 150"/>
              <a:gd name="f116" fmla="*/ f88 1 112"/>
              <a:gd name="f117" fmla="*/ f89 1 150"/>
              <a:gd name="f118" fmla="*/ f90 1 112"/>
              <a:gd name="f119" fmla="*/ f91 1 150"/>
              <a:gd name="f120" fmla="*/ f92 1 112"/>
              <a:gd name="f121" fmla="*/ f93 1 150"/>
              <a:gd name="f122" fmla="*/ f94 1 112"/>
              <a:gd name="f123" fmla="*/ f95 1 150"/>
              <a:gd name="f124" fmla="*/ f96 1 112"/>
              <a:gd name="f125" fmla="*/ f97 1 150"/>
              <a:gd name="f126" fmla="*/ f98 1 112"/>
              <a:gd name="f127" fmla="*/ f99 1 112"/>
              <a:gd name="f128" fmla="*/ f100 1 150"/>
              <a:gd name="f129" fmla="*/ f101 1 112"/>
              <a:gd name="f130" fmla="*/ f102 1 150"/>
              <a:gd name="f131" fmla="*/ f103 1 112"/>
              <a:gd name="f132" fmla="*/ f104 1 150"/>
              <a:gd name="f133" fmla="*/ f105 1 112"/>
              <a:gd name="f134" fmla="*/ f106 1 150"/>
              <a:gd name="f135" fmla="*/ f107 1 112"/>
              <a:gd name="f136" fmla="*/ f108 1 150"/>
              <a:gd name="f137" fmla="*/ f109 1 112"/>
              <a:gd name="f138" fmla="*/ 0 1 f81"/>
              <a:gd name="f139" fmla="*/ f75 1 f81"/>
              <a:gd name="f140" fmla="*/ 0 1 f82"/>
              <a:gd name="f141" fmla="*/ f76 1 f82"/>
              <a:gd name="f142" fmla="*/ f111 1 f81"/>
              <a:gd name="f143" fmla="*/ f112 1 f82"/>
              <a:gd name="f144" fmla="*/ f113 1 f81"/>
              <a:gd name="f145" fmla="*/ f114 1 f82"/>
              <a:gd name="f146" fmla="*/ f115 1 f81"/>
              <a:gd name="f147" fmla="*/ f116 1 f82"/>
              <a:gd name="f148" fmla="*/ f117 1 f81"/>
              <a:gd name="f149" fmla="*/ f118 1 f82"/>
              <a:gd name="f150" fmla="*/ f119 1 f81"/>
              <a:gd name="f151" fmla="*/ f120 1 f82"/>
              <a:gd name="f152" fmla="*/ f121 1 f81"/>
              <a:gd name="f153" fmla="*/ f122 1 f82"/>
              <a:gd name="f154" fmla="*/ f123 1 f81"/>
              <a:gd name="f155" fmla="*/ f124 1 f82"/>
              <a:gd name="f156" fmla="*/ f125 1 f81"/>
              <a:gd name="f157" fmla="*/ f126 1 f82"/>
              <a:gd name="f158" fmla="*/ f127 1 f82"/>
              <a:gd name="f159" fmla="*/ f128 1 f81"/>
              <a:gd name="f160" fmla="*/ f129 1 f82"/>
              <a:gd name="f161" fmla="*/ f130 1 f81"/>
              <a:gd name="f162" fmla="*/ f131 1 f82"/>
              <a:gd name="f163" fmla="*/ f132 1 f81"/>
              <a:gd name="f164" fmla="*/ f133 1 f82"/>
              <a:gd name="f165" fmla="*/ f134 1 f81"/>
              <a:gd name="f166" fmla="*/ f135 1 f82"/>
              <a:gd name="f167" fmla="*/ f136 1 f81"/>
              <a:gd name="f168" fmla="*/ f137 1 f82"/>
              <a:gd name="f169" fmla="*/ f138 f72 1"/>
              <a:gd name="f170" fmla="*/ f139 f72 1"/>
              <a:gd name="f171" fmla="*/ f141 f73 1"/>
              <a:gd name="f172" fmla="*/ f140 f73 1"/>
              <a:gd name="f173" fmla="*/ f142 f72 1"/>
              <a:gd name="f174" fmla="*/ f143 f73 1"/>
              <a:gd name="f175" fmla="*/ f144 f72 1"/>
              <a:gd name="f176" fmla="*/ f145 f73 1"/>
              <a:gd name="f177" fmla="*/ f146 f72 1"/>
              <a:gd name="f178" fmla="*/ f147 f73 1"/>
              <a:gd name="f179" fmla="*/ f148 f72 1"/>
              <a:gd name="f180" fmla="*/ f149 f73 1"/>
              <a:gd name="f181" fmla="*/ f150 f72 1"/>
              <a:gd name="f182" fmla="*/ f151 f73 1"/>
              <a:gd name="f183" fmla="*/ f152 f72 1"/>
              <a:gd name="f184" fmla="*/ f153 f73 1"/>
              <a:gd name="f185" fmla="*/ f154 f72 1"/>
              <a:gd name="f186" fmla="*/ f155 f73 1"/>
              <a:gd name="f187" fmla="*/ f156 f72 1"/>
              <a:gd name="f188" fmla="*/ f157 f73 1"/>
              <a:gd name="f189" fmla="*/ f158 f73 1"/>
              <a:gd name="f190" fmla="*/ f159 f72 1"/>
              <a:gd name="f191" fmla="*/ f160 f73 1"/>
              <a:gd name="f192" fmla="*/ f161 f72 1"/>
              <a:gd name="f193" fmla="*/ f162 f73 1"/>
              <a:gd name="f194" fmla="*/ f163 f72 1"/>
              <a:gd name="f195" fmla="*/ f164 f73 1"/>
              <a:gd name="f196" fmla="*/ f165 f72 1"/>
              <a:gd name="f197" fmla="*/ f166 f73 1"/>
              <a:gd name="f198" fmla="*/ f167 f72 1"/>
              <a:gd name="f199" fmla="*/ f168 f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0">
                <a:pos x="f173" y="f174"/>
              </a:cxn>
              <a:cxn ang="f110">
                <a:pos x="f175" y="f176"/>
              </a:cxn>
              <a:cxn ang="f110">
                <a:pos x="f177" y="f178"/>
              </a:cxn>
              <a:cxn ang="f110">
                <a:pos x="f179" y="f180"/>
              </a:cxn>
              <a:cxn ang="f110">
                <a:pos x="f181" y="f182"/>
              </a:cxn>
              <a:cxn ang="f110">
                <a:pos x="f183" y="f184"/>
              </a:cxn>
              <a:cxn ang="f110">
                <a:pos x="f185" y="f186"/>
              </a:cxn>
              <a:cxn ang="f110">
                <a:pos x="f187" y="f188"/>
              </a:cxn>
              <a:cxn ang="f110">
                <a:pos x="f179" y="f189"/>
              </a:cxn>
              <a:cxn ang="f110">
                <a:pos x="f190" y="f191"/>
              </a:cxn>
              <a:cxn ang="f110">
                <a:pos x="f192" y="f193"/>
              </a:cxn>
              <a:cxn ang="f110">
                <a:pos x="f194" y="f195"/>
              </a:cxn>
              <a:cxn ang="f110">
                <a:pos x="f196" y="f197"/>
              </a:cxn>
              <a:cxn ang="f110">
                <a:pos x="f198" y="f199"/>
              </a:cxn>
              <a:cxn ang="f110">
                <a:pos x="f173" y="f174"/>
              </a:cxn>
            </a:cxnLst>
            <a:rect l="f169" t="f172" r="f170" b="f171"/>
            <a:pathLst>
              <a:path w="150" h="11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1"/>
                </a:cubicBezTo>
                <a:cubicBezTo>
                  <a:pt x="f21" y="f22"/>
                  <a:pt x="f23" y="f24"/>
                  <a:pt x="f13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5"/>
                  <a:pt x="f35" y="f36"/>
                </a:cubicBezTo>
                <a:cubicBezTo>
                  <a:pt x="f6" y="f37"/>
                  <a:pt x="f38" y="f29"/>
                  <a:pt x="f39" y="f40"/>
                </a:cubicBezTo>
                <a:cubicBezTo>
                  <a:pt x="f41" y="f42"/>
                  <a:pt x="f43" y="f12"/>
                  <a:pt x="f44" y="f45"/>
                </a:cubicBezTo>
                <a:cubicBezTo>
                  <a:pt x="f46" y="f47"/>
                  <a:pt x="f26" y="f48"/>
                  <a:pt x="f13" y="f49"/>
                </a:cubicBezTo>
                <a:cubicBezTo>
                  <a:pt x="f21" y="f28"/>
                  <a:pt x="f24" y="f7"/>
                  <a:pt x="f50" y="f51"/>
                </a:cubicBezTo>
                <a:cubicBezTo>
                  <a:pt x="f52" y="f53"/>
                  <a:pt x="f54" y="f55"/>
                  <a:pt x="f56" y="f13"/>
                </a:cubicBezTo>
                <a:cubicBezTo>
                  <a:pt x="f5" y="f9"/>
                  <a:pt x="f31" y="f57"/>
                  <a:pt x="f58" y="f59"/>
                </a:cubicBezTo>
                <a:cubicBezTo>
                  <a:pt x="f12" y="f60"/>
                  <a:pt x="f61" y="f62"/>
                  <a:pt x="f18" y="f63"/>
                </a:cubicBezTo>
                <a:cubicBezTo>
                  <a:pt x="f64" y="f65"/>
                  <a:pt x="f9" y="f66"/>
                  <a:pt x="f67" y="f64"/>
                </a:cubicBezTo>
                <a:cubicBezTo>
                  <a:pt x="f68" y="f11"/>
                  <a:pt x="f69" y="f70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4" name="Freeform 86">
            <a:extLst>
              <a:ext uri="{FF2B5EF4-FFF2-40B4-BE49-F238E27FC236}">
                <a16:creationId xmlns:a16="http://schemas.microsoft.com/office/drawing/2014/main" id="{5289855F-573C-4E5D-BCA7-298C8147B0AE}"/>
              </a:ext>
            </a:extLst>
          </p:cNvPr>
          <p:cNvSpPr/>
          <p:nvPr/>
        </p:nvSpPr>
        <p:spPr>
          <a:xfrm>
            <a:off x="3028949" y="4305296"/>
            <a:ext cx="176214" cy="1333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8"/>
              <a:gd name="f7" fmla="val 112"/>
              <a:gd name="f8" fmla="val 7"/>
              <a:gd name="f9" fmla="val 25"/>
              <a:gd name="f10" fmla="val 45"/>
              <a:gd name="f11" fmla="val 10"/>
              <a:gd name="f12" fmla="val 61"/>
              <a:gd name="f13" fmla="val 36"/>
              <a:gd name="f14" fmla="val 69"/>
              <a:gd name="f15" fmla="val 50"/>
              <a:gd name="f16" fmla="val 76"/>
              <a:gd name="f17" fmla="val 64"/>
              <a:gd name="f18" fmla="val 85"/>
              <a:gd name="f19" fmla="val 77"/>
              <a:gd name="f20" fmla="val 91"/>
              <a:gd name="f21" fmla="val 86"/>
              <a:gd name="f22" fmla="val 101"/>
              <a:gd name="f23" fmla="val 88"/>
              <a:gd name="f24" fmla="val 87"/>
              <a:gd name="f25" fmla="val 120"/>
              <a:gd name="f26" fmla="val 124"/>
              <a:gd name="f27" fmla="val 80"/>
              <a:gd name="f28" fmla="val 123"/>
              <a:gd name="f29" fmla="val 71"/>
              <a:gd name="f30" fmla="val 121"/>
              <a:gd name="f31" fmla="val 70"/>
              <a:gd name="f32" fmla="val 119"/>
              <a:gd name="f33" fmla="val 109"/>
              <a:gd name="f34" fmla="val 99"/>
              <a:gd name="f35" fmla="val 78"/>
              <a:gd name="f36" fmla="val 90"/>
              <a:gd name="f37" fmla="val 68"/>
              <a:gd name="f38" fmla="val 84"/>
              <a:gd name="f39" fmla="val 53"/>
              <a:gd name="f40" fmla="val 89"/>
              <a:gd name="f41" fmla="val 46"/>
              <a:gd name="f42" fmla="val 95"/>
              <a:gd name="f43" fmla="val 35"/>
              <a:gd name="f44" fmla="val 106"/>
              <a:gd name="f45" fmla="val 33"/>
              <a:gd name="f46" fmla="val 117"/>
              <a:gd name="f47" fmla="val 136"/>
              <a:gd name="f48" fmla="val 39"/>
              <a:gd name="f49" fmla="val 58"/>
              <a:gd name="f50" fmla="val 145"/>
              <a:gd name="f51" fmla="val 79"/>
              <a:gd name="f52" fmla="val 142"/>
              <a:gd name="f53" fmla="val 103"/>
              <a:gd name="f54" fmla="val 110"/>
              <a:gd name="f55" fmla="val 93"/>
              <a:gd name="f56" fmla="val 66"/>
              <a:gd name="f57" fmla="val 40"/>
              <a:gd name="f58" fmla="val 43"/>
              <a:gd name="f59" fmla="val 29"/>
              <a:gd name="f60" fmla="val 17"/>
              <a:gd name="f61" fmla="+- 0 0 -90"/>
              <a:gd name="f62" fmla="*/ f3 1 148"/>
              <a:gd name="f63" fmla="*/ f4 1 112"/>
              <a:gd name="f64" fmla="val f5"/>
              <a:gd name="f65" fmla="val f6"/>
              <a:gd name="f66" fmla="val f7"/>
              <a:gd name="f67" fmla="*/ f61 f0 1"/>
              <a:gd name="f68" fmla="+- f66 0 f64"/>
              <a:gd name="f69" fmla="+- f65 0 f64"/>
              <a:gd name="f70" fmla="*/ f67 1 f2"/>
              <a:gd name="f71" fmla="*/ f69 1 148"/>
              <a:gd name="f72" fmla="*/ f68 1 112"/>
              <a:gd name="f73" fmla="*/ 0 f69 1"/>
              <a:gd name="f74" fmla="*/ 7 f68 1"/>
              <a:gd name="f75" fmla="*/ 61 f69 1"/>
              <a:gd name="f76" fmla="*/ 36 f68 1"/>
              <a:gd name="f77" fmla="*/ 85 f69 1"/>
              <a:gd name="f78" fmla="*/ 77 f68 1"/>
              <a:gd name="f79" fmla="*/ 112 f69 1"/>
              <a:gd name="f80" fmla="*/ 87 f68 1"/>
              <a:gd name="f81" fmla="*/ 123 f69 1"/>
              <a:gd name="f82" fmla="*/ 71 f68 1"/>
              <a:gd name="f83" fmla="*/ 119 f69 1"/>
              <a:gd name="f84" fmla="*/ 70 f68 1"/>
              <a:gd name="f85" fmla="*/ 90 f69 1"/>
              <a:gd name="f86" fmla="*/ 68 f68 1"/>
              <a:gd name="f87" fmla="*/ 89 f69 1"/>
              <a:gd name="f88" fmla="*/ 46 f68 1"/>
              <a:gd name="f89" fmla="*/ 117 f69 1"/>
              <a:gd name="f90" fmla="*/ 35 f68 1"/>
              <a:gd name="f91" fmla="*/ 145 f69 1"/>
              <a:gd name="f92" fmla="*/ 79 f68 1"/>
              <a:gd name="f93" fmla="*/ 103 f69 1"/>
              <a:gd name="f94" fmla="*/ 110 f68 1"/>
              <a:gd name="f95" fmla="*/ 70 f69 1"/>
              <a:gd name="f96" fmla="*/ 93 f68 1"/>
              <a:gd name="f97" fmla="*/ 53 f69 1"/>
              <a:gd name="f98" fmla="*/ 66 f68 1"/>
              <a:gd name="f99" fmla="+- f70 0 f1"/>
              <a:gd name="f100" fmla="*/ f73 1 148"/>
              <a:gd name="f101" fmla="*/ f74 1 112"/>
              <a:gd name="f102" fmla="*/ f75 1 148"/>
              <a:gd name="f103" fmla="*/ f76 1 112"/>
              <a:gd name="f104" fmla="*/ f77 1 148"/>
              <a:gd name="f105" fmla="*/ f78 1 112"/>
              <a:gd name="f106" fmla="*/ f79 1 148"/>
              <a:gd name="f107" fmla="*/ f80 1 112"/>
              <a:gd name="f108" fmla="*/ f81 1 148"/>
              <a:gd name="f109" fmla="*/ f82 1 112"/>
              <a:gd name="f110" fmla="*/ f83 1 148"/>
              <a:gd name="f111" fmla="*/ f84 1 112"/>
              <a:gd name="f112" fmla="*/ f85 1 148"/>
              <a:gd name="f113" fmla="*/ f86 1 112"/>
              <a:gd name="f114" fmla="*/ f87 1 148"/>
              <a:gd name="f115" fmla="*/ f88 1 112"/>
              <a:gd name="f116" fmla="*/ f89 1 148"/>
              <a:gd name="f117" fmla="*/ f90 1 112"/>
              <a:gd name="f118" fmla="*/ f91 1 148"/>
              <a:gd name="f119" fmla="*/ f92 1 112"/>
              <a:gd name="f120" fmla="*/ f93 1 148"/>
              <a:gd name="f121" fmla="*/ f94 1 112"/>
              <a:gd name="f122" fmla="*/ f95 1 148"/>
              <a:gd name="f123" fmla="*/ f96 1 112"/>
              <a:gd name="f124" fmla="*/ f97 1 148"/>
              <a:gd name="f125" fmla="*/ f98 1 112"/>
              <a:gd name="f126" fmla="*/ 0 1 f71"/>
              <a:gd name="f127" fmla="*/ f65 1 f71"/>
              <a:gd name="f128" fmla="*/ 0 1 f72"/>
              <a:gd name="f129" fmla="*/ f66 1 f72"/>
              <a:gd name="f130" fmla="*/ f100 1 f71"/>
              <a:gd name="f131" fmla="*/ f101 1 f72"/>
              <a:gd name="f132" fmla="*/ f102 1 f71"/>
              <a:gd name="f133" fmla="*/ f103 1 f72"/>
              <a:gd name="f134" fmla="*/ f104 1 f71"/>
              <a:gd name="f135" fmla="*/ f105 1 f72"/>
              <a:gd name="f136" fmla="*/ f106 1 f71"/>
              <a:gd name="f137" fmla="*/ f107 1 f72"/>
              <a:gd name="f138" fmla="*/ f108 1 f71"/>
              <a:gd name="f139" fmla="*/ f109 1 f72"/>
              <a:gd name="f140" fmla="*/ f110 1 f71"/>
              <a:gd name="f141" fmla="*/ f111 1 f72"/>
              <a:gd name="f142" fmla="*/ f112 1 f71"/>
              <a:gd name="f143" fmla="*/ f113 1 f72"/>
              <a:gd name="f144" fmla="*/ f114 1 f71"/>
              <a:gd name="f145" fmla="*/ f115 1 f72"/>
              <a:gd name="f146" fmla="*/ f116 1 f71"/>
              <a:gd name="f147" fmla="*/ f117 1 f72"/>
              <a:gd name="f148" fmla="*/ f118 1 f71"/>
              <a:gd name="f149" fmla="*/ f119 1 f72"/>
              <a:gd name="f150" fmla="*/ f120 1 f71"/>
              <a:gd name="f151" fmla="*/ f121 1 f72"/>
              <a:gd name="f152" fmla="*/ f122 1 f71"/>
              <a:gd name="f153" fmla="*/ f123 1 f72"/>
              <a:gd name="f154" fmla="*/ f124 1 f71"/>
              <a:gd name="f155" fmla="*/ f125 1 f72"/>
              <a:gd name="f156" fmla="*/ f126 f62 1"/>
              <a:gd name="f157" fmla="*/ f127 f62 1"/>
              <a:gd name="f158" fmla="*/ f129 f63 1"/>
              <a:gd name="f159" fmla="*/ f128 f63 1"/>
              <a:gd name="f160" fmla="*/ f130 f62 1"/>
              <a:gd name="f161" fmla="*/ f131 f63 1"/>
              <a:gd name="f162" fmla="*/ f132 f62 1"/>
              <a:gd name="f163" fmla="*/ f133 f63 1"/>
              <a:gd name="f164" fmla="*/ f134 f62 1"/>
              <a:gd name="f165" fmla="*/ f135 f63 1"/>
              <a:gd name="f166" fmla="*/ f136 f62 1"/>
              <a:gd name="f167" fmla="*/ f137 f63 1"/>
              <a:gd name="f168" fmla="*/ f138 f62 1"/>
              <a:gd name="f169" fmla="*/ f139 f63 1"/>
              <a:gd name="f170" fmla="*/ f140 f62 1"/>
              <a:gd name="f171" fmla="*/ f141 f63 1"/>
              <a:gd name="f172" fmla="*/ f142 f62 1"/>
              <a:gd name="f173" fmla="*/ f143 f63 1"/>
              <a:gd name="f174" fmla="*/ f144 f62 1"/>
              <a:gd name="f175" fmla="*/ f145 f63 1"/>
              <a:gd name="f176" fmla="*/ f146 f62 1"/>
              <a:gd name="f177" fmla="*/ f147 f63 1"/>
              <a:gd name="f178" fmla="*/ f148 f62 1"/>
              <a:gd name="f179" fmla="*/ f149 f63 1"/>
              <a:gd name="f180" fmla="*/ f150 f62 1"/>
              <a:gd name="f181" fmla="*/ f151 f63 1"/>
              <a:gd name="f182" fmla="*/ f152 f62 1"/>
              <a:gd name="f183" fmla="*/ f153 f63 1"/>
              <a:gd name="f184" fmla="*/ f154 f62 1"/>
              <a:gd name="f185" fmla="*/ f155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9">
                <a:pos x="f160" y="f161"/>
              </a:cxn>
              <a:cxn ang="f99">
                <a:pos x="f162" y="f163"/>
              </a:cxn>
              <a:cxn ang="f99">
                <a:pos x="f164" y="f165"/>
              </a:cxn>
              <a:cxn ang="f99">
                <a:pos x="f166" y="f167"/>
              </a:cxn>
              <a:cxn ang="f99">
                <a:pos x="f168" y="f169"/>
              </a:cxn>
              <a:cxn ang="f99">
                <a:pos x="f170" y="f171"/>
              </a:cxn>
              <a:cxn ang="f99">
                <a:pos x="f172" y="f173"/>
              </a:cxn>
              <a:cxn ang="f99">
                <a:pos x="f174" y="f175"/>
              </a:cxn>
              <a:cxn ang="f99">
                <a:pos x="f176" y="f177"/>
              </a:cxn>
              <a:cxn ang="f99">
                <a:pos x="f178" y="f179"/>
              </a:cxn>
              <a:cxn ang="f99">
                <a:pos x="f180" y="f181"/>
              </a:cxn>
              <a:cxn ang="f99">
                <a:pos x="f182" y="f183"/>
              </a:cxn>
              <a:cxn ang="f99">
                <a:pos x="f184" y="f185"/>
              </a:cxn>
              <a:cxn ang="f99">
                <a:pos x="f160" y="f161"/>
              </a:cxn>
            </a:cxnLst>
            <a:rect l="f156" t="f159" r="f157" b="f158"/>
            <a:pathLst>
              <a:path w="148" h="112">
                <a:moveTo>
                  <a:pt x="f5" y="f8"/>
                </a:moveTo>
                <a:cubicBezTo>
                  <a:pt x="f9" y="f5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7" y="f24"/>
                </a:cubicBezTo>
                <a:cubicBezTo>
                  <a:pt x="f25" y="f18"/>
                  <a:pt x="f26" y="f27"/>
                  <a:pt x="f28" y="f29"/>
                </a:cubicBezTo>
                <a:cubicBezTo>
                  <a:pt x="f30" y="f31"/>
                  <a:pt x="f25" y="f14"/>
                  <a:pt x="f32" y="f31"/>
                </a:cubicBezTo>
                <a:cubicBezTo>
                  <a:pt x="f33" y="f16"/>
                  <a:pt x="f34" y="f35"/>
                  <a:pt x="f36" y="f37"/>
                </a:cubicBezTo>
                <a:cubicBezTo>
                  <a:pt x="f18" y="f12"/>
                  <a:pt x="f38" y="f39"/>
                  <a:pt x="f40" y="f41"/>
                </a:cubicBezTo>
                <a:cubicBezTo>
                  <a:pt x="f42" y="f43"/>
                  <a:pt x="f44" y="f45"/>
                  <a:pt x="f46" y="f43"/>
                </a:cubicBezTo>
                <a:cubicBezTo>
                  <a:pt x="f47" y="f48"/>
                  <a:pt x="f6" y="f49"/>
                  <a:pt x="f50" y="f51"/>
                </a:cubicBezTo>
                <a:cubicBezTo>
                  <a:pt x="f52" y="f34"/>
                  <a:pt x="f26" y="f7"/>
                  <a:pt x="f53" y="f54"/>
                </a:cubicBezTo>
                <a:cubicBezTo>
                  <a:pt x="f36" y="f33"/>
                  <a:pt x="f35" y="f53"/>
                  <a:pt x="f31" y="f55"/>
                </a:cubicBezTo>
                <a:cubicBezTo>
                  <a:pt x="f17" y="f18"/>
                  <a:pt x="f49" y="f16"/>
                  <a:pt x="f39" y="f56"/>
                </a:cubicBezTo>
                <a:cubicBezTo>
                  <a:pt x="f57" y="f58"/>
                  <a:pt x="f59" y="f60"/>
                  <a:pt x="f5" y="f8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5" name="Freeform 87">
            <a:extLst>
              <a:ext uri="{FF2B5EF4-FFF2-40B4-BE49-F238E27FC236}">
                <a16:creationId xmlns:a16="http://schemas.microsoft.com/office/drawing/2014/main" id="{E5B7483C-3F8A-42EF-851C-3A965278AC0D}"/>
              </a:ext>
            </a:extLst>
          </p:cNvPr>
          <p:cNvSpPr/>
          <p:nvPr/>
        </p:nvSpPr>
        <p:spPr>
          <a:xfrm>
            <a:off x="1665286" y="3552828"/>
            <a:ext cx="412751" cy="4143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9"/>
              <a:gd name="f7" fmla="val 350"/>
              <a:gd name="f8" fmla="val 46"/>
              <a:gd name="f9" fmla="val 254"/>
              <a:gd name="f10" fmla="val 60"/>
              <a:gd name="f11" fmla="val 232"/>
              <a:gd name="f12" fmla="val 44"/>
              <a:gd name="f13" fmla="val 221"/>
              <a:gd name="f14" fmla="val 25"/>
              <a:gd name="f15" fmla="val 206"/>
              <a:gd name="f16" fmla="val 187"/>
              <a:gd name="f17" fmla="val 6"/>
              <a:gd name="f18" fmla="val 151"/>
              <a:gd name="f19" fmla="val 37"/>
              <a:gd name="f20" fmla="val 134"/>
              <a:gd name="f21" fmla="val 49"/>
              <a:gd name="f22" fmla="val 127"/>
              <a:gd name="f23" fmla="val 53"/>
              <a:gd name="f24" fmla="val 122"/>
              <a:gd name="f25" fmla="val 107"/>
              <a:gd name="f26" fmla="val 36"/>
              <a:gd name="f27" fmla="val 67"/>
              <a:gd name="f28" fmla="val 66"/>
              <a:gd name="f29" fmla="val 120"/>
              <a:gd name="f30" fmla="val 126"/>
              <a:gd name="f31" fmla="val 52"/>
              <a:gd name="f32" fmla="val 133"/>
              <a:gd name="f33" fmla="val 39"/>
              <a:gd name="f34" fmla="val 154"/>
              <a:gd name="f35" fmla="val 194"/>
              <a:gd name="f36" fmla="val 1"/>
              <a:gd name="f37" fmla="val 216"/>
              <a:gd name="f38" fmla="val 222"/>
              <a:gd name="f39" fmla="val 50"/>
              <a:gd name="f40" fmla="val 228"/>
              <a:gd name="f41" fmla="val 241"/>
              <a:gd name="f42" fmla="val 284"/>
              <a:gd name="f43" fmla="val 313"/>
              <a:gd name="f44" fmla="val 299"/>
              <a:gd name="f45" fmla="val 109"/>
              <a:gd name="f46" fmla="val 296"/>
              <a:gd name="f47" fmla="val 121"/>
              <a:gd name="f48" fmla="val 298"/>
              <a:gd name="f49" fmla="val 309"/>
              <a:gd name="f50" fmla="val 132"/>
              <a:gd name="f51" fmla="val 195"/>
              <a:gd name="f52" fmla="val 308"/>
              <a:gd name="f53" fmla="val 217"/>
              <a:gd name="f54" fmla="val 223"/>
              <a:gd name="f55" fmla="val 227"/>
              <a:gd name="f56" fmla="val 239"/>
              <a:gd name="f57" fmla="val 312"/>
              <a:gd name="f58" fmla="val 238"/>
              <a:gd name="f59" fmla="val 300"/>
              <a:gd name="f60" fmla="val 297"/>
              <a:gd name="f61" fmla="val 218"/>
              <a:gd name="f62" fmla="val 193"/>
              <a:gd name="f63" fmla="val 156"/>
              <a:gd name="f64" fmla="val 124"/>
              <a:gd name="f65" fmla="val 295"/>
              <a:gd name="f66" fmla="val 116"/>
              <a:gd name="f67" fmla="val 106"/>
              <a:gd name="f68" fmla="val 301"/>
              <a:gd name="f69" fmla="val 71"/>
              <a:gd name="f70" fmla="val 310"/>
              <a:gd name="f71" fmla="val 45"/>
              <a:gd name="f72" fmla="val 291"/>
              <a:gd name="f73" fmla="val 92"/>
              <a:gd name="f74" fmla="val 73"/>
              <a:gd name="f75" fmla="val 77"/>
              <a:gd name="f76" fmla="val 70"/>
              <a:gd name="f77" fmla="val 84"/>
              <a:gd name="f78" fmla="val 74"/>
              <a:gd name="f79" fmla="val 101"/>
              <a:gd name="f80" fmla="val 80"/>
              <a:gd name="f81" fmla="val 123"/>
              <a:gd name="f82" fmla="val 115"/>
              <a:gd name="f83" fmla="val 148"/>
              <a:gd name="f84" fmla="val 138"/>
              <a:gd name="f85" fmla="val 146"/>
              <a:gd name="f86" fmla="val 142"/>
              <a:gd name="f87" fmla="val 145"/>
              <a:gd name="f88" fmla="val 144"/>
              <a:gd name="f89" fmla="val 139"/>
              <a:gd name="f90" fmla="val 150"/>
              <a:gd name="f91" fmla="val 114"/>
              <a:gd name="f92" fmla="val 118"/>
              <a:gd name="f93" fmla="val 199"/>
              <a:gd name="f94" fmla="val 271"/>
              <a:gd name="f95" fmla="val 252"/>
              <a:gd name="f96" fmla="val 190"/>
              <a:gd name="f97" fmla="val 236"/>
              <a:gd name="f98" fmla="val 176"/>
              <a:gd name="f99" fmla="val 215"/>
              <a:gd name="f100" fmla="val 173"/>
              <a:gd name="f101" fmla="val 214"/>
              <a:gd name="f102" fmla="val 169"/>
              <a:gd name="f103" fmla="val 159"/>
              <a:gd name="f104" fmla="val 149"/>
              <a:gd name="f105" fmla="val 270"/>
              <a:gd name="f106" fmla="val 292"/>
              <a:gd name="f107" fmla="val 160"/>
              <a:gd name="f108" fmla="val 311"/>
              <a:gd name="f109" fmla="val 174"/>
              <a:gd name="f110" fmla="val 188"/>
              <a:gd name="f111" fmla="val 293"/>
              <a:gd name="f112" fmla="val 137"/>
              <a:gd name="f113" fmla="val 112"/>
              <a:gd name="f114" fmla="val 205"/>
              <a:gd name="f115" fmla="val 90"/>
              <a:gd name="f116" fmla="val 197"/>
              <a:gd name="f117" fmla="val 62"/>
              <a:gd name="f118" fmla="val 38"/>
              <a:gd name="f119" fmla="val 152"/>
              <a:gd name="f120" fmla="val 61"/>
              <a:gd name="f121" fmla="val 143"/>
              <a:gd name="f122" fmla="val 158"/>
              <a:gd name="f123" fmla="val 81"/>
              <a:gd name="f124" fmla="val 97"/>
              <a:gd name="f125" fmla="val 200"/>
              <a:gd name="f126" fmla="val 191"/>
              <a:gd name="f127" fmla="val 182"/>
              <a:gd name="f128" fmla="val 131"/>
              <a:gd name="f129" fmla="val 179"/>
              <a:gd name="f130" fmla="val 136"/>
              <a:gd name="f131" fmla="val 128"/>
              <a:gd name="f132" fmla="val 113"/>
              <a:gd name="f133" fmla="val 55"/>
              <a:gd name="f134" fmla="val 162"/>
              <a:gd name="f135" fmla="val 175"/>
              <a:gd name="f136" fmla="val 189"/>
              <a:gd name="f137" fmla="val 294"/>
              <a:gd name="f138" fmla="val 161"/>
              <a:gd name="f139" fmla="val 269"/>
              <a:gd name="f140" fmla="val 268"/>
              <a:gd name="f141" fmla="val 168"/>
              <a:gd name="f142" fmla="val 183"/>
              <a:gd name="f143" fmla="val 261"/>
              <a:gd name="f144" fmla="val 72"/>
              <a:gd name="f145" fmla="val 198"/>
              <a:gd name="f146" fmla="val 203"/>
              <a:gd name="f147" fmla="val 140"/>
              <a:gd name="f148" fmla="val 204"/>
              <a:gd name="f149" fmla="val 210"/>
              <a:gd name="f150" fmla="val 234"/>
              <a:gd name="f151" fmla="val 272"/>
              <a:gd name="f152" fmla="val 275"/>
              <a:gd name="f153" fmla="val 96"/>
              <a:gd name="f154" fmla="val 276"/>
              <a:gd name="f155" fmla="val 83"/>
              <a:gd name="f156" fmla="val 273"/>
              <a:gd name="f157" fmla="val 258"/>
              <a:gd name="f158" fmla="val 230"/>
              <a:gd name="f159" fmla="val 233"/>
              <a:gd name="f160" fmla="val 208"/>
              <a:gd name="f161" fmla="val 257"/>
              <a:gd name="f162" fmla="val 91"/>
              <a:gd name="f163" fmla="val 235"/>
              <a:gd name="f164" fmla="val 209"/>
              <a:gd name="f165" fmla="val 201"/>
              <a:gd name="f166" fmla="val 79"/>
              <a:gd name="f167" fmla="val 251"/>
              <a:gd name="f168" fmla="val 264"/>
              <a:gd name="f169" fmla="+- 0 0 -90"/>
              <a:gd name="f170" fmla="*/ f3 1 349"/>
              <a:gd name="f171" fmla="*/ f4 1 350"/>
              <a:gd name="f172" fmla="val f5"/>
              <a:gd name="f173" fmla="val f6"/>
              <a:gd name="f174" fmla="val f7"/>
              <a:gd name="f175" fmla="*/ f169 f0 1"/>
              <a:gd name="f176" fmla="+- f174 0 f172"/>
              <a:gd name="f177" fmla="+- f173 0 f172"/>
              <a:gd name="f178" fmla="*/ f175 1 f2"/>
              <a:gd name="f179" fmla="*/ f177 1 349"/>
              <a:gd name="f180" fmla="*/ f176 1 350"/>
              <a:gd name="f181" fmla="*/ 46 f177 1"/>
              <a:gd name="f182" fmla="*/ 254 f176 1"/>
              <a:gd name="f183" fmla="*/ 25 f177 1"/>
              <a:gd name="f184" fmla="*/ 206 f176 1"/>
              <a:gd name="f185" fmla="*/ 37 f177 1"/>
              <a:gd name="f186" fmla="*/ 134 f176 1"/>
              <a:gd name="f187" fmla="*/ 49 f177 1"/>
              <a:gd name="f188" fmla="*/ 107 f176 1"/>
              <a:gd name="f189" fmla="*/ 107 f177 1"/>
              <a:gd name="f190" fmla="*/ 49 f176 1"/>
              <a:gd name="f191" fmla="*/ 133 f177 1"/>
              <a:gd name="f192" fmla="*/ 39 f176 1"/>
              <a:gd name="f193" fmla="*/ 216 f177 1"/>
              <a:gd name="f194" fmla="*/ 241 f177 1"/>
              <a:gd name="f195" fmla="*/ 299 f177 1"/>
              <a:gd name="f196" fmla="*/ 109 f176 1"/>
              <a:gd name="f197" fmla="*/ 309 f177 1"/>
              <a:gd name="f198" fmla="*/ 132 f176 1"/>
              <a:gd name="f199" fmla="*/ 308 f177 1"/>
              <a:gd name="f200" fmla="*/ 217 f176 1"/>
              <a:gd name="f201" fmla="*/ 239 f176 1"/>
              <a:gd name="f202" fmla="*/ 238 f177 1"/>
              <a:gd name="f203" fmla="*/ 300 f176 1"/>
              <a:gd name="f204" fmla="*/ 218 f177 1"/>
              <a:gd name="f205" fmla="*/ 308 f176 1"/>
              <a:gd name="f206" fmla="*/ 132 f177 1"/>
              <a:gd name="f207" fmla="*/ 309 f176 1"/>
              <a:gd name="f208" fmla="*/ 106 f177 1"/>
              <a:gd name="f209" fmla="*/ 301 f176 1"/>
              <a:gd name="f210" fmla="*/ 92 f177 1"/>
              <a:gd name="f211" fmla="*/ 73 f176 1"/>
              <a:gd name="f212" fmla="*/ 74 f177 1"/>
              <a:gd name="f213" fmla="*/ 101 f176 1"/>
              <a:gd name="f214" fmla="*/ 138 f177 1"/>
              <a:gd name="f215" fmla="*/ 146 f176 1"/>
              <a:gd name="f216" fmla="*/ 146 f177 1"/>
              <a:gd name="f217" fmla="*/ 139 f176 1"/>
              <a:gd name="f218" fmla="*/ 199 f177 1"/>
              <a:gd name="f219" fmla="*/ 271 f176 1"/>
              <a:gd name="f220" fmla="*/ 180 f177 1"/>
              <a:gd name="f221" fmla="*/ 221 f176 1"/>
              <a:gd name="f222" fmla="*/ 169 f177 1"/>
              <a:gd name="f223" fmla="*/ 149 f177 1"/>
              <a:gd name="f224" fmla="*/ 270 f176 1"/>
              <a:gd name="f225" fmla="*/ 174 f177 1"/>
              <a:gd name="f226" fmla="*/ 311 f176 1"/>
              <a:gd name="f227" fmla="*/ 137 f176 1"/>
              <a:gd name="f228" fmla="*/ 197 f177 1"/>
              <a:gd name="f229" fmla="*/ 62 f176 1"/>
              <a:gd name="f230" fmla="*/ 38 f176 1"/>
              <a:gd name="f231" fmla="*/ 152 f177 1"/>
              <a:gd name="f232" fmla="*/ 61 f176 1"/>
              <a:gd name="f233" fmla="*/ 81 f177 1"/>
              <a:gd name="f234" fmla="*/ 199 f176 1"/>
              <a:gd name="f235" fmla="*/ 126 f177 1"/>
              <a:gd name="f236" fmla="*/ 182 f176 1"/>
              <a:gd name="f237" fmla="*/ 128 f177 1"/>
              <a:gd name="f238" fmla="*/ 169 f176 1"/>
              <a:gd name="f239" fmla="*/ 77 f177 1"/>
              <a:gd name="f240" fmla="*/ 149 f176 1"/>
              <a:gd name="f241" fmla="*/ 38 f177 1"/>
              <a:gd name="f242" fmla="*/ 175 f176 1"/>
              <a:gd name="f243" fmla="*/ 271 f177 1"/>
              <a:gd name="f244" fmla="*/ 311 f177 1"/>
              <a:gd name="f245" fmla="*/ 174 f176 1"/>
              <a:gd name="f246" fmla="*/ 270 f177 1"/>
              <a:gd name="f247" fmla="*/ 268 f177 1"/>
              <a:gd name="f248" fmla="*/ 217 f177 1"/>
              <a:gd name="f249" fmla="*/ 269 f177 1"/>
              <a:gd name="f250" fmla="*/ 261 f177 1"/>
              <a:gd name="f251" fmla="*/ 203 f177 1"/>
              <a:gd name="f252" fmla="*/ 140 f176 1"/>
              <a:gd name="f253" fmla="*/ 210 f177 1"/>
              <a:gd name="f254" fmla="*/ 275 f177 1"/>
              <a:gd name="f255" fmla="*/ 96 f176 1"/>
              <a:gd name="f256" fmla="*/ 258 f176 1"/>
              <a:gd name="f257" fmla="*/ 208 f177 1"/>
              <a:gd name="f258" fmla="*/ 203 f176 1"/>
              <a:gd name="f259" fmla="*/ 208 f176 1"/>
              <a:gd name="f260" fmla="*/ 257 f177 1"/>
              <a:gd name="f261" fmla="*/ 275 f176 1"/>
              <a:gd name="f262" fmla="*/ 91 f177 1"/>
              <a:gd name="f263" fmla="*/ 209 f176 1"/>
              <a:gd name="f264" fmla="*/ 139 f177 1"/>
              <a:gd name="f265" fmla="*/ 204 f176 1"/>
              <a:gd name="f266" fmla="*/ 251 f176 1"/>
              <a:gd name="f267" fmla="+- f178 0 f1"/>
              <a:gd name="f268" fmla="*/ f181 1 349"/>
              <a:gd name="f269" fmla="*/ f182 1 350"/>
              <a:gd name="f270" fmla="*/ f183 1 349"/>
              <a:gd name="f271" fmla="*/ f184 1 350"/>
              <a:gd name="f272" fmla="*/ f185 1 349"/>
              <a:gd name="f273" fmla="*/ f186 1 350"/>
              <a:gd name="f274" fmla="*/ f187 1 349"/>
              <a:gd name="f275" fmla="*/ f188 1 350"/>
              <a:gd name="f276" fmla="*/ f189 1 349"/>
              <a:gd name="f277" fmla="*/ f190 1 350"/>
              <a:gd name="f278" fmla="*/ f191 1 349"/>
              <a:gd name="f279" fmla="*/ f192 1 350"/>
              <a:gd name="f280" fmla="*/ f193 1 349"/>
              <a:gd name="f281" fmla="*/ f194 1 349"/>
              <a:gd name="f282" fmla="*/ f195 1 349"/>
              <a:gd name="f283" fmla="*/ f196 1 350"/>
              <a:gd name="f284" fmla="*/ f197 1 349"/>
              <a:gd name="f285" fmla="*/ f198 1 350"/>
              <a:gd name="f286" fmla="*/ f199 1 349"/>
              <a:gd name="f287" fmla="*/ f200 1 350"/>
              <a:gd name="f288" fmla="*/ f201 1 350"/>
              <a:gd name="f289" fmla="*/ f202 1 349"/>
              <a:gd name="f290" fmla="*/ f203 1 350"/>
              <a:gd name="f291" fmla="*/ f204 1 349"/>
              <a:gd name="f292" fmla="*/ f205 1 350"/>
              <a:gd name="f293" fmla="*/ f206 1 349"/>
              <a:gd name="f294" fmla="*/ f207 1 350"/>
              <a:gd name="f295" fmla="*/ f208 1 349"/>
              <a:gd name="f296" fmla="*/ f209 1 350"/>
              <a:gd name="f297" fmla="*/ f210 1 349"/>
              <a:gd name="f298" fmla="*/ f211 1 350"/>
              <a:gd name="f299" fmla="*/ f212 1 349"/>
              <a:gd name="f300" fmla="*/ f213 1 350"/>
              <a:gd name="f301" fmla="*/ f214 1 349"/>
              <a:gd name="f302" fmla="*/ f215 1 350"/>
              <a:gd name="f303" fmla="*/ f216 1 349"/>
              <a:gd name="f304" fmla="*/ f217 1 350"/>
              <a:gd name="f305" fmla="*/ f218 1 349"/>
              <a:gd name="f306" fmla="*/ f219 1 350"/>
              <a:gd name="f307" fmla="*/ f220 1 349"/>
              <a:gd name="f308" fmla="*/ f221 1 350"/>
              <a:gd name="f309" fmla="*/ f222 1 349"/>
              <a:gd name="f310" fmla="*/ f223 1 349"/>
              <a:gd name="f311" fmla="*/ f224 1 350"/>
              <a:gd name="f312" fmla="*/ f225 1 349"/>
              <a:gd name="f313" fmla="*/ f226 1 350"/>
              <a:gd name="f314" fmla="*/ f227 1 350"/>
              <a:gd name="f315" fmla="*/ f228 1 349"/>
              <a:gd name="f316" fmla="*/ f229 1 350"/>
              <a:gd name="f317" fmla="*/ f230 1 350"/>
              <a:gd name="f318" fmla="*/ f231 1 349"/>
              <a:gd name="f319" fmla="*/ f232 1 350"/>
              <a:gd name="f320" fmla="*/ f233 1 349"/>
              <a:gd name="f321" fmla="*/ f234 1 350"/>
              <a:gd name="f322" fmla="*/ f235 1 349"/>
              <a:gd name="f323" fmla="*/ f236 1 350"/>
              <a:gd name="f324" fmla="*/ f237 1 349"/>
              <a:gd name="f325" fmla="*/ f238 1 350"/>
              <a:gd name="f326" fmla="*/ f239 1 349"/>
              <a:gd name="f327" fmla="*/ f240 1 350"/>
              <a:gd name="f328" fmla="*/ f241 1 349"/>
              <a:gd name="f329" fmla="*/ f242 1 350"/>
              <a:gd name="f330" fmla="*/ f243 1 349"/>
              <a:gd name="f331" fmla="*/ f244 1 349"/>
              <a:gd name="f332" fmla="*/ f245 1 350"/>
              <a:gd name="f333" fmla="*/ f246 1 349"/>
              <a:gd name="f334" fmla="*/ f247 1 349"/>
              <a:gd name="f335" fmla="*/ f248 1 349"/>
              <a:gd name="f336" fmla="*/ f249 1 349"/>
              <a:gd name="f337" fmla="*/ f250 1 349"/>
              <a:gd name="f338" fmla="*/ f251 1 349"/>
              <a:gd name="f339" fmla="*/ f252 1 350"/>
              <a:gd name="f340" fmla="*/ f253 1 349"/>
              <a:gd name="f341" fmla="*/ f254 1 349"/>
              <a:gd name="f342" fmla="*/ f255 1 350"/>
              <a:gd name="f343" fmla="*/ f256 1 350"/>
              <a:gd name="f344" fmla="*/ f257 1 349"/>
              <a:gd name="f345" fmla="*/ f258 1 350"/>
              <a:gd name="f346" fmla="*/ f259 1 350"/>
              <a:gd name="f347" fmla="*/ f260 1 349"/>
              <a:gd name="f348" fmla="*/ f261 1 350"/>
              <a:gd name="f349" fmla="*/ f262 1 349"/>
              <a:gd name="f350" fmla="*/ f263 1 350"/>
              <a:gd name="f351" fmla="*/ f264 1 349"/>
              <a:gd name="f352" fmla="*/ f265 1 350"/>
              <a:gd name="f353" fmla="*/ f266 1 350"/>
              <a:gd name="f354" fmla="*/ 0 1 f179"/>
              <a:gd name="f355" fmla="*/ f173 1 f179"/>
              <a:gd name="f356" fmla="*/ 0 1 f180"/>
              <a:gd name="f357" fmla="*/ f174 1 f180"/>
              <a:gd name="f358" fmla="*/ f268 1 f179"/>
              <a:gd name="f359" fmla="*/ f269 1 f180"/>
              <a:gd name="f360" fmla="*/ f270 1 f179"/>
              <a:gd name="f361" fmla="*/ f271 1 f180"/>
              <a:gd name="f362" fmla="*/ f272 1 f179"/>
              <a:gd name="f363" fmla="*/ f273 1 f180"/>
              <a:gd name="f364" fmla="*/ f274 1 f179"/>
              <a:gd name="f365" fmla="*/ f275 1 f180"/>
              <a:gd name="f366" fmla="*/ f276 1 f179"/>
              <a:gd name="f367" fmla="*/ f277 1 f180"/>
              <a:gd name="f368" fmla="*/ f278 1 f179"/>
              <a:gd name="f369" fmla="*/ f279 1 f180"/>
              <a:gd name="f370" fmla="*/ f280 1 f179"/>
              <a:gd name="f371" fmla="*/ f281 1 f179"/>
              <a:gd name="f372" fmla="*/ f282 1 f179"/>
              <a:gd name="f373" fmla="*/ f283 1 f180"/>
              <a:gd name="f374" fmla="*/ f284 1 f179"/>
              <a:gd name="f375" fmla="*/ f285 1 f180"/>
              <a:gd name="f376" fmla="*/ f286 1 f179"/>
              <a:gd name="f377" fmla="*/ f287 1 f180"/>
              <a:gd name="f378" fmla="*/ f288 1 f180"/>
              <a:gd name="f379" fmla="*/ f289 1 f179"/>
              <a:gd name="f380" fmla="*/ f290 1 f180"/>
              <a:gd name="f381" fmla="*/ f291 1 f179"/>
              <a:gd name="f382" fmla="*/ f292 1 f180"/>
              <a:gd name="f383" fmla="*/ f293 1 f179"/>
              <a:gd name="f384" fmla="*/ f294 1 f180"/>
              <a:gd name="f385" fmla="*/ f295 1 f179"/>
              <a:gd name="f386" fmla="*/ f296 1 f180"/>
              <a:gd name="f387" fmla="*/ f297 1 f179"/>
              <a:gd name="f388" fmla="*/ f298 1 f180"/>
              <a:gd name="f389" fmla="*/ f299 1 f179"/>
              <a:gd name="f390" fmla="*/ f300 1 f180"/>
              <a:gd name="f391" fmla="*/ f301 1 f179"/>
              <a:gd name="f392" fmla="*/ f302 1 f180"/>
              <a:gd name="f393" fmla="*/ f303 1 f179"/>
              <a:gd name="f394" fmla="*/ f304 1 f180"/>
              <a:gd name="f395" fmla="*/ f305 1 f179"/>
              <a:gd name="f396" fmla="*/ f306 1 f180"/>
              <a:gd name="f397" fmla="*/ f307 1 f179"/>
              <a:gd name="f398" fmla="*/ f308 1 f180"/>
              <a:gd name="f399" fmla="*/ f309 1 f179"/>
              <a:gd name="f400" fmla="*/ f310 1 f179"/>
              <a:gd name="f401" fmla="*/ f311 1 f180"/>
              <a:gd name="f402" fmla="*/ f312 1 f179"/>
              <a:gd name="f403" fmla="*/ f313 1 f180"/>
              <a:gd name="f404" fmla="*/ f314 1 f180"/>
              <a:gd name="f405" fmla="*/ f315 1 f179"/>
              <a:gd name="f406" fmla="*/ f316 1 f180"/>
              <a:gd name="f407" fmla="*/ f317 1 f180"/>
              <a:gd name="f408" fmla="*/ f318 1 f179"/>
              <a:gd name="f409" fmla="*/ f319 1 f180"/>
              <a:gd name="f410" fmla="*/ f320 1 f179"/>
              <a:gd name="f411" fmla="*/ f321 1 f180"/>
              <a:gd name="f412" fmla="*/ f322 1 f179"/>
              <a:gd name="f413" fmla="*/ f323 1 f180"/>
              <a:gd name="f414" fmla="*/ f324 1 f179"/>
              <a:gd name="f415" fmla="*/ f325 1 f180"/>
              <a:gd name="f416" fmla="*/ f326 1 f179"/>
              <a:gd name="f417" fmla="*/ f327 1 f180"/>
              <a:gd name="f418" fmla="*/ f328 1 f179"/>
              <a:gd name="f419" fmla="*/ f329 1 f180"/>
              <a:gd name="f420" fmla="*/ f330 1 f179"/>
              <a:gd name="f421" fmla="*/ f331 1 f179"/>
              <a:gd name="f422" fmla="*/ f332 1 f180"/>
              <a:gd name="f423" fmla="*/ f333 1 f179"/>
              <a:gd name="f424" fmla="*/ f334 1 f179"/>
              <a:gd name="f425" fmla="*/ f335 1 f179"/>
              <a:gd name="f426" fmla="*/ f336 1 f179"/>
              <a:gd name="f427" fmla="*/ f337 1 f179"/>
              <a:gd name="f428" fmla="*/ f338 1 f179"/>
              <a:gd name="f429" fmla="*/ f339 1 f180"/>
              <a:gd name="f430" fmla="*/ f340 1 f179"/>
              <a:gd name="f431" fmla="*/ f341 1 f179"/>
              <a:gd name="f432" fmla="*/ f342 1 f180"/>
              <a:gd name="f433" fmla="*/ f343 1 f180"/>
              <a:gd name="f434" fmla="*/ f344 1 f179"/>
              <a:gd name="f435" fmla="*/ f345 1 f180"/>
              <a:gd name="f436" fmla="*/ f346 1 f180"/>
              <a:gd name="f437" fmla="*/ f347 1 f179"/>
              <a:gd name="f438" fmla="*/ f348 1 f180"/>
              <a:gd name="f439" fmla="*/ f349 1 f179"/>
              <a:gd name="f440" fmla="*/ f350 1 f180"/>
              <a:gd name="f441" fmla="*/ f351 1 f179"/>
              <a:gd name="f442" fmla="*/ f352 1 f180"/>
              <a:gd name="f443" fmla="*/ f353 1 f180"/>
              <a:gd name="f444" fmla="*/ f354 f170 1"/>
              <a:gd name="f445" fmla="*/ f355 f170 1"/>
              <a:gd name="f446" fmla="*/ f357 f171 1"/>
              <a:gd name="f447" fmla="*/ f356 f171 1"/>
              <a:gd name="f448" fmla="*/ f358 f170 1"/>
              <a:gd name="f449" fmla="*/ f359 f171 1"/>
              <a:gd name="f450" fmla="*/ f360 f170 1"/>
              <a:gd name="f451" fmla="*/ f361 f171 1"/>
              <a:gd name="f452" fmla="*/ f362 f170 1"/>
              <a:gd name="f453" fmla="*/ f363 f171 1"/>
              <a:gd name="f454" fmla="*/ f364 f170 1"/>
              <a:gd name="f455" fmla="*/ f365 f171 1"/>
              <a:gd name="f456" fmla="*/ f366 f170 1"/>
              <a:gd name="f457" fmla="*/ f367 f171 1"/>
              <a:gd name="f458" fmla="*/ f368 f170 1"/>
              <a:gd name="f459" fmla="*/ f369 f171 1"/>
              <a:gd name="f460" fmla="*/ f370 f170 1"/>
              <a:gd name="f461" fmla="*/ f371 f170 1"/>
              <a:gd name="f462" fmla="*/ f372 f170 1"/>
              <a:gd name="f463" fmla="*/ f373 f171 1"/>
              <a:gd name="f464" fmla="*/ f374 f170 1"/>
              <a:gd name="f465" fmla="*/ f375 f171 1"/>
              <a:gd name="f466" fmla="*/ f376 f170 1"/>
              <a:gd name="f467" fmla="*/ f377 f171 1"/>
              <a:gd name="f468" fmla="*/ f378 f171 1"/>
              <a:gd name="f469" fmla="*/ f379 f170 1"/>
              <a:gd name="f470" fmla="*/ f380 f171 1"/>
              <a:gd name="f471" fmla="*/ f381 f170 1"/>
              <a:gd name="f472" fmla="*/ f382 f171 1"/>
              <a:gd name="f473" fmla="*/ f383 f170 1"/>
              <a:gd name="f474" fmla="*/ f384 f171 1"/>
              <a:gd name="f475" fmla="*/ f385 f170 1"/>
              <a:gd name="f476" fmla="*/ f386 f171 1"/>
              <a:gd name="f477" fmla="*/ f387 f170 1"/>
              <a:gd name="f478" fmla="*/ f388 f171 1"/>
              <a:gd name="f479" fmla="*/ f389 f170 1"/>
              <a:gd name="f480" fmla="*/ f390 f171 1"/>
              <a:gd name="f481" fmla="*/ f391 f170 1"/>
              <a:gd name="f482" fmla="*/ f392 f171 1"/>
              <a:gd name="f483" fmla="*/ f393 f170 1"/>
              <a:gd name="f484" fmla="*/ f394 f171 1"/>
              <a:gd name="f485" fmla="*/ f395 f170 1"/>
              <a:gd name="f486" fmla="*/ f396 f171 1"/>
              <a:gd name="f487" fmla="*/ f397 f170 1"/>
              <a:gd name="f488" fmla="*/ f398 f171 1"/>
              <a:gd name="f489" fmla="*/ f399 f170 1"/>
              <a:gd name="f490" fmla="*/ f400 f170 1"/>
              <a:gd name="f491" fmla="*/ f401 f171 1"/>
              <a:gd name="f492" fmla="*/ f402 f170 1"/>
              <a:gd name="f493" fmla="*/ f403 f171 1"/>
              <a:gd name="f494" fmla="*/ f404 f171 1"/>
              <a:gd name="f495" fmla="*/ f405 f170 1"/>
              <a:gd name="f496" fmla="*/ f406 f171 1"/>
              <a:gd name="f497" fmla="*/ f407 f171 1"/>
              <a:gd name="f498" fmla="*/ f408 f170 1"/>
              <a:gd name="f499" fmla="*/ f409 f171 1"/>
              <a:gd name="f500" fmla="*/ f410 f170 1"/>
              <a:gd name="f501" fmla="*/ f411 f171 1"/>
              <a:gd name="f502" fmla="*/ f412 f170 1"/>
              <a:gd name="f503" fmla="*/ f413 f171 1"/>
              <a:gd name="f504" fmla="*/ f414 f170 1"/>
              <a:gd name="f505" fmla="*/ f415 f171 1"/>
              <a:gd name="f506" fmla="*/ f416 f170 1"/>
              <a:gd name="f507" fmla="*/ f417 f171 1"/>
              <a:gd name="f508" fmla="*/ f418 f170 1"/>
              <a:gd name="f509" fmla="*/ f419 f171 1"/>
              <a:gd name="f510" fmla="*/ f420 f170 1"/>
              <a:gd name="f511" fmla="*/ f421 f170 1"/>
              <a:gd name="f512" fmla="*/ f422 f171 1"/>
              <a:gd name="f513" fmla="*/ f423 f170 1"/>
              <a:gd name="f514" fmla="*/ f424 f170 1"/>
              <a:gd name="f515" fmla="*/ f425 f170 1"/>
              <a:gd name="f516" fmla="*/ f426 f170 1"/>
              <a:gd name="f517" fmla="*/ f427 f170 1"/>
              <a:gd name="f518" fmla="*/ f428 f170 1"/>
              <a:gd name="f519" fmla="*/ f429 f171 1"/>
              <a:gd name="f520" fmla="*/ f430 f170 1"/>
              <a:gd name="f521" fmla="*/ f431 f170 1"/>
              <a:gd name="f522" fmla="*/ f432 f171 1"/>
              <a:gd name="f523" fmla="*/ f433 f171 1"/>
              <a:gd name="f524" fmla="*/ f434 f170 1"/>
              <a:gd name="f525" fmla="*/ f435 f171 1"/>
              <a:gd name="f526" fmla="*/ f436 f171 1"/>
              <a:gd name="f527" fmla="*/ f437 f170 1"/>
              <a:gd name="f528" fmla="*/ f438 f171 1"/>
              <a:gd name="f529" fmla="*/ f439 f170 1"/>
              <a:gd name="f530" fmla="*/ f440 f171 1"/>
              <a:gd name="f531" fmla="*/ f441 f170 1"/>
              <a:gd name="f532" fmla="*/ f442 f171 1"/>
              <a:gd name="f533" fmla="*/ f443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7">
                <a:pos x="f448" y="f449"/>
              </a:cxn>
              <a:cxn ang="f267">
                <a:pos x="f450" y="f451"/>
              </a:cxn>
              <a:cxn ang="f267">
                <a:pos x="f452" y="f453"/>
              </a:cxn>
              <a:cxn ang="f267">
                <a:pos x="f454" y="f455"/>
              </a:cxn>
              <a:cxn ang="f267">
                <a:pos x="f456" y="f457"/>
              </a:cxn>
              <a:cxn ang="f267">
                <a:pos x="f458" y="f459"/>
              </a:cxn>
              <a:cxn ang="f267">
                <a:pos x="f460" y="f459"/>
              </a:cxn>
              <a:cxn ang="f267">
                <a:pos x="f461" y="f457"/>
              </a:cxn>
              <a:cxn ang="f267">
                <a:pos x="f462" y="f463"/>
              </a:cxn>
              <a:cxn ang="f267">
                <a:pos x="f464" y="f465"/>
              </a:cxn>
              <a:cxn ang="f267">
                <a:pos x="f466" y="f467"/>
              </a:cxn>
              <a:cxn ang="f267">
                <a:pos x="f462" y="f468"/>
              </a:cxn>
              <a:cxn ang="f267">
                <a:pos x="f469" y="f470"/>
              </a:cxn>
              <a:cxn ang="f267">
                <a:pos x="f471" y="f472"/>
              </a:cxn>
              <a:cxn ang="f267">
                <a:pos x="f473" y="f474"/>
              </a:cxn>
              <a:cxn ang="f267">
                <a:pos x="f475" y="f476"/>
              </a:cxn>
              <a:cxn ang="f267">
                <a:pos x="f448" y="f449"/>
              </a:cxn>
              <a:cxn ang="f267">
                <a:pos x="f477" y="f478"/>
              </a:cxn>
              <a:cxn ang="f267">
                <a:pos x="f479" y="f480"/>
              </a:cxn>
              <a:cxn ang="f267">
                <a:pos x="f481" y="f482"/>
              </a:cxn>
              <a:cxn ang="f267">
                <a:pos x="f483" y="f484"/>
              </a:cxn>
              <a:cxn ang="f267">
                <a:pos x="f477" y="f478"/>
              </a:cxn>
              <a:cxn ang="f267">
                <a:pos x="f485" y="f486"/>
              </a:cxn>
              <a:cxn ang="f267">
                <a:pos x="f487" y="f488"/>
              </a:cxn>
              <a:cxn ang="f267">
                <a:pos x="f489" y="f488"/>
              </a:cxn>
              <a:cxn ang="f267">
                <a:pos x="f490" y="f491"/>
              </a:cxn>
              <a:cxn ang="f267">
                <a:pos x="f492" y="f493"/>
              </a:cxn>
              <a:cxn ang="f267">
                <a:pos x="f485" y="f486"/>
              </a:cxn>
              <a:cxn ang="f267">
                <a:pos x="f492" y="f494"/>
              </a:cxn>
              <a:cxn ang="f267">
                <a:pos x="f495" y="f496"/>
              </a:cxn>
              <a:cxn ang="f267">
                <a:pos x="f492" y="f497"/>
              </a:cxn>
              <a:cxn ang="f267">
                <a:pos x="f498" y="f499"/>
              </a:cxn>
              <a:cxn ang="f267">
                <a:pos x="f492" y="f494"/>
              </a:cxn>
              <a:cxn ang="f267">
                <a:pos x="f500" y="f501"/>
              </a:cxn>
              <a:cxn ang="f267">
                <a:pos x="f502" y="f503"/>
              </a:cxn>
              <a:cxn ang="f267">
                <a:pos x="f504" y="f505"/>
              </a:cxn>
              <a:cxn ang="f267">
                <a:pos x="f506" y="f507"/>
              </a:cxn>
              <a:cxn ang="f267">
                <a:pos x="f508" y="f509"/>
              </a:cxn>
              <a:cxn ang="f267">
                <a:pos x="f500" y="f501"/>
              </a:cxn>
              <a:cxn ang="f267">
                <a:pos x="f510" y="f501"/>
              </a:cxn>
              <a:cxn ang="f267">
                <a:pos x="f511" y="f512"/>
              </a:cxn>
              <a:cxn ang="f267">
                <a:pos x="f513" y="f507"/>
              </a:cxn>
              <a:cxn ang="f267">
                <a:pos x="f514" y="f507"/>
              </a:cxn>
              <a:cxn ang="f267">
                <a:pos x="f515" y="f509"/>
              </a:cxn>
              <a:cxn ang="f267">
                <a:pos x="f516" y="f501"/>
              </a:cxn>
              <a:cxn ang="f267">
                <a:pos x="f510" y="f501"/>
              </a:cxn>
              <a:cxn ang="f267">
                <a:pos x="f517" y="f478"/>
              </a:cxn>
              <a:cxn ang="f267">
                <a:pos x="f518" y="f519"/>
              </a:cxn>
              <a:cxn ang="f267">
                <a:pos x="f520" y="f482"/>
              </a:cxn>
              <a:cxn ang="f267">
                <a:pos x="f521" y="f522"/>
              </a:cxn>
              <a:cxn ang="f267">
                <a:pos x="f517" y="f478"/>
              </a:cxn>
              <a:cxn ang="f267">
                <a:pos x="f521" y="f523"/>
              </a:cxn>
              <a:cxn ang="f267">
                <a:pos x="f524" y="f525"/>
              </a:cxn>
              <a:cxn ang="f267">
                <a:pos x="f518" y="f526"/>
              </a:cxn>
              <a:cxn ang="f267">
                <a:pos x="f527" y="f528"/>
              </a:cxn>
              <a:cxn ang="f267">
                <a:pos x="f521" y="f523"/>
              </a:cxn>
              <a:cxn ang="f267">
                <a:pos x="f529" y="f528"/>
              </a:cxn>
              <a:cxn ang="f267">
                <a:pos x="f483" y="f530"/>
              </a:cxn>
              <a:cxn ang="f267">
                <a:pos x="f531" y="f532"/>
              </a:cxn>
              <a:cxn ang="f267">
                <a:pos x="f479" y="f533"/>
              </a:cxn>
              <a:cxn ang="f267">
                <a:pos x="f529" y="f528"/>
              </a:cxn>
            </a:cxnLst>
            <a:rect l="f444" t="f447" r="f445" b="f446"/>
            <a:pathLst>
              <a:path w="349" h="35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5" y="f16"/>
                  <a:pt x="f17" y="f18"/>
                  <a:pt x="f19" y="f20"/>
                </a:cubicBezTo>
                <a:cubicBezTo>
                  <a:pt x="f21" y="f22"/>
                  <a:pt x="f23" y="f24"/>
                  <a:pt x="f21" y="f25"/>
                </a:cubicBezTo>
                <a:cubicBezTo>
                  <a:pt x="f26" y="f27"/>
                  <a:pt x="f28" y="f19"/>
                  <a:pt x="f25" y="f21"/>
                </a:cubicBezTo>
                <a:cubicBezTo>
                  <a:pt x="f29" y="f23"/>
                  <a:pt x="f30" y="f31"/>
                  <a:pt x="f32" y="f33"/>
                </a:cubicBezTo>
                <a:cubicBezTo>
                  <a:pt x="f34" y="f5"/>
                  <a:pt x="f35" y="f36"/>
                  <a:pt x="f37" y="f33"/>
                </a:cubicBezTo>
                <a:cubicBezTo>
                  <a:pt x="f38" y="f39"/>
                  <a:pt x="f40" y="f23"/>
                  <a:pt x="f41" y="f21"/>
                </a:cubicBezTo>
                <a:cubicBezTo>
                  <a:pt x="f42" y="f19"/>
                  <a:pt x="f43" y="f27"/>
                  <a:pt x="f44" y="f45"/>
                </a:cubicBezTo>
                <a:cubicBezTo>
                  <a:pt x="f46" y="f47"/>
                  <a:pt x="f48" y="f30"/>
                  <a:pt x="f49" y="f50"/>
                </a:cubicBezTo>
                <a:cubicBezTo>
                  <a:pt x="f6" y="f34"/>
                  <a:pt x="f6" y="f51"/>
                  <a:pt x="f52" y="f53"/>
                </a:cubicBezTo>
                <a:cubicBezTo>
                  <a:pt x="f44" y="f54"/>
                  <a:pt x="f46" y="f55"/>
                  <a:pt x="f44" y="f56"/>
                </a:cubicBezTo>
                <a:cubicBezTo>
                  <a:pt x="f57" y="f42"/>
                  <a:pt x="f42" y="f57"/>
                  <a:pt x="f58" y="f59"/>
                </a:cubicBezTo>
                <a:cubicBezTo>
                  <a:pt x="f40" y="f60"/>
                  <a:pt x="f54" y="f48"/>
                  <a:pt x="f61" y="f52"/>
                </a:cubicBezTo>
                <a:cubicBezTo>
                  <a:pt x="f62" y="f7"/>
                  <a:pt x="f63" y="f7"/>
                  <a:pt x="f50" y="f49"/>
                </a:cubicBezTo>
                <a:cubicBezTo>
                  <a:pt x="f64" y="f65"/>
                  <a:pt x="f66" y="f48"/>
                  <a:pt x="f67" y="f68"/>
                </a:cubicBezTo>
                <a:cubicBezTo>
                  <a:pt x="f69" y="f70"/>
                  <a:pt x="f71" y="f72"/>
                  <a:pt x="f8" y="f9"/>
                </a:cubicBezTo>
                <a:close/>
                <a:moveTo>
                  <a:pt x="f73" y="f74"/>
                </a:moveTo>
                <a:cubicBezTo>
                  <a:pt x="f75" y="f74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7" y="f88"/>
                  <a:pt x="f85" y="f89"/>
                </a:cubicBezTo>
                <a:cubicBezTo>
                  <a:pt x="f90" y="f91"/>
                  <a:pt x="f92" y="f74"/>
                  <a:pt x="f73" y="f74"/>
                </a:cubicBezTo>
                <a:close/>
                <a:moveTo>
                  <a:pt x="f93" y="f94"/>
                </a:moveTo>
                <a:cubicBezTo>
                  <a:pt x="f93" y="f95"/>
                  <a:pt x="f96" y="f97"/>
                  <a:pt x="f2" y="f13"/>
                </a:cubicBezTo>
                <a:cubicBezTo>
                  <a:pt x="f98" y="f99"/>
                  <a:pt x="f100" y="f101"/>
                  <a:pt x="f102" y="f13"/>
                </a:cubicBezTo>
                <a:cubicBezTo>
                  <a:pt x="f103" y="f97"/>
                  <a:pt x="f90" y="f95"/>
                  <a:pt x="f104" y="f105"/>
                </a:cubicBezTo>
                <a:cubicBezTo>
                  <a:pt x="f104" y="f106"/>
                  <a:pt x="f107" y="f108"/>
                  <a:pt x="f109" y="f108"/>
                </a:cubicBezTo>
                <a:cubicBezTo>
                  <a:pt x="f110" y="f108"/>
                  <a:pt x="f93" y="f111"/>
                  <a:pt x="f93" y="f94"/>
                </a:cubicBezTo>
                <a:close/>
                <a:moveTo>
                  <a:pt x="f109" y="f112"/>
                </a:moveTo>
                <a:cubicBezTo>
                  <a:pt x="f96" y="f113"/>
                  <a:pt x="f114" y="f115"/>
                  <a:pt x="f116" y="f117"/>
                </a:cubicBezTo>
                <a:cubicBezTo>
                  <a:pt x="f62" y="f39"/>
                  <a:pt x="f110" y="f19"/>
                  <a:pt x="f109" y="f118"/>
                </a:cubicBezTo>
                <a:cubicBezTo>
                  <a:pt x="f107" y="f118"/>
                  <a:pt x="f63" y="f39"/>
                  <a:pt x="f119" y="f120"/>
                </a:cubicBezTo>
                <a:cubicBezTo>
                  <a:pt x="f121" y="f115"/>
                  <a:pt x="f122" y="f113"/>
                  <a:pt x="f109" y="f112"/>
                </a:cubicBezTo>
                <a:close/>
                <a:moveTo>
                  <a:pt x="f123" y="f93"/>
                </a:moveTo>
                <a:cubicBezTo>
                  <a:pt x="f124" y="f125"/>
                  <a:pt x="f113" y="f126"/>
                  <a:pt x="f30" y="f127"/>
                </a:cubicBezTo>
                <a:cubicBezTo>
                  <a:pt x="f128" y="f129"/>
                  <a:pt x="f130" y="f109"/>
                  <a:pt x="f131" y="f102"/>
                </a:cubicBezTo>
                <a:cubicBezTo>
                  <a:pt x="f132" y="f103"/>
                  <a:pt x="f124" y="f104"/>
                  <a:pt x="f75" y="f104"/>
                </a:cubicBezTo>
                <a:cubicBezTo>
                  <a:pt x="f133" y="f90"/>
                  <a:pt x="f19" y="f134"/>
                  <a:pt x="f118" y="f135"/>
                </a:cubicBezTo>
                <a:cubicBezTo>
                  <a:pt x="f118" y="f136"/>
                  <a:pt x="f133" y="f93"/>
                  <a:pt x="f123" y="f93"/>
                </a:cubicBezTo>
                <a:close/>
                <a:moveTo>
                  <a:pt x="f94" y="f93"/>
                </a:moveTo>
                <a:cubicBezTo>
                  <a:pt x="f137" y="f93"/>
                  <a:pt x="f108" y="f110"/>
                  <a:pt x="f108" y="f109"/>
                </a:cubicBezTo>
                <a:cubicBezTo>
                  <a:pt x="f70" y="f138"/>
                  <a:pt x="f72" y="f104"/>
                  <a:pt x="f105" y="f104"/>
                </a:cubicBezTo>
                <a:cubicBezTo>
                  <a:pt x="f105" y="f104"/>
                  <a:pt x="f139" y="f104"/>
                  <a:pt x="f140" y="f104"/>
                </a:cubicBezTo>
                <a:cubicBezTo>
                  <a:pt x="f95" y="f90"/>
                  <a:pt x="f37" y="f141"/>
                  <a:pt x="f53" y="f135"/>
                </a:cubicBezTo>
                <a:cubicBezTo>
                  <a:pt x="f53" y="f142"/>
                  <a:pt x="f95" y="f93"/>
                  <a:pt x="f139" y="f93"/>
                </a:cubicBezTo>
                <a:cubicBezTo>
                  <a:pt x="f105" y="f93"/>
                  <a:pt x="f105" y="f93"/>
                  <a:pt x="f94" y="f93"/>
                </a:cubicBezTo>
                <a:close/>
                <a:moveTo>
                  <a:pt x="f143" y="f74"/>
                </a:moveTo>
                <a:cubicBezTo>
                  <a:pt x="f11" y="f144"/>
                  <a:pt x="f145" y="f82"/>
                  <a:pt x="f146" y="f147"/>
                </a:cubicBezTo>
                <a:cubicBezTo>
                  <a:pt x="f148" y="f88"/>
                  <a:pt x="f15" y="f87"/>
                  <a:pt x="f149" y="f85"/>
                </a:cubicBezTo>
                <a:cubicBezTo>
                  <a:pt x="f150" y="f90"/>
                  <a:pt x="f151" y="f47"/>
                  <a:pt x="f152" y="f153"/>
                </a:cubicBezTo>
                <a:cubicBezTo>
                  <a:pt x="f154" y="f155"/>
                  <a:pt x="f156" y="f78"/>
                  <a:pt x="f143" y="f74"/>
                </a:cubicBezTo>
                <a:close/>
                <a:moveTo>
                  <a:pt x="f152" y="f157"/>
                </a:moveTo>
                <a:cubicBezTo>
                  <a:pt x="f152" y="f158"/>
                  <a:pt x="f159" y="f116"/>
                  <a:pt x="f160" y="f146"/>
                </a:cubicBezTo>
                <a:cubicBezTo>
                  <a:pt x="f114" y="f148"/>
                  <a:pt x="f148" y="f114"/>
                  <a:pt x="f146" y="f160"/>
                </a:cubicBezTo>
                <a:cubicBezTo>
                  <a:pt x="f116" y="f150"/>
                  <a:pt x="f158" y="f152"/>
                  <a:pt x="f161" y="f152"/>
                </a:cubicBezTo>
                <a:cubicBezTo>
                  <a:pt x="f139" y="f152"/>
                  <a:pt x="f154" y="f105"/>
                  <a:pt x="f152" y="f157"/>
                </a:cubicBezTo>
                <a:close/>
                <a:moveTo>
                  <a:pt x="f162" y="f152"/>
                </a:moveTo>
                <a:cubicBezTo>
                  <a:pt x="f92" y="f154"/>
                  <a:pt x="f18" y="f163"/>
                  <a:pt x="f85" y="f164"/>
                </a:cubicBezTo>
                <a:cubicBezTo>
                  <a:pt x="f87" y="f114"/>
                  <a:pt x="f121" y="f148"/>
                  <a:pt x="f89" y="f148"/>
                </a:cubicBezTo>
                <a:cubicBezTo>
                  <a:pt x="f82" y="f165"/>
                  <a:pt x="f166" y="f55"/>
                  <a:pt x="f78" y="f167"/>
                </a:cubicBezTo>
                <a:cubicBezTo>
                  <a:pt x="f69" y="f168"/>
                  <a:pt x="f78" y="f152"/>
                  <a:pt x="f162" y="f152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6" name="Freeform 88">
            <a:extLst>
              <a:ext uri="{FF2B5EF4-FFF2-40B4-BE49-F238E27FC236}">
                <a16:creationId xmlns:a16="http://schemas.microsoft.com/office/drawing/2014/main" id="{D18F1A02-9256-4E4D-BF5F-341044DC88CD}"/>
              </a:ext>
            </a:extLst>
          </p:cNvPr>
          <p:cNvSpPr/>
          <p:nvPr/>
        </p:nvSpPr>
        <p:spPr>
          <a:xfrm>
            <a:off x="3460747" y="3659191"/>
            <a:ext cx="254002" cy="254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4"/>
              <a:gd name="f7" fmla="val 215"/>
              <a:gd name="f8" fmla="val 213"/>
              <a:gd name="f9" fmla="val 106"/>
              <a:gd name="f10" fmla="val 165"/>
              <a:gd name="f11" fmla="val 167"/>
              <a:gd name="f12" fmla="val 108"/>
              <a:gd name="f13" fmla="val 51"/>
              <a:gd name="f14" fmla="val 164"/>
              <a:gd name="f15" fmla="val 107"/>
              <a:gd name="f16" fmla="val 49"/>
              <a:gd name="f17" fmla="val 48"/>
              <a:gd name="f18" fmla="val 1"/>
              <a:gd name="f19" fmla="+- 0 0 -90"/>
              <a:gd name="f20" fmla="*/ f3 1 214"/>
              <a:gd name="f21" fmla="*/ f4 1 215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214"/>
              <a:gd name="f30" fmla="*/ f26 1 215"/>
              <a:gd name="f31" fmla="*/ 213 f27 1"/>
              <a:gd name="f32" fmla="*/ 106 f26 1"/>
              <a:gd name="f33" fmla="*/ 108 f27 1"/>
              <a:gd name="f34" fmla="*/ 214 f26 1"/>
              <a:gd name="f35" fmla="*/ 0 f27 1"/>
              <a:gd name="f36" fmla="*/ 107 f26 1"/>
              <a:gd name="f37" fmla="*/ 107 f27 1"/>
              <a:gd name="f38" fmla="*/ 0 f26 1"/>
              <a:gd name="f39" fmla="+- f28 0 f1"/>
              <a:gd name="f40" fmla="*/ f31 1 214"/>
              <a:gd name="f41" fmla="*/ f32 1 215"/>
              <a:gd name="f42" fmla="*/ f33 1 214"/>
              <a:gd name="f43" fmla="*/ f34 1 215"/>
              <a:gd name="f44" fmla="*/ f35 1 214"/>
              <a:gd name="f45" fmla="*/ f36 1 215"/>
              <a:gd name="f46" fmla="*/ f37 1 214"/>
              <a:gd name="f47" fmla="*/ f38 1 215"/>
              <a:gd name="f48" fmla="*/ 0 1 f29"/>
              <a:gd name="f49" fmla="*/ f23 1 f29"/>
              <a:gd name="f50" fmla="*/ 0 1 f30"/>
              <a:gd name="f51" fmla="*/ f24 1 f30"/>
              <a:gd name="f52" fmla="*/ f40 1 f29"/>
              <a:gd name="f53" fmla="*/ f41 1 f30"/>
              <a:gd name="f54" fmla="*/ f42 1 f29"/>
              <a:gd name="f55" fmla="*/ f43 1 f30"/>
              <a:gd name="f56" fmla="*/ f44 1 f29"/>
              <a:gd name="f57" fmla="*/ f45 1 f30"/>
              <a:gd name="f58" fmla="*/ f46 1 f29"/>
              <a:gd name="f59" fmla="*/ f47 1 f30"/>
              <a:gd name="f60" fmla="*/ f48 f20 1"/>
              <a:gd name="f61" fmla="*/ f49 f20 1"/>
              <a:gd name="f62" fmla="*/ f51 f21 1"/>
              <a:gd name="f63" fmla="*/ f50 f21 1"/>
              <a:gd name="f64" fmla="*/ f52 f20 1"/>
              <a:gd name="f65" fmla="*/ f53 f21 1"/>
              <a:gd name="f66" fmla="*/ f54 f20 1"/>
              <a:gd name="f67" fmla="*/ f55 f21 1"/>
              <a:gd name="f68" fmla="*/ f56 f20 1"/>
              <a:gd name="f69" fmla="*/ f57 f21 1"/>
              <a:gd name="f70" fmla="*/ f58 f20 1"/>
              <a:gd name="f71" fmla="*/ f59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9"/>
              </a:cxn>
              <a:cxn ang="f39">
                <a:pos x="f70" y="f71"/>
              </a:cxn>
              <a:cxn ang="f39">
                <a:pos x="f64" y="f65"/>
              </a:cxn>
            </a:cxnLst>
            <a:rect l="f60" t="f63" r="f61" b="f62"/>
            <a:pathLst>
              <a:path w="214" h="215">
                <a:moveTo>
                  <a:pt x="f8" y="f9"/>
                </a:moveTo>
                <a:cubicBezTo>
                  <a:pt x="f6" y="f10"/>
                  <a:pt x="f11" y="f8"/>
                  <a:pt x="f12" y="f6"/>
                </a:cubicBezTo>
                <a:cubicBezTo>
                  <a:pt x="f13" y="f7"/>
                  <a:pt x="f5" y="f14"/>
                  <a:pt x="f5" y="f15"/>
                </a:cubicBezTo>
                <a:cubicBezTo>
                  <a:pt x="f5" y="f16"/>
                  <a:pt x="f17" y="f18"/>
                  <a:pt x="f15" y="f5"/>
                </a:cubicBezTo>
                <a:cubicBezTo>
                  <a:pt x="f10" y="f5"/>
                  <a:pt x="f8" y="f17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7" name="Freeform 89">
            <a:extLst>
              <a:ext uri="{FF2B5EF4-FFF2-40B4-BE49-F238E27FC236}">
                <a16:creationId xmlns:a16="http://schemas.microsoft.com/office/drawing/2014/main" id="{44BCD90A-4772-4854-ACFD-C0CB50086C47}"/>
              </a:ext>
            </a:extLst>
          </p:cNvPr>
          <p:cNvSpPr/>
          <p:nvPr/>
        </p:nvSpPr>
        <p:spPr>
          <a:xfrm>
            <a:off x="2995610" y="3659191"/>
            <a:ext cx="254002" cy="254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4"/>
              <a:gd name="f7" fmla="val 107"/>
              <a:gd name="f8" fmla="val 166"/>
              <a:gd name="f9" fmla="val 1"/>
              <a:gd name="f10" fmla="val 49"/>
              <a:gd name="f11" fmla="val 164"/>
              <a:gd name="f12" fmla="val 165"/>
              <a:gd name="f13" fmla="val 213"/>
              <a:gd name="f14" fmla="val 108"/>
              <a:gd name="f15" fmla="val 50"/>
              <a:gd name="f16" fmla="val 136"/>
              <a:gd name="f17" fmla="val 137"/>
              <a:gd name="f18" fmla="val 155"/>
              <a:gd name="f19" fmla="val 131"/>
              <a:gd name="f20" fmla="val 179"/>
              <a:gd name="f21" fmla="val 130"/>
              <a:gd name="f22" fmla="val 182"/>
              <a:gd name="f23" fmla="val 117"/>
              <a:gd name="f24" fmla="val 185"/>
              <a:gd name="f25" fmla="val 105"/>
              <a:gd name="f26" fmla="val 163"/>
              <a:gd name="f27" fmla="val 95"/>
              <a:gd name="f28" fmla="val 150"/>
              <a:gd name="f29" fmla="val 86"/>
              <a:gd name="f30" fmla="val 148"/>
              <a:gd name="f31" fmla="val 85"/>
              <a:gd name="f32" fmla="val 145"/>
              <a:gd name="f33" fmla="val 83"/>
              <a:gd name="f34" fmla="val 142"/>
              <a:gd name="f35" fmla="val 102"/>
              <a:gd name="f36" fmla="val 147"/>
              <a:gd name="f37" fmla="val 118"/>
              <a:gd name="f38" fmla="+- 0 0 -90"/>
              <a:gd name="f39" fmla="*/ f3 1 214"/>
              <a:gd name="f40" fmla="*/ f4 1 214"/>
              <a:gd name="f41" fmla="val f5"/>
              <a:gd name="f42" fmla="val f6"/>
              <a:gd name="f43" fmla="*/ f38 f0 1"/>
              <a:gd name="f44" fmla="+- f42 0 f41"/>
              <a:gd name="f45" fmla="*/ f43 1 f2"/>
              <a:gd name="f46" fmla="*/ f44 1 214"/>
              <a:gd name="f47" fmla="*/ 107 f44 1"/>
              <a:gd name="f48" fmla="*/ 0 f44 1"/>
              <a:gd name="f49" fmla="*/ 214 f44 1"/>
              <a:gd name="f50" fmla="*/ 108 f44 1"/>
              <a:gd name="f51" fmla="*/ 136 f44 1"/>
              <a:gd name="f52" fmla="*/ 137 f44 1"/>
              <a:gd name="f53" fmla="*/ 182 f44 1"/>
              <a:gd name="f54" fmla="*/ 117 f44 1"/>
              <a:gd name="f55" fmla="*/ 150 f44 1"/>
              <a:gd name="f56" fmla="*/ 86 f44 1"/>
              <a:gd name="f57" fmla="*/ 142 f44 1"/>
              <a:gd name="f58" fmla="+- f45 0 f1"/>
              <a:gd name="f59" fmla="*/ f47 1 214"/>
              <a:gd name="f60" fmla="*/ f48 1 214"/>
              <a:gd name="f61" fmla="*/ f49 1 214"/>
              <a:gd name="f62" fmla="*/ f50 1 214"/>
              <a:gd name="f63" fmla="*/ f51 1 214"/>
              <a:gd name="f64" fmla="*/ f52 1 214"/>
              <a:gd name="f65" fmla="*/ f53 1 214"/>
              <a:gd name="f66" fmla="*/ f54 1 214"/>
              <a:gd name="f67" fmla="*/ f55 1 214"/>
              <a:gd name="f68" fmla="*/ f56 1 214"/>
              <a:gd name="f69" fmla="*/ f57 1 214"/>
              <a:gd name="f70" fmla="*/ 0 1 f46"/>
              <a:gd name="f71" fmla="*/ f42 1 f46"/>
              <a:gd name="f72" fmla="*/ f59 1 f46"/>
              <a:gd name="f73" fmla="*/ f60 1 f46"/>
              <a:gd name="f74" fmla="*/ f61 1 f46"/>
              <a:gd name="f75" fmla="*/ f62 1 f46"/>
              <a:gd name="f76" fmla="*/ f63 1 f46"/>
              <a:gd name="f77" fmla="*/ f64 1 f46"/>
              <a:gd name="f78" fmla="*/ f65 1 f46"/>
              <a:gd name="f79" fmla="*/ f66 1 f46"/>
              <a:gd name="f80" fmla="*/ f67 1 f46"/>
              <a:gd name="f81" fmla="*/ f68 1 f46"/>
              <a:gd name="f82" fmla="*/ f69 1 f46"/>
              <a:gd name="f83" fmla="*/ f70 f39 1"/>
              <a:gd name="f84" fmla="*/ f71 f39 1"/>
              <a:gd name="f85" fmla="*/ f71 f40 1"/>
              <a:gd name="f86" fmla="*/ f70 f40 1"/>
              <a:gd name="f87" fmla="*/ f72 f39 1"/>
              <a:gd name="f88" fmla="*/ f73 f40 1"/>
              <a:gd name="f89" fmla="*/ f74 f39 1"/>
              <a:gd name="f90" fmla="*/ f72 f40 1"/>
              <a:gd name="f91" fmla="*/ f75 f39 1"/>
              <a:gd name="f92" fmla="*/ f74 f40 1"/>
              <a:gd name="f93" fmla="*/ f73 f39 1"/>
              <a:gd name="f94" fmla="*/ f76 f39 1"/>
              <a:gd name="f95" fmla="*/ f77 f40 1"/>
              <a:gd name="f96" fmla="*/ f78 f39 1"/>
              <a:gd name="f97" fmla="*/ f79 f40 1"/>
              <a:gd name="f98" fmla="*/ f80 f39 1"/>
              <a:gd name="f99" fmla="*/ f81 f40 1"/>
              <a:gd name="f100" fmla="*/ f82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87" y="f88"/>
              </a:cxn>
              <a:cxn ang="f58">
                <a:pos x="f89" y="f90"/>
              </a:cxn>
              <a:cxn ang="f58">
                <a:pos x="f91" y="f92"/>
              </a:cxn>
              <a:cxn ang="f58">
                <a:pos x="f93" y="f90"/>
              </a:cxn>
              <a:cxn ang="f58">
                <a:pos x="f87" y="f88"/>
              </a:cxn>
              <a:cxn ang="f58">
                <a:pos x="f94" y="f95"/>
              </a:cxn>
              <a:cxn ang="f58">
                <a:pos x="f96" y="f97"/>
              </a:cxn>
              <a:cxn ang="f58">
                <a:pos x="f98" y="f99"/>
              </a:cxn>
              <a:cxn ang="f58">
                <a:pos x="f100" y="f99"/>
              </a:cxn>
              <a:cxn ang="f58">
                <a:pos x="f94" y="f95"/>
              </a:cxn>
            </a:cxnLst>
            <a:rect l="f83" t="f86" r="f84" b="f85"/>
            <a:pathLst>
              <a:path w="214" h="214">
                <a:moveTo>
                  <a:pt x="f7" y="f5"/>
                </a:moveTo>
                <a:cubicBezTo>
                  <a:pt x="f8" y="f9"/>
                  <a:pt x="f6" y="f10"/>
                  <a:pt x="f6" y="f7"/>
                </a:cubicBezTo>
                <a:cubicBezTo>
                  <a:pt x="f6" y="f11"/>
                  <a:pt x="f12" y="f13"/>
                  <a:pt x="f14" y="f6"/>
                </a:cubicBezTo>
                <a:cubicBezTo>
                  <a:pt x="f15" y="f6"/>
                  <a:pt x="f5" y="f12"/>
                  <a:pt x="f5" y="f7"/>
                </a:cubicBezTo>
                <a:cubicBezTo>
                  <a:pt x="f5" y="f10"/>
                  <a:pt x="f10" y="f5"/>
                  <a:pt x="f7" y="f5"/>
                </a:cubicBezTo>
                <a:close/>
                <a:moveTo>
                  <a:pt x="f16" y="f17"/>
                </a:move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29"/>
                </a:cubicBezTo>
                <a:cubicBezTo>
                  <a:pt x="f30" y="f35"/>
                  <a:pt x="f36" y="f37"/>
                  <a:pt x="f16" y="f17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8" name="Freeform 90">
            <a:extLst>
              <a:ext uri="{FF2B5EF4-FFF2-40B4-BE49-F238E27FC236}">
                <a16:creationId xmlns:a16="http://schemas.microsoft.com/office/drawing/2014/main" id="{388E8BFC-559D-404B-BEE3-C0EEA445DBC7}"/>
              </a:ext>
            </a:extLst>
          </p:cNvPr>
          <p:cNvSpPr/>
          <p:nvPr/>
        </p:nvSpPr>
        <p:spPr>
          <a:xfrm>
            <a:off x="3132140" y="2894011"/>
            <a:ext cx="442917" cy="458791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74"/>
              <a:gd name="f8" fmla="val 387"/>
              <a:gd name="f9" fmla="val 278"/>
              <a:gd name="f10" fmla="val 333"/>
              <a:gd name="f11" fmla="val 253"/>
              <a:gd name="f12" fmla="val 316"/>
              <a:gd name="f13" fmla="val 240"/>
              <a:gd name="f14" fmla="val 334"/>
              <a:gd name="f15" fmla="val 222"/>
              <a:gd name="f16" fmla="val 357"/>
              <a:gd name="f17" fmla="val 200"/>
              <a:gd name="f18" fmla="val 158"/>
              <a:gd name="f19" fmla="val 378"/>
              <a:gd name="f20" fmla="val 140"/>
              <a:gd name="f21" fmla="val 341"/>
              <a:gd name="f22" fmla="val 132"/>
              <a:gd name="f23" fmla="val 326"/>
              <a:gd name="f24" fmla="val 126"/>
              <a:gd name="f25" fmla="val 324"/>
              <a:gd name="f26" fmla="val 112"/>
              <a:gd name="f27" fmla="val 330"/>
              <a:gd name="f28" fmla="val 91"/>
              <a:gd name="f29" fmla="val 337"/>
              <a:gd name="f30" fmla="val 70"/>
              <a:gd name="f31" fmla="val 335"/>
              <a:gd name="f32" fmla="val 54"/>
              <a:gd name="f33" fmla="val 318"/>
              <a:gd name="f34" fmla="val 39"/>
              <a:gd name="f35" fmla="val 302"/>
              <a:gd name="f36" fmla="val 37"/>
              <a:gd name="f37" fmla="val 282"/>
              <a:gd name="f38" fmla="val 44"/>
              <a:gd name="f39" fmla="val 262"/>
              <a:gd name="f40" fmla="val 50"/>
              <a:gd name="f41" fmla="val 249"/>
              <a:gd name="f42" fmla="val 49"/>
              <a:gd name="f43" fmla="val 242"/>
              <a:gd name="f44" fmla="val 34"/>
              <a:gd name="f45" fmla="val 235"/>
              <a:gd name="f46" fmla="val 15"/>
              <a:gd name="f47" fmla="val 227"/>
              <a:gd name="f48" fmla="val 211"/>
              <a:gd name="f49" fmla="val 188"/>
              <a:gd name="f50" fmla="val 164"/>
              <a:gd name="f51" fmla="val 14"/>
              <a:gd name="f52" fmla="val 147"/>
              <a:gd name="f53" fmla="val 35"/>
              <a:gd name="f54" fmla="val 138"/>
              <a:gd name="f55" fmla="val 47"/>
              <a:gd name="f56" fmla="val 133"/>
              <a:gd name="f57" fmla="val 51"/>
              <a:gd name="f58" fmla="val 128"/>
              <a:gd name="f59" fmla="val 45"/>
              <a:gd name="f60" fmla="val 114"/>
              <a:gd name="f61" fmla="val 36"/>
              <a:gd name="f62" fmla="val 93"/>
              <a:gd name="f63" fmla="val 38"/>
              <a:gd name="f64" fmla="val 72"/>
              <a:gd name="f65" fmla="val 55"/>
              <a:gd name="f66" fmla="val 127"/>
              <a:gd name="f67" fmla="val 48"/>
              <a:gd name="f68" fmla="val 139"/>
              <a:gd name="f69" fmla="val 237"/>
              <a:gd name="f70" fmla="val 248"/>
              <a:gd name="f71" fmla="val 261"/>
              <a:gd name="f72" fmla="val 303"/>
              <a:gd name="f73" fmla="val 320"/>
              <a:gd name="f74" fmla="val 338"/>
              <a:gd name="f75" fmla="val 94"/>
              <a:gd name="f76" fmla="val 115"/>
              <a:gd name="f77" fmla="val 328"/>
              <a:gd name="f78" fmla="val 340"/>
              <a:gd name="f79" fmla="val 361"/>
              <a:gd name="f80" fmla="val 148"/>
              <a:gd name="f81" fmla="val 163"/>
              <a:gd name="f82" fmla="val 187"/>
              <a:gd name="f83" fmla="val 212"/>
              <a:gd name="f84" fmla="val 339"/>
              <a:gd name="f85" fmla="val 236"/>
              <a:gd name="f86" fmla="val 325"/>
              <a:gd name="f87" fmla="val 247"/>
              <a:gd name="f88" fmla="val 260"/>
              <a:gd name="f89" fmla="val 344"/>
              <a:gd name="f90" fmla="val 300"/>
              <a:gd name="f91" fmla="val 322"/>
              <a:gd name="f92" fmla="val 216"/>
              <a:gd name="f93" fmla="val 74"/>
              <a:gd name="f94" fmla="val 217"/>
              <a:gd name="f95" fmla="val 68"/>
              <a:gd name="f96" fmla="val 215"/>
              <a:gd name="f97" fmla="val 59"/>
              <a:gd name="f98" fmla="val 206"/>
              <a:gd name="f99" fmla="val 40"/>
              <a:gd name="f100" fmla="val 29"/>
              <a:gd name="f101" fmla="val 30"/>
              <a:gd name="f102" fmla="val 174"/>
              <a:gd name="f103" fmla="val 169"/>
              <a:gd name="f104" fmla="val 153"/>
              <a:gd name="f105" fmla="val 75"/>
              <a:gd name="f106" fmla="val 162"/>
              <a:gd name="f107" fmla="val 117"/>
              <a:gd name="f108" fmla="val 182"/>
              <a:gd name="f109" fmla="val 136"/>
              <a:gd name="f110" fmla="val 141"/>
              <a:gd name="f111" fmla="val 191"/>
              <a:gd name="f112" fmla="val 194"/>
              <a:gd name="f113" fmla="val 134"/>
              <a:gd name="f114" fmla="val 205"/>
              <a:gd name="f115" fmla="val 99"/>
              <a:gd name="f116" fmla="val 304"/>
              <a:gd name="f117" fmla="val 92"/>
              <a:gd name="f118" fmla="val 79"/>
              <a:gd name="f119" fmla="val 296"/>
              <a:gd name="f120" fmla="val 71"/>
              <a:gd name="f121" fmla="val 87"/>
              <a:gd name="f122" fmla="val 230"/>
              <a:gd name="f123" fmla="val 113"/>
              <a:gd name="f124" fmla="val 225"/>
              <a:gd name="f125" fmla="val 125"/>
              <a:gd name="f126" fmla="val 214"/>
              <a:gd name="f127" fmla="val 142"/>
              <a:gd name="f128" fmla="val 223"/>
              <a:gd name="f129" fmla="val 151"/>
              <a:gd name="f130" fmla="val 233"/>
              <a:gd name="f131" fmla="val 161"/>
              <a:gd name="f132" fmla="val 150"/>
              <a:gd name="f133" fmla="val 145"/>
              <a:gd name="f134" fmla="val 285"/>
              <a:gd name="f135" fmla="val 95"/>
              <a:gd name="f136" fmla="val 97"/>
              <a:gd name="f137" fmla="val 298"/>
              <a:gd name="f138" fmla="val 160"/>
              <a:gd name="f139" fmla="val 254"/>
              <a:gd name="f140" fmla="val 155"/>
              <a:gd name="f141" fmla="val 226"/>
              <a:gd name="f142" fmla="val 221"/>
              <a:gd name="f143" fmla="val 152"/>
              <a:gd name="f144" fmla="val 220"/>
              <a:gd name="f145" fmla="val 245"/>
              <a:gd name="f146" fmla="val 275"/>
              <a:gd name="f147" fmla="val 292"/>
              <a:gd name="f148" fmla="val 76"/>
              <a:gd name="f149" fmla="val 279"/>
              <a:gd name="f150" fmla="val 259"/>
              <a:gd name="f151" fmla="val 289"/>
              <a:gd name="f152" fmla="val 266"/>
              <a:gd name="f153" fmla="val 231"/>
              <a:gd name="f154" fmla="val 251"/>
              <a:gd name="f155" fmla="val 232"/>
              <a:gd name="f156" fmla="val 213"/>
              <a:gd name="f157" fmla="val 264"/>
              <a:gd name="f158" fmla="val 241"/>
              <a:gd name="f159" fmla="val 286"/>
              <a:gd name="f160" fmla="val 257"/>
              <a:gd name="f161" fmla="val 301"/>
              <a:gd name="f162" fmla="val 310"/>
              <a:gd name="f163" fmla="val 329"/>
              <a:gd name="f164" fmla="val 209"/>
              <a:gd name="f165" fmla="val 204"/>
              <a:gd name="f166" fmla="val 343"/>
              <a:gd name="f167" fmla="val 186"/>
              <a:gd name="f168" fmla="val 170"/>
              <a:gd name="f169" fmla="val 165"/>
              <a:gd name="f170" fmla="val 166"/>
              <a:gd name="f171" fmla="val 238"/>
              <a:gd name="f172" fmla="val 181"/>
              <a:gd name="f173" fmla="val 234"/>
              <a:gd name="f174" fmla="val 190"/>
              <a:gd name="f175" fmla="val 239"/>
              <a:gd name="f176" fmla="val 193"/>
              <a:gd name="f177" fmla="val 274"/>
              <a:gd name="f178" fmla="val 295"/>
              <a:gd name="f179" fmla="val 273"/>
              <a:gd name="f180" fmla="val 255"/>
              <a:gd name="f181" fmla="val 192"/>
              <a:gd name="f182" fmla="val 183"/>
              <a:gd name="f183" fmla="val 167"/>
              <a:gd name="f184" fmla="val 178"/>
              <a:gd name="f185" fmla="val 347"/>
              <a:gd name="f186" fmla="val 196"/>
              <a:gd name="f187" fmla="val 348"/>
              <a:gd name="f188" fmla="val 207"/>
              <a:gd name="f189" fmla="val 319"/>
              <a:gd name="f190" fmla="val 307"/>
              <a:gd name="f191" fmla="val 77"/>
              <a:gd name="f192" fmla="val 118"/>
              <a:gd name="f193" fmla="val 135"/>
              <a:gd name="f194" fmla="val 143"/>
              <a:gd name="f195" fmla="val 185"/>
              <a:gd name="f196" fmla="val 98"/>
              <a:gd name="f197" fmla="val 156"/>
              <a:gd name="f198" fmla="val 173"/>
              <a:gd name="f199" fmla="val 31"/>
              <a:gd name="f200" fmla="val 32"/>
              <a:gd name="f201" fmla="val 203"/>
              <a:gd name="f202" fmla="val 53"/>
              <a:gd name="f203" fmla="val 67"/>
              <a:gd name="f204" fmla="val 82"/>
              <a:gd name="f205" fmla="val 100"/>
              <a:gd name="f206" fmla="val 78"/>
              <a:gd name="f207" fmla="val 123"/>
              <a:gd name="f208" fmla="val 146"/>
              <a:gd name="f209" fmla="val 129"/>
              <a:gd name="f210" fmla="val 89"/>
              <a:gd name="f211" fmla="val 116"/>
              <a:gd name="f212" fmla="+- 0 0 -90"/>
              <a:gd name="f213" fmla="*/ f4 1 374"/>
              <a:gd name="f214" fmla="*/ f5 1 387"/>
              <a:gd name="f215" fmla="val f6"/>
              <a:gd name="f216" fmla="val f7"/>
              <a:gd name="f217" fmla="val f8"/>
              <a:gd name="f218" fmla="*/ f212 f0 1"/>
              <a:gd name="f219" fmla="+- f217 0 f215"/>
              <a:gd name="f220" fmla="+- f216 0 f215"/>
              <a:gd name="f221" fmla="*/ f218 1 f3"/>
              <a:gd name="f222" fmla="*/ f220 1 374"/>
              <a:gd name="f223" fmla="*/ f219 1 387"/>
              <a:gd name="f224" fmla="*/ 222 f220 1"/>
              <a:gd name="f225" fmla="*/ 357 f219 1"/>
              <a:gd name="f226" fmla="*/ 112 f220 1"/>
              <a:gd name="f227" fmla="*/ 330 f219 1"/>
              <a:gd name="f228" fmla="*/ 44 f220 1"/>
              <a:gd name="f229" fmla="*/ 262 f219 1"/>
              <a:gd name="f230" fmla="*/ 0 f220 1"/>
              <a:gd name="f231" fmla="*/ 188 f219 1"/>
              <a:gd name="f232" fmla="*/ 45 f220 1"/>
              <a:gd name="f233" fmla="*/ 114 f219 1"/>
              <a:gd name="f234" fmla="*/ 114 f220 1"/>
              <a:gd name="f235" fmla="*/ 45 f219 1"/>
              <a:gd name="f236" fmla="*/ 188 f220 1"/>
              <a:gd name="f237" fmla="*/ 0 f219 1"/>
              <a:gd name="f238" fmla="*/ 261 f220 1"/>
              <a:gd name="f239" fmla="*/ 330 f220 1"/>
              <a:gd name="f240" fmla="*/ 115 f219 1"/>
              <a:gd name="f241" fmla="*/ 374 f220 1"/>
              <a:gd name="f242" fmla="*/ 187 f219 1"/>
              <a:gd name="f243" fmla="*/ 260 f219 1"/>
              <a:gd name="f244" fmla="*/ 216 f220 1"/>
              <a:gd name="f245" fmla="*/ 74 f219 1"/>
              <a:gd name="f246" fmla="*/ 187 f220 1"/>
              <a:gd name="f247" fmla="*/ 30 f219 1"/>
              <a:gd name="f248" fmla="*/ 182 f220 1"/>
              <a:gd name="f249" fmla="*/ 136 f219 1"/>
              <a:gd name="f250" fmla="*/ 282 f220 1"/>
              <a:gd name="f251" fmla="*/ 72 f219 1"/>
              <a:gd name="f252" fmla="*/ 223 f220 1"/>
              <a:gd name="f253" fmla="*/ 151 f219 1"/>
              <a:gd name="f254" fmla="*/ 304 f220 1"/>
              <a:gd name="f255" fmla="*/ 92 f219 1"/>
              <a:gd name="f256" fmla="*/ 99 f220 1"/>
              <a:gd name="f257" fmla="*/ 302 f219 1"/>
              <a:gd name="f258" fmla="*/ 148 f220 1"/>
              <a:gd name="f259" fmla="*/ 220 f219 1"/>
              <a:gd name="f260" fmla="*/ 93 f220 1"/>
              <a:gd name="f261" fmla="*/ 303 f219 1"/>
              <a:gd name="f262" fmla="*/ 266 f220 1"/>
              <a:gd name="f263" fmla="*/ 231 f219 1"/>
              <a:gd name="f264" fmla="*/ 231 f220 1"/>
              <a:gd name="f265" fmla="*/ 264 f219 1"/>
              <a:gd name="f266" fmla="*/ 279 f219 1"/>
              <a:gd name="f267" fmla="*/ 316 f220 1"/>
              <a:gd name="f268" fmla="*/ 213 f219 1"/>
              <a:gd name="f269" fmla="*/ 161 f219 1"/>
              <a:gd name="f270" fmla="*/ 239 f220 1"/>
              <a:gd name="f271" fmla="*/ 193 f219 1"/>
              <a:gd name="f272" fmla="*/ 295 f219 1"/>
              <a:gd name="f273" fmla="*/ 183 f220 1"/>
              <a:gd name="f274" fmla="*/ 236 f219 1"/>
              <a:gd name="f275" fmla="*/ 207 f220 1"/>
              <a:gd name="f276" fmla="*/ 329 f219 1"/>
              <a:gd name="f277" fmla="*/ 77 f220 1"/>
              <a:gd name="f278" fmla="*/ 215 f219 1"/>
              <a:gd name="f279" fmla="*/ 136 f220 1"/>
              <a:gd name="f280" fmla="*/ 181 f219 1"/>
              <a:gd name="f281" fmla="*/ 31 f220 1"/>
              <a:gd name="f282" fmla="*/ 117 f220 1"/>
              <a:gd name="f283" fmla="*/ 146 f219 1"/>
              <a:gd name="f284" fmla="*/ 147 f220 1"/>
              <a:gd name="f285" fmla="*/ 117 f219 1"/>
              <a:gd name="f286" fmla="+- f221 0 f1"/>
              <a:gd name="f287" fmla="*/ f224 1 374"/>
              <a:gd name="f288" fmla="*/ f225 1 387"/>
              <a:gd name="f289" fmla="*/ f226 1 374"/>
              <a:gd name="f290" fmla="*/ f227 1 387"/>
              <a:gd name="f291" fmla="*/ f228 1 374"/>
              <a:gd name="f292" fmla="*/ f229 1 387"/>
              <a:gd name="f293" fmla="*/ f230 1 374"/>
              <a:gd name="f294" fmla="*/ f231 1 387"/>
              <a:gd name="f295" fmla="*/ f232 1 374"/>
              <a:gd name="f296" fmla="*/ f233 1 387"/>
              <a:gd name="f297" fmla="*/ f234 1 374"/>
              <a:gd name="f298" fmla="*/ f235 1 387"/>
              <a:gd name="f299" fmla="*/ f236 1 374"/>
              <a:gd name="f300" fmla="*/ f237 1 387"/>
              <a:gd name="f301" fmla="*/ f238 1 374"/>
              <a:gd name="f302" fmla="*/ f239 1 374"/>
              <a:gd name="f303" fmla="*/ f240 1 387"/>
              <a:gd name="f304" fmla="*/ f241 1 374"/>
              <a:gd name="f305" fmla="*/ f242 1 387"/>
              <a:gd name="f306" fmla="*/ f243 1 387"/>
              <a:gd name="f307" fmla="*/ f244 1 374"/>
              <a:gd name="f308" fmla="*/ f245 1 387"/>
              <a:gd name="f309" fmla="*/ f246 1 374"/>
              <a:gd name="f310" fmla="*/ f247 1 387"/>
              <a:gd name="f311" fmla="*/ f248 1 374"/>
              <a:gd name="f312" fmla="*/ f249 1 387"/>
              <a:gd name="f313" fmla="*/ f250 1 374"/>
              <a:gd name="f314" fmla="*/ f251 1 387"/>
              <a:gd name="f315" fmla="*/ f252 1 374"/>
              <a:gd name="f316" fmla="*/ f253 1 387"/>
              <a:gd name="f317" fmla="*/ f254 1 374"/>
              <a:gd name="f318" fmla="*/ f255 1 387"/>
              <a:gd name="f319" fmla="*/ f256 1 374"/>
              <a:gd name="f320" fmla="*/ f257 1 387"/>
              <a:gd name="f321" fmla="*/ f258 1 374"/>
              <a:gd name="f322" fmla="*/ f259 1 387"/>
              <a:gd name="f323" fmla="*/ f260 1 374"/>
              <a:gd name="f324" fmla="*/ f261 1 387"/>
              <a:gd name="f325" fmla="*/ f262 1 374"/>
              <a:gd name="f326" fmla="*/ f263 1 387"/>
              <a:gd name="f327" fmla="*/ f264 1 374"/>
              <a:gd name="f328" fmla="*/ f265 1 387"/>
              <a:gd name="f329" fmla="*/ f266 1 387"/>
              <a:gd name="f330" fmla="*/ f267 1 374"/>
              <a:gd name="f331" fmla="*/ f268 1 387"/>
              <a:gd name="f332" fmla="*/ f269 1 387"/>
              <a:gd name="f333" fmla="*/ f270 1 374"/>
              <a:gd name="f334" fmla="*/ f271 1 387"/>
              <a:gd name="f335" fmla="*/ f272 1 387"/>
              <a:gd name="f336" fmla="*/ f273 1 374"/>
              <a:gd name="f337" fmla="*/ f274 1 387"/>
              <a:gd name="f338" fmla="*/ f275 1 374"/>
              <a:gd name="f339" fmla="*/ f276 1 387"/>
              <a:gd name="f340" fmla="*/ f277 1 374"/>
              <a:gd name="f341" fmla="*/ f278 1 387"/>
              <a:gd name="f342" fmla="*/ f279 1 374"/>
              <a:gd name="f343" fmla="*/ f280 1 387"/>
              <a:gd name="f344" fmla="*/ f281 1 374"/>
              <a:gd name="f345" fmla="*/ f282 1 374"/>
              <a:gd name="f346" fmla="*/ f283 1 387"/>
              <a:gd name="f347" fmla="*/ f284 1 374"/>
              <a:gd name="f348" fmla="*/ f285 1 387"/>
              <a:gd name="f349" fmla="*/ 0 1 f222"/>
              <a:gd name="f350" fmla="*/ f216 1 f222"/>
              <a:gd name="f351" fmla="*/ 0 1 f223"/>
              <a:gd name="f352" fmla="*/ f217 1 f223"/>
              <a:gd name="f353" fmla="*/ f287 1 f222"/>
              <a:gd name="f354" fmla="*/ f288 1 f223"/>
              <a:gd name="f355" fmla="*/ f289 1 f222"/>
              <a:gd name="f356" fmla="*/ f290 1 f223"/>
              <a:gd name="f357" fmla="*/ f291 1 f222"/>
              <a:gd name="f358" fmla="*/ f292 1 f223"/>
              <a:gd name="f359" fmla="*/ f293 1 f222"/>
              <a:gd name="f360" fmla="*/ f294 1 f223"/>
              <a:gd name="f361" fmla="*/ f295 1 f222"/>
              <a:gd name="f362" fmla="*/ f296 1 f223"/>
              <a:gd name="f363" fmla="*/ f297 1 f222"/>
              <a:gd name="f364" fmla="*/ f298 1 f223"/>
              <a:gd name="f365" fmla="*/ f299 1 f222"/>
              <a:gd name="f366" fmla="*/ f300 1 f223"/>
              <a:gd name="f367" fmla="*/ f301 1 f222"/>
              <a:gd name="f368" fmla="*/ f302 1 f222"/>
              <a:gd name="f369" fmla="*/ f303 1 f223"/>
              <a:gd name="f370" fmla="*/ f304 1 f222"/>
              <a:gd name="f371" fmla="*/ f305 1 f223"/>
              <a:gd name="f372" fmla="*/ f306 1 f223"/>
              <a:gd name="f373" fmla="*/ f307 1 f222"/>
              <a:gd name="f374" fmla="*/ f308 1 f223"/>
              <a:gd name="f375" fmla="*/ f309 1 f222"/>
              <a:gd name="f376" fmla="*/ f310 1 f223"/>
              <a:gd name="f377" fmla="*/ f311 1 f222"/>
              <a:gd name="f378" fmla="*/ f312 1 f223"/>
              <a:gd name="f379" fmla="*/ f313 1 f222"/>
              <a:gd name="f380" fmla="*/ f314 1 f223"/>
              <a:gd name="f381" fmla="*/ f315 1 f222"/>
              <a:gd name="f382" fmla="*/ f316 1 f223"/>
              <a:gd name="f383" fmla="*/ f317 1 f222"/>
              <a:gd name="f384" fmla="*/ f318 1 f223"/>
              <a:gd name="f385" fmla="*/ f319 1 f222"/>
              <a:gd name="f386" fmla="*/ f320 1 f223"/>
              <a:gd name="f387" fmla="*/ f321 1 f222"/>
              <a:gd name="f388" fmla="*/ f322 1 f223"/>
              <a:gd name="f389" fmla="*/ f323 1 f222"/>
              <a:gd name="f390" fmla="*/ f324 1 f223"/>
              <a:gd name="f391" fmla="*/ f325 1 f222"/>
              <a:gd name="f392" fmla="*/ f326 1 f223"/>
              <a:gd name="f393" fmla="*/ f327 1 f222"/>
              <a:gd name="f394" fmla="*/ f328 1 f223"/>
              <a:gd name="f395" fmla="*/ f329 1 f223"/>
              <a:gd name="f396" fmla="*/ f330 1 f222"/>
              <a:gd name="f397" fmla="*/ f331 1 f223"/>
              <a:gd name="f398" fmla="*/ f332 1 f223"/>
              <a:gd name="f399" fmla="*/ f333 1 f222"/>
              <a:gd name="f400" fmla="*/ f334 1 f223"/>
              <a:gd name="f401" fmla="*/ f335 1 f223"/>
              <a:gd name="f402" fmla="*/ f336 1 f222"/>
              <a:gd name="f403" fmla="*/ f337 1 f223"/>
              <a:gd name="f404" fmla="*/ f338 1 f222"/>
              <a:gd name="f405" fmla="*/ f339 1 f223"/>
              <a:gd name="f406" fmla="*/ f340 1 f222"/>
              <a:gd name="f407" fmla="*/ f341 1 f223"/>
              <a:gd name="f408" fmla="*/ f342 1 f222"/>
              <a:gd name="f409" fmla="*/ f343 1 f223"/>
              <a:gd name="f410" fmla="*/ f344 1 f222"/>
              <a:gd name="f411" fmla="*/ f345 1 f222"/>
              <a:gd name="f412" fmla="*/ f346 1 f223"/>
              <a:gd name="f413" fmla="*/ f347 1 f222"/>
              <a:gd name="f414" fmla="*/ f348 1 f223"/>
              <a:gd name="f415" fmla="*/ f349 f213 1"/>
              <a:gd name="f416" fmla="*/ f350 f213 1"/>
              <a:gd name="f417" fmla="*/ f352 f214 1"/>
              <a:gd name="f418" fmla="*/ f351 f214 1"/>
              <a:gd name="f419" fmla="*/ f353 f213 1"/>
              <a:gd name="f420" fmla="*/ f354 f214 1"/>
              <a:gd name="f421" fmla="*/ f355 f213 1"/>
              <a:gd name="f422" fmla="*/ f356 f214 1"/>
              <a:gd name="f423" fmla="*/ f357 f213 1"/>
              <a:gd name="f424" fmla="*/ f358 f214 1"/>
              <a:gd name="f425" fmla="*/ f359 f213 1"/>
              <a:gd name="f426" fmla="*/ f360 f214 1"/>
              <a:gd name="f427" fmla="*/ f361 f213 1"/>
              <a:gd name="f428" fmla="*/ f362 f214 1"/>
              <a:gd name="f429" fmla="*/ f363 f213 1"/>
              <a:gd name="f430" fmla="*/ f364 f214 1"/>
              <a:gd name="f431" fmla="*/ f365 f213 1"/>
              <a:gd name="f432" fmla="*/ f366 f214 1"/>
              <a:gd name="f433" fmla="*/ f367 f213 1"/>
              <a:gd name="f434" fmla="*/ f368 f213 1"/>
              <a:gd name="f435" fmla="*/ f369 f214 1"/>
              <a:gd name="f436" fmla="*/ f370 f213 1"/>
              <a:gd name="f437" fmla="*/ f371 f214 1"/>
              <a:gd name="f438" fmla="*/ f372 f214 1"/>
              <a:gd name="f439" fmla="*/ f373 f213 1"/>
              <a:gd name="f440" fmla="*/ f374 f214 1"/>
              <a:gd name="f441" fmla="*/ f375 f213 1"/>
              <a:gd name="f442" fmla="*/ f376 f214 1"/>
              <a:gd name="f443" fmla="*/ f377 f213 1"/>
              <a:gd name="f444" fmla="*/ f378 f214 1"/>
              <a:gd name="f445" fmla="*/ f379 f213 1"/>
              <a:gd name="f446" fmla="*/ f380 f214 1"/>
              <a:gd name="f447" fmla="*/ f381 f213 1"/>
              <a:gd name="f448" fmla="*/ f382 f214 1"/>
              <a:gd name="f449" fmla="*/ f383 f213 1"/>
              <a:gd name="f450" fmla="*/ f384 f214 1"/>
              <a:gd name="f451" fmla="*/ f385 f213 1"/>
              <a:gd name="f452" fmla="*/ f386 f214 1"/>
              <a:gd name="f453" fmla="*/ f387 f213 1"/>
              <a:gd name="f454" fmla="*/ f388 f214 1"/>
              <a:gd name="f455" fmla="*/ f389 f213 1"/>
              <a:gd name="f456" fmla="*/ f390 f214 1"/>
              <a:gd name="f457" fmla="*/ f391 f213 1"/>
              <a:gd name="f458" fmla="*/ f392 f214 1"/>
              <a:gd name="f459" fmla="*/ f393 f213 1"/>
              <a:gd name="f460" fmla="*/ f394 f214 1"/>
              <a:gd name="f461" fmla="*/ f395 f214 1"/>
              <a:gd name="f462" fmla="*/ f396 f213 1"/>
              <a:gd name="f463" fmla="*/ f397 f214 1"/>
              <a:gd name="f464" fmla="*/ f398 f214 1"/>
              <a:gd name="f465" fmla="*/ f399 f213 1"/>
              <a:gd name="f466" fmla="*/ f400 f214 1"/>
              <a:gd name="f467" fmla="*/ f401 f214 1"/>
              <a:gd name="f468" fmla="*/ f402 f213 1"/>
              <a:gd name="f469" fmla="*/ f403 f214 1"/>
              <a:gd name="f470" fmla="*/ f404 f213 1"/>
              <a:gd name="f471" fmla="*/ f405 f214 1"/>
              <a:gd name="f472" fmla="*/ f406 f213 1"/>
              <a:gd name="f473" fmla="*/ f407 f214 1"/>
              <a:gd name="f474" fmla="*/ f408 f213 1"/>
              <a:gd name="f475" fmla="*/ f409 f214 1"/>
              <a:gd name="f476" fmla="*/ f410 f213 1"/>
              <a:gd name="f477" fmla="*/ f411 f213 1"/>
              <a:gd name="f478" fmla="*/ f412 f214 1"/>
              <a:gd name="f479" fmla="*/ f413 f213 1"/>
              <a:gd name="f480" fmla="*/ f414 f2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6">
                <a:pos x="f419" y="f420"/>
              </a:cxn>
              <a:cxn ang="f286">
                <a:pos x="f421" y="f422"/>
              </a:cxn>
              <a:cxn ang="f286">
                <a:pos x="f423" y="f424"/>
              </a:cxn>
              <a:cxn ang="f286">
                <a:pos x="f425" y="f426"/>
              </a:cxn>
              <a:cxn ang="f286">
                <a:pos x="f427" y="f428"/>
              </a:cxn>
              <a:cxn ang="f286">
                <a:pos x="f429" y="f430"/>
              </a:cxn>
              <a:cxn ang="f286">
                <a:pos x="f431" y="f432"/>
              </a:cxn>
              <a:cxn ang="f286">
                <a:pos x="f433" y="f430"/>
              </a:cxn>
              <a:cxn ang="f286">
                <a:pos x="f434" y="f435"/>
              </a:cxn>
              <a:cxn ang="f286">
                <a:pos x="f436" y="f437"/>
              </a:cxn>
              <a:cxn ang="f286">
                <a:pos x="f434" y="f438"/>
              </a:cxn>
              <a:cxn ang="f286">
                <a:pos x="f439" y="f440"/>
              </a:cxn>
              <a:cxn ang="f286">
                <a:pos x="f441" y="f442"/>
              </a:cxn>
              <a:cxn ang="f286">
                <a:pos x="f443" y="f444"/>
              </a:cxn>
              <a:cxn ang="f286">
                <a:pos x="f439" y="f440"/>
              </a:cxn>
              <a:cxn ang="f286">
                <a:pos x="f445" y="f446"/>
              </a:cxn>
              <a:cxn ang="f286">
                <a:pos x="f447" y="f448"/>
              </a:cxn>
              <a:cxn ang="f286">
                <a:pos x="f449" y="f450"/>
              </a:cxn>
              <a:cxn ang="f286">
                <a:pos x="f451" y="f452"/>
              </a:cxn>
              <a:cxn ang="f286">
                <a:pos x="f453" y="f454"/>
              </a:cxn>
              <a:cxn ang="f286">
                <a:pos x="f455" y="f456"/>
              </a:cxn>
              <a:cxn ang="f286">
                <a:pos x="f457" y="f458"/>
              </a:cxn>
              <a:cxn ang="f286">
                <a:pos x="f459" y="f460"/>
              </a:cxn>
              <a:cxn ang="f286">
                <a:pos x="f449" y="f461"/>
              </a:cxn>
              <a:cxn ang="f286">
                <a:pos x="f462" y="f463"/>
              </a:cxn>
              <a:cxn ang="f286">
                <a:pos x="f462" y="f464"/>
              </a:cxn>
              <a:cxn ang="f286">
                <a:pos x="f465" y="f466"/>
              </a:cxn>
              <a:cxn ang="f286">
                <a:pos x="f439" y="f467"/>
              </a:cxn>
              <a:cxn ang="f286">
                <a:pos x="f468" y="f469"/>
              </a:cxn>
              <a:cxn ang="f286">
                <a:pos x="f470" y="f471"/>
              </a:cxn>
              <a:cxn ang="f286">
                <a:pos x="f472" y="f473"/>
              </a:cxn>
              <a:cxn ang="f286">
                <a:pos x="f474" y="f475"/>
              </a:cxn>
              <a:cxn ang="f286">
                <a:pos x="f476" y="f426"/>
              </a:cxn>
              <a:cxn ang="f286">
                <a:pos x="f455" y="f446"/>
              </a:cxn>
              <a:cxn ang="f286">
                <a:pos x="f477" y="f478"/>
              </a:cxn>
              <a:cxn ang="f286">
                <a:pos x="f479" y="f480"/>
              </a:cxn>
            </a:cxnLst>
            <a:rect l="f415" t="f418" r="f416" b="f417"/>
            <a:pathLst>
              <a:path w="374" h="387">
                <a:moveTo>
                  <a:pt x="f9" y="f10"/>
                </a:moveTo>
                <a:cubicBezTo>
                  <a:pt x="f11" y="f12"/>
                  <a:pt x="f13" y="f14"/>
                  <a:pt x="f15" y="f16"/>
                </a:cubicBezTo>
                <a:cubicBezTo>
                  <a:pt x="f17" y="f8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6" y="f48"/>
                  <a:pt x="f6" y="f49"/>
                </a:cubicBezTo>
                <a:cubicBezTo>
                  <a:pt x="f6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5"/>
                </a:cubicBezTo>
                <a:cubicBezTo>
                  <a:pt x="f64" y="f63"/>
                  <a:pt x="f62" y="f61"/>
                  <a:pt x="f60" y="f59"/>
                </a:cubicBezTo>
                <a:cubicBezTo>
                  <a:pt x="f66" y="f40"/>
                  <a:pt x="f56" y="f67"/>
                  <a:pt x="f68" y="f53"/>
                </a:cubicBezTo>
                <a:cubicBezTo>
                  <a:pt x="f52" y="f51"/>
                  <a:pt x="f50" y="f6"/>
                  <a:pt x="f49" y="f6"/>
                </a:cubicBezTo>
                <a:cubicBezTo>
                  <a:pt x="f48" y="f6"/>
                  <a:pt x="f47" y="f51"/>
                  <a:pt x="f69" y="f53"/>
                </a:cubicBezTo>
                <a:cubicBezTo>
                  <a:pt x="f43" y="f67"/>
                  <a:pt x="f70" y="f40"/>
                  <a:pt x="f71" y="f59"/>
                </a:cubicBezTo>
                <a:cubicBezTo>
                  <a:pt x="f37" y="f61"/>
                  <a:pt x="f72" y="f63"/>
                  <a:pt x="f73" y="f65"/>
                </a:cubicBezTo>
                <a:cubicBezTo>
                  <a:pt x="f29" y="f64"/>
                  <a:pt x="f74" y="f75"/>
                  <a:pt x="f27" y="f76"/>
                </a:cubicBezTo>
                <a:cubicBezTo>
                  <a:pt x="f25" y="f58"/>
                  <a:pt x="f77" y="f56"/>
                  <a:pt x="f78" y="f54"/>
                </a:cubicBezTo>
                <a:cubicBezTo>
                  <a:pt x="f79" y="f80"/>
                  <a:pt x="f7" y="f81"/>
                  <a:pt x="f7" y="f82"/>
                </a:cubicBezTo>
                <a:cubicBezTo>
                  <a:pt x="f7" y="f83"/>
                  <a:pt x="f2" y="f47"/>
                  <a:pt x="f84" y="f85"/>
                </a:cubicBezTo>
                <a:cubicBezTo>
                  <a:pt x="f23" y="f43"/>
                  <a:pt x="f86" y="f87"/>
                  <a:pt x="f27" y="f88"/>
                </a:cubicBezTo>
                <a:cubicBezTo>
                  <a:pt x="f89" y="f90"/>
                  <a:pt x="f91" y="f10"/>
                  <a:pt x="f9" y="f10"/>
                </a:cubicBezTo>
                <a:close/>
                <a:moveTo>
                  <a:pt x="f92" y="f93"/>
                </a:moveTo>
                <a:cubicBezTo>
                  <a:pt x="f94" y="f95"/>
                  <a:pt x="f96" y="f97"/>
                  <a:pt x="f48" y="f40"/>
                </a:cubicBezTo>
                <a:cubicBezTo>
                  <a:pt x="f98" y="f99"/>
                  <a:pt x="f17" y="f100"/>
                  <a:pt x="f82" y="f101"/>
                </a:cubicBezTo>
                <a:cubicBezTo>
                  <a:pt x="f102" y="f101"/>
                  <a:pt x="f103" y="f99"/>
                  <a:pt x="f50" y="f40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49" y="f110"/>
                  <a:pt x="f111" y="f68"/>
                  <a:pt x="f112" y="f113"/>
                </a:cubicBezTo>
                <a:cubicBezTo>
                  <a:pt x="f114" y="f107"/>
                  <a:pt x="f92" y="f115"/>
                  <a:pt x="f92" y="f93"/>
                </a:cubicBezTo>
                <a:close/>
                <a:moveTo>
                  <a:pt x="f116" y="f117"/>
                </a:moveTo>
                <a:cubicBezTo>
                  <a:pt x="f72" y="f118"/>
                  <a:pt x="f119" y="f64"/>
                  <a:pt x="f37" y="f64"/>
                </a:cubicBezTo>
                <a:cubicBezTo>
                  <a:pt x="f71" y="f120"/>
                  <a:pt x="f13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41" y="f132"/>
                  <a:pt x="f39" y="f133"/>
                </a:cubicBezTo>
                <a:cubicBezTo>
                  <a:pt x="f134" y="f109"/>
                  <a:pt x="f116" y="f26"/>
                  <a:pt x="f116" y="f117"/>
                </a:cubicBezTo>
                <a:close/>
                <a:moveTo>
                  <a:pt x="f62" y="f72"/>
                </a:moveTo>
                <a:cubicBezTo>
                  <a:pt x="f135" y="f72"/>
                  <a:pt x="f136" y="f72"/>
                  <a:pt x="f115" y="f35"/>
                </a:cubicBezTo>
                <a:cubicBezTo>
                  <a:pt x="f66" y="f137"/>
                  <a:pt x="f138" y="f139"/>
                  <a:pt x="f140" y="f141"/>
                </a:cubicBezTo>
                <a:cubicBezTo>
                  <a:pt x="f140" y="f142"/>
                  <a:pt x="f143" y="f144"/>
                  <a:pt x="f80" y="f144"/>
                </a:cubicBezTo>
                <a:cubicBezTo>
                  <a:pt x="f107" y="f94"/>
                  <a:pt x="f118" y="f145"/>
                  <a:pt x="f64" y="f146"/>
                </a:cubicBezTo>
                <a:cubicBezTo>
                  <a:pt x="f95" y="f147"/>
                  <a:pt x="f148" y="f72"/>
                  <a:pt x="f62" y="f72"/>
                </a:cubicBezTo>
                <a:close/>
                <a:moveTo>
                  <a:pt x="f116" y="f149"/>
                </a:moveTo>
                <a:cubicBezTo>
                  <a:pt x="f90" y="f150"/>
                  <a:pt x="f151" y="f13"/>
                  <a:pt x="f152" y="f153"/>
                </a:cubicBezTo>
                <a:cubicBezTo>
                  <a:pt x="f154" y="f124"/>
                  <a:pt x="f155" y="f83"/>
                  <a:pt x="f15" y="f15"/>
                </a:cubicBezTo>
                <a:cubicBezTo>
                  <a:pt x="f156" y="f122"/>
                  <a:pt x="f124" y="f154"/>
                  <a:pt x="f153" y="f157"/>
                </a:cubicBezTo>
                <a:cubicBezTo>
                  <a:pt x="f158" y="f159"/>
                  <a:pt x="f160" y="f161"/>
                  <a:pt x="f37" y="f72"/>
                </a:cubicBezTo>
                <a:cubicBezTo>
                  <a:pt x="f119" y="f116"/>
                  <a:pt x="f72" y="f119"/>
                  <a:pt x="f116" y="f149"/>
                </a:cubicBezTo>
                <a:close/>
                <a:moveTo>
                  <a:pt x="f119" y="f92"/>
                </a:moveTo>
                <a:cubicBezTo>
                  <a:pt x="f72" y="f96"/>
                  <a:pt x="f162" y="f96"/>
                  <a:pt x="f12" y="f156"/>
                </a:cubicBezTo>
                <a:cubicBezTo>
                  <a:pt x="f163" y="f164"/>
                  <a:pt x="f89" y="f165"/>
                  <a:pt x="f166" y="f167"/>
                </a:cubicBezTo>
                <a:cubicBezTo>
                  <a:pt x="f166" y="f168"/>
                  <a:pt x="f163" y="f169"/>
                  <a:pt x="f12" y="f131"/>
                </a:cubicBezTo>
                <a:cubicBezTo>
                  <a:pt x="f159" y="f129"/>
                  <a:pt x="f39" y="f170"/>
                  <a:pt x="f171" y="f172"/>
                </a:cubicBezTo>
                <a:cubicBezTo>
                  <a:pt x="f153" y="f167"/>
                  <a:pt x="f173" y="f174"/>
                  <a:pt x="f175" y="f176"/>
                </a:cubicBezTo>
                <a:cubicBezTo>
                  <a:pt x="f160" y="f165"/>
                  <a:pt x="f177" y="f92"/>
                  <a:pt x="f119" y="f92"/>
                </a:cubicBezTo>
                <a:close/>
                <a:moveTo>
                  <a:pt x="f92" y="f178"/>
                </a:moveTo>
                <a:cubicBezTo>
                  <a:pt x="f92" y="f179"/>
                  <a:pt x="f165" y="f180"/>
                  <a:pt x="f181" y="f69"/>
                </a:cubicBezTo>
                <a:cubicBezTo>
                  <a:pt x="f174" y="f130"/>
                  <a:pt x="f82" y="f130"/>
                  <a:pt x="f182" y="f85"/>
                </a:cubicBezTo>
                <a:cubicBezTo>
                  <a:pt x="f131" y="f139"/>
                  <a:pt x="f143" y="f116"/>
                  <a:pt x="f183" y="f77"/>
                </a:cubicBezTo>
                <a:cubicBezTo>
                  <a:pt x="f184" y="f185"/>
                  <a:pt x="f186" y="f187"/>
                  <a:pt x="f188" y="f163"/>
                </a:cubicBezTo>
                <a:cubicBezTo>
                  <a:pt x="f126" y="f189"/>
                  <a:pt x="f94" y="f190"/>
                  <a:pt x="f92" y="f178"/>
                </a:cubicBezTo>
                <a:close/>
                <a:moveTo>
                  <a:pt x="f191" y="f96"/>
                </a:moveTo>
                <a:cubicBezTo>
                  <a:pt x="f115" y="f92"/>
                  <a:pt x="f192" y="f114"/>
                  <a:pt x="f193" y="f176"/>
                </a:cubicBezTo>
                <a:cubicBezTo>
                  <a:pt x="f110" y="f174"/>
                  <a:pt x="f194" y="f195"/>
                  <a:pt x="f109" y="f172"/>
                </a:cubicBezTo>
                <a:cubicBezTo>
                  <a:pt x="f107" y="f103"/>
                  <a:pt x="f196" y="f197"/>
                  <a:pt x="f93" y="f18"/>
                </a:cubicBezTo>
                <a:cubicBezTo>
                  <a:pt x="f55" y="f138"/>
                  <a:pt x="f101" y="f198"/>
                  <a:pt x="f199" y="f49"/>
                </a:cubicBezTo>
                <a:cubicBezTo>
                  <a:pt x="f200" y="f201"/>
                  <a:pt x="f202" y="f96"/>
                  <a:pt x="f191" y="f96"/>
                </a:cubicBezTo>
                <a:close/>
                <a:moveTo>
                  <a:pt x="f62" y="f64"/>
                </a:moveTo>
                <a:cubicBezTo>
                  <a:pt x="f148" y="f64"/>
                  <a:pt x="f203" y="f204"/>
                  <a:pt x="f64" y="f205"/>
                </a:cubicBezTo>
                <a:cubicBezTo>
                  <a:pt x="f206" y="f207"/>
                  <a:pt x="f75" y="f68"/>
                  <a:pt x="f107" y="f208"/>
                </a:cubicBezTo>
                <a:cubicBezTo>
                  <a:pt x="f209" y="f132"/>
                  <a:pt x="f194" y="f131"/>
                  <a:pt x="f143" y="f129"/>
                </a:cubicBezTo>
                <a:cubicBezTo>
                  <a:pt x="f131" y="f127"/>
                  <a:pt x="f129" y="f58"/>
                  <a:pt x="f52" y="f107"/>
                </a:cubicBezTo>
                <a:cubicBezTo>
                  <a:pt x="f54" y="f210"/>
                  <a:pt x="f211" y="f120"/>
                  <a:pt x="f62" y="f64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9" name="Freeform 91">
            <a:extLst>
              <a:ext uri="{FF2B5EF4-FFF2-40B4-BE49-F238E27FC236}">
                <a16:creationId xmlns:a16="http://schemas.microsoft.com/office/drawing/2014/main" id="{AE49BB0C-6017-4A5F-BC97-72E873846083}"/>
              </a:ext>
            </a:extLst>
          </p:cNvPr>
          <p:cNvSpPr/>
          <p:nvPr/>
        </p:nvSpPr>
        <p:spPr>
          <a:xfrm>
            <a:off x="1162046" y="1015998"/>
            <a:ext cx="119064" cy="1079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1"/>
              <a:gd name="f7" fmla="val 91"/>
              <a:gd name="f8" fmla="val 35"/>
              <a:gd name="f9" fmla="val 63"/>
              <a:gd name="f10" fmla="val 26"/>
              <a:gd name="f11" fmla="val 61"/>
              <a:gd name="f12" fmla="val 19"/>
              <a:gd name="f13" fmla="val 12"/>
              <a:gd name="f14" fmla="val 59"/>
              <a:gd name="f15" fmla="val 4"/>
              <a:gd name="f16" fmla="val 57"/>
              <a:gd name="f17" fmla="val 51"/>
              <a:gd name="f18" fmla="val 43"/>
              <a:gd name="f19" fmla="val 34"/>
              <a:gd name="f20" fmla="val 7"/>
              <a:gd name="f21" fmla="val 29"/>
              <a:gd name="f22" fmla="val 14"/>
              <a:gd name="f23" fmla="val 28"/>
              <a:gd name="f24" fmla="val 30"/>
              <a:gd name="f25" fmla="val 36"/>
              <a:gd name="f26" fmla="val 25"/>
              <a:gd name="f27" fmla="val 40"/>
              <a:gd name="f28" fmla="val 11"/>
              <a:gd name="f29" fmla="val 42"/>
              <a:gd name="f30" fmla="val 48"/>
              <a:gd name="f31" fmla="val 56"/>
              <a:gd name="f32" fmla="val 2"/>
              <a:gd name="f33" fmla="val 65"/>
              <a:gd name="f34" fmla="val 3"/>
              <a:gd name="f35" fmla="val 67"/>
              <a:gd name="f36" fmla="val 10"/>
              <a:gd name="f37" fmla="val 68"/>
              <a:gd name="f38" fmla="val 18"/>
              <a:gd name="f39" fmla="val 70"/>
              <a:gd name="f40" fmla="val 27"/>
              <a:gd name="f41" fmla="val 84"/>
              <a:gd name="f42" fmla="val 93"/>
              <a:gd name="f43" fmla="val 100"/>
              <a:gd name="f44" fmla="val 46"/>
              <a:gd name="f45" fmla="val 58"/>
              <a:gd name="f46" fmla="val 69"/>
              <a:gd name="f47" fmla="val 80"/>
              <a:gd name="f48" fmla="val 64"/>
              <a:gd name="f49" fmla="val 66"/>
              <a:gd name="f50" fmla="val 74"/>
              <a:gd name="f51" fmla="val 60"/>
              <a:gd name="f52" fmla="val 85"/>
              <a:gd name="f53" fmla="val 52"/>
              <a:gd name="f54" fmla="val 41"/>
              <a:gd name="f55" fmla="val 89"/>
              <a:gd name="f56" fmla="val 24"/>
              <a:gd name="f57" fmla="val 75"/>
              <a:gd name="f58" fmla="+- 0 0 -90"/>
              <a:gd name="f59" fmla="*/ f3 1 101"/>
              <a:gd name="f60" fmla="*/ f4 1 91"/>
              <a:gd name="f61" fmla="val f5"/>
              <a:gd name="f62" fmla="val f6"/>
              <a:gd name="f63" fmla="val f7"/>
              <a:gd name="f64" fmla="*/ f58 f0 1"/>
              <a:gd name="f65" fmla="+- f63 0 f61"/>
              <a:gd name="f66" fmla="+- f62 0 f61"/>
              <a:gd name="f67" fmla="*/ f64 1 f2"/>
              <a:gd name="f68" fmla="*/ f66 1 101"/>
              <a:gd name="f69" fmla="*/ f65 1 91"/>
              <a:gd name="f70" fmla="*/ 35 f66 1"/>
              <a:gd name="f71" fmla="*/ 63 f65 1"/>
              <a:gd name="f72" fmla="*/ 12 f66 1"/>
              <a:gd name="f73" fmla="*/ 59 f65 1"/>
              <a:gd name="f74" fmla="*/ 0 f66 1"/>
              <a:gd name="f75" fmla="*/ 43 f65 1"/>
              <a:gd name="f76" fmla="*/ 14 f66 1"/>
              <a:gd name="f77" fmla="*/ 29 f65 1"/>
              <a:gd name="f78" fmla="*/ 40 f66 1"/>
              <a:gd name="f79" fmla="*/ 11 f65 1"/>
              <a:gd name="f80" fmla="*/ 56 f66 1"/>
              <a:gd name="f81" fmla="*/ 2 f65 1"/>
              <a:gd name="f82" fmla="*/ 68 f66 1"/>
              <a:gd name="f83" fmla="*/ 18 f65 1"/>
              <a:gd name="f84" fmla="*/ 84 f66 1"/>
              <a:gd name="f85" fmla="*/ 30 f65 1"/>
              <a:gd name="f86" fmla="*/ 100 f66 1"/>
              <a:gd name="f87" fmla="*/ 46 f65 1"/>
              <a:gd name="f88" fmla="*/ 80 f66 1"/>
              <a:gd name="f89" fmla="*/ 64 f65 1"/>
              <a:gd name="f90" fmla="*/ 64 f66 1"/>
              <a:gd name="f91" fmla="*/ 74 f65 1"/>
              <a:gd name="f92" fmla="*/ 41 f66 1"/>
              <a:gd name="f93" fmla="*/ 89 f65 1"/>
              <a:gd name="f94" fmla="+- f67 0 f1"/>
              <a:gd name="f95" fmla="*/ f70 1 101"/>
              <a:gd name="f96" fmla="*/ f71 1 91"/>
              <a:gd name="f97" fmla="*/ f72 1 101"/>
              <a:gd name="f98" fmla="*/ f73 1 91"/>
              <a:gd name="f99" fmla="*/ f74 1 101"/>
              <a:gd name="f100" fmla="*/ f75 1 91"/>
              <a:gd name="f101" fmla="*/ f76 1 101"/>
              <a:gd name="f102" fmla="*/ f77 1 91"/>
              <a:gd name="f103" fmla="*/ f78 1 101"/>
              <a:gd name="f104" fmla="*/ f79 1 91"/>
              <a:gd name="f105" fmla="*/ f80 1 101"/>
              <a:gd name="f106" fmla="*/ f81 1 91"/>
              <a:gd name="f107" fmla="*/ f82 1 101"/>
              <a:gd name="f108" fmla="*/ f83 1 91"/>
              <a:gd name="f109" fmla="*/ f84 1 101"/>
              <a:gd name="f110" fmla="*/ f85 1 91"/>
              <a:gd name="f111" fmla="*/ f86 1 101"/>
              <a:gd name="f112" fmla="*/ f87 1 91"/>
              <a:gd name="f113" fmla="*/ f88 1 101"/>
              <a:gd name="f114" fmla="*/ f89 1 91"/>
              <a:gd name="f115" fmla="*/ f90 1 101"/>
              <a:gd name="f116" fmla="*/ f91 1 91"/>
              <a:gd name="f117" fmla="*/ f92 1 101"/>
              <a:gd name="f118" fmla="*/ f93 1 91"/>
              <a:gd name="f119" fmla="*/ 0 1 f68"/>
              <a:gd name="f120" fmla="*/ f62 1 f68"/>
              <a:gd name="f121" fmla="*/ 0 1 f69"/>
              <a:gd name="f122" fmla="*/ f63 1 f69"/>
              <a:gd name="f123" fmla="*/ f95 1 f68"/>
              <a:gd name="f124" fmla="*/ f96 1 f69"/>
              <a:gd name="f125" fmla="*/ f97 1 f68"/>
              <a:gd name="f126" fmla="*/ f98 1 f69"/>
              <a:gd name="f127" fmla="*/ f99 1 f68"/>
              <a:gd name="f128" fmla="*/ f100 1 f69"/>
              <a:gd name="f129" fmla="*/ f101 1 f68"/>
              <a:gd name="f130" fmla="*/ f102 1 f69"/>
              <a:gd name="f131" fmla="*/ f103 1 f68"/>
              <a:gd name="f132" fmla="*/ f104 1 f69"/>
              <a:gd name="f133" fmla="*/ f105 1 f68"/>
              <a:gd name="f134" fmla="*/ f106 1 f69"/>
              <a:gd name="f135" fmla="*/ f107 1 f68"/>
              <a:gd name="f136" fmla="*/ f108 1 f69"/>
              <a:gd name="f137" fmla="*/ f109 1 f68"/>
              <a:gd name="f138" fmla="*/ f110 1 f69"/>
              <a:gd name="f139" fmla="*/ f111 1 f68"/>
              <a:gd name="f140" fmla="*/ f112 1 f69"/>
              <a:gd name="f141" fmla="*/ f113 1 f68"/>
              <a:gd name="f142" fmla="*/ f114 1 f69"/>
              <a:gd name="f143" fmla="*/ f115 1 f68"/>
              <a:gd name="f144" fmla="*/ f116 1 f69"/>
              <a:gd name="f145" fmla="*/ f117 1 f68"/>
              <a:gd name="f146" fmla="*/ f118 1 f69"/>
              <a:gd name="f147" fmla="*/ f119 f59 1"/>
              <a:gd name="f148" fmla="*/ f120 f59 1"/>
              <a:gd name="f149" fmla="*/ f122 f60 1"/>
              <a:gd name="f150" fmla="*/ f121 f60 1"/>
              <a:gd name="f151" fmla="*/ f123 f59 1"/>
              <a:gd name="f152" fmla="*/ f124 f60 1"/>
              <a:gd name="f153" fmla="*/ f125 f59 1"/>
              <a:gd name="f154" fmla="*/ f126 f60 1"/>
              <a:gd name="f155" fmla="*/ f127 f59 1"/>
              <a:gd name="f156" fmla="*/ f128 f60 1"/>
              <a:gd name="f157" fmla="*/ f129 f59 1"/>
              <a:gd name="f158" fmla="*/ f130 f60 1"/>
              <a:gd name="f159" fmla="*/ f131 f59 1"/>
              <a:gd name="f160" fmla="*/ f132 f60 1"/>
              <a:gd name="f161" fmla="*/ f133 f59 1"/>
              <a:gd name="f162" fmla="*/ f134 f60 1"/>
              <a:gd name="f163" fmla="*/ f135 f59 1"/>
              <a:gd name="f164" fmla="*/ f136 f60 1"/>
              <a:gd name="f165" fmla="*/ f137 f59 1"/>
              <a:gd name="f166" fmla="*/ f138 f60 1"/>
              <a:gd name="f167" fmla="*/ f139 f59 1"/>
              <a:gd name="f168" fmla="*/ f140 f60 1"/>
              <a:gd name="f169" fmla="*/ f141 f59 1"/>
              <a:gd name="f170" fmla="*/ f142 f60 1"/>
              <a:gd name="f171" fmla="*/ f143 f59 1"/>
              <a:gd name="f172" fmla="*/ f144 f60 1"/>
              <a:gd name="f173" fmla="*/ f145 f59 1"/>
              <a:gd name="f174" fmla="*/ f146 f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4">
                <a:pos x="f151" y="f152"/>
              </a:cxn>
              <a:cxn ang="f94">
                <a:pos x="f153" y="f154"/>
              </a:cxn>
              <a:cxn ang="f94">
                <a:pos x="f155" y="f156"/>
              </a:cxn>
              <a:cxn ang="f94">
                <a:pos x="f157" y="f158"/>
              </a:cxn>
              <a:cxn ang="f94">
                <a:pos x="f159" y="f160"/>
              </a:cxn>
              <a:cxn ang="f94">
                <a:pos x="f161" y="f162"/>
              </a:cxn>
              <a:cxn ang="f94">
                <a:pos x="f163" y="f164"/>
              </a:cxn>
              <a:cxn ang="f94">
                <a:pos x="f165" y="f166"/>
              </a:cxn>
              <a:cxn ang="f94">
                <a:pos x="f167" y="f168"/>
              </a:cxn>
              <a:cxn ang="f94">
                <a:pos x="f169" y="f170"/>
              </a:cxn>
              <a:cxn ang="f94">
                <a:pos x="f171" y="f172"/>
              </a:cxn>
              <a:cxn ang="f94">
                <a:pos x="f173" y="f174"/>
              </a:cxn>
              <a:cxn ang="f94">
                <a:pos x="f151" y="f152"/>
              </a:cxn>
            </a:cxnLst>
            <a:rect l="f147" t="f150" r="f148" b="f149"/>
            <a:pathLst>
              <a:path w="101" h="91">
                <a:moveTo>
                  <a:pt x="f8" y="f9"/>
                </a:moveTo>
                <a:cubicBezTo>
                  <a:pt x="f10" y="f11"/>
                  <a:pt x="f12" y="f11"/>
                  <a:pt x="f13" y="f14"/>
                </a:cubicBezTo>
                <a:cubicBezTo>
                  <a:pt x="f15" y="f16"/>
                  <a:pt x="f5" y="f17"/>
                  <a:pt x="f5" y="f18"/>
                </a:cubicBezTo>
                <a:cubicBezTo>
                  <a:pt x="f5" y="f19"/>
                  <a:pt x="f20" y="f21"/>
                  <a:pt x="f22" y="f21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15"/>
                  <a:pt x="f30" y="f5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37" y="f25"/>
                  <a:pt x="f41" y="f24"/>
                </a:cubicBezTo>
                <a:cubicBezTo>
                  <a:pt x="f42" y="f40"/>
                  <a:pt x="f6" y="f25"/>
                  <a:pt x="f43" y="f44"/>
                </a:cubicBezTo>
                <a:cubicBezTo>
                  <a:pt x="f43" y="f45"/>
                  <a:pt x="f7" y="f46"/>
                  <a:pt x="f47" y="f48"/>
                </a:cubicBezTo>
                <a:cubicBezTo>
                  <a:pt x="f49" y="f45"/>
                  <a:pt x="f35" y="f35"/>
                  <a:pt x="f48" y="f50"/>
                </a:cubicBezTo>
                <a:cubicBezTo>
                  <a:pt x="f51" y="f52"/>
                  <a:pt x="f53" y="f7"/>
                  <a:pt x="f54" y="f55"/>
                </a:cubicBezTo>
                <a:cubicBezTo>
                  <a:pt x="f26" y="f52"/>
                  <a:pt x="f56" y="f57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0" name="Freeform 92">
            <a:extLst>
              <a:ext uri="{FF2B5EF4-FFF2-40B4-BE49-F238E27FC236}">
                <a16:creationId xmlns:a16="http://schemas.microsoft.com/office/drawing/2014/main" id="{044B1BBA-D3CB-4484-A882-86DD35710343}"/>
              </a:ext>
            </a:extLst>
          </p:cNvPr>
          <p:cNvSpPr/>
          <p:nvPr/>
        </p:nvSpPr>
        <p:spPr>
          <a:xfrm>
            <a:off x="1555751" y="1104896"/>
            <a:ext cx="119064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1"/>
              <a:gd name="f7" fmla="val 88"/>
              <a:gd name="f8" fmla="val 53"/>
              <a:gd name="f9" fmla="val 64"/>
              <a:gd name="f10" fmla="val 56"/>
              <a:gd name="f11" fmla="val 77"/>
              <a:gd name="f12" fmla="val 57"/>
              <a:gd name="f13" fmla="val 43"/>
              <a:gd name="f14" fmla="val 87"/>
              <a:gd name="f15" fmla="val 30"/>
              <a:gd name="f16" fmla="val 22"/>
              <a:gd name="f17" fmla="val 78"/>
              <a:gd name="f18" fmla="val 24"/>
              <a:gd name="f19" fmla="val 66"/>
              <a:gd name="f20" fmla="val 26"/>
              <a:gd name="f21" fmla="val 54"/>
              <a:gd name="f22" fmla="val 25"/>
              <a:gd name="f23" fmla="val 50"/>
              <a:gd name="f24" fmla="val 12"/>
              <a:gd name="f25" fmla="val 47"/>
              <a:gd name="f26" fmla="val 2"/>
              <a:gd name="f27" fmla="val 44"/>
              <a:gd name="f28" fmla="val 31"/>
              <a:gd name="f29" fmla="val 7"/>
              <a:gd name="f30" fmla="val 21"/>
              <a:gd name="f31" fmla="val 13"/>
              <a:gd name="f32" fmla="val 9"/>
              <a:gd name="f33" fmla="val 29"/>
              <a:gd name="f34" fmla="val 19"/>
              <a:gd name="f35" fmla="val 37"/>
              <a:gd name="f36" fmla="val 39"/>
              <a:gd name="f37" fmla="val 23"/>
              <a:gd name="f38" fmla="val 17"/>
              <a:gd name="f39" fmla="val 48"/>
              <a:gd name="f40" fmla="val 52"/>
              <a:gd name="f41" fmla="val 4"/>
              <a:gd name="f42" fmla="val 76"/>
              <a:gd name="f43" fmla="val 75"/>
              <a:gd name="f44" fmla="val 73"/>
              <a:gd name="f45" fmla="val 28"/>
              <a:gd name="f46" fmla="val 71"/>
              <a:gd name="f47" fmla="val 40"/>
              <a:gd name="f48" fmla="val 81"/>
              <a:gd name="f49" fmla="val 90"/>
              <a:gd name="f50" fmla="val 93"/>
              <a:gd name="f51" fmla="val 86"/>
              <a:gd name="f52" fmla="val 70"/>
              <a:gd name="f53" fmla="val 63"/>
              <a:gd name="f54" fmla="val 68"/>
              <a:gd name="f55" fmla="val 60"/>
              <a:gd name="f56" fmla="val 67"/>
              <a:gd name="f57" fmla="+- 0 0 -90"/>
              <a:gd name="f58" fmla="*/ f3 1 101"/>
              <a:gd name="f59" fmla="*/ f4 1 88"/>
              <a:gd name="f60" fmla="val f5"/>
              <a:gd name="f61" fmla="val f6"/>
              <a:gd name="f62" fmla="val f7"/>
              <a:gd name="f63" fmla="*/ f57 f0 1"/>
              <a:gd name="f64" fmla="+- f62 0 f60"/>
              <a:gd name="f65" fmla="+- f61 0 f60"/>
              <a:gd name="f66" fmla="*/ f63 1 f2"/>
              <a:gd name="f67" fmla="*/ f65 1 101"/>
              <a:gd name="f68" fmla="*/ f64 1 88"/>
              <a:gd name="f69" fmla="*/ 53 f65 1"/>
              <a:gd name="f70" fmla="*/ 64 f64 1"/>
              <a:gd name="f71" fmla="*/ 43 f65 1"/>
              <a:gd name="f72" fmla="*/ 87 f64 1"/>
              <a:gd name="f73" fmla="*/ 24 f65 1"/>
              <a:gd name="f74" fmla="*/ 66 f64 1"/>
              <a:gd name="f75" fmla="*/ 12 f65 1"/>
              <a:gd name="f76" fmla="*/ 47 f64 1"/>
              <a:gd name="f77" fmla="*/ 7 f65 1"/>
              <a:gd name="f78" fmla="*/ 21 f64 1"/>
              <a:gd name="f79" fmla="*/ 29 f65 1"/>
              <a:gd name="f80" fmla="*/ 19 f64 1"/>
              <a:gd name="f81" fmla="*/ 17 f64 1"/>
              <a:gd name="f82" fmla="*/ 64 f65 1"/>
              <a:gd name="f83" fmla="*/ 4 f64 1"/>
              <a:gd name="f84" fmla="*/ 73 f65 1"/>
              <a:gd name="f85" fmla="*/ 28 f64 1"/>
              <a:gd name="f86" fmla="*/ 81 f65 1"/>
              <a:gd name="f87" fmla="*/ 43 f64 1"/>
              <a:gd name="f88" fmla="*/ 93 f65 1"/>
              <a:gd name="f89" fmla="*/ 66 f65 1"/>
              <a:gd name="f90" fmla="*/ 70 f64 1"/>
              <a:gd name="f91" fmla="+- f66 0 f1"/>
              <a:gd name="f92" fmla="*/ f69 1 101"/>
              <a:gd name="f93" fmla="*/ f70 1 88"/>
              <a:gd name="f94" fmla="*/ f71 1 101"/>
              <a:gd name="f95" fmla="*/ f72 1 88"/>
              <a:gd name="f96" fmla="*/ f73 1 101"/>
              <a:gd name="f97" fmla="*/ f74 1 88"/>
              <a:gd name="f98" fmla="*/ f75 1 101"/>
              <a:gd name="f99" fmla="*/ f76 1 88"/>
              <a:gd name="f100" fmla="*/ f77 1 101"/>
              <a:gd name="f101" fmla="*/ f78 1 88"/>
              <a:gd name="f102" fmla="*/ f79 1 101"/>
              <a:gd name="f103" fmla="*/ f80 1 88"/>
              <a:gd name="f104" fmla="*/ f81 1 88"/>
              <a:gd name="f105" fmla="*/ f82 1 101"/>
              <a:gd name="f106" fmla="*/ f83 1 88"/>
              <a:gd name="f107" fmla="*/ f84 1 101"/>
              <a:gd name="f108" fmla="*/ f85 1 88"/>
              <a:gd name="f109" fmla="*/ f86 1 101"/>
              <a:gd name="f110" fmla="*/ f87 1 88"/>
              <a:gd name="f111" fmla="*/ f88 1 101"/>
              <a:gd name="f112" fmla="*/ f89 1 101"/>
              <a:gd name="f113" fmla="*/ f90 1 88"/>
              <a:gd name="f114" fmla="*/ 0 1 f67"/>
              <a:gd name="f115" fmla="*/ f61 1 f67"/>
              <a:gd name="f116" fmla="*/ 0 1 f68"/>
              <a:gd name="f117" fmla="*/ f62 1 f68"/>
              <a:gd name="f118" fmla="*/ f92 1 f67"/>
              <a:gd name="f119" fmla="*/ f93 1 f68"/>
              <a:gd name="f120" fmla="*/ f94 1 f67"/>
              <a:gd name="f121" fmla="*/ f95 1 f68"/>
              <a:gd name="f122" fmla="*/ f96 1 f67"/>
              <a:gd name="f123" fmla="*/ f97 1 f68"/>
              <a:gd name="f124" fmla="*/ f98 1 f67"/>
              <a:gd name="f125" fmla="*/ f99 1 f68"/>
              <a:gd name="f126" fmla="*/ f100 1 f67"/>
              <a:gd name="f127" fmla="*/ f101 1 f68"/>
              <a:gd name="f128" fmla="*/ f102 1 f67"/>
              <a:gd name="f129" fmla="*/ f103 1 f68"/>
              <a:gd name="f130" fmla="*/ f104 1 f68"/>
              <a:gd name="f131" fmla="*/ f105 1 f67"/>
              <a:gd name="f132" fmla="*/ f106 1 f68"/>
              <a:gd name="f133" fmla="*/ f107 1 f67"/>
              <a:gd name="f134" fmla="*/ f108 1 f68"/>
              <a:gd name="f135" fmla="*/ f109 1 f67"/>
              <a:gd name="f136" fmla="*/ f110 1 f68"/>
              <a:gd name="f137" fmla="*/ f111 1 f67"/>
              <a:gd name="f138" fmla="*/ f112 1 f67"/>
              <a:gd name="f139" fmla="*/ f113 1 f68"/>
              <a:gd name="f140" fmla="*/ f114 f58 1"/>
              <a:gd name="f141" fmla="*/ f115 f58 1"/>
              <a:gd name="f142" fmla="*/ f117 f59 1"/>
              <a:gd name="f143" fmla="*/ f116 f59 1"/>
              <a:gd name="f144" fmla="*/ f118 f58 1"/>
              <a:gd name="f145" fmla="*/ f119 f59 1"/>
              <a:gd name="f146" fmla="*/ f120 f58 1"/>
              <a:gd name="f147" fmla="*/ f121 f59 1"/>
              <a:gd name="f148" fmla="*/ f122 f58 1"/>
              <a:gd name="f149" fmla="*/ f123 f59 1"/>
              <a:gd name="f150" fmla="*/ f124 f58 1"/>
              <a:gd name="f151" fmla="*/ f125 f59 1"/>
              <a:gd name="f152" fmla="*/ f126 f58 1"/>
              <a:gd name="f153" fmla="*/ f127 f59 1"/>
              <a:gd name="f154" fmla="*/ f128 f58 1"/>
              <a:gd name="f155" fmla="*/ f129 f59 1"/>
              <a:gd name="f156" fmla="*/ f130 f59 1"/>
              <a:gd name="f157" fmla="*/ f131 f58 1"/>
              <a:gd name="f158" fmla="*/ f132 f59 1"/>
              <a:gd name="f159" fmla="*/ f133 f58 1"/>
              <a:gd name="f160" fmla="*/ f134 f59 1"/>
              <a:gd name="f161" fmla="*/ f135 f58 1"/>
              <a:gd name="f162" fmla="*/ f136 f59 1"/>
              <a:gd name="f163" fmla="*/ f137 f58 1"/>
              <a:gd name="f164" fmla="*/ f138 f58 1"/>
              <a:gd name="f165" fmla="*/ f139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1">
                <a:pos x="f144" y="f145"/>
              </a:cxn>
              <a:cxn ang="f91">
                <a:pos x="f146" y="f147"/>
              </a:cxn>
              <a:cxn ang="f91">
                <a:pos x="f148" y="f149"/>
              </a:cxn>
              <a:cxn ang="f91">
                <a:pos x="f150" y="f151"/>
              </a:cxn>
              <a:cxn ang="f91">
                <a:pos x="f152" y="f153"/>
              </a:cxn>
              <a:cxn ang="f91">
                <a:pos x="f154" y="f155"/>
              </a:cxn>
              <a:cxn ang="f91">
                <a:pos x="f146" y="f156"/>
              </a:cxn>
              <a:cxn ang="f91">
                <a:pos x="f157" y="f158"/>
              </a:cxn>
              <a:cxn ang="f91">
                <a:pos x="f159" y="f160"/>
              </a:cxn>
              <a:cxn ang="f91">
                <a:pos x="f161" y="f162"/>
              </a:cxn>
              <a:cxn ang="f91">
                <a:pos x="f163" y="f149"/>
              </a:cxn>
              <a:cxn ang="f91">
                <a:pos x="f164" y="f165"/>
              </a:cxn>
              <a:cxn ang="f91">
                <a:pos x="f144" y="f145"/>
              </a:cxn>
            </a:cxnLst>
            <a:rect l="f140" t="f143" r="f141" b="f142"/>
            <a:pathLst>
              <a:path w="101" h="88">
                <a:moveTo>
                  <a:pt x="f8" y="f9"/>
                </a:moveTo>
                <a:cubicBezTo>
                  <a:pt x="f10" y="f11"/>
                  <a:pt x="f12" y="f7"/>
                  <a:pt x="f13" y="f14"/>
                </a:cubicBezTo>
                <a:cubicBezTo>
                  <a:pt x="f15" y="f14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5" y="f28"/>
                  <a:pt x="f29" y="f30"/>
                </a:cubicBezTo>
                <a:cubicBezTo>
                  <a:pt x="f31" y="f24"/>
                  <a:pt x="f16" y="f32"/>
                  <a:pt x="f33" y="f34"/>
                </a:cubicBezTo>
                <a:cubicBezTo>
                  <a:pt x="f35" y="f33"/>
                  <a:pt x="f36" y="f37"/>
                  <a:pt x="f13" y="f38"/>
                </a:cubicBezTo>
                <a:cubicBezTo>
                  <a:pt x="f39" y="f32"/>
                  <a:pt x="f40" y="f5"/>
                  <a:pt x="f9" y="f41"/>
                </a:cubicBezTo>
                <a:cubicBezTo>
                  <a:pt x="f42" y="f32"/>
                  <a:pt x="f43" y="f34"/>
                  <a:pt x="f44" y="f45"/>
                </a:cubicBezTo>
                <a:cubicBezTo>
                  <a:pt x="f46" y="f35"/>
                  <a:pt x="f43" y="f47"/>
                  <a:pt x="f48" y="f13"/>
                </a:cubicBezTo>
                <a:cubicBezTo>
                  <a:pt x="f49" y="f39"/>
                  <a:pt x="f6" y="f8"/>
                  <a:pt x="f50" y="f19"/>
                </a:cubicBezTo>
                <a:cubicBezTo>
                  <a:pt x="f51" y="f17"/>
                  <a:pt x="f42" y="f42"/>
                  <a:pt x="f19" y="f52"/>
                </a:cubicBezTo>
                <a:cubicBezTo>
                  <a:pt x="f53" y="f54"/>
                  <a:pt x="f55" y="f56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1" name="Freeform 93">
            <a:extLst>
              <a:ext uri="{FF2B5EF4-FFF2-40B4-BE49-F238E27FC236}">
                <a16:creationId xmlns:a16="http://schemas.microsoft.com/office/drawing/2014/main" id="{09D02D67-804B-4034-969A-3FA5FA879C06}"/>
              </a:ext>
            </a:extLst>
          </p:cNvPr>
          <p:cNvSpPr/>
          <p:nvPr/>
        </p:nvSpPr>
        <p:spPr>
          <a:xfrm>
            <a:off x="769933" y="1104896"/>
            <a:ext cx="115891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7"/>
              <a:gd name="f7" fmla="val 87"/>
              <a:gd name="f8" fmla="val 44"/>
              <a:gd name="f9" fmla="val 66"/>
              <a:gd name="f10" fmla="val 36"/>
              <a:gd name="f11" fmla="val 65"/>
              <a:gd name="f12" fmla="val 32"/>
              <a:gd name="f13" fmla="val 70"/>
              <a:gd name="f14" fmla="val 26"/>
              <a:gd name="f15" fmla="val 72"/>
              <a:gd name="f16" fmla="val 16"/>
              <a:gd name="f17" fmla="val 76"/>
              <a:gd name="f18" fmla="val 9"/>
              <a:gd name="f19" fmla="val 73"/>
              <a:gd name="f20" fmla="val 4"/>
              <a:gd name="f21" fmla="val 64"/>
              <a:gd name="f22" fmla="val 56"/>
              <a:gd name="f23" fmla="val 49"/>
              <a:gd name="f24" fmla="val 11"/>
              <a:gd name="f25" fmla="val 46"/>
              <a:gd name="f26" fmla="val 23"/>
              <a:gd name="f27" fmla="val 40"/>
              <a:gd name="f28" fmla="val 27"/>
              <a:gd name="f29" fmla="val 24"/>
              <a:gd name="f30" fmla="val 19"/>
              <a:gd name="f31" fmla="val 22"/>
              <a:gd name="f32" fmla="val 12"/>
              <a:gd name="f33" fmla="val 6"/>
              <a:gd name="f34" fmla="val 34"/>
              <a:gd name="f35" fmla="val 3"/>
              <a:gd name="f36" fmla="val 41"/>
              <a:gd name="f37" fmla="val 47"/>
              <a:gd name="f38" fmla="val 51"/>
              <a:gd name="f39" fmla="val 10"/>
              <a:gd name="f40" fmla="val 18"/>
              <a:gd name="f41" fmla="val 60"/>
              <a:gd name="f42" fmla="val 15"/>
              <a:gd name="f43" fmla="val 79"/>
              <a:gd name="f44" fmla="val 8"/>
              <a:gd name="f45" fmla="val 89"/>
              <a:gd name="f46" fmla="val 13"/>
              <a:gd name="f47" fmla="val 93"/>
              <a:gd name="f48" fmla="val 33"/>
              <a:gd name="f49" fmla="val 94"/>
              <a:gd name="f50" fmla="val 45"/>
              <a:gd name="f51" fmla="val 83"/>
              <a:gd name="f52" fmla="val 71"/>
              <a:gd name="f53" fmla="val 55"/>
              <a:gd name="f54" fmla="val 74"/>
              <a:gd name="f55" fmla="val 63"/>
              <a:gd name="f56" fmla="val 69"/>
              <a:gd name="f57" fmla="val 81"/>
              <a:gd name="f58" fmla="val 53"/>
              <a:gd name="f59" fmla="val 86"/>
              <a:gd name="f60" fmla="val 37"/>
              <a:gd name="f61" fmla="+- 0 0 -90"/>
              <a:gd name="f62" fmla="*/ f3 1 97"/>
              <a:gd name="f63" fmla="*/ f4 1 87"/>
              <a:gd name="f64" fmla="val f5"/>
              <a:gd name="f65" fmla="val f6"/>
              <a:gd name="f66" fmla="val f7"/>
              <a:gd name="f67" fmla="*/ f61 f0 1"/>
              <a:gd name="f68" fmla="+- f66 0 f64"/>
              <a:gd name="f69" fmla="+- f65 0 f64"/>
              <a:gd name="f70" fmla="*/ f67 1 f2"/>
              <a:gd name="f71" fmla="*/ f69 1 97"/>
              <a:gd name="f72" fmla="*/ f68 1 87"/>
              <a:gd name="f73" fmla="*/ 44 f69 1"/>
              <a:gd name="f74" fmla="*/ 66 f68 1"/>
              <a:gd name="f75" fmla="*/ 26 f69 1"/>
              <a:gd name="f76" fmla="*/ 72 f68 1"/>
              <a:gd name="f77" fmla="*/ 4 f69 1"/>
              <a:gd name="f78" fmla="*/ 64 f68 1"/>
              <a:gd name="f79" fmla="*/ 11 f69 1"/>
              <a:gd name="f80" fmla="*/ 46 f68 1"/>
              <a:gd name="f81" fmla="*/ 24 f69 1"/>
              <a:gd name="f82" fmla="*/ 19 f68 1"/>
              <a:gd name="f83" fmla="*/ 34 f69 1"/>
              <a:gd name="f84" fmla="*/ 3 f68 1"/>
              <a:gd name="f85" fmla="*/ 51 f69 1"/>
              <a:gd name="f86" fmla="*/ 10 f68 1"/>
              <a:gd name="f87" fmla="*/ 72 f69 1"/>
              <a:gd name="f88" fmla="*/ 15 f68 1"/>
              <a:gd name="f89" fmla="*/ 93 f69 1"/>
              <a:gd name="f90" fmla="*/ 23 f68 1"/>
              <a:gd name="f91" fmla="*/ 83 f69 1"/>
              <a:gd name="f92" fmla="*/ 47 f68 1"/>
              <a:gd name="f93" fmla="*/ 74 f69 1"/>
              <a:gd name="f94" fmla="*/ 63 f68 1"/>
              <a:gd name="f95" fmla="*/ 71 f68 1"/>
              <a:gd name="f96" fmla="*/ 53 f69 1"/>
              <a:gd name="f97" fmla="*/ 86 f68 1"/>
              <a:gd name="f98" fmla="+- f70 0 f1"/>
              <a:gd name="f99" fmla="*/ f73 1 97"/>
              <a:gd name="f100" fmla="*/ f74 1 87"/>
              <a:gd name="f101" fmla="*/ f75 1 97"/>
              <a:gd name="f102" fmla="*/ f76 1 87"/>
              <a:gd name="f103" fmla="*/ f77 1 97"/>
              <a:gd name="f104" fmla="*/ f78 1 87"/>
              <a:gd name="f105" fmla="*/ f79 1 97"/>
              <a:gd name="f106" fmla="*/ f80 1 87"/>
              <a:gd name="f107" fmla="*/ f81 1 97"/>
              <a:gd name="f108" fmla="*/ f82 1 87"/>
              <a:gd name="f109" fmla="*/ f83 1 97"/>
              <a:gd name="f110" fmla="*/ f84 1 87"/>
              <a:gd name="f111" fmla="*/ f85 1 97"/>
              <a:gd name="f112" fmla="*/ f86 1 87"/>
              <a:gd name="f113" fmla="*/ f87 1 97"/>
              <a:gd name="f114" fmla="*/ f88 1 87"/>
              <a:gd name="f115" fmla="*/ f89 1 97"/>
              <a:gd name="f116" fmla="*/ f90 1 87"/>
              <a:gd name="f117" fmla="*/ f91 1 97"/>
              <a:gd name="f118" fmla="*/ f92 1 87"/>
              <a:gd name="f119" fmla="*/ f93 1 97"/>
              <a:gd name="f120" fmla="*/ f94 1 87"/>
              <a:gd name="f121" fmla="*/ f95 1 87"/>
              <a:gd name="f122" fmla="*/ f96 1 97"/>
              <a:gd name="f123" fmla="*/ f97 1 87"/>
              <a:gd name="f124" fmla="*/ 0 1 f71"/>
              <a:gd name="f125" fmla="*/ f65 1 f71"/>
              <a:gd name="f126" fmla="*/ 0 1 f72"/>
              <a:gd name="f127" fmla="*/ f66 1 f72"/>
              <a:gd name="f128" fmla="*/ f99 1 f71"/>
              <a:gd name="f129" fmla="*/ f100 1 f72"/>
              <a:gd name="f130" fmla="*/ f101 1 f71"/>
              <a:gd name="f131" fmla="*/ f102 1 f72"/>
              <a:gd name="f132" fmla="*/ f103 1 f71"/>
              <a:gd name="f133" fmla="*/ f104 1 f72"/>
              <a:gd name="f134" fmla="*/ f105 1 f71"/>
              <a:gd name="f135" fmla="*/ f106 1 f72"/>
              <a:gd name="f136" fmla="*/ f107 1 f71"/>
              <a:gd name="f137" fmla="*/ f108 1 f72"/>
              <a:gd name="f138" fmla="*/ f109 1 f71"/>
              <a:gd name="f139" fmla="*/ f110 1 f72"/>
              <a:gd name="f140" fmla="*/ f111 1 f71"/>
              <a:gd name="f141" fmla="*/ f112 1 f72"/>
              <a:gd name="f142" fmla="*/ f113 1 f71"/>
              <a:gd name="f143" fmla="*/ f114 1 f72"/>
              <a:gd name="f144" fmla="*/ f115 1 f71"/>
              <a:gd name="f145" fmla="*/ f116 1 f72"/>
              <a:gd name="f146" fmla="*/ f117 1 f71"/>
              <a:gd name="f147" fmla="*/ f118 1 f72"/>
              <a:gd name="f148" fmla="*/ f119 1 f71"/>
              <a:gd name="f149" fmla="*/ f120 1 f72"/>
              <a:gd name="f150" fmla="*/ f121 1 f72"/>
              <a:gd name="f151" fmla="*/ f122 1 f71"/>
              <a:gd name="f152" fmla="*/ f123 1 f72"/>
              <a:gd name="f153" fmla="*/ f124 f62 1"/>
              <a:gd name="f154" fmla="*/ f125 f62 1"/>
              <a:gd name="f155" fmla="*/ f127 f63 1"/>
              <a:gd name="f156" fmla="*/ f126 f63 1"/>
              <a:gd name="f157" fmla="*/ f128 f62 1"/>
              <a:gd name="f158" fmla="*/ f129 f63 1"/>
              <a:gd name="f159" fmla="*/ f130 f62 1"/>
              <a:gd name="f160" fmla="*/ f131 f63 1"/>
              <a:gd name="f161" fmla="*/ f132 f62 1"/>
              <a:gd name="f162" fmla="*/ f133 f63 1"/>
              <a:gd name="f163" fmla="*/ f134 f62 1"/>
              <a:gd name="f164" fmla="*/ f135 f63 1"/>
              <a:gd name="f165" fmla="*/ f136 f62 1"/>
              <a:gd name="f166" fmla="*/ f137 f63 1"/>
              <a:gd name="f167" fmla="*/ f138 f62 1"/>
              <a:gd name="f168" fmla="*/ f139 f63 1"/>
              <a:gd name="f169" fmla="*/ f140 f62 1"/>
              <a:gd name="f170" fmla="*/ f141 f63 1"/>
              <a:gd name="f171" fmla="*/ f142 f62 1"/>
              <a:gd name="f172" fmla="*/ f143 f63 1"/>
              <a:gd name="f173" fmla="*/ f144 f62 1"/>
              <a:gd name="f174" fmla="*/ f145 f63 1"/>
              <a:gd name="f175" fmla="*/ f146 f62 1"/>
              <a:gd name="f176" fmla="*/ f147 f63 1"/>
              <a:gd name="f177" fmla="*/ f148 f62 1"/>
              <a:gd name="f178" fmla="*/ f149 f63 1"/>
              <a:gd name="f179" fmla="*/ f150 f63 1"/>
              <a:gd name="f180" fmla="*/ f151 f62 1"/>
              <a:gd name="f181" fmla="*/ f152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8">
                <a:pos x="f157" y="f158"/>
              </a:cxn>
              <a:cxn ang="f98">
                <a:pos x="f159" y="f160"/>
              </a:cxn>
              <a:cxn ang="f98">
                <a:pos x="f161" y="f162"/>
              </a:cxn>
              <a:cxn ang="f98">
                <a:pos x="f163" y="f164"/>
              </a:cxn>
              <a:cxn ang="f98">
                <a:pos x="f165" y="f166"/>
              </a:cxn>
              <a:cxn ang="f98">
                <a:pos x="f167" y="f168"/>
              </a:cxn>
              <a:cxn ang="f98">
                <a:pos x="f169" y="f170"/>
              </a:cxn>
              <a:cxn ang="f98">
                <a:pos x="f171" y="f172"/>
              </a:cxn>
              <a:cxn ang="f98">
                <a:pos x="f173" y="f174"/>
              </a:cxn>
              <a:cxn ang="f98">
                <a:pos x="f175" y="f176"/>
              </a:cxn>
              <a:cxn ang="f98">
                <a:pos x="f177" y="f178"/>
              </a:cxn>
              <a:cxn ang="f98">
                <a:pos x="f177" y="f179"/>
              </a:cxn>
              <a:cxn ang="f98">
                <a:pos x="f180" y="f181"/>
              </a:cxn>
              <a:cxn ang="f98">
                <a:pos x="f157" y="f158"/>
              </a:cxn>
            </a:cxnLst>
            <a:rect l="f153" t="f156" r="f154" b="f155"/>
            <a:pathLst>
              <a:path w="97" h="8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5" y="f22"/>
                  <a:pt x="f20" y="f23"/>
                  <a:pt x="f24" y="f25"/>
                </a:cubicBezTo>
                <a:cubicBezTo>
                  <a:pt x="f26" y="f27"/>
                  <a:pt x="f28" y="f12"/>
                  <a:pt x="f29" y="f30"/>
                </a:cubicBezTo>
                <a:cubicBezTo>
                  <a:pt x="f31" y="f32"/>
                  <a:pt x="f28" y="f33"/>
                  <a:pt x="f34" y="f35"/>
                </a:cubicBezTo>
                <a:cubicBezTo>
                  <a:pt x="f36" y="f5"/>
                  <a:pt x="f37" y="f20"/>
                  <a:pt x="f38" y="f39"/>
                </a:cubicBezTo>
                <a:cubicBezTo>
                  <a:pt x="f22" y="f40"/>
                  <a:pt x="f41" y="f28"/>
                  <a:pt x="f15" y="f42"/>
                </a:cubicBezTo>
                <a:cubicBezTo>
                  <a:pt x="f43" y="f44"/>
                  <a:pt x="f45" y="f46"/>
                  <a:pt x="f47" y="f26"/>
                </a:cubicBezTo>
                <a:cubicBezTo>
                  <a:pt x="f6" y="f48"/>
                  <a:pt x="f49" y="f50"/>
                  <a:pt x="f51" y="f37"/>
                </a:cubicBezTo>
                <a:cubicBezTo>
                  <a:pt x="f52" y="f23"/>
                  <a:pt x="f15" y="f53"/>
                  <a:pt x="f54" y="f55"/>
                </a:cubicBezTo>
                <a:cubicBezTo>
                  <a:pt x="f54" y="f9"/>
                  <a:pt x="f54" y="f56"/>
                  <a:pt x="f54" y="f52"/>
                </a:cubicBezTo>
                <a:cubicBezTo>
                  <a:pt x="f13" y="f57"/>
                  <a:pt x="f55" y="f7"/>
                  <a:pt x="f58" y="f59"/>
                </a:cubicBezTo>
                <a:cubicBezTo>
                  <a:pt x="f60" y="f59"/>
                  <a:pt x="f50" y="f19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2" name="Freeform 94">
            <a:extLst>
              <a:ext uri="{FF2B5EF4-FFF2-40B4-BE49-F238E27FC236}">
                <a16:creationId xmlns:a16="http://schemas.microsoft.com/office/drawing/2014/main" id="{D962924F-EC0A-48CE-9356-AAE2C76F3D64}"/>
              </a:ext>
            </a:extLst>
          </p:cNvPr>
          <p:cNvSpPr/>
          <p:nvPr/>
        </p:nvSpPr>
        <p:spPr>
          <a:xfrm>
            <a:off x="3003547" y="1541458"/>
            <a:ext cx="252410" cy="254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3"/>
              <a:gd name="f7" fmla="val 214"/>
              <a:gd name="f8" fmla="val 105"/>
              <a:gd name="f9" fmla="val 1"/>
              <a:gd name="f10" fmla="val 164"/>
              <a:gd name="f11" fmla="val 212"/>
              <a:gd name="f12" fmla="val 48"/>
              <a:gd name="f13" fmla="val 107"/>
              <a:gd name="f14" fmla="val 165"/>
              <a:gd name="f15" fmla="val 106"/>
              <a:gd name="f16" fmla="val 49"/>
              <a:gd name="f17" fmla="val 166"/>
              <a:gd name="f18" fmla="val 109"/>
              <a:gd name="f19" fmla="val 47"/>
              <a:gd name="f20" fmla="val 140"/>
              <a:gd name="f21" fmla="val 83"/>
              <a:gd name="f22" fmla="val 148"/>
              <a:gd name="f23" fmla="val 102"/>
              <a:gd name="f24" fmla="val 144"/>
              <a:gd name="f25" fmla="val 119"/>
              <a:gd name="f26" fmla="val 138"/>
              <a:gd name="f27" fmla="val 137"/>
              <a:gd name="f28" fmla="val 156"/>
              <a:gd name="f29" fmla="val 130"/>
              <a:gd name="f30" fmla="val 182"/>
              <a:gd name="f31" fmla="val 128"/>
              <a:gd name="f32" fmla="val 118"/>
              <a:gd name="f33" fmla="val 181"/>
              <a:gd name="f34" fmla="val 161"/>
              <a:gd name="f35" fmla="val 92"/>
              <a:gd name="f36" fmla="+- 0 0 -90"/>
              <a:gd name="f37" fmla="*/ f3 1 213"/>
              <a:gd name="f38" fmla="*/ f4 1 214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213"/>
              <a:gd name="f47" fmla="*/ f43 1 214"/>
              <a:gd name="f48" fmla="*/ 105 f44 1"/>
              <a:gd name="f49" fmla="*/ 1 f43 1"/>
              <a:gd name="f50" fmla="*/ 213 f44 1"/>
              <a:gd name="f51" fmla="*/ 107 f43 1"/>
              <a:gd name="f52" fmla="*/ 106 f44 1"/>
              <a:gd name="f53" fmla="*/ 214 f43 1"/>
              <a:gd name="f54" fmla="*/ 1 f44 1"/>
              <a:gd name="f55" fmla="*/ 109 f43 1"/>
              <a:gd name="f56" fmla="*/ 140 f44 1"/>
              <a:gd name="f57" fmla="*/ 83 f43 1"/>
              <a:gd name="f58" fmla="*/ 138 f44 1"/>
              <a:gd name="f59" fmla="*/ 137 f43 1"/>
              <a:gd name="f60" fmla="*/ 182 f44 1"/>
              <a:gd name="f61" fmla="*/ 118 f43 1"/>
              <a:gd name="f62" fmla="+- f45 0 f1"/>
              <a:gd name="f63" fmla="*/ f48 1 213"/>
              <a:gd name="f64" fmla="*/ f49 1 214"/>
              <a:gd name="f65" fmla="*/ f50 1 213"/>
              <a:gd name="f66" fmla="*/ f51 1 214"/>
              <a:gd name="f67" fmla="*/ f52 1 213"/>
              <a:gd name="f68" fmla="*/ f53 1 214"/>
              <a:gd name="f69" fmla="*/ f54 1 213"/>
              <a:gd name="f70" fmla="*/ f55 1 214"/>
              <a:gd name="f71" fmla="*/ f56 1 213"/>
              <a:gd name="f72" fmla="*/ f57 1 214"/>
              <a:gd name="f73" fmla="*/ f58 1 213"/>
              <a:gd name="f74" fmla="*/ f59 1 214"/>
              <a:gd name="f75" fmla="*/ f60 1 213"/>
              <a:gd name="f76" fmla="*/ f61 1 214"/>
              <a:gd name="f77" fmla="*/ 0 1 f46"/>
              <a:gd name="f78" fmla="*/ f40 1 f46"/>
              <a:gd name="f79" fmla="*/ 0 1 f47"/>
              <a:gd name="f80" fmla="*/ f41 1 f47"/>
              <a:gd name="f81" fmla="*/ f63 1 f46"/>
              <a:gd name="f82" fmla="*/ f64 1 f47"/>
              <a:gd name="f83" fmla="*/ f65 1 f46"/>
              <a:gd name="f84" fmla="*/ f66 1 f47"/>
              <a:gd name="f85" fmla="*/ f67 1 f46"/>
              <a:gd name="f86" fmla="*/ f68 1 f47"/>
              <a:gd name="f87" fmla="*/ f69 1 f46"/>
              <a:gd name="f88" fmla="*/ f70 1 f47"/>
              <a:gd name="f89" fmla="*/ f71 1 f46"/>
              <a:gd name="f90" fmla="*/ f72 1 f47"/>
              <a:gd name="f91" fmla="*/ f73 1 f46"/>
              <a:gd name="f92" fmla="*/ f74 1 f47"/>
              <a:gd name="f93" fmla="*/ f75 1 f46"/>
              <a:gd name="f94" fmla="*/ f76 1 f47"/>
              <a:gd name="f95" fmla="*/ f77 f37 1"/>
              <a:gd name="f96" fmla="*/ f78 f37 1"/>
              <a:gd name="f97" fmla="*/ f80 f38 1"/>
              <a:gd name="f98" fmla="*/ f79 f38 1"/>
              <a:gd name="f99" fmla="*/ f81 f37 1"/>
              <a:gd name="f100" fmla="*/ f82 f38 1"/>
              <a:gd name="f101" fmla="*/ f83 f37 1"/>
              <a:gd name="f102" fmla="*/ f84 f38 1"/>
              <a:gd name="f103" fmla="*/ f85 f37 1"/>
              <a:gd name="f104" fmla="*/ f86 f38 1"/>
              <a:gd name="f105" fmla="*/ f87 f37 1"/>
              <a:gd name="f106" fmla="*/ f88 f38 1"/>
              <a:gd name="f107" fmla="*/ f89 f37 1"/>
              <a:gd name="f108" fmla="*/ f90 f38 1"/>
              <a:gd name="f109" fmla="*/ f91 f37 1"/>
              <a:gd name="f110" fmla="*/ f92 f38 1"/>
              <a:gd name="f111" fmla="*/ f93 f37 1"/>
              <a:gd name="f112" fmla="*/ f94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2">
                <a:pos x="f99" y="f100"/>
              </a:cxn>
              <a:cxn ang="f62">
                <a:pos x="f101" y="f102"/>
              </a:cxn>
              <a:cxn ang="f62">
                <a:pos x="f103" y="f104"/>
              </a:cxn>
              <a:cxn ang="f62">
                <a:pos x="f105" y="f106"/>
              </a:cxn>
              <a:cxn ang="f62">
                <a:pos x="f99" y="f100"/>
              </a:cxn>
              <a:cxn ang="f62">
                <a:pos x="f107" y="f108"/>
              </a:cxn>
              <a:cxn ang="f62">
                <a:pos x="f109" y="f110"/>
              </a:cxn>
              <a:cxn ang="f62">
                <a:pos x="f111" y="f112"/>
              </a:cxn>
              <a:cxn ang="f62">
                <a:pos x="f107" y="f108"/>
              </a:cxn>
            </a:cxnLst>
            <a:rect l="f95" t="f98" r="f96" b="f97"/>
            <a:pathLst>
              <a:path w="213" h="214">
                <a:moveTo>
                  <a:pt x="f8" y="f9"/>
                </a:moveTo>
                <a:cubicBezTo>
                  <a:pt x="f10" y="f5"/>
                  <a:pt x="f11" y="f12"/>
                  <a:pt x="f6" y="f13"/>
                </a:cubicBezTo>
                <a:cubicBezTo>
                  <a:pt x="f6" y="f14"/>
                  <a:pt x="f10" y="f7"/>
                  <a:pt x="f15" y="f7"/>
                </a:cubicBezTo>
                <a:cubicBezTo>
                  <a:pt x="f16" y="f7"/>
                  <a:pt x="f9" y="f17"/>
                  <a:pt x="f9" y="f18"/>
                </a:cubicBezTo>
                <a:cubicBezTo>
                  <a:pt x="f5" y="f16"/>
                  <a:pt x="f19" y="f9"/>
                  <a:pt x="f8" y="f9"/>
                </a:cubicBezTo>
                <a:close/>
                <a:moveTo>
                  <a:pt x="f20" y="f21"/>
                </a:move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0" y="f32"/>
                </a:cubicBezTo>
                <a:cubicBezTo>
                  <a:pt x="f33" y="f23"/>
                  <a:pt x="f34" y="f35"/>
                  <a:pt x="f20" y="f21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3" name="Freeform 95">
            <a:extLst>
              <a:ext uri="{FF2B5EF4-FFF2-40B4-BE49-F238E27FC236}">
                <a16:creationId xmlns:a16="http://schemas.microsoft.com/office/drawing/2014/main" id="{4C03DC60-64AF-412F-865E-2DD6D9391915}"/>
              </a:ext>
            </a:extLst>
          </p:cNvPr>
          <p:cNvSpPr/>
          <p:nvPr/>
        </p:nvSpPr>
        <p:spPr>
          <a:xfrm>
            <a:off x="3468684" y="1541458"/>
            <a:ext cx="254002" cy="254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4"/>
              <a:gd name="f7" fmla="val 106"/>
              <a:gd name="f8" fmla="val 48"/>
              <a:gd name="f9" fmla="val 49"/>
              <a:gd name="f10" fmla="val 108"/>
              <a:gd name="f11" fmla="val 1"/>
              <a:gd name="f12" fmla="val 165"/>
              <a:gd name="f13" fmla="val 51"/>
              <a:gd name="f14" fmla="val 213"/>
              <a:gd name="f15" fmla="val 107"/>
              <a:gd name="f16" fmla="val 163"/>
              <a:gd name="f17" fmla="val 47"/>
              <a:gd name="f18" fmla="val 76"/>
              <a:gd name="f19" fmla="val 79"/>
              <a:gd name="f20" fmla="val 67"/>
              <a:gd name="f21" fmla="val 84"/>
              <a:gd name="f22" fmla="val 63"/>
              <a:gd name="f23" fmla="val 86"/>
              <a:gd name="f24" fmla="val 60"/>
              <a:gd name="f25" fmla="val 88"/>
              <a:gd name="f26" fmla="val 97"/>
              <a:gd name="f27" fmla="val 30"/>
              <a:gd name="f28" fmla="val 104"/>
              <a:gd name="f29" fmla="val 32"/>
              <a:gd name="f30" fmla="val 118"/>
              <a:gd name="f31" fmla="val 33"/>
              <a:gd name="f32" fmla="val 129"/>
              <a:gd name="f33" fmla="val 54"/>
              <a:gd name="f34" fmla="val 128"/>
              <a:gd name="f35" fmla="val 65"/>
              <a:gd name="f36" fmla="val 134"/>
              <a:gd name="f37" fmla="val 68"/>
              <a:gd name="f38" fmla="val 135"/>
              <a:gd name="f39" fmla="val 71"/>
              <a:gd name="f40" fmla="val 137"/>
              <a:gd name="f41" fmla="val 66"/>
              <a:gd name="f42" fmla="val 101"/>
              <a:gd name="f43" fmla="val 142"/>
              <a:gd name="f44" fmla="val 136"/>
              <a:gd name="f45" fmla="val 159"/>
              <a:gd name="f46" fmla="val 133"/>
              <a:gd name="f47" fmla="val 169"/>
              <a:gd name="f48" fmla="val 127"/>
              <a:gd name="f49" fmla="val 120"/>
              <a:gd name="f50" fmla="val 186"/>
              <a:gd name="f51" fmla="val 116"/>
              <a:gd name="f52" fmla="val 188"/>
              <a:gd name="f53" fmla="val 111"/>
              <a:gd name="f54" fmla="val 182"/>
              <a:gd name="f55" fmla="val 171"/>
              <a:gd name="f56" fmla="val 96"/>
              <a:gd name="f57" fmla="val 160"/>
              <a:gd name="f58" fmla="val 144"/>
              <a:gd name="f59" fmla="val 81"/>
              <a:gd name="f60" fmla="val 152"/>
              <a:gd name="f61" fmla="val 100"/>
              <a:gd name="f62" fmla="+- 0 0 -90"/>
              <a:gd name="f63" fmla="*/ f3 1 214"/>
              <a:gd name="f64" fmla="*/ f4 1 214"/>
              <a:gd name="f65" fmla="val f5"/>
              <a:gd name="f66" fmla="val f6"/>
              <a:gd name="f67" fmla="*/ f62 f0 1"/>
              <a:gd name="f68" fmla="+- f66 0 f65"/>
              <a:gd name="f69" fmla="*/ f67 1 f2"/>
              <a:gd name="f70" fmla="*/ f68 1 214"/>
              <a:gd name="f71" fmla="*/ 0 f68 1"/>
              <a:gd name="f72" fmla="*/ 106 f68 1"/>
              <a:gd name="f73" fmla="*/ 108 f68 1"/>
              <a:gd name="f74" fmla="*/ 1 f68 1"/>
              <a:gd name="f75" fmla="*/ 213 f68 1"/>
              <a:gd name="f76" fmla="*/ 107 f68 1"/>
              <a:gd name="f77" fmla="*/ 214 f68 1"/>
              <a:gd name="f78" fmla="*/ 76 f68 1"/>
              <a:gd name="f79" fmla="*/ 79 f68 1"/>
              <a:gd name="f80" fmla="*/ 60 f68 1"/>
              <a:gd name="f81" fmla="*/ 88 f68 1"/>
              <a:gd name="f82" fmla="*/ 32 f68 1"/>
              <a:gd name="f83" fmla="*/ 118 f68 1"/>
              <a:gd name="f84" fmla="*/ 65 f68 1"/>
              <a:gd name="f85" fmla="*/ 134 f68 1"/>
              <a:gd name="f86" fmla="*/ 142 f68 1"/>
              <a:gd name="f87" fmla="*/ 136 f68 1"/>
              <a:gd name="f88" fmla="*/ 180 f68 1"/>
              <a:gd name="f89" fmla="*/ 120 f68 1"/>
              <a:gd name="f90" fmla="*/ 182 f68 1"/>
              <a:gd name="f91" fmla="*/ 144 f68 1"/>
              <a:gd name="f92" fmla="*/ 81 f68 1"/>
              <a:gd name="f93" fmla="+- f69 0 f1"/>
              <a:gd name="f94" fmla="*/ f71 1 214"/>
              <a:gd name="f95" fmla="*/ f72 1 214"/>
              <a:gd name="f96" fmla="*/ f73 1 214"/>
              <a:gd name="f97" fmla="*/ f74 1 214"/>
              <a:gd name="f98" fmla="*/ f75 1 214"/>
              <a:gd name="f99" fmla="*/ f76 1 214"/>
              <a:gd name="f100" fmla="*/ f77 1 214"/>
              <a:gd name="f101" fmla="*/ f78 1 214"/>
              <a:gd name="f102" fmla="*/ f79 1 214"/>
              <a:gd name="f103" fmla="*/ f80 1 214"/>
              <a:gd name="f104" fmla="*/ f81 1 214"/>
              <a:gd name="f105" fmla="*/ f82 1 214"/>
              <a:gd name="f106" fmla="*/ f83 1 214"/>
              <a:gd name="f107" fmla="*/ f84 1 214"/>
              <a:gd name="f108" fmla="*/ f85 1 214"/>
              <a:gd name="f109" fmla="*/ f86 1 214"/>
              <a:gd name="f110" fmla="*/ f87 1 214"/>
              <a:gd name="f111" fmla="*/ f88 1 214"/>
              <a:gd name="f112" fmla="*/ f89 1 214"/>
              <a:gd name="f113" fmla="*/ f90 1 214"/>
              <a:gd name="f114" fmla="*/ f91 1 214"/>
              <a:gd name="f115" fmla="*/ f92 1 214"/>
              <a:gd name="f116" fmla="*/ 0 1 f70"/>
              <a:gd name="f117" fmla="*/ f66 1 f70"/>
              <a:gd name="f118" fmla="*/ f94 1 f70"/>
              <a:gd name="f119" fmla="*/ f95 1 f70"/>
              <a:gd name="f120" fmla="*/ f96 1 f70"/>
              <a:gd name="f121" fmla="*/ f97 1 f70"/>
              <a:gd name="f122" fmla="*/ f98 1 f70"/>
              <a:gd name="f123" fmla="*/ f99 1 f70"/>
              <a:gd name="f124" fmla="*/ f100 1 f70"/>
              <a:gd name="f125" fmla="*/ f101 1 f70"/>
              <a:gd name="f126" fmla="*/ f102 1 f70"/>
              <a:gd name="f127" fmla="*/ f103 1 f70"/>
              <a:gd name="f128" fmla="*/ f104 1 f70"/>
              <a:gd name="f129" fmla="*/ f105 1 f70"/>
              <a:gd name="f130" fmla="*/ f106 1 f70"/>
              <a:gd name="f131" fmla="*/ f107 1 f70"/>
              <a:gd name="f132" fmla="*/ f108 1 f70"/>
              <a:gd name="f133" fmla="*/ f109 1 f70"/>
              <a:gd name="f134" fmla="*/ f110 1 f70"/>
              <a:gd name="f135" fmla="*/ f111 1 f70"/>
              <a:gd name="f136" fmla="*/ f112 1 f70"/>
              <a:gd name="f137" fmla="*/ f113 1 f70"/>
              <a:gd name="f138" fmla="*/ f114 1 f70"/>
              <a:gd name="f139" fmla="*/ f115 1 f70"/>
              <a:gd name="f140" fmla="*/ f116 f63 1"/>
              <a:gd name="f141" fmla="*/ f117 f63 1"/>
              <a:gd name="f142" fmla="*/ f117 f64 1"/>
              <a:gd name="f143" fmla="*/ f116 f64 1"/>
              <a:gd name="f144" fmla="*/ f118 f63 1"/>
              <a:gd name="f145" fmla="*/ f119 f64 1"/>
              <a:gd name="f146" fmla="*/ f120 f63 1"/>
              <a:gd name="f147" fmla="*/ f121 f64 1"/>
              <a:gd name="f148" fmla="*/ f122 f63 1"/>
              <a:gd name="f149" fmla="*/ f123 f64 1"/>
              <a:gd name="f150" fmla="*/ f119 f63 1"/>
              <a:gd name="f151" fmla="*/ f124 f64 1"/>
              <a:gd name="f152" fmla="*/ f125 f63 1"/>
              <a:gd name="f153" fmla="*/ f126 f64 1"/>
              <a:gd name="f154" fmla="*/ f127 f63 1"/>
              <a:gd name="f155" fmla="*/ f128 f64 1"/>
              <a:gd name="f156" fmla="*/ f129 f63 1"/>
              <a:gd name="f157" fmla="*/ f130 f64 1"/>
              <a:gd name="f158" fmla="*/ f131 f63 1"/>
              <a:gd name="f159" fmla="*/ f132 f64 1"/>
              <a:gd name="f160" fmla="*/ f133 f63 1"/>
              <a:gd name="f161" fmla="*/ f134 f64 1"/>
              <a:gd name="f162" fmla="*/ f135 f63 1"/>
              <a:gd name="f163" fmla="*/ f136 f64 1"/>
              <a:gd name="f164" fmla="*/ f137 f63 1"/>
              <a:gd name="f165" fmla="*/ f138 f63 1"/>
              <a:gd name="f166" fmla="*/ f139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">
                <a:pos x="f144" y="f145"/>
              </a:cxn>
              <a:cxn ang="f93">
                <a:pos x="f146" y="f147"/>
              </a:cxn>
              <a:cxn ang="f93">
                <a:pos x="f148" y="f149"/>
              </a:cxn>
              <a:cxn ang="f93">
                <a:pos x="f150" y="f151"/>
              </a:cxn>
              <a:cxn ang="f93">
                <a:pos x="f144" y="f145"/>
              </a:cxn>
              <a:cxn ang="f93">
                <a:pos x="f152" y="f153"/>
              </a:cxn>
              <a:cxn ang="f93">
                <a:pos x="f154" y="f155"/>
              </a:cxn>
              <a:cxn ang="f93">
                <a:pos x="f156" y="f157"/>
              </a:cxn>
              <a:cxn ang="f93">
                <a:pos x="f158" y="f159"/>
              </a:cxn>
              <a:cxn ang="f93">
                <a:pos x="f152" y="f159"/>
              </a:cxn>
              <a:cxn ang="f93">
                <a:pos x="f152" y="f153"/>
              </a:cxn>
              <a:cxn ang="f93">
                <a:pos x="f160" y="f161"/>
              </a:cxn>
              <a:cxn ang="f93">
                <a:pos x="f162" y="f163"/>
              </a:cxn>
              <a:cxn ang="f93">
                <a:pos x="f164" y="f145"/>
              </a:cxn>
              <a:cxn ang="f93">
                <a:pos x="f165" y="f166"/>
              </a:cxn>
              <a:cxn ang="f93">
                <a:pos x="f160" y="f161"/>
              </a:cxn>
            </a:cxnLst>
            <a:rect l="f140" t="f143" r="f141" b="f142"/>
            <a:pathLst>
              <a:path w="214" h="214">
                <a:moveTo>
                  <a:pt x="f5" y="f7"/>
                </a:moveTo>
                <a:cubicBezTo>
                  <a:pt x="f5" y="f8"/>
                  <a:pt x="f9" y="f5"/>
                  <a:pt x="f10" y="f11"/>
                </a:cubicBezTo>
                <a:cubicBezTo>
                  <a:pt x="f12" y="f11"/>
                  <a:pt x="f6" y="f13"/>
                  <a:pt x="f14" y="f15"/>
                </a:cubicBezTo>
                <a:cubicBezTo>
                  <a:pt x="f14" y="f12"/>
                  <a:pt x="f16" y="f6"/>
                  <a:pt x="f7" y="f6"/>
                </a:cubicBezTo>
                <a:cubicBezTo>
                  <a:pt x="f17" y="f6"/>
                  <a:pt x="f5" y="f12"/>
                  <a:pt x="f5" y="f7"/>
                </a:cubicBezTo>
                <a:close/>
                <a:moveTo>
                  <a:pt x="f18" y="f19"/>
                </a:moveTo>
                <a:cubicBezTo>
                  <a:pt x="f20" y="f21"/>
                  <a:pt x="f22" y="f23"/>
                  <a:pt x="f24" y="f25"/>
                </a:cubicBezTo>
                <a:cubicBezTo>
                  <a:pt x="f9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18" y="f36"/>
                </a:cubicBezTo>
                <a:cubicBezTo>
                  <a:pt x="f41" y="f30"/>
                  <a:pt x="f35" y="f42"/>
                  <a:pt x="f18" y="f19"/>
                </a:cubicBezTo>
                <a:close/>
                <a:moveTo>
                  <a:pt x="f43" y="f44"/>
                </a:moveTo>
                <a:cubicBezTo>
                  <a:pt x="f45" y="f46"/>
                  <a:pt x="f47" y="f48"/>
                  <a:pt x="f2" y="f49"/>
                </a:cubicBezTo>
                <a:cubicBezTo>
                  <a:pt x="f50" y="f51"/>
                  <a:pt x="f52" y="f53"/>
                  <a:pt x="f54" y="f7"/>
                </a:cubicBezTo>
                <a:cubicBezTo>
                  <a:pt x="f55" y="f56"/>
                  <a:pt x="f57" y="f23"/>
                  <a:pt x="f58" y="f59"/>
                </a:cubicBezTo>
                <a:cubicBezTo>
                  <a:pt x="f60" y="f61"/>
                  <a:pt x="f60" y="f51"/>
                  <a:pt x="f43" y="f44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4" name="Freeform 96">
            <a:extLst>
              <a:ext uri="{FF2B5EF4-FFF2-40B4-BE49-F238E27FC236}">
                <a16:creationId xmlns:a16="http://schemas.microsoft.com/office/drawing/2014/main" id="{FA05E3C6-49CF-456A-AB1B-CF59804E1393}"/>
              </a:ext>
            </a:extLst>
          </p:cNvPr>
          <p:cNvSpPr/>
          <p:nvPr/>
        </p:nvSpPr>
        <p:spPr>
          <a:xfrm>
            <a:off x="3278188" y="1789115"/>
            <a:ext cx="161921" cy="1746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6"/>
              <a:gd name="f7" fmla="val 147"/>
              <a:gd name="f8" fmla="val 135"/>
              <a:gd name="f9" fmla="val 89"/>
              <a:gd name="f10" fmla="val 104"/>
              <a:gd name="f11" fmla="val 132"/>
              <a:gd name="f12" fmla="val 118"/>
              <a:gd name="f13" fmla="val 122"/>
              <a:gd name="f14" fmla="val 130"/>
              <a:gd name="f15" fmla="val 110"/>
              <a:gd name="f16" fmla="val 144"/>
              <a:gd name="f17" fmla="val 96"/>
              <a:gd name="f18" fmla="val 146"/>
              <a:gd name="f19" fmla="val 81"/>
              <a:gd name="f20" fmla="val 134"/>
              <a:gd name="f21" fmla="val 73"/>
              <a:gd name="f22" fmla="val 129"/>
              <a:gd name="f23" fmla="val 69"/>
              <a:gd name="f24" fmla="val 62"/>
              <a:gd name="f25" fmla="val 42"/>
              <a:gd name="f26" fmla="val 26"/>
              <a:gd name="f27" fmla="val 143"/>
              <a:gd name="f28" fmla="val 14"/>
              <a:gd name="f29" fmla="val 3"/>
              <a:gd name="f30" fmla="val 70"/>
              <a:gd name="f31" fmla="val 19"/>
              <a:gd name="f32" fmla="val 46"/>
              <a:gd name="f33" fmla="val 30"/>
              <a:gd name="f34" fmla="val 45"/>
              <a:gd name="f35" fmla="val 17"/>
              <a:gd name="f36" fmla="val 5"/>
              <a:gd name="f37" fmla="val 66"/>
              <a:gd name="f38" fmla="val 2"/>
              <a:gd name="f39" fmla="val 76"/>
              <a:gd name="f40" fmla="val 13"/>
              <a:gd name="f41" fmla="val 58"/>
              <a:gd name="f42" fmla="+- 0 0 -90"/>
              <a:gd name="f43" fmla="*/ f3 1 136"/>
              <a:gd name="f44" fmla="*/ f4 1 147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136"/>
              <a:gd name="f53" fmla="*/ f49 1 147"/>
              <a:gd name="f54" fmla="*/ 135 f50 1"/>
              <a:gd name="f55" fmla="*/ 89 f49 1"/>
              <a:gd name="f56" fmla="*/ 122 f50 1"/>
              <a:gd name="f57" fmla="*/ 130 f49 1"/>
              <a:gd name="f58" fmla="*/ 81 f50 1"/>
              <a:gd name="f59" fmla="*/ 134 f49 1"/>
              <a:gd name="f60" fmla="*/ 62 f50 1"/>
              <a:gd name="f61" fmla="*/ 14 f50 1"/>
              <a:gd name="f62" fmla="*/ 122 f49 1"/>
              <a:gd name="f63" fmla="*/ 19 f50 1"/>
              <a:gd name="f64" fmla="*/ 46 f49 1"/>
              <a:gd name="f65" fmla="*/ 5 f49 1"/>
              <a:gd name="f66" fmla="*/ 76 f50 1"/>
              <a:gd name="f67" fmla="*/ 2 f49 1"/>
              <a:gd name="f68" fmla="+- f51 0 f1"/>
              <a:gd name="f69" fmla="*/ f54 1 136"/>
              <a:gd name="f70" fmla="*/ f55 1 147"/>
              <a:gd name="f71" fmla="*/ f56 1 136"/>
              <a:gd name="f72" fmla="*/ f57 1 147"/>
              <a:gd name="f73" fmla="*/ f58 1 136"/>
              <a:gd name="f74" fmla="*/ f59 1 147"/>
              <a:gd name="f75" fmla="*/ f60 1 136"/>
              <a:gd name="f76" fmla="*/ f61 1 136"/>
              <a:gd name="f77" fmla="*/ f62 1 147"/>
              <a:gd name="f78" fmla="*/ f63 1 136"/>
              <a:gd name="f79" fmla="*/ f64 1 147"/>
              <a:gd name="f80" fmla="*/ f65 1 147"/>
              <a:gd name="f81" fmla="*/ f66 1 136"/>
              <a:gd name="f82" fmla="*/ f67 1 147"/>
              <a:gd name="f83" fmla="*/ 0 1 f52"/>
              <a:gd name="f84" fmla="*/ f46 1 f52"/>
              <a:gd name="f85" fmla="*/ 0 1 f53"/>
              <a:gd name="f86" fmla="*/ f47 1 f53"/>
              <a:gd name="f87" fmla="*/ f69 1 f52"/>
              <a:gd name="f88" fmla="*/ f70 1 f53"/>
              <a:gd name="f89" fmla="*/ f71 1 f52"/>
              <a:gd name="f90" fmla="*/ f72 1 f53"/>
              <a:gd name="f91" fmla="*/ f73 1 f52"/>
              <a:gd name="f92" fmla="*/ f74 1 f53"/>
              <a:gd name="f93" fmla="*/ f75 1 f52"/>
              <a:gd name="f94" fmla="*/ f76 1 f52"/>
              <a:gd name="f95" fmla="*/ f77 1 f53"/>
              <a:gd name="f96" fmla="*/ f78 1 f52"/>
              <a:gd name="f97" fmla="*/ f79 1 f53"/>
              <a:gd name="f98" fmla="*/ f80 1 f53"/>
              <a:gd name="f99" fmla="*/ f81 1 f52"/>
              <a:gd name="f100" fmla="*/ f82 1 f53"/>
              <a:gd name="f101" fmla="*/ f83 f43 1"/>
              <a:gd name="f102" fmla="*/ f84 f43 1"/>
              <a:gd name="f103" fmla="*/ f86 f44 1"/>
              <a:gd name="f104" fmla="*/ f85 f44 1"/>
              <a:gd name="f105" fmla="*/ f87 f43 1"/>
              <a:gd name="f106" fmla="*/ f88 f44 1"/>
              <a:gd name="f107" fmla="*/ f89 f43 1"/>
              <a:gd name="f108" fmla="*/ f90 f44 1"/>
              <a:gd name="f109" fmla="*/ f91 f43 1"/>
              <a:gd name="f110" fmla="*/ f92 f44 1"/>
              <a:gd name="f111" fmla="*/ f93 f43 1"/>
              <a:gd name="f112" fmla="*/ f94 f43 1"/>
              <a:gd name="f113" fmla="*/ f95 f44 1"/>
              <a:gd name="f114" fmla="*/ f96 f43 1"/>
              <a:gd name="f115" fmla="*/ f97 f44 1"/>
              <a:gd name="f116" fmla="*/ f98 f44 1"/>
              <a:gd name="f117" fmla="*/ f99 f43 1"/>
              <a:gd name="f118" fmla="*/ f100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105" y="f106"/>
              </a:cxn>
              <a:cxn ang="f68">
                <a:pos x="f107" y="f108"/>
              </a:cxn>
              <a:cxn ang="f68">
                <a:pos x="f109" y="f110"/>
              </a:cxn>
              <a:cxn ang="f68">
                <a:pos x="f111" y="f110"/>
              </a:cxn>
              <a:cxn ang="f68">
                <a:pos x="f112" y="f113"/>
              </a:cxn>
              <a:cxn ang="f68">
                <a:pos x="f114" y="f115"/>
              </a:cxn>
              <a:cxn ang="f68">
                <a:pos x="f111" y="f116"/>
              </a:cxn>
              <a:cxn ang="f68">
                <a:pos x="f117" y="f118"/>
              </a:cxn>
              <a:cxn ang="f68">
                <a:pos x="f105" y="f106"/>
              </a:cxn>
            </a:cxnLst>
            <a:rect l="f101" t="f104" r="f102" b="f103"/>
            <a:pathLst>
              <a:path w="136" h="147">
                <a:moveTo>
                  <a:pt x="f8" y="f9"/>
                </a:moveTo>
                <a:cubicBezTo>
                  <a:pt x="f6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2"/>
                  <a:pt x="f24" y="f20"/>
                </a:cubicBezTo>
                <a:cubicBezTo>
                  <a:pt x="f25" y="f7"/>
                  <a:pt x="f26" y="f27"/>
                  <a:pt x="f28" y="f13"/>
                </a:cubicBezTo>
                <a:cubicBezTo>
                  <a:pt x="f5" y="f17"/>
                  <a:pt x="f29" y="f30"/>
                  <a:pt x="f31" y="f32"/>
                </a:cubicBezTo>
                <a:cubicBezTo>
                  <a:pt x="f33" y="f33"/>
                  <a:pt x="f34" y="f35"/>
                  <a:pt x="f24" y="f36"/>
                </a:cubicBezTo>
                <a:cubicBezTo>
                  <a:pt x="f37" y="f38"/>
                  <a:pt x="f30" y="f5"/>
                  <a:pt x="f39" y="f38"/>
                </a:cubicBezTo>
                <a:cubicBezTo>
                  <a:pt x="f10" y="f40"/>
                  <a:pt x="f8" y="f41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5" name="Freeform 97">
            <a:extLst>
              <a:ext uri="{FF2B5EF4-FFF2-40B4-BE49-F238E27FC236}">
                <a16:creationId xmlns:a16="http://schemas.microsoft.com/office/drawing/2014/main" id="{63B9DCED-F30F-4011-9297-F0D916DD42E6}"/>
              </a:ext>
            </a:extLst>
          </p:cNvPr>
          <p:cNvSpPr/>
          <p:nvPr/>
        </p:nvSpPr>
        <p:spPr>
          <a:xfrm>
            <a:off x="3576639" y="1023935"/>
            <a:ext cx="127001" cy="109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"/>
              <a:gd name="f7" fmla="val 92"/>
              <a:gd name="f8" fmla="val 33"/>
              <a:gd name="f9" fmla="val 64"/>
              <a:gd name="f10" fmla="val 28"/>
              <a:gd name="f11" fmla="val 24"/>
              <a:gd name="f12" fmla="val 63"/>
              <a:gd name="f13" fmla="val 19"/>
              <a:gd name="f14" fmla="val 8"/>
              <a:gd name="f15" fmla="val 61"/>
              <a:gd name="f16" fmla="val 55"/>
              <a:gd name="f17" fmla="val 1"/>
              <a:gd name="f18" fmla="val 43"/>
              <a:gd name="f19" fmla="val 2"/>
              <a:gd name="f20" fmla="val 31"/>
              <a:gd name="f21" fmla="val 11"/>
              <a:gd name="f22" fmla="val 29"/>
              <a:gd name="f23" fmla="val 20"/>
              <a:gd name="f24" fmla="val 30"/>
              <a:gd name="f25" fmla="val 37"/>
              <a:gd name="f26" fmla="val 26"/>
              <a:gd name="f27" fmla="val 40"/>
              <a:gd name="f28" fmla="val 15"/>
              <a:gd name="f29" fmla="val 42"/>
              <a:gd name="f30" fmla="val 6"/>
              <a:gd name="f31" fmla="val 49"/>
              <a:gd name="f32" fmla="val 59"/>
              <a:gd name="f33" fmla="val 70"/>
              <a:gd name="f34" fmla="val 71"/>
              <a:gd name="f35" fmla="val 12"/>
              <a:gd name="f36" fmla="val 72"/>
              <a:gd name="f37" fmla="val 21"/>
              <a:gd name="f38" fmla="val 73"/>
              <a:gd name="f39" fmla="val 27"/>
              <a:gd name="f40" fmla="val 68"/>
              <a:gd name="f41" fmla="val 84"/>
              <a:gd name="f42" fmla="val 32"/>
              <a:gd name="f43" fmla="val 98"/>
              <a:gd name="f44" fmla="val 103"/>
              <a:gd name="f45" fmla="val 38"/>
              <a:gd name="f46" fmla="val 44"/>
              <a:gd name="f47" fmla="val 50"/>
              <a:gd name="f48" fmla="val 56"/>
              <a:gd name="f49" fmla="val 91"/>
              <a:gd name="f50" fmla="val 67"/>
              <a:gd name="f51" fmla="val 69"/>
              <a:gd name="f52" fmla="val 57"/>
              <a:gd name="f53" fmla="val 76"/>
              <a:gd name="f54" fmla="val 86"/>
              <a:gd name="f55" fmla="val 47"/>
              <a:gd name="f56" fmla="val 83"/>
              <a:gd name="f57" fmla="+- 0 0 -90"/>
              <a:gd name="f58" fmla="*/ f3 1 107"/>
              <a:gd name="f59" fmla="*/ f4 1 92"/>
              <a:gd name="f60" fmla="val f5"/>
              <a:gd name="f61" fmla="val f6"/>
              <a:gd name="f62" fmla="val f7"/>
              <a:gd name="f63" fmla="*/ f57 f0 1"/>
              <a:gd name="f64" fmla="+- f62 0 f60"/>
              <a:gd name="f65" fmla="+- f61 0 f60"/>
              <a:gd name="f66" fmla="*/ f63 1 f2"/>
              <a:gd name="f67" fmla="*/ f65 1 107"/>
              <a:gd name="f68" fmla="*/ f64 1 92"/>
              <a:gd name="f69" fmla="*/ 33 f65 1"/>
              <a:gd name="f70" fmla="*/ 64 f64 1"/>
              <a:gd name="f71" fmla="*/ 19 f65 1"/>
              <a:gd name="f72" fmla="*/ 63 f64 1"/>
              <a:gd name="f73" fmla="*/ 1 f65 1"/>
              <a:gd name="f74" fmla="*/ 43 f64 1"/>
              <a:gd name="f75" fmla="*/ 20 f65 1"/>
              <a:gd name="f76" fmla="*/ 30 f64 1"/>
              <a:gd name="f77" fmla="*/ 40 f65 1"/>
              <a:gd name="f78" fmla="*/ 15 f64 1"/>
              <a:gd name="f79" fmla="*/ 59 f65 1"/>
              <a:gd name="f80" fmla="*/ 1 f64 1"/>
              <a:gd name="f81" fmla="*/ 72 f65 1"/>
              <a:gd name="f82" fmla="*/ 21 f64 1"/>
              <a:gd name="f83" fmla="*/ 84 f65 1"/>
              <a:gd name="f84" fmla="*/ 32 f64 1"/>
              <a:gd name="f85" fmla="*/ 103 f65 1"/>
              <a:gd name="f86" fmla="*/ 38 f64 1"/>
              <a:gd name="f87" fmla="*/ 56 f64 1"/>
              <a:gd name="f88" fmla="*/ 67 f64 1"/>
              <a:gd name="f89" fmla="*/ 68 f65 1"/>
              <a:gd name="f90" fmla="*/ 76 f64 1"/>
              <a:gd name="f91" fmla="*/ 47 f65 1"/>
              <a:gd name="f92" fmla="*/ 92 f64 1"/>
              <a:gd name="f93" fmla="+- f66 0 f1"/>
              <a:gd name="f94" fmla="*/ f69 1 107"/>
              <a:gd name="f95" fmla="*/ f70 1 92"/>
              <a:gd name="f96" fmla="*/ f71 1 107"/>
              <a:gd name="f97" fmla="*/ f72 1 92"/>
              <a:gd name="f98" fmla="*/ f73 1 107"/>
              <a:gd name="f99" fmla="*/ f74 1 92"/>
              <a:gd name="f100" fmla="*/ f75 1 107"/>
              <a:gd name="f101" fmla="*/ f76 1 92"/>
              <a:gd name="f102" fmla="*/ f77 1 107"/>
              <a:gd name="f103" fmla="*/ f78 1 92"/>
              <a:gd name="f104" fmla="*/ f79 1 107"/>
              <a:gd name="f105" fmla="*/ f80 1 92"/>
              <a:gd name="f106" fmla="*/ f81 1 107"/>
              <a:gd name="f107" fmla="*/ f82 1 92"/>
              <a:gd name="f108" fmla="*/ f83 1 107"/>
              <a:gd name="f109" fmla="*/ f84 1 92"/>
              <a:gd name="f110" fmla="*/ f85 1 107"/>
              <a:gd name="f111" fmla="*/ f86 1 92"/>
              <a:gd name="f112" fmla="*/ f87 1 92"/>
              <a:gd name="f113" fmla="*/ f88 1 92"/>
              <a:gd name="f114" fmla="*/ f89 1 107"/>
              <a:gd name="f115" fmla="*/ f90 1 92"/>
              <a:gd name="f116" fmla="*/ f91 1 107"/>
              <a:gd name="f117" fmla="*/ f92 1 92"/>
              <a:gd name="f118" fmla="*/ 0 1 f67"/>
              <a:gd name="f119" fmla="*/ f61 1 f67"/>
              <a:gd name="f120" fmla="*/ 0 1 f68"/>
              <a:gd name="f121" fmla="*/ f62 1 f68"/>
              <a:gd name="f122" fmla="*/ f94 1 f67"/>
              <a:gd name="f123" fmla="*/ f95 1 f68"/>
              <a:gd name="f124" fmla="*/ f96 1 f67"/>
              <a:gd name="f125" fmla="*/ f97 1 f68"/>
              <a:gd name="f126" fmla="*/ f98 1 f67"/>
              <a:gd name="f127" fmla="*/ f99 1 f68"/>
              <a:gd name="f128" fmla="*/ f100 1 f67"/>
              <a:gd name="f129" fmla="*/ f101 1 f68"/>
              <a:gd name="f130" fmla="*/ f102 1 f67"/>
              <a:gd name="f131" fmla="*/ f103 1 f68"/>
              <a:gd name="f132" fmla="*/ f104 1 f67"/>
              <a:gd name="f133" fmla="*/ f105 1 f68"/>
              <a:gd name="f134" fmla="*/ f106 1 f67"/>
              <a:gd name="f135" fmla="*/ f107 1 f68"/>
              <a:gd name="f136" fmla="*/ f108 1 f67"/>
              <a:gd name="f137" fmla="*/ f109 1 f68"/>
              <a:gd name="f138" fmla="*/ f110 1 f67"/>
              <a:gd name="f139" fmla="*/ f111 1 f68"/>
              <a:gd name="f140" fmla="*/ f112 1 f68"/>
              <a:gd name="f141" fmla="*/ f113 1 f68"/>
              <a:gd name="f142" fmla="*/ f114 1 f67"/>
              <a:gd name="f143" fmla="*/ f115 1 f68"/>
              <a:gd name="f144" fmla="*/ f116 1 f67"/>
              <a:gd name="f145" fmla="*/ f117 1 f68"/>
              <a:gd name="f146" fmla="*/ f118 f58 1"/>
              <a:gd name="f147" fmla="*/ f119 f58 1"/>
              <a:gd name="f148" fmla="*/ f121 f59 1"/>
              <a:gd name="f149" fmla="*/ f120 f59 1"/>
              <a:gd name="f150" fmla="*/ f122 f58 1"/>
              <a:gd name="f151" fmla="*/ f123 f59 1"/>
              <a:gd name="f152" fmla="*/ f124 f58 1"/>
              <a:gd name="f153" fmla="*/ f125 f59 1"/>
              <a:gd name="f154" fmla="*/ f126 f58 1"/>
              <a:gd name="f155" fmla="*/ f127 f59 1"/>
              <a:gd name="f156" fmla="*/ f128 f58 1"/>
              <a:gd name="f157" fmla="*/ f129 f59 1"/>
              <a:gd name="f158" fmla="*/ f130 f58 1"/>
              <a:gd name="f159" fmla="*/ f131 f59 1"/>
              <a:gd name="f160" fmla="*/ f132 f58 1"/>
              <a:gd name="f161" fmla="*/ f133 f59 1"/>
              <a:gd name="f162" fmla="*/ f134 f58 1"/>
              <a:gd name="f163" fmla="*/ f135 f59 1"/>
              <a:gd name="f164" fmla="*/ f136 f58 1"/>
              <a:gd name="f165" fmla="*/ f137 f59 1"/>
              <a:gd name="f166" fmla="*/ f138 f58 1"/>
              <a:gd name="f167" fmla="*/ f139 f59 1"/>
              <a:gd name="f168" fmla="*/ f140 f59 1"/>
              <a:gd name="f169" fmla="*/ f141 f59 1"/>
              <a:gd name="f170" fmla="*/ f142 f58 1"/>
              <a:gd name="f171" fmla="*/ f143 f59 1"/>
              <a:gd name="f172" fmla="*/ f144 f58 1"/>
              <a:gd name="f173" fmla="*/ f145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">
                <a:pos x="f150" y="f151"/>
              </a:cxn>
              <a:cxn ang="f93">
                <a:pos x="f152" y="f153"/>
              </a:cxn>
              <a:cxn ang="f93">
                <a:pos x="f154" y="f155"/>
              </a:cxn>
              <a:cxn ang="f93">
                <a:pos x="f156" y="f157"/>
              </a:cxn>
              <a:cxn ang="f93">
                <a:pos x="f158" y="f159"/>
              </a:cxn>
              <a:cxn ang="f93">
                <a:pos x="f160" y="f161"/>
              </a:cxn>
              <a:cxn ang="f93">
                <a:pos x="f162" y="f163"/>
              </a:cxn>
              <a:cxn ang="f93">
                <a:pos x="f164" y="f165"/>
              </a:cxn>
              <a:cxn ang="f93">
                <a:pos x="f166" y="f167"/>
              </a:cxn>
              <a:cxn ang="f93">
                <a:pos x="f166" y="f168"/>
              </a:cxn>
              <a:cxn ang="f93">
                <a:pos x="f164" y="f169"/>
              </a:cxn>
              <a:cxn ang="f93">
                <a:pos x="f170" y="f171"/>
              </a:cxn>
              <a:cxn ang="f93">
                <a:pos x="f172" y="f173"/>
              </a:cxn>
              <a:cxn ang="f93">
                <a:pos x="f150" y="f151"/>
              </a:cxn>
            </a:cxnLst>
            <a:rect l="f146" t="f149" r="f147" b="f148"/>
            <a:pathLst>
              <a:path w="107" h="92">
                <a:moveTo>
                  <a:pt x="f8" y="f9"/>
                </a:moveTo>
                <a:cubicBezTo>
                  <a:pt x="f10" y="f9"/>
                  <a:pt x="f11" y="f12"/>
                  <a:pt x="f13" y="f12"/>
                </a:cubicBezTo>
                <a:cubicBezTo>
                  <a:pt x="f14" y="f15"/>
                  <a:pt x="f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0" y="f24"/>
                  <a:pt x="f25" y="f26"/>
                  <a:pt x="f27" y="f28"/>
                </a:cubicBezTo>
                <a:cubicBezTo>
                  <a:pt x="f29" y="f30"/>
                  <a:pt x="f31" y="f5"/>
                  <a:pt x="f32" y="f17"/>
                </a:cubicBezTo>
                <a:cubicBezTo>
                  <a:pt x="f33" y="f19"/>
                  <a:pt x="f34" y="f35"/>
                  <a:pt x="f36" y="f37"/>
                </a:cubicBezTo>
                <a:cubicBezTo>
                  <a:pt x="f38" y="f39"/>
                  <a:pt x="f40" y="f27"/>
                  <a:pt x="f41" y="f42"/>
                </a:cubicBezTo>
                <a:cubicBezTo>
                  <a:pt x="f7" y="f10"/>
                  <a:pt x="f43" y="f20"/>
                  <a:pt x="f44" y="f45"/>
                </a:cubicBezTo>
                <a:cubicBezTo>
                  <a:pt x="f6" y="f46"/>
                  <a:pt x="f6" y="f47"/>
                  <a:pt x="f44" y="f48"/>
                </a:cubicBezTo>
                <a:cubicBezTo>
                  <a:pt x="f43" y="f12"/>
                  <a:pt x="f49" y="f36"/>
                  <a:pt x="f41" y="f50"/>
                </a:cubicBezTo>
                <a:cubicBezTo>
                  <a:pt x="f51" y="f52"/>
                  <a:pt x="f33" y="f51"/>
                  <a:pt x="f40" y="f53"/>
                </a:cubicBezTo>
                <a:cubicBezTo>
                  <a:pt x="f9" y="f54"/>
                  <a:pt x="f52" y="f49"/>
                  <a:pt x="f55" y="f7"/>
                </a:cubicBezTo>
                <a:cubicBezTo>
                  <a:pt x="f42" y="f7"/>
                  <a:pt x="f39" y="f56"/>
                  <a:pt x="f8" y="f9"/>
                </a:cubicBezTo>
                <a:close/>
              </a:path>
            </a:pathLst>
          </a:custGeom>
          <a:solidFill>
            <a:srgbClr val="DA0A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96" name="Grupo 228">
            <a:extLst>
              <a:ext uri="{FF2B5EF4-FFF2-40B4-BE49-F238E27FC236}">
                <a16:creationId xmlns:a16="http://schemas.microsoft.com/office/drawing/2014/main" id="{8FA845DB-28DE-445C-B265-F96279D4EF24}"/>
              </a:ext>
            </a:extLst>
          </p:cNvPr>
          <p:cNvGrpSpPr/>
          <p:nvPr/>
        </p:nvGrpSpPr>
        <p:grpSpPr>
          <a:xfrm>
            <a:off x="4405487" y="1110529"/>
            <a:ext cx="2642561" cy="3699836"/>
            <a:chOff x="4405487" y="1110529"/>
            <a:chExt cx="2642561" cy="3699836"/>
          </a:xfrm>
        </p:grpSpPr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47CA7B95-61B0-49AB-BA3F-944421AFFADB}"/>
                </a:ext>
              </a:extLst>
            </p:cNvPr>
            <p:cNvSpPr/>
            <p:nvPr/>
          </p:nvSpPr>
          <p:spPr>
            <a:xfrm>
              <a:off x="4405487" y="1420566"/>
              <a:ext cx="1173531" cy="1863848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056"/>
                <a:gd name="f8" fmla="val 1679"/>
                <a:gd name="f9" fmla="val 218"/>
                <a:gd name="f10" fmla="val 220"/>
                <a:gd name="f11" fmla="val 204"/>
                <a:gd name="f12" fmla="val 232"/>
                <a:gd name="f13" fmla="val 202"/>
                <a:gd name="f14" fmla="val 231"/>
                <a:gd name="f15" fmla="val 179"/>
                <a:gd name="f16" fmla="val 208"/>
                <a:gd name="f17" fmla="val 175"/>
                <a:gd name="f18" fmla="val 212"/>
                <a:gd name="f19" fmla="val 216"/>
                <a:gd name="f20" fmla="val 181"/>
                <a:gd name="f21" fmla="val 193"/>
                <a:gd name="f22" fmla="val 236"/>
                <a:gd name="f23" fmla="val 201"/>
                <a:gd name="f24" fmla="val 255"/>
                <a:gd name="f25" fmla="val 209"/>
                <a:gd name="f26" fmla="val 275"/>
                <a:gd name="f27" fmla="val 233"/>
                <a:gd name="f28" fmla="val 337"/>
                <a:gd name="f29" fmla="val 309"/>
                <a:gd name="f30" fmla="val 361"/>
                <a:gd name="f31" fmla="val 365"/>
                <a:gd name="f32" fmla="val 324"/>
                <a:gd name="f33" fmla="val 379"/>
                <a:gd name="f34" fmla="val 315"/>
                <a:gd name="f35" fmla="val 393"/>
                <a:gd name="f36" fmla="val 306"/>
                <a:gd name="f37" fmla="val 409"/>
                <a:gd name="f38" fmla="val 302"/>
                <a:gd name="f39" fmla="val 416"/>
                <a:gd name="f40" fmla="val 300"/>
                <a:gd name="f41" fmla="val 424"/>
                <a:gd name="f42" fmla="val 299"/>
                <a:gd name="f43" fmla="val 431"/>
                <a:gd name="f44" fmla="val 442"/>
                <a:gd name="f45" fmla="val 450"/>
                <a:gd name="f46" fmla="val 307"/>
                <a:gd name="f47" fmla="val 451"/>
                <a:gd name="f48" fmla="val 318"/>
                <a:gd name="f49" fmla="val 329"/>
                <a:gd name="f50" fmla="val 333"/>
                <a:gd name="f51" fmla="val 433"/>
                <a:gd name="f52" fmla="val 334"/>
                <a:gd name="f53" fmla="val 335"/>
                <a:gd name="f54" fmla="val 390"/>
                <a:gd name="f55" fmla="val 346"/>
                <a:gd name="f56" fmla="val 371"/>
                <a:gd name="f57" fmla="val 359"/>
                <a:gd name="f58" fmla="val 350"/>
                <a:gd name="f59" fmla="val 372"/>
                <a:gd name="f60" fmla="val 331"/>
                <a:gd name="f61" fmla="val 387"/>
                <a:gd name="f62" fmla="val 323"/>
                <a:gd name="f63" fmla="val 412"/>
                <a:gd name="f64" fmla="val 429"/>
                <a:gd name="f65" fmla="val 303"/>
                <a:gd name="f66" fmla="val 436"/>
                <a:gd name="f67" fmla="val 260"/>
                <a:gd name="f68" fmla="val 453"/>
                <a:gd name="f69" fmla="val 276"/>
                <a:gd name="f70" fmla="val 456"/>
                <a:gd name="f71" fmla="val 290"/>
                <a:gd name="f72" fmla="val 458"/>
                <a:gd name="f73" fmla="val 466"/>
                <a:gd name="f74" fmla="val 471"/>
                <a:gd name="f75" fmla="val 313"/>
                <a:gd name="f76" fmla="val 468"/>
                <a:gd name="f77" fmla="val 319"/>
                <a:gd name="f78" fmla="val 463"/>
                <a:gd name="f79" fmla="val 421"/>
                <a:gd name="f80" fmla="val 420"/>
                <a:gd name="f81" fmla="val 435"/>
                <a:gd name="f82" fmla="val 440"/>
                <a:gd name="f83" fmla="val 461"/>
                <a:gd name="f84" fmla="val 444"/>
                <a:gd name="f85" fmla="val 462"/>
                <a:gd name="f86" fmla="val 507"/>
                <a:gd name="f87" fmla="val 418"/>
                <a:gd name="f88" fmla="val 558"/>
                <a:gd name="f89" fmla="val 423"/>
                <a:gd name="f90" fmla="val 607"/>
                <a:gd name="f91" fmla="val 472"/>
                <a:gd name="f92" fmla="val 614"/>
                <a:gd name="f93" fmla="val 479"/>
                <a:gd name="f94" fmla="val 619"/>
                <a:gd name="f95" fmla="val 481"/>
                <a:gd name="f96" fmla="val 629"/>
                <a:gd name="f97" fmla="val 476"/>
                <a:gd name="f98" fmla="val 705"/>
                <a:gd name="f99" fmla="val 799"/>
                <a:gd name="f100" fmla="val 483"/>
                <a:gd name="f101" fmla="val 823"/>
                <a:gd name="f102" fmla="val 564"/>
                <a:gd name="f103" fmla="val 828"/>
                <a:gd name="f104" fmla="val 583"/>
                <a:gd name="f105" fmla="val 833"/>
                <a:gd name="f106" fmla="val 586"/>
                <a:gd name="f107" fmla="val 852"/>
                <a:gd name="f108" fmla="val 578"/>
                <a:gd name="f109" fmla="val 908"/>
                <a:gd name="f110" fmla="val 555"/>
                <a:gd name="f111" fmla="val 984"/>
                <a:gd name="f112" fmla="val 587"/>
                <a:gd name="f113" fmla="val 1009"/>
                <a:gd name="f114" fmla="val 643"/>
                <a:gd name="f115" fmla="val 1024"/>
                <a:gd name="f116" fmla="val 675"/>
                <a:gd name="f117" fmla="val 1023"/>
                <a:gd name="f118" fmla="val 706"/>
                <a:gd name="f119" fmla="val 1003"/>
                <a:gd name="f120" fmla="val 736"/>
                <a:gd name="f121" fmla="val 985"/>
                <a:gd name="f122" fmla="val 764"/>
                <a:gd name="f123" fmla="val 967"/>
                <a:gd name="f124" fmla="val 792"/>
                <a:gd name="f125" fmla="val 949"/>
                <a:gd name="f126" fmla="val 820"/>
                <a:gd name="f127" fmla="val 942"/>
                <a:gd name="f128" fmla="val 829"/>
                <a:gd name="f129" fmla="val 941"/>
                <a:gd name="f130" fmla="val 836"/>
                <a:gd name="f131" fmla="val 950"/>
                <a:gd name="f132" fmla="val 845"/>
                <a:gd name="f133" fmla="val 1038"/>
                <a:gd name="f134" fmla="val 934"/>
                <a:gd name="f135" fmla="val 1040"/>
                <a:gd name="f136" fmla="val 1157"/>
                <a:gd name="f137" fmla="val 1008"/>
                <a:gd name="f138" fmla="val 1216"/>
                <a:gd name="f139" fmla="val 1271"/>
                <a:gd name="f140" fmla="val 935"/>
                <a:gd name="f141" fmla="val 1310"/>
                <a:gd name="f142" fmla="val 926"/>
                <a:gd name="f143" fmla="val 1318"/>
                <a:gd name="f144" fmla="val 930"/>
                <a:gd name="f145" fmla="val 1326"/>
                <a:gd name="f146" fmla="val 932"/>
                <a:gd name="f147" fmla="val 1334"/>
                <a:gd name="f148" fmla="val 947"/>
                <a:gd name="f149" fmla="val 1380"/>
                <a:gd name="f150" fmla="val 960"/>
                <a:gd name="f151" fmla="val 1427"/>
                <a:gd name="f152" fmla="val 1477"/>
                <a:gd name="f153" fmla="val 1491"/>
                <a:gd name="f154" fmla="val 1506"/>
                <a:gd name="f155" fmla="val 957"/>
                <a:gd name="f156" fmla="val 1520"/>
                <a:gd name="f157" fmla="val 945"/>
                <a:gd name="f158" fmla="val 1570"/>
                <a:gd name="f159" fmla="val 896"/>
                <a:gd name="f160" fmla="val 1590"/>
                <a:gd name="f161" fmla="val 853"/>
                <a:gd name="f162" fmla="val 1562"/>
                <a:gd name="f163" fmla="val 849"/>
                <a:gd name="f164" fmla="val 1559"/>
                <a:gd name="f165" fmla="val 1551"/>
                <a:gd name="f166" fmla="val 838"/>
                <a:gd name="f167" fmla="val 1554"/>
                <a:gd name="f168" fmla="val 1557"/>
                <a:gd name="f169" fmla="val 1565"/>
                <a:gd name="f170" fmla="val 835"/>
                <a:gd name="f171" fmla="val 1571"/>
                <a:gd name="f172" fmla="val 834"/>
                <a:gd name="f173" fmla="val 1582"/>
                <a:gd name="f174" fmla="val 1593"/>
                <a:gd name="f175" fmla="val 830"/>
                <a:gd name="f176" fmla="val 1604"/>
                <a:gd name="f177" fmla="val 1643"/>
                <a:gd name="f178" fmla="val 788"/>
                <a:gd name="f179" fmla="val 1665"/>
                <a:gd name="f180" fmla="val 744"/>
                <a:gd name="f181" fmla="val 1664"/>
                <a:gd name="f182" fmla="val 709"/>
                <a:gd name="f183" fmla="val 1662"/>
                <a:gd name="f184" fmla="val 677"/>
                <a:gd name="f185" fmla="val 1653"/>
                <a:gd name="f186" fmla="val 650"/>
                <a:gd name="f187" fmla="val 1630"/>
                <a:gd name="f188" fmla="val 644"/>
                <a:gd name="f189" fmla="val 1626"/>
                <a:gd name="f190" fmla="val 640"/>
                <a:gd name="f191" fmla="val 1620"/>
                <a:gd name="f192" fmla="val 632"/>
                <a:gd name="f193" fmla="val 1629"/>
                <a:gd name="f194" fmla="val 584"/>
                <a:gd name="f195" fmla="val 495"/>
                <a:gd name="f196" fmla="val 1670"/>
                <a:gd name="f197" fmla="val 1610"/>
                <a:gd name="f198" fmla="val 452"/>
                <a:gd name="f199" fmla="val 1594"/>
                <a:gd name="f200" fmla="val 445"/>
                <a:gd name="f201" fmla="val 1591"/>
                <a:gd name="f202" fmla="val 428"/>
                <a:gd name="f203" fmla="val 1598"/>
                <a:gd name="f204" fmla="val 377"/>
                <a:gd name="f205" fmla="val 1617"/>
                <a:gd name="f206" fmla="val 1602"/>
                <a:gd name="f207" fmla="val 311"/>
                <a:gd name="f208" fmla="val 1555"/>
                <a:gd name="f209" fmla="val 305"/>
                <a:gd name="f210" fmla="val 1544"/>
                <a:gd name="f211" fmla="val 1548"/>
                <a:gd name="f212" fmla="val 1573"/>
                <a:gd name="f213" fmla="val 178"/>
                <a:gd name="f214" fmla="val 1546"/>
                <a:gd name="f215" fmla="val 162"/>
                <a:gd name="f216" fmla="val 1484"/>
                <a:gd name="f217" fmla="val 158"/>
                <a:gd name="f218" fmla="val 1471"/>
                <a:gd name="f219" fmla="val 155"/>
                <a:gd name="f220" fmla="val 1465"/>
                <a:gd name="f221" fmla="val 139"/>
                <a:gd name="f222" fmla="val 1468"/>
                <a:gd name="f223" fmla="val 106"/>
                <a:gd name="f224" fmla="val 1474"/>
                <a:gd name="f225" fmla="val 82"/>
                <a:gd name="f226" fmla="val 1459"/>
                <a:gd name="f227" fmla="val 68"/>
                <a:gd name="f228" fmla="val 1426"/>
                <a:gd name="f229" fmla="val 53"/>
                <a:gd name="f230" fmla="val 1389"/>
                <a:gd name="f231" fmla="val 50"/>
                <a:gd name="f232" fmla="val 1351"/>
                <a:gd name="f233" fmla="val 60"/>
                <a:gd name="f234" fmla="val 1312"/>
                <a:gd name="f235" fmla="val 63"/>
                <a:gd name="f236" fmla="val 1300"/>
                <a:gd name="f237" fmla="val 62"/>
                <a:gd name="f238" fmla="val 1293"/>
                <a:gd name="f239" fmla="val 51"/>
                <a:gd name="f240" fmla="val 1282"/>
                <a:gd name="f241" fmla="val 24"/>
                <a:gd name="f242" fmla="val 1256"/>
                <a:gd name="f243" fmla="val 23"/>
                <a:gd name="f244" fmla="val 1221"/>
                <a:gd name="f245" fmla="val 27"/>
                <a:gd name="f246" fmla="val 1185"/>
                <a:gd name="f247" fmla="val 29"/>
                <a:gd name="f248" fmla="val 1165"/>
                <a:gd name="f249" fmla="val 37"/>
                <a:gd name="f250" fmla="val 1145"/>
                <a:gd name="f251" fmla="val 48"/>
                <a:gd name="f252" fmla="val 1128"/>
                <a:gd name="f253" fmla="val 55"/>
                <a:gd name="f254" fmla="val 1117"/>
                <a:gd name="f255" fmla="val 1109"/>
                <a:gd name="f256" fmla="val 1097"/>
                <a:gd name="f257" fmla="val 17"/>
                <a:gd name="f258" fmla="val 1032"/>
                <a:gd name="f259" fmla="val 965"/>
                <a:gd name="f260" fmla="val 44"/>
                <a:gd name="f261" fmla="val 898"/>
                <a:gd name="f262" fmla="val 890"/>
                <a:gd name="f263" fmla="val 47"/>
                <a:gd name="f264" fmla="val 884"/>
                <a:gd name="f265" fmla="val 45"/>
                <a:gd name="f266" fmla="val 877"/>
                <a:gd name="f267" fmla="val 40"/>
                <a:gd name="f268" fmla="val 861"/>
                <a:gd name="f269" fmla="val 38"/>
                <a:gd name="f270" fmla="val 36"/>
                <a:gd name="f271" fmla="val 35"/>
                <a:gd name="f272" fmla="val 818"/>
                <a:gd name="f273" fmla="val 33"/>
                <a:gd name="f274" fmla="val 806"/>
                <a:gd name="f275" fmla="val 39"/>
                <a:gd name="f276" fmla="val 58"/>
                <a:gd name="f277" fmla="val 773"/>
                <a:gd name="f278" fmla="val 46"/>
                <a:gd name="f279" fmla="val 747"/>
                <a:gd name="f280" fmla="val 43"/>
                <a:gd name="f281" fmla="val 721"/>
                <a:gd name="f282" fmla="val 41"/>
                <a:gd name="f283" fmla="val 692"/>
                <a:gd name="f284" fmla="val 664"/>
                <a:gd name="f285" fmla="val 57"/>
                <a:gd name="f286" fmla="val 637"/>
                <a:gd name="f287" fmla="val 624"/>
                <a:gd name="f288" fmla="val 72"/>
                <a:gd name="f289" fmla="val 613"/>
                <a:gd name="f290" fmla="val 86"/>
                <a:gd name="f291" fmla="val 609"/>
                <a:gd name="f292" fmla="val 96"/>
                <a:gd name="f293" fmla="val 606"/>
                <a:gd name="f294" fmla="val 98"/>
                <a:gd name="f295" fmla="val 599"/>
                <a:gd name="f296" fmla="val 590"/>
                <a:gd name="f297" fmla="val 97"/>
                <a:gd name="f298" fmla="val 580"/>
                <a:gd name="f299" fmla="val 100"/>
                <a:gd name="f300" fmla="val 571"/>
                <a:gd name="f301" fmla="val 103"/>
                <a:gd name="f302" fmla="val 561"/>
                <a:gd name="f303" fmla="val 115"/>
                <a:gd name="f304" fmla="val 532"/>
                <a:gd name="f305" fmla="val 133"/>
                <a:gd name="f306" fmla="val 522"/>
                <a:gd name="f307" fmla="val 163"/>
                <a:gd name="f308" fmla="val 529"/>
                <a:gd name="f309" fmla="val 171"/>
                <a:gd name="f310" fmla="val 531"/>
                <a:gd name="f311" fmla="val 534"/>
                <a:gd name="f312" fmla="val 523"/>
                <a:gd name="f313" fmla="val 187"/>
                <a:gd name="f314" fmla="val 498"/>
                <a:gd name="f315" fmla="val 478"/>
                <a:gd name="f316" fmla="val 225"/>
                <a:gd name="f317" fmla="val 194"/>
                <a:gd name="f318" fmla="val 167"/>
                <a:gd name="f319" fmla="val 446"/>
                <a:gd name="f320" fmla="val 120"/>
                <a:gd name="f321" fmla="val 441"/>
                <a:gd name="f322" fmla="val 108"/>
                <a:gd name="f323" fmla="val 448"/>
                <a:gd name="f324" fmla="val 101"/>
                <a:gd name="f325" fmla="val 90"/>
                <a:gd name="f326" fmla="val 493"/>
                <a:gd name="f327" fmla="val 87"/>
                <a:gd name="f328" fmla="val 81"/>
                <a:gd name="f329" fmla="val 550"/>
                <a:gd name="f330" fmla="val 76"/>
                <a:gd name="f331" fmla="val 551"/>
                <a:gd name="f332" fmla="val 75"/>
                <a:gd name="f333" fmla="val 548"/>
                <a:gd name="f334" fmla="val 546"/>
                <a:gd name="f335" fmla="val 512"/>
                <a:gd name="f336" fmla="val 77"/>
                <a:gd name="f337" fmla="val 88"/>
                <a:gd name="f338" fmla="val 95"/>
                <a:gd name="f339" fmla="val 422"/>
                <a:gd name="f340" fmla="val 415"/>
                <a:gd name="f341" fmla="val 131"/>
                <a:gd name="f342" fmla="val 157"/>
                <a:gd name="f343" fmla="val 414"/>
                <a:gd name="f344" fmla="val 425"/>
                <a:gd name="f345" fmla="val 205"/>
                <a:gd name="f346" fmla="val 430"/>
                <a:gd name="f347" fmla="val 230"/>
                <a:gd name="f348" fmla="val 434"/>
                <a:gd name="f349" fmla="val 254"/>
                <a:gd name="f350" fmla="val 277"/>
                <a:gd name="f351" fmla="val 410"/>
                <a:gd name="f352" fmla="val 200"/>
                <a:gd name="f353" fmla="val 367"/>
                <a:gd name="f354" fmla="val 186"/>
                <a:gd name="f355" fmla="val 177"/>
                <a:gd name="f356" fmla="val 297"/>
                <a:gd name="f357" fmla="val 168"/>
                <a:gd name="f358" fmla="val 270"/>
                <a:gd name="f359" fmla="val 156"/>
                <a:gd name="f360" fmla="val 245"/>
                <a:gd name="f361" fmla="val 152"/>
                <a:gd name="f362" fmla="val 147"/>
                <a:gd name="f363" fmla="val 227"/>
                <a:gd name="f364" fmla="val 140"/>
                <a:gd name="f365" fmla="val 134"/>
                <a:gd name="f366" fmla="val 214"/>
                <a:gd name="f367" fmla="val 127"/>
                <a:gd name="f368" fmla="val 211"/>
                <a:gd name="f369" fmla="val 215"/>
                <a:gd name="f370" fmla="val 105"/>
                <a:gd name="f371" fmla="val 223"/>
                <a:gd name="f372" fmla="val 237"/>
                <a:gd name="f373" fmla="val 252"/>
                <a:gd name="f374" fmla="val 265"/>
                <a:gd name="f375" fmla="val 107"/>
                <a:gd name="f376" fmla="val 274"/>
                <a:gd name="f377" fmla="val 118"/>
                <a:gd name="f378" fmla="val 282"/>
                <a:gd name="f379" fmla="val 150"/>
                <a:gd name="f380" fmla="val 285"/>
                <a:gd name="f381" fmla="val 308"/>
                <a:gd name="f382" fmla="val 143"/>
                <a:gd name="f383" fmla="val 332"/>
                <a:gd name="f384" fmla="val 126"/>
                <a:gd name="f385" fmla="val 349"/>
                <a:gd name="f386" fmla="val 99"/>
                <a:gd name="f387" fmla="val 354"/>
                <a:gd name="f388" fmla="val 79"/>
                <a:gd name="f389" fmla="val 358"/>
                <a:gd name="f390" fmla="val 351"/>
                <a:gd name="f391" fmla="val 54"/>
                <a:gd name="f392" fmla="val 69"/>
                <a:gd name="f393" fmla="val 159"/>
                <a:gd name="f394" fmla="val 125"/>
                <a:gd name="f395" fmla="val 138"/>
                <a:gd name="f396" fmla="val 153"/>
                <a:gd name="f397" fmla="val 148"/>
                <a:gd name="f398" fmla="val 169"/>
                <a:gd name="f399" fmla="val 173"/>
                <a:gd name="f400" fmla="val 166"/>
                <a:gd name="f401" fmla="val 172"/>
                <a:gd name="f402" fmla="val 170"/>
                <a:gd name="f403" fmla="val 165"/>
                <a:gd name="f404" fmla="val 151"/>
                <a:gd name="f405" fmla="val 132"/>
                <a:gd name="f406" fmla="val 121"/>
                <a:gd name="f407" fmla="val 109"/>
                <a:gd name="f408" fmla="val 112"/>
                <a:gd name="f409" fmla="val 74"/>
                <a:gd name="f410" fmla="val 122"/>
                <a:gd name="f411" fmla="val 25"/>
                <a:gd name="f412" fmla="val 145"/>
                <a:gd name="f413" fmla="val 146"/>
                <a:gd name="f414" fmla="val 1"/>
                <a:gd name="f415" fmla="val 2"/>
                <a:gd name="f416" fmla="val 34"/>
                <a:gd name="f417" fmla="val 59"/>
                <a:gd name="f418" fmla="val 198"/>
                <a:gd name="f419" fmla="val 191"/>
                <a:gd name="f420" fmla="val 185"/>
                <a:gd name="f421" fmla="val 659"/>
                <a:gd name="f422" fmla="val 1523"/>
                <a:gd name="f423" fmla="val 658"/>
                <a:gd name="f424" fmla="val 656"/>
                <a:gd name="f425" fmla="val 655"/>
                <a:gd name="f426" fmla="val 1533"/>
                <a:gd name="f427" fmla="val 654"/>
                <a:gd name="f428" fmla="val 1543"/>
                <a:gd name="f429" fmla="val 1553"/>
                <a:gd name="f430" fmla="val 1597"/>
                <a:gd name="f431" fmla="val 690"/>
                <a:gd name="f432" fmla="val 1623"/>
                <a:gd name="f433" fmla="val 737"/>
                <a:gd name="f434" fmla="val 772"/>
                <a:gd name="f435" fmla="val 1599"/>
                <a:gd name="f436" fmla="val 798"/>
                <a:gd name="f437" fmla="val 804"/>
                <a:gd name="f438" fmla="val 1503"/>
                <a:gd name="f439" fmla="val 795"/>
                <a:gd name="f440" fmla="val 1453"/>
                <a:gd name="f441" fmla="val 786"/>
                <a:gd name="f442" fmla="val 1402"/>
                <a:gd name="f443" fmla="val 784"/>
                <a:gd name="f444" fmla="val 1393"/>
                <a:gd name="f445" fmla="val 782"/>
                <a:gd name="f446" fmla="val 770"/>
                <a:gd name="f447" fmla="val 1391"/>
                <a:gd name="f448" fmla="val 739"/>
                <a:gd name="f449" fmla="val 1398"/>
                <a:gd name="f450" fmla="val 707"/>
                <a:gd name="f451" fmla="val 1403"/>
                <a:gd name="f452" fmla="val 676"/>
                <a:gd name="f453" fmla="val 1408"/>
                <a:gd name="f454" fmla="val 663"/>
                <a:gd name="f455" fmla="val 1410"/>
                <a:gd name="f456" fmla="val 1415"/>
                <a:gd name="f457" fmla="val 681"/>
                <a:gd name="f458" fmla="val 513"/>
                <a:gd name="f459" fmla="val 628"/>
                <a:gd name="f460" fmla="val 593"/>
                <a:gd name="f461" fmla="val 612"/>
                <a:gd name="f462" fmla="val 622"/>
                <a:gd name="f463" fmla="val 608"/>
                <a:gd name="f464" fmla="val 651"/>
                <a:gd name="f465" fmla="val 611"/>
                <a:gd name="f466" fmla="val 669"/>
                <a:gd name="f467" fmla="val 623"/>
                <a:gd name="f468" fmla="val 673"/>
                <a:gd name="f469" fmla="val 646"/>
                <a:gd name="f470" fmla="val 680"/>
                <a:gd name="f471" fmla="val 670"/>
                <a:gd name="f472" fmla="val 687"/>
                <a:gd name="f473" fmla="val 693"/>
                <a:gd name="f474" fmla="val 696"/>
                <a:gd name="f475" fmla="val 750"/>
                <a:gd name="f476" fmla="val 718"/>
                <a:gd name="f477" fmla="val 754"/>
                <a:gd name="f478" fmla="val 716"/>
                <a:gd name="f479" fmla="val 778"/>
                <a:gd name="f480" fmla="val 811"/>
                <a:gd name="f481" fmla="val 768"/>
                <a:gd name="f482" fmla="val 560"/>
                <a:gd name="f483" fmla="val 1413"/>
                <a:gd name="f484" fmla="val 544"/>
                <a:gd name="f485" fmla="val 527"/>
                <a:gd name="f486" fmla="val 1414"/>
                <a:gd name="f487" fmla="val 510"/>
                <a:gd name="f488" fmla="val 497"/>
                <a:gd name="f489" fmla="val 1412"/>
                <a:gd name="f490" fmla="val 489"/>
                <a:gd name="f491" fmla="val 1417"/>
                <a:gd name="f492" fmla="val 487"/>
                <a:gd name="f493" fmla="val 1431"/>
                <a:gd name="f494" fmla="val 484"/>
                <a:gd name="f495" fmla="val 1451"/>
                <a:gd name="f496" fmla="val 1472"/>
                <a:gd name="f497" fmla="val 1492"/>
                <a:gd name="f498" fmla="val 473"/>
                <a:gd name="f499" fmla="val 1526"/>
                <a:gd name="f500" fmla="val 477"/>
                <a:gd name="f501" fmla="val 1560"/>
                <a:gd name="f502" fmla="val 492"/>
                <a:gd name="f503" fmla="val 505"/>
                <a:gd name="f504" fmla="val 595"/>
                <a:gd name="f505" fmla="val 1609"/>
                <a:gd name="f506" fmla="val 604"/>
                <a:gd name="f507" fmla="val 1586"/>
                <a:gd name="f508" fmla="val 605"/>
                <a:gd name="f509" fmla="val 1585"/>
                <a:gd name="f510" fmla="val 1583"/>
                <a:gd name="f511" fmla="val 1581"/>
                <a:gd name="f512" fmla="val 1530"/>
                <a:gd name="f513" fmla="val 626"/>
                <a:gd name="f514" fmla="val 1478"/>
                <a:gd name="f515" fmla="val 627"/>
                <a:gd name="f516" fmla="val 1425"/>
                <a:gd name="f517" fmla="val 621"/>
                <a:gd name="f518" fmla="val 875"/>
                <a:gd name="f519" fmla="val 860"/>
                <a:gd name="f520" fmla="val 832"/>
                <a:gd name="f521" fmla="val 813"/>
                <a:gd name="f522" fmla="val 661"/>
                <a:gd name="f523" fmla="val 688"/>
                <a:gd name="f524" fmla="val 785"/>
                <a:gd name="f525" fmla="val 715"/>
                <a:gd name="f526" fmla="val 728"/>
                <a:gd name="f527" fmla="val 781"/>
                <a:gd name="f528" fmla="val 735"/>
                <a:gd name="f529" fmla="val 794"/>
                <a:gd name="f530" fmla="val 741"/>
                <a:gd name="f531" fmla="val 822"/>
                <a:gd name="f532" fmla="val 756"/>
                <a:gd name="f533" fmla="val 850"/>
                <a:gd name="f534" fmla="val 771"/>
                <a:gd name="f535" fmla="val 878"/>
                <a:gd name="f536" fmla="val 916"/>
                <a:gd name="f537" fmla="val 812"/>
                <a:gd name="f538" fmla="val 940"/>
                <a:gd name="f539" fmla="val 774"/>
                <a:gd name="f540" fmla="val 953"/>
                <a:gd name="f541" fmla="val 752"/>
                <a:gd name="f542" fmla="val 959"/>
                <a:gd name="f543" fmla="val 742"/>
                <a:gd name="f544" fmla="val 997"/>
                <a:gd name="f545" fmla="val 954"/>
                <a:gd name="f546" fmla="val 615"/>
                <a:gd name="f547" fmla="val 83"/>
                <a:gd name="f548" fmla="val 1360"/>
                <a:gd name="f549" fmla="val 1374"/>
                <a:gd name="f550" fmla="val 1388"/>
                <a:gd name="f551" fmla="val 85"/>
                <a:gd name="f552" fmla="val 1442"/>
                <a:gd name="f553" fmla="val 1450"/>
                <a:gd name="f554" fmla="val 149"/>
                <a:gd name="f555" fmla="val 1422"/>
                <a:gd name="f556" fmla="val 1395"/>
                <a:gd name="f557" fmla="val 1362"/>
                <a:gd name="f558" fmla="val 224"/>
                <a:gd name="f559" fmla="val 1329"/>
                <a:gd name="f560" fmla="val 229"/>
                <a:gd name="f561" fmla="val 1321"/>
                <a:gd name="f562" fmla="val 1316"/>
                <a:gd name="f563" fmla="val 221"/>
                <a:gd name="f564" fmla="val 1289"/>
                <a:gd name="f565" fmla="val 184"/>
                <a:gd name="f566" fmla="val 1266"/>
                <a:gd name="f567" fmla="val 1240"/>
                <a:gd name="f568" fmla="val 1229"/>
                <a:gd name="f569" fmla="val 1230"/>
                <a:gd name="f570" fmla="val 154"/>
                <a:gd name="f571" fmla="val 1235"/>
                <a:gd name="f572" fmla="val 1263"/>
                <a:gd name="f573" fmla="val 1301"/>
                <a:gd name="f574" fmla="val 327"/>
                <a:gd name="f575" fmla="val 1482"/>
                <a:gd name="f576" fmla="val 326"/>
                <a:gd name="f577" fmla="val 1521"/>
                <a:gd name="f578" fmla="val 1549"/>
                <a:gd name="f579" fmla="val 362"/>
                <a:gd name="f580" fmla="val 398"/>
                <a:gd name="f581" fmla="val 1574"/>
                <a:gd name="f582" fmla="val 427"/>
                <a:gd name="f583" fmla="val 443"/>
                <a:gd name="f584" fmla="val 1505"/>
                <a:gd name="f585" fmla="val 449"/>
                <a:gd name="f586" fmla="val 1464"/>
                <a:gd name="f587" fmla="val 457"/>
                <a:gd name="f588" fmla="val 1424"/>
                <a:gd name="f589" fmla="val 455"/>
                <a:gd name="f590" fmla="val 1409"/>
                <a:gd name="f591" fmla="val 1406"/>
                <a:gd name="f592" fmla="val 417"/>
                <a:gd name="f593" fmla="val 1399"/>
                <a:gd name="f594" fmla="val 389"/>
                <a:gd name="f595" fmla="val 1383"/>
                <a:gd name="f596" fmla="val 1381"/>
                <a:gd name="f597" fmla="val 345"/>
                <a:gd name="f598" fmla="val 1384"/>
                <a:gd name="f599" fmla="val 343"/>
                <a:gd name="f600" fmla="val 1394"/>
                <a:gd name="f601" fmla="val 336"/>
                <a:gd name="f602" fmla="val 328"/>
                <a:gd name="f603" fmla="val 1457"/>
                <a:gd name="f604" fmla="val 540"/>
                <a:gd name="f605" fmla="val 575"/>
                <a:gd name="f606" fmla="val 520"/>
                <a:gd name="f607" fmla="val 568"/>
                <a:gd name="f608" fmla="val 494"/>
                <a:gd name="f609" fmla="val 543"/>
                <a:gd name="f610" fmla="val 482"/>
                <a:gd name="f611" fmla="val 485"/>
                <a:gd name="f612" fmla="val 465"/>
                <a:gd name="f613" fmla="val 530"/>
                <a:gd name="f614" fmla="val 625"/>
                <a:gd name="f615" fmla="val 639"/>
                <a:gd name="f616" fmla="val 645"/>
                <a:gd name="f617" fmla="val 648"/>
                <a:gd name="f618" fmla="val 533"/>
                <a:gd name="f619" fmla="val 652"/>
                <a:gd name="f620" fmla="val 657"/>
                <a:gd name="f621" fmla="val 569"/>
                <a:gd name="f622" fmla="val 572"/>
                <a:gd name="f623" fmla="val 574"/>
                <a:gd name="f624" fmla="val 577"/>
                <a:gd name="f625" fmla="val 602"/>
                <a:gd name="f626" fmla="val 1445"/>
                <a:gd name="f627" fmla="val 195"/>
                <a:gd name="f628" fmla="val 1509"/>
                <a:gd name="f629" fmla="val 239"/>
                <a:gd name="f630" fmla="val 1538"/>
                <a:gd name="f631" fmla="val 268"/>
                <a:gd name="f632" fmla="val 1534"/>
                <a:gd name="f633" fmla="val 284"/>
                <a:gd name="f634" fmla="val 1498"/>
                <a:gd name="f635" fmla="val 301"/>
                <a:gd name="f636" fmla="val 1461"/>
                <a:gd name="f637" fmla="val 316"/>
                <a:gd name="f638" fmla="val 1382"/>
                <a:gd name="f639" fmla="val 1373"/>
                <a:gd name="f640" fmla="val 1368"/>
                <a:gd name="f641" fmla="val 1364"/>
                <a:gd name="f642" fmla="val 1357"/>
                <a:gd name="f643" fmla="val 1349"/>
                <a:gd name="f644" fmla="val 259"/>
                <a:gd name="f645" fmla="val 1340"/>
                <a:gd name="f646" fmla="val 250"/>
                <a:gd name="f647" fmla="val 1336"/>
                <a:gd name="f648" fmla="val 240"/>
                <a:gd name="f649" fmla="val 1344"/>
                <a:gd name="f650" fmla="val 1361"/>
                <a:gd name="f651" fmla="val 1377"/>
                <a:gd name="f652" fmla="val 206"/>
                <a:gd name="f653" fmla="val 196"/>
                <a:gd name="f654" fmla="val 330"/>
                <a:gd name="f655" fmla="val 591"/>
                <a:gd name="f656" fmla="val 601"/>
                <a:gd name="f657" fmla="val 620"/>
                <a:gd name="f658" fmla="val 353"/>
                <a:gd name="f659" fmla="val 642"/>
                <a:gd name="f660" fmla="val 408"/>
                <a:gd name="f661" fmla="val 641"/>
                <a:gd name="f662" fmla="val 638"/>
                <a:gd name="f663" fmla="val 588"/>
                <a:gd name="f664" fmla="val 553"/>
                <a:gd name="f665" fmla="val 426"/>
                <a:gd name="f666" fmla="val 518"/>
                <a:gd name="f667" fmla="val 406"/>
                <a:gd name="f668" fmla="val 384"/>
                <a:gd name="f669" fmla="val 469"/>
                <a:gd name="f670" fmla="val 363"/>
                <a:gd name="f671" fmla="val 467"/>
                <a:gd name="f672" fmla="val 348"/>
                <a:gd name="f673" fmla="val 480"/>
                <a:gd name="f674" fmla="val 340"/>
                <a:gd name="f675" fmla="val 508"/>
                <a:gd name="f676" fmla="val 535"/>
                <a:gd name="f677" fmla="val 563"/>
                <a:gd name="f678" fmla="val 923"/>
                <a:gd name="f679" fmla="val 1460"/>
                <a:gd name="f680" fmla="val 922"/>
                <a:gd name="f681" fmla="val 1433"/>
                <a:gd name="f682" fmla="val 917"/>
                <a:gd name="f683" fmla="val 1407"/>
                <a:gd name="f684" fmla="val 911"/>
                <a:gd name="f685" fmla="val 902"/>
                <a:gd name="f686" fmla="val 1338"/>
                <a:gd name="f687" fmla="val 901"/>
                <a:gd name="f688" fmla="val 863"/>
                <a:gd name="f689" fmla="val 1358"/>
                <a:gd name="f690" fmla="val 862"/>
                <a:gd name="f691" fmla="val 1359"/>
                <a:gd name="f692" fmla="val 817"/>
                <a:gd name="f693" fmla="val 825"/>
                <a:gd name="f694" fmla="val 1430"/>
                <a:gd name="f695" fmla="val 1490"/>
                <a:gd name="f696" fmla="val 858"/>
                <a:gd name="f697" fmla="val 1514"/>
                <a:gd name="f698" fmla="val 867"/>
                <a:gd name="f699" fmla="val 1525"/>
                <a:gd name="f700" fmla="val 892"/>
                <a:gd name="f701" fmla="val 918"/>
                <a:gd name="f702" fmla="val 1512"/>
                <a:gd name="f703" fmla="val 920"/>
                <a:gd name="f704" fmla="val 1496"/>
                <a:gd name="f705" fmla="val 589"/>
                <a:gd name="f706" fmla="val 219"/>
                <a:gd name="f707" fmla="val 660"/>
                <a:gd name="f708" fmla="val 246"/>
                <a:gd name="f709" fmla="val 263"/>
                <a:gd name="f710" fmla="val 280"/>
                <a:gd name="f711" fmla="val 288"/>
                <a:gd name="f712" fmla="val 649"/>
                <a:gd name="f713" fmla="val 295"/>
                <a:gd name="f714" fmla="val 296"/>
                <a:gd name="f715" fmla="val 565"/>
                <a:gd name="f716" fmla="val 304"/>
                <a:gd name="f717" fmla="val 528"/>
                <a:gd name="f718" fmla="val 287"/>
                <a:gd name="f719" fmla="val 264"/>
                <a:gd name="f720" fmla="val 500"/>
                <a:gd name="f721" fmla="val 549"/>
                <a:gd name="f722" fmla="val 562"/>
                <a:gd name="f723" fmla="val 142"/>
                <a:gd name="f724" fmla="val 1030"/>
                <a:gd name="f725" fmla="val 144"/>
                <a:gd name="f726" fmla="val 962"/>
                <a:gd name="f727" fmla="val 944"/>
                <a:gd name="f728" fmla="val 73"/>
                <a:gd name="f729" fmla="val 938"/>
                <a:gd name="f730" fmla="val 61"/>
                <a:gd name="f731" fmla="val 56"/>
                <a:gd name="f732" fmla="val 989"/>
                <a:gd name="f733" fmla="val 1020"/>
                <a:gd name="f734" fmla="val 1050"/>
                <a:gd name="f735" fmla="val 1070"/>
                <a:gd name="f736" fmla="val 66"/>
                <a:gd name="f737" fmla="val 1081"/>
                <a:gd name="f738" fmla="val 1083"/>
                <a:gd name="f739" fmla="val 1085"/>
                <a:gd name="f740" fmla="val 104"/>
                <a:gd name="f741" fmla="val 1086"/>
                <a:gd name="f742" fmla="val 113"/>
                <a:gd name="f743" fmla="val 1087"/>
                <a:gd name="f744" fmla="val 1088"/>
                <a:gd name="f745" fmla="val 141"/>
                <a:gd name="f746" fmla="val 1060"/>
                <a:gd name="f747" fmla="val 1200"/>
                <a:gd name="f748" fmla="val 1244"/>
                <a:gd name="f749" fmla="val 1241"/>
                <a:gd name="f750" fmla="val 119"/>
                <a:gd name="f751" fmla="val 1234"/>
                <a:gd name="f752" fmla="val 1224"/>
                <a:gd name="f753" fmla="val 1213"/>
                <a:gd name="f754" fmla="val 1208"/>
                <a:gd name="f755" fmla="val 1202"/>
                <a:gd name="f756" fmla="val 1194"/>
                <a:gd name="f757" fmla="val 1170"/>
                <a:gd name="f758" fmla="val 1146"/>
                <a:gd name="f759" fmla="val 1122"/>
                <a:gd name="f760" fmla="val 1113"/>
                <a:gd name="f761" fmla="val 135"/>
                <a:gd name="f762" fmla="val 1111"/>
                <a:gd name="f763" fmla="val 123"/>
                <a:gd name="f764" fmla="val 1107"/>
                <a:gd name="f765" fmla="val 1129"/>
                <a:gd name="f766" fmla="val 1151"/>
                <a:gd name="f767" fmla="val 52"/>
                <a:gd name="f768" fmla="val 1177"/>
                <a:gd name="f769" fmla="val 190"/>
                <a:gd name="f770" fmla="val 634"/>
                <a:gd name="f771" fmla="val 573"/>
                <a:gd name="f772" fmla="val 559"/>
                <a:gd name="f773" fmla="val 582"/>
                <a:gd name="f774" fmla="val 124"/>
                <a:gd name="f775" fmla="val 597"/>
                <a:gd name="f776" fmla="val 616"/>
                <a:gd name="f777" fmla="val 694"/>
                <a:gd name="f778" fmla="val 699"/>
                <a:gd name="f779" fmla="val 701"/>
                <a:gd name="f780" fmla="val 698"/>
                <a:gd name="f781" fmla="val 182"/>
                <a:gd name="f782" fmla="val 685"/>
                <a:gd name="f783" fmla="val 671"/>
                <a:gd name="f784" fmla="val 70"/>
                <a:gd name="f785" fmla="val 726"/>
                <a:gd name="f786" fmla="val 67"/>
                <a:gd name="f787" fmla="val 746"/>
                <a:gd name="f788" fmla="val 80"/>
                <a:gd name="f789" fmla="val 762"/>
                <a:gd name="f790" fmla="val 777"/>
                <a:gd name="f791" fmla="val 779"/>
                <a:gd name="f792" fmla="val 111"/>
                <a:gd name="f793" fmla="val 757"/>
                <a:gd name="f794" fmla="val 128"/>
                <a:gd name="f795" fmla="val 740"/>
                <a:gd name="f796" fmla="val 719"/>
                <a:gd name="f797" fmla="val 678"/>
                <a:gd name="f798" fmla="val 102"/>
                <a:gd name="f799" fmla="val 93"/>
                <a:gd name="f800" fmla="val 84"/>
                <a:gd name="f801" fmla="val 679"/>
                <a:gd name="f802" fmla="val 71"/>
                <a:gd name="f803" fmla="val 700"/>
                <a:gd name="f804" fmla="val 871"/>
                <a:gd name="f805" fmla="val 893"/>
                <a:gd name="f806" fmla="val 899"/>
                <a:gd name="f807" fmla="val 89"/>
                <a:gd name="f808" fmla="val 78"/>
                <a:gd name="f809" fmla="val 864"/>
                <a:gd name="f810" fmla="val 840"/>
                <a:gd name="f811" fmla="val 809"/>
                <a:gd name="f812" fmla="val 801"/>
                <a:gd name="f813" fmla="val 805"/>
                <a:gd name="f814" fmla="val 816"/>
                <a:gd name="f815" fmla="val 821"/>
                <a:gd name="f816" fmla="val 846"/>
                <a:gd name="f817" fmla="val 869"/>
                <a:gd name="f818" fmla="val 907"/>
                <a:gd name="f819" fmla="val 925"/>
                <a:gd name="f820" fmla="val 906"/>
                <a:gd name="f821" fmla="val 117"/>
                <a:gd name="f822" fmla="val 889"/>
                <a:gd name="f823" fmla="+- 0 0 -90"/>
                <a:gd name="f824" fmla="*/ f4 1 1056"/>
                <a:gd name="f825" fmla="*/ f5 1 1679"/>
                <a:gd name="f826" fmla="val f6"/>
                <a:gd name="f827" fmla="val f7"/>
                <a:gd name="f828" fmla="val f8"/>
                <a:gd name="f829" fmla="*/ f823 f0 1"/>
                <a:gd name="f830" fmla="+- f828 0 f826"/>
                <a:gd name="f831" fmla="+- f827 0 f826"/>
                <a:gd name="f832" fmla="*/ f829 1 f3"/>
                <a:gd name="f833" fmla="*/ f831 1 1056"/>
                <a:gd name="f834" fmla="*/ f830 1 1679"/>
                <a:gd name="f835" fmla="*/ 209 f831 1"/>
                <a:gd name="f836" fmla="*/ 275 f830 1"/>
                <a:gd name="f837" fmla="*/ 451 f831 1"/>
                <a:gd name="f838" fmla="*/ 318 f830 1"/>
                <a:gd name="f839" fmla="*/ 260 f831 1"/>
                <a:gd name="f840" fmla="*/ 453 f830 1"/>
                <a:gd name="f841" fmla="*/ 450 f831 1"/>
                <a:gd name="f842" fmla="*/ 458 f830 1"/>
                <a:gd name="f843" fmla="*/ 852 f831 1"/>
                <a:gd name="f844" fmla="*/ 578 f830 1"/>
                <a:gd name="f845" fmla="*/ 950 f831 1"/>
                <a:gd name="f846" fmla="*/ 845 f830 1"/>
                <a:gd name="f847" fmla="*/ 960 f831 1"/>
                <a:gd name="f848" fmla="*/ 1477 f830 1"/>
                <a:gd name="f849" fmla="*/ 835 f831 1"/>
                <a:gd name="f850" fmla="*/ 1571 f830 1"/>
                <a:gd name="f851" fmla="*/ 632 f831 1"/>
                <a:gd name="f852" fmla="*/ 1629 f830 1"/>
                <a:gd name="f853" fmla="*/ 290 f831 1"/>
                <a:gd name="f854" fmla="*/ 1548 f830 1"/>
                <a:gd name="f855" fmla="*/ 60 f831 1"/>
                <a:gd name="f856" fmla="*/ 1312 f830 1"/>
                <a:gd name="f857" fmla="*/ 48 f831 1"/>
                <a:gd name="f858" fmla="*/ 1097 f830 1"/>
                <a:gd name="f859" fmla="*/ 39 f831 1"/>
                <a:gd name="f860" fmla="*/ 799 f830 1"/>
                <a:gd name="f861" fmla="*/ 98 f831 1"/>
                <a:gd name="f862" fmla="*/ 590 f830 1"/>
                <a:gd name="f863" fmla="*/ 225 f831 1"/>
                <a:gd name="f864" fmla="*/ 462 f830 1"/>
                <a:gd name="f865" fmla="*/ 75 f831 1"/>
                <a:gd name="f866" fmla="*/ 546 f830 1"/>
                <a:gd name="f867" fmla="*/ 277 f831 1"/>
                <a:gd name="f868" fmla="*/ 410 f830 1"/>
                <a:gd name="f869" fmla="*/ 120 f831 1"/>
                <a:gd name="f870" fmla="*/ 215 f830 1"/>
                <a:gd name="f871" fmla="*/ 99 f831 1"/>
                <a:gd name="f872" fmla="*/ 354 f830 1"/>
                <a:gd name="f873" fmla="*/ 156 f831 1"/>
                <a:gd name="f874" fmla="*/ 169 f830 1"/>
                <a:gd name="f875" fmla="*/ 145 f831 1"/>
                <a:gd name="f876" fmla="*/ 0 f830 1"/>
                <a:gd name="f877" fmla="*/ 218 f831 1"/>
                <a:gd name="f878" fmla="*/ 220 f830 1"/>
                <a:gd name="f879" fmla="*/ 655 f831 1"/>
                <a:gd name="f880" fmla="*/ 1553 f830 1"/>
                <a:gd name="f881" fmla="*/ 770 f831 1"/>
                <a:gd name="f882" fmla="*/ 1391 f830 1"/>
                <a:gd name="f883" fmla="*/ 681 f831 1"/>
                <a:gd name="f884" fmla="*/ 513 f830 1"/>
                <a:gd name="f885" fmla="*/ 693 f831 1"/>
                <a:gd name="f886" fmla="*/ 696 f830 1"/>
                <a:gd name="f887" fmla="*/ 510 f831 1"/>
                <a:gd name="f888" fmla="*/ 1413 f830 1"/>
                <a:gd name="f889" fmla="*/ 555 f831 1"/>
                <a:gd name="f890" fmla="*/ 1630 f830 1"/>
                <a:gd name="f891" fmla="*/ 612 f831 1"/>
                <a:gd name="f892" fmla="*/ 785 f831 1"/>
                <a:gd name="f893" fmla="*/ 715 f830 1"/>
                <a:gd name="f894" fmla="*/ 959 f831 1"/>
                <a:gd name="f895" fmla="*/ 742 f830 1"/>
                <a:gd name="f896" fmla="*/ 149 f831 1"/>
                <a:gd name="f897" fmla="*/ 1422 f830 1"/>
                <a:gd name="f898" fmla="*/ 154 f831 1"/>
                <a:gd name="f899" fmla="*/ 1235 f830 1"/>
                <a:gd name="f900" fmla="*/ 427 f831 1"/>
                <a:gd name="f901" fmla="*/ 1544 f830 1"/>
                <a:gd name="f902" fmla="*/ 343 f831 1"/>
                <a:gd name="f903" fmla="*/ 1394 f830 1"/>
                <a:gd name="f904" fmla="*/ 513 f831 1"/>
                <a:gd name="f905" fmla="*/ 482 f830 1"/>
                <a:gd name="f906" fmla="*/ 558 f831 1"/>
                <a:gd name="f907" fmla="*/ 657 f830 1"/>
                <a:gd name="f908" fmla="*/ 211 f831 1"/>
                <a:gd name="f909" fmla="*/ 1509 f830 1"/>
                <a:gd name="f910" fmla="*/ 259 f831 1"/>
                <a:gd name="f911" fmla="*/ 1340 f830 1"/>
                <a:gd name="f912" fmla="*/ 330 f831 1"/>
                <a:gd name="f913" fmla="*/ 591 f830 1"/>
                <a:gd name="f914" fmla="*/ 429 f831 1"/>
                <a:gd name="f915" fmla="*/ 622 f830 1"/>
                <a:gd name="f916" fmla="*/ 861 f831 1"/>
                <a:gd name="f917" fmla="*/ 1359 f830 1"/>
                <a:gd name="f918" fmla="*/ 920 f831 1"/>
                <a:gd name="f919" fmla="*/ 1496 f830 1"/>
                <a:gd name="f920" fmla="*/ 229 f831 1"/>
                <a:gd name="f921" fmla="*/ 660 f830 1"/>
                <a:gd name="f922" fmla="*/ 264 f831 1"/>
                <a:gd name="f923" fmla="*/ 497 f830 1"/>
                <a:gd name="f924" fmla="*/ 90 f831 1"/>
                <a:gd name="f925" fmla="*/ 944 f830 1"/>
                <a:gd name="f926" fmla="*/ 113 f831 1"/>
                <a:gd name="f927" fmla="*/ 1087 f830 1"/>
                <a:gd name="f928" fmla="*/ 103 f831 1"/>
                <a:gd name="f929" fmla="*/ 1241 f830 1"/>
                <a:gd name="f930" fmla="*/ 135 f831 1"/>
                <a:gd name="f931" fmla="*/ 1111 f830 1"/>
                <a:gd name="f932" fmla="*/ 177 f831 1"/>
                <a:gd name="f933" fmla="*/ 573 f830 1"/>
                <a:gd name="f934" fmla="*/ 150 f831 1"/>
                <a:gd name="f935" fmla="*/ 698 f830 1"/>
                <a:gd name="f936" fmla="*/ 108 f831 1"/>
                <a:gd name="f937" fmla="*/ 777 f830 1"/>
                <a:gd name="f938" fmla="*/ 84 f831 1"/>
                <a:gd name="f939" fmla="*/ 658 f830 1"/>
                <a:gd name="f940" fmla="*/ 83 f831 1"/>
                <a:gd name="f941" fmla="*/ 850 f830 1"/>
                <a:gd name="f942" fmla="*/ 59 f831 1"/>
                <a:gd name="f943" fmla="*/ 821 f830 1"/>
                <a:gd name="f944" fmla="+- f832 0 f1"/>
                <a:gd name="f945" fmla="*/ f835 1 1056"/>
                <a:gd name="f946" fmla="*/ f836 1 1679"/>
                <a:gd name="f947" fmla="*/ f837 1 1056"/>
                <a:gd name="f948" fmla="*/ f838 1 1679"/>
                <a:gd name="f949" fmla="*/ f839 1 1056"/>
                <a:gd name="f950" fmla="*/ f840 1 1679"/>
                <a:gd name="f951" fmla="*/ f841 1 1056"/>
                <a:gd name="f952" fmla="*/ f842 1 1679"/>
                <a:gd name="f953" fmla="*/ f843 1 1056"/>
                <a:gd name="f954" fmla="*/ f844 1 1679"/>
                <a:gd name="f955" fmla="*/ f845 1 1056"/>
                <a:gd name="f956" fmla="*/ f846 1 1679"/>
                <a:gd name="f957" fmla="*/ f847 1 1056"/>
                <a:gd name="f958" fmla="*/ f848 1 1679"/>
                <a:gd name="f959" fmla="*/ f849 1 1056"/>
                <a:gd name="f960" fmla="*/ f850 1 1679"/>
                <a:gd name="f961" fmla="*/ f851 1 1056"/>
                <a:gd name="f962" fmla="*/ f852 1 1679"/>
                <a:gd name="f963" fmla="*/ f853 1 1056"/>
                <a:gd name="f964" fmla="*/ f854 1 1679"/>
                <a:gd name="f965" fmla="*/ f855 1 1056"/>
                <a:gd name="f966" fmla="*/ f856 1 1679"/>
                <a:gd name="f967" fmla="*/ f857 1 1056"/>
                <a:gd name="f968" fmla="*/ f858 1 1679"/>
                <a:gd name="f969" fmla="*/ f859 1 1056"/>
                <a:gd name="f970" fmla="*/ f860 1 1679"/>
                <a:gd name="f971" fmla="*/ f861 1 1056"/>
                <a:gd name="f972" fmla="*/ f862 1 1679"/>
                <a:gd name="f973" fmla="*/ f863 1 1056"/>
                <a:gd name="f974" fmla="*/ f864 1 1679"/>
                <a:gd name="f975" fmla="*/ f865 1 1056"/>
                <a:gd name="f976" fmla="*/ f866 1 1679"/>
                <a:gd name="f977" fmla="*/ f867 1 1056"/>
                <a:gd name="f978" fmla="*/ f868 1 1679"/>
                <a:gd name="f979" fmla="*/ f869 1 1056"/>
                <a:gd name="f980" fmla="*/ f870 1 1679"/>
                <a:gd name="f981" fmla="*/ f871 1 1056"/>
                <a:gd name="f982" fmla="*/ f872 1 1679"/>
                <a:gd name="f983" fmla="*/ f873 1 1056"/>
                <a:gd name="f984" fmla="*/ f874 1 1679"/>
                <a:gd name="f985" fmla="*/ f875 1 1056"/>
                <a:gd name="f986" fmla="*/ f876 1 1679"/>
                <a:gd name="f987" fmla="*/ f877 1 1056"/>
                <a:gd name="f988" fmla="*/ f878 1 1679"/>
                <a:gd name="f989" fmla="*/ f879 1 1056"/>
                <a:gd name="f990" fmla="*/ f880 1 1679"/>
                <a:gd name="f991" fmla="*/ f881 1 1056"/>
                <a:gd name="f992" fmla="*/ f882 1 1679"/>
                <a:gd name="f993" fmla="*/ f883 1 1056"/>
                <a:gd name="f994" fmla="*/ f884 1 1679"/>
                <a:gd name="f995" fmla="*/ f885 1 1056"/>
                <a:gd name="f996" fmla="*/ f886 1 1679"/>
                <a:gd name="f997" fmla="*/ f887 1 1056"/>
                <a:gd name="f998" fmla="*/ f888 1 1679"/>
                <a:gd name="f999" fmla="*/ f889 1 1056"/>
                <a:gd name="f1000" fmla="*/ f890 1 1679"/>
                <a:gd name="f1001" fmla="*/ f891 1 1056"/>
                <a:gd name="f1002" fmla="*/ f892 1 1056"/>
                <a:gd name="f1003" fmla="*/ f893 1 1679"/>
                <a:gd name="f1004" fmla="*/ f894 1 1056"/>
                <a:gd name="f1005" fmla="*/ f895 1 1679"/>
                <a:gd name="f1006" fmla="*/ f896 1 1056"/>
                <a:gd name="f1007" fmla="*/ f897 1 1679"/>
                <a:gd name="f1008" fmla="*/ f898 1 1056"/>
                <a:gd name="f1009" fmla="*/ f899 1 1679"/>
                <a:gd name="f1010" fmla="*/ f900 1 1056"/>
                <a:gd name="f1011" fmla="*/ f901 1 1679"/>
                <a:gd name="f1012" fmla="*/ f902 1 1056"/>
                <a:gd name="f1013" fmla="*/ f903 1 1679"/>
                <a:gd name="f1014" fmla="*/ f904 1 1056"/>
                <a:gd name="f1015" fmla="*/ f905 1 1679"/>
                <a:gd name="f1016" fmla="*/ f906 1 1056"/>
                <a:gd name="f1017" fmla="*/ f907 1 1679"/>
                <a:gd name="f1018" fmla="*/ f908 1 1056"/>
                <a:gd name="f1019" fmla="*/ f909 1 1679"/>
                <a:gd name="f1020" fmla="*/ f910 1 1056"/>
                <a:gd name="f1021" fmla="*/ f911 1 1679"/>
                <a:gd name="f1022" fmla="*/ f912 1 1056"/>
                <a:gd name="f1023" fmla="*/ f913 1 1679"/>
                <a:gd name="f1024" fmla="*/ f914 1 1056"/>
                <a:gd name="f1025" fmla="*/ f915 1 1679"/>
                <a:gd name="f1026" fmla="*/ f916 1 1056"/>
                <a:gd name="f1027" fmla="*/ f917 1 1679"/>
                <a:gd name="f1028" fmla="*/ f918 1 1056"/>
                <a:gd name="f1029" fmla="*/ f919 1 1679"/>
                <a:gd name="f1030" fmla="*/ f920 1 1056"/>
                <a:gd name="f1031" fmla="*/ f921 1 1679"/>
                <a:gd name="f1032" fmla="*/ f922 1 1056"/>
                <a:gd name="f1033" fmla="*/ f923 1 1679"/>
                <a:gd name="f1034" fmla="*/ f924 1 1056"/>
                <a:gd name="f1035" fmla="*/ f925 1 1679"/>
                <a:gd name="f1036" fmla="*/ f926 1 1056"/>
                <a:gd name="f1037" fmla="*/ f927 1 1679"/>
                <a:gd name="f1038" fmla="*/ f928 1 1056"/>
                <a:gd name="f1039" fmla="*/ f929 1 1679"/>
                <a:gd name="f1040" fmla="*/ f930 1 1056"/>
                <a:gd name="f1041" fmla="*/ f931 1 1679"/>
                <a:gd name="f1042" fmla="*/ f932 1 1056"/>
                <a:gd name="f1043" fmla="*/ f933 1 1679"/>
                <a:gd name="f1044" fmla="*/ f934 1 1056"/>
                <a:gd name="f1045" fmla="*/ f935 1 1679"/>
                <a:gd name="f1046" fmla="*/ f936 1 1056"/>
                <a:gd name="f1047" fmla="*/ f937 1 1679"/>
                <a:gd name="f1048" fmla="*/ f938 1 1056"/>
                <a:gd name="f1049" fmla="*/ f939 1 1679"/>
                <a:gd name="f1050" fmla="*/ f940 1 1056"/>
                <a:gd name="f1051" fmla="*/ f941 1 1679"/>
                <a:gd name="f1052" fmla="*/ f942 1 1056"/>
                <a:gd name="f1053" fmla="*/ f943 1 1679"/>
                <a:gd name="f1054" fmla="*/ 0 1 f833"/>
                <a:gd name="f1055" fmla="*/ f827 1 f833"/>
                <a:gd name="f1056" fmla="*/ 0 1 f834"/>
                <a:gd name="f1057" fmla="*/ f828 1 f834"/>
                <a:gd name="f1058" fmla="*/ f945 1 f833"/>
                <a:gd name="f1059" fmla="*/ f946 1 f834"/>
                <a:gd name="f1060" fmla="*/ f947 1 f833"/>
                <a:gd name="f1061" fmla="*/ f948 1 f834"/>
                <a:gd name="f1062" fmla="*/ f949 1 f833"/>
                <a:gd name="f1063" fmla="*/ f950 1 f834"/>
                <a:gd name="f1064" fmla="*/ f951 1 f833"/>
                <a:gd name="f1065" fmla="*/ f952 1 f834"/>
                <a:gd name="f1066" fmla="*/ f953 1 f833"/>
                <a:gd name="f1067" fmla="*/ f954 1 f834"/>
                <a:gd name="f1068" fmla="*/ f955 1 f833"/>
                <a:gd name="f1069" fmla="*/ f956 1 f834"/>
                <a:gd name="f1070" fmla="*/ f957 1 f833"/>
                <a:gd name="f1071" fmla="*/ f958 1 f834"/>
                <a:gd name="f1072" fmla="*/ f959 1 f833"/>
                <a:gd name="f1073" fmla="*/ f960 1 f834"/>
                <a:gd name="f1074" fmla="*/ f961 1 f833"/>
                <a:gd name="f1075" fmla="*/ f962 1 f834"/>
                <a:gd name="f1076" fmla="*/ f963 1 f833"/>
                <a:gd name="f1077" fmla="*/ f964 1 f834"/>
                <a:gd name="f1078" fmla="*/ f965 1 f833"/>
                <a:gd name="f1079" fmla="*/ f966 1 f834"/>
                <a:gd name="f1080" fmla="*/ f967 1 f833"/>
                <a:gd name="f1081" fmla="*/ f968 1 f834"/>
                <a:gd name="f1082" fmla="*/ f969 1 f833"/>
                <a:gd name="f1083" fmla="*/ f970 1 f834"/>
                <a:gd name="f1084" fmla="*/ f971 1 f833"/>
                <a:gd name="f1085" fmla="*/ f972 1 f834"/>
                <a:gd name="f1086" fmla="*/ f973 1 f833"/>
                <a:gd name="f1087" fmla="*/ f974 1 f834"/>
                <a:gd name="f1088" fmla="*/ f975 1 f833"/>
                <a:gd name="f1089" fmla="*/ f976 1 f834"/>
                <a:gd name="f1090" fmla="*/ f977 1 f833"/>
                <a:gd name="f1091" fmla="*/ f978 1 f834"/>
                <a:gd name="f1092" fmla="*/ f979 1 f833"/>
                <a:gd name="f1093" fmla="*/ f980 1 f834"/>
                <a:gd name="f1094" fmla="*/ f981 1 f833"/>
                <a:gd name="f1095" fmla="*/ f982 1 f834"/>
                <a:gd name="f1096" fmla="*/ f983 1 f833"/>
                <a:gd name="f1097" fmla="*/ f984 1 f834"/>
                <a:gd name="f1098" fmla="*/ f985 1 f833"/>
                <a:gd name="f1099" fmla="*/ f986 1 f834"/>
                <a:gd name="f1100" fmla="*/ f987 1 f833"/>
                <a:gd name="f1101" fmla="*/ f988 1 f834"/>
                <a:gd name="f1102" fmla="*/ f989 1 f833"/>
                <a:gd name="f1103" fmla="*/ f990 1 f834"/>
                <a:gd name="f1104" fmla="*/ f991 1 f833"/>
                <a:gd name="f1105" fmla="*/ f992 1 f834"/>
                <a:gd name="f1106" fmla="*/ f993 1 f833"/>
                <a:gd name="f1107" fmla="*/ f994 1 f834"/>
                <a:gd name="f1108" fmla="*/ f995 1 f833"/>
                <a:gd name="f1109" fmla="*/ f996 1 f834"/>
                <a:gd name="f1110" fmla="*/ f997 1 f833"/>
                <a:gd name="f1111" fmla="*/ f998 1 f834"/>
                <a:gd name="f1112" fmla="*/ f999 1 f833"/>
                <a:gd name="f1113" fmla="*/ f1000 1 f834"/>
                <a:gd name="f1114" fmla="*/ f1001 1 f833"/>
                <a:gd name="f1115" fmla="*/ f1002 1 f833"/>
                <a:gd name="f1116" fmla="*/ f1003 1 f834"/>
                <a:gd name="f1117" fmla="*/ f1004 1 f833"/>
                <a:gd name="f1118" fmla="*/ f1005 1 f834"/>
                <a:gd name="f1119" fmla="*/ f1006 1 f833"/>
                <a:gd name="f1120" fmla="*/ f1007 1 f834"/>
                <a:gd name="f1121" fmla="*/ f1008 1 f833"/>
                <a:gd name="f1122" fmla="*/ f1009 1 f834"/>
                <a:gd name="f1123" fmla="*/ f1010 1 f833"/>
                <a:gd name="f1124" fmla="*/ f1011 1 f834"/>
                <a:gd name="f1125" fmla="*/ f1012 1 f833"/>
                <a:gd name="f1126" fmla="*/ f1013 1 f834"/>
                <a:gd name="f1127" fmla="*/ f1014 1 f833"/>
                <a:gd name="f1128" fmla="*/ f1015 1 f834"/>
                <a:gd name="f1129" fmla="*/ f1016 1 f833"/>
                <a:gd name="f1130" fmla="*/ f1017 1 f834"/>
                <a:gd name="f1131" fmla="*/ f1018 1 f833"/>
                <a:gd name="f1132" fmla="*/ f1019 1 f834"/>
                <a:gd name="f1133" fmla="*/ f1020 1 f833"/>
                <a:gd name="f1134" fmla="*/ f1021 1 f834"/>
                <a:gd name="f1135" fmla="*/ f1022 1 f833"/>
                <a:gd name="f1136" fmla="*/ f1023 1 f834"/>
                <a:gd name="f1137" fmla="*/ f1024 1 f833"/>
                <a:gd name="f1138" fmla="*/ f1025 1 f834"/>
                <a:gd name="f1139" fmla="*/ f1026 1 f833"/>
                <a:gd name="f1140" fmla="*/ f1027 1 f834"/>
                <a:gd name="f1141" fmla="*/ f1028 1 f833"/>
                <a:gd name="f1142" fmla="*/ f1029 1 f834"/>
                <a:gd name="f1143" fmla="*/ f1030 1 f833"/>
                <a:gd name="f1144" fmla="*/ f1031 1 f834"/>
                <a:gd name="f1145" fmla="*/ f1032 1 f833"/>
                <a:gd name="f1146" fmla="*/ f1033 1 f834"/>
                <a:gd name="f1147" fmla="*/ f1034 1 f833"/>
                <a:gd name="f1148" fmla="*/ f1035 1 f834"/>
                <a:gd name="f1149" fmla="*/ f1036 1 f833"/>
                <a:gd name="f1150" fmla="*/ f1037 1 f834"/>
                <a:gd name="f1151" fmla="*/ f1038 1 f833"/>
                <a:gd name="f1152" fmla="*/ f1039 1 f834"/>
                <a:gd name="f1153" fmla="*/ f1040 1 f833"/>
                <a:gd name="f1154" fmla="*/ f1041 1 f834"/>
                <a:gd name="f1155" fmla="*/ f1042 1 f833"/>
                <a:gd name="f1156" fmla="*/ f1043 1 f834"/>
                <a:gd name="f1157" fmla="*/ f1044 1 f833"/>
                <a:gd name="f1158" fmla="*/ f1045 1 f834"/>
                <a:gd name="f1159" fmla="*/ f1046 1 f833"/>
                <a:gd name="f1160" fmla="*/ f1047 1 f834"/>
                <a:gd name="f1161" fmla="*/ f1048 1 f833"/>
                <a:gd name="f1162" fmla="*/ f1049 1 f834"/>
                <a:gd name="f1163" fmla="*/ f1050 1 f833"/>
                <a:gd name="f1164" fmla="*/ f1051 1 f834"/>
                <a:gd name="f1165" fmla="*/ f1052 1 f833"/>
                <a:gd name="f1166" fmla="*/ f1053 1 f834"/>
                <a:gd name="f1167" fmla="*/ f1054 f824 1"/>
                <a:gd name="f1168" fmla="*/ f1055 f824 1"/>
                <a:gd name="f1169" fmla="*/ f1057 f825 1"/>
                <a:gd name="f1170" fmla="*/ f1056 f825 1"/>
                <a:gd name="f1171" fmla="*/ f1058 f824 1"/>
                <a:gd name="f1172" fmla="*/ f1059 f825 1"/>
                <a:gd name="f1173" fmla="*/ f1060 f824 1"/>
                <a:gd name="f1174" fmla="*/ f1061 f825 1"/>
                <a:gd name="f1175" fmla="*/ f1062 f824 1"/>
                <a:gd name="f1176" fmla="*/ f1063 f825 1"/>
                <a:gd name="f1177" fmla="*/ f1064 f824 1"/>
                <a:gd name="f1178" fmla="*/ f1065 f825 1"/>
                <a:gd name="f1179" fmla="*/ f1066 f824 1"/>
                <a:gd name="f1180" fmla="*/ f1067 f825 1"/>
                <a:gd name="f1181" fmla="*/ f1068 f824 1"/>
                <a:gd name="f1182" fmla="*/ f1069 f825 1"/>
                <a:gd name="f1183" fmla="*/ f1070 f824 1"/>
                <a:gd name="f1184" fmla="*/ f1071 f825 1"/>
                <a:gd name="f1185" fmla="*/ f1072 f824 1"/>
                <a:gd name="f1186" fmla="*/ f1073 f825 1"/>
                <a:gd name="f1187" fmla="*/ f1074 f824 1"/>
                <a:gd name="f1188" fmla="*/ f1075 f825 1"/>
                <a:gd name="f1189" fmla="*/ f1076 f824 1"/>
                <a:gd name="f1190" fmla="*/ f1077 f825 1"/>
                <a:gd name="f1191" fmla="*/ f1078 f824 1"/>
                <a:gd name="f1192" fmla="*/ f1079 f825 1"/>
                <a:gd name="f1193" fmla="*/ f1080 f824 1"/>
                <a:gd name="f1194" fmla="*/ f1081 f825 1"/>
                <a:gd name="f1195" fmla="*/ f1082 f824 1"/>
                <a:gd name="f1196" fmla="*/ f1083 f825 1"/>
                <a:gd name="f1197" fmla="*/ f1084 f824 1"/>
                <a:gd name="f1198" fmla="*/ f1085 f825 1"/>
                <a:gd name="f1199" fmla="*/ f1086 f824 1"/>
                <a:gd name="f1200" fmla="*/ f1087 f825 1"/>
                <a:gd name="f1201" fmla="*/ f1088 f824 1"/>
                <a:gd name="f1202" fmla="*/ f1089 f825 1"/>
                <a:gd name="f1203" fmla="*/ f1090 f824 1"/>
                <a:gd name="f1204" fmla="*/ f1091 f825 1"/>
                <a:gd name="f1205" fmla="*/ f1092 f824 1"/>
                <a:gd name="f1206" fmla="*/ f1093 f825 1"/>
                <a:gd name="f1207" fmla="*/ f1094 f824 1"/>
                <a:gd name="f1208" fmla="*/ f1095 f825 1"/>
                <a:gd name="f1209" fmla="*/ f1096 f824 1"/>
                <a:gd name="f1210" fmla="*/ f1097 f825 1"/>
                <a:gd name="f1211" fmla="*/ f1098 f824 1"/>
                <a:gd name="f1212" fmla="*/ f1099 f825 1"/>
                <a:gd name="f1213" fmla="*/ f1100 f824 1"/>
                <a:gd name="f1214" fmla="*/ f1101 f825 1"/>
                <a:gd name="f1215" fmla="*/ f1102 f824 1"/>
                <a:gd name="f1216" fmla="*/ f1103 f825 1"/>
                <a:gd name="f1217" fmla="*/ f1104 f824 1"/>
                <a:gd name="f1218" fmla="*/ f1105 f825 1"/>
                <a:gd name="f1219" fmla="*/ f1106 f824 1"/>
                <a:gd name="f1220" fmla="*/ f1107 f825 1"/>
                <a:gd name="f1221" fmla="*/ f1108 f824 1"/>
                <a:gd name="f1222" fmla="*/ f1109 f825 1"/>
                <a:gd name="f1223" fmla="*/ f1110 f824 1"/>
                <a:gd name="f1224" fmla="*/ f1111 f825 1"/>
                <a:gd name="f1225" fmla="*/ f1112 f824 1"/>
                <a:gd name="f1226" fmla="*/ f1113 f825 1"/>
                <a:gd name="f1227" fmla="*/ f1114 f824 1"/>
                <a:gd name="f1228" fmla="*/ f1115 f824 1"/>
                <a:gd name="f1229" fmla="*/ f1116 f825 1"/>
                <a:gd name="f1230" fmla="*/ f1117 f824 1"/>
                <a:gd name="f1231" fmla="*/ f1118 f825 1"/>
                <a:gd name="f1232" fmla="*/ f1119 f824 1"/>
                <a:gd name="f1233" fmla="*/ f1120 f825 1"/>
                <a:gd name="f1234" fmla="*/ f1121 f824 1"/>
                <a:gd name="f1235" fmla="*/ f1122 f825 1"/>
                <a:gd name="f1236" fmla="*/ f1123 f824 1"/>
                <a:gd name="f1237" fmla="*/ f1124 f825 1"/>
                <a:gd name="f1238" fmla="*/ f1125 f824 1"/>
                <a:gd name="f1239" fmla="*/ f1126 f825 1"/>
                <a:gd name="f1240" fmla="*/ f1127 f824 1"/>
                <a:gd name="f1241" fmla="*/ f1128 f825 1"/>
                <a:gd name="f1242" fmla="*/ f1129 f824 1"/>
                <a:gd name="f1243" fmla="*/ f1130 f825 1"/>
                <a:gd name="f1244" fmla="*/ f1131 f824 1"/>
                <a:gd name="f1245" fmla="*/ f1132 f825 1"/>
                <a:gd name="f1246" fmla="*/ f1133 f824 1"/>
                <a:gd name="f1247" fmla="*/ f1134 f825 1"/>
                <a:gd name="f1248" fmla="*/ f1135 f824 1"/>
                <a:gd name="f1249" fmla="*/ f1136 f825 1"/>
                <a:gd name="f1250" fmla="*/ f1137 f824 1"/>
                <a:gd name="f1251" fmla="*/ f1138 f825 1"/>
                <a:gd name="f1252" fmla="*/ f1139 f824 1"/>
                <a:gd name="f1253" fmla="*/ f1140 f825 1"/>
                <a:gd name="f1254" fmla="*/ f1141 f824 1"/>
                <a:gd name="f1255" fmla="*/ f1142 f825 1"/>
                <a:gd name="f1256" fmla="*/ f1143 f824 1"/>
                <a:gd name="f1257" fmla="*/ f1144 f825 1"/>
                <a:gd name="f1258" fmla="*/ f1145 f824 1"/>
                <a:gd name="f1259" fmla="*/ f1146 f825 1"/>
                <a:gd name="f1260" fmla="*/ f1147 f824 1"/>
                <a:gd name="f1261" fmla="*/ f1148 f825 1"/>
                <a:gd name="f1262" fmla="*/ f1149 f824 1"/>
                <a:gd name="f1263" fmla="*/ f1150 f825 1"/>
                <a:gd name="f1264" fmla="*/ f1151 f824 1"/>
                <a:gd name="f1265" fmla="*/ f1152 f825 1"/>
                <a:gd name="f1266" fmla="*/ f1153 f824 1"/>
                <a:gd name="f1267" fmla="*/ f1154 f825 1"/>
                <a:gd name="f1268" fmla="*/ f1155 f824 1"/>
                <a:gd name="f1269" fmla="*/ f1156 f825 1"/>
                <a:gd name="f1270" fmla="*/ f1157 f824 1"/>
                <a:gd name="f1271" fmla="*/ f1158 f825 1"/>
                <a:gd name="f1272" fmla="*/ f1159 f824 1"/>
                <a:gd name="f1273" fmla="*/ f1160 f825 1"/>
                <a:gd name="f1274" fmla="*/ f1161 f824 1"/>
                <a:gd name="f1275" fmla="*/ f1162 f825 1"/>
                <a:gd name="f1276" fmla="*/ f1163 f824 1"/>
                <a:gd name="f1277" fmla="*/ f1164 f825 1"/>
                <a:gd name="f1278" fmla="*/ f1165 f824 1"/>
                <a:gd name="f1279" fmla="*/ f1166 f8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4">
                  <a:pos x="f1171" y="f1172"/>
                </a:cxn>
                <a:cxn ang="f944">
                  <a:pos x="f1173" y="f1174"/>
                </a:cxn>
                <a:cxn ang="f944">
                  <a:pos x="f1175" y="f1176"/>
                </a:cxn>
                <a:cxn ang="f944">
                  <a:pos x="f1177" y="f1178"/>
                </a:cxn>
                <a:cxn ang="f944">
                  <a:pos x="f1179" y="f1180"/>
                </a:cxn>
                <a:cxn ang="f944">
                  <a:pos x="f1181" y="f1182"/>
                </a:cxn>
                <a:cxn ang="f944">
                  <a:pos x="f1183" y="f1184"/>
                </a:cxn>
                <a:cxn ang="f944">
                  <a:pos x="f1185" y="f1186"/>
                </a:cxn>
                <a:cxn ang="f944">
                  <a:pos x="f1187" y="f1188"/>
                </a:cxn>
                <a:cxn ang="f944">
                  <a:pos x="f1189" y="f1190"/>
                </a:cxn>
                <a:cxn ang="f944">
                  <a:pos x="f1191" y="f1192"/>
                </a:cxn>
                <a:cxn ang="f944">
                  <a:pos x="f1193" y="f1194"/>
                </a:cxn>
                <a:cxn ang="f944">
                  <a:pos x="f1195" y="f1196"/>
                </a:cxn>
                <a:cxn ang="f944">
                  <a:pos x="f1197" y="f1198"/>
                </a:cxn>
                <a:cxn ang="f944">
                  <a:pos x="f1199" y="f1200"/>
                </a:cxn>
                <a:cxn ang="f944">
                  <a:pos x="f1201" y="f1202"/>
                </a:cxn>
                <a:cxn ang="f944">
                  <a:pos x="f1203" y="f1204"/>
                </a:cxn>
                <a:cxn ang="f944">
                  <a:pos x="f1205" y="f1206"/>
                </a:cxn>
                <a:cxn ang="f944">
                  <a:pos x="f1207" y="f1208"/>
                </a:cxn>
                <a:cxn ang="f944">
                  <a:pos x="f1209" y="f1210"/>
                </a:cxn>
                <a:cxn ang="f944">
                  <a:pos x="f1211" y="f1212"/>
                </a:cxn>
                <a:cxn ang="f944">
                  <a:pos x="f1213" y="f1214"/>
                </a:cxn>
                <a:cxn ang="f944">
                  <a:pos x="f1215" y="f1216"/>
                </a:cxn>
                <a:cxn ang="f944">
                  <a:pos x="f1217" y="f1218"/>
                </a:cxn>
                <a:cxn ang="f944">
                  <a:pos x="f1219" y="f1220"/>
                </a:cxn>
                <a:cxn ang="f944">
                  <a:pos x="f1221" y="f1222"/>
                </a:cxn>
                <a:cxn ang="f944">
                  <a:pos x="f1223" y="f1224"/>
                </a:cxn>
                <a:cxn ang="f944">
                  <a:pos x="f1225" y="f1226"/>
                </a:cxn>
                <a:cxn ang="f944">
                  <a:pos x="f1227" y="f1224"/>
                </a:cxn>
                <a:cxn ang="f944">
                  <a:pos x="f1228" y="f1229"/>
                </a:cxn>
                <a:cxn ang="f944">
                  <a:pos x="f1230" y="f1231"/>
                </a:cxn>
                <a:cxn ang="f944">
                  <a:pos x="f1232" y="f1233"/>
                </a:cxn>
                <a:cxn ang="f944">
                  <a:pos x="f1234" y="f1235"/>
                </a:cxn>
                <a:cxn ang="f944">
                  <a:pos x="f1236" y="f1237"/>
                </a:cxn>
                <a:cxn ang="f944">
                  <a:pos x="f1238" y="f1239"/>
                </a:cxn>
                <a:cxn ang="f944">
                  <a:pos x="f1240" y="f1241"/>
                </a:cxn>
                <a:cxn ang="f944">
                  <a:pos x="f1242" y="f1243"/>
                </a:cxn>
                <a:cxn ang="f944">
                  <a:pos x="f1244" y="f1245"/>
                </a:cxn>
                <a:cxn ang="f944">
                  <a:pos x="f1246" y="f1247"/>
                </a:cxn>
                <a:cxn ang="f944">
                  <a:pos x="f1248" y="f1249"/>
                </a:cxn>
                <a:cxn ang="f944">
                  <a:pos x="f1250" y="f1251"/>
                </a:cxn>
                <a:cxn ang="f944">
                  <a:pos x="f1248" y="f1249"/>
                </a:cxn>
                <a:cxn ang="f944">
                  <a:pos x="f1252" y="f1253"/>
                </a:cxn>
                <a:cxn ang="f944">
                  <a:pos x="f1254" y="f1255"/>
                </a:cxn>
                <a:cxn ang="f944">
                  <a:pos x="f1256" y="f1257"/>
                </a:cxn>
                <a:cxn ang="f944">
                  <a:pos x="f1258" y="f1259"/>
                </a:cxn>
                <a:cxn ang="f944">
                  <a:pos x="f1260" y="f1261"/>
                </a:cxn>
                <a:cxn ang="f944">
                  <a:pos x="f1262" y="f1263"/>
                </a:cxn>
                <a:cxn ang="f944">
                  <a:pos x="f1264" y="f1265"/>
                </a:cxn>
                <a:cxn ang="f944">
                  <a:pos x="f1266" y="f1267"/>
                </a:cxn>
                <a:cxn ang="f944">
                  <a:pos x="f1268" y="f1269"/>
                </a:cxn>
                <a:cxn ang="f944">
                  <a:pos x="f1270" y="f1271"/>
                </a:cxn>
                <a:cxn ang="f944">
                  <a:pos x="f1272" y="f1273"/>
                </a:cxn>
                <a:cxn ang="f944">
                  <a:pos x="f1274" y="f1275"/>
                </a:cxn>
                <a:cxn ang="f944">
                  <a:pos x="f1276" y="f1277"/>
                </a:cxn>
                <a:cxn ang="f944">
                  <a:pos x="f1278" y="f1279"/>
                </a:cxn>
              </a:cxnLst>
              <a:rect l="f1167" t="f1170" r="f1168" b="f1169"/>
              <a:pathLst>
                <a:path w="1056" h="1679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9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0"/>
                  </a:cubicBezTo>
                  <a:cubicBezTo>
                    <a:pt x="f44" y="f40"/>
                    <a:pt x="f45" y="f46"/>
                    <a:pt x="f47" y="f48"/>
                  </a:cubicBezTo>
                  <a:cubicBezTo>
                    <a:pt x="f47" y="f49"/>
                    <a:pt x="f44" y="f50"/>
                    <a:pt x="f51" y="f52"/>
                  </a:cubicBezTo>
                  <a:cubicBezTo>
                    <a:pt x="f37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48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38" y="f73"/>
                  </a:cubicBezTo>
                  <a:cubicBezTo>
                    <a:pt x="f29" y="f74"/>
                    <a:pt x="f75" y="f76"/>
                    <a:pt x="f77" y="f78"/>
                  </a:cubicBezTo>
                  <a:cubicBezTo>
                    <a:pt x="f2" y="f79"/>
                    <a:pt x="f54" y="f80"/>
                    <a:pt x="f81" y="f70"/>
                  </a:cubicBezTo>
                  <a:cubicBezTo>
                    <a:pt x="f82" y="f83"/>
                    <a:pt x="f84" y="f85"/>
                    <a:pt x="f45" y="f72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82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7" y="f135"/>
                    <a:pt x="f115" y="f136"/>
                  </a:cubicBezTo>
                  <a:cubicBezTo>
                    <a:pt x="f137" y="f138"/>
                    <a:pt x="f121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0" y="f152"/>
                  </a:cubicBezTo>
                  <a:cubicBezTo>
                    <a:pt x="f150" y="f153"/>
                    <a:pt x="f150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32" y="f165"/>
                    <a:pt x="f166" y="f167"/>
                  </a:cubicBezTo>
                  <a:cubicBezTo>
                    <a:pt x="f105" y="f168"/>
                    <a:pt x="f130" y="f169"/>
                    <a:pt x="f170" y="f171"/>
                  </a:cubicBezTo>
                  <a:cubicBezTo>
                    <a:pt x="f172" y="f173"/>
                    <a:pt x="f105" y="f174"/>
                    <a:pt x="f175" y="f176"/>
                  </a:cubicBezTo>
                  <a:cubicBezTo>
                    <a:pt x="f12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8"/>
                    <a:pt x="f195" y="f196"/>
                    <a:pt x="f83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8" y="f206"/>
                    <a:pt x="f207" y="f208"/>
                  </a:cubicBezTo>
                  <a:cubicBezTo>
                    <a:pt x="f209" y="f210"/>
                    <a:pt x="f40" y="f210"/>
                    <a:pt x="f71" y="f211"/>
                  </a:cubicBezTo>
                  <a:cubicBezTo>
                    <a:pt x="f14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5" y="f236"/>
                    <a:pt x="f237" y="f238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29" y="f255"/>
                    <a:pt x="f251" y="f256"/>
                  </a:cubicBezTo>
                  <a:cubicBezTo>
                    <a:pt x="f257" y="f258"/>
                    <a:pt x="f6" y="f259"/>
                    <a:pt x="f260" y="f261"/>
                  </a:cubicBezTo>
                  <a:cubicBezTo>
                    <a:pt x="f251" y="f262"/>
                    <a:pt x="f263" y="f264"/>
                    <a:pt x="f265" y="f266"/>
                  </a:cubicBezTo>
                  <a:cubicBezTo>
                    <a:pt x="f267" y="f268"/>
                    <a:pt x="f269" y="f132"/>
                    <a:pt x="f270" y="f103"/>
                  </a:cubicBezTo>
                  <a:cubicBezTo>
                    <a:pt x="f271" y="f272"/>
                    <a:pt x="f273" y="f274"/>
                    <a:pt x="f275" y="f99"/>
                  </a:cubicBezTo>
                  <a:cubicBezTo>
                    <a:pt x="f276" y="f277"/>
                    <a:pt x="f278" y="f279"/>
                    <a:pt x="f280" y="f281"/>
                  </a:cubicBezTo>
                  <a:cubicBezTo>
                    <a:pt x="f282" y="f283"/>
                    <a:pt x="f265" y="f284"/>
                    <a:pt x="f285" y="f286"/>
                  </a:cubicBezTo>
                  <a:cubicBezTo>
                    <a:pt x="f235" y="f287"/>
                    <a:pt x="f288" y="f289"/>
                    <a:pt x="f290" y="f291"/>
                  </a:cubicBezTo>
                  <a:cubicBezTo>
                    <a:pt x="f292" y="f293"/>
                    <a:pt x="f294" y="f295"/>
                    <a:pt x="f294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7" y="f308"/>
                  </a:cubicBezTo>
                  <a:cubicBezTo>
                    <a:pt x="f309" y="f310"/>
                    <a:pt x="f213" y="f311"/>
                    <a:pt x="f3" y="f312"/>
                  </a:cubicBezTo>
                  <a:cubicBezTo>
                    <a:pt x="f313" y="f314"/>
                    <a:pt x="f13" y="f315"/>
                    <a:pt x="f316" y="f85"/>
                  </a:cubicBezTo>
                  <a:cubicBezTo>
                    <a:pt x="f317" y="f73"/>
                    <a:pt x="f318" y="f68"/>
                    <a:pt x="f221" y="f319"/>
                  </a:cubicBezTo>
                  <a:cubicBezTo>
                    <a:pt x="f320" y="f321"/>
                    <a:pt x="f322" y="f323"/>
                    <a:pt x="f324" y="f73"/>
                  </a:cubicBezTo>
                  <a:cubicBezTo>
                    <a:pt x="f325" y="f326"/>
                    <a:pt x="f327" y="f306"/>
                    <a:pt x="f328" y="f329"/>
                  </a:cubicBezTo>
                  <a:cubicBezTo>
                    <a:pt x="f330" y="f331"/>
                    <a:pt x="f332" y="f333"/>
                    <a:pt x="f332" y="f334"/>
                  </a:cubicBezTo>
                  <a:cubicBezTo>
                    <a:pt x="f330" y="f335"/>
                    <a:pt x="f336" y="f315"/>
                    <a:pt x="f337" y="f200"/>
                  </a:cubicBezTo>
                  <a:cubicBezTo>
                    <a:pt x="f338" y="f339"/>
                    <a:pt x="f223" y="f340"/>
                    <a:pt x="f341" y="f340"/>
                  </a:cubicBezTo>
                  <a:cubicBezTo>
                    <a:pt x="f342" y="f343"/>
                    <a:pt x="f3" y="f344"/>
                    <a:pt x="f345" y="f346"/>
                  </a:cubicBezTo>
                  <a:cubicBezTo>
                    <a:pt x="f347" y="f348"/>
                    <a:pt x="f349" y="f51"/>
                    <a:pt x="f350" y="f351"/>
                  </a:cubicBezTo>
                  <a:cubicBezTo>
                    <a:pt x="f19" y="f351"/>
                    <a:pt x="f352" y="f353"/>
                    <a:pt x="f354" y="f62"/>
                  </a:cubicBezTo>
                  <a:cubicBezTo>
                    <a:pt x="f355" y="f356"/>
                    <a:pt x="f357" y="f358"/>
                    <a:pt x="f359" y="f360"/>
                  </a:cubicBezTo>
                  <a:cubicBezTo>
                    <a:pt x="f361" y="f22"/>
                    <a:pt x="f362" y="f363"/>
                    <a:pt x="f364" y="f10"/>
                  </a:cubicBezTo>
                  <a:cubicBezTo>
                    <a:pt x="f365" y="f366"/>
                    <a:pt x="f367" y="f368"/>
                    <a:pt x="f320" y="f369"/>
                  </a:cubicBezTo>
                  <a:cubicBezTo>
                    <a:pt x="f370" y="f371"/>
                    <a:pt x="f324" y="f372"/>
                    <a:pt x="f299" y="f373"/>
                  </a:cubicBezTo>
                  <a:cubicBezTo>
                    <a:pt x="f294" y="f374"/>
                    <a:pt x="f375" y="f376"/>
                    <a:pt x="f377" y="f350"/>
                  </a:cubicBezTo>
                  <a:cubicBezTo>
                    <a:pt x="f365" y="f378"/>
                    <a:pt x="f379" y="f380"/>
                    <a:pt x="f362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233" y="f390"/>
                    <a:pt x="f391" y="f383"/>
                  </a:cubicBezTo>
                  <a:cubicBezTo>
                    <a:pt x="f269" y="f378"/>
                    <a:pt x="f269" y="f12"/>
                    <a:pt x="f392" y="f354"/>
                  </a:cubicBezTo>
                  <a:cubicBezTo>
                    <a:pt x="f328" y="f318"/>
                    <a:pt x="f301" y="f393"/>
                    <a:pt x="f394" y="f219"/>
                  </a:cubicBezTo>
                  <a:cubicBezTo>
                    <a:pt x="f395" y="f396"/>
                    <a:pt x="f397" y="f393"/>
                    <a:pt x="f359" y="f398"/>
                  </a:cubicBezTo>
                  <a:cubicBezTo>
                    <a:pt x="f217" y="f399"/>
                    <a:pt x="f215" y="f3"/>
                    <a:pt x="f400" y="f17"/>
                  </a:cubicBezTo>
                  <a:cubicBezTo>
                    <a:pt x="f401" y="f402"/>
                    <a:pt x="f318" y="f403"/>
                    <a:pt x="f215" y="f307"/>
                  </a:cubicBezTo>
                  <a:cubicBezTo>
                    <a:pt x="f364" y="f404"/>
                    <a:pt x="f367" y="f405"/>
                    <a:pt x="f406" y="f407"/>
                  </a:cubicBezTo>
                  <a:cubicBezTo>
                    <a:pt x="f408" y="f409"/>
                    <a:pt x="f410" y="f411"/>
                    <a:pt x="f412" y="f6"/>
                  </a:cubicBezTo>
                  <a:cubicBezTo>
                    <a:pt x="f413" y="f414"/>
                    <a:pt x="f397" y="f414"/>
                    <a:pt x="f397" y="f415"/>
                  </a:cubicBezTo>
                  <a:cubicBezTo>
                    <a:pt x="f362" y="f416"/>
                    <a:pt x="f217" y="f417"/>
                    <a:pt x="f20" y="f225"/>
                  </a:cubicBezTo>
                  <a:cubicBezTo>
                    <a:pt x="f13" y="f301"/>
                    <a:pt x="f418" y="f365"/>
                    <a:pt x="f419" y="f215"/>
                  </a:cubicBezTo>
                  <a:cubicBezTo>
                    <a:pt x="f420" y="f419"/>
                    <a:pt x="f419" y="f345"/>
                    <a:pt x="f9" y="f10"/>
                  </a:cubicBezTo>
                  <a:cubicBezTo>
                    <a:pt x="f9" y="f10"/>
                    <a:pt x="f9" y="f10"/>
                    <a:pt x="f9" y="f10"/>
                  </a:cubicBezTo>
                  <a:close/>
                  <a:moveTo>
                    <a:pt x="f421" y="f422"/>
                  </a:moveTo>
                  <a:cubicBezTo>
                    <a:pt x="f423" y="f422"/>
                    <a:pt x="f424" y="f422"/>
                    <a:pt x="f425" y="f422"/>
                  </a:cubicBezTo>
                  <a:cubicBezTo>
                    <a:pt x="f425" y="f426"/>
                    <a:pt x="f427" y="f428"/>
                    <a:pt x="f425" y="f429"/>
                  </a:cubicBezTo>
                  <a:cubicBezTo>
                    <a:pt x="f421" y="f430"/>
                    <a:pt x="f431" y="f432"/>
                    <a:pt x="f433" y="f432"/>
                  </a:cubicBezTo>
                  <a:cubicBezTo>
                    <a:pt x="f434" y="f432"/>
                    <a:pt x="f124" y="f435"/>
                    <a:pt x="f436" y="f208"/>
                  </a:cubicBezTo>
                  <a:cubicBezTo>
                    <a:pt x="f437" y="f438"/>
                    <a:pt x="f439" y="f440"/>
                    <a:pt x="f441" y="f442"/>
                  </a:cubicBezTo>
                  <a:cubicBezTo>
                    <a:pt x="f443" y="f444"/>
                    <a:pt x="f445" y="f230"/>
                    <a:pt x="f446" y="f447"/>
                  </a:cubicBezTo>
                  <a:cubicBezTo>
                    <a:pt x="f448" y="f449"/>
                    <a:pt x="f450" y="f451"/>
                    <a:pt x="f452" y="f453"/>
                  </a:cubicBezTo>
                  <a:cubicBezTo>
                    <a:pt x="f454" y="f455"/>
                    <a:pt x="f423" y="f456"/>
                    <a:pt x="f421" y="f151"/>
                  </a:cubicBezTo>
                  <a:cubicBezTo>
                    <a:pt x="f421" y="f226"/>
                    <a:pt x="f421" y="f153"/>
                    <a:pt x="f421" y="f422"/>
                  </a:cubicBezTo>
                  <a:close/>
                  <a:moveTo>
                    <a:pt x="f457" y="f458"/>
                  </a:moveTo>
                  <a:cubicBezTo>
                    <a:pt x="f190" y="f458"/>
                    <a:pt x="f459" y="f312"/>
                    <a:pt x="f94" y="f102"/>
                  </a:cubicBezTo>
                  <a:cubicBezTo>
                    <a:pt x="f289" y="f460"/>
                    <a:pt x="f461" y="f462"/>
                    <a:pt x="f463" y="f464"/>
                  </a:cubicBezTo>
                  <a:cubicBezTo>
                    <a:pt x="f293" y="f454"/>
                    <a:pt x="f465" y="f466"/>
                    <a:pt x="f467" y="f468"/>
                  </a:cubicBezTo>
                  <a:cubicBezTo>
                    <a:pt x="f469" y="f470"/>
                    <a:pt x="f471" y="f472"/>
                    <a:pt x="f473" y="f474"/>
                  </a:cubicBezTo>
                  <a:cubicBezTo>
                    <a:pt x="f475" y="f476"/>
                    <a:pt x="f477" y="f478"/>
                    <a:pt x="f479" y="f423"/>
                  </a:cubicBezTo>
                  <a:cubicBezTo>
                    <a:pt x="f480" y="f108"/>
                    <a:pt x="f481" y="f458"/>
                    <a:pt x="f457" y="f458"/>
                  </a:cubicBezTo>
                  <a:close/>
                  <a:moveTo>
                    <a:pt x="f482" y="f483"/>
                  </a:moveTo>
                  <a:cubicBezTo>
                    <a:pt x="f484" y="f483"/>
                    <a:pt x="f485" y="f486"/>
                    <a:pt x="f487" y="f483"/>
                  </a:cubicBezTo>
                  <a:cubicBezTo>
                    <a:pt x="f488" y="f489"/>
                    <a:pt x="f490" y="f491"/>
                    <a:pt x="f492" y="f493"/>
                  </a:cubicBezTo>
                  <a:cubicBezTo>
                    <a:pt x="f494" y="f495"/>
                    <a:pt x="f315" y="f496"/>
                    <a:pt x="f97" y="f497"/>
                  </a:cubicBezTo>
                  <a:cubicBezTo>
                    <a:pt x="f498" y="f499"/>
                    <a:pt x="f500" y="f501"/>
                    <a:pt x="f502" y="f201"/>
                  </a:cubicBezTo>
                  <a:cubicBezTo>
                    <a:pt x="f503" y="f205"/>
                    <a:pt x="f485" y="f187"/>
                    <a:pt x="f110" y="f187"/>
                  </a:cubicBezTo>
                  <a:cubicBezTo>
                    <a:pt x="f104" y="f187"/>
                    <a:pt x="f504" y="f505"/>
                    <a:pt x="f506" y="f507"/>
                  </a:cubicBezTo>
                  <a:cubicBezTo>
                    <a:pt x="f508" y="f509"/>
                    <a:pt x="f293" y="f510"/>
                    <a:pt x="f293" y="f511"/>
                  </a:cubicBezTo>
                  <a:cubicBezTo>
                    <a:pt x="f287" y="f512"/>
                    <a:pt x="f513" y="f514"/>
                    <a:pt x="f515" y="f516"/>
                  </a:cubicBezTo>
                  <a:cubicBezTo>
                    <a:pt x="f515" y="f486"/>
                    <a:pt x="f517" y="f483"/>
                    <a:pt x="f461" y="f483"/>
                  </a:cubicBezTo>
                  <a:cubicBezTo>
                    <a:pt x="f504" y="f483"/>
                    <a:pt x="f108" y="f483"/>
                    <a:pt x="f482" y="f483"/>
                  </a:cubicBezTo>
                  <a:close/>
                  <a:moveTo>
                    <a:pt x="f518" y="f289"/>
                  </a:moveTo>
                  <a:cubicBezTo>
                    <a:pt x="f519" y="f289"/>
                    <a:pt x="f132" y="f517"/>
                    <a:pt x="f520" y="f286"/>
                  </a:cubicBezTo>
                  <a:cubicBezTo>
                    <a:pt x="f521" y="f522"/>
                    <a:pt x="f99" y="f523"/>
                    <a:pt x="f524" y="f525"/>
                  </a:cubicBezTo>
                  <a:cubicBezTo>
                    <a:pt x="f479" y="f526"/>
                    <a:pt x="f527" y="f528"/>
                    <a:pt x="f529" y="f530"/>
                  </a:cubicBezTo>
                  <a:cubicBezTo>
                    <a:pt x="f531" y="f532"/>
                    <a:pt x="f533" y="f534"/>
                    <a:pt x="f535" y="f178"/>
                  </a:cubicBezTo>
                  <a:cubicBezTo>
                    <a:pt x="f536" y="f480"/>
                    <a:pt x="f536" y="f537"/>
                    <a:pt x="f538" y="f539"/>
                  </a:cubicBezTo>
                  <a:cubicBezTo>
                    <a:pt x="f148" y="f122"/>
                    <a:pt x="f540" y="f541"/>
                    <a:pt x="f542" y="f543"/>
                  </a:cubicBezTo>
                  <a:cubicBezTo>
                    <a:pt x="f544" y="f184"/>
                    <a:pt x="f545" y="f546"/>
                    <a:pt x="f518" y="f289"/>
                  </a:cubicBezTo>
                  <a:close/>
                  <a:moveTo>
                    <a:pt x="f547" y="f548"/>
                  </a:moveTo>
                  <a:cubicBezTo>
                    <a:pt x="f225" y="f549"/>
                    <a:pt x="f225" y="f550"/>
                    <a:pt x="f551" y="f442"/>
                  </a:cubicBezTo>
                  <a:cubicBezTo>
                    <a:pt x="f292" y="f552"/>
                    <a:pt x="f377" y="f553"/>
                    <a:pt x="f554" y="f555"/>
                  </a:cubicBezTo>
                  <a:cubicBezTo>
                    <a:pt x="f15" y="f556"/>
                    <a:pt x="f23" y="f557"/>
                    <a:pt x="f558" y="f559"/>
                  </a:cubicBezTo>
                  <a:cubicBezTo>
                    <a:pt x="f560" y="f561"/>
                    <a:pt x="f363" y="f562"/>
                    <a:pt x="f563" y="f141"/>
                  </a:cubicBezTo>
                  <a:cubicBezTo>
                    <a:pt x="f23" y="f564"/>
                    <a:pt x="f565" y="f566"/>
                    <a:pt x="f399" y="f567"/>
                  </a:cubicBezTo>
                  <a:cubicBezTo>
                    <a:pt x="f357" y="f568"/>
                    <a:pt x="f215" y="f569"/>
                    <a:pt x="f570" y="f571"/>
                  </a:cubicBezTo>
                  <a:cubicBezTo>
                    <a:pt x="f375" y="f572"/>
                    <a:pt x="f332" y="f573"/>
                    <a:pt x="f547" y="f548"/>
                  </a:cubicBezTo>
                  <a:close/>
                  <a:moveTo>
                    <a:pt x="f574" y="f575"/>
                  </a:moveTo>
                  <a:cubicBezTo>
                    <a:pt x="f576" y="f577"/>
                    <a:pt x="f50" y="f578"/>
                    <a:pt x="f579" y="f169"/>
                  </a:cubicBezTo>
                  <a:cubicBezTo>
                    <a:pt x="f580" y="f510"/>
                    <a:pt x="f340" y="f581"/>
                    <a:pt x="f582" y="f210"/>
                  </a:cubicBezTo>
                  <a:cubicBezTo>
                    <a:pt x="f583" y="f584"/>
                    <a:pt x="f585" y="f586"/>
                    <a:pt x="f587" y="f588"/>
                  </a:cubicBezTo>
                  <a:cubicBezTo>
                    <a:pt x="f72" y="f486"/>
                    <a:pt x="f589" y="f590"/>
                    <a:pt x="f200" y="f591"/>
                  </a:cubicBezTo>
                  <a:cubicBezTo>
                    <a:pt x="f592" y="f593"/>
                    <a:pt x="f594" y="f447"/>
                    <a:pt x="f30" y="f595"/>
                  </a:cubicBezTo>
                  <a:cubicBezTo>
                    <a:pt x="f390" y="f596"/>
                    <a:pt x="f597" y="f598"/>
                    <a:pt x="f599" y="f600"/>
                  </a:cubicBezTo>
                  <a:cubicBezTo>
                    <a:pt x="f601" y="f516"/>
                    <a:pt x="f602" y="f603"/>
                    <a:pt x="f574" y="f575"/>
                  </a:cubicBezTo>
                  <a:close/>
                  <a:moveTo>
                    <a:pt x="f108" y="f108"/>
                  </a:moveTo>
                  <a:cubicBezTo>
                    <a:pt x="f108" y="f482"/>
                    <a:pt x="f298" y="f604"/>
                    <a:pt x="f605" y="f606"/>
                  </a:cubicBezTo>
                  <a:cubicBezTo>
                    <a:pt x="f607" y="f608"/>
                    <a:pt x="f609" y="f93"/>
                    <a:pt x="f458" y="f610"/>
                  </a:cubicBezTo>
                  <a:cubicBezTo>
                    <a:pt x="f315" y="f611"/>
                    <a:pt x="f612" y="f488"/>
                    <a:pt x="f78" y="f613"/>
                  </a:cubicBezTo>
                  <a:cubicBezTo>
                    <a:pt x="f85" y="f302"/>
                    <a:pt x="f78" y="f460"/>
                    <a:pt x="f78" y="f614"/>
                  </a:cubicBezTo>
                  <a:cubicBezTo>
                    <a:pt x="f85" y="f615"/>
                    <a:pt x="f76" y="f616"/>
                    <a:pt x="f95" y="f469"/>
                  </a:cubicBezTo>
                  <a:cubicBezTo>
                    <a:pt x="f86" y="f617"/>
                    <a:pt x="f618" y="f619"/>
                    <a:pt x="f88" y="f620"/>
                  </a:cubicBezTo>
                  <a:cubicBezTo>
                    <a:pt x="f621" y="f421"/>
                    <a:pt x="f622" y="f424"/>
                    <a:pt x="f623" y="f469"/>
                  </a:cubicBezTo>
                  <a:cubicBezTo>
                    <a:pt x="f624" y="f287"/>
                    <a:pt x="f624" y="f625"/>
                    <a:pt x="f108" y="f108"/>
                  </a:cubicBezTo>
                  <a:close/>
                  <a:moveTo>
                    <a:pt x="f313" y="f626"/>
                  </a:moveTo>
                  <a:cubicBezTo>
                    <a:pt x="f354" y="f218"/>
                    <a:pt x="f627" y="f497"/>
                    <a:pt x="f368" y="f628"/>
                  </a:cubicBezTo>
                  <a:cubicBezTo>
                    <a:pt x="f629" y="f630"/>
                    <a:pt x="f631" y="f632"/>
                    <a:pt x="f633" y="f634"/>
                  </a:cubicBezTo>
                  <a:cubicBezTo>
                    <a:pt x="f635" y="f636"/>
                    <a:pt x="f381" y="f555"/>
                    <a:pt x="f637" y="f638"/>
                  </a:cubicBezTo>
                  <a:cubicBezTo>
                    <a:pt x="f48" y="f639"/>
                    <a:pt x="f75" y="f640"/>
                    <a:pt x="f209" y="f641"/>
                  </a:cubicBezTo>
                  <a:cubicBezTo>
                    <a:pt x="f71" y="f642"/>
                    <a:pt x="f376" y="f643"/>
                    <a:pt x="f644" y="f645"/>
                  </a:cubicBezTo>
                  <a:cubicBezTo>
                    <a:pt x="f646" y="f147"/>
                    <a:pt x="f360" y="f647"/>
                    <a:pt x="f648" y="f649"/>
                  </a:cubicBezTo>
                  <a:cubicBezTo>
                    <a:pt x="f560" y="f650"/>
                    <a:pt x="f19" y="f651"/>
                    <a:pt x="f652" y="f600"/>
                  </a:cubicBezTo>
                  <a:cubicBezTo>
                    <a:pt x="f653" y="f455"/>
                    <a:pt x="f420" y="f151"/>
                    <a:pt x="f313" y="f626"/>
                  </a:cubicBezTo>
                  <a:close/>
                  <a:moveTo>
                    <a:pt x="f654" y="f655"/>
                  </a:moveTo>
                  <a:cubicBezTo>
                    <a:pt x="f654" y="f656"/>
                    <a:pt x="f60" y="f465"/>
                    <a:pt x="f654" y="f657"/>
                  </a:cubicBezTo>
                  <a:cubicBezTo>
                    <a:pt x="f49" y="f286"/>
                    <a:pt x="f52" y="f616"/>
                    <a:pt x="f658" y="f114"/>
                  </a:cubicBezTo>
                  <a:cubicBezTo>
                    <a:pt x="f56" y="f659"/>
                    <a:pt x="f54" y="f190"/>
                    <a:pt x="f660" y="f661"/>
                  </a:cubicBezTo>
                  <a:cubicBezTo>
                    <a:pt x="f41" y="f659"/>
                    <a:pt x="f346" y="f662"/>
                    <a:pt x="f64" y="f462"/>
                  </a:cubicBezTo>
                  <a:cubicBezTo>
                    <a:pt x="f582" y="f663"/>
                    <a:pt x="f582" y="f664"/>
                    <a:pt x="f665" y="f666"/>
                  </a:cubicBezTo>
                  <a:cubicBezTo>
                    <a:pt x="f41" y="f326"/>
                    <a:pt x="f667" y="f91"/>
                    <a:pt x="f668" y="f669"/>
                  </a:cubicBezTo>
                  <a:cubicBezTo>
                    <a:pt x="f670" y="f671"/>
                    <a:pt x="f672" y="f673"/>
                    <a:pt x="f674" y="f675"/>
                  </a:cubicBezTo>
                  <a:cubicBezTo>
                    <a:pt x="f50" y="f676"/>
                    <a:pt x="f654" y="f677"/>
                    <a:pt x="f654" y="f655"/>
                  </a:cubicBezTo>
                  <a:close/>
                  <a:moveTo>
                    <a:pt x="f678" y="f679"/>
                  </a:moveTo>
                  <a:cubicBezTo>
                    <a:pt x="f680" y="f681"/>
                    <a:pt x="f682" y="f683"/>
                    <a:pt x="f684" y="f596"/>
                  </a:cubicBezTo>
                  <a:cubicBezTo>
                    <a:pt x="f685" y="f686"/>
                    <a:pt x="f687" y="f686"/>
                    <a:pt x="f688" y="f689"/>
                  </a:cubicBezTo>
                  <a:cubicBezTo>
                    <a:pt x="f688" y="f689"/>
                    <a:pt x="f690" y="f689"/>
                    <a:pt x="f268" y="f691"/>
                  </a:cubicBezTo>
                  <a:cubicBezTo>
                    <a:pt x="f692" y="f149"/>
                    <a:pt x="f272" y="f149"/>
                    <a:pt x="f693" y="f694"/>
                  </a:cubicBezTo>
                  <a:cubicBezTo>
                    <a:pt x="f175" y="f636"/>
                    <a:pt x="f166" y="f695"/>
                    <a:pt x="f696" y="f697"/>
                  </a:cubicBezTo>
                  <a:cubicBezTo>
                    <a:pt x="f698" y="f699"/>
                    <a:pt x="f266" y="f632"/>
                    <a:pt x="f700" y="f512"/>
                  </a:cubicBezTo>
                  <a:cubicBezTo>
                    <a:pt x="f109" y="f699"/>
                    <a:pt x="f701" y="f702"/>
                    <a:pt x="f703" y="f704"/>
                  </a:cubicBezTo>
                  <a:cubicBezTo>
                    <a:pt x="f680" y="f216"/>
                    <a:pt x="f680" y="f496"/>
                    <a:pt x="f678" y="f679"/>
                  </a:cubicBezTo>
                  <a:close/>
                  <a:moveTo>
                    <a:pt x="f18" y="f705"/>
                  </a:moveTo>
                  <a:cubicBezTo>
                    <a:pt x="f368" y="f291"/>
                    <a:pt x="f18" y="f459"/>
                    <a:pt x="f366" y="f617"/>
                  </a:cubicBezTo>
                  <a:cubicBezTo>
                    <a:pt x="f19" y="f423"/>
                    <a:pt x="f706" y="f454"/>
                    <a:pt x="f560" y="f707"/>
                  </a:cubicBezTo>
                  <a:cubicBezTo>
                    <a:pt x="f708" y="f424"/>
                    <a:pt x="f709" y="f427"/>
                    <a:pt x="f710" y="f464"/>
                  </a:cubicBezTo>
                  <a:cubicBezTo>
                    <a:pt x="f711" y="f712"/>
                    <a:pt x="f713" y="f616"/>
                    <a:pt x="f714" y="f286"/>
                  </a:cubicBezTo>
                  <a:cubicBezTo>
                    <a:pt x="f635" y="f656"/>
                    <a:pt x="f381" y="f715"/>
                    <a:pt x="f716" y="f717"/>
                  </a:cubicBezTo>
                  <a:cubicBezTo>
                    <a:pt x="f38" y="f503"/>
                    <a:pt x="f718" y="f608"/>
                    <a:pt x="f719" y="f488"/>
                  </a:cubicBezTo>
                  <a:cubicBezTo>
                    <a:pt x="f22" y="f720"/>
                    <a:pt x="f369" y="f606"/>
                    <a:pt x="f18" y="f721"/>
                  </a:cubicBezTo>
                  <a:cubicBezTo>
                    <a:pt x="f368" y="f722"/>
                    <a:pt x="f18" y="f605"/>
                    <a:pt x="f18" y="f705"/>
                  </a:cubicBezTo>
                  <a:close/>
                  <a:moveTo>
                    <a:pt x="f723" y="f724"/>
                  </a:moveTo>
                  <a:cubicBezTo>
                    <a:pt x="f725" y="f259"/>
                    <a:pt x="f382" y="f726"/>
                    <a:pt x="f325" y="f727"/>
                  </a:cubicBezTo>
                  <a:cubicBezTo>
                    <a:pt x="f728" y="f729"/>
                    <a:pt x="f730" y="f127"/>
                    <a:pt x="f731" y="f150"/>
                  </a:cubicBezTo>
                  <a:cubicBezTo>
                    <a:pt x="f263" y="f732"/>
                    <a:pt x="f260" y="f733"/>
                    <a:pt x="f231" y="f734"/>
                  </a:cubicBezTo>
                  <a:cubicBezTo>
                    <a:pt x="f391" y="f735"/>
                    <a:pt x="f736" y="f737"/>
                    <a:pt x="f551" y="f738"/>
                  </a:cubicBezTo>
                  <a:cubicBezTo>
                    <a:pt x="f338" y="f739"/>
                    <a:pt x="f740" y="f741"/>
                    <a:pt x="f742" y="f743"/>
                  </a:cubicBezTo>
                  <a:cubicBezTo>
                    <a:pt x="f364" y="f744"/>
                    <a:pt x="f745" y="f743"/>
                    <a:pt x="f723" y="f746"/>
                  </a:cubicBezTo>
                  <a:cubicBezTo>
                    <a:pt x="f723" y="f734"/>
                    <a:pt x="f723" y="f135"/>
                    <a:pt x="f723" y="f724"/>
                  </a:cubicBezTo>
                  <a:close/>
                  <a:moveTo>
                    <a:pt x="f239" y="f747"/>
                  </a:moveTo>
                  <a:cubicBezTo>
                    <a:pt x="f239" y="f748"/>
                    <a:pt x="f392" y="f242"/>
                    <a:pt x="f301" y="f749"/>
                  </a:cubicBezTo>
                  <a:cubicBezTo>
                    <a:pt x="f750" y="f751"/>
                    <a:pt x="f365" y="f752"/>
                    <a:pt x="f397" y="f753"/>
                  </a:cubicBezTo>
                  <a:cubicBezTo>
                    <a:pt x="f570" y="f754"/>
                    <a:pt x="f393" y="f755"/>
                    <a:pt x="f359" y="f756"/>
                  </a:cubicBezTo>
                  <a:cubicBezTo>
                    <a:pt x="f397" y="f757"/>
                    <a:pt x="f413" y="f758"/>
                    <a:pt x="f723" y="f759"/>
                  </a:cubicBezTo>
                  <a:cubicBezTo>
                    <a:pt x="f745" y="f254"/>
                    <a:pt x="f745" y="f760"/>
                    <a:pt x="f761" y="f762"/>
                  </a:cubicBezTo>
                  <a:cubicBezTo>
                    <a:pt x="f763" y="f764"/>
                    <a:pt x="f337" y="f254"/>
                    <a:pt x="f388" y="f765"/>
                  </a:cubicBezTo>
                  <a:cubicBezTo>
                    <a:pt x="f237" y="f766"/>
                    <a:pt x="f767" y="f768"/>
                    <a:pt x="f239" y="f747"/>
                  </a:cubicBezTo>
                  <a:close/>
                  <a:moveTo>
                    <a:pt x="f769" y="f770"/>
                  </a:moveTo>
                  <a:cubicBezTo>
                    <a:pt x="f769" y="f289"/>
                    <a:pt x="f769" y="f655"/>
                    <a:pt x="f355" y="f771"/>
                  </a:cubicBezTo>
                  <a:cubicBezTo>
                    <a:pt x="f357" y="f482"/>
                    <a:pt x="f217" y="f772"/>
                    <a:pt x="f362" y="f621"/>
                  </a:cubicBezTo>
                  <a:cubicBezTo>
                    <a:pt x="f305" y="f773"/>
                    <a:pt x="f774" y="f775"/>
                    <a:pt x="f763" y="f776"/>
                  </a:cubicBezTo>
                  <a:cubicBezTo>
                    <a:pt x="f406" y="f188"/>
                    <a:pt x="f341" y="f466"/>
                    <a:pt x="f221" y="f777"/>
                  </a:cubicBezTo>
                  <a:cubicBezTo>
                    <a:pt x="f745" y="f778"/>
                    <a:pt x="f725" y="f779"/>
                    <a:pt x="f379" y="f780"/>
                  </a:cubicBezTo>
                  <a:cubicBezTo>
                    <a:pt x="f781" y="f782"/>
                    <a:pt x="f419" y="f783"/>
                    <a:pt x="f769" y="f770"/>
                  </a:cubicBezTo>
                  <a:close/>
                  <a:moveTo>
                    <a:pt x="f784" y="f785"/>
                  </a:moveTo>
                  <a:cubicBezTo>
                    <a:pt x="f786" y="f787"/>
                    <a:pt x="f788" y="f789"/>
                    <a:pt x="f297" y="f790"/>
                  </a:cubicBezTo>
                  <a:cubicBezTo>
                    <a:pt x="f299" y="f791"/>
                    <a:pt x="f375" y="f443"/>
                    <a:pt x="f322" y="f790"/>
                  </a:cubicBezTo>
                  <a:cubicBezTo>
                    <a:pt x="f792" y="f793"/>
                    <a:pt x="f794" y="f795"/>
                    <a:pt x="f763" y="f796"/>
                  </a:cubicBezTo>
                  <a:cubicBezTo>
                    <a:pt x="f377" y="f780"/>
                    <a:pt x="f407" y="f797"/>
                    <a:pt x="f798" y="f421"/>
                  </a:cubicBezTo>
                  <a:cubicBezTo>
                    <a:pt x="f299" y="f427"/>
                    <a:pt x="f386" y="f712"/>
                    <a:pt x="f799" y="f712"/>
                  </a:cubicBezTo>
                  <a:cubicBezTo>
                    <a:pt x="f327" y="f712"/>
                    <a:pt x="f290" y="f427"/>
                    <a:pt x="f800" y="f423"/>
                  </a:cubicBezTo>
                  <a:cubicBezTo>
                    <a:pt x="f330" y="f801"/>
                    <a:pt x="f802" y="f803"/>
                    <a:pt x="f784" y="f785"/>
                  </a:cubicBezTo>
                  <a:close/>
                  <a:moveTo>
                    <a:pt x="f742" y="f804"/>
                  </a:moveTo>
                  <a:cubicBezTo>
                    <a:pt x="f370" y="f805"/>
                    <a:pt x="f297" y="f806"/>
                    <a:pt x="f807" y="f262"/>
                  </a:cubicBezTo>
                  <a:cubicBezTo>
                    <a:pt x="f808" y="f535"/>
                    <a:pt x="f788" y="f809"/>
                    <a:pt x="f547" y="f533"/>
                  </a:cubicBezTo>
                  <a:cubicBezTo>
                    <a:pt x="f290" y="f166"/>
                    <a:pt x="f338" y="f172"/>
                    <a:pt x="f322" y="f810"/>
                  </a:cubicBezTo>
                  <a:cubicBezTo>
                    <a:pt x="f223" y="f126"/>
                    <a:pt x="f325" y="f272"/>
                    <a:pt x="f388" y="f811"/>
                  </a:cubicBezTo>
                  <a:cubicBezTo>
                    <a:pt x="f332" y="f274"/>
                    <a:pt x="f784" y="f812"/>
                    <a:pt x="f235" y="f813"/>
                  </a:cubicBezTo>
                  <a:cubicBezTo>
                    <a:pt x="f276" y="f811"/>
                    <a:pt x="f417" y="f814"/>
                    <a:pt x="f417" y="f815"/>
                  </a:cubicBezTo>
                  <a:cubicBezTo>
                    <a:pt x="f730" y="f816"/>
                    <a:pt x="f786" y="f817"/>
                    <a:pt x="f388" y="f262"/>
                  </a:cubicBezTo>
                  <a:cubicBezTo>
                    <a:pt x="f337" y="f818"/>
                    <a:pt x="f740" y="f682"/>
                    <a:pt x="f384" y="f819"/>
                  </a:cubicBezTo>
                  <a:cubicBezTo>
                    <a:pt x="f406" y="f820"/>
                    <a:pt x="f821" y="f822"/>
                    <a:pt x="f742" y="f804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Freeform 26">
              <a:extLst>
                <a:ext uri="{FF2B5EF4-FFF2-40B4-BE49-F238E27FC236}">
                  <a16:creationId xmlns:a16="http://schemas.microsoft.com/office/drawing/2014/main" id="{9F7B7CD5-6EBB-458A-9005-3F1B238AEB30}"/>
                </a:ext>
              </a:extLst>
            </p:cNvPr>
            <p:cNvSpPr/>
            <p:nvPr/>
          </p:nvSpPr>
          <p:spPr>
            <a:xfrm>
              <a:off x="5876940" y="1419359"/>
              <a:ext cx="1171108" cy="18662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4"/>
                <a:gd name="f7" fmla="val 1681"/>
                <a:gd name="f8" fmla="val 234"/>
                <a:gd name="f9" fmla="val 1548"/>
                <a:gd name="f10" fmla="val 220"/>
                <a:gd name="f11" fmla="val 1562"/>
                <a:gd name="f12" fmla="val 207"/>
                <a:gd name="f13" fmla="val 1571"/>
                <a:gd name="f14" fmla="val 190"/>
                <a:gd name="f15" fmla="val 1574"/>
                <a:gd name="f16" fmla="val 149"/>
                <a:gd name="f17" fmla="val 1581"/>
                <a:gd name="f18" fmla="val 119"/>
                <a:gd name="f19" fmla="val 1558"/>
                <a:gd name="f20" fmla="val 112"/>
                <a:gd name="f21" fmla="val 1516"/>
                <a:gd name="f22" fmla="val 102"/>
                <a:gd name="f23" fmla="val 1455"/>
                <a:gd name="f24" fmla="val 1398"/>
                <a:gd name="f25" fmla="val 136"/>
                <a:gd name="f26" fmla="val 1341"/>
                <a:gd name="f27" fmla="val 141"/>
                <a:gd name="f28" fmla="val 1325"/>
                <a:gd name="f29" fmla="val 138"/>
                <a:gd name="f30" fmla="val 1316"/>
                <a:gd name="f31" fmla="val 126"/>
                <a:gd name="f32" fmla="val 1304"/>
                <a:gd name="f33" fmla="val 8"/>
                <a:gd name="f34" fmla="val 1187"/>
                <a:gd name="f35" fmla="val 985"/>
                <a:gd name="f36" fmla="val 108"/>
                <a:gd name="f37" fmla="val 858"/>
                <a:gd name="f38" fmla="val 130"/>
                <a:gd name="f39" fmla="val 833"/>
                <a:gd name="f40" fmla="val 111"/>
                <a:gd name="f41" fmla="val 805"/>
                <a:gd name="f42" fmla="val 97"/>
                <a:gd name="f43" fmla="val 784"/>
                <a:gd name="f44" fmla="val 84"/>
                <a:gd name="f45" fmla="val 762"/>
                <a:gd name="f46" fmla="val 70"/>
                <a:gd name="f47" fmla="val 741"/>
                <a:gd name="f48" fmla="val 44"/>
                <a:gd name="f49" fmla="val 703"/>
                <a:gd name="f50" fmla="val 46"/>
                <a:gd name="f51" fmla="val 657"/>
                <a:gd name="f52" fmla="val 76"/>
                <a:gd name="f53" fmla="val 621"/>
                <a:gd name="f54" fmla="val 113"/>
                <a:gd name="f55" fmla="val 576"/>
                <a:gd name="f56" fmla="val 169"/>
                <a:gd name="f57" fmla="val 560"/>
                <a:gd name="f58" fmla="val 223"/>
                <a:gd name="f59" fmla="val 581"/>
                <a:gd name="f60" fmla="val 239"/>
                <a:gd name="f61" fmla="val 587"/>
                <a:gd name="f62" fmla="val 243"/>
                <a:gd name="f63" fmla="val 582"/>
                <a:gd name="f64" fmla="val 247"/>
                <a:gd name="f65" fmla="val 569"/>
                <a:gd name="f66" fmla="val 272"/>
                <a:gd name="f67" fmla="val 483"/>
                <a:gd name="f68" fmla="val 361"/>
                <a:gd name="f69" fmla="val 442"/>
                <a:gd name="f70" fmla="val 444"/>
                <a:gd name="f71" fmla="val 479"/>
                <a:gd name="f72" fmla="val 454"/>
                <a:gd name="f73" fmla="val 458"/>
                <a:gd name="f74" fmla="val 478"/>
                <a:gd name="f75" fmla="val 464"/>
                <a:gd name="f76" fmla="val 472"/>
                <a:gd name="f77" fmla="val 491"/>
                <a:gd name="f78" fmla="val 446"/>
                <a:gd name="f79" fmla="val 521"/>
                <a:gd name="f80" fmla="val 429"/>
                <a:gd name="f81" fmla="val 432"/>
                <a:gd name="f82" fmla="val 433"/>
                <a:gd name="f83" fmla="val 602"/>
                <a:gd name="f84" fmla="val 440"/>
                <a:gd name="f85" fmla="val 618"/>
                <a:gd name="f86" fmla="val 456"/>
                <a:gd name="f87" fmla="val 624"/>
                <a:gd name="f88" fmla="val 463"/>
                <a:gd name="f89" fmla="val 628"/>
                <a:gd name="f90" fmla="val 465"/>
                <a:gd name="f91" fmla="val 636"/>
                <a:gd name="f92" fmla="val 457"/>
                <a:gd name="f93" fmla="val 673"/>
                <a:gd name="f94" fmla="val 422"/>
                <a:gd name="f95" fmla="val 711"/>
                <a:gd name="f96" fmla="val 746"/>
                <a:gd name="f97" fmla="val 459"/>
                <a:gd name="f98" fmla="val 756"/>
                <a:gd name="f99" fmla="val 469"/>
                <a:gd name="f100" fmla="val 763"/>
                <a:gd name="f101" fmla="val 473"/>
                <a:gd name="f102" fmla="val 775"/>
                <a:gd name="f103" fmla="val 785"/>
                <a:gd name="f104" fmla="val 797"/>
                <a:gd name="f105" fmla="val 811"/>
                <a:gd name="f106" fmla="val 455"/>
                <a:gd name="f107" fmla="val 798"/>
                <a:gd name="f108" fmla="val 449"/>
                <a:gd name="f109" fmla="val 786"/>
                <a:gd name="f110" fmla="val 439"/>
                <a:gd name="f111" fmla="val 760"/>
                <a:gd name="f112" fmla="val 431"/>
                <a:gd name="f113" fmla="val 751"/>
                <a:gd name="f114" fmla="val 419"/>
                <a:gd name="f115" fmla="val 742"/>
                <a:gd name="f116" fmla="val 403"/>
                <a:gd name="f117" fmla="val 722"/>
                <a:gd name="f118" fmla="val 365"/>
                <a:gd name="f119" fmla="val 687"/>
                <a:gd name="f120" fmla="val 345"/>
                <a:gd name="f121" fmla="val 646"/>
                <a:gd name="f122" fmla="val 336"/>
                <a:gd name="f123" fmla="val 633"/>
                <a:gd name="f124" fmla="val 334"/>
                <a:gd name="f125" fmla="val 617"/>
                <a:gd name="f126" fmla="val 620"/>
                <a:gd name="f127" fmla="val 317"/>
                <a:gd name="f128" fmla="val 622"/>
                <a:gd name="f129" fmla="val 301"/>
                <a:gd name="f130" fmla="val 637"/>
                <a:gd name="f131" fmla="val 299"/>
                <a:gd name="f132" fmla="val 651"/>
                <a:gd name="f133" fmla="val 672"/>
                <a:gd name="f134" fmla="val 304"/>
                <a:gd name="f135" fmla="val 690"/>
                <a:gd name="f136" fmla="val 314"/>
                <a:gd name="f137" fmla="val 707"/>
                <a:gd name="f138" fmla="val 326"/>
                <a:gd name="f139" fmla="val 758"/>
                <a:gd name="f140" fmla="val 838"/>
                <a:gd name="f141" fmla="val 337"/>
                <a:gd name="f142" fmla="val 860"/>
                <a:gd name="f143" fmla="val 280"/>
                <a:gd name="f144" fmla="val 870"/>
                <a:gd name="f145" fmla="val 256"/>
                <a:gd name="f146" fmla="val 879"/>
                <a:gd name="f147" fmla="val 232"/>
                <a:gd name="f148" fmla="val 895"/>
                <a:gd name="f149" fmla="val 211"/>
                <a:gd name="f150" fmla="val 894"/>
                <a:gd name="f151" fmla="val 210"/>
                <a:gd name="f152" fmla="val 893"/>
                <a:gd name="f153" fmla="val 209"/>
                <a:gd name="f154" fmla="val 891"/>
                <a:gd name="f155" fmla="val 885"/>
                <a:gd name="f156" fmla="val 214"/>
                <a:gd name="f157" fmla="val 880"/>
                <a:gd name="f158" fmla="val 874"/>
                <a:gd name="f159" fmla="val 226"/>
                <a:gd name="f160" fmla="val 229"/>
                <a:gd name="f161" fmla="val 863"/>
                <a:gd name="f162" fmla="val 231"/>
                <a:gd name="f163" fmla="val 859"/>
                <a:gd name="f164" fmla="val 227"/>
                <a:gd name="f165" fmla="val 853"/>
                <a:gd name="f166" fmla="val 221"/>
                <a:gd name="f167" fmla="val 861"/>
                <a:gd name="f168" fmla="val 218"/>
                <a:gd name="f169" fmla="val 864"/>
                <a:gd name="f170" fmla="val 215"/>
                <a:gd name="f171" fmla="val 881"/>
                <a:gd name="f172" fmla="val 199"/>
                <a:gd name="f173" fmla="val 886"/>
                <a:gd name="f174" fmla="val 181"/>
                <a:gd name="f175" fmla="val 878"/>
                <a:gd name="f176" fmla="val 157"/>
                <a:gd name="f177" fmla="val 867"/>
                <a:gd name="f178" fmla="val 122"/>
                <a:gd name="f179" fmla="val 876"/>
                <a:gd name="f180" fmla="val 90"/>
                <a:gd name="f181" fmla="val 904"/>
                <a:gd name="f182" fmla="val 65"/>
                <a:gd name="f183" fmla="val 916"/>
                <a:gd name="f184" fmla="val 54"/>
                <a:gd name="f185" fmla="val 921"/>
                <a:gd name="f186" fmla="val 41"/>
                <a:gd name="f187" fmla="val 26"/>
                <a:gd name="f188" fmla="val 920"/>
                <a:gd name="f189" fmla="val 17"/>
                <a:gd name="f190" fmla="val 9"/>
                <a:gd name="f191" fmla="val 923"/>
                <a:gd name="f192" fmla="val 940"/>
                <a:gd name="f193" fmla="val 16"/>
                <a:gd name="f194" fmla="val 946"/>
                <a:gd name="f195" fmla="val 37"/>
                <a:gd name="f196" fmla="val 951"/>
                <a:gd name="f197" fmla="val 59"/>
                <a:gd name="f198" fmla="val 957"/>
                <a:gd name="f199" fmla="val 82"/>
                <a:gd name="f200" fmla="val 952"/>
                <a:gd name="f201" fmla="val 103"/>
                <a:gd name="f202" fmla="val 944"/>
                <a:gd name="f203" fmla="val 125"/>
                <a:gd name="f204" fmla="val 937"/>
                <a:gd name="f205" fmla="val 147"/>
                <a:gd name="f206" fmla="val 914"/>
                <a:gd name="f207" fmla="val 156"/>
                <a:gd name="f208" fmla="val 901"/>
                <a:gd name="f209" fmla="val 175"/>
                <a:gd name="f210" fmla="val 905"/>
                <a:gd name="f211" fmla="val 176"/>
                <a:gd name="f212" fmla="val 907"/>
                <a:gd name="f213" fmla="val 177"/>
                <a:gd name="f214" fmla="val 919"/>
                <a:gd name="f215" fmla="val 166"/>
                <a:gd name="f216" fmla="val 928"/>
                <a:gd name="f217" fmla="val 151"/>
                <a:gd name="f218" fmla="val 947"/>
                <a:gd name="f219" fmla="val 974"/>
                <a:gd name="f220" fmla="val 163"/>
                <a:gd name="f221" fmla="val 999"/>
                <a:gd name="f222" fmla="val 174"/>
                <a:gd name="f223" fmla="val 1011"/>
                <a:gd name="f224" fmla="val 200"/>
                <a:gd name="f225" fmla="val 1029"/>
                <a:gd name="f226" fmla="val 242"/>
                <a:gd name="f227" fmla="val 1032"/>
                <a:gd name="f228" fmla="val 286"/>
                <a:gd name="f229" fmla="val 1018"/>
                <a:gd name="f230" fmla="val 329"/>
                <a:gd name="f231" fmla="val 1010"/>
                <a:gd name="f232" fmla="val 354"/>
                <a:gd name="f233" fmla="val 987"/>
                <a:gd name="f234" fmla="val 362"/>
                <a:gd name="f235" fmla="val 961"/>
                <a:gd name="f236" fmla="val 352"/>
                <a:gd name="f237" fmla="val 935"/>
                <a:gd name="f238" fmla="val 343"/>
                <a:gd name="f239" fmla="val 918"/>
                <a:gd name="f240" fmla="val 316"/>
                <a:gd name="f241" fmla="val 924"/>
                <a:gd name="f242" fmla="val 295"/>
                <a:gd name="f243" fmla="val 927"/>
                <a:gd name="f244" fmla="val 284"/>
                <a:gd name="f245" fmla="val 936"/>
                <a:gd name="f246" fmla="val 283"/>
                <a:gd name="f247" fmla="val 967"/>
                <a:gd name="f248" fmla="val 275"/>
                <a:gd name="f249" fmla="val 264"/>
                <a:gd name="f250" fmla="val 970"/>
                <a:gd name="f251" fmla="val 246"/>
                <a:gd name="f252" fmla="val 963"/>
                <a:gd name="f253" fmla="val 217"/>
                <a:gd name="f254" fmla="val 930"/>
                <a:gd name="f255" fmla="val 212"/>
                <a:gd name="f256" fmla="val 899"/>
                <a:gd name="f257" fmla="val 309"/>
                <a:gd name="f258" fmla="val 877"/>
                <a:gd name="f259" fmla="val 382"/>
                <a:gd name="f260" fmla="val 843"/>
                <a:gd name="f261" fmla="val 409"/>
                <a:gd name="f262" fmla="val 800"/>
                <a:gd name="f263" fmla="val 412"/>
                <a:gd name="f264" fmla="val 799"/>
                <a:gd name="f265" fmla="val 413"/>
                <a:gd name="f266" fmla="val 414"/>
                <a:gd name="f267" fmla="val 807"/>
                <a:gd name="f268" fmla="val 426"/>
                <a:gd name="f269" fmla="val 820"/>
                <a:gd name="f270" fmla="val 835"/>
                <a:gd name="f271" fmla="val 852"/>
                <a:gd name="f272" fmla="val 435"/>
                <a:gd name="f273" fmla="val 869"/>
                <a:gd name="f274" fmla="val 430"/>
                <a:gd name="f275" fmla="val 892"/>
                <a:gd name="f276" fmla="val 424"/>
                <a:gd name="f277" fmla="val 421"/>
                <a:gd name="f278" fmla="val 406"/>
                <a:gd name="f279" fmla="val 982"/>
                <a:gd name="f280" fmla="val 990"/>
                <a:gd name="f281" fmla="val 994"/>
                <a:gd name="f282" fmla="val 504"/>
                <a:gd name="f283" fmla="val 996"/>
                <a:gd name="f284" fmla="val 529"/>
                <a:gd name="f285" fmla="val 555"/>
                <a:gd name="f286" fmla="val 539"/>
                <a:gd name="f287" fmla="val 984"/>
                <a:gd name="f288" fmla="val 523"/>
                <a:gd name="f289" fmla="val 981"/>
                <a:gd name="f290" fmla="val 507"/>
                <a:gd name="f291" fmla="val 978"/>
                <a:gd name="f292" fmla="val 495"/>
                <a:gd name="f293" fmla="val 975"/>
                <a:gd name="f294" fmla="val 484"/>
                <a:gd name="f295" fmla="val 971"/>
                <a:gd name="f296" fmla="val 962"/>
                <a:gd name="f297" fmla="val 898"/>
                <a:gd name="f298" fmla="val 873"/>
                <a:gd name="f299" fmla="val 844"/>
                <a:gd name="f300" fmla="val 868"/>
                <a:gd name="f301" fmla="val 884"/>
                <a:gd name="f302" fmla="val 499"/>
                <a:gd name="f303" fmla="val 526"/>
                <a:gd name="f304" fmla="val 532"/>
                <a:gd name="f305" fmla="val 531"/>
                <a:gd name="f306" fmla="val 903"/>
                <a:gd name="f307" fmla="val 948"/>
                <a:gd name="f308" fmla="val 540"/>
                <a:gd name="f309" fmla="val 972"/>
                <a:gd name="f310" fmla="val 583"/>
                <a:gd name="f311" fmla="val 599"/>
                <a:gd name="f312" fmla="val 608"/>
                <a:gd name="f313" fmla="val 993"/>
                <a:gd name="f314" fmla="val 614"/>
                <a:gd name="f315" fmla="val 1007"/>
                <a:gd name="f316" fmla="val 1013"/>
                <a:gd name="f317" fmla="val 635"/>
                <a:gd name="f318" fmla="val 649"/>
                <a:gd name="f319" fmla="val 684"/>
                <a:gd name="f320" fmla="val 1030"/>
                <a:gd name="f321" fmla="val 720"/>
                <a:gd name="f322" fmla="val 1021"/>
                <a:gd name="f323" fmla="val 1019"/>
                <a:gd name="f324" fmla="val 766"/>
                <a:gd name="f325" fmla="val 774"/>
                <a:gd name="f326" fmla="val 1025"/>
                <a:gd name="f327" fmla="val 1042"/>
                <a:gd name="f328" fmla="val 810"/>
                <a:gd name="f329" fmla="val 1035"/>
                <a:gd name="f330" fmla="val 1028"/>
                <a:gd name="f331" fmla="val 865"/>
                <a:gd name="f332" fmla="val 1024"/>
                <a:gd name="f333" fmla="val 883"/>
                <a:gd name="f334" fmla="val 897"/>
                <a:gd name="f335" fmla="val 913"/>
                <a:gd name="f336" fmla="val 1051"/>
                <a:gd name="f337" fmla="val 1052"/>
                <a:gd name="f338" fmla="val 1049"/>
                <a:gd name="f339" fmla="val 1043"/>
                <a:gd name="f340" fmla="val 1069"/>
                <a:gd name="f341" fmla="val 1104"/>
                <a:gd name="f342" fmla="val 1113"/>
                <a:gd name="f343" fmla="val 1120"/>
                <a:gd name="f344" fmla="val 1022"/>
                <a:gd name="f345" fmla="val 1127"/>
                <a:gd name="f346" fmla="val 1045"/>
                <a:gd name="f347" fmla="val 1168"/>
                <a:gd name="f348" fmla="val 1053"/>
                <a:gd name="f349" fmla="val 1210"/>
                <a:gd name="f350" fmla="val 1038"/>
                <a:gd name="f351" fmla="val 1254"/>
                <a:gd name="f352" fmla="val 1034"/>
                <a:gd name="f353" fmla="val 1265"/>
                <a:gd name="f354" fmla="val 1031"/>
                <a:gd name="f355" fmla="val 1277"/>
                <a:gd name="f356" fmla="val 1283"/>
                <a:gd name="f357" fmla="val 1291"/>
                <a:gd name="f358" fmla="val 1301"/>
                <a:gd name="f359" fmla="val 1315"/>
                <a:gd name="f360" fmla="val 1353"/>
                <a:gd name="f361" fmla="val 1017"/>
                <a:gd name="f362" fmla="val 1391"/>
                <a:gd name="f363" fmla="val 1001"/>
                <a:gd name="f364" fmla="val 1428"/>
                <a:gd name="f365" fmla="val 986"/>
                <a:gd name="f366" fmla="val 1462"/>
                <a:gd name="f367" fmla="val 965"/>
                <a:gd name="f368" fmla="val 1474"/>
                <a:gd name="f369" fmla="val 1469"/>
                <a:gd name="f370" fmla="val 1467"/>
                <a:gd name="f371" fmla="val 912"/>
                <a:gd name="f372" fmla="val 1470"/>
                <a:gd name="f373" fmla="val 910"/>
                <a:gd name="f374" fmla="val 1482"/>
                <a:gd name="f375" fmla="val 1546"/>
                <a:gd name="f376" fmla="val 840"/>
                <a:gd name="f377" fmla="val 780"/>
                <a:gd name="f378" fmla="val 1549"/>
                <a:gd name="f379" fmla="val 770"/>
                <a:gd name="f380" fmla="val 1545"/>
                <a:gd name="f381" fmla="val 765"/>
                <a:gd name="f382" fmla="val 1555"/>
                <a:gd name="f383" fmla="val 734"/>
                <a:gd name="f384" fmla="val 1603"/>
                <a:gd name="f385" fmla="val 691"/>
                <a:gd name="f386" fmla="val 1620"/>
                <a:gd name="f387" fmla="val 640"/>
                <a:gd name="f388" fmla="val 1598"/>
                <a:gd name="f389" fmla="val 1591"/>
                <a:gd name="f390" fmla="val 619"/>
                <a:gd name="f391" fmla="val 1595"/>
                <a:gd name="f392" fmla="val 611"/>
                <a:gd name="f393" fmla="val 1610"/>
                <a:gd name="f394" fmla="val 579"/>
                <a:gd name="f395" fmla="val 1669"/>
                <a:gd name="f396" fmla="val 485"/>
                <a:gd name="f397" fmla="val 1632"/>
                <a:gd name="f398" fmla="val 1623"/>
                <a:gd name="f399" fmla="val 427"/>
                <a:gd name="f400" fmla="val 1627"/>
                <a:gd name="f401" fmla="val 420"/>
                <a:gd name="f402" fmla="val 389"/>
                <a:gd name="f403" fmla="val 1656"/>
                <a:gd name="f404" fmla="val 1667"/>
                <a:gd name="f405" fmla="val 315"/>
                <a:gd name="f406" fmla="val 1664"/>
                <a:gd name="f407" fmla="val 266"/>
                <a:gd name="f408" fmla="val 1659"/>
                <a:gd name="f409" fmla="val 241"/>
                <a:gd name="f410" fmla="val 1633"/>
                <a:gd name="f411" fmla="val 236"/>
                <a:gd name="f412" fmla="val 1583"/>
                <a:gd name="f413" fmla="val 235"/>
                <a:gd name="f414" fmla="val 1572"/>
                <a:gd name="f415" fmla="val 270"/>
                <a:gd name="f416" fmla="val 1543"/>
                <a:gd name="f417" fmla="val 1569"/>
                <a:gd name="f418" fmla="val 1593"/>
                <a:gd name="f419" fmla="val 293"/>
                <a:gd name="f420" fmla="val 1613"/>
                <a:gd name="f421" fmla="val 308"/>
                <a:gd name="f422" fmla="val 330"/>
                <a:gd name="f423" fmla="val 1624"/>
                <a:gd name="f424" fmla="val 1626"/>
                <a:gd name="f425" fmla="val 415"/>
                <a:gd name="f426" fmla="val 1597"/>
                <a:gd name="f427" fmla="val 416"/>
                <a:gd name="f428" fmla="val 417"/>
                <a:gd name="f429" fmla="val 1503"/>
                <a:gd name="f430" fmla="val 1464"/>
                <a:gd name="f431" fmla="val 1424"/>
                <a:gd name="f432" fmla="val 1413"/>
                <a:gd name="f433" fmla="val 1411"/>
                <a:gd name="f434" fmla="val 397"/>
                <a:gd name="f435" fmla="val 1410"/>
                <a:gd name="f436" fmla="val 366"/>
                <a:gd name="f437" fmla="val 1405"/>
                <a:gd name="f438" fmla="val 335"/>
                <a:gd name="f439" fmla="val 1401"/>
                <a:gd name="f440" fmla="val 305"/>
                <a:gd name="f441" fmla="val 1392"/>
                <a:gd name="f442" fmla="val 1388"/>
                <a:gd name="f443" fmla="val 287"/>
                <a:gd name="f444" fmla="val 276"/>
                <a:gd name="f445" fmla="val 1442"/>
                <a:gd name="f446" fmla="val 1480"/>
                <a:gd name="f447" fmla="val 461"/>
                <a:gd name="f448" fmla="val 647"/>
                <a:gd name="f449" fmla="val 580"/>
                <a:gd name="f450" fmla="val 448"/>
                <a:gd name="f451" fmla="val 549"/>
                <a:gd name="f452" fmla="val 443"/>
                <a:gd name="f453" fmla="val 528"/>
                <a:gd name="f454" fmla="val 517"/>
                <a:gd name="f455" fmla="val 515"/>
                <a:gd name="f456" fmla="val 385"/>
                <a:gd name="f457" fmla="val 512"/>
                <a:gd name="f458" fmla="val 513"/>
                <a:gd name="f459" fmla="val 338"/>
                <a:gd name="f460" fmla="val 300"/>
                <a:gd name="f461" fmla="val 281"/>
                <a:gd name="f462" fmla="val 674"/>
                <a:gd name="f463" fmla="val 702"/>
                <a:gd name="f464" fmla="val 324"/>
                <a:gd name="f465" fmla="val 714"/>
                <a:gd name="f466" fmla="val 332"/>
                <a:gd name="f467" fmla="val 717"/>
                <a:gd name="f468" fmla="val 374"/>
                <a:gd name="f469" fmla="val 697"/>
                <a:gd name="f470" fmla="val 404"/>
                <a:gd name="f471" fmla="val 686"/>
                <a:gd name="f472" fmla="val 434"/>
                <a:gd name="f473" fmla="val 678"/>
                <a:gd name="f474" fmla="val 468"/>
                <a:gd name="f475" fmla="val 666"/>
                <a:gd name="f476" fmla="val 510"/>
                <a:gd name="f477" fmla="val 1414"/>
                <a:gd name="f478" fmla="val 494"/>
                <a:gd name="f479" fmla="val 477"/>
                <a:gd name="f480" fmla="val 1415"/>
                <a:gd name="f481" fmla="val 460"/>
                <a:gd name="f482" fmla="val 445"/>
                <a:gd name="f483" fmla="val 1420"/>
                <a:gd name="f484" fmla="val 1433"/>
                <a:gd name="f485" fmla="val 1477"/>
                <a:gd name="f486" fmla="val 447"/>
                <a:gd name="f487" fmla="val 1499"/>
                <a:gd name="f488" fmla="val 452"/>
                <a:gd name="f489" fmla="val 1536"/>
                <a:gd name="f490" fmla="val 1573"/>
                <a:gd name="f491" fmla="val 476"/>
                <a:gd name="f492" fmla="val 1606"/>
                <a:gd name="f493" fmla="val 490"/>
                <a:gd name="f494" fmla="val 1630"/>
                <a:gd name="f495" fmla="val 1636"/>
                <a:gd name="f496" fmla="val 533"/>
                <a:gd name="f497" fmla="val 1629"/>
                <a:gd name="f498" fmla="val 563"/>
                <a:gd name="f499" fmla="val 1570"/>
                <a:gd name="f500" fmla="val 1521"/>
                <a:gd name="f501" fmla="val 593"/>
                <a:gd name="f502" fmla="val 1426"/>
                <a:gd name="f503" fmla="val 1417"/>
                <a:gd name="f504" fmla="val 573"/>
                <a:gd name="f505" fmla="val 564"/>
                <a:gd name="f506" fmla="val 546"/>
                <a:gd name="f507" fmla="val 98"/>
                <a:gd name="f508" fmla="val 694"/>
                <a:gd name="f509" fmla="val 698"/>
                <a:gd name="f510" fmla="val 706"/>
                <a:gd name="f511" fmla="val 105"/>
                <a:gd name="f512" fmla="val 745"/>
                <a:gd name="f513" fmla="val 152"/>
                <a:gd name="f514" fmla="val 814"/>
                <a:gd name="f515" fmla="val 162"/>
                <a:gd name="f516" fmla="val 809"/>
                <a:gd name="f517" fmla="val 167"/>
                <a:gd name="f518" fmla="val 806"/>
                <a:gd name="f519" fmla="val 203"/>
                <a:gd name="f520" fmla="val 781"/>
                <a:gd name="f521" fmla="val 279"/>
                <a:gd name="f522" fmla="val 740"/>
                <a:gd name="f523" fmla="val 291"/>
                <a:gd name="f524" fmla="val 735"/>
                <a:gd name="f525" fmla="val 729"/>
                <a:gd name="f526" fmla="val 719"/>
                <a:gd name="f527" fmla="val 274"/>
                <a:gd name="f528" fmla="val 261"/>
                <a:gd name="f529" fmla="val 669"/>
                <a:gd name="f530" fmla="val 244"/>
                <a:gd name="f531" fmla="val 615"/>
                <a:gd name="f532" fmla="val 196"/>
                <a:gd name="f533" fmla="val 607"/>
                <a:gd name="f534" fmla="val 155"/>
                <a:gd name="f535" fmla="val 120"/>
                <a:gd name="f536" fmla="val 632"/>
                <a:gd name="f537" fmla="val 659"/>
                <a:gd name="f538" fmla="val 989"/>
                <a:gd name="f539" fmla="val 1355"/>
                <a:gd name="f540" fmla="val 995"/>
                <a:gd name="f541" fmla="val 1303"/>
                <a:gd name="f542" fmla="val 1236"/>
                <a:gd name="f543" fmla="val 1231"/>
                <a:gd name="f544" fmla="val 902"/>
                <a:gd name="f545" fmla="val 1241"/>
                <a:gd name="f546" fmla="val 1268"/>
                <a:gd name="f547" fmla="val 1292"/>
                <a:gd name="f548" fmla="val 848"/>
                <a:gd name="f549" fmla="val 1312"/>
                <a:gd name="f550" fmla="val 842"/>
                <a:gd name="f551" fmla="val 1317"/>
                <a:gd name="f552" fmla="val 1323"/>
                <a:gd name="f553" fmla="val 846"/>
                <a:gd name="f554" fmla="val 1328"/>
                <a:gd name="f555" fmla="val 872"/>
                <a:gd name="f556" fmla="val 1364"/>
                <a:gd name="f557" fmla="val 1403"/>
                <a:gd name="f558" fmla="val 931"/>
                <a:gd name="f559" fmla="val 1430"/>
                <a:gd name="f560" fmla="val 954"/>
                <a:gd name="f561" fmla="val 1447"/>
                <a:gd name="f562" fmla="val 1416"/>
                <a:gd name="f563" fmla="val 988"/>
                <a:gd name="f564" fmla="val 1399"/>
                <a:gd name="f565" fmla="val 1381"/>
                <a:gd name="f566" fmla="val 1492"/>
                <a:gd name="f567" fmla="val 743"/>
                <a:gd name="f568" fmla="val 1479"/>
                <a:gd name="f569" fmla="val 1465"/>
                <a:gd name="f570" fmla="val 739"/>
                <a:gd name="f571" fmla="val 1451"/>
                <a:gd name="f572" fmla="val 736"/>
                <a:gd name="f573" fmla="val 1432"/>
                <a:gd name="f574" fmla="val 731"/>
                <a:gd name="f575" fmla="val 727"/>
                <a:gd name="f576" fmla="val 1394"/>
                <a:gd name="f577" fmla="val 725"/>
                <a:gd name="f578" fmla="val 1385"/>
                <a:gd name="f579" fmla="val 709"/>
                <a:gd name="f580" fmla="val 696"/>
                <a:gd name="f581" fmla="val 1389"/>
                <a:gd name="f582" fmla="val 682"/>
                <a:gd name="f583" fmla="val 1396"/>
                <a:gd name="f584" fmla="val 610"/>
                <a:gd name="f585" fmla="val 1471"/>
                <a:gd name="f586" fmla="val 634"/>
                <a:gd name="f587" fmla="val 1528"/>
                <a:gd name="f588" fmla="val 648"/>
                <a:gd name="f589" fmla="val 1553"/>
                <a:gd name="f590" fmla="val 1578"/>
                <a:gd name="f591" fmla="val 692"/>
                <a:gd name="f592" fmla="val 726"/>
                <a:gd name="f593" fmla="val 1563"/>
                <a:gd name="f594" fmla="val 744"/>
                <a:gd name="f595" fmla="val 609"/>
                <a:gd name="f596" fmla="val 562"/>
                <a:gd name="f597" fmla="val 543"/>
                <a:gd name="f598" fmla="val 606"/>
                <a:gd name="f599" fmla="val 525"/>
                <a:gd name="f600" fmla="val 586"/>
                <a:gd name="f601" fmla="val 482"/>
                <a:gd name="f602" fmla="val 520"/>
                <a:gd name="f603" fmla="val 500"/>
                <a:gd name="f604" fmla="val 497"/>
                <a:gd name="f605" fmla="val 487"/>
                <a:gd name="f606" fmla="val 565"/>
                <a:gd name="f607" fmla="val 493"/>
                <a:gd name="f608" fmla="val 498"/>
                <a:gd name="f609" fmla="val 503"/>
                <a:gd name="f610" fmla="val 660"/>
                <a:gd name="f611" fmla="val 514"/>
                <a:gd name="f612" fmla="val 658"/>
                <a:gd name="f613" fmla="val 538"/>
                <a:gd name="f614" fmla="val 654"/>
                <a:gd name="f615" fmla="val 561"/>
                <a:gd name="f616" fmla="val 650"/>
                <a:gd name="f617" fmla="val 585"/>
                <a:gd name="f618" fmla="val 601"/>
                <a:gd name="f619" fmla="val 594"/>
                <a:gd name="f620" fmla="val 1445"/>
                <a:gd name="f621" fmla="val 1441"/>
                <a:gd name="f622" fmla="val 1438"/>
                <a:gd name="f623" fmla="val 1400"/>
                <a:gd name="f624" fmla="val 849"/>
                <a:gd name="f625" fmla="val 1371"/>
                <a:gd name="f626" fmla="val 827"/>
                <a:gd name="f627" fmla="val 822"/>
                <a:gd name="f628" fmla="val 1334"/>
                <a:gd name="f629" fmla="val 816"/>
                <a:gd name="f630" fmla="val 1338"/>
                <a:gd name="f631" fmla="val 796"/>
                <a:gd name="f632" fmla="val 1349"/>
                <a:gd name="f633" fmla="val 1357"/>
                <a:gd name="f634" fmla="val 767"/>
                <a:gd name="f635" fmla="val 1365"/>
                <a:gd name="f636" fmla="val 1369"/>
                <a:gd name="f637" fmla="val 752"/>
                <a:gd name="f638" fmla="val 1375"/>
                <a:gd name="f639" fmla="val 754"/>
                <a:gd name="f640" fmla="val 792"/>
                <a:gd name="f641" fmla="val 1509"/>
                <a:gd name="f642" fmla="val 804"/>
                <a:gd name="f643" fmla="val 1531"/>
                <a:gd name="f644" fmla="val 1535"/>
                <a:gd name="f645" fmla="val 1523"/>
                <a:gd name="f646" fmla="val 1506"/>
                <a:gd name="f647" fmla="val 882"/>
                <a:gd name="f648" fmla="val 641"/>
                <a:gd name="f649" fmla="val 642"/>
                <a:gd name="f650" fmla="val 598"/>
                <a:gd name="f651" fmla="val 629"/>
                <a:gd name="f652" fmla="val 643"/>
                <a:gd name="f653" fmla="val 644"/>
                <a:gd name="f654" fmla="val 652"/>
                <a:gd name="f655" fmla="val 677"/>
                <a:gd name="f656" fmla="val 701"/>
                <a:gd name="f657" fmla="val 645"/>
                <a:gd name="f658" fmla="val 737"/>
                <a:gd name="f659" fmla="val 638"/>
                <a:gd name="f660" fmla="val 588"/>
                <a:gd name="f661" fmla="val 568"/>
                <a:gd name="f662" fmla="val 738"/>
                <a:gd name="f663" fmla="val 728"/>
                <a:gd name="f664" fmla="val 501"/>
                <a:gd name="f665" fmla="val 723"/>
                <a:gd name="f666" fmla="val 486"/>
                <a:gd name="f667" fmla="val 474"/>
                <a:gd name="f668" fmla="val 471"/>
                <a:gd name="f669" fmla="val 679"/>
                <a:gd name="f670" fmla="val 467"/>
                <a:gd name="f671" fmla="val 655"/>
                <a:gd name="f672" fmla="val 146"/>
                <a:gd name="f673" fmla="val 148"/>
                <a:gd name="f674" fmla="val 1491"/>
                <a:gd name="f675" fmla="val 1502"/>
                <a:gd name="f676" fmla="val 165"/>
                <a:gd name="f677" fmla="val 1527"/>
                <a:gd name="f678" fmla="val 194"/>
                <a:gd name="f679" fmla="val 204"/>
                <a:gd name="f680" fmla="val 1526"/>
                <a:gd name="f681" fmla="val 1508"/>
                <a:gd name="f682" fmla="val 224"/>
                <a:gd name="f683" fmla="val 228"/>
                <a:gd name="f684" fmla="val 1461"/>
                <a:gd name="f685" fmla="val 250"/>
                <a:gd name="f686" fmla="val 252"/>
                <a:gd name="f687" fmla="val 1382"/>
                <a:gd name="f688" fmla="val 249"/>
                <a:gd name="f689" fmla="val 1370"/>
                <a:gd name="f690" fmla="val 219"/>
                <a:gd name="f691" fmla="val 1356"/>
                <a:gd name="f692" fmla="val 187"/>
                <a:gd name="f693" fmla="val 1348"/>
                <a:gd name="f694" fmla="val 1343"/>
                <a:gd name="f695" fmla="val 1393"/>
                <a:gd name="f696" fmla="val 150"/>
                <a:gd name="f697" fmla="val 1429"/>
                <a:gd name="f698" fmla="val 591"/>
                <a:gd name="f699" fmla="val 572"/>
                <a:gd name="f700" fmla="val 558"/>
                <a:gd name="f701" fmla="val 544"/>
                <a:gd name="f702" fmla="val 832"/>
                <a:gd name="f703" fmla="val 502"/>
                <a:gd name="f704" fmla="val 808"/>
                <a:gd name="f705" fmla="val 783"/>
                <a:gd name="f706" fmla="val 768"/>
                <a:gd name="f707" fmla="val 505"/>
                <a:gd name="f708" fmla="val 552"/>
                <a:gd name="f709" fmla="val 574"/>
                <a:gd name="f710" fmla="val 595"/>
                <a:gd name="f711" fmla="val 776"/>
                <a:gd name="f712" fmla="val 837"/>
                <a:gd name="f713" fmla="val 841"/>
                <a:gd name="f714" fmla="val 661"/>
                <a:gd name="f715" fmla="val 851"/>
                <a:gd name="f716" fmla="val 664"/>
                <a:gd name="f717" fmla="val 856"/>
                <a:gd name="f718" fmla="val 857"/>
                <a:gd name="f719" fmla="val 926"/>
                <a:gd name="f720" fmla="val 1027"/>
                <a:gd name="f721" fmla="val 925"/>
                <a:gd name="f722" fmla="val 1039"/>
                <a:gd name="f723" fmla="val 933"/>
                <a:gd name="f724" fmla="val 1055"/>
                <a:gd name="f725" fmla="val 1078"/>
                <a:gd name="f726" fmla="val 1087"/>
                <a:gd name="f727" fmla="val 1093"/>
                <a:gd name="f728" fmla="val 976"/>
                <a:gd name="f729" fmla="val 1083"/>
                <a:gd name="f730" fmla="val 1005"/>
                <a:gd name="f731" fmla="val 1080"/>
                <a:gd name="f732" fmla="val 1014"/>
                <a:gd name="f733" fmla="val 1072"/>
                <a:gd name="f734" fmla="val 1059"/>
                <a:gd name="f735" fmla="val 991"/>
                <a:gd name="f736" fmla="val 1008"/>
                <a:gd name="f737" fmla="val 945"/>
                <a:gd name="f738" fmla="val 1000"/>
                <a:gd name="f739" fmla="val 943"/>
                <a:gd name="f740" fmla="val 953"/>
                <a:gd name="f741" fmla="val 968"/>
                <a:gd name="f742" fmla="val 1015"/>
                <a:gd name="f743" fmla="val 1020"/>
                <a:gd name="f744" fmla="val 1186"/>
                <a:gd name="f745" fmla="val 1006"/>
                <a:gd name="f746" fmla="val 1148"/>
                <a:gd name="f747" fmla="val 992"/>
                <a:gd name="f748" fmla="val 1130"/>
                <a:gd name="f749" fmla="val 977"/>
                <a:gd name="f750" fmla="val 1111"/>
                <a:gd name="f751" fmla="val 956"/>
                <a:gd name="f752" fmla="val 922"/>
                <a:gd name="f753" fmla="val 1114"/>
                <a:gd name="f754" fmla="val 929"/>
                <a:gd name="f755" fmla="val 1134"/>
                <a:gd name="f756" fmla="val 1145"/>
                <a:gd name="f757" fmla="val 1151"/>
                <a:gd name="f758" fmla="val 1158"/>
                <a:gd name="f759" fmla="val 1165"/>
                <a:gd name="f760" fmla="val 1214"/>
                <a:gd name="f761" fmla="val 915"/>
                <a:gd name="f762" fmla="val 1215"/>
                <a:gd name="f763" fmla="val 960"/>
                <a:gd name="f764" fmla="val 1238"/>
                <a:gd name="f765" fmla="val 1240"/>
                <a:gd name="f766" fmla="val 1242"/>
                <a:gd name="f767" fmla="val 1243"/>
                <a:gd name="f768" fmla="val 1002"/>
                <a:gd name="f769" fmla="val 1256"/>
                <a:gd name="f770" fmla="val 1244"/>
                <a:gd name="f771" fmla="val 704"/>
                <a:gd name="f772" fmla="val 939"/>
                <a:gd name="f773" fmla="val 577"/>
                <a:gd name="f774" fmla="val 557"/>
                <a:gd name="f775" fmla="val 887"/>
                <a:gd name="f776" fmla="val 584"/>
                <a:gd name="f777" fmla="val 603"/>
                <a:gd name="f778" fmla="val 623"/>
                <a:gd name="f779" fmla="val 724"/>
                <a:gd name="f780" fmla="val 998"/>
                <a:gd name="f781" fmla="val 973"/>
                <a:gd name="f782" fmla="val 656"/>
                <a:gd name="f783" fmla="val 773"/>
                <a:gd name="f784" fmla="val 964"/>
                <a:gd name="f785" fmla="val 778"/>
                <a:gd name="f786" fmla="val 764"/>
                <a:gd name="f787" fmla="val 1003"/>
                <a:gd name="f788" fmla="val 748"/>
                <a:gd name="f789" fmla="val 950"/>
                <a:gd name="f790" fmla="val 958"/>
                <a:gd name="f791" fmla="val 850"/>
                <a:gd name="f792" fmla="val 1012"/>
                <a:gd name="f793" fmla="val 817"/>
                <a:gd name="f794" fmla="val 801"/>
                <a:gd name="f795" fmla="val 812"/>
                <a:gd name="f796" fmla="val 966"/>
                <a:gd name="f797" fmla="val 830"/>
                <a:gd name="f798" fmla="val 959"/>
                <a:gd name="f799" fmla="val 839"/>
                <a:gd name="f800" fmla="+- 0 0 -90"/>
                <a:gd name="f801" fmla="*/ f3 1 1054"/>
                <a:gd name="f802" fmla="*/ f4 1 1681"/>
                <a:gd name="f803" fmla="val f5"/>
                <a:gd name="f804" fmla="val f6"/>
                <a:gd name="f805" fmla="val f7"/>
                <a:gd name="f806" fmla="*/ f800 f0 1"/>
                <a:gd name="f807" fmla="+- f805 0 f803"/>
                <a:gd name="f808" fmla="+- f804 0 f803"/>
                <a:gd name="f809" fmla="*/ f806 1 f2"/>
                <a:gd name="f810" fmla="*/ f808 1 1054"/>
                <a:gd name="f811" fmla="*/ f807 1 1681"/>
                <a:gd name="f812" fmla="*/ 136 f808 1"/>
                <a:gd name="f813" fmla="*/ 1341 f807 1"/>
                <a:gd name="f814" fmla="*/ 70 f808 1"/>
                <a:gd name="f815" fmla="*/ 741 f807 1"/>
                <a:gd name="f816" fmla="*/ 444 f808 1"/>
                <a:gd name="f817" fmla="*/ 479 f807 1"/>
                <a:gd name="f818" fmla="*/ 636 f808 1"/>
                <a:gd name="f819" fmla="*/ 457 f807 1"/>
                <a:gd name="f820" fmla="*/ 775 f808 1"/>
                <a:gd name="f821" fmla="*/ 439 f807 1"/>
                <a:gd name="f822" fmla="*/ 651 f808 1"/>
                <a:gd name="f823" fmla="*/ 301 f807 1"/>
                <a:gd name="f824" fmla="*/ 891 f808 1"/>
                <a:gd name="f825" fmla="*/ 207 f807 1"/>
                <a:gd name="f826" fmla="*/ 878 f808 1"/>
                <a:gd name="f827" fmla="*/ 157 f807 1"/>
                <a:gd name="f828" fmla="*/ 951 f808 1"/>
                <a:gd name="f829" fmla="*/ 59 f807 1"/>
                <a:gd name="f830" fmla="*/ 947 f808 1"/>
                <a:gd name="f831" fmla="*/ 156 f807 1"/>
                <a:gd name="f832" fmla="*/ 924 f808 1"/>
                <a:gd name="f833" fmla="*/ 295 f807 1"/>
                <a:gd name="f834" fmla="*/ 918 f808 1"/>
                <a:gd name="f835" fmla="*/ 239 f807 1"/>
                <a:gd name="f836" fmla="*/ 835 f808 1"/>
                <a:gd name="f837" fmla="*/ 433 f807 1"/>
                <a:gd name="f838" fmla="*/ 990 f808 1"/>
                <a:gd name="f839" fmla="*/ 555 f807 1"/>
                <a:gd name="f840" fmla="*/ 844 f808 1"/>
                <a:gd name="f841" fmla="*/ 463 f807 1"/>
                <a:gd name="f842" fmla="*/ 993 f808 1"/>
                <a:gd name="f843" fmla="*/ 614 f807 1"/>
                <a:gd name="f844" fmla="*/ 1028 f808 1"/>
                <a:gd name="f845" fmla="*/ 865 f807 1"/>
                <a:gd name="f846" fmla="*/ 1022 f808 1"/>
                <a:gd name="f847" fmla="*/ 1127 f807 1"/>
                <a:gd name="f848" fmla="*/ 1001 f808 1"/>
                <a:gd name="f849" fmla="*/ 1428 f807 1"/>
                <a:gd name="f850" fmla="*/ 760 f808 1"/>
                <a:gd name="f851" fmla="*/ 1555 f807 1"/>
                <a:gd name="f852" fmla="*/ 420 f808 1"/>
                <a:gd name="f853" fmla="*/ 1632 f807 1"/>
                <a:gd name="f854" fmla="*/ 270 f808 1"/>
                <a:gd name="f855" fmla="*/ 1516 f807 1"/>
                <a:gd name="f856" fmla="*/ 412 f808 1"/>
                <a:gd name="f857" fmla="*/ 1424 f807 1"/>
                <a:gd name="f858" fmla="*/ 338 f808 1"/>
                <a:gd name="f859" fmla="*/ 523 f807 1"/>
                <a:gd name="f860" fmla="*/ 434 f808 1"/>
                <a:gd name="f861" fmla="*/ 678 f807 1"/>
                <a:gd name="f862" fmla="*/ 443 f808 1"/>
                <a:gd name="f863" fmla="*/ 1433 f807 1"/>
                <a:gd name="f864" fmla="*/ 587 f808 1"/>
                <a:gd name="f865" fmla="*/ 1570 f807 1"/>
                <a:gd name="f866" fmla="*/ 98 f808 1"/>
                <a:gd name="f867" fmla="*/ 694 f807 1"/>
                <a:gd name="f868" fmla="*/ 279 f808 1"/>
                <a:gd name="f869" fmla="*/ 740 f807 1"/>
                <a:gd name="f870" fmla="*/ 848 f808 1"/>
                <a:gd name="f871" fmla="*/ 1312 f807 1"/>
                <a:gd name="f872" fmla="*/ 989 f808 1"/>
                <a:gd name="f873" fmla="*/ 1355 f807 1"/>
                <a:gd name="f874" fmla="*/ 709 f808 1"/>
                <a:gd name="f875" fmla="*/ 1385 f807 1"/>
                <a:gd name="f876" fmla="*/ 692 f808 1"/>
                <a:gd name="f877" fmla="*/ 1572 f807 1"/>
                <a:gd name="f878" fmla="*/ 606 f808 1"/>
                <a:gd name="f879" fmla="*/ 525 f807 1"/>
                <a:gd name="f880" fmla="*/ 514 f808 1"/>
                <a:gd name="f881" fmla="*/ 658 f807 1"/>
                <a:gd name="f882" fmla="*/ 884 f808 1"/>
                <a:gd name="f883" fmla="*/ 1451 f807 1"/>
                <a:gd name="f884" fmla="*/ 767 f808 1"/>
                <a:gd name="f885" fmla="*/ 1365 f807 1"/>
                <a:gd name="f886" fmla="*/ 652 f808 1"/>
                <a:gd name="f887" fmla="*/ 643 f807 1"/>
                <a:gd name="f888" fmla="*/ 728 f808 1"/>
                <a:gd name="f889" fmla="*/ 501 f807 1"/>
                <a:gd name="f890" fmla="*/ 641 f808 1"/>
                <a:gd name="f891" fmla="*/ 583 f807 1"/>
                <a:gd name="f892" fmla="*/ 212 f808 1"/>
                <a:gd name="f893" fmla="*/ 187 f808 1"/>
                <a:gd name="f894" fmla="*/ 1348 f807 1"/>
                <a:gd name="f895" fmla="*/ 858 f808 1"/>
                <a:gd name="f896" fmla="*/ 544 f807 1"/>
                <a:gd name="f897" fmla="*/ 827 f808 1"/>
                <a:gd name="f898" fmla="*/ 926 f808 1"/>
                <a:gd name="f899" fmla="*/ 1021 f807 1"/>
                <a:gd name="f900" fmla="*/ 1083 f807 1"/>
                <a:gd name="f901" fmla="*/ 1015 f807 1"/>
                <a:gd name="f902" fmla="*/ 937 f808 1"/>
                <a:gd name="f903" fmla="*/ 1113 f807 1"/>
                <a:gd name="f904" fmla="*/ 971 f808 1"/>
                <a:gd name="f905" fmla="*/ 1243 f807 1"/>
                <a:gd name="f906" fmla="*/ 933 f808 1"/>
                <a:gd name="f907" fmla="*/ 690 f807 1"/>
                <a:gd name="f908" fmla="*/ 880 f808 1"/>
                <a:gd name="f909" fmla="*/ 641 f807 1"/>
                <a:gd name="f910" fmla="*/ 970 f808 1"/>
                <a:gd name="f911" fmla="*/ 656 f807 1"/>
                <a:gd name="f912" fmla="*/ 956 f808 1"/>
                <a:gd name="f913" fmla="*/ 881 f807 1"/>
                <a:gd name="f914" fmla="*/ 1012 f808 1"/>
                <a:gd name="f915" fmla="*/ 817 f807 1"/>
                <a:gd name="f916" fmla="*/ 873 f807 1"/>
                <a:gd name="f917" fmla="+- f809 0 f1"/>
                <a:gd name="f918" fmla="*/ f812 1 1054"/>
                <a:gd name="f919" fmla="*/ f813 1 1681"/>
                <a:gd name="f920" fmla="*/ f814 1 1054"/>
                <a:gd name="f921" fmla="*/ f815 1 1681"/>
                <a:gd name="f922" fmla="*/ f816 1 1054"/>
                <a:gd name="f923" fmla="*/ f817 1 1681"/>
                <a:gd name="f924" fmla="*/ f818 1 1054"/>
                <a:gd name="f925" fmla="*/ f819 1 1681"/>
                <a:gd name="f926" fmla="*/ f820 1 1054"/>
                <a:gd name="f927" fmla="*/ f821 1 1681"/>
                <a:gd name="f928" fmla="*/ f822 1 1054"/>
                <a:gd name="f929" fmla="*/ f823 1 1681"/>
                <a:gd name="f930" fmla="*/ f824 1 1054"/>
                <a:gd name="f931" fmla="*/ f825 1 1681"/>
                <a:gd name="f932" fmla="*/ f826 1 1054"/>
                <a:gd name="f933" fmla="*/ f827 1 1681"/>
                <a:gd name="f934" fmla="*/ f828 1 1054"/>
                <a:gd name="f935" fmla="*/ f829 1 1681"/>
                <a:gd name="f936" fmla="*/ f830 1 1054"/>
                <a:gd name="f937" fmla="*/ f831 1 1681"/>
                <a:gd name="f938" fmla="*/ f832 1 1054"/>
                <a:gd name="f939" fmla="*/ f833 1 1681"/>
                <a:gd name="f940" fmla="*/ f834 1 1054"/>
                <a:gd name="f941" fmla="*/ f835 1 1681"/>
                <a:gd name="f942" fmla="*/ f836 1 1054"/>
                <a:gd name="f943" fmla="*/ f837 1 1681"/>
                <a:gd name="f944" fmla="*/ f838 1 1054"/>
                <a:gd name="f945" fmla="*/ f839 1 1681"/>
                <a:gd name="f946" fmla="*/ f840 1 1054"/>
                <a:gd name="f947" fmla="*/ f841 1 1681"/>
                <a:gd name="f948" fmla="*/ f842 1 1054"/>
                <a:gd name="f949" fmla="*/ f843 1 1681"/>
                <a:gd name="f950" fmla="*/ f844 1 1054"/>
                <a:gd name="f951" fmla="*/ f845 1 1681"/>
                <a:gd name="f952" fmla="*/ f846 1 1054"/>
                <a:gd name="f953" fmla="*/ f847 1 1681"/>
                <a:gd name="f954" fmla="*/ f848 1 1054"/>
                <a:gd name="f955" fmla="*/ f849 1 1681"/>
                <a:gd name="f956" fmla="*/ f850 1 1054"/>
                <a:gd name="f957" fmla="*/ f851 1 1681"/>
                <a:gd name="f958" fmla="*/ f852 1 1054"/>
                <a:gd name="f959" fmla="*/ f853 1 1681"/>
                <a:gd name="f960" fmla="*/ f854 1 1054"/>
                <a:gd name="f961" fmla="*/ f855 1 1681"/>
                <a:gd name="f962" fmla="*/ f856 1 1054"/>
                <a:gd name="f963" fmla="*/ f857 1 1681"/>
                <a:gd name="f964" fmla="*/ f858 1 1054"/>
                <a:gd name="f965" fmla="*/ f859 1 1681"/>
                <a:gd name="f966" fmla="*/ f860 1 1054"/>
                <a:gd name="f967" fmla="*/ f861 1 1681"/>
                <a:gd name="f968" fmla="*/ f862 1 1054"/>
                <a:gd name="f969" fmla="*/ f863 1 1681"/>
                <a:gd name="f970" fmla="*/ f864 1 1054"/>
                <a:gd name="f971" fmla="*/ f865 1 1681"/>
                <a:gd name="f972" fmla="*/ f866 1 1054"/>
                <a:gd name="f973" fmla="*/ f867 1 1681"/>
                <a:gd name="f974" fmla="*/ f868 1 1054"/>
                <a:gd name="f975" fmla="*/ f869 1 1681"/>
                <a:gd name="f976" fmla="*/ f870 1 1054"/>
                <a:gd name="f977" fmla="*/ f871 1 1681"/>
                <a:gd name="f978" fmla="*/ f872 1 1054"/>
                <a:gd name="f979" fmla="*/ f873 1 1681"/>
                <a:gd name="f980" fmla="*/ f874 1 1054"/>
                <a:gd name="f981" fmla="*/ f875 1 1681"/>
                <a:gd name="f982" fmla="*/ f876 1 1054"/>
                <a:gd name="f983" fmla="*/ f877 1 1681"/>
                <a:gd name="f984" fmla="*/ f878 1 1054"/>
                <a:gd name="f985" fmla="*/ f879 1 1681"/>
                <a:gd name="f986" fmla="*/ f880 1 1054"/>
                <a:gd name="f987" fmla="*/ f881 1 1681"/>
                <a:gd name="f988" fmla="*/ f882 1 1054"/>
                <a:gd name="f989" fmla="*/ f883 1 1681"/>
                <a:gd name="f990" fmla="*/ f884 1 1054"/>
                <a:gd name="f991" fmla="*/ f885 1 1681"/>
                <a:gd name="f992" fmla="*/ f886 1 1054"/>
                <a:gd name="f993" fmla="*/ f887 1 1681"/>
                <a:gd name="f994" fmla="*/ f888 1 1054"/>
                <a:gd name="f995" fmla="*/ f889 1 1681"/>
                <a:gd name="f996" fmla="*/ f890 1 1054"/>
                <a:gd name="f997" fmla="*/ f891 1 1681"/>
                <a:gd name="f998" fmla="*/ f892 1 1054"/>
                <a:gd name="f999" fmla="*/ f893 1 1054"/>
                <a:gd name="f1000" fmla="*/ f894 1 1681"/>
                <a:gd name="f1001" fmla="*/ f895 1 1054"/>
                <a:gd name="f1002" fmla="*/ f896 1 1681"/>
                <a:gd name="f1003" fmla="*/ f897 1 1054"/>
                <a:gd name="f1004" fmla="*/ f898 1 1054"/>
                <a:gd name="f1005" fmla="*/ f899 1 1681"/>
                <a:gd name="f1006" fmla="*/ f900 1 1681"/>
                <a:gd name="f1007" fmla="*/ f901 1 1681"/>
                <a:gd name="f1008" fmla="*/ f902 1 1054"/>
                <a:gd name="f1009" fmla="*/ f903 1 1681"/>
                <a:gd name="f1010" fmla="*/ f904 1 1054"/>
                <a:gd name="f1011" fmla="*/ f905 1 1681"/>
                <a:gd name="f1012" fmla="*/ f906 1 1054"/>
                <a:gd name="f1013" fmla="*/ f907 1 1681"/>
                <a:gd name="f1014" fmla="*/ f908 1 1054"/>
                <a:gd name="f1015" fmla="*/ f909 1 1681"/>
                <a:gd name="f1016" fmla="*/ f910 1 1054"/>
                <a:gd name="f1017" fmla="*/ f911 1 1681"/>
                <a:gd name="f1018" fmla="*/ f912 1 1054"/>
                <a:gd name="f1019" fmla="*/ f913 1 1681"/>
                <a:gd name="f1020" fmla="*/ f914 1 1054"/>
                <a:gd name="f1021" fmla="*/ f915 1 1681"/>
                <a:gd name="f1022" fmla="*/ f916 1 1681"/>
                <a:gd name="f1023" fmla="*/ 0 1 f810"/>
                <a:gd name="f1024" fmla="*/ f804 1 f810"/>
                <a:gd name="f1025" fmla="*/ 0 1 f811"/>
                <a:gd name="f1026" fmla="*/ f805 1 f811"/>
                <a:gd name="f1027" fmla="*/ f918 1 f810"/>
                <a:gd name="f1028" fmla="*/ f919 1 f811"/>
                <a:gd name="f1029" fmla="*/ f920 1 f810"/>
                <a:gd name="f1030" fmla="*/ f921 1 f811"/>
                <a:gd name="f1031" fmla="*/ f922 1 f810"/>
                <a:gd name="f1032" fmla="*/ f923 1 f811"/>
                <a:gd name="f1033" fmla="*/ f924 1 f810"/>
                <a:gd name="f1034" fmla="*/ f925 1 f811"/>
                <a:gd name="f1035" fmla="*/ f926 1 f810"/>
                <a:gd name="f1036" fmla="*/ f927 1 f811"/>
                <a:gd name="f1037" fmla="*/ f928 1 f810"/>
                <a:gd name="f1038" fmla="*/ f929 1 f811"/>
                <a:gd name="f1039" fmla="*/ f930 1 f810"/>
                <a:gd name="f1040" fmla="*/ f931 1 f811"/>
                <a:gd name="f1041" fmla="*/ f932 1 f810"/>
                <a:gd name="f1042" fmla="*/ f933 1 f811"/>
                <a:gd name="f1043" fmla="*/ f934 1 f810"/>
                <a:gd name="f1044" fmla="*/ f935 1 f811"/>
                <a:gd name="f1045" fmla="*/ f936 1 f810"/>
                <a:gd name="f1046" fmla="*/ f937 1 f811"/>
                <a:gd name="f1047" fmla="*/ f938 1 f810"/>
                <a:gd name="f1048" fmla="*/ f939 1 f811"/>
                <a:gd name="f1049" fmla="*/ f940 1 f810"/>
                <a:gd name="f1050" fmla="*/ f941 1 f811"/>
                <a:gd name="f1051" fmla="*/ f942 1 f810"/>
                <a:gd name="f1052" fmla="*/ f943 1 f811"/>
                <a:gd name="f1053" fmla="*/ f944 1 f810"/>
                <a:gd name="f1054" fmla="*/ f945 1 f811"/>
                <a:gd name="f1055" fmla="*/ f946 1 f810"/>
                <a:gd name="f1056" fmla="*/ f947 1 f811"/>
                <a:gd name="f1057" fmla="*/ f948 1 f810"/>
                <a:gd name="f1058" fmla="*/ f949 1 f811"/>
                <a:gd name="f1059" fmla="*/ f950 1 f810"/>
                <a:gd name="f1060" fmla="*/ f951 1 f811"/>
                <a:gd name="f1061" fmla="*/ f952 1 f810"/>
                <a:gd name="f1062" fmla="*/ f953 1 f811"/>
                <a:gd name="f1063" fmla="*/ f954 1 f810"/>
                <a:gd name="f1064" fmla="*/ f955 1 f811"/>
                <a:gd name="f1065" fmla="*/ f956 1 f810"/>
                <a:gd name="f1066" fmla="*/ f957 1 f811"/>
                <a:gd name="f1067" fmla="*/ f958 1 f810"/>
                <a:gd name="f1068" fmla="*/ f959 1 f811"/>
                <a:gd name="f1069" fmla="*/ f960 1 f810"/>
                <a:gd name="f1070" fmla="*/ f961 1 f811"/>
                <a:gd name="f1071" fmla="*/ f962 1 f810"/>
                <a:gd name="f1072" fmla="*/ f963 1 f811"/>
                <a:gd name="f1073" fmla="*/ f964 1 f810"/>
                <a:gd name="f1074" fmla="*/ f965 1 f811"/>
                <a:gd name="f1075" fmla="*/ f966 1 f810"/>
                <a:gd name="f1076" fmla="*/ f967 1 f811"/>
                <a:gd name="f1077" fmla="*/ f968 1 f810"/>
                <a:gd name="f1078" fmla="*/ f969 1 f811"/>
                <a:gd name="f1079" fmla="*/ f970 1 f810"/>
                <a:gd name="f1080" fmla="*/ f971 1 f811"/>
                <a:gd name="f1081" fmla="*/ f972 1 f810"/>
                <a:gd name="f1082" fmla="*/ f973 1 f811"/>
                <a:gd name="f1083" fmla="*/ f974 1 f810"/>
                <a:gd name="f1084" fmla="*/ f975 1 f811"/>
                <a:gd name="f1085" fmla="*/ f976 1 f810"/>
                <a:gd name="f1086" fmla="*/ f977 1 f811"/>
                <a:gd name="f1087" fmla="*/ f978 1 f810"/>
                <a:gd name="f1088" fmla="*/ f979 1 f811"/>
                <a:gd name="f1089" fmla="*/ f980 1 f810"/>
                <a:gd name="f1090" fmla="*/ f981 1 f811"/>
                <a:gd name="f1091" fmla="*/ f982 1 f810"/>
                <a:gd name="f1092" fmla="*/ f983 1 f811"/>
                <a:gd name="f1093" fmla="*/ f984 1 f810"/>
                <a:gd name="f1094" fmla="*/ f985 1 f811"/>
                <a:gd name="f1095" fmla="*/ f986 1 f810"/>
                <a:gd name="f1096" fmla="*/ f987 1 f811"/>
                <a:gd name="f1097" fmla="*/ f988 1 f810"/>
                <a:gd name="f1098" fmla="*/ f989 1 f811"/>
                <a:gd name="f1099" fmla="*/ f990 1 f810"/>
                <a:gd name="f1100" fmla="*/ f991 1 f811"/>
                <a:gd name="f1101" fmla="*/ f992 1 f810"/>
                <a:gd name="f1102" fmla="*/ f993 1 f811"/>
                <a:gd name="f1103" fmla="*/ f994 1 f810"/>
                <a:gd name="f1104" fmla="*/ f995 1 f811"/>
                <a:gd name="f1105" fmla="*/ f996 1 f810"/>
                <a:gd name="f1106" fmla="*/ f997 1 f811"/>
                <a:gd name="f1107" fmla="*/ f998 1 f810"/>
                <a:gd name="f1108" fmla="*/ f999 1 f810"/>
                <a:gd name="f1109" fmla="*/ f1000 1 f811"/>
                <a:gd name="f1110" fmla="*/ f1001 1 f810"/>
                <a:gd name="f1111" fmla="*/ f1002 1 f811"/>
                <a:gd name="f1112" fmla="*/ f1003 1 f810"/>
                <a:gd name="f1113" fmla="*/ f1004 1 f810"/>
                <a:gd name="f1114" fmla="*/ f1005 1 f811"/>
                <a:gd name="f1115" fmla="*/ f1006 1 f811"/>
                <a:gd name="f1116" fmla="*/ f1007 1 f811"/>
                <a:gd name="f1117" fmla="*/ f1008 1 f810"/>
                <a:gd name="f1118" fmla="*/ f1009 1 f811"/>
                <a:gd name="f1119" fmla="*/ f1010 1 f810"/>
                <a:gd name="f1120" fmla="*/ f1011 1 f811"/>
                <a:gd name="f1121" fmla="*/ f1012 1 f810"/>
                <a:gd name="f1122" fmla="*/ f1013 1 f811"/>
                <a:gd name="f1123" fmla="*/ f1014 1 f810"/>
                <a:gd name="f1124" fmla="*/ f1015 1 f811"/>
                <a:gd name="f1125" fmla="*/ f1016 1 f810"/>
                <a:gd name="f1126" fmla="*/ f1017 1 f811"/>
                <a:gd name="f1127" fmla="*/ f1018 1 f810"/>
                <a:gd name="f1128" fmla="*/ f1019 1 f811"/>
                <a:gd name="f1129" fmla="*/ f1020 1 f810"/>
                <a:gd name="f1130" fmla="*/ f1021 1 f811"/>
                <a:gd name="f1131" fmla="*/ f1022 1 f811"/>
                <a:gd name="f1132" fmla="*/ f1023 f801 1"/>
                <a:gd name="f1133" fmla="*/ f1024 f801 1"/>
                <a:gd name="f1134" fmla="*/ f1026 f802 1"/>
                <a:gd name="f1135" fmla="*/ f1025 f802 1"/>
                <a:gd name="f1136" fmla="*/ f1027 f801 1"/>
                <a:gd name="f1137" fmla="*/ f1028 f802 1"/>
                <a:gd name="f1138" fmla="*/ f1029 f801 1"/>
                <a:gd name="f1139" fmla="*/ f1030 f802 1"/>
                <a:gd name="f1140" fmla="*/ f1031 f801 1"/>
                <a:gd name="f1141" fmla="*/ f1032 f802 1"/>
                <a:gd name="f1142" fmla="*/ f1033 f801 1"/>
                <a:gd name="f1143" fmla="*/ f1034 f802 1"/>
                <a:gd name="f1144" fmla="*/ f1035 f801 1"/>
                <a:gd name="f1145" fmla="*/ f1036 f802 1"/>
                <a:gd name="f1146" fmla="*/ f1037 f801 1"/>
                <a:gd name="f1147" fmla="*/ f1038 f802 1"/>
                <a:gd name="f1148" fmla="*/ f1039 f801 1"/>
                <a:gd name="f1149" fmla="*/ f1040 f802 1"/>
                <a:gd name="f1150" fmla="*/ f1041 f801 1"/>
                <a:gd name="f1151" fmla="*/ f1042 f802 1"/>
                <a:gd name="f1152" fmla="*/ f1043 f801 1"/>
                <a:gd name="f1153" fmla="*/ f1044 f802 1"/>
                <a:gd name="f1154" fmla="*/ f1045 f801 1"/>
                <a:gd name="f1155" fmla="*/ f1046 f802 1"/>
                <a:gd name="f1156" fmla="*/ f1047 f801 1"/>
                <a:gd name="f1157" fmla="*/ f1048 f802 1"/>
                <a:gd name="f1158" fmla="*/ f1049 f801 1"/>
                <a:gd name="f1159" fmla="*/ f1050 f802 1"/>
                <a:gd name="f1160" fmla="*/ f1051 f801 1"/>
                <a:gd name="f1161" fmla="*/ f1052 f802 1"/>
                <a:gd name="f1162" fmla="*/ f1053 f801 1"/>
                <a:gd name="f1163" fmla="*/ f1054 f802 1"/>
                <a:gd name="f1164" fmla="*/ f1055 f801 1"/>
                <a:gd name="f1165" fmla="*/ f1056 f802 1"/>
                <a:gd name="f1166" fmla="*/ f1057 f801 1"/>
                <a:gd name="f1167" fmla="*/ f1058 f802 1"/>
                <a:gd name="f1168" fmla="*/ f1059 f801 1"/>
                <a:gd name="f1169" fmla="*/ f1060 f802 1"/>
                <a:gd name="f1170" fmla="*/ f1061 f801 1"/>
                <a:gd name="f1171" fmla="*/ f1062 f802 1"/>
                <a:gd name="f1172" fmla="*/ f1063 f801 1"/>
                <a:gd name="f1173" fmla="*/ f1064 f802 1"/>
                <a:gd name="f1174" fmla="*/ f1065 f801 1"/>
                <a:gd name="f1175" fmla="*/ f1066 f802 1"/>
                <a:gd name="f1176" fmla="*/ f1067 f801 1"/>
                <a:gd name="f1177" fmla="*/ f1068 f802 1"/>
                <a:gd name="f1178" fmla="*/ f1069 f801 1"/>
                <a:gd name="f1179" fmla="*/ f1070 f802 1"/>
                <a:gd name="f1180" fmla="*/ f1071 f801 1"/>
                <a:gd name="f1181" fmla="*/ f1072 f802 1"/>
                <a:gd name="f1182" fmla="*/ f1073 f801 1"/>
                <a:gd name="f1183" fmla="*/ f1074 f802 1"/>
                <a:gd name="f1184" fmla="*/ f1075 f801 1"/>
                <a:gd name="f1185" fmla="*/ f1076 f802 1"/>
                <a:gd name="f1186" fmla="*/ f1077 f801 1"/>
                <a:gd name="f1187" fmla="*/ f1078 f802 1"/>
                <a:gd name="f1188" fmla="*/ f1079 f801 1"/>
                <a:gd name="f1189" fmla="*/ f1080 f802 1"/>
                <a:gd name="f1190" fmla="*/ f1081 f801 1"/>
                <a:gd name="f1191" fmla="*/ f1082 f802 1"/>
                <a:gd name="f1192" fmla="*/ f1083 f801 1"/>
                <a:gd name="f1193" fmla="*/ f1084 f802 1"/>
                <a:gd name="f1194" fmla="*/ f1085 f801 1"/>
                <a:gd name="f1195" fmla="*/ f1086 f802 1"/>
                <a:gd name="f1196" fmla="*/ f1087 f801 1"/>
                <a:gd name="f1197" fmla="*/ f1088 f802 1"/>
                <a:gd name="f1198" fmla="*/ f1089 f801 1"/>
                <a:gd name="f1199" fmla="*/ f1090 f802 1"/>
                <a:gd name="f1200" fmla="*/ f1091 f801 1"/>
                <a:gd name="f1201" fmla="*/ f1092 f802 1"/>
                <a:gd name="f1202" fmla="*/ f1093 f801 1"/>
                <a:gd name="f1203" fmla="*/ f1094 f802 1"/>
                <a:gd name="f1204" fmla="*/ f1095 f801 1"/>
                <a:gd name="f1205" fmla="*/ f1096 f802 1"/>
                <a:gd name="f1206" fmla="*/ f1097 f801 1"/>
                <a:gd name="f1207" fmla="*/ f1098 f802 1"/>
                <a:gd name="f1208" fmla="*/ f1099 f801 1"/>
                <a:gd name="f1209" fmla="*/ f1100 f802 1"/>
                <a:gd name="f1210" fmla="*/ f1101 f801 1"/>
                <a:gd name="f1211" fmla="*/ f1102 f802 1"/>
                <a:gd name="f1212" fmla="*/ f1103 f801 1"/>
                <a:gd name="f1213" fmla="*/ f1104 f802 1"/>
                <a:gd name="f1214" fmla="*/ f1105 f801 1"/>
                <a:gd name="f1215" fmla="*/ f1106 f802 1"/>
                <a:gd name="f1216" fmla="*/ f1107 f801 1"/>
                <a:gd name="f1217" fmla="*/ f1108 f801 1"/>
                <a:gd name="f1218" fmla="*/ f1109 f802 1"/>
                <a:gd name="f1219" fmla="*/ f1110 f801 1"/>
                <a:gd name="f1220" fmla="*/ f1111 f802 1"/>
                <a:gd name="f1221" fmla="*/ f1112 f801 1"/>
                <a:gd name="f1222" fmla="*/ f1113 f801 1"/>
                <a:gd name="f1223" fmla="*/ f1114 f802 1"/>
                <a:gd name="f1224" fmla="*/ f1115 f802 1"/>
                <a:gd name="f1225" fmla="*/ f1116 f802 1"/>
                <a:gd name="f1226" fmla="*/ f1117 f801 1"/>
                <a:gd name="f1227" fmla="*/ f1118 f802 1"/>
                <a:gd name="f1228" fmla="*/ f1119 f801 1"/>
                <a:gd name="f1229" fmla="*/ f1120 f802 1"/>
                <a:gd name="f1230" fmla="*/ f1121 f801 1"/>
                <a:gd name="f1231" fmla="*/ f1122 f802 1"/>
                <a:gd name="f1232" fmla="*/ f1123 f801 1"/>
                <a:gd name="f1233" fmla="*/ f1124 f802 1"/>
                <a:gd name="f1234" fmla="*/ f1125 f801 1"/>
                <a:gd name="f1235" fmla="*/ f1126 f802 1"/>
                <a:gd name="f1236" fmla="*/ f1127 f801 1"/>
                <a:gd name="f1237" fmla="*/ f1128 f802 1"/>
                <a:gd name="f1238" fmla="*/ f1129 f801 1"/>
                <a:gd name="f1239" fmla="*/ f1130 f802 1"/>
                <a:gd name="f1240" fmla="*/ f1131 f8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7">
                  <a:pos x="f1136" y="f1137"/>
                </a:cxn>
                <a:cxn ang="f917">
                  <a:pos x="f1138" y="f1139"/>
                </a:cxn>
                <a:cxn ang="f917">
                  <a:pos x="f1140" y="f1141"/>
                </a:cxn>
                <a:cxn ang="f917">
                  <a:pos x="f1142" y="f1143"/>
                </a:cxn>
                <a:cxn ang="f917">
                  <a:pos x="f1144" y="f1145"/>
                </a:cxn>
                <a:cxn ang="f917">
                  <a:pos x="f1146" y="f1147"/>
                </a:cxn>
                <a:cxn ang="f917">
                  <a:pos x="f1148" y="f1149"/>
                </a:cxn>
                <a:cxn ang="f917">
                  <a:pos x="f1150" y="f1151"/>
                </a:cxn>
                <a:cxn ang="f917">
                  <a:pos x="f1152" y="f1153"/>
                </a:cxn>
                <a:cxn ang="f917">
                  <a:pos x="f1154" y="f1155"/>
                </a:cxn>
                <a:cxn ang="f917">
                  <a:pos x="f1156" y="f1157"/>
                </a:cxn>
                <a:cxn ang="f917">
                  <a:pos x="f1158" y="f1159"/>
                </a:cxn>
                <a:cxn ang="f917">
                  <a:pos x="f1160" y="f1161"/>
                </a:cxn>
                <a:cxn ang="f917">
                  <a:pos x="f1162" y="f1163"/>
                </a:cxn>
                <a:cxn ang="f917">
                  <a:pos x="f1164" y="f1165"/>
                </a:cxn>
                <a:cxn ang="f917">
                  <a:pos x="f1166" y="f1167"/>
                </a:cxn>
                <a:cxn ang="f917">
                  <a:pos x="f1168" y="f1169"/>
                </a:cxn>
                <a:cxn ang="f917">
                  <a:pos x="f1170" y="f1171"/>
                </a:cxn>
                <a:cxn ang="f917">
                  <a:pos x="f1172" y="f1173"/>
                </a:cxn>
                <a:cxn ang="f917">
                  <a:pos x="f1174" y="f1175"/>
                </a:cxn>
                <a:cxn ang="f917">
                  <a:pos x="f1176" y="f1177"/>
                </a:cxn>
                <a:cxn ang="f917">
                  <a:pos x="f1178" y="f1179"/>
                </a:cxn>
                <a:cxn ang="f917">
                  <a:pos x="f1180" y="f1181"/>
                </a:cxn>
                <a:cxn ang="f917">
                  <a:pos x="f1178" y="f1179"/>
                </a:cxn>
                <a:cxn ang="f917">
                  <a:pos x="f1182" y="f1183"/>
                </a:cxn>
                <a:cxn ang="f917">
                  <a:pos x="f1184" y="f1185"/>
                </a:cxn>
                <a:cxn ang="f917">
                  <a:pos x="f1186" y="f1187"/>
                </a:cxn>
                <a:cxn ang="f917">
                  <a:pos x="f1188" y="f1189"/>
                </a:cxn>
                <a:cxn ang="f917">
                  <a:pos x="f1190" y="f1191"/>
                </a:cxn>
                <a:cxn ang="f917">
                  <a:pos x="f1192" y="f1193"/>
                </a:cxn>
                <a:cxn ang="f917">
                  <a:pos x="f1190" y="f1191"/>
                </a:cxn>
                <a:cxn ang="f917">
                  <a:pos x="f1194" y="f1195"/>
                </a:cxn>
                <a:cxn ang="f917">
                  <a:pos x="f1196" y="f1197"/>
                </a:cxn>
                <a:cxn ang="f917">
                  <a:pos x="f1198" y="f1199"/>
                </a:cxn>
                <a:cxn ang="f917">
                  <a:pos x="f1200" y="f1201"/>
                </a:cxn>
                <a:cxn ang="f917">
                  <a:pos x="f1202" y="f1203"/>
                </a:cxn>
                <a:cxn ang="f917">
                  <a:pos x="f1204" y="f1205"/>
                </a:cxn>
                <a:cxn ang="f917">
                  <a:pos x="f1206" y="f1207"/>
                </a:cxn>
                <a:cxn ang="f917">
                  <a:pos x="f1208" y="f1209"/>
                </a:cxn>
                <a:cxn ang="f917">
                  <a:pos x="f1206" y="f1207"/>
                </a:cxn>
                <a:cxn ang="f917">
                  <a:pos x="f1210" y="f1211"/>
                </a:cxn>
                <a:cxn ang="f917">
                  <a:pos x="f1212" y="f1213"/>
                </a:cxn>
                <a:cxn ang="f917">
                  <a:pos x="f1214" y="f1215"/>
                </a:cxn>
                <a:cxn ang="f917">
                  <a:pos x="f1216" y="f1179"/>
                </a:cxn>
                <a:cxn ang="f917">
                  <a:pos x="f1217" y="f1218"/>
                </a:cxn>
                <a:cxn ang="f917">
                  <a:pos x="f1219" y="f1220"/>
                </a:cxn>
                <a:cxn ang="f917">
                  <a:pos x="f1221" y="f1205"/>
                </a:cxn>
                <a:cxn ang="f917">
                  <a:pos x="f1222" y="f1223"/>
                </a:cxn>
                <a:cxn ang="f917">
                  <a:pos x="f1166" y="f1224"/>
                </a:cxn>
                <a:cxn ang="f917">
                  <a:pos x="f1222" y="f1225"/>
                </a:cxn>
                <a:cxn ang="f917">
                  <a:pos x="f1226" y="f1227"/>
                </a:cxn>
                <a:cxn ang="f917">
                  <a:pos x="f1228" y="f1229"/>
                </a:cxn>
                <a:cxn ang="f917">
                  <a:pos x="f1230" y="f1231"/>
                </a:cxn>
                <a:cxn ang="f917">
                  <a:pos x="f1232" y="f1233"/>
                </a:cxn>
                <a:cxn ang="f917">
                  <a:pos x="f1234" y="f1235"/>
                </a:cxn>
                <a:cxn ang="f917">
                  <a:pos x="f1236" y="f1237"/>
                </a:cxn>
                <a:cxn ang="f917">
                  <a:pos x="f1238" y="f1239"/>
                </a:cxn>
                <a:cxn ang="f917">
                  <a:pos x="f1196" y="f1240"/>
                </a:cxn>
              </a:cxnLst>
              <a:rect l="f1132" t="f1135" r="f1133" b="f1134"/>
              <a:pathLst>
                <a:path w="1054" h="168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18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5" y="f35"/>
                    <a:pt x="f36" y="f37"/>
                  </a:cubicBezTo>
                  <a:cubicBezTo>
                    <a:pt x="f38" y="f39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67"/>
                    <a:pt x="f73" y="f74"/>
                    <a:pt x="f75" y="f76"/>
                  </a:cubicBezTo>
                  <a:cubicBezTo>
                    <a:pt x="f77" y="f78"/>
                    <a:pt x="f79" y="f80"/>
                    <a:pt x="f57" y="f81"/>
                  </a:cubicBezTo>
                  <a:cubicBezTo>
                    <a:pt x="f63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4"/>
                    <a:pt x="f96" y="f97"/>
                  </a:cubicBezTo>
                  <a:cubicBezTo>
                    <a:pt x="f98" y="f99"/>
                    <a:pt x="f100" y="f101"/>
                    <a:pt x="f102" y="f75"/>
                  </a:cubicBezTo>
                  <a:cubicBezTo>
                    <a:pt x="f103" y="f73"/>
                    <a:pt x="f104" y="f86"/>
                    <a:pt x="f105" y="f106"/>
                  </a:cubicBezTo>
                  <a:cubicBezTo>
                    <a:pt x="f107" y="f108"/>
                    <a:pt x="f109" y="f70"/>
                    <a:pt x="f102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4"/>
                    <a:pt x="f126" y="f127"/>
                  </a:cubicBezTo>
                  <a:cubicBezTo>
                    <a:pt x="f128" y="f129"/>
                    <a:pt x="f130" y="f131"/>
                    <a:pt x="f132" y="f129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68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2"/>
                  </a:cubicBezTo>
                  <a:cubicBezTo>
                    <a:pt x="f155" y="f156"/>
                    <a:pt x="f157" y="f10"/>
                    <a:pt x="f158" y="f159"/>
                  </a:cubicBezTo>
                  <a:cubicBezTo>
                    <a:pt x="f144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5" y="f187"/>
                  </a:cubicBezTo>
                  <a:cubicBezTo>
                    <a:pt x="f188" y="f189"/>
                    <a:pt x="f185" y="f190"/>
                    <a:pt x="f191" y="f5"/>
                  </a:cubicBez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2" y="f213"/>
                  </a:cubicBezTo>
                  <a:cubicBezTo>
                    <a:pt x="f214" y="f215"/>
                    <a:pt x="f216" y="f217"/>
                    <a:pt x="f218" y="f207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194" y="f143"/>
                  </a:cubicBezTo>
                  <a:cubicBezTo>
                    <a:pt x="f247" y="f248"/>
                    <a:pt x="f219" y="f249"/>
                    <a:pt x="f250" y="f251"/>
                  </a:cubicBezTo>
                  <a:cubicBezTo>
                    <a:pt x="f247" y="f147"/>
                    <a:pt x="f252" y="f253"/>
                    <a:pt x="f194" y="f170"/>
                  </a:cubicBezTo>
                  <a:cubicBezTo>
                    <a:pt x="f254" y="f255"/>
                    <a:pt x="f241" y="f164"/>
                    <a:pt x="f239" y="f60"/>
                  </a:cubicBezTo>
                  <a:cubicBezTo>
                    <a:pt x="f256" y="f66"/>
                    <a:pt x="f154" y="f257"/>
                    <a:pt x="f258" y="f120"/>
                  </a:cubicBezTo>
                  <a:cubicBezTo>
                    <a:pt x="f169" y="f259"/>
                    <a:pt x="f260" y="f261"/>
                    <a:pt x="f262" y="f263"/>
                  </a:cubicBezTo>
                  <a:cubicBezTo>
                    <a:pt x="f264" y="f263"/>
                    <a:pt x="f264" y="f265"/>
                    <a:pt x="f104" y="f266"/>
                  </a:cubicBezTo>
                  <a:cubicBezTo>
                    <a:pt x="f267" y="f268"/>
                    <a:pt x="f269" y="f112"/>
                    <a:pt x="f270" y="f82"/>
                  </a:cubicBezTo>
                  <a:cubicBezTo>
                    <a:pt x="f271" y="f272"/>
                    <a:pt x="f273" y="f274"/>
                    <a:pt x="f173" y="f268"/>
                  </a:cubicBezTo>
                  <a:cubicBezTo>
                    <a:pt x="f275" y="f276"/>
                    <a:pt x="f256" y="f94"/>
                    <a:pt x="f210" y="f277"/>
                  </a:cubicBezTo>
                  <a:cubicBezTo>
                    <a:pt x="f252" y="f278"/>
                    <a:pt x="f279" y="f114"/>
                    <a:pt x="f280" y="f74"/>
                  </a:cubicBezTo>
                  <a:cubicBezTo>
                    <a:pt x="f281" y="f282"/>
                    <a:pt x="f283" y="f284"/>
                    <a:pt x="f280" y="f285"/>
                  </a:cubicBezTo>
                  <a:cubicBezTo>
                    <a:pt x="f233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76"/>
                  </a:cubicBezTo>
                  <a:cubicBezTo>
                    <a:pt x="f296" y="f78"/>
                    <a:pt x="f196" y="f84"/>
                    <a:pt x="f241" y="f108"/>
                  </a:cubicBezTo>
                  <a:cubicBezTo>
                    <a:pt x="f297" y="f92"/>
                    <a:pt x="f298" y="f75"/>
                    <a:pt x="f299" y="f88"/>
                  </a:cubicBezTo>
                  <a:cubicBezTo>
                    <a:pt x="f300" y="f74"/>
                    <a:pt x="f301" y="f302"/>
                    <a:pt x="f154" y="f303"/>
                  </a:cubicBezTo>
                  <a:cubicBezTo>
                    <a:pt x="f152" y="f304"/>
                    <a:pt x="f297" y="f305"/>
                    <a:pt x="f306" y="f305"/>
                  </a:cubicBezTo>
                  <a:cubicBezTo>
                    <a:pt x="f307" y="f303"/>
                    <a:pt x="f247" y="f308"/>
                    <a:pt x="f309" y="f310"/>
                  </a:cubicBezTo>
                  <a:cubicBezTo>
                    <a:pt x="f219" y="f311"/>
                    <a:pt x="f291" y="f312"/>
                    <a:pt x="f313" y="f314"/>
                  </a:cubicBezTo>
                  <a:cubicBezTo>
                    <a:pt x="f315" y="f126"/>
                    <a:pt x="f316" y="f317"/>
                    <a:pt x="f229" y="f318"/>
                  </a:cubicBezTo>
                  <a:cubicBezTo>
                    <a:pt x="f225" y="f319"/>
                    <a:pt x="f320" y="f321"/>
                    <a:pt x="f322" y="f98"/>
                  </a:cubicBezTo>
                  <a:cubicBezTo>
                    <a:pt x="f323" y="f324"/>
                    <a:pt x="f323" y="f325"/>
                    <a:pt x="f326" y="f43"/>
                  </a:cubicBezTo>
                  <a:cubicBezTo>
                    <a:pt x="f327" y="f328"/>
                    <a:pt x="f329" y="f140"/>
                    <a:pt x="f330" y="f331"/>
                  </a:cubicBezTo>
                  <a:cubicBezTo>
                    <a:pt x="f332" y="f333"/>
                    <a:pt x="f332" y="f334"/>
                    <a:pt x="f329" y="f335"/>
                  </a:cubicBezTo>
                  <a:cubicBezTo>
                    <a:pt x="f336" y="f245"/>
                    <a:pt x="f6" y="f252"/>
                    <a:pt x="f337" y="f280"/>
                  </a:cubicBezTo>
                  <a:cubicBezTo>
                    <a:pt x="f338" y="f320"/>
                    <a:pt x="f339" y="f340"/>
                    <a:pt x="f323" y="f341"/>
                  </a:cubicBezTo>
                  <a:cubicBezTo>
                    <a:pt x="f316" y="f342"/>
                    <a:pt x="f229" y="f343"/>
                    <a:pt x="f344" y="f345"/>
                  </a:cubicBezTo>
                  <a:cubicBezTo>
                    <a:pt x="f346" y="f347"/>
                    <a:pt x="f348" y="f349"/>
                    <a:pt x="f350" y="f351"/>
                  </a:cubicBezTo>
                  <a:cubicBezTo>
                    <a:pt x="f352" y="f353"/>
                    <a:pt x="f354" y="f355"/>
                    <a:pt x="f322" y="f356"/>
                  </a:cubicBezTo>
                  <a:cubicBezTo>
                    <a:pt x="f315" y="f357"/>
                    <a:pt x="f315" y="f358"/>
                    <a:pt x="f223" y="f359"/>
                  </a:cubicBezTo>
                  <a:cubicBezTo>
                    <a:pt x="f322" y="f360"/>
                    <a:pt x="f361" y="f362"/>
                    <a:pt x="f363" y="f364"/>
                  </a:cubicBezTo>
                  <a:cubicBezTo>
                    <a:pt x="f365" y="f366"/>
                    <a:pt x="f367" y="f368"/>
                    <a:pt x="f216" y="f369"/>
                  </a:cubicBezTo>
                  <a:cubicBezTo>
                    <a:pt x="f183" y="f370"/>
                    <a:pt x="f371" y="f372"/>
                    <a:pt x="f373" y="f374"/>
                  </a:cubicBezTo>
                  <a:cubicBezTo>
                    <a:pt x="f148" y="f375"/>
                    <a:pt x="f376" y="f15"/>
                    <a:pt x="f377" y="f378"/>
                  </a:cubicBezTo>
                  <a:cubicBezTo>
                    <a:pt x="f379" y="f380"/>
                    <a:pt x="f381" y="f380"/>
                    <a:pt x="f111" y="f382"/>
                  </a:cubicBezTo>
                  <a:cubicBezTo>
                    <a:pt x="f383" y="f384"/>
                    <a:pt x="f385" y="f386"/>
                    <a:pt x="f387" y="f388"/>
                  </a:cubicBezTo>
                  <a:cubicBezTo>
                    <a:pt x="f87" y="f389"/>
                    <a:pt x="f390" y="f391"/>
                    <a:pt x="f392" y="f393"/>
                  </a:cubicBezTo>
                  <a:cubicBezTo>
                    <a:pt x="f394" y="f395"/>
                    <a:pt x="f396" y="f7"/>
                    <a:pt x="f110" y="f397"/>
                  </a:cubicBezTo>
                  <a:cubicBezTo>
                    <a:pt x="f112" y="f398"/>
                    <a:pt x="f399" y="f400"/>
                    <a:pt x="f401" y="f397"/>
                  </a:cubicBezTo>
                  <a:cubicBezTo>
                    <a:pt x="f402" y="f403"/>
                    <a:pt x="f232" y="f404"/>
                    <a:pt x="f405" y="f406"/>
                  </a:cubicBezTo>
                  <a:cubicBezTo>
                    <a:pt x="f407" y="f408"/>
                    <a:pt x="f409" y="f410"/>
                    <a:pt x="f411" y="f412"/>
                  </a:cubicBezTo>
                  <a:cubicBezTo>
                    <a:pt x="f413" y="f414"/>
                    <a:pt x="f413" y="f11"/>
                    <a:pt x="f8" y="f9"/>
                  </a:cubicBezTo>
                  <a:close/>
                  <a:moveTo>
                    <a:pt x="f415" y="f21"/>
                  </a:moveTo>
                  <a:cubicBezTo>
                    <a:pt x="f415" y="f416"/>
                    <a:pt x="f66" y="f417"/>
                    <a:pt x="f246" y="f418"/>
                  </a:cubicBezTo>
                  <a:cubicBezTo>
                    <a:pt x="f419" y="f420"/>
                    <a:pt x="f421" y="f398"/>
                    <a:pt x="f422" y="f423"/>
                  </a:cubicBezTo>
                  <a:cubicBezTo>
                    <a:pt x="f259" y="f424"/>
                    <a:pt x="f425" y="f426"/>
                    <a:pt x="f427" y="f416"/>
                  </a:cubicBezTo>
                  <a:cubicBezTo>
                    <a:pt x="f428" y="f429"/>
                    <a:pt x="f265" y="f430"/>
                    <a:pt x="f263" y="f431"/>
                  </a:cubicBezTo>
                  <a:cubicBezTo>
                    <a:pt x="f263" y="f432"/>
                    <a:pt x="f278" y="f433"/>
                    <a:pt x="f434" y="f435"/>
                  </a:cubicBezTo>
                  <a:cubicBezTo>
                    <a:pt x="f436" y="f437"/>
                    <a:pt x="f438" y="f439"/>
                    <a:pt x="f440" y="f441"/>
                  </a:cubicBezTo>
                  <a:cubicBezTo>
                    <a:pt x="f419" y="f442"/>
                    <a:pt x="f443" y="f441"/>
                    <a:pt x="f244" y="f437"/>
                  </a:cubicBezTo>
                  <a:cubicBezTo>
                    <a:pt x="f444" y="f445"/>
                    <a:pt x="f66" y="f446"/>
                    <a:pt x="f415" y="f21"/>
                  </a:cubicBezTo>
                  <a:close/>
                  <a:moveTo>
                    <a:pt x="f447" y="f448"/>
                  </a:moveTo>
                  <a:cubicBezTo>
                    <a:pt x="f73" y="f392"/>
                    <a:pt x="f86" y="f449"/>
                    <a:pt x="f450" y="f451"/>
                  </a:cubicBezTo>
                  <a:cubicBezTo>
                    <a:pt x="f452" y="f453"/>
                    <a:pt x="f80" y="f454"/>
                    <a:pt x="f261" y="f455"/>
                  </a:cubicBezTo>
                  <a:cubicBezTo>
                    <a:pt x="f456" y="f457"/>
                    <a:pt x="f68" y="f458"/>
                    <a:pt x="f459" y="f288"/>
                  </a:cubicBezTo>
                  <a:cubicBezTo>
                    <a:pt x="f460" y="f308"/>
                    <a:pt x="f461" y="f65"/>
                    <a:pt x="f461" y="f392"/>
                  </a:cubicBezTo>
                  <a:cubicBezTo>
                    <a:pt x="f461" y="f121"/>
                    <a:pt x="f131" y="f462"/>
                    <a:pt x="f127" y="f463"/>
                  </a:cubicBezTo>
                  <a:cubicBezTo>
                    <a:pt x="f464" y="f465"/>
                    <a:pt x="f466" y="f467"/>
                    <a:pt x="f120" y="f95"/>
                  </a:cubicBezTo>
                  <a:cubicBezTo>
                    <a:pt x="f468" y="f469"/>
                    <a:pt x="f470" y="f471"/>
                    <a:pt x="f472" y="f473"/>
                  </a:cubicBezTo>
                  <a:cubicBezTo>
                    <a:pt x="f106" y="f93"/>
                    <a:pt x="f474" y="f475"/>
                    <a:pt x="f447" y="f448"/>
                  </a:cubicBezTo>
                  <a:close/>
                  <a:moveTo>
                    <a:pt x="f476" y="f477"/>
                  </a:moveTo>
                  <a:cubicBezTo>
                    <a:pt x="f478" y="f477"/>
                    <a:pt x="f479" y="f480"/>
                    <a:pt x="f481" y="f477"/>
                  </a:cubicBezTo>
                  <a:cubicBezTo>
                    <a:pt x="f482" y="f432"/>
                    <a:pt x="f69" y="f483"/>
                    <a:pt x="f452" y="f484"/>
                  </a:cubicBezTo>
                  <a:cubicBezTo>
                    <a:pt x="f70" y="f23"/>
                    <a:pt x="f482" y="f485"/>
                    <a:pt x="f486" y="f487"/>
                  </a:cubicBezTo>
                  <a:cubicBezTo>
                    <a:pt x="f488" y="f489"/>
                    <a:pt x="f86" y="f490"/>
                    <a:pt x="f491" y="f492"/>
                  </a:cubicBezTo>
                  <a:cubicBezTo>
                    <a:pt x="f493" y="f494"/>
                    <a:pt x="f290" y="f495"/>
                    <a:pt x="f496" y="f497"/>
                  </a:cubicBezTo>
                  <a:cubicBezTo>
                    <a:pt x="f498" y="f386"/>
                    <a:pt x="f394" y="f388"/>
                    <a:pt x="f61" y="f499"/>
                  </a:cubicBezTo>
                  <a:cubicBezTo>
                    <a:pt x="f83" y="f500"/>
                    <a:pt x="f501" y="f368"/>
                    <a:pt x="f63" y="f502"/>
                  </a:cubicBezTo>
                  <a:cubicBezTo>
                    <a:pt x="f449" y="f503"/>
                    <a:pt x="f504" y="f477"/>
                    <a:pt x="f505" y="f477"/>
                  </a:cubicBezTo>
                  <a:cubicBezTo>
                    <a:pt x="f506" y="f477"/>
                    <a:pt x="f453" y="f477"/>
                    <a:pt x="f476" y="f477"/>
                  </a:cubicBezTo>
                  <a:close/>
                  <a:moveTo>
                    <a:pt x="f507" y="f508"/>
                  </a:moveTo>
                  <a:cubicBezTo>
                    <a:pt x="f507" y="f509"/>
                    <a:pt x="f42" y="f463"/>
                    <a:pt x="f507" y="f510"/>
                  </a:cubicBezTo>
                  <a:cubicBezTo>
                    <a:pt x="f511" y="f512"/>
                    <a:pt x="f38" y="f102"/>
                    <a:pt x="f513" y="f267"/>
                  </a:cubicBezTo>
                  <a:cubicBezTo>
                    <a:pt x="f176" y="f514"/>
                    <a:pt x="f515" y="f516"/>
                    <a:pt x="f517" y="f518"/>
                  </a:cubicBezTo>
                  <a:cubicBezTo>
                    <a:pt x="f519" y="f520"/>
                    <a:pt x="f409" y="f111"/>
                    <a:pt x="f521" y="f522"/>
                  </a:cubicBezTo>
                  <a:cubicBezTo>
                    <a:pt x="f523" y="f524"/>
                    <a:pt x="f523" y="f525"/>
                    <a:pt x="f228" y="f526"/>
                  </a:cubicBezTo>
                  <a:cubicBezTo>
                    <a:pt x="f527" y="f508"/>
                    <a:pt x="f528" y="f529"/>
                    <a:pt x="f530" y="f121"/>
                  </a:cubicBezTo>
                  <a:cubicBezTo>
                    <a:pt x="f166" y="f531"/>
                    <a:pt x="f532" y="f533"/>
                    <a:pt x="f534" y="f126"/>
                  </a:cubicBezTo>
                  <a:cubicBezTo>
                    <a:pt x="f535" y="f536"/>
                    <a:pt x="f507" y="f537"/>
                    <a:pt x="f507" y="f508"/>
                  </a:cubicBezTo>
                  <a:close/>
                  <a:moveTo>
                    <a:pt x="f538" y="f539"/>
                  </a:moveTo>
                  <a:cubicBezTo>
                    <a:pt x="f540" y="f541"/>
                    <a:pt x="f367" y="f353"/>
                    <a:pt x="f183" y="f542"/>
                  </a:cubicBezTo>
                  <a:cubicBezTo>
                    <a:pt x="f212" y="f543"/>
                    <a:pt x="f544" y="f543"/>
                    <a:pt x="f297" y="f545"/>
                  </a:cubicBezTo>
                  <a:cubicBezTo>
                    <a:pt x="f155" y="f546"/>
                    <a:pt x="f273" y="f547"/>
                    <a:pt x="f548" y="f549"/>
                  </a:cubicBezTo>
                  <a:cubicBezTo>
                    <a:pt x="f550" y="f551"/>
                    <a:pt x="f550" y="f552"/>
                    <a:pt x="f553" y="f554"/>
                  </a:cubicBezTo>
                  <a:cubicBezTo>
                    <a:pt x="f555" y="f556"/>
                    <a:pt x="f148" y="f557"/>
                    <a:pt x="f558" y="f559"/>
                  </a:cubicBezTo>
                  <a:cubicBezTo>
                    <a:pt x="f560" y="f561"/>
                    <a:pt x="f295" y="f445"/>
                    <a:pt x="f289" y="f562"/>
                  </a:cubicBezTo>
                  <a:cubicBezTo>
                    <a:pt x="f563" y="f564"/>
                    <a:pt x="f538" y="f565"/>
                    <a:pt x="f538" y="f539"/>
                  </a:cubicBezTo>
                  <a:close/>
                  <a:moveTo>
                    <a:pt x="f512" y="f566"/>
                  </a:moveTo>
                  <a:cubicBezTo>
                    <a:pt x="f567" y="f568"/>
                    <a:pt x="f115" y="f569"/>
                    <a:pt x="f570" y="f571"/>
                  </a:cubicBezTo>
                  <a:cubicBezTo>
                    <a:pt x="f572" y="f573"/>
                    <a:pt x="f574" y="f432"/>
                    <a:pt x="f575" y="f576"/>
                  </a:cubicBezTo>
                  <a:cubicBezTo>
                    <a:pt x="f577" y="f578"/>
                    <a:pt x="f526" y="f565"/>
                    <a:pt x="f579" y="f578"/>
                  </a:cubicBezTo>
                  <a:cubicBezTo>
                    <a:pt x="f580" y="f581"/>
                    <a:pt x="f582" y="f441"/>
                    <a:pt x="f529" y="f583"/>
                  </a:cubicBezTo>
                  <a:cubicBezTo>
                    <a:pt x="f392" y="f433"/>
                    <a:pt x="f584" y="f433"/>
                    <a:pt x="f128" y="f585"/>
                  </a:cubicBezTo>
                  <a:cubicBezTo>
                    <a:pt x="f89" y="f487"/>
                    <a:pt x="f586" y="f587"/>
                    <a:pt x="f588" y="f589"/>
                  </a:cubicBezTo>
                  <a:cubicBezTo>
                    <a:pt x="f537" y="f15"/>
                    <a:pt x="f529" y="f590"/>
                    <a:pt x="f591" y="f414"/>
                  </a:cubicBezTo>
                  <a:cubicBezTo>
                    <a:pt x="f592" y="f593"/>
                    <a:pt x="f594" y="f489"/>
                    <a:pt x="f512" y="f566"/>
                  </a:cubicBezTo>
                  <a:close/>
                  <a:moveTo>
                    <a:pt x="f312" y="f449"/>
                  </a:moveTo>
                  <a:cubicBezTo>
                    <a:pt x="f595" y="f449"/>
                    <a:pt x="f595" y="f449"/>
                    <a:pt x="f584" y="f449"/>
                  </a:cubicBezTo>
                  <a:cubicBezTo>
                    <a:pt x="f595" y="f596"/>
                    <a:pt x="f595" y="f597"/>
                    <a:pt x="f598" y="f599"/>
                  </a:cubicBezTo>
                  <a:cubicBezTo>
                    <a:pt x="f83" y="f478"/>
                    <a:pt x="f600" y="f67"/>
                    <a:pt x="f451" y="f601"/>
                  </a:cubicBezTo>
                  <a:cubicBezTo>
                    <a:pt x="f602" y="f601"/>
                    <a:pt x="f603" y="f604"/>
                    <a:pt x="f292" y="f599"/>
                  </a:cubicBezTo>
                  <a:cubicBezTo>
                    <a:pt x="f605" y="f606"/>
                    <a:pt x="f607" y="f598"/>
                    <a:pt x="f604" y="f121"/>
                  </a:cubicBezTo>
                  <a:cubicBezTo>
                    <a:pt x="f608" y="f51"/>
                    <a:pt x="f609" y="f610"/>
                    <a:pt x="f611" y="f612"/>
                  </a:cubicBezTo>
                  <a:cubicBezTo>
                    <a:pt x="f613" y="f614"/>
                    <a:pt x="f615" y="f616"/>
                    <a:pt x="f617" y="f588"/>
                  </a:cubicBezTo>
                  <a:cubicBezTo>
                    <a:pt x="f618" y="f121"/>
                    <a:pt x="f584" y="f387"/>
                    <a:pt x="f312" y="f128"/>
                  </a:cubicBezTo>
                  <a:cubicBezTo>
                    <a:pt x="f533" y="f595"/>
                    <a:pt x="f312" y="f619"/>
                    <a:pt x="f312" y="f449"/>
                  </a:cubicBezTo>
                  <a:close/>
                  <a:moveTo>
                    <a:pt x="f301" y="f571"/>
                  </a:moveTo>
                  <a:cubicBezTo>
                    <a:pt x="f301" y="f620"/>
                    <a:pt x="f301" y="f621"/>
                    <a:pt x="f333" y="f622"/>
                  </a:cubicBezTo>
                  <a:cubicBezTo>
                    <a:pt x="f158" y="f623"/>
                    <a:pt x="f624" y="f625"/>
                    <a:pt x="f626" y="f26"/>
                  </a:cubicBezTo>
                  <a:cubicBezTo>
                    <a:pt x="f627" y="f628"/>
                    <a:pt x="f629" y="f630"/>
                    <a:pt x="f105" y="f26"/>
                  </a:cubicBezTo>
                  <a:cubicBezTo>
                    <a:pt x="f631" y="f632"/>
                    <a:pt x="f520" y="f633"/>
                    <a:pt x="f634" y="f635"/>
                  </a:cubicBezTo>
                  <a:cubicBezTo>
                    <a:pt x="f139" y="f636"/>
                    <a:pt x="f637" y="f638"/>
                    <a:pt x="f639" y="f578"/>
                  </a:cubicBezTo>
                  <a:cubicBezTo>
                    <a:pt x="f100" y="f364"/>
                    <a:pt x="f379" y="f372"/>
                    <a:pt x="f640" y="f641"/>
                  </a:cubicBezTo>
                  <a:cubicBezTo>
                    <a:pt x="f642" y="f643"/>
                    <a:pt x="f269" y="f644"/>
                    <a:pt x="f550" y="f645"/>
                  </a:cubicBezTo>
                  <a:cubicBezTo>
                    <a:pt x="f144" y="f646"/>
                    <a:pt x="f647" y="f446"/>
                    <a:pt x="f301" y="f571"/>
                  </a:cubicBezTo>
                  <a:close/>
                  <a:moveTo>
                    <a:pt x="f648" y="f310"/>
                  </a:moveTo>
                  <a:cubicBezTo>
                    <a:pt x="f649" y="f310"/>
                    <a:pt x="f649" y="f310"/>
                    <a:pt x="f649" y="f310"/>
                  </a:cubicBezTo>
                  <a:cubicBezTo>
                    <a:pt x="f649" y="f650"/>
                    <a:pt x="f649" y="f314"/>
                    <a:pt x="f649" y="f651"/>
                  </a:cubicBezTo>
                  <a:cubicBezTo>
                    <a:pt x="f649" y="f91"/>
                    <a:pt x="f652" y="f653"/>
                    <a:pt x="f654" y="f652"/>
                  </a:cubicBezTo>
                  <a:cubicBezTo>
                    <a:pt x="f655" y="f387"/>
                    <a:pt x="f656" y="f657"/>
                    <a:pt x="f592" y="f657"/>
                  </a:cubicBezTo>
                  <a:cubicBezTo>
                    <a:pt x="f658" y="f653"/>
                    <a:pt x="f47" y="f659"/>
                    <a:pt x="f47" y="f89"/>
                  </a:cubicBezTo>
                  <a:cubicBezTo>
                    <a:pt x="f522" y="f312"/>
                    <a:pt x="f47" y="f660"/>
                    <a:pt x="f522" y="f661"/>
                  </a:cubicBezTo>
                  <a:cubicBezTo>
                    <a:pt x="f662" y="f506"/>
                    <a:pt x="f572" y="f288"/>
                    <a:pt x="f663" y="f664"/>
                  </a:cubicBezTo>
                  <a:cubicBezTo>
                    <a:pt x="f665" y="f666"/>
                    <a:pt x="f465" y="f667"/>
                    <a:pt x="f469" y="f668"/>
                  </a:cubicBezTo>
                  <a:cubicBezTo>
                    <a:pt x="f669" y="f670"/>
                    <a:pt x="f475" y="f479"/>
                    <a:pt x="f671" y="f493"/>
                  </a:cubicBezTo>
                  <a:cubicBezTo>
                    <a:pt x="f318" y="f608"/>
                    <a:pt x="f121" y="f290"/>
                    <a:pt x="f657" y="f454"/>
                  </a:cubicBezTo>
                  <a:cubicBezTo>
                    <a:pt x="f653" y="f286"/>
                    <a:pt x="f652" y="f615"/>
                    <a:pt x="f648" y="f310"/>
                  </a:cubicBezTo>
                  <a:close/>
                  <a:moveTo>
                    <a:pt x="f672" y="f585"/>
                  </a:moveTo>
                  <a:cubicBezTo>
                    <a:pt x="f673" y="f568"/>
                    <a:pt x="f16" y="f674"/>
                    <a:pt x="f513" y="f675"/>
                  </a:cubicBezTo>
                  <a:cubicBezTo>
                    <a:pt x="f534" y="f21"/>
                    <a:pt x="f676" y="f677"/>
                    <a:pt x="f2" y="f643"/>
                  </a:cubicBezTo>
                  <a:cubicBezTo>
                    <a:pt x="f678" y="f644"/>
                    <a:pt x="f679" y="f680"/>
                    <a:pt x="f255" y="f21"/>
                  </a:cubicBezTo>
                  <a:cubicBezTo>
                    <a:pt x="f168" y="f681"/>
                    <a:pt x="f682" y="f487"/>
                    <a:pt x="f683" y="f674"/>
                  </a:cubicBezTo>
                  <a:cubicBezTo>
                    <a:pt x="f530" y="f684"/>
                    <a:pt x="f251" y="f364"/>
                    <a:pt x="f685" y="f583"/>
                  </a:cubicBezTo>
                  <a:cubicBezTo>
                    <a:pt x="f686" y="f687"/>
                    <a:pt x="f688" y="f638"/>
                    <a:pt x="f411" y="f689"/>
                  </a:cubicBezTo>
                  <a:cubicBezTo>
                    <a:pt x="f690" y="f556"/>
                    <a:pt x="f519" y="f691"/>
                    <a:pt x="f692" y="f693"/>
                  </a:cubicBezTo>
                  <a:cubicBezTo>
                    <a:pt x="f209" y="f26"/>
                    <a:pt x="f56" y="f694"/>
                    <a:pt x="f215" y="f633"/>
                  </a:cubicBezTo>
                  <a:cubicBezTo>
                    <a:pt x="f207" y="f695"/>
                    <a:pt x="f696" y="f697"/>
                    <a:pt x="f672" y="f585"/>
                  </a:cubicBezTo>
                  <a:close/>
                  <a:moveTo>
                    <a:pt x="f142" y="f698"/>
                  </a:moveTo>
                  <a:cubicBezTo>
                    <a:pt x="f142" y="f699"/>
                    <a:pt x="f167" y="f700"/>
                    <a:pt x="f37" y="f701"/>
                  </a:cubicBezTo>
                  <a:cubicBezTo>
                    <a:pt x="f271" y="f79"/>
                    <a:pt x="f702" y="f703"/>
                    <a:pt x="f704" y="f608"/>
                  </a:cubicBezTo>
                  <a:cubicBezTo>
                    <a:pt x="f705" y="f478"/>
                    <a:pt x="f706" y="f707"/>
                    <a:pt x="f324" y="f305"/>
                  </a:cubicBezTo>
                  <a:cubicBezTo>
                    <a:pt x="f381" y="f708"/>
                    <a:pt x="f381" y="f709"/>
                    <a:pt x="f706" y="f710"/>
                  </a:cubicBezTo>
                  <a:cubicBezTo>
                    <a:pt x="f711" y="f588"/>
                    <a:pt x="f711" y="f588"/>
                    <a:pt x="f626" y="f612"/>
                  </a:cubicBezTo>
                  <a:cubicBezTo>
                    <a:pt x="f702" y="f537"/>
                    <a:pt x="f712" y="f537"/>
                    <a:pt x="f713" y="f714"/>
                  </a:cubicBezTo>
                  <a:cubicBezTo>
                    <a:pt x="f715" y="f716"/>
                    <a:pt x="f717" y="f714"/>
                    <a:pt x="f717" y="f616"/>
                  </a:cubicBezTo>
                  <a:cubicBezTo>
                    <a:pt x="f718" y="f651"/>
                    <a:pt x="f163" y="f533"/>
                    <a:pt x="f142" y="f698"/>
                  </a:cubicBezTo>
                  <a:close/>
                  <a:moveTo>
                    <a:pt x="f719" y="f322"/>
                  </a:moveTo>
                  <a:cubicBezTo>
                    <a:pt x="f243" y="f322"/>
                    <a:pt x="f243" y="f322"/>
                    <a:pt x="f243" y="f322"/>
                  </a:cubicBezTo>
                  <a:cubicBezTo>
                    <a:pt x="f243" y="f720"/>
                    <a:pt x="f721" y="f352"/>
                    <a:pt x="f243" y="f722"/>
                  </a:cubicBezTo>
                  <a:cubicBezTo>
                    <a:pt x="f723" y="f724"/>
                    <a:pt x="f214" y="f725"/>
                    <a:pt x="f192" y="f726"/>
                  </a:cubicBezTo>
                  <a:cubicBezTo>
                    <a:pt x="f198" y="f727"/>
                    <a:pt x="f728" y="f726"/>
                    <a:pt x="f313" y="f729"/>
                  </a:cubicBezTo>
                  <a:cubicBezTo>
                    <a:pt x="f730" y="f731"/>
                    <a:pt x="f732" y="f733"/>
                    <a:pt x="f229" y="f734"/>
                  </a:cubicBezTo>
                  <a:cubicBezTo>
                    <a:pt x="f720" y="f326"/>
                    <a:pt x="f326" y="f735"/>
                    <a:pt x="f316" y="f198"/>
                  </a:cubicBezTo>
                  <a:cubicBezTo>
                    <a:pt x="f736" y="f737"/>
                    <a:pt x="f738" y="f192"/>
                    <a:pt x="f365" y="f739"/>
                  </a:cubicBezTo>
                  <a:cubicBezTo>
                    <a:pt x="f192" y="f740"/>
                    <a:pt x="f243" y="f741"/>
                    <a:pt x="f719" y="f742"/>
                  </a:cubicBezTo>
                  <a:cubicBezTo>
                    <a:pt x="f719" y="f361"/>
                    <a:pt x="f719" y="f323"/>
                    <a:pt x="f719" y="f322"/>
                  </a:cubicBezTo>
                  <a:close/>
                  <a:moveTo>
                    <a:pt x="f743" y="f349"/>
                  </a:moveTo>
                  <a:cubicBezTo>
                    <a:pt x="f743" y="f744"/>
                    <a:pt x="f745" y="f746"/>
                    <a:pt x="f747" y="f748"/>
                  </a:cubicBezTo>
                  <a:cubicBezTo>
                    <a:pt x="f749" y="f750"/>
                    <a:pt x="f751" y="f750"/>
                    <a:pt x="f204" y="f342"/>
                  </a:cubicBezTo>
                  <a:cubicBezTo>
                    <a:pt x="f752" y="f753"/>
                    <a:pt x="f754" y="f755"/>
                    <a:pt x="f721" y="f756"/>
                  </a:cubicBezTo>
                  <a:cubicBezTo>
                    <a:pt x="f241" y="f757"/>
                    <a:pt x="f191" y="f758"/>
                    <a:pt x="f752" y="f759"/>
                  </a:cubicBezTo>
                  <a:cubicBezTo>
                    <a:pt x="f206" y="f760"/>
                    <a:pt x="f761" y="f762"/>
                    <a:pt x="f763" y="f764"/>
                  </a:cubicBezTo>
                  <a:cubicBezTo>
                    <a:pt x="f252" y="f765"/>
                    <a:pt x="f247" y="f766"/>
                    <a:pt x="f295" y="f767"/>
                  </a:cubicBezTo>
                  <a:cubicBezTo>
                    <a:pt x="f768" y="f769"/>
                    <a:pt x="f323" y="f770"/>
                    <a:pt x="f743" y="f349"/>
                  </a:cubicBezTo>
                  <a:close/>
                  <a:moveTo>
                    <a:pt x="f157" y="f648"/>
                  </a:moveTo>
                  <a:cubicBezTo>
                    <a:pt x="f555" y="f93"/>
                    <a:pt x="f297" y="f582"/>
                    <a:pt x="f183" y="f580"/>
                  </a:cubicBezTo>
                  <a:cubicBezTo>
                    <a:pt x="f719" y="f771"/>
                    <a:pt x="f254" y="f656"/>
                    <a:pt x="f723" y="f135"/>
                  </a:cubicBezTo>
                  <a:cubicBezTo>
                    <a:pt x="f772" y="f93"/>
                    <a:pt x="f737" y="f671"/>
                    <a:pt x="f307" y="f91"/>
                  </a:cubicBezTo>
                  <a:cubicBezTo>
                    <a:pt x="f196" y="f314"/>
                    <a:pt x="f737" y="f619"/>
                    <a:pt x="f254" y="f773"/>
                  </a:cubicBezTo>
                  <a:cubicBezTo>
                    <a:pt x="f335" y="f774"/>
                    <a:pt x="f334" y="f57"/>
                    <a:pt x="f775" y="f776"/>
                  </a:cubicBezTo>
                  <a:cubicBezTo>
                    <a:pt x="f157" y="f777"/>
                    <a:pt x="f647" y="f778"/>
                    <a:pt x="f157" y="f648"/>
                  </a:cubicBezTo>
                  <a:close/>
                  <a:moveTo>
                    <a:pt x="f738" y="f779"/>
                  </a:moveTo>
                  <a:cubicBezTo>
                    <a:pt x="f780" y="f463"/>
                    <a:pt x="f540" y="f669"/>
                    <a:pt x="f365" y="f612"/>
                  </a:cubicBezTo>
                  <a:cubicBezTo>
                    <a:pt x="f287" y="f614"/>
                    <a:pt x="f279" y="f318"/>
                    <a:pt x="f749" y="f318"/>
                  </a:cubicBezTo>
                  <a:cubicBezTo>
                    <a:pt x="f781" y="f318"/>
                    <a:pt x="f295" y="f654"/>
                    <a:pt x="f250" y="f782"/>
                  </a:cubicBezTo>
                  <a:cubicBezTo>
                    <a:pt x="f751" y="f508"/>
                    <a:pt x="f245" y="f574"/>
                    <a:pt x="f763" y="f783"/>
                  </a:cubicBezTo>
                  <a:cubicBezTo>
                    <a:pt x="f784" y="f520"/>
                    <a:pt x="f247" y="f43"/>
                    <a:pt x="f219" y="f785"/>
                  </a:cubicBezTo>
                  <a:cubicBezTo>
                    <a:pt x="f280" y="f786"/>
                    <a:pt x="f787" y="f788"/>
                    <a:pt x="f738" y="f779"/>
                  </a:cubicBezTo>
                  <a:close/>
                  <a:moveTo>
                    <a:pt x="f751" y="f171"/>
                  </a:moveTo>
                  <a:cubicBezTo>
                    <a:pt x="f740" y="f275"/>
                    <a:pt x="f196" y="f208"/>
                    <a:pt x="f307" y="f373"/>
                  </a:cubicBezTo>
                  <a:cubicBezTo>
                    <a:pt x="f218" y="f206"/>
                    <a:pt x="f737" y="f214"/>
                    <a:pt x="f789" y="f752"/>
                  </a:cubicBezTo>
                  <a:cubicBezTo>
                    <a:pt x="f560" y="f241"/>
                    <a:pt x="f790" y="f185"/>
                    <a:pt x="f235" y="f214"/>
                  </a:cubicBezTo>
                  <a:cubicBezTo>
                    <a:pt x="f280" y="f181"/>
                    <a:pt x="f361" y="f791"/>
                    <a:pt x="f792" y="f793"/>
                  </a:cubicBezTo>
                  <a:cubicBezTo>
                    <a:pt x="f231" y="f516"/>
                    <a:pt x="f315" y="f794"/>
                    <a:pt x="f780" y="f518"/>
                  </a:cubicBezTo>
                  <a:cubicBezTo>
                    <a:pt x="f365" y="f795"/>
                    <a:pt x="f728" y="f269"/>
                    <a:pt x="f796" y="f626"/>
                  </a:cubicBezTo>
                  <a:cubicBezTo>
                    <a:pt x="f252" y="f797"/>
                    <a:pt x="f798" y="f376"/>
                    <a:pt x="f247" y="f799"/>
                  </a:cubicBezTo>
                  <a:cubicBezTo>
                    <a:pt x="f540" y="f140"/>
                    <a:pt x="f538" y="f37"/>
                    <a:pt x="f538" y="f298"/>
                  </a:cubicBezTo>
                  <a:cubicBezTo>
                    <a:pt x="f538" y="f647"/>
                    <a:pt x="f365" y="f154"/>
                    <a:pt x="f728" y="f150"/>
                  </a:cubicBezTo>
                  <a:cubicBezTo>
                    <a:pt x="f796" y="f297"/>
                    <a:pt x="f784" y="f173"/>
                    <a:pt x="f751" y="f171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F879F5EC-BE88-405F-9D67-86AF745B3332}"/>
                </a:ext>
              </a:extLst>
            </p:cNvPr>
            <p:cNvSpPr/>
            <p:nvPr/>
          </p:nvSpPr>
          <p:spPr>
            <a:xfrm>
              <a:off x="5397355" y="2707940"/>
              <a:ext cx="681831" cy="9519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4"/>
                <a:gd name="f7" fmla="val 857"/>
                <a:gd name="f8" fmla="val 619"/>
                <a:gd name="f9" fmla="val 2"/>
                <a:gd name="f10" fmla="val 575"/>
                <a:gd name="f11" fmla="val 17"/>
                <a:gd name="f12" fmla="val 537"/>
                <a:gd name="f13" fmla="val 34"/>
                <a:gd name="f14" fmla="val 499"/>
                <a:gd name="f15" fmla="val 105"/>
                <a:gd name="f16" fmla="val 338"/>
                <a:gd name="f17" fmla="val 176"/>
                <a:gd name="f18" fmla="val 178"/>
                <a:gd name="f19" fmla="val 247"/>
                <a:gd name="f20" fmla="val 248"/>
                <a:gd name="f21" fmla="val 14"/>
                <a:gd name="f22" fmla="val 250"/>
                <a:gd name="f23" fmla="val 11"/>
                <a:gd name="f24" fmla="val 251"/>
                <a:gd name="f25" fmla="val 8"/>
                <a:gd name="f26" fmla="val 253"/>
                <a:gd name="f27" fmla="val 4"/>
                <a:gd name="f28" fmla="val 255"/>
                <a:gd name="f29" fmla="val 259"/>
                <a:gd name="f30" fmla="val 264"/>
                <a:gd name="f31" fmla="val 265"/>
                <a:gd name="f32" fmla="val 5"/>
                <a:gd name="f33" fmla="val 266"/>
                <a:gd name="f34" fmla="val 9"/>
                <a:gd name="f35" fmla="val 272"/>
                <a:gd name="f36" fmla="val 31"/>
                <a:gd name="f37" fmla="val 277"/>
                <a:gd name="f38" fmla="val 53"/>
                <a:gd name="f39" fmla="val 284"/>
                <a:gd name="f40" fmla="val 74"/>
                <a:gd name="f41" fmla="val 288"/>
                <a:gd name="f42" fmla="val 86"/>
                <a:gd name="f43" fmla="val 291"/>
                <a:gd name="f44" fmla="val 103"/>
                <a:gd name="f45" fmla="val 304"/>
                <a:gd name="f46" fmla="val 104"/>
                <a:gd name="f47" fmla="val 318"/>
                <a:gd name="f48" fmla="val 321"/>
                <a:gd name="f49" fmla="val 87"/>
                <a:gd name="f50" fmla="val 325"/>
                <a:gd name="f51" fmla="val 75"/>
                <a:gd name="f52" fmla="val 332"/>
                <a:gd name="f53" fmla="val 55"/>
                <a:gd name="f54" fmla="val 337"/>
                <a:gd name="f55" fmla="val 33"/>
                <a:gd name="f56" fmla="val 344"/>
                <a:gd name="f57" fmla="val 12"/>
                <a:gd name="f58" fmla="val 345"/>
                <a:gd name="f59" fmla="val 7"/>
                <a:gd name="f60" fmla="val 351"/>
                <a:gd name="f61" fmla="val 357"/>
                <a:gd name="f62" fmla="val 358"/>
                <a:gd name="f63" fmla="val 359"/>
                <a:gd name="f64" fmla="val 390"/>
                <a:gd name="f65" fmla="val 80"/>
                <a:gd name="f66" fmla="val 422"/>
                <a:gd name="f67" fmla="val 149"/>
                <a:gd name="f68" fmla="val 452"/>
                <a:gd name="f69" fmla="val 219"/>
                <a:gd name="f70" fmla="val 495"/>
                <a:gd name="f71" fmla="val 314"/>
                <a:gd name="f72" fmla="val 410"/>
                <a:gd name="f73" fmla="val 579"/>
                <a:gd name="f74" fmla="val 506"/>
                <a:gd name="f75" fmla="val 592"/>
                <a:gd name="f76" fmla="val 536"/>
                <a:gd name="f77" fmla="val 603"/>
                <a:gd name="f78" fmla="val 566"/>
                <a:gd name="f79" fmla="val 607"/>
                <a:gd name="f80" fmla="val 599"/>
                <a:gd name="f81" fmla="val 649"/>
                <a:gd name="f82" fmla="val 596"/>
                <a:gd name="f83" fmla="val 687"/>
                <a:gd name="f84" fmla="val 554"/>
                <a:gd name="f85" fmla="val 715"/>
                <a:gd name="f86" fmla="val 524"/>
                <a:gd name="f87" fmla="val 734"/>
                <a:gd name="f88" fmla="val 492"/>
                <a:gd name="f89" fmla="val 746"/>
                <a:gd name="f90" fmla="val 459"/>
                <a:gd name="f91" fmla="val 758"/>
                <a:gd name="f92" fmla="val 427"/>
                <a:gd name="f93" fmla="val 769"/>
                <a:gd name="f94" fmla="val 398"/>
                <a:gd name="f95" fmla="val 787"/>
                <a:gd name="f96" fmla="val 373"/>
                <a:gd name="f97" fmla="val 811"/>
                <a:gd name="f98" fmla="val 824"/>
                <a:gd name="f99" fmla="val 342"/>
                <a:gd name="f100" fmla="val 836"/>
                <a:gd name="f101" fmla="val 847"/>
                <a:gd name="f102" fmla="val 310"/>
                <a:gd name="f103" fmla="val 295"/>
                <a:gd name="f104" fmla="val 856"/>
                <a:gd name="f105" fmla="val 281"/>
                <a:gd name="f106" fmla="val 845"/>
                <a:gd name="f107" fmla="val 269"/>
                <a:gd name="f108" fmla="val 837"/>
                <a:gd name="f109" fmla="val 256"/>
                <a:gd name="f110" fmla="val 829"/>
                <a:gd name="f111" fmla="val 246"/>
                <a:gd name="f112" fmla="val 819"/>
                <a:gd name="f113" fmla="val 211"/>
                <a:gd name="f114" fmla="val 785"/>
                <a:gd name="f115" fmla="val 170"/>
                <a:gd name="f116" fmla="val 763"/>
                <a:gd name="f117" fmla="val 125"/>
                <a:gd name="f118" fmla="val 748"/>
                <a:gd name="f119" fmla="val 96"/>
                <a:gd name="f120" fmla="val 738"/>
                <a:gd name="f121" fmla="val 69"/>
                <a:gd name="f122" fmla="val 725"/>
                <a:gd name="f123" fmla="val 45"/>
                <a:gd name="f124" fmla="val 707"/>
                <a:gd name="f125" fmla="val 685"/>
                <a:gd name="f126" fmla="val 1"/>
                <a:gd name="f127" fmla="val 654"/>
                <a:gd name="f128" fmla="+- 0 0 -90"/>
                <a:gd name="f129" fmla="*/ f3 1 614"/>
                <a:gd name="f130" fmla="*/ f4 1 857"/>
                <a:gd name="f131" fmla="val f5"/>
                <a:gd name="f132" fmla="val f6"/>
                <a:gd name="f133" fmla="val f7"/>
                <a:gd name="f134" fmla="*/ f128 f0 1"/>
                <a:gd name="f135" fmla="+- f133 0 f131"/>
                <a:gd name="f136" fmla="+- f132 0 f131"/>
                <a:gd name="f137" fmla="*/ f134 1 f2"/>
                <a:gd name="f138" fmla="*/ f136 1 614"/>
                <a:gd name="f139" fmla="*/ f135 1 857"/>
                <a:gd name="f140" fmla="*/ 0 f136 1"/>
                <a:gd name="f141" fmla="*/ 619 f135 1"/>
                <a:gd name="f142" fmla="*/ 34 f136 1"/>
                <a:gd name="f143" fmla="*/ 499 f135 1"/>
                <a:gd name="f144" fmla="*/ 247 f136 1"/>
                <a:gd name="f145" fmla="*/ 17 f135 1"/>
                <a:gd name="f146" fmla="*/ 251 f136 1"/>
                <a:gd name="f147" fmla="*/ 8 f135 1"/>
                <a:gd name="f148" fmla="*/ 259 f136 1"/>
                <a:gd name="f149" fmla="*/ 0 f135 1"/>
                <a:gd name="f150" fmla="*/ 266 f136 1"/>
                <a:gd name="f151" fmla="*/ 9 f135 1"/>
                <a:gd name="f152" fmla="*/ 284 f136 1"/>
                <a:gd name="f153" fmla="*/ 74 f135 1"/>
                <a:gd name="f154" fmla="*/ 304 f136 1"/>
                <a:gd name="f155" fmla="*/ 104 f135 1"/>
                <a:gd name="f156" fmla="*/ 325 f136 1"/>
                <a:gd name="f157" fmla="*/ 75 f135 1"/>
                <a:gd name="f158" fmla="*/ 344 f136 1"/>
                <a:gd name="f159" fmla="*/ 12 f135 1"/>
                <a:gd name="f160" fmla="*/ 351 f136 1"/>
                <a:gd name="f161" fmla="*/ 359 f136 1"/>
                <a:gd name="f162" fmla="*/ 11 f135 1"/>
                <a:gd name="f163" fmla="*/ 452 f136 1"/>
                <a:gd name="f164" fmla="*/ 219 f135 1"/>
                <a:gd name="f165" fmla="*/ 579 f136 1"/>
                <a:gd name="f166" fmla="*/ 506 f135 1"/>
                <a:gd name="f167" fmla="*/ 607 f136 1"/>
                <a:gd name="f168" fmla="*/ 599 f135 1"/>
                <a:gd name="f169" fmla="*/ 554 f136 1"/>
                <a:gd name="f170" fmla="*/ 715 f135 1"/>
                <a:gd name="f171" fmla="*/ 459 f136 1"/>
                <a:gd name="f172" fmla="*/ 758 f135 1"/>
                <a:gd name="f173" fmla="*/ 373 f136 1"/>
                <a:gd name="f174" fmla="*/ 811 f135 1"/>
                <a:gd name="f175" fmla="*/ 847 f135 1"/>
                <a:gd name="f176" fmla="*/ 281 f136 1"/>
                <a:gd name="f177" fmla="*/ 845 f135 1"/>
                <a:gd name="f178" fmla="*/ 246 f136 1"/>
                <a:gd name="f179" fmla="*/ 819 f135 1"/>
                <a:gd name="f180" fmla="*/ 125 f136 1"/>
                <a:gd name="f181" fmla="*/ 748 f135 1"/>
                <a:gd name="f182" fmla="*/ 45 f136 1"/>
                <a:gd name="f183" fmla="*/ 707 f135 1"/>
                <a:gd name="f184" fmla="+- f137 0 f1"/>
                <a:gd name="f185" fmla="*/ f140 1 614"/>
                <a:gd name="f186" fmla="*/ f141 1 857"/>
                <a:gd name="f187" fmla="*/ f142 1 614"/>
                <a:gd name="f188" fmla="*/ f143 1 857"/>
                <a:gd name="f189" fmla="*/ f144 1 614"/>
                <a:gd name="f190" fmla="*/ f145 1 857"/>
                <a:gd name="f191" fmla="*/ f146 1 614"/>
                <a:gd name="f192" fmla="*/ f147 1 857"/>
                <a:gd name="f193" fmla="*/ f148 1 614"/>
                <a:gd name="f194" fmla="*/ f149 1 857"/>
                <a:gd name="f195" fmla="*/ f150 1 614"/>
                <a:gd name="f196" fmla="*/ f151 1 857"/>
                <a:gd name="f197" fmla="*/ f152 1 614"/>
                <a:gd name="f198" fmla="*/ f153 1 857"/>
                <a:gd name="f199" fmla="*/ f154 1 614"/>
                <a:gd name="f200" fmla="*/ f155 1 857"/>
                <a:gd name="f201" fmla="*/ f156 1 614"/>
                <a:gd name="f202" fmla="*/ f157 1 857"/>
                <a:gd name="f203" fmla="*/ f158 1 614"/>
                <a:gd name="f204" fmla="*/ f159 1 857"/>
                <a:gd name="f205" fmla="*/ f160 1 614"/>
                <a:gd name="f206" fmla="*/ f161 1 614"/>
                <a:gd name="f207" fmla="*/ f162 1 857"/>
                <a:gd name="f208" fmla="*/ f163 1 614"/>
                <a:gd name="f209" fmla="*/ f164 1 857"/>
                <a:gd name="f210" fmla="*/ f165 1 614"/>
                <a:gd name="f211" fmla="*/ f166 1 857"/>
                <a:gd name="f212" fmla="*/ f167 1 614"/>
                <a:gd name="f213" fmla="*/ f168 1 857"/>
                <a:gd name="f214" fmla="*/ f169 1 614"/>
                <a:gd name="f215" fmla="*/ f170 1 857"/>
                <a:gd name="f216" fmla="*/ f171 1 614"/>
                <a:gd name="f217" fmla="*/ f172 1 857"/>
                <a:gd name="f218" fmla="*/ f173 1 614"/>
                <a:gd name="f219" fmla="*/ f174 1 857"/>
                <a:gd name="f220" fmla="*/ f175 1 857"/>
                <a:gd name="f221" fmla="*/ f176 1 614"/>
                <a:gd name="f222" fmla="*/ f177 1 857"/>
                <a:gd name="f223" fmla="*/ f178 1 614"/>
                <a:gd name="f224" fmla="*/ f179 1 857"/>
                <a:gd name="f225" fmla="*/ f180 1 614"/>
                <a:gd name="f226" fmla="*/ f181 1 857"/>
                <a:gd name="f227" fmla="*/ f182 1 614"/>
                <a:gd name="f228" fmla="*/ f183 1 857"/>
                <a:gd name="f229" fmla="*/ 0 1 f138"/>
                <a:gd name="f230" fmla="*/ f132 1 f138"/>
                <a:gd name="f231" fmla="*/ 0 1 f139"/>
                <a:gd name="f232" fmla="*/ f133 1 f139"/>
                <a:gd name="f233" fmla="*/ f185 1 f138"/>
                <a:gd name="f234" fmla="*/ f186 1 f139"/>
                <a:gd name="f235" fmla="*/ f187 1 f138"/>
                <a:gd name="f236" fmla="*/ f188 1 f139"/>
                <a:gd name="f237" fmla="*/ f189 1 f138"/>
                <a:gd name="f238" fmla="*/ f190 1 f139"/>
                <a:gd name="f239" fmla="*/ f191 1 f138"/>
                <a:gd name="f240" fmla="*/ f192 1 f139"/>
                <a:gd name="f241" fmla="*/ f193 1 f138"/>
                <a:gd name="f242" fmla="*/ f194 1 f139"/>
                <a:gd name="f243" fmla="*/ f195 1 f138"/>
                <a:gd name="f244" fmla="*/ f196 1 f139"/>
                <a:gd name="f245" fmla="*/ f197 1 f138"/>
                <a:gd name="f246" fmla="*/ f198 1 f139"/>
                <a:gd name="f247" fmla="*/ f199 1 f138"/>
                <a:gd name="f248" fmla="*/ f200 1 f139"/>
                <a:gd name="f249" fmla="*/ f201 1 f138"/>
                <a:gd name="f250" fmla="*/ f202 1 f139"/>
                <a:gd name="f251" fmla="*/ f203 1 f138"/>
                <a:gd name="f252" fmla="*/ f204 1 f139"/>
                <a:gd name="f253" fmla="*/ f205 1 f138"/>
                <a:gd name="f254" fmla="*/ f206 1 f138"/>
                <a:gd name="f255" fmla="*/ f207 1 f139"/>
                <a:gd name="f256" fmla="*/ f208 1 f138"/>
                <a:gd name="f257" fmla="*/ f209 1 f139"/>
                <a:gd name="f258" fmla="*/ f210 1 f138"/>
                <a:gd name="f259" fmla="*/ f211 1 f139"/>
                <a:gd name="f260" fmla="*/ f212 1 f138"/>
                <a:gd name="f261" fmla="*/ f213 1 f139"/>
                <a:gd name="f262" fmla="*/ f214 1 f138"/>
                <a:gd name="f263" fmla="*/ f215 1 f139"/>
                <a:gd name="f264" fmla="*/ f216 1 f138"/>
                <a:gd name="f265" fmla="*/ f217 1 f139"/>
                <a:gd name="f266" fmla="*/ f218 1 f138"/>
                <a:gd name="f267" fmla="*/ f219 1 f139"/>
                <a:gd name="f268" fmla="*/ f220 1 f139"/>
                <a:gd name="f269" fmla="*/ f221 1 f138"/>
                <a:gd name="f270" fmla="*/ f222 1 f139"/>
                <a:gd name="f271" fmla="*/ f223 1 f138"/>
                <a:gd name="f272" fmla="*/ f224 1 f139"/>
                <a:gd name="f273" fmla="*/ f225 1 f138"/>
                <a:gd name="f274" fmla="*/ f226 1 f139"/>
                <a:gd name="f275" fmla="*/ f227 1 f138"/>
                <a:gd name="f276" fmla="*/ f228 1 f139"/>
                <a:gd name="f277" fmla="*/ f229 f129 1"/>
                <a:gd name="f278" fmla="*/ f230 f129 1"/>
                <a:gd name="f279" fmla="*/ f232 f130 1"/>
                <a:gd name="f280" fmla="*/ f231 f130 1"/>
                <a:gd name="f281" fmla="*/ f233 f129 1"/>
                <a:gd name="f282" fmla="*/ f234 f130 1"/>
                <a:gd name="f283" fmla="*/ f235 f129 1"/>
                <a:gd name="f284" fmla="*/ f236 f130 1"/>
                <a:gd name="f285" fmla="*/ f237 f129 1"/>
                <a:gd name="f286" fmla="*/ f238 f130 1"/>
                <a:gd name="f287" fmla="*/ f239 f129 1"/>
                <a:gd name="f288" fmla="*/ f240 f130 1"/>
                <a:gd name="f289" fmla="*/ f241 f129 1"/>
                <a:gd name="f290" fmla="*/ f242 f130 1"/>
                <a:gd name="f291" fmla="*/ f243 f129 1"/>
                <a:gd name="f292" fmla="*/ f244 f130 1"/>
                <a:gd name="f293" fmla="*/ f245 f129 1"/>
                <a:gd name="f294" fmla="*/ f246 f130 1"/>
                <a:gd name="f295" fmla="*/ f247 f129 1"/>
                <a:gd name="f296" fmla="*/ f248 f130 1"/>
                <a:gd name="f297" fmla="*/ f249 f129 1"/>
                <a:gd name="f298" fmla="*/ f250 f130 1"/>
                <a:gd name="f299" fmla="*/ f251 f129 1"/>
                <a:gd name="f300" fmla="*/ f252 f130 1"/>
                <a:gd name="f301" fmla="*/ f253 f129 1"/>
                <a:gd name="f302" fmla="*/ f254 f129 1"/>
                <a:gd name="f303" fmla="*/ f255 f130 1"/>
                <a:gd name="f304" fmla="*/ f256 f129 1"/>
                <a:gd name="f305" fmla="*/ f257 f130 1"/>
                <a:gd name="f306" fmla="*/ f258 f129 1"/>
                <a:gd name="f307" fmla="*/ f259 f130 1"/>
                <a:gd name="f308" fmla="*/ f260 f129 1"/>
                <a:gd name="f309" fmla="*/ f261 f130 1"/>
                <a:gd name="f310" fmla="*/ f262 f129 1"/>
                <a:gd name="f311" fmla="*/ f263 f130 1"/>
                <a:gd name="f312" fmla="*/ f264 f129 1"/>
                <a:gd name="f313" fmla="*/ f265 f130 1"/>
                <a:gd name="f314" fmla="*/ f266 f129 1"/>
                <a:gd name="f315" fmla="*/ f267 f130 1"/>
                <a:gd name="f316" fmla="*/ f268 f130 1"/>
                <a:gd name="f317" fmla="*/ f269 f129 1"/>
                <a:gd name="f318" fmla="*/ f270 f130 1"/>
                <a:gd name="f319" fmla="*/ f271 f129 1"/>
                <a:gd name="f320" fmla="*/ f272 f130 1"/>
                <a:gd name="f321" fmla="*/ f273 f129 1"/>
                <a:gd name="f322" fmla="*/ f274 f130 1"/>
                <a:gd name="f323" fmla="*/ f275 f129 1"/>
                <a:gd name="f324" fmla="*/ f276 f1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4">
                  <a:pos x="f281" y="f282"/>
                </a:cxn>
                <a:cxn ang="f184">
                  <a:pos x="f283" y="f284"/>
                </a:cxn>
                <a:cxn ang="f184">
                  <a:pos x="f285" y="f286"/>
                </a:cxn>
                <a:cxn ang="f184">
                  <a:pos x="f287" y="f288"/>
                </a:cxn>
                <a:cxn ang="f184">
                  <a:pos x="f289" y="f290"/>
                </a:cxn>
                <a:cxn ang="f184">
                  <a:pos x="f291" y="f292"/>
                </a:cxn>
                <a:cxn ang="f184">
                  <a:pos x="f293" y="f294"/>
                </a:cxn>
                <a:cxn ang="f184">
                  <a:pos x="f295" y="f296"/>
                </a:cxn>
                <a:cxn ang="f184">
                  <a:pos x="f297" y="f298"/>
                </a:cxn>
                <a:cxn ang="f184">
                  <a:pos x="f299" y="f300"/>
                </a:cxn>
                <a:cxn ang="f184">
                  <a:pos x="f301" y="f290"/>
                </a:cxn>
                <a:cxn ang="f184">
                  <a:pos x="f302" y="f303"/>
                </a:cxn>
                <a:cxn ang="f184">
                  <a:pos x="f304" y="f305"/>
                </a:cxn>
                <a:cxn ang="f184">
                  <a:pos x="f306" y="f307"/>
                </a:cxn>
                <a:cxn ang="f184">
                  <a:pos x="f308" y="f309"/>
                </a:cxn>
                <a:cxn ang="f184">
                  <a:pos x="f310" y="f311"/>
                </a:cxn>
                <a:cxn ang="f184">
                  <a:pos x="f312" y="f313"/>
                </a:cxn>
                <a:cxn ang="f184">
                  <a:pos x="f314" y="f315"/>
                </a:cxn>
                <a:cxn ang="f184">
                  <a:pos x="f297" y="f316"/>
                </a:cxn>
                <a:cxn ang="f184">
                  <a:pos x="f317" y="f318"/>
                </a:cxn>
                <a:cxn ang="f184">
                  <a:pos x="f319" y="f320"/>
                </a:cxn>
                <a:cxn ang="f184">
                  <a:pos x="f321" y="f322"/>
                </a:cxn>
                <a:cxn ang="f184">
                  <a:pos x="f323" y="f324"/>
                </a:cxn>
                <a:cxn ang="f184">
                  <a:pos x="f281" y="f282"/>
                </a:cxn>
              </a:cxnLst>
              <a:rect l="f277" t="f280" r="f278" b="f279"/>
              <a:pathLst>
                <a:path w="614" h="85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1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5"/>
                    <a:pt x="f29" y="f5"/>
                  </a:cubicBezTo>
                  <a:cubicBezTo>
                    <a:pt x="f30" y="f5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6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56" y="f5"/>
                    <a:pt x="f60" y="f5"/>
                  </a:cubicBezTo>
                  <a:cubicBezTo>
                    <a:pt x="f61" y="f5"/>
                    <a:pt x="f62" y="f59"/>
                    <a:pt x="f63" y="f2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1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6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62" y="f98"/>
                    <a:pt x="f99" y="f100"/>
                    <a:pt x="f50" y="f101"/>
                  </a:cubicBezTo>
                  <a:cubicBezTo>
                    <a:pt x="f102" y="f7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21" y="f125"/>
                    <a:pt x="f126" y="f127"/>
                    <a:pt x="f5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69B5E860-10A1-423E-94F0-38A22235F747}"/>
                </a:ext>
              </a:extLst>
            </p:cNvPr>
            <p:cNvSpPr/>
            <p:nvPr/>
          </p:nvSpPr>
          <p:spPr>
            <a:xfrm>
              <a:off x="5024344" y="3759153"/>
              <a:ext cx="1427863" cy="5231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85"/>
                <a:gd name="f7" fmla="val 471"/>
                <a:gd name="f8" fmla="val 399"/>
                <a:gd name="f9" fmla="val 27"/>
                <a:gd name="f10" fmla="val 404"/>
                <a:gd name="f11" fmla="val 49"/>
                <a:gd name="f12" fmla="val 403"/>
                <a:gd name="f13" fmla="val 71"/>
                <a:gd name="f14" fmla="val 400"/>
                <a:gd name="f15" fmla="val 93"/>
                <a:gd name="f16" fmla="val 392"/>
                <a:gd name="f17" fmla="val 154"/>
                <a:gd name="f18" fmla="val 395"/>
                <a:gd name="f19" fmla="val 157"/>
                <a:gd name="f20" fmla="val 456"/>
                <a:gd name="f21" fmla="val 485"/>
                <a:gd name="f22" fmla="val 156"/>
                <a:gd name="f23" fmla="val 500"/>
                <a:gd name="f24" fmla="val 516"/>
                <a:gd name="f25" fmla="val 158"/>
                <a:gd name="f26" fmla="val 522"/>
                <a:gd name="f27" fmla="val 152"/>
                <a:gd name="f28" fmla="val 521"/>
                <a:gd name="f29" fmla="val 136"/>
                <a:gd name="f30" fmla="val 518"/>
                <a:gd name="f31" fmla="val 103"/>
                <a:gd name="f32" fmla="val 528"/>
                <a:gd name="f33" fmla="val 39"/>
                <a:gd name="f34" fmla="val 529"/>
                <a:gd name="f35" fmla="val 35"/>
                <a:gd name="f36" fmla="val 531"/>
                <a:gd name="f37" fmla="val 33"/>
                <a:gd name="f38" fmla="val 532"/>
                <a:gd name="f39" fmla="val 28"/>
                <a:gd name="f40" fmla="val 540"/>
                <a:gd name="f41" fmla="val 538"/>
                <a:gd name="f42" fmla="val 42"/>
                <a:gd name="f43" fmla="val 539"/>
                <a:gd name="f44" fmla="val 79"/>
                <a:gd name="f45" fmla="val 536"/>
                <a:gd name="f46" fmla="val 110"/>
                <a:gd name="f47" fmla="val 542"/>
                <a:gd name="f48" fmla="val 141"/>
                <a:gd name="f49" fmla="val 544"/>
                <a:gd name="f50" fmla="val 549"/>
                <a:gd name="f51" fmla="val 560"/>
                <a:gd name="f52" fmla="val 574"/>
                <a:gd name="f53" fmla="val 588"/>
                <a:gd name="f54" fmla="val 602"/>
                <a:gd name="f55" fmla="val 619"/>
                <a:gd name="f56" fmla="val 626"/>
                <a:gd name="f57" fmla="val 625"/>
                <a:gd name="f58" fmla="val 134"/>
                <a:gd name="f59" fmla="val 624"/>
                <a:gd name="f60" fmla="val 108"/>
                <a:gd name="f61" fmla="val 81"/>
                <a:gd name="f62" fmla="val 632"/>
                <a:gd name="f63" fmla="val 55"/>
                <a:gd name="f64" fmla="val 634"/>
                <a:gd name="f65" fmla="val 643"/>
                <a:gd name="f66" fmla="val 37"/>
                <a:gd name="f67" fmla="val 655"/>
                <a:gd name="f68" fmla="val 67"/>
                <a:gd name="f69" fmla="val 657"/>
                <a:gd name="f70" fmla="val 99"/>
                <a:gd name="f71" fmla="val 656"/>
                <a:gd name="f72" fmla="val 130"/>
                <a:gd name="f73" fmla="val 681"/>
                <a:gd name="f74" fmla="val 684"/>
                <a:gd name="f75" fmla="val 687"/>
                <a:gd name="f76" fmla="val 689"/>
                <a:gd name="f77" fmla="val 746"/>
                <a:gd name="f78" fmla="val 736"/>
                <a:gd name="f79" fmla="val 165"/>
                <a:gd name="f80" fmla="val 743"/>
                <a:gd name="f81" fmla="val 105"/>
                <a:gd name="f82" fmla="val 82"/>
                <a:gd name="f83" fmla="val 744"/>
                <a:gd name="f84" fmla="val 58"/>
                <a:gd name="f85" fmla="val 745"/>
                <a:gd name="f86" fmla="val 34"/>
                <a:gd name="f87" fmla="val 32"/>
                <a:gd name="f88" fmla="val 748"/>
                <a:gd name="f89" fmla="val 759"/>
                <a:gd name="f90" fmla="val 52"/>
                <a:gd name="f91" fmla="val 75"/>
                <a:gd name="f92" fmla="val 761"/>
                <a:gd name="f93" fmla="val 97"/>
                <a:gd name="f94" fmla="val 763"/>
                <a:gd name="f95" fmla="val 111"/>
                <a:gd name="f96" fmla="val 762"/>
                <a:gd name="f97" fmla="val 125"/>
                <a:gd name="f98" fmla="val 139"/>
                <a:gd name="f99" fmla="val 151"/>
                <a:gd name="f100" fmla="val 765"/>
                <a:gd name="f101" fmla="val 777"/>
                <a:gd name="f102" fmla="val 806"/>
                <a:gd name="f103" fmla="val 835"/>
                <a:gd name="f104" fmla="val 863"/>
                <a:gd name="f105" fmla="val 876"/>
                <a:gd name="f106" fmla="val 880"/>
                <a:gd name="f107" fmla="val 882"/>
                <a:gd name="f108" fmla="val 885"/>
                <a:gd name="f109" fmla="val 113"/>
                <a:gd name="f110" fmla="val 87"/>
                <a:gd name="f111" fmla="val 878"/>
                <a:gd name="f112" fmla="val 61"/>
                <a:gd name="f113" fmla="val 50"/>
                <a:gd name="f114" fmla="val 38"/>
                <a:gd name="f115" fmla="val 879"/>
                <a:gd name="f116" fmla="val 26"/>
                <a:gd name="f117" fmla="val 888"/>
                <a:gd name="f118" fmla="val 889"/>
                <a:gd name="f119" fmla="val 899"/>
                <a:gd name="f120" fmla="val 70"/>
                <a:gd name="f121" fmla="val 907"/>
                <a:gd name="f122" fmla="val 906"/>
                <a:gd name="f123" fmla="val 137"/>
                <a:gd name="f124" fmla="val 153"/>
                <a:gd name="f125" fmla="val 912"/>
                <a:gd name="f126" fmla="val 926"/>
                <a:gd name="f127" fmla="val 943"/>
                <a:gd name="f128" fmla="val 959"/>
                <a:gd name="f129" fmla="val 976"/>
                <a:gd name="f130" fmla="val 994"/>
                <a:gd name="f131" fmla="val 999"/>
                <a:gd name="f132" fmla="val 144"/>
                <a:gd name="f133" fmla="val 1000"/>
                <a:gd name="f134" fmla="val 128"/>
                <a:gd name="f135" fmla="val 1003"/>
                <a:gd name="f136" fmla="val 996"/>
                <a:gd name="f137" fmla="val 990"/>
                <a:gd name="f138" fmla="val 988"/>
                <a:gd name="f139" fmla="val 984"/>
                <a:gd name="f140" fmla="val 17"/>
                <a:gd name="f141" fmla="val 1013"/>
                <a:gd name="f142" fmla="val 59"/>
                <a:gd name="f143" fmla="val 1018"/>
                <a:gd name="f144" fmla="val 1020"/>
                <a:gd name="f145" fmla="val 102"/>
                <a:gd name="f146" fmla="val 1021"/>
                <a:gd name="f147" fmla="val 118"/>
                <a:gd name="f148" fmla="val 1022"/>
                <a:gd name="f149" fmla="val 133"/>
                <a:gd name="f150" fmla="val 1027"/>
                <a:gd name="f151" fmla="val 149"/>
                <a:gd name="f152" fmla="val 1038"/>
                <a:gd name="f153" fmla="val 148"/>
                <a:gd name="f154" fmla="val 1039"/>
                <a:gd name="f155" fmla="val 1040"/>
                <a:gd name="f156" fmla="val 1042"/>
                <a:gd name="f157" fmla="val 1124"/>
                <a:gd name="f158" fmla="val 147"/>
                <a:gd name="f159" fmla="val 1108"/>
                <a:gd name="f160" fmla="val 80"/>
                <a:gd name="f161" fmla="val 60"/>
                <a:gd name="f162" fmla="val 1102"/>
                <a:gd name="f163" fmla="val 40"/>
                <a:gd name="f164" fmla="val 1113"/>
                <a:gd name="f165" fmla="val 18"/>
                <a:gd name="f166" fmla="val 1127"/>
                <a:gd name="f167" fmla="val 1126"/>
                <a:gd name="f168" fmla="val 66"/>
                <a:gd name="f169" fmla="val 1130"/>
                <a:gd name="f170" fmla="val 88"/>
                <a:gd name="f171" fmla="val 1131"/>
                <a:gd name="f172" fmla="val 106"/>
                <a:gd name="f173" fmla="val 114"/>
                <a:gd name="f174" fmla="val 129"/>
                <a:gd name="f175" fmla="val 1138"/>
                <a:gd name="f176" fmla="val 1151"/>
                <a:gd name="f177" fmla="val 126"/>
                <a:gd name="f178" fmla="val 1191"/>
                <a:gd name="f179" fmla="val 1229"/>
                <a:gd name="f180" fmla="val 85"/>
                <a:gd name="f181" fmla="val 1265"/>
                <a:gd name="f182" fmla="val 1270"/>
                <a:gd name="f183" fmla="val 1274"/>
                <a:gd name="f184" fmla="val 1253"/>
                <a:gd name="f185" fmla="val 86"/>
                <a:gd name="f186" fmla="val 1235"/>
                <a:gd name="f187" fmla="val 100"/>
                <a:gd name="f188" fmla="val 1210"/>
                <a:gd name="f189" fmla="val 121"/>
                <a:gd name="f190" fmla="val 1182"/>
                <a:gd name="f191" fmla="val 138"/>
                <a:gd name="f192" fmla="val 1152"/>
                <a:gd name="f193" fmla="val 166"/>
                <a:gd name="f194" fmla="val 1129"/>
                <a:gd name="f195" fmla="val 182"/>
                <a:gd name="f196" fmla="val 1123"/>
                <a:gd name="f197" fmla="val 229"/>
                <a:gd name="f198" fmla="val 275"/>
                <a:gd name="f199" fmla="val 1092"/>
                <a:gd name="f200" fmla="val 319"/>
                <a:gd name="f201" fmla="val 1090"/>
                <a:gd name="f202" fmla="val 324"/>
                <a:gd name="f203" fmla="val 330"/>
                <a:gd name="f204" fmla="val 1081"/>
                <a:gd name="f205" fmla="val 332"/>
                <a:gd name="f206" fmla="val 1086"/>
                <a:gd name="f207" fmla="val 299"/>
                <a:gd name="f208" fmla="val 268"/>
                <a:gd name="f209" fmla="val 1098"/>
                <a:gd name="f210" fmla="val 237"/>
                <a:gd name="f211" fmla="val 1101"/>
                <a:gd name="f212" fmla="val 221"/>
                <a:gd name="f213" fmla="val 1103"/>
                <a:gd name="f214" fmla="val 204"/>
                <a:gd name="f215" fmla="val 1106"/>
                <a:gd name="f216" fmla="val 188"/>
                <a:gd name="f217" fmla="val 174"/>
                <a:gd name="f218" fmla="val 173"/>
                <a:gd name="f219" fmla="val 1091"/>
                <a:gd name="f220" fmla="val 176"/>
                <a:gd name="f221" fmla="val 1062"/>
                <a:gd name="f222" fmla="val 185"/>
                <a:gd name="f223" fmla="val 1034"/>
                <a:gd name="f224" fmla="val 194"/>
                <a:gd name="f225" fmla="val 1005"/>
                <a:gd name="f226" fmla="val 201"/>
                <a:gd name="f227" fmla="val 991"/>
                <a:gd name="f228" fmla="val 209"/>
                <a:gd name="f229" fmla="val 993"/>
                <a:gd name="f230" fmla="val 220"/>
                <a:gd name="f231" fmla="val 1011"/>
                <a:gd name="f232" fmla="val 300"/>
                <a:gd name="f233" fmla="val 982"/>
                <a:gd name="f234" fmla="val 372"/>
                <a:gd name="f235" fmla="val 955"/>
                <a:gd name="f236" fmla="val 449"/>
                <a:gd name="f237" fmla="val 949"/>
                <a:gd name="f238" fmla="val 438"/>
                <a:gd name="f239" fmla="val 952"/>
                <a:gd name="f240" fmla="val 431"/>
                <a:gd name="f241" fmla="val 954"/>
                <a:gd name="f242" fmla="val 425"/>
                <a:gd name="f243" fmla="val 964"/>
                <a:gd name="f244" fmla="val 379"/>
                <a:gd name="f245" fmla="val 974"/>
                <a:gd name="f246" fmla="val 334"/>
                <a:gd name="f247" fmla="val 977"/>
                <a:gd name="f248" fmla="val 287"/>
                <a:gd name="f249" fmla="val 978"/>
                <a:gd name="f250" fmla="val 267"/>
                <a:gd name="f251" fmla="val 975"/>
                <a:gd name="f252" fmla="val 247"/>
                <a:gd name="f253" fmla="val 968"/>
                <a:gd name="f254" fmla="val 228"/>
                <a:gd name="f255" fmla="val 963"/>
                <a:gd name="f256" fmla="val 216"/>
                <a:gd name="f257" fmla="val 957"/>
                <a:gd name="f258" fmla="val 211"/>
                <a:gd name="f259" fmla="val 944"/>
                <a:gd name="f260" fmla="val 214"/>
                <a:gd name="f261" fmla="val 927"/>
                <a:gd name="f262" fmla="val 217"/>
                <a:gd name="f263" fmla="val 910"/>
                <a:gd name="f264" fmla="val 893"/>
                <a:gd name="f265" fmla="val 222"/>
                <a:gd name="f266" fmla="val 874"/>
                <a:gd name="f267" fmla="val 243"/>
                <a:gd name="f268" fmla="val 894"/>
                <a:gd name="f269" fmla="val 297"/>
                <a:gd name="f270" fmla="val 884"/>
                <a:gd name="f271" fmla="val 347"/>
                <a:gd name="f272" fmla="val 397"/>
                <a:gd name="f273" fmla="val 861"/>
                <a:gd name="f274" fmla="val 859"/>
                <a:gd name="f275" fmla="val 409"/>
                <a:gd name="f276" fmla="val 851"/>
                <a:gd name="f277" fmla="val 413"/>
                <a:gd name="f278" fmla="val 854"/>
                <a:gd name="f279" fmla="val 858"/>
                <a:gd name="f280" fmla="val 386"/>
                <a:gd name="f281" fmla="val 374"/>
                <a:gd name="f282" fmla="val 864"/>
                <a:gd name="f283" fmla="val 862"/>
                <a:gd name="f284" fmla="val 850"/>
                <a:gd name="f285" fmla="val 245"/>
                <a:gd name="f286" fmla="val 846"/>
                <a:gd name="f287" fmla="val 233"/>
                <a:gd name="f288" fmla="val 841"/>
                <a:gd name="f289" fmla="val 227"/>
                <a:gd name="f290" fmla="val 827"/>
                <a:gd name="f291" fmla="val 232"/>
                <a:gd name="f292" fmla="val 784"/>
                <a:gd name="f293" fmla="val 234"/>
                <a:gd name="f294" fmla="val 235"/>
                <a:gd name="f295" fmla="val 741"/>
                <a:gd name="f296" fmla="val 241"/>
                <a:gd name="f297" fmla="val 257"/>
                <a:gd name="f298" fmla="val 317"/>
                <a:gd name="f299" fmla="val 764"/>
                <a:gd name="f300" fmla="val 377"/>
                <a:gd name="f301" fmla="val 750"/>
                <a:gd name="f302" fmla="val 437"/>
                <a:gd name="f303" fmla="val 446"/>
                <a:gd name="f304" fmla="val 464"/>
                <a:gd name="f305" fmla="val 734"/>
                <a:gd name="f306" fmla="val 457"/>
                <a:gd name="f307" fmla="val 737"/>
                <a:gd name="f308" fmla="val 442"/>
                <a:gd name="f309" fmla="val 383"/>
                <a:gd name="f310" fmla="val 724"/>
                <a:gd name="f311" fmla="val 716"/>
                <a:gd name="f312" fmla="val 238"/>
                <a:gd name="f313" fmla="val 701"/>
                <a:gd name="f314" fmla="val 231"/>
                <a:gd name="f315" fmla="val 672"/>
                <a:gd name="f316" fmla="val 660"/>
                <a:gd name="f317" fmla="val 662"/>
                <a:gd name="f318" fmla="val 254"/>
                <a:gd name="f319" fmla="val 263"/>
                <a:gd name="f320" fmla="val 661"/>
                <a:gd name="f321" fmla="val 316"/>
                <a:gd name="f322" fmla="val 369"/>
                <a:gd name="f323" fmla="val 654"/>
                <a:gd name="f324" fmla="val 422"/>
                <a:gd name="f325" fmla="val 652"/>
                <a:gd name="f326" fmla="val 649"/>
                <a:gd name="f327" fmla="val 452"/>
                <a:gd name="f328" fmla="val 641"/>
                <a:gd name="f329" fmla="val 629"/>
                <a:gd name="f330" fmla="val 443"/>
                <a:gd name="f331" fmla="val 419"/>
                <a:gd name="f332" fmla="val 622"/>
                <a:gd name="f333" fmla="val 351"/>
                <a:gd name="f334" fmla="val 621"/>
                <a:gd name="f335" fmla="val 307"/>
                <a:gd name="f336" fmla="val 620"/>
                <a:gd name="f337" fmla="val 248"/>
                <a:gd name="f338" fmla="val 615"/>
                <a:gd name="f339" fmla="val 240"/>
                <a:gd name="f340" fmla="val 600"/>
                <a:gd name="f341" fmla="val 585"/>
                <a:gd name="f342" fmla="val 568"/>
                <a:gd name="f343" fmla="val 561"/>
                <a:gd name="f344" fmla="val 545"/>
                <a:gd name="f345" fmla="val 306"/>
                <a:gd name="f346" fmla="val 543"/>
                <a:gd name="f347" fmla="val 358"/>
                <a:gd name="f348" fmla="val 411"/>
                <a:gd name="f349" fmla="val 428"/>
                <a:gd name="f350" fmla="val 541"/>
                <a:gd name="f351" fmla="val 463"/>
                <a:gd name="f352" fmla="val 530"/>
                <a:gd name="f353" fmla="val 440"/>
                <a:gd name="f354" fmla="val 527"/>
                <a:gd name="f355" fmla="val 415"/>
                <a:gd name="f356" fmla="val 524"/>
                <a:gd name="f357" fmla="val 389"/>
                <a:gd name="f358" fmla="val 520"/>
                <a:gd name="f359" fmla="val 345"/>
                <a:gd name="f360" fmla="val 526"/>
                <a:gd name="f361" fmla="val 301"/>
                <a:gd name="f362" fmla="val 537"/>
                <a:gd name="f363" fmla="val 259"/>
                <a:gd name="f364" fmla="val 498"/>
                <a:gd name="f365" fmla="val 478"/>
                <a:gd name="f366" fmla="val 458"/>
                <a:gd name="f367" fmla="val 441"/>
                <a:gd name="f368" fmla="val 434"/>
                <a:gd name="f369" fmla="val 430"/>
                <a:gd name="f370" fmla="val 249"/>
                <a:gd name="f371" fmla="val 418"/>
                <a:gd name="f372" fmla="val 429"/>
                <a:gd name="f373" fmla="val 406"/>
                <a:gd name="f374" fmla="val 432"/>
                <a:gd name="f375" fmla="val 427"/>
                <a:gd name="f376" fmla="val 414"/>
                <a:gd name="f377" fmla="val 408"/>
                <a:gd name="f378" fmla="val 382"/>
                <a:gd name="f379" fmla="val 349"/>
                <a:gd name="f380" fmla="val 396"/>
                <a:gd name="f381" fmla="val 314"/>
                <a:gd name="f382" fmla="val 394"/>
                <a:gd name="f383" fmla="val 288"/>
                <a:gd name="f384" fmla="val 239"/>
                <a:gd name="f385" fmla="val 407"/>
                <a:gd name="f386" fmla="val 223"/>
                <a:gd name="f387" fmla="val 355"/>
                <a:gd name="f388" fmla="val 337"/>
                <a:gd name="f389" fmla="val 325"/>
                <a:gd name="f390" fmla="val 215"/>
                <a:gd name="f391" fmla="val 302"/>
                <a:gd name="f392" fmla="val 258"/>
                <a:gd name="f393" fmla="val 303"/>
                <a:gd name="f394" fmla="val 289"/>
                <a:gd name="f395" fmla="val 308"/>
                <a:gd name="f396" fmla="val 321"/>
                <a:gd name="f397" fmla="val 313"/>
                <a:gd name="f398" fmla="val 357"/>
                <a:gd name="f399" fmla="val 322"/>
                <a:gd name="f400" fmla="val 393"/>
                <a:gd name="f401" fmla="val 329"/>
                <a:gd name="f402" fmla="val 439"/>
                <a:gd name="f403" fmla="val 331"/>
                <a:gd name="f404" fmla="val 448"/>
                <a:gd name="f405" fmla="val 318"/>
                <a:gd name="f406" fmla="val 380"/>
                <a:gd name="f407" fmla="val 283"/>
                <a:gd name="f408" fmla="val 286"/>
                <a:gd name="f409" fmla="val 281"/>
                <a:gd name="f410" fmla="val 264"/>
                <a:gd name="f411" fmla="val 291"/>
                <a:gd name="f412" fmla="val 210"/>
                <a:gd name="f413" fmla="val 219"/>
                <a:gd name="f414" fmla="val 191"/>
                <a:gd name="f415" fmla="val 177"/>
                <a:gd name="f416" fmla="val 171"/>
                <a:gd name="f417" fmla="val 175"/>
                <a:gd name="f418" fmla="val 189"/>
                <a:gd name="f419" fmla="val 184"/>
                <a:gd name="f420" fmla="val 278"/>
                <a:gd name="f421" fmla="val 199"/>
                <a:gd name="f422" fmla="val 323"/>
                <a:gd name="f423" fmla="val 200"/>
                <a:gd name="f424" fmla="val 328"/>
                <a:gd name="f425" fmla="val 192"/>
                <a:gd name="f426" fmla="val 193"/>
                <a:gd name="f427" fmla="val 326"/>
                <a:gd name="f428" fmla="val 178"/>
                <a:gd name="f429" fmla="val 164"/>
                <a:gd name="f430" fmla="val 48"/>
                <a:gd name="f431" fmla="val 13"/>
                <a:gd name="f432" fmla="val 8"/>
                <a:gd name="f433" fmla="val 1"/>
                <a:gd name="f434" fmla="val 62"/>
                <a:gd name="f435" fmla="val 53"/>
                <a:gd name="f436" fmla="val 9"/>
                <a:gd name="f437" fmla="val 57"/>
                <a:gd name="f438" fmla="val 19"/>
                <a:gd name="f439" fmla="val 54"/>
                <a:gd name="f440" fmla="val 90"/>
                <a:gd name="f441" fmla="val 143"/>
                <a:gd name="f442" fmla="val 132"/>
                <a:gd name="f443" fmla="val 150"/>
                <a:gd name="f444" fmla="val 83"/>
                <a:gd name="f445" fmla="val 51"/>
                <a:gd name="f446" fmla="val 20"/>
                <a:gd name="f447" fmla="val 69"/>
                <a:gd name="f448" fmla="val 96"/>
                <a:gd name="f449" fmla="val 124"/>
                <a:gd name="f450" fmla="val 179"/>
                <a:gd name="f451" fmla="val 146"/>
                <a:gd name="f452" fmla="val 246"/>
                <a:gd name="f453" fmla="val 260"/>
                <a:gd name="f454" fmla="val 92"/>
                <a:gd name="f455" fmla="val 269"/>
                <a:gd name="f456" fmla="val 22"/>
                <a:gd name="f457" fmla="val 296"/>
                <a:gd name="f458" fmla="val 6"/>
                <a:gd name="f459" fmla="val 29"/>
                <a:gd name="f460" fmla="val 284"/>
                <a:gd name="f461" fmla="val 72"/>
                <a:gd name="f462" fmla="val 282"/>
                <a:gd name="f463" fmla="val 341"/>
                <a:gd name="f464" fmla="val 361"/>
                <a:gd name="f465" fmla="val 376"/>
                <a:gd name="f466" fmla="val 375"/>
                <a:gd name="f467" fmla="val 101"/>
                <a:gd name="f468" fmla="val 64"/>
                <a:gd name="f469" fmla="+- 0 0 -90"/>
                <a:gd name="f470" fmla="*/ f3 1 1285"/>
                <a:gd name="f471" fmla="*/ f4 1 471"/>
                <a:gd name="f472" fmla="val f5"/>
                <a:gd name="f473" fmla="val f6"/>
                <a:gd name="f474" fmla="val f7"/>
                <a:gd name="f475" fmla="*/ f469 f0 1"/>
                <a:gd name="f476" fmla="+- f474 0 f472"/>
                <a:gd name="f477" fmla="+- f473 0 f472"/>
                <a:gd name="f478" fmla="*/ f475 1 f2"/>
                <a:gd name="f479" fmla="*/ f477 1 1285"/>
                <a:gd name="f480" fmla="*/ f476 1 471"/>
                <a:gd name="f481" fmla="*/ 456 f477 1"/>
                <a:gd name="f482" fmla="*/ 157 f476 1"/>
                <a:gd name="f483" fmla="*/ 528 f477 1"/>
                <a:gd name="f484" fmla="*/ 39 f476 1"/>
                <a:gd name="f485" fmla="*/ 542 f477 1"/>
                <a:gd name="f486" fmla="*/ 141 f476 1"/>
                <a:gd name="f487" fmla="*/ 625 f477 1"/>
                <a:gd name="f488" fmla="*/ 134 f476 1"/>
                <a:gd name="f489" fmla="*/ 656 f477 1"/>
                <a:gd name="f490" fmla="*/ 130 f476 1"/>
                <a:gd name="f491" fmla="*/ 743 f477 1"/>
                <a:gd name="f492" fmla="*/ 105 f476 1"/>
                <a:gd name="f493" fmla="*/ 761 f477 1"/>
                <a:gd name="f494" fmla="*/ 97 f476 1"/>
                <a:gd name="f495" fmla="*/ 863 f477 1"/>
                <a:gd name="f496" fmla="*/ 879 f477 1"/>
                <a:gd name="f497" fmla="*/ 26 f476 1"/>
                <a:gd name="f498" fmla="*/ 926 f477 1"/>
                <a:gd name="f499" fmla="*/ 156 f476 1"/>
                <a:gd name="f500" fmla="*/ 990 f477 1"/>
                <a:gd name="f501" fmla="*/ 37 f476 1"/>
                <a:gd name="f502" fmla="*/ 1022 f477 1"/>
                <a:gd name="f503" fmla="*/ 133 f476 1"/>
                <a:gd name="f504" fmla="*/ 1108 f477 1"/>
                <a:gd name="f505" fmla="*/ 80 f476 1"/>
                <a:gd name="f506" fmla="*/ 1131 f477 1"/>
                <a:gd name="f507" fmla="*/ 114 f476 1"/>
                <a:gd name="f508" fmla="*/ 1285 f477 1"/>
                <a:gd name="f509" fmla="*/ 50 f476 1"/>
                <a:gd name="f510" fmla="*/ 1129 f477 1"/>
                <a:gd name="f511" fmla="*/ 182 f476 1"/>
                <a:gd name="f512" fmla="*/ 1098 f477 1"/>
                <a:gd name="f513" fmla="*/ 237 f476 1"/>
                <a:gd name="f514" fmla="*/ 1005 f477 1"/>
                <a:gd name="f515" fmla="*/ 201 f476 1"/>
                <a:gd name="f516" fmla="*/ 954 f477 1"/>
                <a:gd name="f517" fmla="*/ 425 f476 1"/>
                <a:gd name="f518" fmla="*/ 944 f477 1"/>
                <a:gd name="f519" fmla="*/ 214 f476 1"/>
                <a:gd name="f520" fmla="*/ 397 f476 1"/>
                <a:gd name="f521" fmla="*/ 850 f477 1"/>
                <a:gd name="f522" fmla="*/ 245 f476 1"/>
                <a:gd name="f523" fmla="*/ 745 f477 1"/>
                <a:gd name="f524" fmla="*/ 257 f476 1"/>
                <a:gd name="f525" fmla="*/ 737 f477 1"/>
                <a:gd name="f526" fmla="*/ 442 f476 1"/>
                <a:gd name="f527" fmla="*/ 662 f477 1"/>
                <a:gd name="f528" fmla="*/ 263 f476 1"/>
                <a:gd name="f529" fmla="*/ 624 f477 1"/>
                <a:gd name="f530" fmla="*/ 395 f476 1"/>
                <a:gd name="f531" fmla="*/ 561 f477 1"/>
                <a:gd name="f532" fmla="*/ 254 f476 1"/>
                <a:gd name="f533" fmla="*/ 524 f477 1"/>
                <a:gd name="f534" fmla="*/ 389 f476 1"/>
                <a:gd name="f535" fmla="*/ 458 f477 1"/>
                <a:gd name="f536" fmla="*/ 229 f476 1"/>
                <a:gd name="f537" fmla="*/ 427 f477 1"/>
                <a:gd name="f538" fmla="*/ 414 f476 1"/>
                <a:gd name="f539" fmla="*/ 392 f477 1"/>
                <a:gd name="f540" fmla="*/ 222 f476 1"/>
                <a:gd name="f541" fmla="*/ 308 f477 1"/>
                <a:gd name="f542" fmla="*/ 321 f476 1"/>
                <a:gd name="f543" fmla="*/ 318 f477 1"/>
                <a:gd name="f544" fmla="*/ 275 f477 1"/>
                <a:gd name="f545" fmla="*/ 199 f477 1"/>
                <a:gd name="f546" fmla="*/ 323 f476 1"/>
                <a:gd name="f547" fmla="*/ 152 f477 1"/>
                <a:gd name="f548" fmla="*/ 178 f476 1"/>
                <a:gd name="f549" fmla="*/ 0 f477 1"/>
                <a:gd name="f550" fmla="*/ 53 f476 1"/>
                <a:gd name="f551" fmla="*/ 150 f477 1"/>
                <a:gd name="f552" fmla="*/ 113 f476 1"/>
                <a:gd name="f553" fmla="*/ 173 f477 1"/>
                <a:gd name="f554" fmla="*/ 124 f476 1"/>
                <a:gd name="f555" fmla="*/ 260 f477 1"/>
                <a:gd name="f556" fmla="*/ 129 f476 1"/>
                <a:gd name="f557" fmla="*/ 284 f477 1"/>
                <a:gd name="f558" fmla="*/ 72 f476 1"/>
                <a:gd name="f559" fmla="*/ 361 f477 1"/>
                <a:gd name="f560" fmla="+- f478 0 f1"/>
                <a:gd name="f561" fmla="*/ f481 1 1285"/>
                <a:gd name="f562" fmla="*/ f482 1 471"/>
                <a:gd name="f563" fmla="*/ f483 1 1285"/>
                <a:gd name="f564" fmla="*/ f484 1 471"/>
                <a:gd name="f565" fmla="*/ f485 1 1285"/>
                <a:gd name="f566" fmla="*/ f486 1 471"/>
                <a:gd name="f567" fmla="*/ f487 1 1285"/>
                <a:gd name="f568" fmla="*/ f488 1 471"/>
                <a:gd name="f569" fmla="*/ f489 1 1285"/>
                <a:gd name="f570" fmla="*/ f490 1 471"/>
                <a:gd name="f571" fmla="*/ f491 1 1285"/>
                <a:gd name="f572" fmla="*/ f492 1 471"/>
                <a:gd name="f573" fmla="*/ f493 1 1285"/>
                <a:gd name="f574" fmla="*/ f494 1 471"/>
                <a:gd name="f575" fmla="*/ f495 1 1285"/>
                <a:gd name="f576" fmla="*/ f496 1 1285"/>
                <a:gd name="f577" fmla="*/ f497 1 471"/>
                <a:gd name="f578" fmla="*/ f498 1 1285"/>
                <a:gd name="f579" fmla="*/ f499 1 471"/>
                <a:gd name="f580" fmla="*/ f500 1 1285"/>
                <a:gd name="f581" fmla="*/ f501 1 471"/>
                <a:gd name="f582" fmla="*/ f502 1 1285"/>
                <a:gd name="f583" fmla="*/ f503 1 471"/>
                <a:gd name="f584" fmla="*/ f504 1 1285"/>
                <a:gd name="f585" fmla="*/ f505 1 471"/>
                <a:gd name="f586" fmla="*/ f506 1 1285"/>
                <a:gd name="f587" fmla="*/ f507 1 471"/>
                <a:gd name="f588" fmla="*/ f508 1 1285"/>
                <a:gd name="f589" fmla="*/ f509 1 471"/>
                <a:gd name="f590" fmla="*/ f510 1 1285"/>
                <a:gd name="f591" fmla="*/ f511 1 471"/>
                <a:gd name="f592" fmla="*/ f512 1 1285"/>
                <a:gd name="f593" fmla="*/ f513 1 471"/>
                <a:gd name="f594" fmla="*/ f514 1 1285"/>
                <a:gd name="f595" fmla="*/ f515 1 471"/>
                <a:gd name="f596" fmla="*/ f516 1 1285"/>
                <a:gd name="f597" fmla="*/ f517 1 471"/>
                <a:gd name="f598" fmla="*/ f518 1 1285"/>
                <a:gd name="f599" fmla="*/ f519 1 471"/>
                <a:gd name="f600" fmla="*/ f520 1 471"/>
                <a:gd name="f601" fmla="*/ f521 1 1285"/>
                <a:gd name="f602" fmla="*/ f522 1 471"/>
                <a:gd name="f603" fmla="*/ f523 1 1285"/>
                <a:gd name="f604" fmla="*/ f524 1 471"/>
                <a:gd name="f605" fmla="*/ f525 1 1285"/>
                <a:gd name="f606" fmla="*/ f526 1 471"/>
                <a:gd name="f607" fmla="*/ f527 1 1285"/>
                <a:gd name="f608" fmla="*/ f528 1 471"/>
                <a:gd name="f609" fmla="*/ f529 1 1285"/>
                <a:gd name="f610" fmla="*/ f530 1 471"/>
                <a:gd name="f611" fmla="*/ f531 1 1285"/>
                <a:gd name="f612" fmla="*/ f532 1 471"/>
                <a:gd name="f613" fmla="*/ f533 1 1285"/>
                <a:gd name="f614" fmla="*/ f534 1 471"/>
                <a:gd name="f615" fmla="*/ f535 1 1285"/>
                <a:gd name="f616" fmla="*/ f536 1 471"/>
                <a:gd name="f617" fmla="*/ f537 1 1285"/>
                <a:gd name="f618" fmla="*/ f538 1 471"/>
                <a:gd name="f619" fmla="*/ f539 1 1285"/>
                <a:gd name="f620" fmla="*/ f540 1 471"/>
                <a:gd name="f621" fmla="*/ f541 1 1285"/>
                <a:gd name="f622" fmla="*/ f542 1 471"/>
                <a:gd name="f623" fmla="*/ f543 1 1285"/>
                <a:gd name="f624" fmla="*/ f544 1 1285"/>
                <a:gd name="f625" fmla="*/ f545 1 1285"/>
                <a:gd name="f626" fmla="*/ f546 1 471"/>
                <a:gd name="f627" fmla="*/ f547 1 1285"/>
                <a:gd name="f628" fmla="*/ f548 1 471"/>
                <a:gd name="f629" fmla="*/ f549 1 1285"/>
                <a:gd name="f630" fmla="*/ f550 1 471"/>
                <a:gd name="f631" fmla="*/ f551 1 1285"/>
                <a:gd name="f632" fmla="*/ f552 1 471"/>
                <a:gd name="f633" fmla="*/ f553 1 1285"/>
                <a:gd name="f634" fmla="*/ f554 1 471"/>
                <a:gd name="f635" fmla="*/ f555 1 1285"/>
                <a:gd name="f636" fmla="*/ f556 1 471"/>
                <a:gd name="f637" fmla="*/ f557 1 1285"/>
                <a:gd name="f638" fmla="*/ f558 1 471"/>
                <a:gd name="f639" fmla="*/ f559 1 1285"/>
                <a:gd name="f640" fmla="*/ 0 1 f479"/>
                <a:gd name="f641" fmla="*/ f473 1 f479"/>
                <a:gd name="f642" fmla="*/ 0 1 f480"/>
                <a:gd name="f643" fmla="*/ f474 1 f480"/>
                <a:gd name="f644" fmla="*/ f561 1 f479"/>
                <a:gd name="f645" fmla="*/ f562 1 f480"/>
                <a:gd name="f646" fmla="*/ f563 1 f479"/>
                <a:gd name="f647" fmla="*/ f564 1 f480"/>
                <a:gd name="f648" fmla="*/ f565 1 f479"/>
                <a:gd name="f649" fmla="*/ f566 1 f480"/>
                <a:gd name="f650" fmla="*/ f567 1 f479"/>
                <a:gd name="f651" fmla="*/ f568 1 f480"/>
                <a:gd name="f652" fmla="*/ f569 1 f479"/>
                <a:gd name="f653" fmla="*/ f570 1 f480"/>
                <a:gd name="f654" fmla="*/ f571 1 f479"/>
                <a:gd name="f655" fmla="*/ f572 1 f480"/>
                <a:gd name="f656" fmla="*/ f573 1 f479"/>
                <a:gd name="f657" fmla="*/ f574 1 f480"/>
                <a:gd name="f658" fmla="*/ f575 1 f479"/>
                <a:gd name="f659" fmla="*/ f576 1 f479"/>
                <a:gd name="f660" fmla="*/ f577 1 f480"/>
                <a:gd name="f661" fmla="*/ f578 1 f479"/>
                <a:gd name="f662" fmla="*/ f579 1 f480"/>
                <a:gd name="f663" fmla="*/ f580 1 f479"/>
                <a:gd name="f664" fmla="*/ f581 1 f480"/>
                <a:gd name="f665" fmla="*/ f582 1 f479"/>
                <a:gd name="f666" fmla="*/ f583 1 f480"/>
                <a:gd name="f667" fmla="*/ f584 1 f479"/>
                <a:gd name="f668" fmla="*/ f585 1 f480"/>
                <a:gd name="f669" fmla="*/ f586 1 f479"/>
                <a:gd name="f670" fmla="*/ f587 1 f480"/>
                <a:gd name="f671" fmla="*/ f588 1 f479"/>
                <a:gd name="f672" fmla="*/ f589 1 f480"/>
                <a:gd name="f673" fmla="*/ f590 1 f479"/>
                <a:gd name="f674" fmla="*/ f591 1 f480"/>
                <a:gd name="f675" fmla="*/ f592 1 f479"/>
                <a:gd name="f676" fmla="*/ f593 1 f480"/>
                <a:gd name="f677" fmla="*/ f594 1 f479"/>
                <a:gd name="f678" fmla="*/ f595 1 f480"/>
                <a:gd name="f679" fmla="*/ f596 1 f479"/>
                <a:gd name="f680" fmla="*/ f597 1 f480"/>
                <a:gd name="f681" fmla="*/ f598 1 f479"/>
                <a:gd name="f682" fmla="*/ f599 1 f480"/>
                <a:gd name="f683" fmla="*/ f600 1 f480"/>
                <a:gd name="f684" fmla="*/ f601 1 f479"/>
                <a:gd name="f685" fmla="*/ f602 1 f480"/>
                <a:gd name="f686" fmla="*/ f603 1 f479"/>
                <a:gd name="f687" fmla="*/ f604 1 f480"/>
                <a:gd name="f688" fmla="*/ f605 1 f479"/>
                <a:gd name="f689" fmla="*/ f606 1 f480"/>
                <a:gd name="f690" fmla="*/ f607 1 f479"/>
                <a:gd name="f691" fmla="*/ f608 1 f480"/>
                <a:gd name="f692" fmla="*/ f609 1 f479"/>
                <a:gd name="f693" fmla="*/ f610 1 f480"/>
                <a:gd name="f694" fmla="*/ f611 1 f479"/>
                <a:gd name="f695" fmla="*/ f612 1 f480"/>
                <a:gd name="f696" fmla="*/ f613 1 f479"/>
                <a:gd name="f697" fmla="*/ f614 1 f480"/>
                <a:gd name="f698" fmla="*/ f615 1 f479"/>
                <a:gd name="f699" fmla="*/ f616 1 f480"/>
                <a:gd name="f700" fmla="*/ f617 1 f479"/>
                <a:gd name="f701" fmla="*/ f618 1 f480"/>
                <a:gd name="f702" fmla="*/ f619 1 f479"/>
                <a:gd name="f703" fmla="*/ f620 1 f480"/>
                <a:gd name="f704" fmla="*/ f621 1 f479"/>
                <a:gd name="f705" fmla="*/ f622 1 f480"/>
                <a:gd name="f706" fmla="*/ f623 1 f479"/>
                <a:gd name="f707" fmla="*/ f624 1 f479"/>
                <a:gd name="f708" fmla="*/ f625 1 f479"/>
                <a:gd name="f709" fmla="*/ f626 1 f480"/>
                <a:gd name="f710" fmla="*/ f627 1 f479"/>
                <a:gd name="f711" fmla="*/ f628 1 f480"/>
                <a:gd name="f712" fmla="*/ f629 1 f479"/>
                <a:gd name="f713" fmla="*/ f630 1 f480"/>
                <a:gd name="f714" fmla="*/ f631 1 f479"/>
                <a:gd name="f715" fmla="*/ f632 1 f480"/>
                <a:gd name="f716" fmla="*/ f633 1 f479"/>
                <a:gd name="f717" fmla="*/ f634 1 f480"/>
                <a:gd name="f718" fmla="*/ f635 1 f479"/>
                <a:gd name="f719" fmla="*/ f636 1 f480"/>
                <a:gd name="f720" fmla="*/ f637 1 f479"/>
                <a:gd name="f721" fmla="*/ f638 1 f480"/>
                <a:gd name="f722" fmla="*/ f639 1 f479"/>
                <a:gd name="f723" fmla="*/ f640 f470 1"/>
                <a:gd name="f724" fmla="*/ f641 f470 1"/>
                <a:gd name="f725" fmla="*/ f643 f471 1"/>
                <a:gd name="f726" fmla="*/ f642 f471 1"/>
                <a:gd name="f727" fmla="*/ f644 f470 1"/>
                <a:gd name="f728" fmla="*/ f645 f471 1"/>
                <a:gd name="f729" fmla="*/ f646 f470 1"/>
                <a:gd name="f730" fmla="*/ f647 f471 1"/>
                <a:gd name="f731" fmla="*/ f648 f470 1"/>
                <a:gd name="f732" fmla="*/ f649 f471 1"/>
                <a:gd name="f733" fmla="*/ f650 f470 1"/>
                <a:gd name="f734" fmla="*/ f651 f471 1"/>
                <a:gd name="f735" fmla="*/ f652 f470 1"/>
                <a:gd name="f736" fmla="*/ f653 f471 1"/>
                <a:gd name="f737" fmla="*/ f654 f470 1"/>
                <a:gd name="f738" fmla="*/ f655 f471 1"/>
                <a:gd name="f739" fmla="*/ f656 f470 1"/>
                <a:gd name="f740" fmla="*/ f657 f471 1"/>
                <a:gd name="f741" fmla="*/ f658 f470 1"/>
                <a:gd name="f742" fmla="*/ f659 f470 1"/>
                <a:gd name="f743" fmla="*/ f660 f471 1"/>
                <a:gd name="f744" fmla="*/ f661 f470 1"/>
                <a:gd name="f745" fmla="*/ f662 f471 1"/>
                <a:gd name="f746" fmla="*/ f663 f470 1"/>
                <a:gd name="f747" fmla="*/ f664 f471 1"/>
                <a:gd name="f748" fmla="*/ f665 f470 1"/>
                <a:gd name="f749" fmla="*/ f666 f471 1"/>
                <a:gd name="f750" fmla="*/ f667 f470 1"/>
                <a:gd name="f751" fmla="*/ f668 f471 1"/>
                <a:gd name="f752" fmla="*/ f669 f470 1"/>
                <a:gd name="f753" fmla="*/ f670 f471 1"/>
                <a:gd name="f754" fmla="*/ f671 f470 1"/>
                <a:gd name="f755" fmla="*/ f672 f471 1"/>
                <a:gd name="f756" fmla="*/ f673 f470 1"/>
                <a:gd name="f757" fmla="*/ f674 f471 1"/>
                <a:gd name="f758" fmla="*/ f675 f470 1"/>
                <a:gd name="f759" fmla="*/ f676 f471 1"/>
                <a:gd name="f760" fmla="*/ f677 f470 1"/>
                <a:gd name="f761" fmla="*/ f678 f471 1"/>
                <a:gd name="f762" fmla="*/ f679 f470 1"/>
                <a:gd name="f763" fmla="*/ f680 f471 1"/>
                <a:gd name="f764" fmla="*/ f681 f470 1"/>
                <a:gd name="f765" fmla="*/ f682 f471 1"/>
                <a:gd name="f766" fmla="*/ f683 f471 1"/>
                <a:gd name="f767" fmla="*/ f684 f470 1"/>
                <a:gd name="f768" fmla="*/ f685 f471 1"/>
                <a:gd name="f769" fmla="*/ f686 f470 1"/>
                <a:gd name="f770" fmla="*/ f687 f471 1"/>
                <a:gd name="f771" fmla="*/ f688 f470 1"/>
                <a:gd name="f772" fmla="*/ f689 f471 1"/>
                <a:gd name="f773" fmla="*/ f690 f470 1"/>
                <a:gd name="f774" fmla="*/ f691 f471 1"/>
                <a:gd name="f775" fmla="*/ f692 f470 1"/>
                <a:gd name="f776" fmla="*/ f693 f471 1"/>
                <a:gd name="f777" fmla="*/ f694 f470 1"/>
                <a:gd name="f778" fmla="*/ f695 f471 1"/>
                <a:gd name="f779" fmla="*/ f696 f470 1"/>
                <a:gd name="f780" fmla="*/ f697 f471 1"/>
                <a:gd name="f781" fmla="*/ f698 f470 1"/>
                <a:gd name="f782" fmla="*/ f699 f471 1"/>
                <a:gd name="f783" fmla="*/ f700 f470 1"/>
                <a:gd name="f784" fmla="*/ f701 f471 1"/>
                <a:gd name="f785" fmla="*/ f702 f470 1"/>
                <a:gd name="f786" fmla="*/ f703 f471 1"/>
                <a:gd name="f787" fmla="*/ f704 f470 1"/>
                <a:gd name="f788" fmla="*/ f705 f471 1"/>
                <a:gd name="f789" fmla="*/ f706 f470 1"/>
                <a:gd name="f790" fmla="*/ f707 f470 1"/>
                <a:gd name="f791" fmla="*/ f708 f470 1"/>
                <a:gd name="f792" fmla="*/ f709 f471 1"/>
                <a:gd name="f793" fmla="*/ f710 f470 1"/>
                <a:gd name="f794" fmla="*/ f711 f471 1"/>
                <a:gd name="f795" fmla="*/ f712 f470 1"/>
                <a:gd name="f796" fmla="*/ f713 f471 1"/>
                <a:gd name="f797" fmla="*/ f714 f470 1"/>
                <a:gd name="f798" fmla="*/ f715 f471 1"/>
                <a:gd name="f799" fmla="*/ f716 f470 1"/>
                <a:gd name="f800" fmla="*/ f717 f471 1"/>
                <a:gd name="f801" fmla="*/ f718 f470 1"/>
                <a:gd name="f802" fmla="*/ f719 f471 1"/>
                <a:gd name="f803" fmla="*/ f720 f470 1"/>
                <a:gd name="f804" fmla="*/ f721 f471 1"/>
                <a:gd name="f805" fmla="*/ f722 f4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0">
                  <a:pos x="f727" y="f728"/>
                </a:cxn>
                <a:cxn ang="f560">
                  <a:pos x="f729" y="f730"/>
                </a:cxn>
                <a:cxn ang="f560">
                  <a:pos x="f731" y="f732"/>
                </a:cxn>
                <a:cxn ang="f560">
                  <a:pos x="f733" y="f734"/>
                </a:cxn>
                <a:cxn ang="f560">
                  <a:pos x="f735" y="f736"/>
                </a:cxn>
                <a:cxn ang="f560">
                  <a:pos x="f737" y="f738"/>
                </a:cxn>
                <a:cxn ang="f560">
                  <a:pos x="f739" y="f740"/>
                </a:cxn>
                <a:cxn ang="f560">
                  <a:pos x="f741" y="f728"/>
                </a:cxn>
                <a:cxn ang="f560">
                  <a:pos x="f742" y="f743"/>
                </a:cxn>
                <a:cxn ang="f560">
                  <a:pos x="f744" y="f745"/>
                </a:cxn>
                <a:cxn ang="f560">
                  <a:pos x="f746" y="f747"/>
                </a:cxn>
                <a:cxn ang="f560">
                  <a:pos x="f748" y="f749"/>
                </a:cxn>
                <a:cxn ang="f560">
                  <a:pos x="f750" y="f751"/>
                </a:cxn>
                <a:cxn ang="f560">
                  <a:pos x="f752" y="f753"/>
                </a:cxn>
                <a:cxn ang="f560">
                  <a:pos x="f754" y="f755"/>
                </a:cxn>
                <a:cxn ang="f560">
                  <a:pos x="f756" y="f757"/>
                </a:cxn>
                <a:cxn ang="f560">
                  <a:pos x="f758" y="f759"/>
                </a:cxn>
                <a:cxn ang="f560">
                  <a:pos x="f760" y="f761"/>
                </a:cxn>
                <a:cxn ang="f560">
                  <a:pos x="f762" y="f763"/>
                </a:cxn>
                <a:cxn ang="f560">
                  <a:pos x="f764" y="f765"/>
                </a:cxn>
                <a:cxn ang="f560">
                  <a:pos x="f741" y="f766"/>
                </a:cxn>
                <a:cxn ang="f560">
                  <a:pos x="f767" y="f768"/>
                </a:cxn>
                <a:cxn ang="f560">
                  <a:pos x="f769" y="f770"/>
                </a:cxn>
                <a:cxn ang="f560">
                  <a:pos x="f771" y="f772"/>
                </a:cxn>
                <a:cxn ang="f560">
                  <a:pos x="f773" y="f774"/>
                </a:cxn>
                <a:cxn ang="f560">
                  <a:pos x="f775" y="f776"/>
                </a:cxn>
                <a:cxn ang="f560">
                  <a:pos x="f777" y="f778"/>
                </a:cxn>
                <a:cxn ang="f560">
                  <a:pos x="f779" y="f780"/>
                </a:cxn>
                <a:cxn ang="f560">
                  <a:pos x="f781" y="f782"/>
                </a:cxn>
                <a:cxn ang="f560">
                  <a:pos x="f783" y="f784"/>
                </a:cxn>
                <a:cxn ang="f560">
                  <a:pos x="f785" y="f786"/>
                </a:cxn>
                <a:cxn ang="f560">
                  <a:pos x="f787" y="f788"/>
                </a:cxn>
                <a:cxn ang="f560">
                  <a:pos x="f789" y="f763"/>
                </a:cxn>
                <a:cxn ang="f560">
                  <a:pos x="f790" y="f761"/>
                </a:cxn>
                <a:cxn ang="f560">
                  <a:pos x="f791" y="f792"/>
                </a:cxn>
                <a:cxn ang="f560">
                  <a:pos x="f793" y="f794"/>
                </a:cxn>
                <a:cxn ang="f560">
                  <a:pos x="f795" y="f796"/>
                </a:cxn>
                <a:cxn ang="f560">
                  <a:pos x="f797" y="f798"/>
                </a:cxn>
                <a:cxn ang="f560">
                  <a:pos x="f799" y="f800"/>
                </a:cxn>
                <a:cxn ang="f560">
                  <a:pos x="f801" y="f802"/>
                </a:cxn>
                <a:cxn ang="f560">
                  <a:pos x="f803" y="f804"/>
                </a:cxn>
                <a:cxn ang="f560">
                  <a:pos x="f805" y="f745"/>
                </a:cxn>
              </a:cxnLst>
              <a:rect l="f723" t="f726" r="f724" b="f725"/>
              <a:pathLst>
                <a:path w="1285" h="47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7" y="f19"/>
                    <a:pt x="f21" y="f22"/>
                    <a:pt x="f23" y="f19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28" y="f13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5"/>
                    <a:pt x="f41" y="f42"/>
                    <a:pt x="f41" y="f11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27"/>
                    <a:pt x="f50" y="f19"/>
                    <a:pt x="f51" y="f19"/>
                  </a:cubicBezTo>
                  <a:cubicBezTo>
                    <a:pt x="f52" y="f22"/>
                    <a:pt x="f53" y="f22"/>
                    <a:pt x="f54" y="f19"/>
                  </a:cubicBezTo>
                  <a:cubicBezTo>
                    <a:pt x="f55" y="f25"/>
                    <a:pt x="f56" y="f27"/>
                    <a:pt x="f57" y="f58"/>
                  </a:cubicBezTo>
                  <a:cubicBezTo>
                    <a:pt x="f59" y="f60"/>
                    <a:pt x="f57" y="f61"/>
                    <a:pt x="f62" y="f63"/>
                  </a:cubicBezTo>
                  <a:cubicBezTo>
                    <a:pt x="f64" y="f11"/>
                    <a:pt x="f64" y="f42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1" y="f19"/>
                    <a:pt x="f67" y="f19"/>
                    <a:pt x="f73" y="f19"/>
                  </a:cubicBezTo>
                  <a:cubicBezTo>
                    <a:pt x="f74" y="f19"/>
                    <a:pt x="f75" y="f19"/>
                    <a:pt x="f76" y="f19"/>
                  </a:cubicBezTo>
                  <a:cubicBezTo>
                    <a:pt x="f77" y="f22"/>
                    <a:pt x="f78" y="f79"/>
                    <a:pt x="f80" y="f81"/>
                  </a:cubicBezTo>
                  <a:cubicBezTo>
                    <a:pt x="f77" y="f82"/>
                    <a:pt x="f83" y="f84"/>
                    <a:pt x="f85" y="f35"/>
                  </a:cubicBezTo>
                  <a:cubicBezTo>
                    <a:pt x="f85" y="f86"/>
                    <a:pt x="f77" y="f87"/>
                    <a:pt x="f88" y="f39"/>
                  </a:cubicBezTo>
                  <a:cubicBezTo>
                    <a:pt x="f89" y="f90"/>
                    <a:pt x="f89" y="f91"/>
                    <a:pt x="f92" y="f93"/>
                  </a:cubicBezTo>
                  <a:cubicBezTo>
                    <a:pt x="f94" y="f95"/>
                    <a:pt x="f96" y="f97"/>
                    <a:pt x="f92" y="f98"/>
                  </a:cubicBezTo>
                  <a:cubicBezTo>
                    <a:pt x="f92" y="f99"/>
                    <a:pt x="f100" y="f19"/>
                    <a:pt x="f101" y="f19"/>
                  </a:cubicBezTo>
                  <a:cubicBezTo>
                    <a:pt x="f102" y="f19"/>
                    <a:pt x="f103" y="f19"/>
                    <a:pt x="f104" y="f19"/>
                  </a:cubicBezTo>
                  <a:cubicBezTo>
                    <a:pt x="f105" y="f19"/>
                    <a:pt x="f106" y="f99"/>
                    <a:pt x="f107" y="f98"/>
                  </a:cubicBezTo>
                  <a:cubicBezTo>
                    <a:pt x="f108" y="f109"/>
                    <a:pt x="f106" y="f110"/>
                    <a:pt x="f111" y="f112"/>
                  </a:cubicBezTo>
                  <a:cubicBezTo>
                    <a:pt x="f111" y="f113"/>
                    <a:pt x="f105" y="f114"/>
                    <a:pt x="f115" y="f116"/>
                  </a:cubicBezTo>
                  <a:cubicBezTo>
                    <a:pt x="f117" y="f116"/>
                    <a:pt x="f117" y="f37"/>
                    <a:pt x="f118" y="f66"/>
                  </a:cubicBezTo>
                  <a:cubicBezTo>
                    <a:pt x="f119" y="f120"/>
                    <a:pt x="f121" y="f31"/>
                    <a:pt x="f122" y="f123"/>
                  </a:cubicBezTo>
                  <a:cubicBezTo>
                    <a:pt x="f122" y="f124"/>
                    <a:pt x="f125" y="f19"/>
                    <a:pt x="f126" y="f22"/>
                  </a:cubicBezTo>
                  <a:cubicBezTo>
                    <a:pt x="f127" y="f17"/>
                    <a:pt x="f128" y="f27"/>
                    <a:pt x="f129" y="f27"/>
                  </a:cubicBezTo>
                  <a:cubicBezTo>
                    <a:pt x="f130" y="f124"/>
                    <a:pt x="f131" y="f132"/>
                    <a:pt x="f133" y="f134"/>
                  </a:cubicBezTo>
                  <a:cubicBezTo>
                    <a:pt x="f135" y="f93"/>
                    <a:pt x="f136" y="f68"/>
                    <a:pt x="f137" y="f66"/>
                  </a:cubicBezTo>
                  <a:cubicBezTo>
                    <a:pt x="f138" y="f9"/>
                    <a:pt x="f139" y="f140"/>
                    <a:pt x="f138" y="f5"/>
                  </a:cubicBezTo>
                  <a:cubicBezTo>
                    <a:pt x="f135" y="f87"/>
                    <a:pt x="f141" y="f142"/>
                    <a:pt x="f143" y="f110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48" y="f132"/>
                    <a:pt x="f150" y="f151"/>
                    <a:pt x="f152" y="f153"/>
                  </a:cubicBezTo>
                  <a:cubicBezTo>
                    <a:pt x="f154" y="f153"/>
                    <a:pt x="f155" y="f153"/>
                    <a:pt x="f156" y="f153"/>
                  </a:cubicBezTo>
                  <a:cubicBezTo>
                    <a:pt x="f157" y="f158"/>
                    <a:pt x="f159" y="f151"/>
                    <a:pt x="f159" y="f160"/>
                  </a:cubicBezTo>
                  <a:cubicBezTo>
                    <a:pt x="f159" y="f161"/>
                    <a:pt x="f162" y="f163"/>
                    <a:pt x="f164" y="f165"/>
                  </a:cubicBezTo>
                  <a:cubicBezTo>
                    <a:pt x="f166" y="f42"/>
                    <a:pt x="f167" y="f168"/>
                    <a:pt x="f169" y="f170"/>
                  </a:cubicBezTo>
                  <a:cubicBezTo>
                    <a:pt x="f171" y="f93"/>
                    <a:pt x="f171" y="f172"/>
                    <a:pt x="f171" y="f173"/>
                  </a:cubicBezTo>
                  <a:cubicBezTo>
                    <a:pt x="f171" y="f174"/>
                    <a:pt x="f175" y="f149"/>
                    <a:pt x="f176" y="f177"/>
                  </a:cubicBezTo>
                  <a:cubicBezTo>
                    <a:pt x="f178" y="f60"/>
                    <a:pt x="f179" y="f180"/>
                    <a:pt x="f181" y="f142"/>
                  </a:cubicBezTo>
                  <a:cubicBezTo>
                    <a:pt x="f182" y="f63"/>
                    <a:pt x="f183" y="f113"/>
                    <a:pt x="f6" y="f113"/>
                  </a:cubicBezTo>
                  <a:cubicBezTo>
                    <a:pt x="f182" y="f1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27"/>
                  </a:cubicBezTo>
                  <a:cubicBezTo>
                    <a:pt x="f175" y="f25"/>
                    <a:pt x="f171" y="f193"/>
                    <a:pt x="f194" y="f195"/>
                  </a:cubicBezTo>
                  <a:cubicBezTo>
                    <a:pt x="f196" y="f197"/>
                    <a:pt x="f159" y="f198"/>
                    <a:pt x="f199" y="f200"/>
                  </a:cubicBezTo>
                  <a:cubicBezTo>
                    <a:pt x="f201" y="f202"/>
                    <a:pt x="f201" y="f203"/>
                    <a:pt x="f204" y="f205"/>
                  </a:cubicBezTo>
                  <a:cubicBezTo>
                    <a:pt x="f206" y="f207"/>
                    <a:pt x="f199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159" y="f217"/>
                    <a:pt x="f162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130" y="f214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30"/>
                    <a:pt x="f264" y="f212"/>
                  </a:cubicBezTo>
                  <a:cubicBezTo>
                    <a:pt x="f105" y="f265"/>
                    <a:pt x="f266" y="f197"/>
                    <a:pt x="f111" y="f267"/>
                  </a:cubicBezTo>
                  <a:cubicBezTo>
                    <a:pt x="f268" y="f269"/>
                    <a:pt x="f270" y="f271"/>
                    <a:pt x="f104" y="f272"/>
                  </a:cubicBezTo>
                  <a:cubicBezTo>
                    <a:pt x="f273" y="f12"/>
                    <a:pt x="f274" y="f275"/>
                    <a:pt x="f276" y="f277"/>
                  </a:cubicBezTo>
                  <a:cubicBezTo>
                    <a:pt x="f278" y="f8"/>
                    <a:pt x="f279" y="f280"/>
                    <a:pt x="f274" y="f281"/>
                  </a:cubicBezTo>
                  <a:cubicBezTo>
                    <a:pt x="f282" y="f203"/>
                    <a:pt x="f283" y="f248"/>
                    <a:pt x="f284" y="f285"/>
                  </a:cubicBezTo>
                  <a:cubicBezTo>
                    <a:pt x="f286" y="f287"/>
                    <a:pt x="f288" y="f289"/>
                    <a:pt x="f290" y="f197"/>
                  </a:cubicBezTo>
                  <a:cubicBezTo>
                    <a:pt x="f102" y="f291"/>
                    <a:pt x="f292" y="f287"/>
                    <a:pt x="f96" y="f293"/>
                  </a:cubicBezTo>
                  <a:cubicBezTo>
                    <a:pt x="f85" y="f294"/>
                    <a:pt x="f295" y="f296"/>
                    <a:pt x="f85" y="f297"/>
                  </a:cubicBezTo>
                  <a:cubicBezTo>
                    <a:pt x="f89" y="f298"/>
                    <a:pt x="f299" y="f300"/>
                    <a:pt x="f301" y="f302"/>
                  </a:cubicBezTo>
                  <a:cubicBezTo>
                    <a:pt x="f88" y="f303"/>
                    <a:pt x="f88" y="f20"/>
                    <a:pt x="f295" y="f304"/>
                  </a:cubicBezTo>
                  <a:cubicBezTo>
                    <a:pt x="f305" y="f306"/>
                    <a:pt x="f307" y="f236"/>
                    <a:pt x="f307" y="f308"/>
                  </a:cubicBezTo>
                  <a:cubicBezTo>
                    <a:pt x="f78" y="f309"/>
                    <a:pt x="f295" y="f202"/>
                    <a:pt x="f310" y="f250"/>
                  </a:cubicBezTo>
                  <a:cubicBezTo>
                    <a:pt x="f311" y="f312"/>
                    <a:pt x="f313" y="f314"/>
                    <a:pt x="f315" y="f296"/>
                  </a:cubicBezTo>
                  <a:cubicBezTo>
                    <a:pt x="f316" y="f285"/>
                    <a:pt x="f317" y="f318"/>
                    <a:pt x="f317" y="f319"/>
                  </a:cubicBezTo>
                  <a:cubicBezTo>
                    <a:pt x="f320" y="f321"/>
                    <a:pt x="f316" y="f322"/>
                    <a:pt x="f323" y="f324"/>
                  </a:cubicBezTo>
                  <a:cubicBezTo>
                    <a:pt x="f325" y="f302"/>
                    <a:pt x="f326" y="f327"/>
                    <a:pt x="f328" y="f7"/>
                  </a:cubicBezTo>
                  <a:cubicBezTo>
                    <a:pt x="f329" y="f330"/>
                    <a:pt x="f56" y="f331"/>
                    <a:pt x="f59" y="f18"/>
                  </a:cubicBezTo>
                  <a:cubicBezTo>
                    <a:pt x="f332" y="f333"/>
                    <a:pt x="f334" y="f335"/>
                    <a:pt x="f336" y="f319"/>
                  </a:cubicBezTo>
                  <a:cubicBezTo>
                    <a:pt x="f336" y="f337"/>
                    <a:pt x="f338" y="f339"/>
                    <a:pt x="f340" y="f339"/>
                  </a:cubicBezTo>
                  <a:cubicBezTo>
                    <a:pt x="f341" y="f339"/>
                    <a:pt x="f342" y="f314"/>
                    <a:pt x="f343" y="f318"/>
                  </a:cubicBezTo>
                  <a:cubicBezTo>
                    <a:pt x="f344" y="f345"/>
                    <a:pt x="f346" y="f347"/>
                    <a:pt x="f49" y="f348"/>
                  </a:cubicBezTo>
                  <a:cubicBezTo>
                    <a:pt x="f49" y="f349"/>
                    <a:pt x="f49" y="f303"/>
                    <a:pt x="f350" y="f351"/>
                  </a:cubicBezTo>
                  <a:cubicBezTo>
                    <a:pt x="f352" y="f353"/>
                    <a:pt x="f354" y="f355"/>
                    <a:pt x="f356" y="f357"/>
                  </a:cubicBezTo>
                  <a:cubicBezTo>
                    <a:pt x="f358" y="f359"/>
                    <a:pt x="f360" y="f361"/>
                    <a:pt x="f362" y="f363"/>
                  </a:cubicBezTo>
                  <a:cubicBezTo>
                    <a:pt x="f350" y="f339"/>
                    <a:pt x="f45" y="f293"/>
                    <a:pt x="f30" y="f293"/>
                  </a:cubicBezTo>
                  <a:cubicBezTo>
                    <a:pt x="f364" y="f293"/>
                    <a:pt x="f365" y="f287"/>
                    <a:pt x="f366" y="f197"/>
                  </a:cubicBezTo>
                  <a:cubicBezTo>
                    <a:pt x="f367" y="f289"/>
                    <a:pt x="f368" y="f287"/>
                    <a:pt x="f369" y="f370"/>
                  </a:cubicBezTo>
                  <a:cubicBezTo>
                    <a:pt x="f371" y="f232"/>
                    <a:pt x="f277" y="f333"/>
                    <a:pt x="f372" y="f12"/>
                  </a:cubicBezTo>
                  <a:cubicBezTo>
                    <a:pt x="f369" y="f373"/>
                    <a:pt x="f374" y="f275"/>
                    <a:pt x="f375" y="f376"/>
                  </a:cubicBezTo>
                  <a:cubicBezTo>
                    <a:pt x="f377" y="f378"/>
                    <a:pt x="f14" y="f379"/>
                    <a:pt x="f380" y="f381"/>
                  </a:cubicBezTo>
                  <a:cubicBezTo>
                    <a:pt x="f382" y="f383"/>
                    <a:pt x="f380" y="f319"/>
                    <a:pt x="f10" y="f384"/>
                  </a:cubicBezTo>
                  <a:cubicBezTo>
                    <a:pt x="f385" y="f254"/>
                    <a:pt x="f10" y="f386"/>
                    <a:pt x="f16" y="f265"/>
                  </a:cubicBezTo>
                  <a:cubicBezTo>
                    <a:pt x="f281" y="f230"/>
                    <a:pt x="f387" y="f262"/>
                    <a:pt x="f388" y="f260"/>
                  </a:cubicBezTo>
                  <a:cubicBezTo>
                    <a:pt x="f389" y="f258"/>
                    <a:pt x="f200" y="f390"/>
                    <a:pt x="f381" y="f289"/>
                  </a:cubicBezTo>
                  <a:cubicBezTo>
                    <a:pt x="f391" y="f392"/>
                    <a:pt x="f393" y="f394"/>
                    <a:pt x="f395" y="f396"/>
                  </a:cubicBezTo>
                  <a:cubicBezTo>
                    <a:pt x="f397" y="f398"/>
                    <a:pt x="f399" y="f400"/>
                    <a:pt x="f401" y="f372"/>
                  </a:cubicBezTo>
                  <a:cubicBezTo>
                    <a:pt x="f203" y="f368"/>
                    <a:pt x="f203" y="f402"/>
                    <a:pt x="f403" y="f404"/>
                  </a:cubicBezTo>
                  <a:cubicBezTo>
                    <a:pt x="f399" y="f353"/>
                    <a:pt x="f396" y="f374"/>
                    <a:pt x="f405" y="f242"/>
                  </a:cubicBezTo>
                  <a:cubicBezTo>
                    <a:pt x="f391" y="f406"/>
                    <a:pt x="f248" y="f246"/>
                    <a:pt x="f407" y="f408"/>
                  </a:cubicBezTo>
                  <a:cubicBezTo>
                    <a:pt x="f409" y="f410"/>
                    <a:pt x="f407" y="f267"/>
                    <a:pt x="f383" y="f265"/>
                  </a:cubicBezTo>
                  <a:cubicBezTo>
                    <a:pt x="f411" y="f412"/>
                    <a:pt x="f394" y="f214"/>
                    <a:pt x="f198" y="f226"/>
                  </a:cubicBezTo>
                  <a:cubicBezTo>
                    <a:pt x="f252" y="f224"/>
                    <a:pt x="f413" y="f222"/>
                    <a:pt x="f414" y="f220"/>
                  </a:cubicBezTo>
                  <a:cubicBezTo>
                    <a:pt x="f415" y="f416"/>
                    <a:pt x="f218" y="f417"/>
                    <a:pt x="f417" y="f418"/>
                  </a:cubicBezTo>
                  <a:cubicBezTo>
                    <a:pt x="f419" y="f293"/>
                    <a:pt x="f414" y="f420"/>
                    <a:pt x="f421" y="f422"/>
                  </a:cubicBezTo>
                  <a:cubicBezTo>
                    <a:pt x="f423" y="f389"/>
                    <a:pt x="f423" y="f424"/>
                    <a:pt x="f423" y="f403"/>
                  </a:cubicBezTo>
                  <a:cubicBezTo>
                    <a:pt x="f425" y="f205"/>
                    <a:pt x="f426" y="f427"/>
                    <a:pt x="f414" y="f399"/>
                  </a:cubicBezTo>
                  <a:cubicBezTo>
                    <a:pt x="f218" y="f198"/>
                    <a:pt x="f25" y="f254"/>
                    <a:pt x="f27" y="f428"/>
                  </a:cubicBezTo>
                  <a:cubicBezTo>
                    <a:pt x="f99" y="f429"/>
                    <a:pt x="f132" y="f25"/>
                    <a:pt x="f149" y="f124"/>
                  </a:cubicBezTo>
                  <a:cubicBezTo>
                    <a:pt x="f170" y="f149"/>
                    <a:pt x="f430" y="f172"/>
                    <a:pt x="f431" y="f13"/>
                  </a:cubicBezTo>
                  <a:cubicBezTo>
                    <a:pt x="f432" y="f168"/>
                    <a:pt x="f433" y="f434"/>
                    <a:pt x="f5" y="f435"/>
                  </a:cubicBezTo>
                  <a:cubicBezTo>
                    <a:pt x="f436" y="f113"/>
                    <a:pt x="f431" y="f437"/>
                    <a:pt x="f438" y="f112"/>
                  </a:cubicBezTo>
                  <a:cubicBezTo>
                    <a:pt x="f439" y="f180"/>
                    <a:pt x="f440" y="f60"/>
                    <a:pt x="f174" y="f177"/>
                  </a:cubicBezTo>
                  <a:cubicBezTo>
                    <a:pt x="f441" y="f442"/>
                    <a:pt x="f153" y="f72"/>
                    <a:pt x="f443" y="f109"/>
                  </a:cubicBezTo>
                  <a:cubicBezTo>
                    <a:pt x="f27" y="f444"/>
                    <a:pt x="f124" y="f445"/>
                    <a:pt x="f193" y="f446"/>
                  </a:cubicBezTo>
                  <a:cubicBezTo>
                    <a:pt x="f220" y="f116"/>
                    <a:pt x="f217" y="f35"/>
                    <a:pt x="f217" y="f42"/>
                  </a:cubicBezTo>
                  <a:cubicBezTo>
                    <a:pt x="f217" y="f447"/>
                    <a:pt x="f217" y="f448"/>
                    <a:pt x="f218" y="f449"/>
                  </a:cubicBezTo>
                  <a:cubicBezTo>
                    <a:pt x="f218" y="f191"/>
                    <a:pt x="f450" y="f132"/>
                    <a:pt x="f426" y="f451"/>
                  </a:cubicBezTo>
                  <a:cubicBezTo>
                    <a:pt x="f412" y="f151"/>
                    <a:pt x="f254" y="f153"/>
                    <a:pt x="f452" y="f153"/>
                  </a:cubicBezTo>
                  <a:cubicBezTo>
                    <a:pt x="f453" y="f151"/>
                    <a:pt x="f453" y="f98"/>
                    <a:pt x="f453" y="f174"/>
                  </a:cubicBezTo>
                  <a:cubicBezTo>
                    <a:pt x="f363" y="f454"/>
                    <a:pt x="f455" y="f437"/>
                    <a:pt x="f407" y="f456"/>
                  </a:cubicBezTo>
                  <a:cubicBezTo>
                    <a:pt x="f408" y="f140"/>
                    <a:pt x="f408" y="f436"/>
                    <a:pt x="f457" y="f458"/>
                  </a:cubicBezTo>
                  <a:cubicBezTo>
                    <a:pt x="f457" y="f459"/>
                    <a:pt x="f383" y="f113"/>
                    <a:pt x="f460" y="f461"/>
                  </a:cubicBezTo>
                  <a:cubicBezTo>
                    <a:pt x="f409" y="f15"/>
                    <a:pt x="f462" y="f109"/>
                    <a:pt x="f462" y="f58"/>
                  </a:cubicBezTo>
                  <a:cubicBezTo>
                    <a:pt x="f407" y="f451"/>
                    <a:pt x="f383" y="f27"/>
                    <a:pt x="f361" y="f27"/>
                  </a:cubicBezTo>
                  <a:cubicBezTo>
                    <a:pt x="f396" y="f124"/>
                    <a:pt x="f463" y="f17"/>
                    <a:pt x="f464" y="f22"/>
                  </a:cubicBezTo>
                  <a:cubicBezTo>
                    <a:pt x="f234" y="f19"/>
                    <a:pt x="f465" y="f124"/>
                    <a:pt x="f466" y="f48"/>
                  </a:cubicBezTo>
                  <a:cubicBezTo>
                    <a:pt x="f281" y="f467"/>
                    <a:pt x="f309" y="f468"/>
                    <a:pt x="f8" y="f9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BFDB510E-3AB3-406E-82E7-20440487C6F2}"/>
                </a:ext>
              </a:extLst>
            </p:cNvPr>
            <p:cNvSpPr/>
            <p:nvPr/>
          </p:nvSpPr>
          <p:spPr>
            <a:xfrm>
              <a:off x="6115525" y="1110529"/>
              <a:ext cx="660041" cy="81747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95"/>
                <a:gd name="f8" fmla="val 736"/>
                <a:gd name="f9" fmla="val 139"/>
                <a:gd name="f10" fmla="val 610"/>
                <a:gd name="f11" fmla="val 144"/>
                <a:gd name="f12" fmla="val 609"/>
                <a:gd name="f13" fmla="val 149"/>
                <a:gd name="f14" fmla="val 154"/>
                <a:gd name="f15" fmla="val 189"/>
                <a:gd name="f16" fmla="val 607"/>
                <a:gd name="f17" fmla="val 214"/>
                <a:gd name="f18" fmla="val 635"/>
                <a:gd name="f19" fmla="val 209"/>
                <a:gd name="f20" fmla="val 669"/>
                <a:gd name="f21" fmla="val 208"/>
                <a:gd name="f22" fmla="val 681"/>
                <a:gd name="f23" fmla="val 203"/>
                <a:gd name="f24" fmla="val 690"/>
                <a:gd name="f25" fmla="val 190"/>
                <a:gd name="f26" fmla="val 691"/>
                <a:gd name="f27" fmla="val 178"/>
                <a:gd name="f28" fmla="val 693"/>
                <a:gd name="f29" fmla="val 167"/>
                <a:gd name="f30" fmla="val 161"/>
                <a:gd name="f31" fmla="val 678"/>
                <a:gd name="f32" fmla="val 160"/>
                <a:gd name="f33" fmla="val 674"/>
                <a:gd name="f34" fmla="val 159"/>
                <a:gd name="f35" fmla="val 670"/>
                <a:gd name="f36" fmla="val 157"/>
                <a:gd name="f37" fmla="val 667"/>
                <a:gd name="f38" fmla="val 633"/>
                <a:gd name="f39" fmla="val 115"/>
                <a:gd name="f40" fmla="val 622"/>
                <a:gd name="f41" fmla="val 83"/>
                <a:gd name="f42" fmla="val 642"/>
                <a:gd name="f43" fmla="val 54"/>
                <a:gd name="f44" fmla="val 660"/>
                <a:gd name="f45" fmla="val 35"/>
                <a:gd name="f46" fmla="val 688"/>
                <a:gd name="f47" fmla="val 19"/>
                <a:gd name="f48" fmla="val 717"/>
                <a:gd name="f49" fmla="val 15"/>
                <a:gd name="f50" fmla="val 723"/>
                <a:gd name="f51" fmla="val 14"/>
                <a:gd name="f52" fmla="val 731"/>
                <a:gd name="f53" fmla="val 5"/>
                <a:gd name="f54" fmla="val 722"/>
                <a:gd name="f55" fmla="val 3"/>
                <a:gd name="f56" fmla="val 710"/>
                <a:gd name="f57" fmla="val 8"/>
                <a:gd name="f58" fmla="val 699"/>
                <a:gd name="f59" fmla="val 40"/>
                <a:gd name="f60" fmla="val 102"/>
                <a:gd name="f61" fmla="val 554"/>
                <a:gd name="f62" fmla="val 195"/>
                <a:gd name="f63" fmla="val 535"/>
                <a:gd name="f64" fmla="val 216"/>
                <a:gd name="f65" fmla="val 530"/>
                <a:gd name="f66" fmla="val 238"/>
                <a:gd name="f67" fmla="val 528"/>
                <a:gd name="f68" fmla="val 259"/>
                <a:gd name="f69" fmla="val 526"/>
                <a:gd name="f70" fmla="val 288"/>
                <a:gd name="f71" fmla="val 524"/>
                <a:gd name="f72" fmla="val 307"/>
                <a:gd name="f73" fmla="val 508"/>
                <a:gd name="f74" fmla="val 319"/>
                <a:gd name="f75" fmla="val 483"/>
                <a:gd name="f76" fmla="val 323"/>
                <a:gd name="f77" fmla="val 474"/>
                <a:gd name="f78" fmla="val 465"/>
                <a:gd name="f79" fmla="val 316"/>
                <a:gd name="f80" fmla="val 457"/>
                <a:gd name="f81" fmla="val 310"/>
                <a:gd name="f82" fmla="val 449"/>
                <a:gd name="f83" fmla="val 303"/>
                <a:gd name="f84" fmla="val 455"/>
                <a:gd name="f85" fmla="val 296"/>
                <a:gd name="f86" fmla="val 456"/>
                <a:gd name="f87" fmla="val 278"/>
                <a:gd name="f88" fmla="val 462"/>
                <a:gd name="f89" fmla="val 266"/>
                <a:gd name="f90" fmla="val 450"/>
                <a:gd name="f91" fmla="val 269"/>
                <a:gd name="f92" fmla="val 432"/>
                <a:gd name="f93" fmla="val 274"/>
                <a:gd name="f94" fmla="val 404"/>
                <a:gd name="f95" fmla="val 389"/>
                <a:gd name="f96" fmla="val 334"/>
                <a:gd name="f97" fmla="val 366"/>
                <a:gd name="f98" fmla="val 422"/>
                <a:gd name="f99" fmla="val 381"/>
                <a:gd name="f100" fmla="val 499"/>
                <a:gd name="f101" fmla="val 357"/>
                <a:gd name="f102" fmla="val 519"/>
                <a:gd name="f103" fmla="val 343"/>
                <a:gd name="f104" fmla="val 549"/>
                <a:gd name="f105" fmla="val 355"/>
                <a:gd name="f106" fmla="val 380"/>
                <a:gd name="f107" fmla="val 544"/>
                <a:gd name="f108" fmla="val 402"/>
                <a:gd name="f109" fmla="val 487"/>
                <a:gd name="f110" fmla="val 481"/>
                <a:gd name="f111" fmla="val 431"/>
                <a:gd name="f112" fmla="val 486"/>
                <a:gd name="f113" fmla="val 490"/>
                <a:gd name="f114" fmla="val 314"/>
                <a:gd name="f115" fmla="val 485"/>
                <a:gd name="f116" fmla="val 263"/>
                <a:gd name="f117" fmla="val 453"/>
                <a:gd name="f118" fmla="val 219"/>
                <a:gd name="f119" fmla="val 427"/>
                <a:gd name="f120" fmla="val 181"/>
                <a:gd name="f121" fmla="val 376"/>
                <a:gd name="f122" fmla="val 184"/>
                <a:gd name="f123" fmla="val 224"/>
                <a:gd name="f124" fmla="val 350"/>
                <a:gd name="f125" fmla="val 239"/>
                <a:gd name="f126" fmla="val 352"/>
                <a:gd name="f127" fmla="val 252"/>
                <a:gd name="f128" fmla="val 361"/>
                <a:gd name="f129" fmla="val 265"/>
                <a:gd name="f130" fmla="val 370"/>
                <a:gd name="f131" fmla="val 277"/>
                <a:gd name="f132" fmla="val 379"/>
                <a:gd name="f133" fmla="val 289"/>
                <a:gd name="f134" fmla="val 386"/>
                <a:gd name="f135" fmla="val 301"/>
                <a:gd name="f136" fmla="val 397"/>
                <a:gd name="f137" fmla="val 321"/>
                <a:gd name="f138" fmla="val 390"/>
                <a:gd name="f139" fmla="val 335"/>
                <a:gd name="f140" fmla="val 369"/>
                <a:gd name="f141" fmla="val 341"/>
                <a:gd name="f142" fmla="val 333"/>
                <a:gd name="f143" fmla="val 353"/>
                <a:gd name="f144" fmla="val 302"/>
                <a:gd name="f145" fmla="val 282"/>
                <a:gd name="f146" fmla="val 309"/>
                <a:gd name="f147" fmla="val 260"/>
                <a:gd name="f148" fmla="val 258"/>
                <a:gd name="f149" fmla="val 241"/>
                <a:gd name="f150" fmla="val 230"/>
                <a:gd name="f151" fmla="val 253"/>
                <a:gd name="f152" fmla="val 225"/>
                <a:gd name="f153" fmla="val 242"/>
                <a:gd name="f154" fmla="val 223"/>
                <a:gd name="f155" fmla="val 217"/>
                <a:gd name="f156" fmla="val 191"/>
                <a:gd name="f157" fmla="val 206"/>
                <a:gd name="f158" fmla="val 166"/>
                <a:gd name="f159" fmla="val 231"/>
                <a:gd name="f160" fmla="val 229"/>
                <a:gd name="f161" fmla="val 138"/>
                <a:gd name="f162" fmla="val 218"/>
                <a:gd name="f163" fmla="val 130"/>
                <a:gd name="f164" fmla="val 134"/>
                <a:gd name="f165" fmla="val 194"/>
                <a:gd name="f166" fmla="val 186"/>
                <a:gd name="f167" fmla="val 171"/>
                <a:gd name="f168" fmla="val 182"/>
                <a:gd name="f169" fmla="val 202"/>
                <a:gd name="f170" fmla="val 228"/>
                <a:gd name="f171" fmla="val 200"/>
                <a:gd name="f172" fmla="val 248"/>
                <a:gd name="f173" fmla="val 256"/>
                <a:gd name="f174" fmla="val 261"/>
                <a:gd name="f175" fmla="val 198"/>
                <a:gd name="f176" fmla="val 267"/>
                <a:gd name="f177" fmla="val 188"/>
                <a:gd name="f178" fmla="val 257"/>
                <a:gd name="f179" fmla="val 185"/>
                <a:gd name="f180" fmla="val 251"/>
                <a:gd name="f181" fmla="val 176"/>
                <a:gd name="f182" fmla="val 240"/>
                <a:gd name="f183" fmla="val 156"/>
                <a:gd name="f184" fmla="val 232"/>
                <a:gd name="f185" fmla="val 132"/>
                <a:gd name="f186" fmla="val 126"/>
                <a:gd name="f187" fmla="val 128"/>
                <a:gd name="f188" fmla="val 129"/>
                <a:gd name="f189" fmla="val 131"/>
                <a:gd name="f190" fmla="val 170"/>
                <a:gd name="f191" fmla="val 158"/>
                <a:gd name="f192" fmla="val 150"/>
                <a:gd name="f193" fmla="val 147"/>
                <a:gd name="f194" fmla="val 113"/>
                <a:gd name="f195" fmla="val 145"/>
                <a:gd name="f196" fmla="val 101"/>
                <a:gd name="f197" fmla="val 153"/>
                <a:gd name="f198" fmla="val 94"/>
                <a:gd name="f199" fmla="val 163"/>
                <a:gd name="f200" fmla="val 91"/>
                <a:gd name="f201" fmla="val 210"/>
                <a:gd name="f202" fmla="val 78"/>
                <a:gd name="f203" fmla="val 250"/>
                <a:gd name="f204" fmla="val 88"/>
                <a:gd name="f205" fmla="val 264"/>
                <a:gd name="f206" fmla="val 155"/>
                <a:gd name="f207" fmla="val 164"/>
                <a:gd name="f208" fmla="val 273"/>
                <a:gd name="f209" fmla="val 169"/>
                <a:gd name="f210" fmla="val 286"/>
                <a:gd name="f211" fmla="val 299"/>
                <a:gd name="f212" fmla="val 151"/>
                <a:gd name="f213" fmla="val 304"/>
                <a:gd name="f214" fmla="val 125"/>
                <a:gd name="f215" fmla="val 305"/>
                <a:gd name="f216" fmla="val 110"/>
                <a:gd name="f217" fmla="val 292"/>
                <a:gd name="f218" fmla="val 100"/>
                <a:gd name="f219" fmla="val 276"/>
                <a:gd name="f220" fmla="val 87"/>
                <a:gd name="f221" fmla="val 75"/>
                <a:gd name="f222" fmla="val 67"/>
                <a:gd name="f223" fmla="val 62"/>
                <a:gd name="f224" fmla="val 53"/>
                <a:gd name="f225" fmla="val 38"/>
                <a:gd name="f226" fmla="val 23"/>
                <a:gd name="f227" fmla="val 246"/>
                <a:gd name="f228" fmla="val 27"/>
                <a:gd name="f229" fmla="val 31"/>
                <a:gd name="f230" fmla="val 33"/>
                <a:gd name="f231" fmla="val 37"/>
                <a:gd name="f232" fmla="val 279"/>
                <a:gd name="f233" fmla="val 43"/>
                <a:gd name="f234" fmla="val 68"/>
                <a:gd name="f235" fmla="val 320"/>
                <a:gd name="f236" fmla="val 86"/>
                <a:gd name="f237" fmla="val 329"/>
                <a:gd name="f238" fmla="val 119"/>
                <a:gd name="f239" fmla="val 142"/>
                <a:gd name="f240" fmla="val 363"/>
                <a:gd name="f241" fmla="val 120"/>
                <a:gd name="f242" fmla="val 382"/>
                <a:gd name="f243" fmla="val 392"/>
                <a:gd name="f244" fmla="val 127"/>
                <a:gd name="f245" fmla="val 108"/>
                <a:gd name="f246" fmla="val 388"/>
                <a:gd name="f247" fmla="val 82"/>
                <a:gd name="f248" fmla="val 52"/>
                <a:gd name="f249" fmla="val 342"/>
                <a:gd name="f250" fmla="val 48"/>
                <a:gd name="f251" fmla="val 41"/>
                <a:gd name="f252" fmla="val 326"/>
                <a:gd name="f253" fmla="val 32"/>
                <a:gd name="f254" fmla="val 315"/>
                <a:gd name="f255" fmla="val 20"/>
                <a:gd name="f256" fmla="val 9"/>
                <a:gd name="f257" fmla="val 4"/>
                <a:gd name="f258" fmla="val 348"/>
                <a:gd name="f259" fmla="val 359"/>
                <a:gd name="f260" fmla="val 368"/>
                <a:gd name="f261" fmla="val 13"/>
                <a:gd name="f262" fmla="val 415"/>
                <a:gd name="f263" fmla="val 410"/>
                <a:gd name="f264" fmla="val 107"/>
                <a:gd name="f265" fmla="val 408"/>
                <a:gd name="f266" fmla="val 122"/>
                <a:gd name="f267" fmla="val 425"/>
                <a:gd name="f268" fmla="val 136"/>
                <a:gd name="f269" fmla="val 470"/>
                <a:gd name="f270" fmla="val 152"/>
                <a:gd name="f271" fmla="val 494"/>
                <a:gd name="f272" fmla="val 187"/>
                <a:gd name="f273" fmla="val 510"/>
                <a:gd name="f274" fmla="val 534"/>
                <a:gd name="f275" fmla="val 293"/>
                <a:gd name="f276" fmla="val 539"/>
                <a:gd name="f277" fmla="val 426"/>
                <a:gd name="f278" fmla="val 515"/>
                <a:gd name="f279" fmla="val 495"/>
                <a:gd name="f280" fmla="val 497"/>
                <a:gd name="f281" fmla="val 468"/>
                <a:gd name="f282" fmla="val 489"/>
                <a:gd name="f283" fmla="val 522"/>
                <a:gd name="f284" fmla="val 511"/>
                <a:gd name="f285" fmla="val 503"/>
                <a:gd name="f286" fmla="val 523"/>
                <a:gd name="f287" fmla="val 477"/>
                <a:gd name="f288" fmla="val 451"/>
                <a:gd name="f289" fmla="val 542"/>
                <a:gd name="f290" fmla="val 423"/>
                <a:gd name="f291" fmla="val 394"/>
                <a:gd name="f292" fmla="val 543"/>
                <a:gd name="f293" fmla="val 337"/>
                <a:gd name="f294" fmla="val 550"/>
                <a:gd name="f295" fmla="val 552"/>
                <a:gd name="f296" fmla="val 311"/>
                <a:gd name="f297" fmla="val 581"/>
                <a:gd name="f298" fmla="val 411"/>
                <a:gd name="f299" fmla="val 584"/>
                <a:gd name="f300" fmla="val 466"/>
                <a:gd name="f301" fmla="val 574"/>
                <a:gd name="f302" fmla="val 517"/>
                <a:gd name="f303" fmla="val 558"/>
                <a:gd name="f304" fmla="val 478"/>
                <a:gd name="f305" fmla="val 564"/>
                <a:gd name="f306" fmla="val 467"/>
                <a:gd name="f307" fmla="val 565"/>
                <a:gd name="f308" fmla="val 568"/>
                <a:gd name="f309" fmla="val 447"/>
                <a:gd name="f310" fmla="val 553"/>
                <a:gd name="f311" fmla="val 443"/>
                <a:gd name="f312" fmla="val 438"/>
                <a:gd name="f313" fmla="val 434"/>
                <a:gd name="f314" fmla="val 567"/>
                <a:gd name="f315" fmla="val 579"/>
                <a:gd name="f316" fmla="val 349"/>
                <a:gd name="f317" fmla="val 586"/>
                <a:gd name="f318" fmla="val 591"/>
                <a:gd name="f319" fmla="val 598"/>
                <a:gd name="f320" fmla="val 623"/>
                <a:gd name="f321" fmla="val 636"/>
                <a:gd name="f322" fmla="val 644"/>
                <a:gd name="f323" fmla="val 650"/>
                <a:gd name="f324" fmla="val 331"/>
                <a:gd name="f325" fmla="val 648"/>
                <a:gd name="f326" fmla="val 322"/>
                <a:gd name="f327" fmla="val 645"/>
                <a:gd name="f328" fmla="val 628"/>
                <a:gd name="f329" fmla="val 620"/>
                <a:gd name="f330" fmla="val 611"/>
                <a:gd name="f331" fmla="val 604"/>
                <a:gd name="f332" fmla="val 317"/>
                <a:gd name="f333" fmla="val 594"/>
                <a:gd name="f334" fmla="val 308"/>
                <a:gd name="f335" fmla="val 588"/>
                <a:gd name="f336" fmla="val 283"/>
                <a:gd name="f337" fmla="val 578"/>
                <a:gd name="f338" fmla="val 582"/>
                <a:gd name="f339" fmla="val 272"/>
                <a:gd name="f340" fmla="val 280"/>
                <a:gd name="f341" fmla="val 600"/>
                <a:gd name="f342" fmla="val 615"/>
                <a:gd name="f343" fmla="val 294"/>
                <a:gd name="f344" fmla="val 631"/>
                <a:gd name="f345" fmla="val 291"/>
                <a:gd name="f346" fmla="val 666"/>
                <a:gd name="f347" fmla="val 275"/>
                <a:gd name="f348" fmla="val 675"/>
                <a:gd name="f349" fmla="val 671"/>
                <a:gd name="f350" fmla="val 663"/>
                <a:gd name="f351" fmla="val 243"/>
                <a:gd name="f352" fmla="val 649"/>
                <a:gd name="f353" fmla="val 614"/>
                <a:gd name="f354" fmla="val 226"/>
                <a:gd name="f355" fmla="val 590"/>
                <a:gd name="f356" fmla="val 172"/>
                <a:gd name="f357" fmla="val 597"/>
                <a:gd name="f358" fmla="+- 0 0 -90"/>
                <a:gd name="f359" fmla="*/ f4 1 595"/>
                <a:gd name="f360" fmla="*/ f5 1 736"/>
                <a:gd name="f361" fmla="val f6"/>
                <a:gd name="f362" fmla="val f7"/>
                <a:gd name="f363" fmla="val f8"/>
                <a:gd name="f364" fmla="*/ f358 f0 1"/>
                <a:gd name="f365" fmla="+- f363 0 f361"/>
                <a:gd name="f366" fmla="+- f362 0 f361"/>
                <a:gd name="f367" fmla="*/ f364 1 f3"/>
                <a:gd name="f368" fmla="*/ f366 1 595"/>
                <a:gd name="f369" fmla="*/ f365 1 736"/>
                <a:gd name="f370" fmla="*/ 154 f366 1"/>
                <a:gd name="f371" fmla="*/ 609 f365 1"/>
                <a:gd name="f372" fmla="*/ 190 f366 1"/>
                <a:gd name="f373" fmla="*/ 691 f365 1"/>
                <a:gd name="f374" fmla="*/ 157 f366 1"/>
                <a:gd name="f375" fmla="*/ 667 f365 1"/>
                <a:gd name="f376" fmla="*/ 19 f366 1"/>
                <a:gd name="f377" fmla="*/ 717 f365 1"/>
                <a:gd name="f378" fmla="*/ 8 f366 1"/>
                <a:gd name="f379" fmla="*/ 699 f365 1"/>
                <a:gd name="f380" fmla="*/ 259 f366 1"/>
                <a:gd name="f381" fmla="*/ 526 f365 1"/>
                <a:gd name="f382" fmla="*/ 316 f366 1"/>
                <a:gd name="f383" fmla="*/ 457 f365 1"/>
                <a:gd name="f384" fmla="*/ 269 f366 1"/>
                <a:gd name="f385" fmla="*/ 432 f365 1"/>
                <a:gd name="f386" fmla="*/ 366 f366 1"/>
                <a:gd name="f387" fmla="*/ 499 f365 1"/>
                <a:gd name="f388" fmla="*/ 402 f366 1"/>
                <a:gd name="f389" fmla="*/ 528 f365 1"/>
                <a:gd name="f390" fmla="*/ 453 f366 1"/>
                <a:gd name="f391" fmla="*/ 219 f365 1"/>
                <a:gd name="f392" fmla="*/ 361 f366 1"/>
                <a:gd name="f393" fmla="*/ 265 f365 1"/>
                <a:gd name="f394" fmla="*/ 369 f366 1"/>
                <a:gd name="f395" fmla="*/ 341 f365 1"/>
                <a:gd name="f396" fmla="*/ 258 f366 1"/>
                <a:gd name="f397" fmla="*/ 241 f365 1"/>
                <a:gd name="f398" fmla="*/ 166 f366 1"/>
                <a:gd name="f399" fmla="*/ 224 f365 1"/>
                <a:gd name="f400" fmla="*/ 144 f366 1"/>
                <a:gd name="f401" fmla="*/ 186 f365 1"/>
                <a:gd name="f402" fmla="*/ 241 f366 1"/>
                <a:gd name="f403" fmla="*/ 200 f365 1"/>
                <a:gd name="f404" fmla="*/ 251 f366 1"/>
                <a:gd name="f405" fmla="*/ 182 f365 1"/>
                <a:gd name="f406" fmla="*/ 198 f366 1"/>
                <a:gd name="f407" fmla="*/ 128 f365 1"/>
                <a:gd name="f408" fmla="*/ 147 f366 1"/>
                <a:gd name="f409" fmla="*/ 113 f365 1"/>
                <a:gd name="f410" fmla="*/ 263 f366 1"/>
                <a:gd name="f411" fmla="*/ 144 f365 1"/>
                <a:gd name="f412" fmla="*/ 277 f366 1"/>
                <a:gd name="f413" fmla="*/ 166 f365 1"/>
                <a:gd name="f414" fmla="*/ 292 f366 1"/>
                <a:gd name="f415" fmla="*/ 100 f365 1"/>
                <a:gd name="f416" fmla="*/ 225 f366 1"/>
                <a:gd name="f417" fmla="*/ 38 f365 1"/>
                <a:gd name="f418" fmla="*/ 279 f366 1"/>
                <a:gd name="f419" fmla="*/ 43 f365 1"/>
                <a:gd name="f420" fmla="*/ 382 f366 1"/>
                <a:gd name="f421" fmla="*/ 125 f365 1"/>
                <a:gd name="f422" fmla="*/ 353 f366 1"/>
                <a:gd name="f423" fmla="*/ 52 f365 1"/>
                <a:gd name="f424" fmla="*/ 335 f366 1"/>
                <a:gd name="f425" fmla="*/ 4 f365 1"/>
                <a:gd name="f426" fmla="*/ 410 f366 1"/>
                <a:gd name="f427" fmla="*/ 107 f365 1"/>
                <a:gd name="f428" fmla="*/ 510 f366 1"/>
                <a:gd name="f429" fmla="*/ 229 f365 1"/>
                <a:gd name="f430" fmla="*/ 468 f366 1"/>
                <a:gd name="f431" fmla="*/ 542 f366 1"/>
                <a:gd name="f432" fmla="*/ 394 f365 1"/>
                <a:gd name="f433" fmla="*/ 554 f366 1"/>
                <a:gd name="f434" fmla="*/ 314 f365 1"/>
                <a:gd name="f435" fmla="*/ 478 f366 1"/>
                <a:gd name="f436" fmla="*/ 564 f365 1"/>
                <a:gd name="f437" fmla="*/ 434 f366 1"/>
                <a:gd name="f438" fmla="*/ 553 f365 1"/>
                <a:gd name="f439" fmla="*/ 598 f365 1"/>
                <a:gd name="f440" fmla="*/ 331 f366 1"/>
                <a:gd name="f441" fmla="*/ 648 f365 1"/>
                <a:gd name="f442" fmla="*/ 320 f366 1"/>
                <a:gd name="f443" fmla="*/ 604 f365 1"/>
                <a:gd name="f444" fmla="*/ 278 f366 1"/>
                <a:gd name="f445" fmla="*/ 582 f365 1"/>
                <a:gd name="f446" fmla="*/ 291 f366 1"/>
                <a:gd name="f447" fmla="*/ 243 f366 1"/>
                <a:gd name="f448" fmla="*/ 649 f365 1"/>
                <a:gd name="f449" fmla="*/ 139 f366 1"/>
                <a:gd name="f450" fmla="*/ 610 f365 1"/>
                <a:gd name="f451" fmla="+- f367 0 f1"/>
                <a:gd name="f452" fmla="*/ f370 1 595"/>
                <a:gd name="f453" fmla="*/ f371 1 736"/>
                <a:gd name="f454" fmla="*/ f372 1 595"/>
                <a:gd name="f455" fmla="*/ f373 1 736"/>
                <a:gd name="f456" fmla="*/ f374 1 595"/>
                <a:gd name="f457" fmla="*/ f375 1 736"/>
                <a:gd name="f458" fmla="*/ f376 1 595"/>
                <a:gd name="f459" fmla="*/ f377 1 736"/>
                <a:gd name="f460" fmla="*/ f378 1 595"/>
                <a:gd name="f461" fmla="*/ f379 1 736"/>
                <a:gd name="f462" fmla="*/ f380 1 595"/>
                <a:gd name="f463" fmla="*/ f381 1 736"/>
                <a:gd name="f464" fmla="*/ f382 1 595"/>
                <a:gd name="f465" fmla="*/ f383 1 736"/>
                <a:gd name="f466" fmla="*/ f384 1 595"/>
                <a:gd name="f467" fmla="*/ f385 1 736"/>
                <a:gd name="f468" fmla="*/ f386 1 595"/>
                <a:gd name="f469" fmla="*/ f387 1 736"/>
                <a:gd name="f470" fmla="*/ f388 1 595"/>
                <a:gd name="f471" fmla="*/ f389 1 736"/>
                <a:gd name="f472" fmla="*/ f390 1 595"/>
                <a:gd name="f473" fmla="*/ f391 1 736"/>
                <a:gd name="f474" fmla="*/ f392 1 595"/>
                <a:gd name="f475" fmla="*/ f393 1 736"/>
                <a:gd name="f476" fmla="*/ f394 1 595"/>
                <a:gd name="f477" fmla="*/ f395 1 736"/>
                <a:gd name="f478" fmla="*/ f396 1 595"/>
                <a:gd name="f479" fmla="*/ f397 1 736"/>
                <a:gd name="f480" fmla="*/ f398 1 595"/>
                <a:gd name="f481" fmla="*/ f399 1 736"/>
                <a:gd name="f482" fmla="*/ f400 1 595"/>
                <a:gd name="f483" fmla="*/ f401 1 736"/>
                <a:gd name="f484" fmla="*/ f402 1 595"/>
                <a:gd name="f485" fmla="*/ f403 1 736"/>
                <a:gd name="f486" fmla="*/ f404 1 595"/>
                <a:gd name="f487" fmla="*/ f405 1 736"/>
                <a:gd name="f488" fmla="*/ f406 1 595"/>
                <a:gd name="f489" fmla="*/ f407 1 736"/>
                <a:gd name="f490" fmla="*/ f408 1 595"/>
                <a:gd name="f491" fmla="*/ f409 1 736"/>
                <a:gd name="f492" fmla="*/ f410 1 595"/>
                <a:gd name="f493" fmla="*/ f411 1 736"/>
                <a:gd name="f494" fmla="*/ f412 1 595"/>
                <a:gd name="f495" fmla="*/ f413 1 736"/>
                <a:gd name="f496" fmla="*/ f414 1 595"/>
                <a:gd name="f497" fmla="*/ f415 1 736"/>
                <a:gd name="f498" fmla="*/ f416 1 595"/>
                <a:gd name="f499" fmla="*/ f417 1 736"/>
                <a:gd name="f500" fmla="*/ f418 1 595"/>
                <a:gd name="f501" fmla="*/ f419 1 736"/>
                <a:gd name="f502" fmla="*/ f420 1 595"/>
                <a:gd name="f503" fmla="*/ f421 1 736"/>
                <a:gd name="f504" fmla="*/ f422 1 595"/>
                <a:gd name="f505" fmla="*/ f423 1 736"/>
                <a:gd name="f506" fmla="*/ f424 1 595"/>
                <a:gd name="f507" fmla="*/ f425 1 736"/>
                <a:gd name="f508" fmla="*/ f426 1 595"/>
                <a:gd name="f509" fmla="*/ f427 1 736"/>
                <a:gd name="f510" fmla="*/ f428 1 595"/>
                <a:gd name="f511" fmla="*/ f429 1 736"/>
                <a:gd name="f512" fmla="*/ f430 1 595"/>
                <a:gd name="f513" fmla="*/ f431 1 595"/>
                <a:gd name="f514" fmla="*/ f432 1 736"/>
                <a:gd name="f515" fmla="*/ f433 1 595"/>
                <a:gd name="f516" fmla="*/ f434 1 736"/>
                <a:gd name="f517" fmla="*/ f435 1 595"/>
                <a:gd name="f518" fmla="*/ f436 1 736"/>
                <a:gd name="f519" fmla="*/ f437 1 595"/>
                <a:gd name="f520" fmla="*/ f438 1 736"/>
                <a:gd name="f521" fmla="*/ f439 1 736"/>
                <a:gd name="f522" fmla="*/ f440 1 595"/>
                <a:gd name="f523" fmla="*/ f441 1 736"/>
                <a:gd name="f524" fmla="*/ f442 1 595"/>
                <a:gd name="f525" fmla="*/ f443 1 736"/>
                <a:gd name="f526" fmla="*/ f444 1 595"/>
                <a:gd name="f527" fmla="*/ f445 1 736"/>
                <a:gd name="f528" fmla="*/ f446 1 595"/>
                <a:gd name="f529" fmla="*/ f447 1 595"/>
                <a:gd name="f530" fmla="*/ f448 1 736"/>
                <a:gd name="f531" fmla="*/ f449 1 595"/>
                <a:gd name="f532" fmla="*/ f450 1 736"/>
                <a:gd name="f533" fmla="*/ 0 1 f368"/>
                <a:gd name="f534" fmla="*/ f362 1 f368"/>
                <a:gd name="f535" fmla="*/ 0 1 f369"/>
                <a:gd name="f536" fmla="*/ f363 1 f369"/>
                <a:gd name="f537" fmla="*/ f452 1 f368"/>
                <a:gd name="f538" fmla="*/ f453 1 f369"/>
                <a:gd name="f539" fmla="*/ f454 1 f368"/>
                <a:gd name="f540" fmla="*/ f455 1 f369"/>
                <a:gd name="f541" fmla="*/ f456 1 f368"/>
                <a:gd name="f542" fmla="*/ f457 1 f369"/>
                <a:gd name="f543" fmla="*/ f458 1 f368"/>
                <a:gd name="f544" fmla="*/ f459 1 f369"/>
                <a:gd name="f545" fmla="*/ f460 1 f368"/>
                <a:gd name="f546" fmla="*/ f461 1 f369"/>
                <a:gd name="f547" fmla="*/ f462 1 f368"/>
                <a:gd name="f548" fmla="*/ f463 1 f369"/>
                <a:gd name="f549" fmla="*/ f464 1 f368"/>
                <a:gd name="f550" fmla="*/ f465 1 f369"/>
                <a:gd name="f551" fmla="*/ f466 1 f368"/>
                <a:gd name="f552" fmla="*/ f467 1 f369"/>
                <a:gd name="f553" fmla="*/ f468 1 f368"/>
                <a:gd name="f554" fmla="*/ f469 1 f369"/>
                <a:gd name="f555" fmla="*/ f470 1 f368"/>
                <a:gd name="f556" fmla="*/ f471 1 f369"/>
                <a:gd name="f557" fmla="*/ f472 1 f368"/>
                <a:gd name="f558" fmla="*/ f473 1 f369"/>
                <a:gd name="f559" fmla="*/ f474 1 f368"/>
                <a:gd name="f560" fmla="*/ f475 1 f369"/>
                <a:gd name="f561" fmla="*/ f476 1 f368"/>
                <a:gd name="f562" fmla="*/ f477 1 f369"/>
                <a:gd name="f563" fmla="*/ f478 1 f368"/>
                <a:gd name="f564" fmla="*/ f479 1 f369"/>
                <a:gd name="f565" fmla="*/ f480 1 f368"/>
                <a:gd name="f566" fmla="*/ f481 1 f369"/>
                <a:gd name="f567" fmla="*/ f482 1 f368"/>
                <a:gd name="f568" fmla="*/ f483 1 f369"/>
                <a:gd name="f569" fmla="*/ f484 1 f368"/>
                <a:gd name="f570" fmla="*/ f485 1 f369"/>
                <a:gd name="f571" fmla="*/ f486 1 f368"/>
                <a:gd name="f572" fmla="*/ f487 1 f369"/>
                <a:gd name="f573" fmla="*/ f488 1 f368"/>
                <a:gd name="f574" fmla="*/ f489 1 f369"/>
                <a:gd name="f575" fmla="*/ f490 1 f368"/>
                <a:gd name="f576" fmla="*/ f491 1 f369"/>
                <a:gd name="f577" fmla="*/ f492 1 f368"/>
                <a:gd name="f578" fmla="*/ f493 1 f369"/>
                <a:gd name="f579" fmla="*/ f494 1 f368"/>
                <a:gd name="f580" fmla="*/ f495 1 f369"/>
                <a:gd name="f581" fmla="*/ f496 1 f368"/>
                <a:gd name="f582" fmla="*/ f497 1 f369"/>
                <a:gd name="f583" fmla="*/ f498 1 f368"/>
                <a:gd name="f584" fmla="*/ f499 1 f369"/>
                <a:gd name="f585" fmla="*/ f500 1 f368"/>
                <a:gd name="f586" fmla="*/ f501 1 f369"/>
                <a:gd name="f587" fmla="*/ f502 1 f368"/>
                <a:gd name="f588" fmla="*/ f503 1 f369"/>
                <a:gd name="f589" fmla="*/ f504 1 f368"/>
                <a:gd name="f590" fmla="*/ f505 1 f369"/>
                <a:gd name="f591" fmla="*/ f506 1 f368"/>
                <a:gd name="f592" fmla="*/ f507 1 f369"/>
                <a:gd name="f593" fmla="*/ f508 1 f368"/>
                <a:gd name="f594" fmla="*/ f509 1 f369"/>
                <a:gd name="f595" fmla="*/ f510 1 f368"/>
                <a:gd name="f596" fmla="*/ f511 1 f369"/>
                <a:gd name="f597" fmla="*/ f512 1 f368"/>
                <a:gd name="f598" fmla="*/ f513 1 f368"/>
                <a:gd name="f599" fmla="*/ f514 1 f369"/>
                <a:gd name="f600" fmla="*/ f515 1 f368"/>
                <a:gd name="f601" fmla="*/ f516 1 f369"/>
                <a:gd name="f602" fmla="*/ f517 1 f368"/>
                <a:gd name="f603" fmla="*/ f518 1 f369"/>
                <a:gd name="f604" fmla="*/ f519 1 f368"/>
                <a:gd name="f605" fmla="*/ f520 1 f369"/>
                <a:gd name="f606" fmla="*/ f521 1 f369"/>
                <a:gd name="f607" fmla="*/ f522 1 f368"/>
                <a:gd name="f608" fmla="*/ f523 1 f369"/>
                <a:gd name="f609" fmla="*/ f524 1 f368"/>
                <a:gd name="f610" fmla="*/ f525 1 f369"/>
                <a:gd name="f611" fmla="*/ f526 1 f368"/>
                <a:gd name="f612" fmla="*/ f527 1 f369"/>
                <a:gd name="f613" fmla="*/ f528 1 f368"/>
                <a:gd name="f614" fmla="*/ f529 1 f368"/>
                <a:gd name="f615" fmla="*/ f530 1 f369"/>
                <a:gd name="f616" fmla="*/ f531 1 f368"/>
                <a:gd name="f617" fmla="*/ f532 1 f369"/>
                <a:gd name="f618" fmla="*/ f533 f359 1"/>
                <a:gd name="f619" fmla="*/ f534 f359 1"/>
                <a:gd name="f620" fmla="*/ f536 f360 1"/>
                <a:gd name="f621" fmla="*/ f535 f360 1"/>
                <a:gd name="f622" fmla="*/ f537 f359 1"/>
                <a:gd name="f623" fmla="*/ f538 f360 1"/>
                <a:gd name="f624" fmla="*/ f539 f359 1"/>
                <a:gd name="f625" fmla="*/ f540 f360 1"/>
                <a:gd name="f626" fmla="*/ f541 f359 1"/>
                <a:gd name="f627" fmla="*/ f542 f360 1"/>
                <a:gd name="f628" fmla="*/ f543 f359 1"/>
                <a:gd name="f629" fmla="*/ f544 f360 1"/>
                <a:gd name="f630" fmla="*/ f545 f359 1"/>
                <a:gd name="f631" fmla="*/ f546 f360 1"/>
                <a:gd name="f632" fmla="*/ f547 f359 1"/>
                <a:gd name="f633" fmla="*/ f548 f360 1"/>
                <a:gd name="f634" fmla="*/ f549 f359 1"/>
                <a:gd name="f635" fmla="*/ f550 f360 1"/>
                <a:gd name="f636" fmla="*/ f551 f359 1"/>
                <a:gd name="f637" fmla="*/ f552 f360 1"/>
                <a:gd name="f638" fmla="*/ f553 f359 1"/>
                <a:gd name="f639" fmla="*/ f554 f360 1"/>
                <a:gd name="f640" fmla="*/ f555 f359 1"/>
                <a:gd name="f641" fmla="*/ f556 f360 1"/>
                <a:gd name="f642" fmla="*/ f557 f359 1"/>
                <a:gd name="f643" fmla="*/ f558 f360 1"/>
                <a:gd name="f644" fmla="*/ f559 f359 1"/>
                <a:gd name="f645" fmla="*/ f560 f360 1"/>
                <a:gd name="f646" fmla="*/ f561 f359 1"/>
                <a:gd name="f647" fmla="*/ f562 f360 1"/>
                <a:gd name="f648" fmla="*/ f563 f359 1"/>
                <a:gd name="f649" fmla="*/ f564 f360 1"/>
                <a:gd name="f650" fmla="*/ f565 f359 1"/>
                <a:gd name="f651" fmla="*/ f566 f360 1"/>
                <a:gd name="f652" fmla="*/ f567 f359 1"/>
                <a:gd name="f653" fmla="*/ f568 f360 1"/>
                <a:gd name="f654" fmla="*/ f569 f359 1"/>
                <a:gd name="f655" fmla="*/ f570 f360 1"/>
                <a:gd name="f656" fmla="*/ f571 f359 1"/>
                <a:gd name="f657" fmla="*/ f572 f360 1"/>
                <a:gd name="f658" fmla="*/ f573 f359 1"/>
                <a:gd name="f659" fmla="*/ f574 f360 1"/>
                <a:gd name="f660" fmla="*/ f575 f359 1"/>
                <a:gd name="f661" fmla="*/ f576 f360 1"/>
                <a:gd name="f662" fmla="*/ f577 f359 1"/>
                <a:gd name="f663" fmla="*/ f578 f360 1"/>
                <a:gd name="f664" fmla="*/ f579 f359 1"/>
                <a:gd name="f665" fmla="*/ f580 f360 1"/>
                <a:gd name="f666" fmla="*/ f581 f359 1"/>
                <a:gd name="f667" fmla="*/ f582 f360 1"/>
                <a:gd name="f668" fmla="*/ f583 f359 1"/>
                <a:gd name="f669" fmla="*/ f584 f360 1"/>
                <a:gd name="f670" fmla="*/ f585 f359 1"/>
                <a:gd name="f671" fmla="*/ f586 f360 1"/>
                <a:gd name="f672" fmla="*/ f587 f359 1"/>
                <a:gd name="f673" fmla="*/ f588 f360 1"/>
                <a:gd name="f674" fmla="*/ f589 f359 1"/>
                <a:gd name="f675" fmla="*/ f590 f360 1"/>
                <a:gd name="f676" fmla="*/ f591 f359 1"/>
                <a:gd name="f677" fmla="*/ f592 f360 1"/>
                <a:gd name="f678" fmla="*/ f593 f359 1"/>
                <a:gd name="f679" fmla="*/ f594 f360 1"/>
                <a:gd name="f680" fmla="*/ f595 f359 1"/>
                <a:gd name="f681" fmla="*/ f596 f360 1"/>
                <a:gd name="f682" fmla="*/ f597 f359 1"/>
                <a:gd name="f683" fmla="*/ f598 f359 1"/>
                <a:gd name="f684" fmla="*/ f599 f360 1"/>
                <a:gd name="f685" fmla="*/ f600 f359 1"/>
                <a:gd name="f686" fmla="*/ f601 f360 1"/>
                <a:gd name="f687" fmla="*/ f602 f359 1"/>
                <a:gd name="f688" fmla="*/ f603 f360 1"/>
                <a:gd name="f689" fmla="*/ f604 f359 1"/>
                <a:gd name="f690" fmla="*/ f605 f360 1"/>
                <a:gd name="f691" fmla="*/ f606 f360 1"/>
                <a:gd name="f692" fmla="*/ f607 f359 1"/>
                <a:gd name="f693" fmla="*/ f608 f360 1"/>
                <a:gd name="f694" fmla="*/ f609 f359 1"/>
                <a:gd name="f695" fmla="*/ f610 f360 1"/>
                <a:gd name="f696" fmla="*/ f611 f359 1"/>
                <a:gd name="f697" fmla="*/ f612 f360 1"/>
                <a:gd name="f698" fmla="*/ f613 f359 1"/>
                <a:gd name="f699" fmla="*/ f614 f359 1"/>
                <a:gd name="f700" fmla="*/ f615 f360 1"/>
                <a:gd name="f701" fmla="*/ f616 f359 1"/>
                <a:gd name="f702" fmla="*/ f617 f3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1">
                  <a:pos x="f622" y="f623"/>
                </a:cxn>
                <a:cxn ang="f451">
                  <a:pos x="f624" y="f625"/>
                </a:cxn>
                <a:cxn ang="f451">
                  <a:pos x="f626" y="f627"/>
                </a:cxn>
                <a:cxn ang="f451">
                  <a:pos x="f628" y="f629"/>
                </a:cxn>
                <a:cxn ang="f451">
                  <a:pos x="f630" y="f631"/>
                </a:cxn>
                <a:cxn ang="f451">
                  <a:pos x="f632" y="f633"/>
                </a:cxn>
                <a:cxn ang="f451">
                  <a:pos x="f634" y="f635"/>
                </a:cxn>
                <a:cxn ang="f451">
                  <a:pos x="f636" y="f637"/>
                </a:cxn>
                <a:cxn ang="f451">
                  <a:pos x="f638" y="f639"/>
                </a:cxn>
                <a:cxn ang="f451">
                  <a:pos x="f640" y="f641"/>
                </a:cxn>
                <a:cxn ang="f451">
                  <a:pos x="f642" y="f643"/>
                </a:cxn>
                <a:cxn ang="f451">
                  <a:pos x="f644" y="f645"/>
                </a:cxn>
                <a:cxn ang="f451">
                  <a:pos x="f646" y="f647"/>
                </a:cxn>
                <a:cxn ang="f451">
                  <a:pos x="f648" y="f649"/>
                </a:cxn>
                <a:cxn ang="f451">
                  <a:pos x="f650" y="f651"/>
                </a:cxn>
                <a:cxn ang="f451">
                  <a:pos x="f652" y="f653"/>
                </a:cxn>
                <a:cxn ang="f451">
                  <a:pos x="f654" y="f655"/>
                </a:cxn>
                <a:cxn ang="f451">
                  <a:pos x="f656" y="f657"/>
                </a:cxn>
                <a:cxn ang="f451">
                  <a:pos x="f658" y="f659"/>
                </a:cxn>
                <a:cxn ang="f451">
                  <a:pos x="f660" y="f661"/>
                </a:cxn>
                <a:cxn ang="f451">
                  <a:pos x="f662" y="f663"/>
                </a:cxn>
                <a:cxn ang="f451">
                  <a:pos x="f664" y="f665"/>
                </a:cxn>
                <a:cxn ang="f451">
                  <a:pos x="f666" y="f667"/>
                </a:cxn>
                <a:cxn ang="f451">
                  <a:pos x="f668" y="f669"/>
                </a:cxn>
                <a:cxn ang="f451">
                  <a:pos x="f670" y="f671"/>
                </a:cxn>
                <a:cxn ang="f451">
                  <a:pos x="f672" y="f673"/>
                </a:cxn>
                <a:cxn ang="f451">
                  <a:pos x="f674" y="f675"/>
                </a:cxn>
                <a:cxn ang="f451">
                  <a:pos x="f676" y="f677"/>
                </a:cxn>
                <a:cxn ang="f451">
                  <a:pos x="f678" y="f679"/>
                </a:cxn>
                <a:cxn ang="f451">
                  <a:pos x="f680" y="f681"/>
                </a:cxn>
                <a:cxn ang="f451">
                  <a:pos x="f682" y="f633"/>
                </a:cxn>
                <a:cxn ang="f451">
                  <a:pos x="f683" y="f684"/>
                </a:cxn>
                <a:cxn ang="f451">
                  <a:pos x="f685" y="f686"/>
                </a:cxn>
                <a:cxn ang="f451">
                  <a:pos x="f687" y="f688"/>
                </a:cxn>
                <a:cxn ang="f451">
                  <a:pos x="f689" y="f690"/>
                </a:cxn>
                <a:cxn ang="f451">
                  <a:pos x="f674" y="f691"/>
                </a:cxn>
                <a:cxn ang="f451">
                  <a:pos x="f692" y="f693"/>
                </a:cxn>
                <a:cxn ang="f451">
                  <a:pos x="f694" y="f695"/>
                </a:cxn>
                <a:cxn ang="f451">
                  <a:pos x="f696" y="f697"/>
                </a:cxn>
                <a:cxn ang="f451">
                  <a:pos x="f698" y="f693"/>
                </a:cxn>
                <a:cxn ang="f451">
                  <a:pos x="f699" y="f700"/>
                </a:cxn>
                <a:cxn ang="f451">
                  <a:pos x="f701" y="f702"/>
                </a:cxn>
              </a:cxnLst>
              <a:rect l="f618" t="f621" r="f619" b="f620"/>
              <a:pathLst>
                <a:path w="595" h="736">
                  <a:moveTo>
                    <a:pt x="f9" y="f10"/>
                  </a:moveTo>
                  <a:cubicBezTo>
                    <a:pt x="f11" y="f12"/>
                    <a:pt x="f13" y="f12"/>
                    <a:pt x="f14" y="f12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4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11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8"/>
                  </a:cubicBezTo>
                  <a:cubicBezTo>
                    <a:pt x="f6" y="f54"/>
                    <a:pt x="f55" y="f56"/>
                    <a:pt x="f57" y="f58"/>
                  </a:cubicBezTo>
                  <a:cubicBezTo>
                    <a:pt x="f59" y="f10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6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72" y="f95"/>
                    <a:pt x="f96" y="f94"/>
                  </a:cubicBezTo>
                  <a:cubicBezTo>
                    <a:pt x="f97" y="f98"/>
                    <a:pt x="f99" y="f78"/>
                    <a:pt x="f97" y="f100"/>
                  </a:cubicBezTo>
                  <a:cubicBezTo>
                    <a:pt x="f101" y="f102"/>
                    <a:pt x="f103" y="f63"/>
                    <a:pt x="f76" y="f104"/>
                  </a:cubicBezTo>
                  <a:cubicBezTo>
                    <a:pt x="f105" y="f61"/>
                    <a:pt x="f106" y="f107"/>
                    <a:pt x="f108" y="f67"/>
                  </a:cubicBezTo>
                  <a:cubicBezTo>
                    <a:pt x="f84" y="f109"/>
                    <a:pt x="f110" y="f111"/>
                    <a:pt x="f112" y="f97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01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1"/>
                    <a:pt x="f145" y="f146"/>
                  </a:cubicBezTo>
                  <a:cubicBezTo>
                    <a:pt x="f91" y="f70"/>
                    <a:pt x="f147" y="f89"/>
                    <a:pt x="f148" y="f149"/>
                  </a:cubicBezTo>
                  <a:cubicBezTo>
                    <a:pt x="f148" y="f150"/>
                    <a:pt x="f151" y="f152"/>
                    <a:pt x="f153" y="f154"/>
                  </a:cubicBezTo>
                  <a:cubicBezTo>
                    <a:pt x="f64" y="f155"/>
                    <a:pt x="f156" y="f157"/>
                    <a:pt x="f158" y="f123"/>
                  </a:cubicBezTo>
                  <a:cubicBezTo>
                    <a:pt x="f36" y="f159"/>
                    <a:pt x="f11" y="f160"/>
                    <a:pt x="f161" y="f162"/>
                  </a:cubicBezTo>
                  <a:cubicBezTo>
                    <a:pt x="f163" y="f157"/>
                    <a:pt x="f164" y="f165"/>
                    <a:pt x="f11" y="f166"/>
                  </a:cubicBezTo>
                  <a:cubicBezTo>
                    <a:pt x="f30" y="f167"/>
                    <a:pt x="f168" y="f167"/>
                    <a:pt x="f169" y="f3"/>
                  </a:cubicBezTo>
                  <a:cubicBezTo>
                    <a:pt x="f64" y="f166"/>
                    <a:pt x="f170" y="f165"/>
                    <a:pt x="f149" y="f171"/>
                  </a:cubicBezTo>
                  <a:cubicBezTo>
                    <a:pt x="f172" y="f23"/>
                    <a:pt x="f173" y="f157"/>
                    <a:pt x="f174" y="f175"/>
                  </a:cubicBezTo>
                  <a:cubicBezTo>
                    <a:pt x="f176" y="f177"/>
                    <a:pt x="f178" y="f179"/>
                    <a:pt x="f180" y="f168"/>
                  </a:cubicBezTo>
                  <a:cubicBezTo>
                    <a:pt x="f149" y="f181"/>
                    <a:pt x="f182" y="f158"/>
                    <a:pt x="f66" y="f183"/>
                  </a:cubicBezTo>
                  <a:cubicBezTo>
                    <a:pt x="f184" y="f185"/>
                    <a:pt x="f154" y="f186"/>
                    <a:pt x="f175" y="f187"/>
                  </a:cubicBezTo>
                  <a:cubicBezTo>
                    <a:pt x="f15" y="f188"/>
                    <a:pt x="f3" y="f189"/>
                    <a:pt x="f190" y="f189"/>
                  </a:cubicBezTo>
                  <a:cubicBezTo>
                    <a:pt x="f191" y="f189"/>
                    <a:pt x="f192" y="f186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116" y="f11"/>
                  </a:cubicBezTo>
                  <a:cubicBezTo>
                    <a:pt x="f205" y="f13"/>
                    <a:pt x="f129" y="f206"/>
                    <a:pt x="f176" y="f30"/>
                  </a:cubicBezTo>
                  <a:cubicBezTo>
                    <a:pt x="f91" y="f207"/>
                    <a:pt x="f208" y="f209"/>
                    <a:pt x="f131" y="f158"/>
                  </a:cubicBezTo>
                  <a:cubicBezTo>
                    <a:pt x="f210" y="f191"/>
                    <a:pt x="f211" y="f212"/>
                    <a:pt x="f135" y="f161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147" y="f221"/>
                    <a:pt x="f153" y="f222"/>
                  </a:cubicBezTo>
                  <a:cubicBezTo>
                    <a:pt x="f150" y="f223"/>
                    <a:pt x="f162" y="f224"/>
                    <a:pt x="f152" y="f225"/>
                  </a:cubicBezTo>
                  <a:cubicBezTo>
                    <a:pt x="f184" y="f226"/>
                    <a:pt x="f227" y="f228"/>
                    <a:pt x="f68" y="f229"/>
                  </a:cubicBezTo>
                  <a:cubicBezTo>
                    <a:pt x="f89" y="f230"/>
                    <a:pt x="f93" y="f231"/>
                    <a:pt x="f232" y="f233"/>
                  </a:cubicBezTo>
                  <a:cubicBezTo>
                    <a:pt x="f85" y="f234"/>
                    <a:pt x="f235" y="f236"/>
                    <a:pt x="f237" y="f238"/>
                  </a:cubicBezTo>
                  <a:cubicBezTo>
                    <a:pt x="f139" y="f239"/>
                    <a:pt x="f240" y="f241"/>
                    <a:pt x="f242" y="f214"/>
                  </a:cubicBezTo>
                  <a:cubicBezTo>
                    <a:pt x="f243" y="f244"/>
                    <a:pt x="f138" y="f39"/>
                    <a:pt x="f95" y="f245"/>
                  </a:cubicBezTo>
                  <a:cubicBezTo>
                    <a:pt x="f246" y="f247"/>
                    <a:pt x="f106" y="f223"/>
                    <a:pt x="f143" y="f248"/>
                  </a:cubicBezTo>
                  <a:cubicBezTo>
                    <a:pt x="f249" y="f250"/>
                    <a:pt x="f142" y="f251"/>
                    <a:pt x="f252" y="f253"/>
                  </a:cubicBezTo>
                  <a:cubicBezTo>
                    <a:pt x="f254" y="f255"/>
                    <a:pt x="f74" y="f256"/>
                    <a:pt x="f139" y="f257"/>
                  </a:cubicBezTo>
                  <a:cubicBezTo>
                    <a:pt x="f258" y="f6"/>
                    <a:pt x="f259" y="f53"/>
                    <a:pt x="f260" y="f261"/>
                  </a:cubicBezTo>
                  <a:cubicBezTo>
                    <a:pt x="f136" y="f231"/>
                    <a:pt x="f262" y="f234"/>
                    <a:pt x="f263" y="f264"/>
                  </a:cubicBezTo>
                  <a:cubicBezTo>
                    <a:pt x="f265" y="f266"/>
                    <a:pt x="f263" y="f163"/>
                    <a:pt x="f267" y="f268"/>
                  </a:cubicBezTo>
                  <a:cubicBezTo>
                    <a:pt x="f269" y="f270"/>
                    <a:pt x="f271" y="f272"/>
                    <a:pt x="f273" y="f160"/>
                  </a:cubicBezTo>
                  <a:cubicBezTo>
                    <a:pt x="f274" y="f275"/>
                    <a:pt x="f276" y="f259"/>
                    <a:pt x="f71" y="f277"/>
                  </a:cubicBezTo>
                  <a:cubicBezTo>
                    <a:pt x="f278" y="f78"/>
                    <a:pt x="f279" y="f280"/>
                    <a:pt x="f281" y="f69"/>
                  </a:cubicBezTo>
                  <a:cubicBezTo>
                    <a:pt x="f282" y="f283"/>
                    <a:pt x="f284" y="f285"/>
                    <a:pt x="f286" y="f287"/>
                  </a:cubicBezTo>
                  <a:cubicBezTo>
                    <a:pt x="f63" y="f288"/>
                    <a:pt x="f289" y="f290"/>
                    <a:pt x="f289" y="f291"/>
                  </a:cubicBezTo>
                  <a:cubicBezTo>
                    <a:pt x="f292" y="f97"/>
                    <a:pt x="f289" y="f293"/>
                    <a:pt x="f289" y="f146"/>
                  </a:cubicBezTo>
                  <a:cubicBezTo>
                    <a:pt x="f294" y="f72"/>
                    <a:pt x="f295" y="f296"/>
                    <a:pt x="f61" y="f114"/>
                  </a:cubicBezTo>
                  <a:cubicBezTo>
                    <a:pt x="f297" y="f128"/>
                    <a:pt x="f7" y="f298"/>
                    <a:pt x="f299" y="f300"/>
                  </a:cubicBezTo>
                  <a:cubicBezTo>
                    <a:pt x="f301" y="f302"/>
                    <a:pt x="f65" y="f303"/>
                    <a:pt x="f304" y="f305"/>
                  </a:cubicBezTo>
                  <a:cubicBezTo>
                    <a:pt x="f306" y="f307"/>
                    <a:pt x="f117" y="f308"/>
                    <a:pt x="f309" y="f310"/>
                  </a:cubicBezTo>
                  <a:cubicBezTo>
                    <a:pt x="f311" y="f107"/>
                    <a:pt x="f312" y="f294"/>
                    <a:pt x="f313" y="f310"/>
                  </a:cubicBezTo>
                  <a:cubicBezTo>
                    <a:pt x="f298" y="f314"/>
                    <a:pt x="f134" y="f315"/>
                    <a:pt x="f259" y="f299"/>
                  </a:cubicBezTo>
                  <a:cubicBezTo>
                    <a:pt x="f316" y="f317"/>
                    <a:pt x="f124" y="f318"/>
                    <a:pt x="f143" y="f319"/>
                  </a:cubicBezTo>
                  <a:cubicBezTo>
                    <a:pt x="f2" y="f10"/>
                    <a:pt x="f240" y="f320"/>
                    <a:pt x="f105" y="f321"/>
                  </a:cubicBezTo>
                  <a:cubicBezTo>
                    <a:pt x="f316" y="f322"/>
                    <a:pt x="f249" y="f323"/>
                    <a:pt x="f324" y="f325"/>
                  </a:cubicBezTo>
                  <a:cubicBezTo>
                    <a:pt x="f326" y="f327"/>
                    <a:pt x="f76" y="f321"/>
                    <a:pt x="f326" y="f328"/>
                  </a:cubicBezTo>
                  <a:cubicBezTo>
                    <a:pt x="f137" y="f329"/>
                    <a:pt x="f326" y="f330"/>
                    <a:pt x="f235" y="f331"/>
                  </a:cubicBezTo>
                  <a:cubicBezTo>
                    <a:pt x="f332" y="f333"/>
                    <a:pt x="f334" y="f335"/>
                    <a:pt x="f211" y="f299"/>
                  </a:cubicBezTo>
                  <a:cubicBezTo>
                    <a:pt x="f217" y="f297"/>
                    <a:pt x="f336" y="f337"/>
                    <a:pt x="f87" y="f338"/>
                  </a:cubicBezTo>
                  <a:cubicBezTo>
                    <a:pt x="f339" y="f335"/>
                    <a:pt x="f340" y="f333"/>
                    <a:pt x="f145" y="f341"/>
                  </a:cubicBezTo>
                  <a:cubicBezTo>
                    <a:pt x="f133" y="f342"/>
                    <a:pt x="f343" y="f344"/>
                    <a:pt x="f345" y="f325"/>
                  </a:cubicBezTo>
                  <a:cubicBezTo>
                    <a:pt x="f70" y="f346"/>
                    <a:pt x="f347" y="f348"/>
                    <a:pt x="f148" y="f349"/>
                  </a:cubicBezTo>
                  <a:cubicBezTo>
                    <a:pt x="f227" y="f20"/>
                    <a:pt x="f182" y="f350"/>
                    <a:pt x="f351" y="f352"/>
                  </a:cubicBezTo>
                  <a:cubicBezTo>
                    <a:pt x="f203" y="f353"/>
                    <a:pt x="f354" y="f355"/>
                    <a:pt x="f25" y="f7"/>
                  </a:cubicBezTo>
                  <a:cubicBezTo>
                    <a:pt x="f356" y="f357"/>
                    <a:pt x="f14" y="f319"/>
                    <a:pt x="f9" y="f10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37289A26-B399-4998-847C-C2739F51DA7C}"/>
                </a:ext>
              </a:extLst>
            </p:cNvPr>
            <p:cNvSpPr/>
            <p:nvPr/>
          </p:nvSpPr>
          <p:spPr>
            <a:xfrm>
              <a:off x="4760329" y="1110529"/>
              <a:ext cx="594643" cy="81626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36"/>
                <a:gd name="f8" fmla="val 735"/>
                <a:gd name="f9" fmla="val 74"/>
                <a:gd name="f10" fmla="val 530"/>
                <a:gd name="f11" fmla="val 11"/>
                <a:gd name="f12" fmla="val 470"/>
                <a:gd name="f13" fmla="val 394"/>
                <a:gd name="f14" fmla="val 8"/>
                <a:gd name="f15" fmla="val 313"/>
                <a:gd name="f16" fmla="val 12"/>
                <a:gd name="f17" fmla="val 270"/>
                <a:gd name="f18" fmla="val 23"/>
                <a:gd name="f19" fmla="val 229"/>
                <a:gd name="f20" fmla="val 46"/>
                <a:gd name="f21" fmla="val 192"/>
                <a:gd name="f22" fmla="val 60"/>
                <a:gd name="f23" fmla="val 168"/>
                <a:gd name="f24" fmla="val 80"/>
                <a:gd name="f25" fmla="val 149"/>
                <a:gd name="f26" fmla="val 106"/>
                <a:gd name="f27" fmla="val 139"/>
                <a:gd name="f28" fmla="val 122"/>
                <a:gd name="f29" fmla="val 132"/>
                <a:gd name="f30" fmla="val 129"/>
                <a:gd name="f31" fmla="val 123"/>
                <a:gd name="f32" fmla="val 127"/>
                <a:gd name="f33" fmla="val 71"/>
                <a:gd name="f34" fmla="val 44"/>
                <a:gd name="f35" fmla="val 161"/>
                <a:gd name="f36" fmla="val 19"/>
                <a:gd name="f37" fmla="val 172"/>
                <a:gd name="f38" fmla="val 184"/>
                <a:gd name="f39" fmla="val 200"/>
                <a:gd name="f40" fmla="val 3"/>
                <a:gd name="f41" fmla="val 218"/>
                <a:gd name="f42" fmla="val 7"/>
                <a:gd name="f43" fmla="val 223"/>
                <a:gd name="f44" fmla="val 211"/>
                <a:gd name="f45" fmla="val 34"/>
                <a:gd name="f46" fmla="val 203"/>
                <a:gd name="f47" fmla="val 43"/>
                <a:gd name="f48" fmla="val 193"/>
                <a:gd name="f49" fmla="val 49"/>
                <a:gd name="f50" fmla="val 182"/>
                <a:gd name="f51" fmla="val 54"/>
                <a:gd name="f52" fmla="val 156"/>
                <a:gd name="f53" fmla="val 66"/>
                <a:gd name="f54" fmla="val 145"/>
                <a:gd name="f55" fmla="val 85"/>
                <a:gd name="f56" fmla="val 148"/>
                <a:gd name="f57" fmla="val 114"/>
                <a:gd name="f58" fmla="val 152"/>
                <a:gd name="f59" fmla="val 126"/>
                <a:gd name="f60" fmla="val 160"/>
                <a:gd name="f61" fmla="val 125"/>
                <a:gd name="f62" fmla="val 164"/>
                <a:gd name="f63" fmla="val 124"/>
                <a:gd name="f64" fmla="val 167"/>
                <a:gd name="f65" fmla="val 170"/>
                <a:gd name="f66" fmla="val 196"/>
                <a:gd name="f67" fmla="val 131"/>
                <a:gd name="f68" fmla="val 205"/>
                <a:gd name="f69" fmla="val 215"/>
                <a:gd name="f70" fmla="val 209"/>
                <a:gd name="f71" fmla="val 105"/>
                <a:gd name="f72" fmla="val 216"/>
                <a:gd name="f73" fmla="val 97"/>
                <a:gd name="f74" fmla="val 235"/>
                <a:gd name="f75" fmla="val 72"/>
                <a:gd name="f76" fmla="val 250"/>
                <a:gd name="f77" fmla="val 42"/>
                <a:gd name="f78" fmla="val 282"/>
                <a:gd name="f79" fmla="val 30"/>
                <a:gd name="f80" fmla="val 293"/>
                <a:gd name="f81" fmla="val 26"/>
                <a:gd name="f82" fmla="val 306"/>
                <a:gd name="f83" fmla="val 25"/>
                <a:gd name="f84" fmla="val 312"/>
                <a:gd name="f85" fmla="val 38"/>
                <a:gd name="f86" fmla="val 319"/>
                <a:gd name="f87" fmla="val 52"/>
                <a:gd name="f88" fmla="val 309"/>
                <a:gd name="f89" fmla="val 298"/>
                <a:gd name="f90" fmla="val 281"/>
                <a:gd name="f91" fmla="val 265"/>
                <a:gd name="f92" fmla="val 84"/>
                <a:gd name="f93" fmla="val 95"/>
                <a:gd name="f94" fmla="val 241"/>
                <a:gd name="f95" fmla="val 102"/>
                <a:gd name="f96" fmla="val 237"/>
                <a:gd name="f97" fmla="val 109"/>
                <a:gd name="f98" fmla="val 236"/>
                <a:gd name="f99" fmla="val 120"/>
                <a:gd name="f100" fmla="val 234"/>
                <a:gd name="f101" fmla="val 138"/>
                <a:gd name="f102" fmla="val 243"/>
                <a:gd name="f103" fmla="val 157"/>
                <a:gd name="f104" fmla="val 259"/>
                <a:gd name="f105" fmla="val 166"/>
                <a:gd name="f106" fmla="val 264"/>
                <a:gd name="f107" fmla="val 266"/>
                <a:gd name="f108" fmla="val 269"/>
                <a:gd name="f109" fmla="val 163"/>
                <a:gd name="f110" fmla="val 273"/>
                <a:gd name="f111" fmla="val 159"/>
                <a:gd name="f112" fmla="val 154"/>
                <a:gd name="f113" fmla="val 274"/>
                <a:gd name="f114" fmla="val 283"/>
                <a:gd name="f115" fmla="val 93"/>
                <a:gd name="f116" fmla="val 322"/>
                <a:gd name="f117" fmla="val 78"/>
                <a:gd name="f118" fmla="val 372"/>
                <a:gd name="f119" fmla="val 90"/>
                <a:gd name="f120" fmla="val 384"/>
                <a:gd name="f121" fmla="val 392"/>
                <a:gd name="f122" fmla="val 100"/>
                <a:gd name="f123" fmla="val 390"/>
                <a:gd name="f124" fmla="val 388"/>
                <a:gd name="f125" fmla="val 128"/>
                <a:gd name="f126" fmla="val 377"/>
                <a:gd name="f127" fmla="val 364"/>
                <a:gd name="f128" fmla="val 357"/>
                <a:gd name="f129" fmla="val 130"/>
                <a:gd name="f130" fmla="val 353"/>
                <a:gd name="f131" fmla="val 315"/>
                <a:gd name="f132" fmla="val 296"/>
                <a:gd name="f133" fmla="val 292"/>
                <a:gd name="f134" fmla="val 179"/>
                <a:gd name="f135" fmla="val 183"/>
                <a:gd name="f136" fmla="val 278"/>
                <a:gd name="f137" fmla="val 186"/>
                <a:gd name="f138" fmla="val 272"/>
                <a:gd name="f139" fmla="val 189"/>
                <a:gd name="f140" fmla="val 276"/>
                <a:gd name="f141" fmla="val 197"/>
                <a:gd name="f142" fmla="val 279"/>
                <a:gd name="f143" fmla="val 204"/>
                <a:gd name="f144" fmla="val 286"/>
                <a:gd name="f145" fmla="val 201"/>
                <a:gd name="f146" fmla="val 302"/>
                <a:gd name="f147" fmla="val 310"/>
                <a:gd name="f148" fmla="val 194"/>
                <a:gd name="f149" fmla="val 318"/>
                <a:gd name="f150" fmla="val 188"/>
                <a:gd name="f151" fmla="val 331"/>
                <a:gd name="f152" fmla="val 344"/>
                <a:gd name="f153" fmla="val 175"/>
                <a:gd name="f154" fmla="val 174"/>
                <a:gd name="f155" fmla="val 370"/>
                <a:gd name="f156" fmla="val 381"/>
                <a:gd name="f157" fmla="val 176"/>
                <a:gd name="f158" fmla="val 401"/>
                <a:gd name="f159" fmla="val 191"/>
                <a:gd name="f160" fmla="val 409"/>
                <a:gd name="f161" fmla="val 400"/>
                <a:gd name="f162" fmla="val 217"/>
                <a:gd name="f163" fmla="val 231"/>
                <a:gd name="f164" fmla="val 378"/>
                <a:gd name="f165" fmla="val 367"/>
                <a:gd name="f166" fmla="val 339"/>
                <a:gd name="f167" fmla="val 202"/>
                <a:gd name="f168" fmla="val 314"/>
                <a:gd name="f169" fmla="val 222"/>
                <a:gd name="f170" fmla="val 287"/>
                <a:gd name="f171" fmla="val 226"/>
                <a:gd name="f172" fmla="val 227"/>
                <a:gd name="f173" fmla="val 280"/>
                <a:gd name="f174" fmla="val 271"/>
                <a:gd name="f175" fmla="val 297"/>
                <a:gd name="f176" fmla="val 248"/>
                <a:gd name="f177" fmla="val 320"/>
                <a:gd name="f178" fmla="val 230"/>
                <a:gd name="f179" fmla="val 338"/>
                <a:gd name="f180" fmla="val 330"/>
                <a:gd name="f181" fmla="val 143"/>
                <a:gd name="f182" fmla="val 316"/>
                <a:gd name="f183" fmla="val 150"/>
                <a:gd name="f184" fmla="val 291"/>
                <a:gd name="f185" fmla="val 165"/>
                <a:gd name="f186" fmla="val 190"/>
                <a:gd name="f187" fmla="val 249"/>
                <a:gd name="f188" fmla="val 232"/>
                <a:gd name="f189" fmla="val 212"/>
                <a:gd name="f190" fmla="val 153"/>
                <a:gd name="f191" fmla="val 199"/>
                <a:gd name="f192" fmla="val 208"/>
                <a:gd name="f193" fmla="val 81"/>
                <a:gd name="f194" fmla="val 73"/>
                <a:gd name="f195" fmla="val 37"/>
                <a:gd name="f196" fmla="val 307"/>
                <a:gd name="f197" fmla="val 36"/>
                <a:gd name="f198" fmla="val 448"/>
                <a:gd name="f199" fmla="val 525"/>
                <a:gd name="f200" fmla="val 543"/>
                <a:gd name="f201" fmla="val 553"/>
                <a:gd name="f202" fmla="val 550"/>
                <a:gd name="f203" fmla="val 542"/>
                <a:gd name="f204" fmla="val 195"/>
                <a:gd name="f205" fmla="val 535"/>
                <a:gd name="f206" fmla="val 527"/>
                <a:gd name="f207" fmla="val 486"/>
                <a:gd name="f208" fmla="val 425"/>
                <a:gd name="f209" fmla="val 206"/>
                <a:gd name="f210" fmla="val 403"/>
                <a:gd name="f211" fmla="val 405"/>
                <a:gd name="f212" fmla="val 268"/>
                <a:gd name="f213" fmla="val 433"/>
                <a:gd name="f214" fmla="val 451"/>
                <a:gd name="f215" fmla="val 461"/>
                <a:gd name="f216" fmla="val 242"/>
                <a:gd name="f217" fmla="val 457"/>
                <a:gd name="f218" fmla="val 455"/>
                <a:gd name="f219" fmla="val 446"/>
                <a:gd name="f220" fmla="val 221"/>
                <a:gd name="f221" fmla="val 456"/>
                <a:gd name="f222" fmla="val 214"/>
                <a:gd name="f223" fmla="val 466"/>
                <a:gd name="f224" fmla="val 476"/>
                <a:gd name="f225" fmla="val 219"/>
                <a:gd name="f226" fmla="val 485"/>
                <a:gd name="f227" fmla="val 508"/>
                <a:gd name="f228" fmla="val 524"/>
                <a:gd name="f229" fmla="val 526"/>
                <a:gd name="f230" fmla="val 300"/>
                <a:gd name="f231" fmla="val 528"/>
                <a:gd name="f232" fmla="val 321"/>
                <a:gd name="f233" fmla="val 342"/>
                <a:gd name="f234" fmla="val 435"/>
                <a:gd name="f235" fmla="val 554"/>
                <a:gd name="f236" fmla="val 497"/>
                <a:gd name="f237" fmla="val 610"/>
                <a:gd name="f238" fmla="val 699"/>
                <a:gd name="f239" fmla="val 718"/>
                <a:gd name="f240" fmla="val 722"/>
                <a:gd name="f241" fmla="val 532"/>
                <a:gd name="f242" fmla="val 523"/>
                <a:gd name="f243" fmla="val 733"/>
                <a:gd name="f244" fmla="val 725"/>
                <a:gd name="f245" fmla="val 519"/>
                <a:gd name="f246" fmla="val 719"/>
                <a:gd name="f247" fmla="val 503"/>
                <a:gd name="f248" fmla="val 689"/>
                <a:gd name="f249" fmla="val 662"/>
                <a:gd name="f250" fmla="val 643"/>
                <a:gd name="f251" fmla="val 423"/>
                <a:gd name="f252" fmla="val 622"/>
                <a:gd name="f253" fmla="val 393"/>
                <a:gd name="f254" fmla="val 632"/>
                <a:gd name="f255" fmla="val 380"/>
                <a:gd name="f256" fmla="val 669"/>
                <a:gd name="f257" fmla="val 373"/>
                <a:gd name="f258" fmla="val 686"/>
                <a:gd name="f259" fmla="val 363"/>
                <a:gd name="f260" fmla="val 695"/>
                <a:gd name="f261" fmla="val 345"/>
                <a:gd name="f262" fmla="val 691"/>
                <a:gd name="f263" fmla="val 688"/>
                <a:gd name="f264" fmla="val 325"/>
                <a:gd name="f265" fmla="val 673"/>
                <a:gd name="f266" fmla="val 329"/>
                <a:gd name="f267" fmla="val 653"/>
                <a:gd name="f268" fmla="val 337"/>
                <a:gd name="f269" fmla="val 618"/>
                <a:gd name="f270" fmla="val 351"/>
                <a:gd name="f271" fmla="val 609"/>
                <a:gd name="f272" fmla="val 399"/>
                <a:gd name="f273" fmla="val 379"/>
                <a:gd name="f274" fmla="val 593"/>
                <a:gd name="f275" fmla="val 586"/>
                <a:gd name="f276" fmla="val 303"/>
                <a:gd name="f277" fmla="val 620"/>
                <a:gd name="f278" fmla="val 289"/>
                <a:gd name="f279" fmla="val 630"/>
                <a:gd name="f280" fmla="val 644"/>
                <a:gd name="f281" fmla="val 658"/>
                <a:gd name="f282" fmla="val 672"/>
                <a:gd name="f283" fmla="val 262"/>
                <a:gd name="f284" fmla="val 675"/>
                <a:gd name="f285" fmla="val 667"/>
                <a:gd name="f286" fmla="val 247"/>
                <a:gd name="f287" fmla="val 650"/>
                <a:gd name="f288" fmla="val 244"/>
                <a:gd name="f289" fmla="val 615"/>
                <a:gd name="f290" fmla="val 256"/>
                <a:gd name="f291" fmla="val 599"/>
                <a:gd name="f292" fmla="val 258"/>
                <a:gd name="f293" fmla="val 594"/>
                <a:gd name="f294" fmla="val 589"/>
                <a:gd name="f295" fmla="val 583"/>
                <a:gd name="f296" fmla="val 254"/>
                <a:gd name="f297" fmla="val 578"/>
                <a:gd name="f298" fmla="val 581"/>
                <a:gd name="f299" fmla="val 588"/>
                <a:gd name="f300" fmla="val 598"/>
                <a:gd name="f301" fmla="val 616"/>
                <a:gd name="f302" fmla="val 633"/>
                <a:gd name="f303" fmla="val 648"/>
                <a:gd name="f304" fmla="val 647"/>
                <a:gd name="f305" fmla="val 635"/>
                <a:gd name="f306" fmla="val 178"/>
                <a:gd name="f307" fmla="val 617"/>
                <a:gd name="f308" fmla="val 614"/>
                <a:gd name="f309" fmla="val 612"/>
                <a:gd name="f310" fmla="val 587"/>
                <a:gd name="f311" fmla="val 158"/>
                <a:gd name="f312" fmla="val 133"/>
                <a:gd name="f313" fmla="val 572"/>
                <a:gd name="f314" fmla="val 111"/>
                <a:gd name="f315" fmla="val 557"/>
                <a:gd name="f316" fmla="val 88"/>
                <a:gd name="f317" fmla="val 544"/>
                <a:gd name="f318" fmla="val 539"/>
                <a:gd name="f319" fmla="val 79"/>
                <a:gd name="f320" fmla="+- 0 0 -90"/>
                <a:gd name="f321" fmla="*/ f4 1 536"/>
                <a:gd name="f322" fmla="*/ f5 1 735"/>
                <a:gd name="f323" fmla="val f6"/>
                <a:gd name="f324" fmla="val f7"/>
                <a:gd name="f325" fmla="val f8"/>
                <a:gd name="f326" fmla="*/ f320 f0 1"/>
                <a:gd name="f327" fmla="+- f325 0 f323"/>
                <a:gd name="f328" fmla="+- f324 0 f323"/>
                <a:gd name="f329" fmla="*/ f326 1 f3"/>
                <a:gd name="f330" fmla="*/ f328 1 536"/>
                <a:gd name="f331" fmla="*/ f327 1 735"/>
                <a:gd name="f332" fmla="*/ 8 f328 1"/>
                <a:gd name="f333" fmla="*/ 313 f327 1"/>
                <a:gd name="f334" fmla="*/ 106 f328 1"/>
                <a:gd name="f335" fmla="*/ 139 f327 1"/>
                <a:gd name="f336" fmla="*/ 161 f328 1"/>
                <a:gd name="f337" fmla="*/ 19 f327 1"/>
                <a:gd name="f338" fmla="*/ 211 f328 1"/>
                <a:gd name="f339" fmla="*/ 34 f327 1"/>
                <a:gd name="f340" fmla="*/ 148 f328 1"/>
                <a:gd name="f341" fmla="*/ 114 f327 1"/>
                <a:gd name="f342" fmla="*/ 170 f328 1"/>
                <a:gd name="f343" fmla="*/ 125 f327 1"/>
                <a:gd name="f344" fmla="*/ 216 f328 1"/>
                <a:gd name="f345" fmla="*/ 97 f327 1"/>
                <a:gd name="f346" fmla="*/ 312 f328 1"/>
                <a:gd name="f347" fmla="*/ 38 f327 1"/>
                <a:gd name="f348" fmla="*/ 250 f328 1"/>
                <a:gd name="f349" fmla="*/ 95 f327 1"/>
                <a:gd name="f350" fmla="*/ 259 f328 1"/>
                <a:gd name="f351" fmla="*/ 166 f327 1"/>
                <a:gd name="f352" fmla="*/ 274 f328 1"/>
                <a:gd name="f353" fmla="*/ 148 f327 1"/>
                <a:gd name="f354" fmla="*/ 390 f328 1"/>
                <a:gd name="f355" fmla="*/ 353 f328 1"/>
                <a:gd name="f356" fmla="*/ 129 f327 1"/>
                <a:gd name="f357" fmla="*/ 283 f328 1"/>
                <a:gd name="f358" fmla="*/ 183 f327 1"/>
                <a:gd name="f359" fmla="*/ 292 f328 1"/>
                <a:gd name="f360" fmla="*/ 201 f327 1"/>
                <a:gd name="f361" fmla="*/ 360 f328 1"/>
                <a:gd name="f362" fmla="*/ 174 f327 1"/>
                <a:gd name="f363" fmla="*/ 400 f328 1"/>
                <a:gd name="f364" fmla="*/ 217 f327 1"/>
                <a:gd name="f365" fmla="*/ 287 f328 1"/>
                <a:gd name="f366" fmla="*/ 226 f327 1"/>
                <a:gd name="f367" fmla="*/ 248 f328 1"/>
                <a:gd name="f368" fmla="*/ 320 f327 1"/>
                <a:gd name="f369" fmla="*/ 150 f328 1"/>
                <a:gd name="f370" fmla="*/ 302 f327 1"/>
                <a:gd name="f371" fmla="*/ 172 f328 1"/>
                <a:gd name="f372" fmla="*/ 212 f327 1"/>
                <a:gd name="f373" fmla="*/ 73 f328 1"/>
                <a:gd name="f374" fmla="*/ 237 f327 1"/>
                <a:gd name="f375" fmla="*/ 209 f328 1"/>
                <a:gd name="f376" fmla="*/ 550 f327 1"/>
                <a:gd name="f377" fmla="*/ 206 f328 1"/>
                <a:gd name="f378" fmla="*/ 403 f327 1"/>
                <a:gd name="f379" fmla="*/ 242 f328 1"/>
                <a:gd name="f380" fmla="*/ 457 f327 1"/>
                <a:gd name="f381" fmla="*/ 219 f328 1"/>
                <a:gd name="f382" fmla="*/ 485 f327 1"/>
                <a:gd name="f383" fmla="*/ 342 f328 1"/>
                <a:gd name="f384" fmla="*/ 535 f327 1"/>
                <a:gd name="f385" fmla="*/ 532 f328 1"/>
                <a:gd name="f386" fmla="*/ 735 f327 1"/>
                <a:gd name="f387" fmla="*/ 456 f328 1"/>
                <a:gd name="f388" fmla="*/ 643 f327 1"/>
                <a:gd name="f389" fmla="*/ 345 f328 1"/>
                <a:gd name="f390" fmla="*/ 691 f327 1"/>
                <a:gd name="f391" fmla="*/ 399 f328 1"/>
                <a:gd name="f392" fmla="*/ 609 f327 1"/>
                <a:gd name="f393" fmla="*/ 293 f328 1"/>
                <a:gd name="f394" fmla="*/ 644 f327 1"/>
                <a:gd name="f395" fmla="*/ 247 f328 1"/>
                <a:gd name="f396" fmla="*/ 650 f327 1"/>
                <a:gd name="f397" fmla="*/ 583 f327 1"/>
                <a:gd name="f398" fmla="*/ 616 f327 1"/>
                <a:gd name="f399" fmla="*/ 201 f328 1"/>
                <a:gd name="f400" fmla="*/ 647 f327 1"/>
                <a:gd name="f401" fmla="*/ 179 f328 1"/>
                <a:gd name="f402" fmla="*/ 612 f327 1"/>
                <a:gd name="f403" fmla="*/ 88 f328 1"/>
                <a:gd name="f404" fmla="*/ 544 f327 1"/>
                <a:gd name="f405" fmla="+- f329 0 f1"/>
                <a:gd name="f406" fmla="*/ f332 1 536"/>
                <a:gd name="f407" fmla="*/ f333 1 735"/>
                <a:gd name="f408" fmla="*/ f334 1 536"/>
                <a:gd name="f409" fmla="*/ f335 1 735"/>
                <a:gd name="f410" fmla="*/ f336 1 536"/>
                <a:gd name="f411" fmla="*/ f337 1 735"/>
                <a:gd name="f412" fmla="*/ f338 1 536"/>
                <a:gd name="f413" fmla="*/ f339 1 735"/>
                <a:gd name="f414" fmla="*/ f340 1 536"/>
                <a:gd name="f415" fmla="*/ f341 1 735"/>
                <a:gd name="f416" fmla="*/ f342 1 536"/>
                <a:gd name="f417" fmla="*/ f343 1 735"/>
                <a:gd name="f418" fmla="*/ f344 1 536"/>
                <a:gd name="f419" fmla="*/ f345 1 735"/>
                <a:gd name="f420" fmla="*/ f346 1 536"/>
                <a:gd name="f421" fmla="*/ f347 1 735"/>
                <a:gd name="f422" fmla="*/ f348 1 536"/>
                <a:gd name="f423" fmla="*/ f349 1 735"/>
                <a:gd name="f424" fmla="*/ f350 1 536"/>
                <a:gd name="f425" fmla="*/ f351 1 735"/>
                <a:gd name="f426" fmla="*/ f352 1 536"/>
                <a:gd name="f427" fmla="*/ f353 1 735"/>
                <a:gd name="f428" fmla="*/ f354 1 536"/>
                <a:gd name="f429" fmla="*/ f355 1 536"/>
                <a:gd name="f430" fmla="*/ f356 1 735"/>
                <a:gd name="f431" fmla="*/ f357 1 536"/>
                <a:gd name="f432" fmla="*/ f358 1 735"/>
                <a:gd name="f433" fmla="*/ f359 1 536"/>
                <a:gd name="f434" fmla="*/ f360 1 735"/>
                <a:gd name="f435" fmla="*/ f361 1 536"/>
                <a:gd name="f436" fmla="*/ f362 1 735"/>
                <a:gd name="f437" fmla="*/ f363 1 536"/>
                <a:gd name="f438" fmla="*/ f364 1 735"/>
                <a:gd name="f439" fmla="*/ f365 1 536"/>
                <a:gd name="f440" fmla="*/ f366 1 735"/>
                <a:gd name="f441" fmla="*/ f367 1 536"/>
                <a:gd name="f442" fmla="*/ f368 1 735"/>
                <a:gd name="f443" fmla="*/ f369 1 536"/>
                <a:gd name="f444" fmla="*/ f370 1 735"/>
                <a:gd name="f445" fmla="*/ f371 1 536"/>
                <a:gd name="f446" fmla="*/ f372 1 735"/>
                <a:gd name="f447" fmla="*/ f373 1 536"/>
                <a:gd name="f448" fmla="*/ f374 1 735"/>
                <a:gd name="f449" fmla="*/ f375 1 536"/>
                <a:gd name="f450" fmla="*/ f376 1 735"/>
                <a:gd name="f451" fmla="*/ f377 1 536"/>
                <a:gd name="f452" fmla="*/ f378 1 735"/>
                <a:gd name="f453" fmla="*/ f379 1 536"/>
                <a:gd name="f454" fmla="*/ f380 1 735"/>
                <a:gd name="f455" fmla="*/ f381 1 536"/>
                <a:gd name="f456" fmla="*/ f382 1 735"/>
                <a:gd name="f457" fmla="*/ f383 1 536"/>
                <a:gd name="f458" fmla="*/ f384 1 735"/>
                <a:gd name="f459" fmla="*/ f385 1 536"/>
                <a:gd name="f460" fmla="*/ f386 1 735"/>
                <a:gd name="f461" fmla="*/ f387 1 536"/>
                <a:gd name="f462" fmla="*/ f388 1 735"/>
                <a:gd name="f463" fmla="*/ f389 1 536"/>
                <a:gd name="f464" fmla="*/ f390 1 735"/>
                <a:gd name="f465" fmla="*/ f391 1 536"/>
                <a:gd name="f466" fmla="*/ f392 1 735"/>
                <a:gd name="f467" fmla="*/ f393 1 536"/>
                <a:gd name="f468" fmla="*/ f394 1 735"/>
                <a:gd name="f469" fmla="*/ f395 1 536"/>
                <a:gd name="f470" fmla="*/ f396 1 735"/>
                <a:gd name="f471" fmla="*/ f397 1 735"/>
                <a:gd name="f472" fmla="*/ f398 1 735"/>
                <a:gd name="f473" fmla="*/ f399 1 536"/>
                <a:gd name="f474" fmla="*/ f400 1 735"/>
                <a:gd name="f475" fmla="*/ f401 1 536"/>
                <a:gd name="f476" fmla="*/ f402 1 735"/>
                <a:gd name="f477" fmla="*/ f403 1 536"/>
                <a:gd name="f478" fmla="*/ f404 1 735"/>
                <a:gd name="f479" fmla="*/ 0 1 f330"/>
                <a:gd name="f480" fmla="*/ f324 1 f330"/>
                <a:gd name="f481" fmla="*/ 0 1 f331"/>
                <a:gd name="f482" fmla="*/ f325 1 f331"/>
                <a:gd name="f483" fmla="*/ f406 1 f330"/>
                <a:gd name="f484" fmla="*/ f407 1 f331"/>
                <a:gd name="f485" fmla="*/ f408 1 f330"/>
                <a:gd name="f486" fmla="*/ f409 1 f331"/>
                <a:gd name="f487" fmla="*/ f410 1 f330"/>
                <a:gd name="f488" fmla="*/ f411 1 f331"/>
                <a:gd name="f489" fmla="*/ f412 1 f330"/>
                <a:gd name="f490" fmla="*/ f413 1 f331"/>
                <a:gd name="f491" fmla="*/ f414 1 f330"/>
                <a:gd name="f492" fmla="*/ f415 1 f331"/>
                <a:gd name="f493" fmla="*/ f416 1 f330"/>
                <a:gd name="f494" fmla="*/ f417 1 f331"/>
                <a:gd name="f495" fmla="*/ f418 1 f330"/>
                <a:gd name="f496" fmla="*/ f419 1 f331"/>
                <a:gd name="f497" fmla="*/ f420 1 f330"/>
                <a:gd name="f498" fmla="*/ f421 1 f331"/>
                <a:gd name="f499" fmla="*/ f422 1 f330"/>
                <a:gd name="f500" fmla="*/ f423 1 f331"/>
                <a:gd name="f501" fmla="*/ f424 1 f330"/>
                <a:gd name="f502" fmla="*/ f425 1 f331"/>
                <a:gd name="f503" fmla="*/ f426 1 f330"/>
                <a:gd name="f504" fmla="*/ f427 1 f331"/>
                <a:gd name="f505" fmla="*/ f428 1 f330"/>
                <a:gd name="f506" fmla="*/ f429 1 f330"/>
                <a:gd name="f507" fmla="*/ f430 1 f331"/>
                <a:gd name="f508" fmla="*/ f431 1 f330"/>
                <a:gd name="f509" fmla="*/ f432 1 f331"/>
                <a:gd name="f510" fmla="*/ f433 1 f330"/>
                <a:gd name="f511" fmla="*/ f434 1 f331"/>
                <a:gd name="f512" fmla="*/ f435 1 f330"/>
                <a:gd name="f513" fmla="*/ f436 1 f331"/>
                <a:gd name="f514" fmla="*/ f437 1 f330"/>
                <a:gd name="f515" fmla="*/ f438 1 f331"/>
                <a:gd name="f516" fmla="*/ f439 1 f330"/>
                <a:gd name="f517" fmla="*/ f440 1 f331"/>
                <a:gd name="f518" fmla="*/ f441 1 f330"/>
                <a:gd name="f519" fmla="*/ f442 1 f331"/>
                <a:gd name="f520" fmla="*/ f443 1 f330"/>
                <a:gd name="f521" fmla="*/ f444 1 f331"/>
                <a:gd name="f522" fmla="*/ f445 1 f330"/>
                <a:gd name="f523" fmla="*/ f446 1 f331"/>
                <a:gd name="f524" fmla="*/ f447 1 f330"/>
                <a:gd name="f525" fmla="*/ f448 1 f331"/>
                <a:gd name="f526" fmla="*/ f449 1 f330"/>
                <a:gd name="f527" fmla="*/ f450 1 f331"/>
                <a:gd name="f528" fmla="*/ f451 1 f330"/>
                <a:gd name="f529" fmla="*/ f452 1 f331"/>
                <a:gd name="f530" fmla="*/ f453 1 f330"/>
                <a:gd name="f531" fmla="*/ f454 1 f331"/>
                <a:gd name="f532" fmla="*/ f455 1 f330"/>
                <a:gd name="f533" fmla="*/ f456 1 f331"/>
                <a:gd name="f534" fmla="*/ f457 1 f330"/>
                <a:gd name="f535" fmla="*/ f458 1 f331"/>
                <a:gd name="f536" fmla="*/ f459 1 f330"/>
                <a:gd name="f537" fmla="*/ f460 1 f331"/>
                <a:gd name="f538" fmla="*/ f461 1 f330"/>
                <a:gd name="f539" fmla="*/ f462 1 f331"/>
                <a:gd name="f540" fmla="*/ f463 1 f330"/>
                <a:gd name="f541" fmla="*/ f464 1 f331"/>
                <a:gd name="f542" fmla="*/ f465 1 f330"/>
                <a:gd name="f543" fmla="*/ f466 1 f331"/>
                <a:gd name="f544" fmla="*/ f467 1 f330"/>
                <a:gd name="f545" fmla="*/ f468 1 f331"/>
                <a:gd name="f546" fmla="*/ f469 1 f330"/>
                <a:gd name="f547" fmla="*/ f470 1 f331"/>
                <a:gd name="f548" fmla="*/ f471 1 f331"/>
                <a:gd name="f549" fmla="*/ f472 1 f331"/>
                <a:gd name="f550" fmla="*/ f473 1 f330"/>
                <a:gd name="f551" fmla="*/ f474 1 f331"/>
                <a:gd name="f552" fmla="*/ f475 1 f330"/>
                <a:gd name="f553" fmla="*/ f476 1 f331"/>
                <a:gd name="f554" fmla="*/ f477 1 f330"/>
                <a:gd name="f555" fmla="*/ f478 1 f331"/>
                <a:gd name="f556" fmla="*/ f479 f321 1"/>
                <a:gd name="f557" fmla="*/ f480 f321 1"/>
                <a:gd name="f558" fmla="*/ f482 f322 1"/>
                <a:gd name="f559" fmla="*/ f481 f322 1"/>
                <a:gd name="f560" fmla="*/ f483 f321 1"/>
                <a:gd name="f561" fmla="*/ f484 f322 1"/>
                <a:gd name="f562" fmla="*/ f485 f321 1"/>
                <a:gd name="f563" fmla="*/ f486 f322 1"/>
                <a:gd name="f564" fmla="*/ f487 f321 1"/>
                <a:gd name="f565" fmla="*/ f488 f322 1"/>
                <a:gd name="f566" fmla="*/ f489 f321 1"/>
                <a:gd name="f567" fmla="*/ f490 f322 1"/>
                <a:gd name="f568" fmla="*/ f491 f321 1"/>
                <a:gd name="f569" fmla="*/ f492 f322 1"/>
                <a:gd name="f570" fmla="*/ f493 f321 1"/>
                <a:gd name="f571" fmla="*/ f494 f322 1"/>
                <a:gd name="f572" fmla="*/ f495 f321 1"/>
                <a:gd name="f573" fmla="*/ f496 f322 1"/>
                <a:gd name="f574" fmla="*/ f497 f321 1"/>
                <a:gd name="f575" fmla="*/ f498 f322 1"/>
                <a:gd name="f576" fmla="*/ f499 f321 1"/>
                <a:gd name="f577" fmla="*/ f500 f322 1"/>
                <a:gd name="f578" fmla="*/ f501 f321 1"/>
                <a:gd name="f579" fmla="*/ f502 f322 1"/>
                <a:gd name="f580" fmla="*/ f503 f321 1"/>
                <a:gd name="f581" fmla="*/ f504 f322 1"/>
                <a:gd name="f582" fmla="*/ f505 f321 1"/>
                <a:gd name="f583" fmla="*/ f506 f321 1"/>
                <a:gd name="f584" fmla="*/ f507 f322 1"/>
                <a:gd name="f585" fmla="*/ f508 f321 1"/>
                <a:gd name="f586" fmla="*/ f509 f322 1"/>
                <a:gd name="f587" fmla="*/ f510 f321 1"/>
                <a:gd name="f588" fmla="*/ f511 f322 1"/>
                <a:gd name="f589" fmla="*/ f512 f321 1"/>
                <a:gd name="f590" fmla="*/ f513 f322 1"/>
                <a:gd name="f591" fmla="*/ f514 f321 1"/>
                <a:gd name="f592" fmla="*/ f515 f322 1"/>
                <a:gd name="f593" fmla="*/ f516 f321 1"/>
                <a:gd name="f594" fmla="*/ f517 f322 1"/>
                <a:gd name="f595" fmla="*/ f518 f321 1"/>
                <a:gd name="f596" fmla="*/ f519 f322 1"/>
                <a:gd name="f597" fmla="*/ f520 f321 1"/>
                <a:gd name="f598" fmla="*/ f521 f322 1"/>
                <a:gd name="f599" fmla="*/ f522 f321 1"/>
                <a:gd name="f600" fmla="*/ f523 f322 1"/>
                <a:gd name="f601" fmla="*/ f524 f321 1"/>
                <a:gd name="f602" fmla="*/ f525 f322 1"/>
                <a:gd name="f603" fmla="*/ f526 f321 1"/>
                <a:gd name="f604" fmla="*/ f527 f322 1"/>
                <a:gd name="f605" fmla="*/ f528 f321 1"/>
                <a:gd name="f606" fmla="*/ f529 f322 1"/>
                <a:gd name="f607" fmla="*/ f530 f321 1"/>
                <a:gd name="f608" fmla="*/ f531 f322 1"/>
                <a:gd name="f609" fmla="*/ f532 f321 1"/>
                <a:gd name="f610" fmla="*/ f533 f322 1"/>
                <a:gd name="f611" fmla="*/ f534 f321 1"/>
                <a:gd name="f612" fmla="*/ f535 f322 1"/>
                <a:gd name="f613" fmla="*/ f536 f321 1"/>
                <a:gd name="f614" fmla="*/ f537 f322 1"/>
                <a:gd name="f615" fmla="*/ f538 f321 1"/>
                <a:gd name="f616" fmla="*/ f539 f322 1"/>
                <a:gd name="f617" fmla="*/ f540 f321 1"/>
                <a:gd name="f618" fmla="*/ f541 f322 1"/>
                <a:gd name="f619" fmla="*/ f542 f321 1"/>
                <a:gd name="f620" fmla="*/ f543 f322 1"/>
                <a:gd name="f621" fmla="*/ f544 f321 1"/>
                <a:gd name="f622" fmla="*/ f545 f322 1"/>
                <a:gd name="f623" fmla="*/ f546 f321 1"/>
                <a:gd name="f624" fmla="*/ f547 f322 1"/>
                <a:gd name="f625" fmla="*/ f548 f322 1"/>
                <a:gd name="f626" fmla="*/ f549 f322 1"/>
                <a:gd name="f627" fmla="*/ f550 f321 1"/>
                <a:gd name="f628" fmla="*/ f551 f322 1"/>
                <a:gd name="f629" fmla="*/ f552 f321 1"/>
                <a:gd name="f630" fmla="*/ f553 f322 1"/>
                <a:gd name="f631" fmla="*/ f554 f321 1"/>
                <a:gd name="f632" fmla="*/ f555 f3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5">
                  <a:pos x="f560" y="f561"/>
                </a:cxn>
                <a:cxn ang="f405">
                  <a:pos x="f562" y="f563"/>
                </a:cxn>
                <a:cxn ang="f405">
                  <a:pos x="f564" y="f565"/>
                </a:cxn>
                <a:cxn ang="f405">
                  <a:pos x="f566" y="f567"/>
                </a:cxn>
                <a:cxn ang="f405">
                  <a:pos x="f568" y="f569"/>
                </a:cxn>
                <a:cxn ang="f405">
                  <a:pos x="f570" y="f571"/>
                </a:cxn>
                <a:cxn ang="f405">
                  <a:pos x="f572" y="f573"/>
                </a:cxn>
                <a:cxn ang="f405">
                  <a:pos x="f574" y="f575"/>
                </a:cxn>
                <a:cxn ang="f405">
                  <a:pos x="f576" y="f577"/>
                </a:cxn>
                <a:cxn ang="f405">
                  <a:pos x="f578" y="f579"/>
                </a:cxn>
                <a:cxn ang="f405">
                  <a:pos x="f580" y="f581"/>
                </a:cxn>
                <a:cxn ang="f405">
                  <a:pos x="f582" y="f569"/>
                </a:cxn>
                <a:cxn ang="f405">
                  <a:pos x="f583" y="f584"/>
                </a:cxn>
                <a:cxn ang="f405">
                  <a:pos x="f585" y="f586"/>
                </a:cxn>
                <a:cxn ang="f405">
                  <a:pos x="f587" y="f588"/>
                </a:cxn>
                <a:cxn ang="f405">
                  <a:pos x="f589" y="f590"/>
                </a:cxn>
                <a:cxn ang="f405">
                  <a:pos x="f591" y="f592"/>
                </a:cxn>
                <a:cxn ang="f405">
                  <a:pos x="f593" y="f594"/>
                </a:cxn>
                <a:cxn ang="f405">
                  <a:pos x="f595" y="f596"/>
                </a:cxn>
                <a:cxn ang="f405">
                  <a:pos x="f597" y="f598"/>
                </a:cxn>
                <a:cxn ang="f405">
                  <a:pos x="f599" y="f600"/>
                </a:cxn>
                <a:cxn ang="f405">
                  <a:pos x="f601" y="f602"/>
                </a:cxn>
                <a:cxn ang="f405">
                  <a:pos x="f603" y="f604"/>
                </a:cxn>
                <a:cxn ang="f405">
                  <a:pos x="f605" y="f606"/>
                </a:cxn>
                <a:cxn ang="f405">
                  <a:pos x="f607" y="f608"/>
                </a:cxn>
                <a:cxn ang="f405">
                  <a:pos x="f609" y="f610"/>
                </a:cxn>
                <a:cxn ang="f405">
                  <a:pos x="f611" y="f612"/>
                </a:cxn>
                <a:cxn ang="f405">
                  <a:pos x="f613" y="f614"/>
                </a:cxn>
                <a:cxn ang="f405">
                  <a:pos x="f615" y="f616"/>
                </a:cxn>
                <a:cxn ang="f405">
                  <a:pos x="f617" y="f618"/>
                </a:cxn>
                <a:cxn ang="f405">
                  <a:pos x="f619" y="f620"/>
                </a:cxn>
                <a:cxn ang="f405">
                  <a:pos x="f621" y="f622"/>
                </a:cxn>
                <a:cxn ang="f405">
                  <a:pos x="f623" y="f624"/>
                </a:cxn>
                <a:cxn ang="f405">
                  <a:pos x="f578" y="f625"/>
                </a:cxn>
                <a:cxn ang="f405">
                  <a:pos x="f572" y="f626"/>
                </a:cxn>
                <a:cxn ang="f405">
                  <a:pos x="f627" y="f628"/>
                </a:cxn>
                <a:cxn ang="f405">
                  <a:pos x="f629" y="f630"/>
                </a:cxn>
                <a:cxn ang="f405">
                  <a:pos x="f631" y="f632"/>
                </a:cxn>
              </a:cxnLst>
              <a:rect l="f556" t="f559" r="f557" b="f558"/>
              <a:pathLst>
                <a:path w="536" h="735">
                  <a:moveTo>
                    <a:pt x="f9" y="f10"/>
                  </a:move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26"/>
                  </a:cubicBezTo>
                  <a:cubicBezTo>
                    <a:pt x="f31" y="f33"/>
                    <a:pt x="f27" y="f34"/>
                    <a:pt x="f35" y="f36"/>
                  </a:cubicBezTo>
                  <a:cubicBezTo>
                    <a:pt x="f37" y="f14"/>
                    <a:pt x="f38" y="f6"/>
                    <a:pt x="f39" y="f40"/>
                  </a:cubicBezTo>
                  <a:cubicBezTo>
                    <a:pt x="f41" y="f42"/>
                    <a:pt x="f43" y="f36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25" y="f28"/>
                    <a:pt x="f58" y="f59"/>
                    <a:pt x="f60" y="f61"/>
                  </a:cubicBezTo>
                  <a:cubicBezTo>
                    <a:pt x="f62" y="f63"/>
                    <a:pt x="f64" y="f63"/>
                    <a:pt x="f65" y="f61"/>
                  </a:cubicBezTo>
                  <a:cubicBezTo>
                    <a:pt x="f50" y="f59"/>
                    <a:pt x="f66" y="f67"/>
                    <a:pt x="f68" y="f32"/>
                  </a:cubicBezTo>
                  <a:cubicBezTo>
                    <a:pt x="f69" y="f31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22"/>
                    <a:pt x="f89" y="f53"/>
                  </a:cubicBezTo>
                  <a:cubicBezTo>
                    <a:pt x="f90" y="f9"/>
                    <a:pt x="f91" y="f92"/>
                    <a:pt x="f76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23"/>
                    <a:pt x="f107" y="f64"/>
                    <a:pt x="f108" y="f109"/>
                  </a:cubicBezTo>
                  <a:cubicBezTo>
                    <a:pt x="f110" y="f111"/>
                    <a:pt x="f110" y="f112"/>
                    <a:pt x="f113" y="f56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15"/>
                    <a:pt x="f121" y="f122"/>
                    <a:pt x="f123" y="f57"/>
                  </a:cubicBezTo>
                  <a:cubicBezTo>
                    <a:pt x="f124" y="f125"/>
                    <a:pt x="f126" y="f29"/>
                    <a:pt x="f127" y="f67"/>
                  </a:cubicBezTo>
                  <a:cubicBezTo>
                    <a:pt x="f2" y="f67"/>
                    <a:pt x="f128" y="f129"/>
                    <a:pt x="f130" y="f30"/>
                  </a:cubicBezTo>
                  <a:cubicBezTo>
                    <a:pt x="f131" y="f63"/>
                    <a:pt x="f88" y="f32"/>
                    <a:pt x="f89" y="f109"/>
                  </a:cubicBezTo>
                  <a:cubicBezTo>
                    <a:pt x="f132" y="f37"/>
                    <a:pt x="f133" y="f134"/>
                    <a:pt x="f11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46"/>
                    <a:pt x="f133" y="f145"/>
                  </a:cubicBezTo>
                  <a:cubicBezTo>
                    <a:pt x="f146" y="f39"/>
                    <a:pt x="f147" y="f148"/>
                    <a:pt x="f149" y="f150"/>
                  </a:cubicBezTo>
                  <a:cubicBezTo>
                    <a:pt x="f151" y="f3"/>
                    <a:pt x="f152" y="f153"/>
                    <a:pt x="f2" y="f154"/>
                  </a:cubicBezTo>
                  <a:cubicBezTo>
                    <a:pt x="f155" y="f154"/>
                    <a:pt x="f156" y="f157"/>
                    <a:pt x="f123" y="f135"/>
                  </a:cubicBezTo>
                  <a:cubicBezTo>
                    <a:pt x="f158" y="f159"/>
                    <a:pt x="f160" y="f46"/>
                    <a:pt x="f161" y="f162"/>
                  </a:cubicBezTo>
                  <a:cubicBezTo>
                    <a:pt x="f121" y="f163"/>
                    <a:pt x="f164" y="f163"/>
                    <a:pt x="f165" y="f43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42" y="f172"/>
                    <a:pt x="f90" y="f98"/>
                    <a:pt x="f173" y="f102"/>
                  </a:cubicBezTo>
                  <a:cubicBezTo>
                    <a:pt x="f140" y="f174"/>
                    <a:pt x="f107" y="f175"/>
                    <a:pt x="f176" y="f177"/>
                  </a:cubicBezTo>
                  <a:cubicBezTo>
                    <a:pt x="f178" y="f152"/>
                    <a:pt x="f137" y="f130"/>
                    <a:pt x="f60" y="f179"/>
                  </a:cubicBezTo>
                  <a:cubicBezTo>
                    <a:pt x="f54" y="f180"/>
                    <a:pt x="f181" y="f182"/>
                    <a:pt x="f183" y="f146"/>
                  </a:cubicBezTo>
                  <a:cubicBezTo>
                    <a:pt x="f52" y="f184"/>
                    <a:pt x="f185" y="f90"/>
                    <a:pt x="f37" y="f174"/>
                  </a:cubicBezTo>
                  <a:cubicBezTo>
                    <a:pt x="f186" y="f187"/>
                    <a:pt x="f139" y="f188"/>
                    <a:pt x="f37" y="f189"/>
                  </a:cubicBezTo>
                  <a:cubicBezTo>
                    <a:pt x="f190" y="f21"/>
                    <a:pt x="f59" y="f137"/>
                    <a:pt x="f71" y="f191"/>
                  </a:cubicBezTo>
                  <a:cubicBezTo>
                    <a:pt x="f119" y="f192"/>
                    <a:pt x="f193" y="f169"/>
                    <a:pt x="f194" y="f96"/>
                  </a:cubicBezTo>
                  <a:cubicBezTo>
                    <a:pt x="f195" y="f196"/>
                    <a:pt x="f197" y="f198"/>
                    <a:pt x="f29" y="f199"/>
                  </a:cubicBezTo>
                  <a:cubicBezTo>
                    <a:pt x="f112" y="f200"/>
                    <a:pt x="f134" y="f201"/>
                    <a:pt x="f70" y="f202"/>
                  </a:cubicBezTo>
                  <a:cubicBezTo>
                    <a:pt x="f167" y="f203"/>
                    <a:pt x="f204" y="f205"/>
                    <a:pt x="f139" y="f206"/>
                  </a:cubicBezTo>
                  <a:cubicBezTo>
                    <a:pt x="f58" y="f207"/>
                    <a:pt x="f35" y="f208"/>
                    <a:pt x="f209" y="f210"/>
                  </a:cubicBezTo>
                  <a:cubicBezTo>
                    <a:pt x="f100" y="f123"/>
                    <a:pt x="f91" y="f211"/>
                    <a:pt x="f212" y="f213"/>
                  </a:cubicBezTo>
                  <a:cubicBezTo>
                    <a:pt x="f17" y="f214"/>
                    <a:pt x="f104" y="f215"/>
                    <a:pt x="f216" y="f217"/>
                  </a:cubicBezTo>
                  <a:cubicBezTo>
                    <a:pt x="f74" y="f218"/>
                    <a:pt x="f172" y="f219"/>
                    <a:pt x="f220" y="f221"/>
                  </a:cubicBezTo>
                  <a:cubicBezTo>
                    <a:pt x="f222" y="f223"/>
                    <a:pt x="f222" y="f224"/>
                    <a:pt x="f225" y="f226"/>
                  </a:cubicBezTo>
                  <a:cubicBezTo>
                    <a:pt x="f188" y="f227"/>
                    <a:pt x="f76" y="f228"/>
                    <a:pt x="f142" y="f229"/>
                  </a:cubicBezTo>
                  <a:cubicBezTo>
                    <a:pt x="f230" y="f231"/>
                    <a:pt x="f232" y="f10"/>
                    <a:pt x="f233" y="f205"/>
                  </a:cubicBezTo>
                  <a:cubicBezTo>
                    <a:pt x="f234" y="f235"/>
                    <a:pt x="f236" y="f237"/>
                    <a:pt x="f10" y="f238"/>
                  </a:cubicBezTo>
                  <a:cubicBezTo>
                    <a:pt x="f7" y="f239"/>
                    <a:pt x="f205" y="f240"/>
                    <a:pt x="f241" y="f8"/>
                  </a:cubicBezTo>
                  <a:cubicBezTo>
                    <a:pt x="f242" y="f243"/>
                    <a:pt x="f242" y="f244"/>
                    <a:pt x="f245" y="f246"/>
                  </a:cubicBezTo>
                  <a:cubicBezTo>
                    <a:pt x="f247" y="f248"/>
                    <a:pt x="f226" y="f249"/>
                    <a:pt x="f221" y="f250"/>
                  </a:cubicBezTo>
                  <a:cubicBezTo>
                    <a:pt x="f251" y="f252"/>
                    <a:pt x="f253" y="f254"/>
                    <a:pt x="f255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151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1"/>
                  </a:cubicBezTo>
                  <a:cubicBezTo>
                    <a:pt x="f273" y="f274"/>
                    <a:pt x="f86" y="f275"/>
                    <a:pt x="f276" y="f271"/>
                  </a:cubicBezTo>
                  <a:cubicBezTo>
                    <a:pt x="f132" y="f277"/>
                    <a:pt x="f278" y="f279"/>
                    <a:pt x="f80" y="f280"/>
                  </a:cubicBezTo>
                  <a:cubicBezTo>
                    <a:pt x="f89" y="f281"/>
                    <a:pt x="f132" y="f256"/>
                    <a:pt x="f142" y="f282"/>
                  </a:cubicBezTo>
                  <a:cubicBezTo>
                    <a:pt x="f283" y="f284"/>
                    <a:pt x="f76" y="f285"/>
                    <a:pt x="f286" y="f287"/>
                  </a:cubicBezTo>
                  <a:cubicBezTo>
                    <a:pt x="f288" y="f254"/>
                    <a:pt x="f286" y="f289"/>
                    <a:pt x="f290" y="f291"/>
                  </a:cubicBezTo>
                  <a:cubicBezTo>
                    <a:pt x="f292" y="f293"/>
                    <a:pt x="f106" y="f294"/>
                    <a:pt x="f104" y="f295"/>
                  </a:cubicBezTo>
                  <a:cubicBezTo>
                    <a:pt x="f296" y="f297"/>
                    <a:pt x="f176" y="f298"/>
                    <a:pt x="f216" y="f295"/>
                  </a:cubicBezTo>
                  <a:cubicBezTo>
                    <a:pt x="f171" y="f299"/>
                    <a:pt x="f69" y="f300"/>
                    <a:pt x="f72" y="f301"/>
                  </a:cubicBezTo>
                  <a:cubicBezTo>
                    <a:pt x="f72" y="f269"/>
                    <a:pt x="f72" y="f277"/>
                    <a:pt x="f72" y="f252"/>
                  </a:cubicBezTo>
                  <a:cubicBezTo>
                    <a:pt x="f69" y="f302"/>
                    <a:pt x="f41" y="f303"/>
                    <a:pt x="f145" y="f304"/>
                  </a:cubicBezTo>
                  <a:cubicBezTo>
                    <a:pt x="f137" y="f304"/>
                    <a:pt x="f134" y="f305"/>
                    <a:pt x="f306" y="f277"/>
                  </a:cubicBezTo>
                  <a:cubicBezTo>
                    <a:pt x="f306" y="f307"/>
                    <a:pt x="f306" y="f308"/>
                    <a:pt x="f134" y="f309"/>
                  </a:cubicBezTo>
                  <a:cubicBezTo>
                    <a:pt x="f148" y="f310"/>
                    <a:pt x="f306" y="f295"/>
                    <a:pt x="f311" y="f297"/>
                  </a:cubicBezTo>
                  <a:cubicBezTo>
                    <a:pt x="f312" y="f313"/>
                    <a:pt x="f314" y="f315"/>
                    <a:pt x="f316" y="f317"/>
                  </a:cubicBezTo>
                  <a:cubicBezTo>
                    <a:pt x="f92" y="f318"/>
                    <a:pt x="f319" y="f205"/>
                    <a:pt x="f9" y="f10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091B5CA1-50E5-417D-B6E8-6C5C4F1D6D98}"/>
                </a:ext>
              </a:extLst>
            </p:cNvPr>
            <p:cNvSpPr/>
            <p:nvPr/>
          </p:nvSpPr>
          <p:spPr>
            <a:xfrm>
              <a:off x="5581442" y="1383020"/>
              <a:ext cx="303983" cy="5970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538"/>
                <a:gd name="f8" fmla="val 140"/>
                <a:gd name="f9" fmla="val 135"/>
                <a:gd name="f10" fmla="val 537"/>
                <a:gd name="f11" fmla="val 532"/>
                <a:gd name="f12" fmla="val 133"/>
                <a:gd name="f13" fmla="val 529"/>
                <a:gd name="f14" fmla="val 98"/>
                <a:gd name="f15" fmla="val 421"/>
                <a:gd name="f16" fmla="val 62"/>
                <a:gd name="f17" fmla="val 314"/>
                <a:gd name="f18" fmla="val 26"/>
                <a:gd name="f19" fmla="val 206"/>
                <a:gd name="f20" fmla="val 20"/>
                <a:gd name="f21" fmla="val 186"/>
                <a:gd name="f22" fmla="val 16"/>
                <a:gd name="f23" fmla="val 165"/>
                <a:gd name="f24" fmla="val 13"/>
                <a:gd name="f25" fmla="val 144"/>
                <a:gd name="f26" fmla="val 60"/>
                <a:gd name="f27" fmla="val 43"/>
                <a:gd name="f28" fmla="val 7"/>
                <a:gd name="f29" fmla="val 128"/>
                <a:gd name="f30" fmla="val 2"/>
                <a:gd name="f31" fmla="val 155"/>
                <a:gd name="f32" fmla="val 5"/>
                <a:gd name="f33" fmla="val 205"/>
                <a:gd name="f34" fmla="val 15"/>
                <a:gd name="f35" fmla="val 252"/>
                <a:gd name="f36" fmla="val 35"/>
                <a:gd name="f37" fmla="val 78"/>
                <a:gd name="f38" fmla="val 267"/>
                <a:gd name="f39" fmla="val 136"/>
                <a:gd name="f40" fmla="val 261"/>
                <a:gd name="f41" fmla="val 189"/>
                <a:gd name="f42" fmla="val 244"/>
                <a:gd name="f43" fmla="val 238"/>
                <a:gd name="f44" fmla="val 227"/>
                <a:gd name="f45" fmla="val 288"/>
                <a:gd name="f46" fmla="val 201"/>
                <a:gd name="f47" fmla="val 366"/>
                <a:gd name="f48" fmla="val 174"/>
                <a:gd name="f49" fmla="val 445"/>
                <a:gd name="f50" fmla="val 148"/>
                <a:gd name="f51" fmla="val 523"/>
                <a:gd name="f52" fmla="val 146"/>
                <a:gd name="f53" fmla="val 528"/>
                <a:gd name="f54" fmla="val 147"/>
                <a:gd name="f55" fmla="val 535"/>
                <a:gd name="f56" fmla="+- 0 0 -90"/>
                <a:gd name="f57" fmla="*/ f3 1 274"/>
                <a:gd name="f58" fmla="*/ f4 1 538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274"/>
                <a:gd name="f67" fmla="*/ f63 1 538"/>
                <a:gd name="f68" fmla="*/ 140 f64 1"/>
                <a:gd name="f69" fmla="*/ 538 f63 1"/>
                <a:gd name="f70" fmla="*/ 133 f64 1"/>
                <a:gd name="f71" fmla="*/ 529 f63 1"/>
                <a:gd name="f72" fmla="*/ 26 f64 1"/>
                <a:gd name="f73" fmla="*/ 206 f63 1"/>
                <a:gd name="f74" fmla="*/ 13 f64 1"/>
                <a:gd name="f75" fmla="*/ 144 f63 1"/>
                <a:gd name="f76" fmla="*/ 128 f64 1"/>
                <a:gd name="f77" fmla="*/ 2 f63 1"/>
                <a:gd name="f78" fmla="*/ 205 f64 1"/>
                <a:gd name="f79" fmla="*/ 15 f63 1"/>
                <a:gd name="f80" fmla="*/ 267 f64 1"/>
                <a:gd name="f81" fmla="*/ 136 f63 1"/>
                <a:gd name="f82" fmla="*/ 227 f64 1"/>
                <a:gd name="f83" fmla="*/ 288 f63 1"/>
                <a:gd name="f84" fmla="*/ 148 f64 1"/>
                <a:gd name="f85" fmla="*/ 523 f63 1"/>
                <a:gd name="f86" fmla="+- f65 0 f1"/>
                <a:gd name="f87" fmla="*/ f68 1 274"/>
                <a:gd name="f88" fmla="*/ f69 1 538"/>
                <a:gd name="f89" fmla="*/ f70 1 274"/>
                <a:gd name="f90" fmla="*/ f71 1 538"/>
                <a:gd name="f91" fmla="*/ f72 1 274"/>
                <a:gd name="f92" fmla="*/ f73 1 538"/>
                <a:gd name="f93" fmla="*/ f74 1 274"/>
                <a:gd name="f94" fmla="*/ f75 1 538"/>
                <a:gd name="f95" fmla="*/ f76 1 274"/>
                <a:gd name="f96" fmla="*/ f77 1 538"/>
                <a:gd name="f97" fmla="*/ f78 1 274"/>
                <a:gd name="f98" fmla="*/ f79 1 538"/>
                <a:gd name="f99" fmla="*/ f80 1 274"/>
                <a:gd name="f100" fmla="*/ f81 1 538"/>
                <a:gd name="f101" fmla="*/ f82 1 274"/>
                <a:gd name="f102" fmla="*/ f83 1 538"/>
                <a:gd name="f103" fmla="*/ f84 1 274"/>
                <a:gd name="f104" fmla="*/ f85 1 538"/>
                <a:gd name="f105" fmla="*/ 0 1 f66"/>
                <a:gd name="f106" fmla="*/ f60 1 f66"/>
                <a:gd name="f107" fmla="*/ 0 1 f67"/>
                <a:gd name="f108" fmla="*/ f61 1 f67"/>
                <a:gd name="f109" fmla="*/ f87 1 f66"/>
                <a:gd name="f110" fmla="*/ f88 1 f67"/>
                <a:gd name="f111" fmla="*/ f89 1 f66"/>
                <a:gd name="f112" fmla="*/ f90 1 f67"/>
                <a:gd name="f113" fmla="*/ f91 1 f66"/>
                <a:gd name="f114" fmla="*/ f92 1 f67"/>
                <a:gd name="f115" fmla="*/ f93 1 f66"/>
                <a:gd name="f116" fmla="*/ f94 1 f67"/>
                <a:gd name="f117" fmla="*/ f95 1 f66"/>
                <a:gd name="f118" fmla="*/ f96 1 f67"/>
                <a:gd name="f119" fmla="*/ f97 1 f66"/>
                <a:gd name="f120" fmla="*/ f98 1 f67"/>
                <a:gd name="f121" fmla="*/ f99 1 f66"/>
                <a:gd name="f122" fmla="*/ f100 1 f67"/>
                <a:gd name="f123" fmla="*/ f101 1 f66"/>
                <a:gd name="f124" fmla="*/ f102 1 f67"/>
                <a:gd name="f125" fmla="*/ f103 1 f66"/>
                <a:gd name="f126" fmla="*/ f104 1 f67"/>
                <a:gd name="f127" fmla="*/ f105 f57 1"/>
                <a:gd name="f128" fmla="*/ f106 f57 1"/>
                <a:gd name="f129" fmla="*/ f108 f58 1"/>
                <a:gd name="f130" fmla="*/ f107 f58 1"/>
                <a:gd name="f131" fmla="*/ f109 f57 1"/>
                <a:gd name="f132" fmla="*/ f110 f58 1"/>
                <a:gd name="f133" fmla="*/ f111 f57 1"/>
                <a:gd name="f134" fmla="*/ f112 f58 1"/>
                <a:gd name="f135" fmla="*/ f113 f57 1"/>
                <a:gd name="f136" fmla="*/ f114 f58 1"/>
                <a:gd name="f137" fmla="*/ f115 f57 1"/>
                <a:gd name="f138" fmla="*/ f116 f58 1"/>
                <a:gd name="f139" fmla="*/ f117 f57 1"/>
                <a:gd name="f140" fmla="*/ f118 f58 1"/>
                <a:gd name="f141" fmla="*/ f119 f57 1"/>
                <a:gd name="f142" fmla="*/ f120 f58 1"/>
                <a:gd name="f143" fmla="*/ f121 f57 1"/>
                <a:gd name="f144" fmla="*/ f122 f58 1"/>
                <a:gd name="f145" fmla="*/ f123 f57 1"/>
                <a:gd name="f146" fmla="*/ f124 f58 1"/>
                <a:gd name="f147" fmla="*/ f125 f57 1"/>
                <a:gd name="f148" fmla="*/ f126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1" y="f132"/>
                </a:cxn>
                <a:cxn ang="f86">
                  <a:pos x="f133" y="f134"/>
                </a:cxn>
                <a:cxn ang="f86">
                  <a:pos x="f135" y="f136"/>
                </a:cxn>
                <a:cxn ang="f86">
                  <a:pos x="f137" y="f138"/>
                </a:cxn>
                <a:cxn ang="f86">
                  <a:pos x="f139" y="f140"/>
                </a:cxn>
                <a:cxn ang="f86">
                  <a:pos x="f141" y="f142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31" y="f132"/>
                </a:cxn>
              </a:cxnLst>
              <a:rect l="f127" t="f130" r="f128" b="f129"/>
              <a:pathLst>
                <a:path w="274" h="538">
                  <a:moveTo>
                    <a:pt x="f8" y="f7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5" y="f26"/>
                    <a:pt x="f27" y="f28"/>
                    <a:pt x="f29" y="f30"/>
                  </a:cubicBezTo>
                  <a:cubicBezTo>
                    <a:pt x="f31" y="f5"/>
                    <a:pt x="f2" y="f32"/>
                    <a:pt x="f33" y="f34"/>
                  </a:cubicBezTo>
                  <a:cubicBezTo>
                    <a:pt x="f35" y="f36"/>
                    <a:pt x="f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8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51D6628F-8DD5-4B9E-933A-D6E6CB1F9967}"/>
                </a:ext>
              </a:extLst>
            </p:cNvPr>
            <p:cNvSpPr/>
            <p:nvPr/>
          </p:nvSpPr>
          <p:spPr>
            <a:xfrm>
              <a:off x="6269327" y="3166942"/>
              <a:ext cx="756922" cy="9276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1"/>
                <a:gd name="f7" fmla="val 835"/>
                <a:gd name="f8" fmla="val 26"/>
                <a:gd name="f9" fmla="val 465"/>
                <a:gd name="f10" fmla="val 47"/>
                <a:gd name="f11" fmla="val 460"/>
                <a:gd name="f12" fmla="val 69"/>
                <a:gd name="f13" fmla="val 463"/>
                <a:gd name="f14" fmla="val 90"/>
                <a:gd name="f15" fmla="val 458"/>
                <a:gd name="f16" fmla="val 98"/>
                <a:gd name="f17" fmla="val 456"/>
                <a:gd name="f18" fmla="val 106"/>
                <a:gd name="f19" fmla="val 455"/>
                <a:gd name="f20" fmla="val 113"/>
                <a:gd name="f21" fmla="val 450"/>
                <a:gd name="f22" fmla="val 125"/>
                <a:gd name="f23" fmla="val 443"/>
                <a:gd name="f24" fmla="val 128"/>
                <a:gd name="f25" fmla="val 431"/>
                <a:gd name="f26" fmla="val 117"/>
                <a:gd name="f27" fmla="val 423"/>
                <a:gd name="f28" fmla="val 95"/>
                <a:gd name="f29" fmla="val 406"/>
                <a:gd name="f30" fmla="val 85"/>
                <a:gd name="f31" fmla="val 386"/>
                <a:gd name="f32" fmla="val 88"/>
                <a:gd name="f33" fmla="val 359"/>
                <a:gd name="f34" fmla="val 91"/>
                <a:gd name="f35" fmla="val 330"/>
                <a:gd name="f36" fmla="val 107"/>
                <a:gd name="f37" fmla="val 309"/>
                <a:gd name="f38" fmla="val 290"/>
                <a:gd name="f39" fmla="val 167"/>
                <a:gd name="f40" fmla="val 258"/>
                <a:gd name="f41" fmla="val 213"/>
                <a:gd name="f42" fmla="val 243"/>
                <a:gd name="f43" fmla="val 262"/>
                <a:gd name="f44" fmla="val 237"/>
                <a:gd name="f45" fmla="val 318"/>
                <a:gd name="f46" fmla="val 230"/>
                <a:gd name="f47" fmla="val 372"/>
                <a:gd name="f48" fmla="val 234"/>
                <a:gd name="f49" fmla="val 426"/>
                <a:gd name="f50" fmla="val 250"/>
                <a:gd name="f51" fmla="val 435"/>
                <a:gd name="f52" fmla="val 253"/>
                <a:gd name="f53" fmla="val 441"/>
                <a:gd name="f54" fmla="val 251"/>
                <a:gd name="f55" fmla="val 447"/>
                <a:gd name="f56" fmla="val 244"/>
                <a:gd name="f57" fmla="val 487"/>
                <a:gd name="f58" fmla="val 199"/>
                <a:gd name="f59" fmla="val 530"/>
                <a:gd name="f60" fmla="val 157"/>
                <a:gd name="f61" fmla="val 573"/>
                <a:gd name="f62" fmla="val 115"/>
                <a:gd name="f63" fmla="val 605"/>
                <a:gd name="f64" fmla="val 633"/>
                <a:gd name="f65" fmla="val 51"/>
                <a:gd name="f66" fmla="val 653"/>
                <a:gd name="f67" fmla="val 11"/>
                <a:gd name="f68" fmla="val 656"/>
                <a:gd name="f69" fmla="val 7"/>
                <a:gd name="f70" fmla="val 658"/>
                <a:gd name="f71" fmla="val 664"/>
                <a:gd name="f72" fmla="val 1"/>
                <a:gd name="f73" fmla="val 671"/>
                <a:gd name="f74" fmla="val 9"/>
                <a:gd name="f75" fmla="val 673"/>
                <a:gd name="f76" fmla="val 15"/>
                <a:gd name="f77" fmla="val 49"/>
                <a:gd name="f78" fmla="val 82"/>
                <a:gd name="f79" fmla="val 662"/>
                <a:gd name="f80" fmla="val 657"/>
                <a:gd name="f81" fmla="val 129"/>
                <a:gd name="f82" fmla="val 652"/>
                <a:gd name="f83" fmla="val 142"/>
                <a:gd name="f84" fmla="val 646"/>
                <a:gd name="f85" fmla="val 156"/>
                <a:gd name="f86" fmla="val 629"/>
                <a:gd name="f87" fmla="val 206"/>
                <a:gd name="f88" fmla="val 636"/>
                <a:gd name="f89" fmla="val 233"/>
                <a:gd name="f90" fmla="val 638"/>
                <a:gd name="f91" fmla="val 241"/>
                <a:gd name="f92" fmla="val 249"/>
                <a:gd name="f93" fmla="val 634"/>
                <a:gd name="f94" fmla="val 257"/>
                <a:gd name="f95" fmla="val 267"/>
                <a:gd name="f96" fmla="val 619"/>
                <a:gd name="f97" fmla="val 268"/>
                <a:gd name="f98" fmla="val 610"/>
                <a:gd name="f99" fmla="val 266"/>
                <a:gd name="f100" fmla="val 599"/>
                <a:gd name="f101" fmla="val 265"/>
                <a:gd name="f102" fmla="val 603"/>
                <a:gd name="f103" fmla="val 256"/>
                <a:gd name="f104" fmla="val 608"/>
                <a:gd name="f105" fmla="val 222"/>
                <a:gd name="f106" fmla="val 589"/>
                <a:gd name="f107" fmla="val 248"/>
                <a:gd name="f108" fmla="val 271"/>
                <a:gd name="f109" fmla="val 588"/>
                <a:gd name="f110" fmla="val 301"/>
                <a:gd name="f111" fmla="val 592"/>
                <a:gd name="f112" fmla="val 595"/>
                <a:gd name="f113" fmla="val 317"/>
                <a:gd name="f114" fmla="val 596"/>
                <a:gd name="f115" fmla="val 326"/>
                <a:gd name="f116" fmla="val 597"/>
                <a:gd name="f117" fmla="val 338"/>
                <a:gd name="f118" fmla="val 349"/>
                <a:gd name="f119" fmla="val 580"/>
                <a:gd name="f120" fmla="val 353"/>
                <a:gd name="f121" fmla="val 567"/>
                <a:gd name="f122" fmla="val 357"/>
                <a:gd name="f123" fmla="val 561"/>
                <a:gd name="f124" fmla="val 347"/>
                <a:gd name="f125" fmla="val 555"/>
                <a:gd name="f126" fmla="val 337"/>
                <a:gd name="f127" fmla="val 547"/>
                <a:gd name="f128" fmla="val 325"/>
                <a:gd name="f129" fmla="val 553"/>
                <a:gd name="f130" fmla="val 310"/>
                <a:gd name="f131" fmla="val 550"/>
                <a:gd name="f132" fmla="val 296"/>
                <a:gd name="f133" fmla="val 524"/>
                <a:gd name="f134" fmla="val 312"/>
                <a:gd name="f135" fmla="val 514"/>
                <a:gd name="f136" fmla="val 340"/>
                <a:gd name="f137" fmla="val 525"/>
                <a:gd name="f138" fmla="val 367"/>
                <a:gd name="f139" fmla="val 527"/>
                <a:gd name="f140" fmla="val 378"/>
                <a:gd name="f141" fmla="val 532"/>
                <a:gd name="f142" fmla="val 383"/>
                <a:gd name="f143" fmla="val 537"/>
                <a:gd name="f144" fmla="val 395"/>
                <a:gd name="f145" fmla="val 539"/>
                <a:gd name="f146" fmla="val 407"/>
                <a:gd name="f147" fmla="val 414"/>
                <a:gd name="f148" fmla="val 509"/>
                <a:gd name="f149" fmla="val 421"/>
                <a:gd name="f150" fmla="val 496"/>
                <a:gd name="f151" fmla="val 417"/>
                <a:gd name="f152" fmla="val 488"/>
                <a:gd name="f153" fmla="val 403"/>
                <a:gd name="f154" fmla="val 479"/>
                <a:gd name="f155" fmla="val 385"/>
                <a:gd name="f156" fmla="val 486"/>
                <a:gd name="f157" fmla="val 499"/>
                <a:gd name="f158" fmla="val 314"/>
                <a:gd name="f159" fmla="val 498"/>
                <a:gd name="f160" fmla="val 315"/>
                <a:gd name="f161" fmla="val 445"/>
                <a:gd name="f162" fmla="val 294"/>
                <a:gd name="f163" fmla="val 436"/>
                <a:gd name="f164" fmla="val 299"/>
                <a:gd name="f165" fmla="val 428"/>
                <a:gd name="f166" fmla="val 316"/>
                <a:gd name="f167" fmla="val 368"/>
                <a:gd name="f168" fmla="val 384"/>
                <a:gd name="f169" fmla="val 376"/>
                <a:gd name="f170" fmla="val 369"/>
                <a:gd name="f171" fmla="val 534"/>
                <a:gd name="f172" fmla="val 342"/>
                <a:gd name="f173" fmla="val 583"/>
                <a:gd name="f174" fmla="val 631"/>
                <a:gd name="f175" fmla="val 297"/>
                <a:gd name="f176" fmla="val 669"/>
                <a:gd name="f177" fmla="val 277"/>
                <a:gd name="f178" fmla="val 708"/>
                <a:gd name="f179" fmla="val 247"/>
                <a:gd name="f180" fmla="val 740"/>
                <a:gd name="f181" fmla="val 184"/>
                <a:gd name="f182" fmla="val 809"/>
                <a:gd name="f183" fmla="val 105"/>
                <a:gd name="f184" fmla="val 13"/>
                <a:gd name="f185" fmla="val 824"/>
                <a:gd name="f186" fmla="val 8"/>
                <a:gd name="f187" fmla="val 823"/>
                <a:gd name="f188" fmla="val 3"/>
                <a:gd name="f189" fmla="val 817"/>
                <a:gd name="f190" fmla="val 810"/>
                <a:gd name="f191" fmla="val 18"/>
                <a:gd name="f192" fmla="val 28"/>
                <a:gd name="f193" fmla="val 806"/>
                <a:gd name="f194" fmla="val 134"/>
                <a:gd name="f195" fmla="val 775"/>
                <a:gd name="f196" fmla="val 719"/>
                <a:gd name="f197" fmla="val 292"/>
                <a:gd name="f198" fmla="val 328"/>
                <a:gd name="f199" fmla="val 585"/>
                <a:gd name="f200" fmla="val 345"/>
                <a:gd name="f201" fmla="val 533"/>
                <a:gd name="f202" fmla="val 351"/>
                <a:gd name="f203" fmla="val 475"/>
                <a:gd name="f204" fmla="val 415"/>
                <a:gd name="f205" fmla="val 374"/>
                <a:gd name="f206" fmla="val 358"/>
                <a:gd name="f207" fmla="val 405"/>
                <a:gd name="f208" fmla="val 305"/>
                <a:gd name="f209" fmla="val 413"/>
                <a:gd name="f210" fmla="val 410"/>
                <a:gd name="f211" fmla="val 286"/>
                <a:gd name="f212" fmla="val 283"/>
                <a:gd name="f213" fmla="val 275"/>
                <a:gd name="f214" fmla="val 274"/>
                <a:gd name="f215" fmla="val 229"/>
                <a:gd name="f216" fmla="val 295"/>
                <a:gd name="f217" fmla="val 210"/>
                <a:gd name="f218" fmla="val 302"/>
                <a:gd name="f219" fmla="val 192"/>
                <a:gd name="f220" fmla="val 313"/>
                <a:gd name="f221" fmla="val 176"/>
                <a:gd name="f222" fmla="val 155"/>
                <a:gd name="f223" fmla="val 343"/>
                <a:gd name="f224" fmla="val 143"/>
                <a:gd name="f225" fmla="val 364"/>
                <a:gd name="f226" fmla="val 145"/>
                <a:gd name="f227" fmla="val 392"/>
                <a:gd name="f228" fmla="val 146"/>
                <a:gd name="f229" fmla="val 408"/>
                <a:gd name="f230" fmla="val 424"/>
                <a:gd name="f231" fmla="val 440"/>
                <a:gd name="f232" fmla="val 472"/>
                <a:gd name="f233" fmla="val 126"/>
                <a:gd name="f234" fmla="val 93"/>
                <a:gd name="f235" fmla="val 535"/>
                <a:gd name="f236" fmla="val 263"/>
                <a:gd name="f237" fmla="val 511"/>
                <a:gd name="f238" fmla="val 494"/>
                <a:gd name="f239" fmla="val 521"/>
                <a:gd name="f240" fmla="val 529"/>
                <a:gd name="f241" fmla="val 232"/>
                <a:gd name="f242" fmla="val 574"/>
                <a:gd name="f243" fmla="val 227"/>
                <a:gd name="f244" fmla="val 202"/>
                <a:gd name="f245" fmla="val 611"/>
                <a:gd name="f246" fmla="val 164"/>
                <a:gd name="f247" fmla="val 168"/>
                <a:gd name="f248" fmla="val 604"/>
                <a:gd name="f249" fmla="val 173"/>
                <a:gd name="f250" fmla="val 601"/>
                <a:gd name="f251" fmla="val 177"/>
                <a:gd name="f252" fmla="val 197"/>
                <a:gd name="f253" fmla="val 554"/>
                <a:gd name="f254" fmla="val 178"/>
                <a:gd name="f255" fmla="val 546"/>
                <a:gd name="f256" fmla="val 171"/>
                <a:gd name="f257" fmla="val 543"/>
                <a:gd name="f258" fmla="val 540"/>
                <a:gd name="f259" fmla="val 182"/>
                <a:gd name="f260" fmla="val 520"/>
                <a:gd name="f261" fmla="val 501"/>
                <a:gd name="f262" fmla="val 482"/>
                <a:gd name="f263" fmla="val 476"/>
                <a:gd name="f264" fmla="val 464"/>
                <a:gd name="f265" fmla="val 469"/>
                <a:gd name="f266" fmla="val 278"/>
                <a:gd name="f267" fmla="val 489"/>
                <a:gd name="f268" fmla="val 281"/>
                <a:gd name="f269" fmla="val 502"/>
                <a:gd name="f270" fmla="val 515"/>
                <a:gd name="f271" fmla="val 273"/>
                <a:gd name="f272" fmla="val 654"/>
                <a:gd name="f273" fmla="val 39"/>
                <a:gd name="f274" fmla="val 119"/>
                <a:gd name="f275" fmla="val 569"/>
                <a:gd name="f276" fmla="val 151"/>
                <a:gd name="f277" fmla="val 615"/>
                <a:gd name="f278" fmla="val 138"/>
                <a:gd name="f279" fmla="+- 0 0 -90"/>
                <a:gd name="f280" fmla="*/ f3 1 681"/>
                <a:gd name="f281" fmla="*/ f4 1 835"/>
                <a:gd name="f282" fmla="val f5"/>
                <a:gd name="f283" fmla="val f6"/>
                <a:gd name="f284" fmla="val f7"/>
                <a:gd name="f285" fmla="*/ f279 f0 1"/>
                <a:gd name="f286" fmla="+- f284 0 f282"/>
                <a:gd name="f287" fmla="+- f283 0 f282"/>
                <a:gd name="f288" fmla="*/ f285 1 f2"/>
                <a:gd name="f289" fmla="*/ f287 1 681"/>
                <a:gd name="f290" fmla="*/ f286 1 835"/>
                <a:gd name="f291" fmla="*/ 90 f287 1"/>
                <a:gd name="f292" fmla="*/ 458 f286 1"/>
                <a:gd name="f293" fmla="*/ 117 f287 1"/>
                <a:gd name="f294" fmla="*/ 423 f286 1"/>
                <a:gd name="f295" fmla="*/ 128 f287 1"/>
                <a:gd name="f296" fmla="*/ 290 f286 1"/>
                <a:gd name="f297" fmla="*/ 426 f287 1"/>
                <a:gd name="f298" fmla="*/ 250 f286 1"/>
                <a:gd name="f299" fmla="*/ 573 f287 1"/>
                <a:gd name="f300" fmla="*/ 115 f286 1"/>
                <a:gd name="f301" fmla="*/ 664 f287 1"/>
                <a:gd name="f302" fmla="*/ 1 f286 1"/>
                <a:gd name="f303" fmla="*/ 662 f287 1"/>
                <a:gd name="f304" fmla="*/ 636 f287 1"/>
                <a:gd name="f305" fmla="*/ 233 f286 1"/>
                <a:gd name="f306" fmla="*/ 610 f287 1"/>
                <a:gd name="f307" fmla="*/ 266 f286 1"/>
                <a:gd name="f308" fmla="*/ 605 f287 1"/>
                <a:gd name="f309" fmla="*/ 222 f286 1"/>
                <a:gd name="f310" fmla="*/ 596 f287 1"/>
                <a:gd name="f311" fmla="*/ 326 f286 1"/>
                <a:gd name="f312" fmla="*/ 555 f287 1"/>
                <a:gd name="f313" fmla="*/ 337 f286 1"/>
                <a:gd name="f314" fmla="*/ 525 f287 1"/>
                <a:gd name="f315" fmla="*/ 367 f286 1"/>
                <a:gd name="f316" fmla="*/ 524 f287 1"/>
                <a:gd name="f317" fmla="*/ 414 f286 1"/>
                <a:gd name="f318" fmla="*/ 486 f287 1"/>
                <a:gd name="f319" fmla="*/ 349 f286 1"/>
                <a:gd name="f320" fmla="*/ 428 f287 1"/>
                <a:gd name="f321" fmla="*/ 316 f286 1"/>
                <a:gd name="f322" fmla="*/ 317 f287 1"/>
                <a:gd name="f323" fmla="*/ 631 f286 1"/>
                <a:gd name="f324" fmla="*/ 13 f287 1"/>
                <a:gd name="f325" fmla="*/ 824 f286 1"/>
                <a:gd name="f326" fmla="*/ 28 f287 1"/>
                <a:gd name="f327" fmla="*/ 806 f286 1"/>
                <a:gd name="f328" fmla="*/ 351 f287 1"/>
                <a:gd name="f329" fmla="*/ 475 f286 1"/>
                <a:gd name="f330" fmla="*/ 395 f287 1"/>
                <a:gd name="f331" fmla="*/ 283 f286 1"/>
                <a:gd name="f332" fmla="*/ 176 f287 1"/>
                <a:gd name="f333" fmla="*/ 145 f287 1"/>
                <a:gd name="f334" fmla="*/ 440 f286 1"/>
                <a:gd name="f335" fmla="*/ 26 f287 1"/>
                <a:gd name="f336" fmla="*/ 465 f286 1"/>
                <a:gd name="f337" fmla="*/ 265 f286 1"/>
                <a:gd name="f338" fmla="*/ 521 f287 1"/>
                <a:gd name="f339" fmla="*/ 611 f287 1"/>
                <a:gd name="f340" fmla="*/ 164 f286 1"/>
                <a:gd name="f341" fmla="*/ 554 f287 1"/>
                <a:gd name="f342" fmla="*/ 178 f286 1"/>
                <a:gd name="f343" fmla="*/ 482 f287 1"/>
                <a:gd name="f344" fmla="*/ 243 f286 1"/>
                <a:gd name="f345" fmla="*/ 502 f287 1"/>
                <a:gd name="f346" fmla="*/ 281 f286 1"/>
                <a:gd name="f347" fmla="*/ 654 f287 1"/>
                <a:gd name="f348" fmla="*/ 39 f286 1"/>
                <a:gd name="f349" fmla="+- f288 0 f1"/>
                <a:gd name="f350" fmla="*/ f291 1 681"/>
                <a:gd name="f351" fmla="*/ f292 1 835"/>
                <a:gd name="f352" fmla="*/ f293 1 681"/>
                <a:gd name="f353" fmla="*/ f294 1 835"/>
                <a:gd name="f354" fmla="*/ f295 1 681"/>
                <a:gd name="f355" fmla="*/ f296 1 835"/>
                <a:gd name="f356" fmla="*/ f297 1 681"/>
                <a:gd name="f357" fmla="*/ f298 1 835"/>
                <a:gd name="f358" fmla="*/ f299 1 681"/>
                <a:gd name="f359" fmla="*/ f300 1 835"/>
                <a:gd name="f360" fmla="*/ f301 1 681"/>
                <a:gd name="f361" fmla="*/ f302 1 835"/>
                <a:gd name="f362" fmla="*/ f303 1 681"/>
                <a:gd name="f363" fmla="*/ f304 1 681"/>
                <a:gd name="f364" fmla="*/ f305 1 835"/>
                <a:gd name="f365" fmla="*/ f306 1 681"/>
                <a:gd name="f366" fmla="*/ f307 1 835"/>
                <a:gd name="f367" fmla="*/ f308 1 681"/>
                <a:gd name="f368" fmla="*/ f309 1 835"/>
                <a:gd name="f369" fmla="*/ f310 1 681"/>
                <a:gd name="f370" fmla="*/ f311 1 835"/>
                <a:gd name="f371" fmla="*/ f312 1 681"/>
                <a:gd name="f372" fmla="*/ f313 1 835"/>
                <a:gd name="f373" fmla="*/ f314 1 681"/>
                <a:gd name="f374" fmla="*/ f315 1 835"/>
                <a:gd name="f375" fmla="*/ f316 1 681"/>
                <a:gd name="f376" fmla="*/ f317 1 835"/>
                <a:gd name="f377" fmla="*/ f318 1 681"/>
                <a:gd name="f378" fmla="*/ f319 1 835"/>
                <a:gd name="f379" fmla="*/ f320 1 681"/>
                <a:gd name="f380" fmla="*/ f321 1 835"/>
                <a:gd name="f381" fmla="*/ f322 1 681"/>
                <a:gd name="f382" fmla="*/ f323 1 835"/>
                <a:gd name="f383" fmla="*/ f324 1 681"/>
                <a:gd name="f384" fmla="*/ f325 1 835"/>
                <a:gd name="f385" fmla="*/ f326 1 681"/>
                <a:gd name="f386" fmla="*/ f327 1 835"/>
                <a:gd name="f387" fmla="*/ f328 1 681"/>
                <a:gd name="f388" fmla="*/ f329 1 835"/>
                <a:gd name="f389" fmla="*/ f330 1 681"/>
                <a:gd name="f390" fmla="*/ f331 1 835"/>
                <a:gd name="f391" fmla="*/ f332 1 681"/>
                <a:gd name="f392" fmla="*/ f333 1 681"/>
                <a:gd name="f393" fmla="*/ f334 1 835"/>
                <a:gd name="f394" fmla="*/ f335 1 681"/>
                <a:gd name="f395" fmla="*/ f336 1 835"/>
                <a:gd name="f396" fmla="*/ f337 1 835"/>
                <a:gd name="f397" fmla="*/ f338 1 681"/>
                <a:gd name="f398" fmla="*/ f339 1 681"/>
                <a:gd name="f399" fmla="*/ f340 1 835"/>
                <a:gd name="f400" fmla="*/ f341 1 681"/>
                <a:gd name="f401" fmla="*/ f342 1 835"/>
                <a:gd name="f402" fmla="*/ f343 1 681"/>
                <a:gd name="f403" fmla="*/ f344 1 835"/>
                <a:gd name="f404" fmla="*/ f345 1 681"/>
                <a:gd name="f405" fmla="*/ f346 1 835"/>
                <a:gd name="f406" fmla="*/ f347 1 681"/>
                <a:gd name="f407" fmla="*/ f348 1 835"/>
                <a:gd name="f408" fmla="*/ 0 1 f289"/>
                <a:gd name="f409" fmla="*/ f283 1 f289"/>
                <a:gd name="f410" fmla="*/ 0 1 f290"/>
                <a:gd name="f411" fmla="*/ f284 1 f290"/>
                <a:gd name="f412" fmla="*/ f350 1 f289"/>
                <a:gd name="f413" fmla="*/ f351 1 f290"/>
                <a:gd name="f414" fmla="*/ f352 1 f289"/>
                <a:gd name="f415" fmla="*/ f353 1 f290"/>
                <a:gd name="f416" fmla="*/ f354 1 f289"/>
                <a:gd name="f417" fmla="*/ f355 1 f290"/>
                <a:gd name="f418" fmla="*/ f356 1 f289"/>
                <a:gd name="f419" fmla="*/ f357 1 f290"/>
                <a:gd name="f420" fmla="*/ f358 1 f289"/>
                <a:gd name="f421" fmla="*/ f359 1 f290"/>
                <a:gd name="f422" fmla="*/ f360 1 f289"/>
                <a:gd name="f423" fmla="*/ f361 1 f290"/>
                <a:gd name="f424" fmla="*/ f362 1 f289"/>
                <a:gd name="f425" fmla="*/ f363 1 f289"/>
                <a:gd name="f426" fmla="*/ f364 1 f290"/>
                <a:gd name="f427" fmla="*/ f365 1 f289"/>
                <a:gd name="f428" fmla="*/ f366 1 f290"/>
                <a:gd name="f429" fmla="*/ f367 1 f289"/>
                <a:gd name="f430" fmla="*/ f368 1 f290"/>
                <a:gd name="f431" fmla="*/ f369 1 f289"/>
                <a:gd name="f432" fmla="*/ f370 1 f290"/>
                <a:gd name="f433" fmla="*/ f371 1 f289"/>
                <a:gd name="f434" fmla="*/ f372 1 f290"/>
                <a:gd name="f435" fmla="*/ f373 1 f289"/>
                <a:gd name="f436" fmla="*/ f374 1 f290"/>
                <a:gd name="f437" fmla="*/ f375 1 f289"/>
                <a:gd name="f438" fmla="*/ f376 1 f290"/>
                <a:gd name="f439" fmla="*/ f377 1 f289"/>
                <a:gd name="f440" fmla="*/ f378 1 f290"/>
                <a:gd name="f441" fmla="*/ f379 1 f289"/>
                <a:gd name="f442" fmla="*/ f380 1 f290"/>
                <a:gd name="f443" fmla="*/ f381 1 f289"/>
                <a:gd name="f444" fmla="*/ f382 1 f290"/>
                <a:gd name="f445" fmla="*/ f383 1 f289"/>
                <a:gd name="f446" fmla="*/ f384 1 f290"/>
                <a:gd name="f447" fmla="*/ f385 1 f289"/>
                <a:gd name="f448" fmla="*/ f386 1 f290"/>
                <a:gd name="f449" fmla="*/ f387 1 f289"/>
                <a:gd name="f450" fmla="*/ f388 1 f290"/>
                <a:gd name="f451" fmla="*/ f389 1 f289"/>
                <a:gd name="f452" fmla="*/ f390 1 f290"/>
                <a:gd name="f453" fmla="*/ f391 1 f289"/>
                <a:gd name="f454" fmla="*/ f392 1 f289"/>
                <a:gd name="f455" fmla="*/ f393 1 f290"/>
                <a:gd name="f456" fmla="*/ f394 1 f289"/>
                <a:gd name="f457" fmla="*/ f395 1 f290"/>
                <a:gd name="f458" fmla="*/ f396 1 f290"/>
                <a:gd name="f459" fmla="*/ f397 1 f289"/>
                <a:gd name="f460" fmla="*/ f398 1 f289"/>
                <a:gd name="f461" fmla="*/ f399 1 f290"/>
                <a:gd name="f462" fmla="*/ f400 1 f289"/>
                <a:gd name="f463" fmla="*/ f401 1 f290"/>
                <a:gd name="f464" fmla="*/ f402 1 f289"/>
                <a:gd name="f465" fmla="*/ f403 1 f290"/>
                <a:gd name="f466" fmla="*/ f404 1 f289"/>
                <a:gd name="f467" fmla="*/ f405 1 f290"/>
                <a:gd name="f468" fmla="*/ f406 1 f289"/>
                <a:gd name="f469" fmla="*/ f407 1 f290"/>
                <a:gd name="f470" fmla="*/ f408 f280 1"/>
                <a:gd name="f471" fmla="*/ f409 f280 1"/>
                <a:gd name="f472" fmla="*/ f411 f281 1"/>
                <a:gd name="f473" fmla="*/ f410 f281 1"/>
                <a:gd name="f474" fmla="*/ f412 f280 1"/>
                <a:gd name="f475" fmla="*/ f413 f281 1"/>
                <a:gd name="f476" fmla="*/ f414 f280 1"/>
                <a:gd name="f477" fmla="*/ f415 f281 1"/>
                <a:gd name="f478" fmla="*/ f416 f280 1"/>
                <a:gd name="f479" fmla="*/ f417 f281 1"/>
                <a:gd name="f480" fmla="*/ f418 f280 1"/>
                <a:gd name="f481" fmla="*/ f419 f281 1"/>
                <a:gd name="f482" fmla="*/ f420 f280 1"/>
                <a:gd name="f483" fmla="*/ f421 f281 1"/>
                <a:gd name="f484" fmla="*/ f422 f280 1"/>
                <a:gd name="f485" fmla="*/ f423 f281 1"/>
                <a:gd name="f486" fmla="*/ f424 f280 1"/>
                <a:gd name="f487" fmla="*/ f425 f280 1"/>
                <a:gd name="f488" fmla="*/ f426 f281 1"/>
                <a:gd name="f489" fmla="*/ f427 f280 1"/>
                <a:gd name="f490" fmla="*/ f428 f281 1"/>
                <a:gd name="f491" fmla="*/ f429 f280 1"/>
                <a:gd name="f492" fmla="*/ f430 f281 1"/>
                <a:gd name="f493" fmla="*/ f431 f280 1"/>
                <a:gd name="f494" fmla="*/ f432 f281 1"/>
                <a:gd name="f495" fmla="*/ f433 f280 1"/>
                <a:gd name="f496" fmla="*/ f434 f281 1"/>
                <a:gd name="f497" fmla="*/ f435 f280 1"/>
                <a:gd name="f498" fmla="*/ f436 f281 1"/>
                <a:gd name="f499" fmla="*/ f437 f280 1"/>
                <a:gd name="f500" fmla="*/ f438 f281 1"/>
                <a:gd name="f501" fmla="*/ f439 f280 1"/>
                <a:gd name="f502" fmla="*/ f440 f281 1"/>
                <a:gd name="f503" fmla="*/ f441 f280 1"/>
                <a:gd name="f504" fmla="*/ f442 f281 1"/>
                <a:gd name="f505" fmla="*/ f443 f280 1"/>
                <a:gd name="f506" fmla="*/ f444 f281 1"/>
                <a:gd name="f507" fmla="*/ f445 f280 1"/>
                <a:gd name="f508" fmla="*/ f446 f281 1"/>
                <a:gd name="f509" fmla="*/ f447 f280 1"/>
                <a:gd name="f510" fmla="*/ f448 f281 1"/>
                <a:gd name="f511" fmla="*/ f449 f280 1"/>
                <a:gd name="f512" fmla="*/ f450 f281 1"/>
                <a:gd name="f513" fmla="*/ f451 f280 1"/>
                <a:gd name="f514" fmla="*/ f452 f281 1"/>
                <a:gd name="f515" fmla="*/ f453 f280 1"/>
                <a:gd name="f516" fmla="*/ f454 f280 1"/>
                <a:gd name="f517" fmla="*/ f455 f281 1"/>
                <a:gd name="f518" fmla="*/ f456 f280 1"/>
                <a:gd name="f519" fmla="*/ f457 f281 1"/>
                <a:gd name="f520" fmla="*/ f458 f281 1"/>
                <a:gd name="f521" fmla="*/ f459 f280 1"/>
                <a:gd name="f522" fmla="*/ f460 f280 1"/>
                <a:gd name="f523" fmla="*/ f461 f281 1"/>
                <a:gd name="f524" fmla="*/ f462 f280 1"/>
                <a:gd name="f525" fmla="*/ f463 f281 1"/>
                <a:gd name="f526" fmla="*/ f464 f280 1"/>
                <a:gd name="f527" fmla="*/ f465 f281 1"/>
                <a:gd name="f528" fmla="*/ f466 f280 1"/>
                <a:gd name="f529" fmla="*/ f467 f281 1"/>
                <a:gd name="f530" fmla="*/ f468 f280 1"/>
                <a:gd name="f531" fmla="*/ f469 f2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9">
                  <a:pos x="f474" y="f475"/>
                </a:cxn>
                <a:cxn ang="f349">
                  <a:pos x="f476" y="f477"/>
                </a:cxn>
                <a:cxn ang="f349">
                  <a:pos x="f478" y="f479"/>
                </a:cxn>
                <a:cxn ang="f349">
                  <a:pos x="f480" y="f481"/>
                </a:cxn>
                <a:cxn ang="f349">
                  <a:pos x="f482" y="f483"/>
                </a:cxn>
                <a:cxn ang="f349">
                  <a:pos x="f484" y="f485"/>
                </a:cxn>
                <a:cxn ang="f349">
                  <a:pos x="f486" y="f483"/>
                </a:cxn>
                <a:cxn ang="f349">
                  <a:pos x="f487" y="f488"/>
                </a:cxn>
                <a:cxn ang="f349">
                  <a:pos x="f489" y="f490"/>
                </a:cxn>
                <a:cxn ang="f349">
                  <a:pos x="f491" y="f492"/>
                </a:cxn>
                <a:cxn ang="f349">
                  <a:pos x="f493" y="f494"/>
                </a:cxn>
                <a:cxn ang="f349">
                  <a:pos x="f495" y="f496"/>
                </a:cxn>
                <a:cxn ang="f349">
                  <a:pos x="f497" y="f498"/>
                </a:cxn>
                <a:cxn ang="f349">
                  <a:pos x="f499" y="f500"/>
                </a:cxn>
                <a:cxn ang="f349">
                  <a:pos x="f501" y="f502"/>
                </a:cxn>
                <a:cxn ang="f349">
                  <a:pos x="f503" y="f504"/>
                </a:cxn>
                <a:cxn ang="f349">
                  <a:pos x="f505" y="f506"/>
                </a:cxn>
                <a:cxn ang="f349">
                  <a:pos x="f507" y="f508"/>
                </a:cxn>
                <a:cxn ang="f349">
                  <a:pos x="f509" y="f510"/>
                </a:cxn>
                <a:cxn ang="f349">
                  <a:pos x="f511" y="f512"/>
                </a:cxn>
                <a:cxn ang="f349">
                  <a:pos x="f513" y="f514"/>
                </a:cxn>
                <a:cxn ang="f349">
                  <a:pos x="f515" y="f494"/>
                </a:cxn>
                <a:cxn ang="f349">
                  <a:pos x="f516" y="f517"/>
                </a:cxn>
                <a:cxn ang="f349">
                  <a:pos x="f518" y="f519"/>
                </a:cxn>
                <a:cxn ang="f349">
                  <a:pos x="f499" y="f520"/>
                </a:cxn>
                <a:cxn ang="f349">
                  <a:pos x="f521" y="f488"/>
                </a:cxn>
                <a:cxn ang="f349">
                  <a:pos x="f522" y="f523"/>
                </a:cxn>
                <a:cxn ang="f349">
                  <a:pos x="f524" y="f525"/>
                </a:cxn>
                <a:cxn ang="f349">
                  <a:pos x="f526" y="f527"/>
                </a:cxn>
                <a:cxn ang="f349">
                  <a:pos x="f528" y="f529"/>
                </a:cxn>
                <a:cxn ang="f349">
                  <a:pos x="f530" y="f531"/>
                </a:cxn>
                <a:cxn ang="f349">
                  <a:pos x="f530" y="f531"/>
                </a:cxn>
              </a:cxnLst>
              <a:rect l="f470" t="f473" r="f471" b="f472"/>
              <a:pathLst>
                <a:path w="681" h="83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4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30"/>
                    <a:pt x="f64" y="f65"/>
                    <a:pt x="f66" y="f67"/>
                  </a:cubicBezTo>
                  <a:cubicBezTo>
                    <a:pt x="f68" y="f69"/>
                    <a:pt x="f70" y="f5"/>
                    <a:pt x="f71" y="f72"/>
                  </a:cubicBezTo>
                  <a:cubicBezTo>
                    <a:pt x="f73" y="f72"/>
                    <a:pt x="f73" y="f74"/>
                    <a:pt x="f75" y="f76"/>
                  </a:cubicBezTo>
                  <a:cubicBezTo>
                    <a:pt x="f6" y="f77"/>
                    <a:pt x="f75" y="f78"/>
                    <a:pt x="f79" y="f62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64" y="f2"/>
                    <a:pt x="f86" y="f87"/>
                    <a:pt x="f88" y="f89"/>
                  </a:cubicBezTo>
                  <a:cubicBezTo>
                    <a:pt x="f90" y="f91"/>
                    <a:pt x="f90" y="f92"/>
                    <a:pt x="f93" y="f94"/>
                  </a:cubicBezTo>
                  <a:cubicBezTo>
                    <a:pt x="f86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2" y="f92"/>
                  </a:cubicBezTo>
                  <a:cubicBezTo>
                    <a:pt x="f102" y="f91"/>
                    <a:pt x="f104" y="f89"/>
                    <a:pt x="f63" y="f105"/>
                  </a:cubicBezTo>
                  <a:cubicBezTo>
                    <a:pt x="f106" y="f107"/>
                    <a:pt x="f61" y="f108"/>
                    <a:pt x="f109" y="f110"/>
                  </a:cubicBezTo>
                  <a:cubicBezTo>
                    <a:pt x="f111" y="f37"/>
                    <a:pt x="f112" y="f113"/>
                    <a:pt x="f114" y="f115"/>
                  </a:cubicBezTo>
                  <a:cubicBezTo>
                    <a:pt x="f116" y="f117"/>
                    <a:pt x="f111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47"/>
                    <a:pt x="f59" y="f140"/>
                    <a:pt x="f141" y="f142"/>
                  </a:cubicBezTo>
                  <a:cubicBezTo>
                    <a:pt x="f143" y="f144"/>
                    <a:pt x="f145" y="f146"/>
                    <a:pt x="f133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4" y="f138"/>
                    <a:pt x="f156" y="f118"/>
                  </a:cubicBezTo>
                  <a:cubicBezTo>
                    <a:pt x="f157" y="f158"/>
                    <a:pt x="f159" y="f160"/>
                    <a:pt x="f13" y="f11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53" y="f167"/>
                    <a:pt x="f168" y="f149"/>
                    <a:pt x="f169" y="f154"/>
                  </a:cubicBezTo>
                  <a:cubicBezTo>
                    <a:pt x="f170" y="f171"/>
                    <a:pt x="f172" y="f173"/>
                    <a:pt x="f11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7"/>
                    <a:pt x="f184" y="f185"/>
                  </a:cubicBezTo>
                  <a:cubicBezTo>
                    <a:pt x="f186" y="f187"/>
                    <a:pt x="f188" y="f185"/>
                    <a:pt x="f5" y="f189"/>
                  </a:cubicBezTo>
                  <a:cubicBezTo>
                    <a:pt x="f69" y="f190"/>
                    <a:pt x="f191" y="f182"/>
                    <a:pt x="f192" y="f193"/>
                  </a:cubicBezTo>
                  <a:cubicBezTo>
                    <a:pt x="f194" y="f195"/>
                    <a:pt x="f105" y="f196"/>
                    <a:pt x="f197" y="f174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122" y="f204"/>
                    <a:pt x="f205" y="f206"/>
                    <a:pt x="f207" y="f208"/>
                  </a:cubicBezTo>
                  <a:cubicBezTo>
                    <a:pt x="f209" y="f38"/>
                    <a:pt x="f210" y="f211"/>
                    <a:pt x="f144" y="f212"/>
                  </a:cubicBezTo>
                  <a:cubicBezTo>
                    <a:pt x="f117" y="f213"/>
                    <a:pt x="f212" y="f214"/>
                    <a:pt x="f215" y="f216"/>
                  </a:cubicBezTo>
                  <a:cubicBezTo>
                    <a:pt x="f217" y="f218"/>
                    <a:pt x="f219" y="f220"/>
                    <a:pt x="f221" y="f115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28" y="f230"/>
                    <a:pt x="f226" y="f231"/>
                  </a:cubicBezTo>
                  <a:cubicBezTo>
                    <a:pt x="f224" y="f232"/>
                    <a:pt x="f233" y="f152"/>
                    <a:pt x="f234" y="f57"/>
                  </a:cubicBezTo>
                  <a:cubicBezTo>
                    <a:pt x="f12" y="f57"/>
                    <a:pt x="f10" y="f154"/>
                    <a:pt x="f8" y="f9"/>
                  </a:cubicBezTo>
                  <a:close/>
                  <a:moveTo>
                    <a:pt x="f235" y="f95"/>
                  </a:moveTo>
                  <a:cubicBezTo>
                    <a:pt x="f59" y="f236"/>
                    <a:pt x="f139" y="f101"/>
                    <a:pt x="f133" y="f101"/>
                  </a:cubicBezTo>
                  <a:cubicBezTo>
                    <a:pt x="f237" y="f95"/>
                    <a:pt x="f159" y="f99"/>
                    <a:pt x="f150" y="f54"/>
                  </a:cubicBezTo>
                  <a:cubicBezTo>
                    <a:pt x="f238" y="f89"/>
                    <a:pt x="f148" y="f48"/>
                    <a:pt x="f239" y="f89"/>
                  </a:cubicBezTo>
                  <a:cubicBezTo>
                    <a:pt x="f137" y="f89"/>
                    <a:pt x="f240" y="f89"/>
                    <a:pt x="f201" y="f241"/>
                  </a:cubicBezTo>
                  <a:cubicBezTo>
                    <a:pt x="f242" y="f243"/>
                    <a:pt x="f102" y="f244"/>
                    <a:pt x="f245" y="f246"/>
                  </a:cubicBezTo>
                  <a:cubicBezTo>
                    <a:pt x="f104" y="f247"/>
                    <a:pt x="f248" y="f249"/>
                    <a:pt x="f250" y="f251"/>
                  </a:cubicBezTo>
                  <a:cubicBezTo>
                    <a:pt x="f173" y="f252"/>
                    <a:pt x="f242" y="f252"/>
                    <a:pt x="f253" y="f254"/>
                  </a:cubicBezTo>
                  <a:cubicBezTo>
                    <a:pt x="f255" y="f256"/>
                    <a:pt x="f257" y="f254"/>
                    <a:pt x="f258" y="f259"/>
                  </a:cubicBezTo>
                  <a:cubicBezTo>
                    <a:pt x="f260" y="f244"/>
                    <a:pt x="f261" y="f105"/>
                    <a:pt x="f262" y="f42"/>
                  </a:cubicBezTo>
                  <a:cubicBezTo>
                    <a:pt x="f263" y="f50"/>
                    <a:pt x="f264" y="f94"/>
                    <a:pt x="f265" y="f95"/>
                  </a:cubicBezTo>
                  <a:cubicBezTo>
                    <a:pt x="f203" y="f266"/>
                    <a:pt x="f267" y="f268"/>
                    <a:pt x="f269" y="f268"/>
                  </a:cubicBezTo>
                  <a:cubicBezTo>
                    <a:pt x="f270" y="f268"/>
                    <a:pt x="f133" y="f271"/>
                    <a:pt x="f235" y="f95"/>
                  </a:cubicBezTo>
                  <a:close/>
                  <a:moveTo>
                    <a:pt x="f272" y="f273"/>
                  </a:moveTo>
                  <a:cubicBezTo>
                    <a:pt x="f93" y="f30"/>
                    <a:pt x="f63" y="f274"/>
                    <a:pt x="f275" y="f276"/>
                  </a:cubicBezTo>
                  <a:cubicBezTo>
                    <a:pt x="f277" y="f278"/>
                    <a:pt x="f272" y="f32"/>
                    <a:pt x="f272" y="f273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Freeform 33">
              <a:extLst>
                <a:ext uri="{FF2B5EF4-FFF2-40B4-BE49-F238E27FC236}">
                  <a16:creationId xmlns:a16="http://schemas.microsoft.com/office/drawing/2014/main" id="{D47C0173-6E33-4298-AC05-2F24169D5BAB}"/>
                </a:ext>
              </a:extLst>
            </p:cNvPr>
            <p:cNvSpPr/>
            <p:nvPr/>
          </p:nvSpPr>
          <p:spPr>
            <a:xfrm>
              <a:off x="4450293" y="3164518"/>
              <a:ext cx="753291" cy="9337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8"/>
                <a:gd name="f7" fmla="val 841"/>
                <a:gd name="f8" fmla="val 652"/>
                <a:gd name="f9" fmla="val 468"/>
                <a:gd name="f10" fmla="val 625"/>
                <a:gd name="f11" fmla="val 483"/>
                <a:gd name="f12" fmla="val 597"/>
                <a:gd name="f13" fmla="val 495"/>
                <a:gd name="f14" fmla="val 566"/>
                <a:gd name="f15" fmla="val 489"/>
                <a:gd name="f16" fmla="val 548"/>
                <a:gd name="f17" fmla="val 485"/>
                <a:gd name="f18" fmla="val 539"/>
                <a:gd name="f19" fmla="val 473"/>
                <a:gd name="f20" fmla="val 534"/>
                <a:gd name="f21" fmla="val 456"/>
                <a:gd name="f22" fmla="val 529"/>
                <a:gd name="f23" fmla="val 438"/>
                <a:gd name="f24" fmla="val 528"/>
                <a:gd name="f25" fmla="val 420"/>
                <a:gd name="f26" fmla="val 531"/>
                <a:gd name="f27" fmla="val 402"/>
                <a:gd name="f28" fmla="val 537"/>
                <a:gd name="f29" fmla="val 370"/>
                <a:gd name="f30" fmla="val 523"/>
                <a:gd name="f31" fmla="val 346"/>
                <a:gd name="f32" fmla="val 499"/>
                <a:gd name="f33" fmla="val 326"/>
                <a:gd name="f34" fmla="val 465"/>
                <a:gd name="f35" fmla="val 299"/>
                <a:gd name="f36" fmla="val 426"/>
                <a:gd name="f37" fmla="val 287"/>
                <a:gd name="f38" fmla="val 384"/>
                <a:gd name="f39" fmla="val 283"/>
                <a:gd name="f40" fmla="val 350"/>
                <a:gd name="f41" fmla="val 279"/>
                <a:gd name="f42" fmla="val 315"/>
                <a:gd name="f43" fmla="val 281"/>
                <a:gd name="f44" fmla="val 269"/>
                <a:gd name="f45" fmla="val 289"/>
                <a:gd name="f46" fmla="val 263"/>
                <a:gd name="f47" fmla="val 291"/>
                <a:gd name="f48" fmla="val 271"/>
                <a:gd name="f49" fmla="val 305"/>
                <a:gd name="f50" fmla="val 304"/>
                <a:gd name="f51" fmla="val 361"/>
                <a:gd name="f52" fmla="val 324"/>
                <a:gd name="f53" fmla="val 422"/>
                <a:gd name="f54" fmla="val 327"/>
                <a:gd name="f55" fmla="val 486"/>
                <a:gd name="f56" fmla="val 332"/>
                <a:gd name="f57" fmla="val 562"/>
                <a:gd name="f58" fmla="val 618"/>
                <a:gd name="f59" fmla="val 419"/>
                <a:gd name="f60" fmla="val 672"/>
                <a:gd name="f61" fmla="val 481"/>
                <a:gd name="f62" fmla="val 740"/>
                <a:gd name="f63" fmla="val 559"/>
                <a:gd name="f64" fmla="val 781"/>
                <a:gd name="f65" fmla="val 646"/>
                <a:gd name="f66" fmla="val 808"/>
                <a:gd name="f67" fmla="val 656"/>
                <a:gd name="f68" fmla="val 811"/>
                <a:gd name="f69" fmla="val 666"/>
                <a:gd name="f70" fmla="val 815"/>
                <a:gd name="f71" fmla="val 676"/>
                <a:gd name="f72" fmla="val 818"/>
                <a:gd name="f73" fmla="val 677"/>
                <a:gd name="f74" fmla="val 819"/>
                <a:gd name="f75" fmla="val 820"/>
                <a:gd name="f76" fmla="val 827"/>
                <a:gd name="f77" fmla="val 826"/>
                <a:gd name="f78" fmla="val 668"/>
                <a:gd name="f79" fmla="val 565"/>
                <a:gd name="f80" fmla="val 479"/>
                <a:gd name="f81" fmla="val 809"/>
                <a:gd name="f82" fmla="val 417"/>
                <a:gd name="f83" fmla="val 727"/>
                <a:gd name="f84" fmla="val 371"/>
                <a:gd name="f85" fmla="val 665"/>
                <a:gd name="f86" fmla="val 337"/>
                <a:gd name="f87" fmla="val 596"/>
                <a:gd name="f88" fmla="val 311"/>
                <a:gd name="f89" fmla="val 524"/>
                <a:gd name="f90" fmla="val 306"/>
                <a:gd name="f91" fmla="val 509"/>
                <a:gd name="f92" fmla="val 303"/>
                <a:gd name="f93" fmla="val 494"/>
                <a:gd name="f94" fmla="val 301"/>
                <a:gd name="f95" fmla="val 294"/>
                <a:gd name="f96" fmla="val 421"/>
                <a:gd name="f97" fmla="val 273"/>
                <a:gd name="f98" fmla="val 367"/>
                <a:gd name="f99" fmla="val 247"/>
                <a:gd name="f100" fmla="val 240"/>
                <a:gd name="f101" fmla="val 232"/>
                <a:gd name="f102" fmla="val 296"/>
                <a:gd name="f103" fmla="val 219"/>
                <a:gd name="f104" fmla="val 216"/>
                <a:gd name="f105" fmla="val 212"/>
                <a:gd name="f106" fmla="val 209"/>
                <a:gd name="f107" fmla="val 307"/>
                <a:gd name="f108" fmla="val 178"/>
                <a:gd name="f109" fmla="val 317"/>
                <a:gd name="f110" fmla="val 190"/>
                <a:gd name="f111" fmla="val 347"/>
                <a:gd name="f112" fmla="val 197"/>
                <a:gd name="f113" fmla="val 366"/>
                <a:gd name="f114" fmla="val 198"/>
                <a:gd name="f115" fmla="val 191"/>
                <a:gd name="f116" fmla="val 184"/>
                <a:gd name="f117" fmla="val 418"/>
                <a:gd name="f118" fmla="val 170"/>
                <a:gd name="f119" fmla="val 424"/>
                <a:gd name="f120" fmla="val 155"/>
                <a:gd name="f121" fmla="val 138"/>
                <a:gd name="f122" fmla="val 411"/>
                <a:gd name="f123" fmla="val 140"/>
                <a:gd name="f124" fmla="val 397"/>
                <a:gd name="f125" fmla="val 147"/>
                <a:gd name="f126" fmla="val 385"/>
                <a:gd name="f127" fmla="val 167"/>
                <a:gd name="f128" fmla="val 349"/>
                <a:gd name="f129" fmla="val 156"/>
                <a:gd name="f130" fmla="val 320"/>
                <a:gd name="f131" fmla="val 126"/>
                <a:gd name="f132" fmla="val 293"/>
                <a:gd name="f133" fmla="val 127"/>
                <a:gd name="f134" fmla="val 314"/>
                <a:gd name="f135" fmla="val 323"/>
                <a:gd name="f136" fmla="val 338"/>
                <a:gd name="f137" fmla="val 121"/>
                <a:gd name="f138" fmla="val 107"/>
                <a:gd name="f139" fmla="val 356"/>
                <a:gd name="f140" fmla="val 100"/>
                <a:gd name="f141" fmla="val 359"/>
                <a:gd name="f142" fmla="val 94"/>
                <a:gd name="f143" fmla="val 89"/>
                <a:gd name="f144" fmla="val 351"/>
                <a:gd name="f145" fmla="val 79"/>
                <a:gd name="f146" fmla="val 340"/>
                <a:gd name="f147" fmla="val 85"/>
                <a:gd name="f148" fmla="val 285"/>
                <a:gd name="f149" fmla="val 97"/>
                <a:gd name="f150" fmla="val 257"/>
                <a:gd name="f151" fmla="val 74"/>
                <a:gd name="f152" fmla="val 230"/>
                <a:gd name="f153" fmla="val 69"/>
                <a:gd name="f154" fmla="val 238"/>
                <a:gd name="f155" fmla="val 73"/>
                <a:gd name="f156" fmla="val 244"/>
                <a:gd name="f157" fmla="val 250"/>
                <a:gd name="f158" fmla="val 75"/>
                <a:gd name="f159" fmla="val 258"/>
                <a:gd name="f160" fmla="val 78"/>
                <a:gd name="f161" fmla="val 268"/>
                <a:gd name="f162" fmla="val 66"/>
                <a:gd name="f163" fmla="val 56"/>
                <a:gd name="f164" fmla="val 46"/>
                <a:gd name="f165" fmla="val 43"/>
                <a:gd name="f166" fmla="val 256"/>
                <a:gd name="f167" fmla="val 40"/>
                <a:gd name="f168" fmla="val 41"/>
                <a:gd name="f169" fmla="val 239"/>
                <a:gd name="f170" fmla="val 48"/>
                <a:gd name="f171" fmla="val 208"/>
                <a:gd name="f172" fmla="val 45"/>
                <a:gd name="f173" fmla="val 188"/>
                <a:gd name="f174" fmla="val 36"/>
                <a:gd name="f175" fmla="val 168"/>
                <a:gd name="f176" fmla="val 22"/>
                <a:gd name="f177" fmla="val 137"/>
                <a:gd name="f178" fmla="val 9"/>
                <a:gd name="f179" fmla="val 105"/>
                <a:gd name="f180" fmla="val 4"/>
                <a:gd name="f181" fmla="val 71"/>
                <a:gd name="f182" fmla="val 51"/>
                <a:gd name="f183" fmla="val 1"/>
                <a:gd name="f184" fmla="val 32"/>
                <a:gd name="f185" fmla="val 6"/>
                <a:gd name="f186" fmla="val 12"/>
                <a:gd name="f187" fmla="val 7"/>
                <a:gd name="f188" fmla="val 8"/>
                <a:gd name="f189" fmla="val 2"/>
                <a:gd name="f190" fmla="val 16"/>
                <a:gd name="f191" fmla="val 19"/>
                <a:gd name="f192" fmla="val 5"/>
                <a:gd name="f193" fmla="val 20"/>
                <a:gd name="f194" fmla="val 70"/>
                <a:gd name="f195" fmla="val 102"/>
                <a:gd name="f196" fmla="val 115"/>
                <a:gd name="f197" fmla="val 150"/>
                <a:gd name="f198" fmla="val 163"/>
                <a:gd name="f199" fmla="val 176"/>
                <a:gd name="f200" fmla="val 201"/>
                <a:gd name="f201" fmla="val 215"/>
                <a:gd name="f202" fmla="val 226"/>
                <a:gd name="f203" fmla="val 242"/>
                <a:gd name="f204" fmla="val 236"/>
                <a:gd name="f205" fmla="val 253"/>
                <a:gd name="f206" fmla="val 255"/>
                <a:gd name="f207" fmla="val 259"/>
                <a:gd name="f208" fmla="val 251"/>
                <a:gd name="f209" fmla="val 342"/>
                <a:gd name="f210" fmla="val 229"/>
                <a:gd name="f211" fmla="val 425"/>
                <a:gd name="f212" fmla="val 505"/>
                <a:gd name="f213" fmla="val 265"/>
                <a:gd name="f214" fmla="val 540"/>
                <a:gd name="f215" fmla="val 569"/>
                <a:gd name="f216" fmla="val 584"/>
                <a:gd name="f217" fmla="val 373"/>
                <a:gd name="f218" fmla="val 591"/>
                <a:gd name="f219" fmla="val 398"/>
                <a:gd name="f220" fmla="val 547"/>
                <a:gd name="f221" fmla="val 437"/>
                <a:gd name="f222" fmla="val 550"/>
                <a:gd name="f223" fmla="val 449"/>
                <a:gd name="f224" fmla="val 572"/>
                <a:gd name="f225" fmla="val 457"/>
                <a:gd name="f226" fmla="val 598"/>
                <a:gd name="f227" fmla="val 466"/>
                <a:gd name="f228" fmla="val 463"/>
                <a:gd name="f229" fmla="val 142"/>
                <a:gd name="f230" fmla="val 161"/>
                <a:gd name="f231" fmla="val 284"/>
                <a:gd name="f232" fmla="val 179"/>
                <a:gd name="f233" fmla="val 288"/>
                <a:gd name="f234" fmla="val 199"/>
                <a:gd name="f235" fmla="val 278"/>
                <a:gd name="f236" fmla="val 211"/>
                <a:gd name="f237" fmla="val 272"/>
                <a:gd name="f238" fmla="val 213"/>
                <a:gd name="f239" fmla="val 204"/>
                <a:gd name="f240" fmla="val 228"/>
                <a:gd name="f241" fmla="val 200"/>
                <a:gd name="f242" fmla="val 174"/>
                <a:gd name="f243" fmla="val 114"/>
                <a:gd name="f244" fmla="val 202"/>
                <a:gd name="f245" fmla="val 103"/>
                <a:gd name="f246" fmla="val 68"/>
                <a:gd name="f247" fmla="val 84"/>
                <a:gd name="f248" fmla="val 108"/>
                <a:gd name="f249" fmla="val 235"/>
                <a:gd name="f250" fmla="val 149"/>
                <a:gd name="f251" fmla="val 237"/>
                <a:gd name="f252" fmla="val 175"/>
                <a:gd name="f253" fmla="val 182"/>
                <a:gd name="f254" fmla="val 243"/>
                <a:gd name="f255" fmla="val 262"/>
                <a:gd name="f256" fmla="val 267"/>
                <a:gd name="f257" fmla="val 160"/>
                <a:gd name="f258" fmla="val 152"/>
                <a:gd name="f259" fmla="val 104"/>
                <a:gd name="f260" fmla="val 153"/>
                <a:gd name="f261" fmla="val 136"/>
                <a:gd name="f262" fmla="val 119"/>
                <a:gd name="f263" fmla="val 58"/>
                <a:gd name="f264" fmla="val 83"/>
                <a:gd name="f265" fmla="val 33"/>
                <a:gd name="f266" fmla="val 62"/>
                <a:gd name="f267" fmla="val 21"/>
                <a:gd name="f268" fmla="val 27"/>
                <a:gd name="f269" fmla="val 95"/>
                <a:gd name="f270" fmla="val 55"/>
                <a:gd name="f271" fmla="val 131"/>
                <a:gd name="f272" fmla="+- 0 0 -90"/>
                <a:gd name="f273" fmla="*/ f3 1 678"/>
                <a:gd name="f274" fmla="*/ f4 1 841"/>
                <a:gd name="f275" fmla="val f5"/>
                <a:gd name="f276" fmla="val f6"/>
                <a:gd name="f277" fmla="val f7"/>
                <a:gd name="f278" fmla="*/ f272 f0 1"/>
                <a:gd name="f279" fmla="+- f277 0 f275"/>
                <a:gd name="f280" fmla="+- f276 0 f275"/>
                <a:gd name="f281" fmla="*/ f278 1 f2"/>
                <a:gd name="f282" fmla="*/ f280 1 678"/>
                <a:gd name="f283" fmla="*/ f279 1 841"/>
                <a:gd name="f284" fmla="*/ 652 f280 1"/>
                <a:gd name="f285" fmla="*/ 468 f279 1"/>
                <a:gd name="f286" fmla="*/ 566 f280 1"/>
                <a:gd name="f287" fmla="*/ 489 f279 1"/>
                <a:gd name="f288" fmla="*/ 534 f280 1"/>
                <a:gd name="f289" fmla="*/ 456 f279 1"/>
                <a:gd name="f290" fmla="*/ 531 f280 1"/>
                <a:gd name="f291" fmla="*/ 402 f279 1"/>
                <a:gd name="f292" fmla="*/ 499 f280 1"/>
                <a:gd name="f293" fmla="*/ 326 f279 1"/>
                <a:gd name="f294" fmla="*/ 384 f280 1"/>
                <a:gd name="f295" fmla="*/ 283 f279 1"/>
                <a:gd name="f296" fmla="*/ 281 f280 1"/>
                <a:gd name="f297" fmla="*/ 287 f279 1"/>
                <a:gd name="f298" fmla="*/ 271 f280 1"/>
                <a:gd name="f299" fmla="*/ 305 f279 1"/>
                <a:gd name="f300" fmla="*/ 327 f280 1"/>
                <a:gd name="f301" fmla="*/ 486 f279 1"/>
                <a:gd name="f302" fmla="*/ 419 f280 1"/>
                <a:gd name="f303" fmla="*/ 672 f279 1"/>
                <a:gd name="f304" fmla="*/ 646 f280 1"/>
                <a:gd name="f305" fmla="*/ 808 f279 1"/>
                <a:gd name="f306" fmla="*/ 676 f280 1"/>
                <a:gd name="f307" fmla="*/ 818 f279 1"/>
                <a:gd name="f308" fmla="*/ 677 f280 1"/>
                <a:gd name="f309" fmla="*/ 820 f279 1"/>
                <a:gd name="f310" fmla="*/ 668 f280 1"/>
                <a:gd name="f311" fmla="*/ 826 f279 1"/>
                <a:gd name="f312" fmla="*/ 417 f280 1"/>
                <a:gd name="f313" fmla="*/ 727 f279 1"/>
                <a:gd name="f314" fmla="*/ 311 f280 1"/>
                <a:gd name="f315" fmla="*/ 524 f279 1"/>
                <a:gd name="f316" fmla="*/ 301 f280 1"/>
                <a:gd name="f317" fmla="*/ 479 f279 1"/>
                <a:gd name="f318" fmla="*/ 247 f280 1"/>
                <a:gd name="f319" fmla="*/ 315 f279 1"/>
                <a:gd name="f320" fmla="*/ 219 f280 1"/>
                <a:gd name="f321" fmla="*/ 303 f279 1"/>
                <a:gd name="f322" fmla="*/ 209 f280 1"/>
                <a:gd name="f323" fmla="*/ 307 f279 1"/>
                <a:gd name="f324" fmla="*/ 190 f280 1"/>
                <a:gd name="f325" fmla="*/ 347 f279 1"/>
                <a:gd name="f326" fmla="*/ 191 f280 1"/>
                <a:gd name="f327" fmla="*/ 155 f280 1"/>
                <a:gd name="f328" fmla="*/ 418 f279 1"/>
                <a:gd name="f329" fmla="*/ 147 f280 1"/>
                <a:gd name="f330" fmla="*/ 385 f279 1"/>
                <a:gd name="f331" fmla="*/ 126 f280 1"/>
                <a:gd name="f332" fmla="*/ 293 f279 1"/>
                <a:gd name="f333" fmla="*/ 127 f280 1"/>
                <a:gd name="f334" fmla="*/ 323 f279 1"/>
                <a:gd name="f335" fmla="*/ 107 f280 1"/>
                <a:gd name="f336" fmla="*/ 356 f279 1"/>
                <a:gd name="f337" fmla="*/ 89 f280 1"/>
                <a:gd name="f338" fmla="*/ 351 f279 1"/>
                <a:gd name="f339" fmla="*/ 85 f280 1"/>
                <a:gd name="f340" fmla="*/ 74 f280 1"/>
                <a:gd name="f341" fmla="*/ 230 f279 1"/>
                <a:gd name="f342" fmla="*/ 250 f279 1"/>
                <a:gd name="f343" fmla="*/ 66 f280 1"/>
                <a:gd name="f344" fmla="*/ 269 f279 1"/>
                <a:gd name="f345" fmla="*/ 43 f280 1"/>
                <a:gd name="f346" fmla="*/ 256 f279 1"/>
                <a:gd name="f347" fmla="*/ 36 f280 1"/>
                <a:gd name="f348" fmla="*/ 168 f279 1"/>
                <a:gd name="f349" fmla="*/ 4 f280 1"/>
                <a:gd name="f350" fmla="*/ 71 f279 1"/>
                <a:gd name="f351" fmla="*/ 6 f280 1"/>
                <a:gd name="f352" fmla="*/ 12 f279 1"/>
                <a:gd name="f353" fmla="*/ 12 f280 1"/>
                <a:gd name="f354" fmla="*/ 2 f279 1"/>
                <a:gd name="f355" fmla="*/ 20 f280 1"/>
                <a:gd name="f356" fmla="*/ 9 f279 1"/>
                <a:gd name="f357" fmla="*/ 150 f280 1"/>
                <a:gd name="f358" fmla="*/ 163 f279 1"/>
                <a:gd name="f359" fmla="*/ 226 f280 1"/>
                <a:gd name="f360" fmla="*/ 242 f279 1"/>
                <a:gd name="f361" fmla="*/ 259 f280 1"/>
                <a:gd name="f362" fmla="*/ 251 f279 1"/>
                <a:gd name="f363" fmla="*/ 505 f280 1"/>
                <a:gd name="f364" fmla="*/ 265 f279 1"/>
                <a:gd name="f365" fmla="*/ 584 f280 1"/>
                <a:gd name="f366" fmla="*/ 340 f279 1"/>
                <a:gd name="f367" fmla="*/ 565 f280 1"/>
                <a:gd name="f368" fmla="*/ 421 f279 1"/>
                <a:gd name="f369" fmla="*/ 572 f280 1"/>
                <a:gd name="f370" fmla="*/ 457 f279 1"/>
                <a:gd name="f371" fmla="*/ 142 f280 1"/>
                <a:gd name="f372" fmla="*/ 199 f280 1"/>
                <a:gd name="f373" fmla="*/ 278 f279 1"/>
                <a:gd name="f374" fmla="*/ 204 f280 1"/>
                <a:gd name="f375" fmla="*/ 255 f279 1"/>
                <a:gd name="f376" fmla="*/ 174 f279 1"/>
                <a:gd name="f377" fmla="*/ 68 f280 1"/>
                <a:gd name="f378" fmla="*/ 149 f280 1"/>
                <a:gd name="f379" fmla="*/ 236 f279 1"/>
                <a:gd name="f380" fmla="*/ 167 f280 1"/>
                <a:gd name="f381" fmla="*/ 237 f279 1"/>
                <a:gd name="f382" fmla="*/ 182 f280 1"/>
                <a:gd name="f383" fmla="*/ 253 f279 1"/>
                <a:gd name="f384" fmla="*/ 268 f279 1"/>
                <a:gd name="f385" fmla="*/ 104 f280 1"/>
                <a:gd name="f386" fmla="*/ 153 f279 1"/>
                <a:gd name="f387" fmla="*/ 58 f280 1"/>
                <a:gd name="f388" fmla="*/ 102 f279 1"/>
                <a:gd name="f389" fmla="*/ 21 f280 1"/>
                <a:gd name="f390" fmla="*/ 41 f279 1"/>
                <a:gd name="f391" fmla="+- f281 0 f1"/>
                <a:gd name="f392" fmla="*/ f284 1 678"/>
                <a:gd name="f393" fmla="*/ f285 1 841"/>
                <a:gd name="f394" fmla="*/ f286 1 678"/>
                <a:gd name="f395" fmla="*/ f287 1 841"/>
                <a:gd name="f396" fmla="*/ f288 1 678"/>
                <a:gd name="f397" fmla="*/ f289 1 841"/>
                <a:gd name="f398" fmla="*/ f290 1 678"/>
                <a:gd name="f399" fmla="*/ f291 1 841"/>
                <a:gd name="f400" fmla="*/ f292 1 678"/>
                <a:gd name="f401" fmla="*/ f293 1 841"/>
                <a:gd name="f402" fmla="*/ f294 1 678"/>
                <a:gd name="f403" fmla="*/ f295 1 841"/>
                <a:gd name="f404" fmla="*/ f296 1 678"/>
                <a:gd name="f405" fmla="*/ f297 1 841"/>
                <a:gd name="f406" fmla="*/ f298 1 678"/>
                <a:gd name="f407" fmla="*/ f299 1 841"/>
                <a:gd name="f408" fmla="*/ f300 1 678"/>
                <a:gd name="f409" fmla="*/ f301 1 841"/>
                <a:gd name="f410" fmla="*/ f302 1 678"/>
                <a:gd name="f411" fmla="*/ f303 1 841"/>
                <a:gd name="f412" fmla="*/ f304 1 678"/>
                <a:gd name="f413" fmla="*/ f305 1 841"/>
                <a:gd name="f414" fmla="*/ f306 1 678"/>
                <a:gd name="f415" fmla="*/ f307 1 841"/>
                <a:gd name="f416" fmla="*/ f308 1 678"/>
                <a:gd name="f417" fmla="*/ f309 1 841"/>
                <a:gd name="f418" fmla="*/ f310 1 678"/>
                <a:gd name="f419" fmla="*/ f311 1 841"/>
                <a:gd name="f420" fmla="*/ f312 1 678"/>
                <a:gd name="f421" fmla="*/ f313 1 841"/>
                <a:gd name="f422" fmla="*/ f314 1 678"/>
                <a:gd name="f423" fmla="*/ f315 1 841"/>
                <a:gd name="f424" fmla="*/ f316 1 678"/>
                <a:gd name="f425" fmla="*/ f317 1 841"/>
                <a:gd name="f426" fmla="*/ f318 1 678"/>
                <a:gd name="f427" fmla="*/ f319 1 841"/>
                <a:gd name="f428" fmla="*/ f320 1 678"/>
                <a:gd name="f429" fmla="*/ f321 1 841"/>
                <a:gd name="f430" fmla="*/ f322 1 678"/>
                <a:gd name="f431" fmla="*/ f323 1 841"/>
                <a:gd name="f432" fmla="*/ f324 1 678"/>
                <a:gd name="f433" fmla="*/ f325 1 841"/>
                <a:gd name="f434" fmla="*/ f326 1 678"/>
                <a:gd name="f435" fmla="*/ f327 1 678"/>
                <a:gd name="f436" fmla="*/ f328 1 841"/>
                <a:gd name="f437" fmla="*/ f329 1 678"/>
                <a:gd name="f438" fmla="*/ f330 1 841"/>
                <a:gd name="f439" fmla="*/ f331 1 678"/>
                <a:gd name="f440" fmla="*/ f332 1 841"/>
                <a:gd name="f441" fmla="*/ f333 1 678"/>
                <a:gd name="f442" fmla="*/ f334 1 841"/>
                <a:gd name="f443" fmla="*/ f335 1 678"/>
                <a:gd name="f444" fmla="*/ f336 1 841"/>
                <a:gd name="f445" fmla="*/ f337 1 678"/>
                <a:gd name="f446" fmla="*/ f338 1 841"/>
                <a:gd name="f447" fmla="*/ f339 1 678"/>
                <a:gd name="f448" fmla="*/ f340 1 678"/>
                <a:gd name="f449" fmla="*/ f341 1 841"/>
                <a:gd name="f450" fmla="*/ f342 1 841"/>
                <a:gd name="f451" fmla="*/ f343 1 678"/>
                <a:gd name="f452" fmla="*/ f344 1 841"/>
                <a:gd name="f453" fmla="*/ f345 1 678"/>
                <a:gd name="f454" fmla="*/ f346 1 841"/>
                <a:gd name="f455" fmla="*/ f347 1 678"/>
                <a:gd name="f456" fmla="*/ f348 1 841"/>
                <a:gd name="f457" fmla="*/ f349 1 678"/>
                <a:gd name="f458" fmla="*/ f350 1 841"/>
                <a:gd name="f459" fmla="*/ f351 1 678"/>
                <a:gd name="f460" fmla="*/ f352 1 841"/>
                <a:gd name="f461" fmla="*/ f353 1 678"/>
                <a:gd name="f462" fmla="*/ f354 1 841"/>
                <a:gd name="f463" fmla="*/ f355 1 678"/>
                <a:gd name="f464" fmla="*/ f356 1 841"/>
                <a:gd name="f465" fmla="*/ f357 1 678"/>
                <a:gd name="f466" fmla="*/ f358 1 841"/>
                <a:gd name="f467" fmla="*/ f359 1 678"/>
                <a:gd name="f468" fmla="*/ f360 1 841"/>
                <a:gd name="f469" fmla="*/ f361 1 678"/>
                <a:gd name="f470" fmla="*/ f362 1 841"/>
                <a:gd name="f471" fmla="*/ f363 1 678"/>
                <a:gd name="f472" fmla="*/ f364 1 841"/>
                <a:gd name="f473" fmla="*/ f365 1 678"/>
                <a:gd name="f474" fmla="*/ f366 1 841"/>
                <a:gd name="f475" fmla="*/ f367 1 678"/>
                <a:gd name="f476" fmla="*/ f368 1 841"/>
                <a:gd name="f477" fmla="*/ f369 1 678"/>
                <a:gd name="f478" fmla="*/ f370 1 841"/>
                <a:gd name="f479" fmla="*/ f371 1 678"/>
                <a:gd name="f480" fmla="*/ f372 1 678"/>
                <a:gd name="f481" fmla="*/ f373 1 841"/>
                <a:gd name="f482" fmla="*/ f374 1 678"/>
                <a:gd name="f483" fmla="*/ f375 1 841"/>
                <a:gd name="f484" fmla="*/ f376 1 841"/>
                <a:gd name="f485" fmla="*/ f377 1 678"/>
                <a:gd name="f486" fmla="*/ f378 1 678"/>
                <a:gd name="f487" fmla="*/ f379 1 841"/>
                <a:gd name="f488" fmla="*/ f380 1 678"/>
                <a:gd name="f489" fmla="*/ f381 1 841"/>
                <a:gd name="f490" fmla="*/ f382 1 678"/>
                <a:gd name="f491" fmla="*/ f383 1 841"/>
                <a:gd name="f492" fmla="*/ f384 1 841"/>
                <a:gd name="f493" fmla="*/ f385 1 678"/>
                <a:gd name="f494" fmla="*/ f386 1 841"/>
                <a:gd name="f495" fmla="*/ f387 1 678"/>
                <a:gd name="f496" fmla="*/ f388 1 841"/>
                <a:gd name="f497" fmla="*/ f389 1 678"/>
                <a:gd name="f498" fmla="*/ f390 1 841"/>
                <a:gd name="f499" fmla="*/ 0 1 f282"/>
                <a:gd name="f500" fmla="*/ f276 1 f282"/>
                <a:gd name="f501" fmla="*/ 0 1 f283"/>
                <a:gd name="f502" fmla="*/ f277 1 f283"/>
                <a:gd name="f503" fmla="*/ f392 1 f282"/>
                <a:gd name="f504" fmla="*/ f393 1 f283"/>
                <a:gd name="f505" fmla="*/ f394 1 f282"/>
                <a:gd name="f506" fmla="*/ f395 1 f283"/>
                <a:gd name="f507" fmla="*/ f396 1 f282"/>
                <a:gd name="f508" fmla="*/ f397 1 f283"/>
                <a:gd name="f509" fmla="*/ f398 1 f282"/>
                <a:gd name="f510" fmla="*/ f399 1 f283"/>
                <a:gd name="f511" fmla="*/ f400 1 f282"/>
                <a:gd name="f512" fmla="*/ f401 1 f283"/>
                <a:gd name="f513" fmla="*/ f402 1 f282"/>
                <a:gd name="f514" fmla="*/ f403 1 f283"/>
                <a:gd name="f515" fmla="*/ f404 1 f282"/>
                <a:gd name="f516" fmla="*/ f405 1 f283"/>
                <a:gd name="f517" fmla="*/ f406 1 f282"/>
                <a:gd name="f518" fmla="*/ f407 1 f283"/>
                <a:gd name="f519" fmla="*/ f408 1 f282"/>
                <a:gd name="f520" fmla="*/ f409 1 f283"/>
                <a:gd name="f521" fmla="*/ f410 1 f282"/>
                <a:gd name="f522" fmla="*/ f411 1 f283"/>
                <a:gd name="f523" fmla="*/ f412 1 f282"/>
                <a:gd name="f524" fmla="*/ f413 1 f283"/>
                <a:gd name="f525" fmla="*/ f414 1 f282"/>
                <a:gd name="f526" fmla="*/ f415 1 f283"/>
                <a:gd name="f527" fmla="*/ f416 1 f282"/>
                <a:gd name="f528" fmla="*/ f417 1 f283"/>
                <a:gd name="f529" fmla="*/ f418 1 f282"/>
                <a:gd name="f530" fmla="*/ f419 1 f283"/>
                <a:gd name="f531" fmla="*/ f420 1 f282"/>
                <a:gd name="f532" fmla="*/ f421 1 f283"/>
                <a:gd name="f533" fmla="*/ f422 1 f282"/>
                <a:gd name="f534" fmla="*/ f423 1 f283"/>
                <a:gd name="f535" fmla="*/ f424 1 f282"/>
                <a:gd name="f536" fmla="*/ f425 1 f283"/>
                <a:gd name="f537" fmla="*/ f426 1 f282"/>
                <a:gd name="f538" fmla="*/ f427 1 f283"/>
                <a:gd name="f539" fmla="*/ f428 1 f282"/>
                <a:gd name="f540" fmla="*/ f429 1 f283"/>
                <a:gd name="f541" fmla="*/ f430 1 f282"/>
                <a:gd name="f542" fmla="*/ f431 1 f283"/>
                <a:gd name="f543" fmla="*/ f432 1 f282"/>
                <a:gd name="f544" fmla="*/ f433 1 f283"/>
                <a:gd name="f545" fmla="*/ f434 1 f282"/>
                <a:gd name="f546" fmla="*/ f435 1 f282"/>
                <a:gd name="f547" fmla="*/ f436 1 f283"/>
                <a:gd name="f548" fmla="*/ f437 1 f282"/>
                <a:gd name="f549" fmla="*/ f438 1 f283"/>
                <a:gd name="f550" fmla="*/ f439 1 f282"/>
                <a:gd name="f551" fmla="*/ f440 1 f283"/>
                <a:gd name="f552" fmla="*/ f441 1 f282"/>
                <a:gd name="f553" fmla="*/ f442 1 f283"/>
                <a:gd name="f554" fmla="*/ f443 1 f282"/>
                <a:gd name="f555" fmla="*/ f444 1 f283"/>
                <a:gd name="f556" fmla="*/ f445 1 f282"/>
                <a:gd name="f557" fmla="*/ f446 1 f283"/>
                <a:gd name="f558" fmla="*/ f447 1 f282"/>
                <a:gd name="f559" fmla="*/ f448 1 f282"/>
                <a:gd name="f560" fmla="*/ f449 1 f283"/>
                <a:gd name="f561" fmla="*/ f450 1 f283"/>
                <a:gd name="f562" fmla="*/ f451 1 f282"/>
                <a:gd name="f563" fmla="*/ f452 1 f283"/>
                <a:gd name="f564" fmla="*/ f453 1 f282"/>
                <a:gd name="f565" fmla="*/ f454 1 f283"/>
                <a:gd name="f566" fmla="*/ f455 1 f282"/>
                <a:gd name="f567" fmla="*/ f456 1 f283"/>
                <a:gd name="f568" fmla="*/ f457 1 f282"/>
                <a:gd name="f569" fmla="*/ f458 1 f283"/>
                <a:gd name="f570" fmla="*/ f459 1 f282"/>
                <a:gd name="f571" fmla="*/ f460 1 f283"/>
                <a:gd name="f572" fmla="*/ f461 1 f282"/>
                <a:gd name="f573" fmla="*/ f462 1 f283"/>
                <a:gd name="f574" fmla="*/ f463 1 f282"/>
                <a:gd name="f575" fmla="*/ f464 1 f283"/>
                <a:gd name="f576" fmla="*/ f465 1 f282"/>
                <a:gd name="f577" fmla="*/ f466 1 f283"/>
                <a:gd name="f578" fmla="*/ f467 1 f282"/>
                <a:gd name="f579" fmla="*/ f468 1 f283"/>
                <a:gd name="f580" fmla="*/ f469 1 f282"/>
                <a:gd name="f581" fmla="*/ f470 1 f283"/>
                <a:gd name="f582" fmla="*/ f471 1 f282"/>
                <a:gd name="f583" fmla="*/ f472 1 f283"/>
                <a:gd name="f584" fmla="*/ f473 1 f282"/>
                <a:gd name="f585" fmla="*/ f474 1 f283"/>
                <a:gd name="f586" fmla="*/ f475 1 f282"/>
                <a:gd name="f587" fmla="*/ f476 1 f283"/>
                <a:gd name="f588" fmla="*/ f477 1 f282"/>
                <a:gd name="f589" fmla="*/ f478 1 f283"/>
                <a:gd name="f590" fmla="*/ f479 1 f282"/>
                <a:gd name="f591" fmla="*/ f480 1 f282"/>
                <a:gd name="f592" fmla="*/ f481 1 f283"/>
                <a:gd name="f593" fmla="*/ f482 1 f282"/>
                <a:gd name="f594" fmla="*/ f483 1 f283"/>
                <a:gd name="f595" fmla="*/ f484 1 f283"/>
                <a:gd name="f596" fmla="*/ f485 1 f282"/>
                <a:gd name="f597" fmla="*/ f486 1 f282"/>
                <a:gd name="f598" fmla="*/ f487 1 f283"/>
                <a:gd name="f599" fmla="*/ f488 1 f282"/>
                <a:gd name="f600" fmla="*/ f489 1 f283"/>
                <a:gd name="f601" fmla="*/ f490 1 f282"/>
                <a:gd name="f602" fmla="*/ f491 1 f283"/>
                <a:gd name="f603" fmla="*/ f492 1 f283"/>
                <a:gd name="f604" fmla="*/ f493 1 f282"/>
                <a:gd name="f605" fmla="*/ f494 1 f283"/>
                <a:gd name="f606" fmla="*/ f495 1 f282"/>
                <a:gd name="f607" fmla="*/ f496 1 f283"/>
                <a:gd name="f608" fmla="*/ f497 1 f282"/>
                <a:gd name="f609" fmla="*/ f498 1 f283"/>
                <a:gd name="f610" fmla="*/ f499 f273 1"/>
                <a:gd name="f611" fmla="*/ f500 f273 1"/>
                <a:gd name="f612" fmla="*/ f502 f274 1"/>
                <a:gd name="f613" fmla="*/ f501 f274 1"/>
                <a:gd name="f614" fmla="*/ f503 f273 1"/>
                <a:gd name="f615" fmla="*/ f504 f274 1"/>
                <a:gd name="f616" fmla="*/ f505 f273 1"/>
                <a:gd name="f617" fmla="*/ f506 f274 1"/>
                <a:gd name="f618" fmla="*/ f507 f273 1"/>
                <a:gd name="f619" fmla="*/ f508 f274 1"/>
                <a:gd name="f620" fmla="*/ f509 f273 1"/>
                <a:gd name="f621" fmla="*/ f510 f274 1"/>
                <a:gd name="f622" fmla="*/ f511 f273 1"/>
                <a:gd name="f623" fmla="*/ f512 f274 1"/>
                <a:gd name="f624" fmla="*/ f513 f273 1"/>
                <a:gd name="f625" fmla="*/ f514 f274 1"/>
                <a:gd name="f626" fmla="*/ f515 f273 1"/>
                <a:gd name="f627" fmla="*/ f516 f274 1"/>
                <a:gd name="f628" fmla="*/ f517 f273 1"/>
                <a:gd name="f629" fmla="*/ f518 f274 1"/>
                <a:gd name="f630" fmla="*/ f519 f273 1"/>
                <a:gd name="f631" fmla="*/ f520 f274 1"/>
                <a:gd name="f632" fmla="*/ f521 f273 1"/>
                <a:gd name="f633" fmla="*/ f522 f274 1"/>
                <a:gd name="f634" fmla="*/ f523 f273 1"/>
                <a:gd name="f635" fmla="*/ f524 f274 1"/>
                <a:gd name="f636" fmla="*/ f525 f273 1"/>
                <a:gd name="f637" fmla="*/ f526 f274 1"/>
                <a:gd name="f638" fmla="*/ f527 f273 1"/>
                <a:gd name="f639" fmla="*/ f528 f274 1"/>
                <a:gd name="f640" fmla="*/ f529 f273 1"/>
                <a:gd name="f641" fmla="*/ f530 f274 1"/>
                <a:gd name="f642" fmla="*/ f531 f273 1"/>
                <a:gd name="f643" fmla="*/ f532 f274 1"/>
                <a:gd name="f644" fmla="*/ f533 f273 1"/>
                <a:gd name="f645" fmla="*/ f534 f274 1"/>
                <a:gd name="f646" fmla="*/ f535 f273 1"/>
                <a:gd name="f647" fmla="*/ f536 f274 1"/>
                <a:gd name="f648" fmla="*/ f537 f273 1"/>
                <a:gd name="f649" fmla="*/ f538 f274 1"/>
                <a:gd name="f650" fmla="*/ f539 f273 1"/>
                <a:gd name="f651" fmla="*/ f540 f274 1"/>
                <a:gd name="f652" fmla="*/ f541 f273 1"/>
                <a:gd name="f653" fmla="*/ f542 f274 1"/>
                <a:gd name="f654" fmla="*/ f543 f273 1"/>
                <a:gd name="f655" fmla="*/ f544 f274 1"/>
                <a:gd name="f656" fmla="*/ f545 f273 1"/>
                <a:gd name="f657" fmla="*/ f546 f273 1"/>
                <a:gd name="f658" fmla="*/ f547 f274 1"/>
                <a:gd name="f659" fmla="*/ f548 f273 1"/>
                <a:gd name="f660" fmla="*/ f549 f274 1"/>
                <a:gd name="f661" fmla="*/ f550 f273 1"/>
                <a:gd name="f662" fmla="*/ f551 f274 1"/>
                <a:gd name="f663" fmla="*/ f552 f273 1"/>
                <a:gd name="f664" fmla="*/ f553 f274 1"/>
                <a:gd name="f665" fmla="*/ f554 f273 1"/>
                <a:gd name="f666" fmla="*/ f555 f274 1"/>
                <a:gd name="f667" fmla="*/ f556 f273 1"/>
                <a:gd name="f668" fmla="*/ f557 f274 1"/>
                <a:gd name="f669" fmla="*/ f558 f273 1"/>
                <a:gd name="f670" fmla="*/ f559 f273 1"/>
                <a:gd name="f671" fmla="*/ f560 f274 1"/>
                <a:gd name="f672" fmla="*/ f561 f274 1"/>
                <a:gd name="f673" fmla="*/ f562 f273 1"/>
                <a:gd name="f674" fmla="*/ f563 f274 1"/>
                <a:gd name="f675" fmla="*/ f564 f273 1"/>
                <a:gd name="f676" fmla="*/ f565 f274 1"/>
                <a:gd name="f677" fmla="*/ f566 f273 1"/>
                <a:gd name="f678" fmla="*/ f567 f274 1"/>
                <a:gd name="f679" fmla="*/ f568 f273 1"/>
                <a:gd name="f680" fmla="*/ f569 f274 1"/>
                <a:gd name="f681" fmla="*/ f570 f273 1"/>
                <a:gd name="f682" fmla="*/ f571 f274 1"/>
                <a:gd name="f683" fmla="*/ f572 f273 1"/>
                <a:gd name="f684" fmla="*/ f573 f274 1"/>
                <a:gd name="f685" fmla="*/ f574 f273 1"/>
                <a:gd name="f686" fmla="*/ f575 f274 1"/>
                <a:gd name="f687" fmla="*/ f576 f273 1"/>
                <a:gd name="f688" fmla="*/ f577 f274 1"/>
                <a:gd name="f689" fmla="*/ f578 f273 1"/>
                <a:gd name="f690" fmla="*/ f579 f274 1"/>
                <a:gd name="f691" fmla="*/ f580 f273 1"/>
                <a:gd name="f692" fmla="*/ f581 f274 1"/>
                <a:gd name="f693" fmla="*/ f582 f273 1"/>
                <a:gd name="f694" fmla="*/ f583 f274 1"/>
                <a:gd name="f695" fmla="*/ f584 f273 1"/>
                <a:gd name="f696" fmla="*/ f585 f274 1"/>
                <a:gd name="f697" fmla="*/ f586 f273 1"/>
                <a:gd name="f698" fmla="*/ f587 f274 1"/>
                <a:gd name="f699" fmla="*/ f588 f273 1"/>
                <a:gd name="f700" fmla="*/ f589 f274 1"/>
                <a:gd name="f701" fmla="*/ f590 f273 1"/>
                <a:gd name="f702" fmla="*/ f591 f273 1"/>
                <a:gd name="f703" fmla="*/ f592 f274 1"/>
                <a:gd name="f704" fmla="*/ f593 f273 1"/>
                <a:gd name="f705" fmla="*/ f594 f274 1"/>
                <a:gd name="f706" fmla="*/ f595 f274 1"/>
                <a:gd name="f707" fmla="*/ f596 f273 1"/>
                <a:gd name="f708" fmla="*/ f597 f273 1"/>
                <a:gd name="f709" fmla="*/ f598 f274 1"/>
                <a:gd name="f710" fmla="*/ f599 f273 1"/>
                <a:gd name="f711" fmla="*/ f600 f274 1"/>
                <a:gd name="f712" fmla="*/ f601 f273 1"/>
                <a:gd name="f713" fmla="*/ f602 f274 1"/>
                <a:gd name="f714" fmla="*/ f603 f274 1"/>
                <a:gd name="f715" fmla="*/ f604 f273 1"/>
                <a:gd name="f716" fmla="*/ f605 f274 1"/>
                <a:gd name="f717" fmla="*/ f606 f273 1"/>
                <a:gd name="f718" fmla="*/ f607 f274 1"/>
                <a:gd name="f719" fmla="*/ f608 f273 1"/>
                <a:gd name="f720" fmla="*/ f609 f2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1">
                  <a:pos x="f614" y="f615"/>
                </a:cxn>
                <a:cxn ang="f391">
                  <a:pos x="f616" y="f617"/>
                </a:cxn>
                <a:cxn ang="f391">
                  <a:pos x="f618" y="f619"/>
                </a:cxn>
                <a:cxn ang="f391">
                  <a:pos x="f620" y="f621"/>
                </a:cxn>
                <a:cxn ang="f391">
                  <a:pos x="f622" y="f623"/>
                </a:cxn>
                <a:cxn ang="f391">
                  <a:pos x="f624" y="f625"/>
                </a:cxn>
                <a:cxn ang="f391">
                  <a:pos x="f626" y="f627"/>
                </a:cxn>
                <a:cxn ang="f391">
                  <a:pos x="f628" y="f629"/>
                </a:cxn>
                <a:cxn ang="f391">
                  <a:pos x="f630" y="f631"/>
                </a:cxn>
                <a:cxn ang="f391">
                  <a:pos x="f632" y="f633"/>
                </a:cxn>
                <a:cxn ang="f391">
                  <a:pos x="f634" y="f635"/>
                </a:cxn>
                <a:cxn ang="f391">
                  <a:pos x="f636" y="f637"/>
                </a:cxn>
                <a:cxn ang="f391">
                  <a:pos x="f638" y="f639"/>
                </a:cxn>
                <a:cxn ang="f391">
                  <a:pos x="f640" y="f641"/>
                </a:cxn>
                <a:cxn ang="f391">
                  <a:pos x="f642" y="f643"/>
                </a:cxn>
                <a:cxn ang="f391">
                  <a:pos x="f644" y="f645"/>
                </a:cxn>
                <a:cxn ang="f391">
                  <a:pos x="f646" y="f647"/>
                </a:cxn>
                <a:cxn ang="f391">
                  <a:pos x="f648" y="f649"/>
                </a:cxn>
                <a:cxn ang="f391">
                  <a:pos x="f650" y="f651"/>
                </a:cxn>
                <a:cxn ang="f391">
                  <a:pos x="f652" y="f653"/>
                </a:cxn>
                <a:cxn ang="f391">
                  <a:pos x="f654" y="f655"/>
                </a:cxn>
                <a:cxn ang="f391">
                  <a:pos x="f656" y="f621"/>
                </a:cxn>
                <a:cxn ang="f391">
                  <a:pos x="f657" y="f658"/>
                </a:cxn>
                <a:cxn ang="f391">
                  <a:pos x="f659" y="f660"/>
                </a:cxn>
                <a:cxn ang="f391">
                  <a:pos x="f661" y="f662"/>
                </a:cxn>
                <a:cxn ang="f391">
                  <a:pos x="f663" y="f664"/>
                </a:cxn>
                <a:cxn ang="f391">
                  <a:pos x="f665" y="f666"/>
                </a:cxn>
                <a:cxn ang="f391">
                  <a:pos x="f667" y="f668"/>
                </a:cxn>
                <a:cxn ang="f391">
                  <a:pos x="f669" y="f649"/>
                </a:cxn>
                <a:cxn ang="f391">
                  <a:pos x="f670" y="f671"/>
                </a:cxn>
                <a:cxn ang="f391">
                  <a:pos x="f670" y="f672"/>
                </a:cxn>
                <a:cxn ang="f391">
                  <a:pos x="f673" y="f674"/>
                </a:cxn>
                <a:cxn ang="f391">
                  <a:pos x="f675" y="f676"/>
                </a:cxn>
                <a:cxn ang="f391">
                  <a:pos x="f675" y="f671"/>
                </a:cxn>
                <a:cxn ang="f391">
                  <a:pos x="f677" y="f678"/>
                </a:cxn>
                <a:cxn ang="f391">
                  <a:pos x="f679" y="f680"/>
                </a:cxn>
                <a:cxn ang="f391">
                  <a:pos x="f681" y="f682"/>
                </a:cxn>
                <a:cxn ang="f391">
                  <a:pos x="f683" y="f684"/>
                </a:cxn>
                <a:cxn ang="f391">
                  <a:pos x="f685" y="f686"/>
                </a:cxn>
                <a:cxn ang="f391">
                  <a:pos x="f687" y="f688"/>
                </a:cxn>
                <a:cxn ang="f391">
                  <a:pos x="f689" y="f690"/>
                </a:cxn>
                <a:cxn ang="f391">
                  <a:pos x="f691" y="f692"/>
                </a:cxn>
                <a:cxn ang="f391">
                  <a:pos x="f693" y="f694"/>
                </a:cxn>
                <a:cxn ang="f391">
                  <a:pos x="f695" y="f696"/>
                </a:cxn>
                <a:cxn ang="f391">
                  <a:pos x="f697" y="f698"/>
                </a:cxn>
                <a:cxn ang="f391">
                  <a:pos x="f699" y="f700"/>
                </a:cxn>
                <a:cxn ang="f391">
                  <a:pos x="f614" y="f615"/>
                </a:cxn>
                <a:cxn ang="f391">
                  <a:pos x="f701" y="f674"/>
                </a:cxn>
                <a:cxn ang="f391">
                  <a:pos x="f702" y="f703"/>
                </a:cxn>
                <a:cxn ang="f391">
                  <a:pos x="f704" y="f705"/>
                </a:cxn>
                <a:cxn ang="f391">
                  <a:pos x="f663" y="f706"/>
                </a:cxn>
                <a:cxn ang="f391">
                  <a:pos x="f707" y="f706"/>
                </a:cxn>
                <a:cxn ang="f391">
                  <a:pos x="f708" y="f709"/>
                </a:cxn>
                <a:cxn ang="f391">
                  <a:pos x="f710" y="f711"/>
                </a:cxn>
                <a:cxn ang="f391">
                  <a:pos x="f712" y="f713"/>
                </a:cxn>
                <a:cxn ang="f391">
                  <a:pos x="f710" y="f714"/>
                </a:cxn>
                <a:cxn ang="f391">
                  <a:pos x="f701" y="f674"/>
                </a:cxn>
                <a:cxn ang="f391">
                  <a:pos x="f715" y="f716"/>
                </a:cxn>
                <a:cxn ang="f391">
                  <a:pos x="f717" y="f718"/>
                </a:cxn>
                <a:cxn ang="f391">
                  <a:pos x="f719" y="f720"/>
                </a:cxn>
                <a:cxn ang="f391">
                  <a:pos x="f715" y="f716"/>
                </a:cxn>
              </a:cxnLst>
              <a:rect l="f610" t="f613" r="f611" b="f612"/>
              <a:pathLst>
                <a:path w="678" h="84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3" y="f37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29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2"/>
                    <a:pt x="f73" y="f74"/>
                    <a:pt x="f73" y="f75"/>
                  </a:cubicBezTo>
                  <a:cubicBezTo>
                    <a:pt x="f6" y="f76"/>
                    <a:pt x="f60" y="f77"/>
                    <a:pt x="f78" y="f77"/>
                  </a:cubicBezTo>
                  <a:cubicBezTo>
                    <a:pt x="f79" y="f7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80"/>
                  </a:cubicBezTo>
                  <a:cubicBezTo>
                    <a:pt x="f95" y="f96"/>
                    <a:pt x="f97" y="f98"/>
                    <a:pt x="f99" y="f42"/>
                  </a:cubicBezTo>
                  <a:cubicBezTo>
                    <a:pt x="f100" y="f94"/>
                    <a:pt x="f101" y="f102"/>
                    <a:pt x="f103" y="f92"/>
                  </a:cubicBezTo>
                  <a:cubicBezTo>
                    <a:pt x="f104" y="f49"/>
                    <a:pt x="f105" y="f49"/>
                    <a:pt x="f106" y="f107"/>
                  </a:cubicBezTo>
                  <a:cubicBezTo>
                    <a:pt x="f108" y="f109"/>
                    <a:pt x="f108" y="f109"/>
                    <a:pt x="f110" y="f111"/>
                  </a:cubicBezTo>
                  <a:cubicBezTo>
                    <a:pt x="f112" y="f113"/>
                    <a:pt x="f114" y="f38"/>
                    <a:pt x="f115" y="f27"/>
                  </a:cubicBezTo>
                  <a:cubicBezTo>
                    <a:pt x="f116" y="f117"/>
                    <a:pt x="f118" y="f119"/>
                    <a:pt x="f120" y="f117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1" y="f49"/>
                    <a:pt x="f133" y="f134"/>
                    <a:pt x="f133" y="f135"/>
                  </a:cubicBezTo>
                  <a:cubicBezTo>
                    <a:pt x="f131" y="f136"/>
                    <a:pt x="f137" y="f128"/>
                    <a:pt x="f138" y="f139"/>
                  </a:cubicBezTo>
                  <a:cubicBezTo>
                    <a:pt x="f140" y="f141"/>
                    <a:pt x="f142" y="f139"/>
                    <a:pt x="f143" y="f144"/>
                  </a:cubicBezTo>
                  <a:cubicBezTo>
                    <a:pt x="f145" y="f146"/>
                    <a:pt x="f145" y="f54"/>
                    <a:pt x="f147" y="f42"/>
                  </a:cubicBezTo>
                  <a:cubicBezTo>
                    <a:pt x="f140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1" y="f157"/>
                  </a:cubicBezTo>
                  <a:cubicBezTo>
                    <a:pt x="f158" y="f159"/>
                    <a:pt x="f160" y="f161"/>
                    <a:pt x="f162" y="f44"/>
                  </a:cubicBezTo>
                  <a:cubicBezTo>
                    <a:pt x="f163" y="f48"/>
                    <a:pt x="f164" y="f161"/>
                    <a:pt x="f165" y="f166"/>
                  </a:cubicBezTo>
                  <a:cubicBezTo>
                    <a:pt x="f167" y="f99"/>
                    <a:pt x="f168" y="f169"/>
                    <a:pt x="f165" y="f152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5" y="f182"/>
                    <a:pt x="f183" y="f184"/>
                    <a:pt x="f185" y="f186"/>
                  </a:cubicBezTo>
                  <a:cubicBezTo>
                    <a:pt x="f187" y="f188"/>
                    <a:pt x="f178" y="f180"/>
                    <a:pt x="f186" y="f189"/>
                  </a:cubicBezTo>
                  <a:cubicBezTo>
                    <a:pt x="f190" y="f5"/>
                    <a:pt x="f191" y="f192"/>
                    <a:pt x="f193" y="f178"/>
                  </a:cubicBezTo>
                  <a:cubicBezTo>
                    <a:pt x="f182" y="f194"/>
                    <a:pt x="f195" y="f196"/>
                    <a:pt x="f197" y="f198"/>
                  </a:cubicBezTo>
                  <a:cubicBezTo>
                    <a:pt x="f199" y="f173"/>
                    <a:pt x="f200" y="f201"/>
                    <a:pt x="f202" y="f203"/>
                  </a:cubicBezTo>
                  <a:cubicBezTo>
                    <a:pt x="f204" y="f205"/>
                    <a:pt x="f156" y="f206"/>
                    <a:pt x="f207" y="f208"/>
                  </a:cubicBezTo>
                  <a:cubicBezTo>
                    <a:pt x="f209" y="f210"/>
                    <a:pt x="f211" y="f152"/>
                    <a:pt x="f212" y="f213"/>
                  </a:cubicBezTo>
                  <a:cubicBezTo>
                    <a:pt x="f214" y="f43"/>
                    <a:pt x="f215" y="f92"/>
                    <a:pt x="f216" y="f146"/>
                  </a:cubicBezTo>
                  <a:cubicBezTo>
                    <a:pt x="f12" y="f217"/>
                    <a:pt x="f218" y="f219"/>
                    <a:pt x="f79" y="f96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10" y="f228"/>
                    <a:pt x="f8" y="f9"/>
                  </a:cubicBezTo>
                  <a:close/>
                  <a:moveTo>
                    <a:pt x="f229" y="f44"/>
                  </a:moveTo>
                  <a:cubicBezTo>
                    <a:pt x="f230" y="f231"/>
                    <a:pt x="f232" y="f233"/>
                    <a:pt x="f234" y="f235"/>
                  </a:cubicBezTo>
                  <a:cubicBezTo>
                    <a:pt x="f236" y="f237"/>
                    <a:pt x="f238" y="f213"/>
                    <a:pt x="f239" y="f206"/>
                  </a:cubicBezTo>
                  <a:cubicBezTo>
                    <a:pt x="f232" y="f240"/>
                    <a:pt x="f120" y="f241"/>
                    <a:pt x="f133" y="f242"/>
                  </a:cubicBezTo>
                  <a:cubicBezTo>
                    <a:pt x="f243" y="f244"/>
                    <a:pt x="f245" y="f244"/>
                    <a:pt x="f246" y="f242"/>
                  </a:cubicBezTo>
                  <a:cubicBezTo>
                    <a:pt x="f247" y="f236"/>
                    <a:pt x="f248" y="f249"/>
                    <a:pt x="f250" y="f204"/>
                  </a:cubicBezTo>
                  <a:cubicBezTo>
                    <a:pt x="f120" y="f204"/>
                    <a:pt x="f230" y="f204"/>
                    <a:pt x="f127" y="f251"/>
                  </a:cubicBezTo>
                  <a:cubicBezTo>
                    <a:pt x="f252" y="f169"/>
                    <a:pt x="f253" y="f254"/>
                    <a:pt x="f253" y="f205"/>
                  </a:cubicBezTo>
                  <a:cubicBezTo>
                    <a:pt x="f253" y="f255"/>
                    <a:pt x="f252" y="f256"/>
                    <a:pt x="f127" y="f161"/>
                  </a:cubicBezTo>
                  <a:cubicBezTo>
                    <a:pt x="f257" y="f44"/>
                    <a:pt x="f258" y="f44"/>
                    <a:pt x="f229" y="f44"/>
                  </a:cubicBezTo>
                  <a:close/>
                  <a:moveTo>
                    <a:pt x="f259" y="f260"/>
                  </a:moveTo>
                  <a:cubicBezTo>
                    <a:pt x="f143" y="f261"/>
                    <a:pt x="f155" y="f262"/>
                    <a:pt x="f263" y="f195"/>
                  </a:cubicBezTo>
                  <a:cubicBezTo>
                    <a:pt x="f165" y="f264"/>
                    <a:pt x="f265" y="f266"/>
                    <a:pt x="f267" y="f168"/>
                  </a:cubicBezTo>
                  <a:cubicBezTo>
                    <a:pt x="f268" y="f269"/>
                    <a:pt x="f270" y="f271"/>
                    <a:pt x="f259" y="f260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9588C604-B0C9-4BD1-9B77-3DE829F76D4C}"/>
                </a:ext>
              </a:extLst>
            </p:cNvPr>
            <p:cNvSpPr/>
            <p:nvPr/>
          </p:nvSpPr>
          <p:spPr>
            <a:xfrm>
              <a:off x="5361026" y="1596176"/>
              <a:ext cx="365741" cy="588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9"/>
                <a:gd name="f7" fmla="val 531"/>
                <a:gd name="f8" fmla="val 216"/>
                <a:gd name="f9" fmla="val 334"/>
                <a:gd name="f10" fmla="val 208"/>
                <a:gd name="f11" fmla="val 297"/>
                <a:gd name="f12" fmla="val 189"/>
                <a:gd name="f13" fmla="val 265"/>
                <a:gd name="f14" fmla="val 168"/>
                <a:gd name="f15" fmla="val 234"/>
                <a:gd name="f16" fmla="val 137"/>
                <a:gd name="f17" fmla="val 190"/>
                <a:gd name="f18" fmla="val 97"/>
                <a:gd name="f19" fmla="val 157"/>
                <a:gd name="f20" fmla="val 48"/>
                <a:gd name="f21" fmla="val 135"/>
                <a:gd name="f22" fmla="val 23"/>
                <a:gd name="f23" fmla="val 124"/>
                <a:gd name="f24" fmla="val 109"/>
                <a:gd name="f25" fmla="val 79"/>
                <a:gd name="f26" fmla="val 25"/>
                <a:gd name="f27" fmla="val 36"/>
                <a:gd name="f28" fmla="val 49"/>
                <a:gd name="f29" fmla="val 102"/>
                <a:gd name="f30" fmla="val 161"/>
                <a:gd name="f31" fmla="val 15"/>
                <a:gd name="f32" fmla="val 201"/>
                <a:gd name="f33" fmla="val 59"/>
                <a:gd name="f34" fmla="val 236"/>
                <a:gd name="f35" fmla="val 98"/>
                <a:gd name="f36" fmla="val 245"/>
                <a:gd name="f37" fmla="val 147"/>
                <a:gd name="f38" fmla="val 255"/>
                <a:gd name="f39" fmla="val 195"/>
                <a:gd name="f40" fmla="val 268"/>
                <a:gd name="f41" fmla="val 262"/>
                <a:gd name="f42" fmla="val 275"/>
                <a:gd name="f43" fmla="val 281"/>
                <a:gd name="f44" fmla="val 397"/>
                <a:gd name="f45" fmla="val 283"/>
                <a:gd name="f46" fmla="val 409"/>
                <a:gd name="f47" fmla="val 287"/>
                <a:gd name="f48" fmla="val 419"/>
                <a:gd name="f49" fmla="val 295"/>
                <a:gd name="f50" fmla="val 429"/>
                <a:gd name="f51" fmla="val 318"/>
                <a:gd name="f52" fmla="val 454"/>
                <a:gd name="f53" fmla="val 326"/>
                <a:gd name="f54" fmla="val 484"/>
                <a:gd name="f55" fmla="val 327"/>
                <a:gd name="f56" fmla="val 517"/>
                <a:gd name="f57" fmla="val 522"/>
                <a:gd name="f58" fmla="val 527"/>
                <a:gd name="f59" fmla="val 323"/>
                <a:gd name="f60" fmla="val 529"/>
                <a:gd name="f61" fmla="val 319"/>
                <a:gd name="f62" fmla="val 316"/>
                <a:gd name="f63" fmla="val 314"/>
                <a:gd name="f64" fmla="val 524"/>
                <a:gd name="f65" fmla="val 273"/>
                <a:gd name="f66" fmla="val 474"/>
                <a:gd name="f67" fmla="val 220"/>
                <a:gd name="f68" fmla="val 442"/>
                <a:gd name="f69" fmla="val 160"/>
                <a:gd name="f70" fmla="val 420"/>
                <a:gd name="f71" fmla="val 132"/>
                <a:gd name="f72" fmla="val 410"/>
                <a:gd name="f73" fmla="val 106"/>
                <a:gd name="f74" fmla="val 85"/>
                <a:gd name="f75" fmla="val 376"/>
                <a:gd name="f76" fmla="val 66"/>
                <a:gd name="f77" fmla="val 357"/>
                <a:gd name="f78" fmla="val 63"/>
                <a:gd name="f79" fmla="val 340"/>
                <a:gd name="f80" fmla="val 72"/>
                <a:gd name="f81" fmla="val 322"/>
                <a:gd name="f82" fmla="val 81"/>
                <a:gd name="f83" fmla="val 305"/>
                <a:gd name="f84" fmla="val 101"/>
                <a:gd name="f85" fmla="val 296"/>
                <a:gd name="f86" fmla="val 300"/>
                <a:gd name="f87" fmla="val 149"/>
                <a:gd name="f88" fmla="val 303"/>
                <a:gd name="f89" fmla="val 172"/>
                <a:gd name="f90" fmla="val 206"/>
                <a:gd name="f91" fmla="val 335"/>
                <a:gd name="f92" fmla="+- 0 0 -90"/>
                <a:gd name="f93" fmla="*/ f3 1 329"/>
                <a:gd name="f94" fmla="*/ f4 1 531"/>
                <a:gd name="f95" fmla="val f5"/>
                <a:gd name="f96" fmla="val f6"/>
                <a:gd name="f97" fmla="val f7"/>
                <a:gd name="f98" fmla="*/ f92 f0 1"/>
                <a:gd name="f99" fmla="+- f97 0 f95"/>
                <a:gd name="f100" fmla="+- f96 0 f95"/>
                <a:gd name="f101" fmla="*/ f98 1 f2"/>
                <a:gd name="f102" fmla="*/ f100 1 329"/>
                <a:gd name="f103" fmla="*/ f99 1 531"/>
                <a:gd name="f104" fmla="*/ 216 f100 1"/>
                <a:gd name="f105" fmla="*/ 334 f99 1"/>
                <a:gd name="f106" fmla="*/ 168 f100 1"/>
                <a:gd name="f107" fmla="*/ 234 f99 1"/>
                <a:gd name="f108" fmla="*/ 48 f100 1"/>
                <a:gd name="f109" fmla="*/ 135 f99 1"/>
                <a:gd name="f110" fmla="*/ 0 f100 1"/>
                <a:gd name="f111" fmla="*/ 79 f99 1"/>
                <a:gd name="f112" fmla="*/ 49 f100 1"/>
                <a:gd name="f113" fmla="*/ 25 f99 1"/>
                <a:gd name="f114" fmla="*/ 201 f100 1"/>
                <a:gd name="f115" fmla="*/ 59 f99 1"/>
                <a:gd name="f116" fmla="*/ 255 f100 1"/>
                <a:gd name="f117" fmla="*/ 195 f99 1"/>
                <a:gd name="f118" fmla="*/ 281 f100 1"/>
                <a:gd name="f119" fmla="*/ 397 f99 1"/>
                <a:gd name="f120" fmla="*/ 295 f100 1"/>
                <a:gd name="f121" fmla="*/ 429 f99 1"/>
                <a:gd name="f122" fmla="*/ 327 f100 1"/>
                <a:gd name="f123" fmla="*/ 517 f99 1"/>
                <a:gd name="f124" fmla="*/ 323 f100 1"/>
                <a:gd name="f125" fmla="*/ 529 f99 1"/>
                <a:gd name="f126" fmla="*/ 314 f100 1"/>
                <a:gd name="f127" fmla="*/ 524 f99 1"/>
                <a:gd name="f128" fmla="*/ 160 f100 1"/>
                <a:gd name="f129" fmla="*/ 420 f99 1"/>
                <a:gd name="f130" fmla="*/ 85 f100 1"/>
                <a:gd name="f131" fmla="*/ 376 f99 1"/>
                <a:gd name="f132" fmla="*/ 72 f100 1"/>
                <a:gd name="f133" fmla="*/ 322 f99 1"/>
                <a:gd name="f134" fmla="*/ 124 f100 1"/>
                <a:gd name="f135" fmla="*/ 300 f99 1"/>
                <a:gd name="f136" fmla="*/ 195 f100 1"/>
                <a:gd name="f137" fmla="*/ 326 f99 1"/>
                <a:gd name="f138" fmla="+- f101 0 f1"/>
                <a:gd name="f139" fmla="*/ f104 1 329"/>
                <a:gd name="f140" fmla="*/ f105 1 531"/>
                <a:gd name="f141" fmla="*/ f106 1 329"/>
                <a:gd name="f142" fmla="*/ f107 1 531"/>
                <a:gd name="f143" fmla="*/ f108 1 329"/>
                <a:gd name="f144" fmla="*/ f109 1 531"/>
                <a:gd name="f145" fmla="*/ f110 1 329"/>
                <a:gd name="f146" fmla="*/ f111 1 531"/>
                <a:gd name="f147" fmla="*/ f112 1 329"/>
                <a:gd name="f148" fmla="*/ f113 1 531"/>
                <a:gd name="f149" fmla="*/ f114 1 329"/>
                <a:gd name="f150" fmla="*/ f115 1 531"/>
                <a:gd name="f151" fmla="*/ f116 1 329"/>
                <a:gd name="f152" fmla="*/ f117 1 531"/>
                <a:gd name="f153" fmla="*/ f118 1 329"/>
                <a:gd name="f154" fmla="*/ f119 1 531"/>
                <a:gd name="f155" fmla="*/ f120 1 329"/>
                <a:gd name="f156" fmla="*/ f121 1 531"/>
                <a:gd name="f157" fmla="*/ f122 1 329"/>
                <a:gd name="f158" fmla="*/ f123 1 531"/>
                <a:gd name="f159" fmla="*/ f124 1 329"/>
                <a:gd name="f160" fmla="*/ f125 1 531"/>
                <a:gd name="f161" fmla="*/ f126 1 329"/>
                <a:gd name="f162" fmla="*/ f127 1 531"/>
                <a:gd name="f163" fmla="*/ f128 1 329"/>
                <a:gd name="f164" fmla="*/ f129 1 531"/>
                <a:gd name="f165" fmla="*/ f130 1 329"/>
                <a:gd name="f166" fmla="*/ f131 1 531"/>
                <a:gd name="f167" fmla="*/ f132 1 329"/>
                <a:gd name="f168" fmla="*/ f133 1 531"/>
                <a:gd name="f169" fmla="*/ f134 1 329"/>
                <a:gd name="f170" fmla="*/ f135 1 531"/>
                <a:gd name="f171" fmla="*/ f136 1 329"/>
                <a:gd name="f172" fmla="*/ f137 1 531"/>
                <a:gd name="f173" fmla="*/ 0 1 f102"/>
                <a:gd name="f174" fmla="*/ f96 1 f102"/>
                <a:gd name="f175" fmla="*/ 0 1 f103"/>
                <a:gd name="f176" fmla="*/ f97 1 f103"/>
                <a:gd name="f177" fmla="*/ f139 1 f102"/>
                <a:gd name="f178" fmla="*/ f140 1 f103"/>
                <a:gd name="f179" fmla="*/ f141 1 f102"/>
                <a:gd name="f180" fmla="*/ f142 1 f103"/>
                <a:gd name="f181" fmla="*/ f143 1 f102"/>
                <a:gd name="f182" fmla="*/ f144 1 f103"/>
                <a:gd name="f183" fmla="*/ f145 1 f102"/>
                <a:gd name="f184" fmla="*/ f146 1 f103"/>
                <a:gd name="f185" fmla="*/ f147 1 f102"/>
                <a:gd name="f186" fmla="*/ f148 1 f103"/>
                <a:gd name="f187" fmla="*/ f149 1 f102"/>
                <a:gd name="f188" fmla="*/ f150 1 f103"/>
                <a:gd name="f189" fmla="*/ f151 1 f102"/>
                <a:gd name="f190" fmla="*/ f152 1 f103"/>
                <a:gd name="f191" fmla="*/ f153 1 f102"/>
                <a:gd name="f192" fmla="*/ f154 1 f103"/>
                <a:gd name="f193" fmla="*/ f155 1 f102"/>
                <a:gd name="f194" fmla="*/ f156 1 f103"/>
                <a:gd name="f195" fmla="*/ f157 1 f102"/>
                <a:gd name="f196" fmla="*/ f158 1 f103"/>
                <a:gd name="f197" fmla="*/ f159 1 f102"/>
                <a:gd name="f198" fmla="*/ f160 1 f103"/>
                <a:gd name="f199" fmla="*/ f161 1 f102"/>
                <a:gd name="f200" fmla="*/ f162 1 f103"/>
                <a:gd name="f201" fmla="*/ f163 1 f102"/>
                <a:gd name="f202" fmla="*/ f164 1 f103"/>
                <a:gd name="f203" fmla="*/ f165 1 f102"/>
                <a:gd name="f204" fmla="*/ f166 1 f103"/>
                <a:gd name="f205" fmla="*/ f167 1 f102"/>
                <a:gd name="f206" fmla="*/ f168 1 f103"/>
                <a:gd name="f207" fmla="*/ f169 1 f102"/>
                <a:gd name="f208" fmla="*/ f170 1 f103"/>
                <a:gd name="f209" fmla="*/ f171 1 f102"/>
                <a:gd name="f210" fmla="*/ f172 1 f103"/>
                <a:gd name="f211" fmla="*/ f173 f93 1"/>
                <a:gd name="f212" fmla="*/ f174 f93 1"/>
                <a:gd name="f213" fmla="*/ f176 f94 1"/>
                <a:gd name="f214" fmla="*/ f175 f94 1"/>
                <a:gd name="f215" fmla="*/ f177 f93 1"/>
                <a:gd name="f216" fmla="*/ f178 f94 1"/>
                <a:gd name="f217" fmla="*/ f179 f93 1"/>
                <a:gd name="f218" fmla="*/ f180 f94 1"/>
                <a:gd name="f219" fmla="*/ f181 f93 1"/>
                <a:gd name="f220" fmla="*/ f182 f94 1"/>
                <a:gd name="f221" fmla="*/ f183 f93 1"/>
                <a:gd name="f222" fmla="*/ f184 f94 1"/>
                <a:gd name="f223" fmla="*/ f185 f93 1"/>
                <a:gd name="f224" fmla="*/ f186 f94 1"/>
                <a:gd name="f225" fmla="*/ f187 f93 1"/>
                <a:gd name="f226" fmla="*/ f188 f94 1"/>
                <a:gd name="f227" fmla="*/ f189 f93 1"/>
                <a:gd name="f228" fmla="*/ f190 f94 1"/>
                <a:gd name="f229" fmla="*/ f191 f93 1"/>
                <a:gd name="f230" fmla="*/ f192 f94 1"/>
                <a:gd name="f231" fmla="*/ f193 f93 1"/>
                <a:gd name="f232" fmla="*/ f194 f94 1"/>
                <a:gd name="f233" fmla="*/ f195 f93 1"/>
                <a:gd name="f234" fmla="*/ f196 f94 1"/>
                <a:gd name="f235" fmla="*/ f197 f93 1"/>
                <a:gd name="f236" fmla="*/ f198 f94 1"/>
                <a:gd name="f237" fmla="*/ f199 f93 1"/>
                <a:gd name="f238" fmla="*/ f200 f94 1"/>
                <a:gd name="f239" fmla="*/ f201 f93 1"/>
                <a:gd name="f240" fmla="*/ f202 f94 1"/>
                <a:gd name="f241" fmla="*/ f203 f93 1"/>
                <a:gd name="f242" fmla="*/ f204 f94 1"/>
                <a:gd name="f243" fmla="*/ f205 f93 1"/>
                <a:gd name="f244" fmla="*/ f206 f94 1"/>
                <a:gd name="f245" fmla="*/ f207 f93 1"/>
                <a:gd name="f246" fmla="*/ f208 f94 1"/>
                <a:gd name="f247" fmla="*/ f209 f93 1"/>
                <a:gd name="f248" fmla="*/ f210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8">
                  <a:pos x="f215" y="f216"/>
                </a:cxn>
                <a:cxn ang="f138">
                  <a:pos x="f217" y="f218"/>
                </a:cxn>
                <a:cxn ang="f138">
                  <a:pos x="f219" y="f220"/>
                </a:cxn>
                <a:cxn ang="f138">
                  <a:pos x="f221" y="f222"/>
                </a:cxn>
                <a:cxn ang="f138">
                  <a:pos x="f223" y="f224"/>
                </a:cxn>
                <a:cxn ang="f138">
                  <a:pos x="f225" y="f226"/>
                </a:cxn>
                <a:cxn ang="f138">
                  <a:pos x="f227" y="f228"/>
                </a:cxn>
                <a:cxn ang="f138">
                  <a:pos x="f229" y="f230"/>
                </a:cxn>
                <a:cxn ang="f138">
                  <a:pos x="f231" y="f232"/>
                </a:cxn>
                <a:cxn ang="f138">
                  <a:pos x="f233" y="f234"/>
                </a:cxn>
                <a:cxn ang="f138">
                  <a:pos x="f235" y="f236"/>
                </a:cxn>
                <a:cxn ang="f138">
                  <a:pos x="f237" y="f238"/>
                </a:cxn>
                <a:cxn ang="f138">
                  <a:pos x="f239" y="f240"/>
                </a:cxn>
                <a:cxn ang="f138">
                  <a:pos x="f241" y="f242"/>
                </a:cxn>
                <a:cxn ang="f138">
                  <a:pos x="f243" y="f244"/>
                </a:cxn>
                <a:cxn ang="f138">
                  <a:pos x="f245" y="f246"/>
                </a:cxn>
                <a:cxn ang="f138">
                  <a:pos x="f247" y="f248"/>
                </a:cxn>
                <a:cxn ang="f138">
                  <a:pos x="f215" y="f216"/>
                </a:cxn>
              </a:cxnLst>
              <a:rect l="f211" t="f214" r="f212" b="f213"/>
              <a:pathLst>
                <a:path w="329" h="53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5" y="f24"/>
                    <a:pt x="f5" y="f25"/>
                  </a:cubicBezTo>
                  <a:cubicBezTo>
                    <a:pt x="f5" y="f20"/>
                    <a:pt x="f26" y="f27"/>
                    <a:pt x="f28" y="f26"/>
                  </a:cubicBezTo>
                  <a:cubicBezTo>
                    <a:pt x="f29" y="f5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6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6" y="f58"/>
                    <a:pt x="f59" y="f60"/>
                  </a:cubicBezTo>
                  <a:cubicBezTo>
                    <a:pt x="f61" y="f7"/>
                    <a:pt x="f62" y="f58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44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23" y="f86"/>
                  </a:cubicBezTo>
                  <a:cubicBezTo>
                    <a:pt x="f87" y="f88"/>
                    <a:pt x="f89" y="f63"/>
                    <a:pt x="f39" y="f53"/>
                  </a:cubicBezTo>
                  <a:cubicBezTo>
                    <a:pt x="f32" y="f6"/>
                    <a:pt x="f90" y="f91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238618C8-7C97-40C9-8F3C-825D05E7FCC8}"/>
                </a:ext>
              </a:extLst>
            </p:cNvPr>
            <p:cNvSpPr/>
            <p:nvPr/>
          </p:nvSpPr>
          <p:spPr>
            <a:xfrm>
              <a:off x="5744937" y="1601013"/>
              <a:ext cx="379064" cy="586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1"/>
                <a:gd name="f7" fmla="val 528"/>
                <a:gd name="f8" fmla="val 117"/>
                <a:gd name="f9" fmla="val 330"/>
                <a:gd name="f10" fmla="val 133"/>
                <a:gd name="f11" fmla="val 322"/>
                <a:gd name="f12" fmla="val 149"/>
                <a:gd name="f13" fmla="val 314"/>
                <a:gd name="f14" fmla="val 165"/>
                <a:gd name="f15" fmla="val 307"/>
                <a:gd name="f16" fmla="val 185"/>
                <a:gd name="f17" fmla="val 298"/>
                <a:gd name="f18" fmla="val 205"/>
                <a:gd name="f19" fmla="val 291"/>
                <a:gd name="f20" fmla="val 227"/>
                <a:gd name="f21" fmla="val 295"/>
                <a:gd name="f22" fmla="val 259"/>
                <a:gd name="f23" fmla="val 302"/>
                <a:gd name="f24" fmla="val 272"/>
                <a:gd name="f25" fmla="val 335"/>
                <a:gd name="f26" fmla="val 253"/>
                <a:gd name="f27" fmla="val 361"/>
                <a:gd name="f28" fmla="val 235"/>
                <a:gd name="f29" fmla="val 385"/>
                <a:gd name="f30" fmla="val 210"/>
                <a:gd name="f31" fmla="val 398"/>
                <a:gd name="f32" fmla="val 184"/>
                <a:gd name="f33" fmla="val 409"/>
                <a:gd name="f34" fmla="val 148"/>
                <a:gd name="f35" fmla="val 424"/>
                <a:gd name="f36" fmla="val 112"/>
                <a:gd name="f37" fmla="val 438"/>
                <a:gd name="f38" fmla="val 79"/>
                <a:gd name="f39" fmla="val 461"/>
                <a:gd name="f40" fmla="val 56"/>
                <a:gd name="f41" fmla="val 477"/>
                <a:gd name="f42" fmla="val 35"/>
                <a:gd name="f43" fmla="val 495"/>
                <a:gd name="f44" fmla="val 17"/>
                <a:gd name="f45" fmla="val 517"/>
                <a:gd name="f46" fmla="val 14"/>
                <a:gd name="f47" fmla="val 521"/>
                <a:gd name="f48" fmla="val 12"/>
                <a:gd name="f49" fmla="val 5"/>
                <a:gd name="f50" fmla="val 525"/>
                <a:gd name="f51" fmla="val 523"/>
                <a:gd name="f52" fmla="val 3"/>
                <a:gd name="f53" fmla="val 512"/>
                <a:gd name="f54" fmla="val 4"/>
                <a:gd name="f55" fmla="val 13"/>
                <a:gd name="f56" fmla="val 445"/>
                <a:gd name="f57" fmla="val 37"/>
                <a:gd name="f58" fmla="val 419"/>
                <a:gd name="f59" fmla="val 44"/>
                <a:gd name="f60" fmla="val 411"/>
                <a:gd name="f61" fmla="val 47"/>
                <a:gd name="f62" fmla="val 404"/>
                <a:gd name="f63" fmla="val 48"/>
                <a:gd name="f64" fmla="val 394"/>
                <a:gd name="f65" fmla="val 312"/>
                <a:gd name="f66" fmla="val 65"/>
                <a:gd name="f67" fmla="val 230"/>
                <a:gd name="f68" fmla="val 83"/>
                <a:gd name="f69" fmla="val 94"/>
                <a:gd name="f70" fmla="val 101"/>
                <a:gd name="f71" fmla="val 114"/>
                <a:gd name="f72" fmla="val 60"/>
                <a:gd name="f73" fmla="val 155"/>
                <a:gd name="f74" fmla="val 31"/>
                <a:gd name="f75" fmla="val 199"/>
                <a:gd name="f76" fmla="val 262"/>
                <a:gd name="f77" fmla="val 305"/>
                <a:gd name="f78" fmla="val 33"/>
                <a:gd name="f79" fmla="val 337"/>
                <a:gd name="f80" fmla="val 103"/>
                <a:gd name="f81" fmla="val 294"/>
                <a:gd name="f82" fmla="val 124"/>
                <a:gd name="f83" fmla="val 260"/>
                <a:gd name="f84" fmla="val 141"/>
                <a:gd name="f85" fmla="val 226"/>
                <a:gd name="f86" fmla="val 158"/>
                <a:gd name="f87" fmla="val 159"/>
                <a:gd name="f88" fmla="val 130"/>
                <a:gd name="f89" fmla="+- 0 0 -90"/>
                <a:gd name="f90" fmla="*/ f3 1 341"/>
                <a:gd name="f91" fmla="*/ f4 1 528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341"/>
                <a:gd name="f100" fmla="*/ f96 1 528"/>
                <a:gd name="f101" fmla="*/ 117 f97 1"/>
                <a:gd name="f102" fmla="*/ 330 f96 1"/>
                <a:gd name="f103" fmla="*/ 165 f97 1"/>
                <a:gd name="f104" fmla="*/ 307 f96 1"/>
                <a:gd name="f105" fmla="*/ 227 f97 1"/>
                <a:gd name="f106" fmla="*/ 295 f96 1"/>
                <a:gd name="f107" fmla="*/ 253 f97 1"/>
                <a:gd name="f108" fmla="*/ 361 f96 1"/>
                <a:gd name="f109" fmla="*/ 184 f97 1"/>
                <a:gd name="f110" fmla="*/ 409 f96 1"/>
                <a:gd name="f111" fmla="*/ 79 f97 1"/>
                <a:gd name="f112" fmla="*/ 461 f96 1"/>
                <a:gd name="f113" fmla="*/ 17 f97 1"/>
                <a:gd name="f114" fmla="*/ 517 f96 1"/>
                <a:gd name="f115" fmla="*/ 5 f97 1"/>
                <a:gd name="f116" fmla="*/ 525 f96 1"/>
                <a:gd name="f117" fmla="*/ 3 f97 1"/>
                <a:gd name="f118" fmla="*/ 512 f96 1"/>
                <a:gd name="f119" fmla="*/ 37 f97 1"/>
                <a:gd name="f120" fmla="*/ 419 f96 1"/>
                <a:gd name="f121" fmla="*/ 48 f97 1"/>
                <a:gd name="f122" fmla="*/ 394 f96 1"/>
                <a:gd name="f123" fmla="*/ 83 f97 1"/>
                <a:gd name="f124" fmla="*/ 149 f96 1"/>
                <a:gd name="f125" fmla="*/ 155 f97 1"/>
                <a:gd name="f126" fmla="*/ 31 f96 1"/>
                <a:gd name="f127" fmla="*/ 305 f97 1"/>
                <a:gd name="f128" fmla="*/ 33 f96 1"/>
                <a:gd name="f129" fmla="*/ 294 f97 1"/>
                <a:gd name="f130" fmla="*/ 124 f96 1"/>
                <a:gd name="f131" fmla="*/ 199 f97 1"/>
                <a:gd name="f132" fmla="*/ 185 f96 1"/>
                <a:gd name="f133" fmla="+- f98 0 f1"/>
                <a:gd name="f134" fmla="*/ f101 1 341"/>
                <a:gd name="f135" fmla="*/ f102 1 528"/>
                <a:gd name="f136" fmla="*/ f103 1 341"/>
                <a:gd name="f137" fmla="*/ f104 1 528"/>
                <a:gd name="f138" fmla="*/ f105 1 341"/>
                <a:gd name="f139" fmla="*/ f106 1 528"/>
                <a:gd name="f140" fmla="*/ f107 1 341"/>
                <a:gd name="f141" fmla="*/ f108 1 528"/>
                <a:gd name="f142" fmla="*/ f109 1 341"/>
                <a:gd name="f143" fmla="*/ f110 1 528"/>
                <a:gd name="f144" fmla="*/ f111 1 341"/>
                <a:gd name="f145" fmla="*/ f112 1 528"/>
                <a:gd name="f146" fmla="*/ f113 1 341"/>
                <a:gd name="f147" fmla="*/ f114 1 528"/>
                <a:gd name="f148" fmla="*/ f115 1 341"/>
                <a:gd name="f149" fmla="*/ f116 1 528"/>
                <a:gd name="f150" fmla="*/ f117 1 341"/>
                <a:gd name="f151" fmla="*/ f118 1 528"/>
                <a:gd name="f152" fmla="*/ f119 1 341"/>
                <a:gd name="f153" fmla="*/ f120 1 528"/>
                <a:gd name="f154" fmla="*/ f121 1 341"/>
                <a:gd name="f155" fmla="*/ f122 1 528"/>
                <a:gd name="f156" fmla="*/ f123 1 341"/>
                <a:gd name="f157" fmla="*/ f124 1 528"/>
                <a:gd name="f158" fmla="*/ f125 1 341"/>
                <a:gd name="f159" fmla="*/ f126 1 528"/>
                <a:gd name="f160" fmla="*/ f127 1 341"/>
                <a:gd name="f161" fmla="*/ f128 1 528"/>
                <a:gd name="f162" fmla="*/ f129 1 341"/>
                <a:gd name="f163" fmla="*/ f130 1 528"/>
                <a:gd name="f164" fmla="*/ f131 1 341"/>
                <a:gd name="f165" fmla="*/ f132 1 528"/>
                <a:gd name="f166" fmla="*/ 0 1 f99"/>
                <a:gd name="f167" fmla="*/ f93 1 f99"/>
                <a:gd name="f168" fmla="*/ 0 1 f100"/>
                <a:gd name="f169" fmla="*/ f94 1 f100"/>
                <a:gd name="f170" fmla="*/ f134 1 f99"/>
                <a:gd name="f171" fmla="*/ f135 1 f100"/>
                <a:gd name="f172" fmla="*/ f136 1 f99"/>
                <a:gd name="f173" fmla="*/ f137 1 f100"/>
                <a:gd name="f174" fmla="*/ f138 1 f99"/>
                <a:gd name="f175" fmla="*/ f139 1 f100"/>
                <a:gd name="f176" fmla="*/ f140 1 f99"/>
                <a:gd name="f177" fmla="*/ f141 1 f100"/>
                <a:gd name="f178" fmla="*/ f142 1 f99"/>
                <a:gd name="f179" fmla="*/ f143 1 f100"/>
                <a:gd name="f180" fmla="*/ f144 1 f99"/>
                <a:gd name="f181" fmla="*/ f145 1 f100"/>
                <a:gd name="f182" fmla="*/ f146 1 f99"/>
                <a:gd name="f183" fmla="*/ f147 1 f100"/>
                <a:gd name="f184" fmla="*/ f148 1 f99"/>
                <a:gd name="f185" fmla="*/ f149 1 f100"/>
                <a:gd name="f186" fmla="*/ f150 1 f99"/>
                <a:gd name="f187" fmla="*/ f151 1 f100"/>
                <a:gd name="f188" fmla="*/ f152 1 f99"/>
                <a:gd name="f189" fmla="*/ f153 1 f100"/>
                <a:gd name="f190" fmla="*/ f154 1 f99"/>
                <a:gd name="f191" fmla="*/ f155 1 f100"/>
                <a:gd name="f192" fmla="*/ f156 1 f99"/>
                <a:gd name="f193" fmla="*/ f157 1 f100"/>
                <a:gd name="f194" fmla="*/ f158 1 f99"/>
                <a:gd name="f195" fmla="*/ f159 1 f100"/>
                <a:gd name="f196" fmla="*/ f160 1 f99"/>
                <a:gd name="f197" fmla="*/ f161 1 f100"/>
                <a:gd name="f198" fmla="*/ f162 1 f99"/>
                <a:gd name="f199" fmla="*/ f163 1 f100"/>
                <a:gd name="f200" fmla="*/ f164 1 f99"/>
                <a:gd name="f201" fmla="*/ f165 1 f100"/>
                <a:gd name="f202" fmla="*/ f166 f90 1"/>
                <a:gd name="f203" fmla="*/ f167 f90 1"/>
                <a:gd name="f204" fmla="*/ f169 f91 1"/>
                <a:gd name="f205" fmla="*/ f168 f91 1"/>
                <a:gd name="f206" fmla="*/ f170 f90 1"/>
                <a:gd name="f207" fmla="*/ f171 f91 1"/>
                <a:gd name="f208" fmla="*/ f172 f90 1"/>
                <a:gd name="f209" fmla="*/ f173 f91 1"/>
                <a:gd name="f210" fmla="*/ f174 f90 1"/>
                <a:gd name="f211" fmla="*/ f175 f91 1"/>
                <a:gd name="f212" fmla="*/ f176 f90 1"/>
                <a:gd name="f213" fmla="*/ f177 f91 1"/>
                <a:gd name="f214" fmla="*/ f178 f90 1"/>
                <a:gd name="f215" fmla="*/ f179 f91 1"/>
                <a:gd name="f216" fmla="*/ f180 f90 1"/>
                <a:gd name="f217" fmla="*/ f181 f91 1"/>
                <a:gd name="f218" fmla="*/ f182 f90 1"/>
                <a:gd name="f219" fmla="*/ f183 f91 1"/>
                <a:gd name="f220" fmla="*/ f184 f90 1"/>
                <a:gd name="f221" fmla="*/ f185 f91 1"/>
                <a:gd name="f222" fmla="*/ f186 f90 1"/>
                <a:gd name="f223" fmla="*/ f187 f91 1"/>
                <a:gd name="f224" fmla="*/ f188 f90 1"/>
                <a:gd name="f225" fmla="*/ f189 f91 1"/>
                <a:gd name="f226" fmla="*/ f190 f90 1"/>
                <a:gd name="f227" fmla="*/ f191 f91 1"/>
                <a:gd name="f228" fmla="*/ f192 f90 1"/>
                <a:gd name="f229" fmla="*/ f193 f91 1"/>
                <a:gd name="f230" fmla="*/ f194 f90 1"/>
                <a:gd name="f231" fmla="*/ f195 f91 1"/>
                <a:gd name="f232" fmla="*/ f196 f90 1"/>
                <a:gd name="f233" fmla="*/ f197 f91 1"/>
                <a:gd name="f234" fmla="*/ f198 f90 1"/>
                <a:gd name="f235" fmla="*/ f199 f91 1"/>
                <a:gd name="f236" fmla="*/ f200 f90 1"/>
                <a:gd name="f237" fmla="*/ f2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206" y="f207"/>
                </a:cxn>
                <a:cxn ang="f133">
                  <a:pos x="f208" y="f209"/>
                </a:cxn>
                <a:cxn ang="f133">
                  <a:pos x="f210" y="f211"/>
                </a:cxn>
                <a:cxn ang="f133">
                  <a:pos x="f212" y="f213"/>
                </a:cxn>
                <a:cxn ang="f133">
                  <a:pos x="f214" y="f215"/>
                </a:cxn>
                <a:cxn ang="f133">
                  <a:pos x="f216" y="f217"/>
                </a:cxn>
                <a:cxn ang="f133">
                  <a:pos x="f218" y="f219"/>
                </a:cxn>
                <a:cxn ang="f133">
                  <a:pos x="f220" y="f221"/>
                </a:cxn>
                <a:cxn ang="f133">
                  <a:pos x="f222" y="f223"/>
                </a:cxn>
                <a:cxn ang="f133">
                  <a:pos x="f224" y="f225"/>
                </a:cxn>
                <a:cxn ang="f133">
                  <a:pos x="f226" y="f227"/>
                </a:cxn>
                <a:cxn ang="f133">
                  <a:pos x="f228" y="f229"/>
                </a:cxn>
                <a:cxn ang="f133">
                  <a:pos x="f230" y="f231"/>
                </a:cxn>
                <a:cxn ang="f133">
                  <a:pos x="f232" y="f233"/>
                </a:cxn>
                <a:cxn ang="f133">
                  <a:pos x="f234" y="f235"/>
                </a:cxn>
                <a:cxn ang="f133">
                  <a:pos x="f236" y="f237"/>
                </a:cxn>
                <a:cxn ang="f133">
                  <a:pos x="f206" y="f207"/>
                </a:cxn>
              </a:cxnLst>
              <a:rect l="f202" t="f205" r="f203" b="f204"/>
              <a:pathLst>
                <a:path w="341" h="52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7"/>
                    <a:pt x="f49" y="f50"/>
                  </a:cubicBezTo>
                  <a:cubicBezTo>
                    <a:pt x="f5" y="f51"/>
                    <a:pt x="f52" y="f45"/>
                    <a:pt x="f52" y="f53"/>
                  </a:cubicBezTo>
                  <a:cubicBezTo>
                    <a:pt x="f54" y="f41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40" y="f65"/>
                    <a:pt x="f66" y="f67"/>
                    <a:pt x="f68" y="f12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5"/>
                    <a:pt x="f76" y="f5"/>
                    <a:pt x="f77" y="f78"/>
                  </a:cubicBezTo>
                  <a:cubicBezTo>
                    <a:pt x="f6" y="f72"/>
                    <a:pt x="f79" y="f80"/>
                    <a:pt x="f81" y="f82"/>
                  </a:cubicBezTo>
                  <a:cubicBezTo>
                    <a:pt x="f83" y="f84"/>
                    <a:pt x="f85" y="f86"/>
                    <a:pt x="f75" y="f16"/>
                  </a:cubicBezTo>
                  <a:cubicBezTo>
                    <a:pt x="f87" y="f85"/>
                    <a:pt x="f88" y="f24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CFA969F5-7D25-4BB5-AC93-81308EF799B2}"/>
                </a:ext>
              </a:extLst>
            </p:cNvPr>
            <p:cNvSpPr/>
            <p:nvPr/>
          </p:nvSpPr>
          <p:spPr>
            <a:xfrm>
              <a:off x="5448223" y="4472476"/>
              <a:ext cx="197409" cy="2531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8"/>
                <a:gd name="f7" fmla="val 228"/>
                <a:gd name="f8" fmla="val 35"/>
                <a:gd name="f9" fmla="val 2"/>
                <a:gd name="f10" fmla="val 3"/>
                <a:gd name="f11" fmla="val 31"/>
                <a:gd name="f12" fmla="val 7"/>
                <a:gd name="f13" fmla="val 67"/>
                <a:gd name="f14" fmla="val 17"/>
                <a:gd name="f15" fmla="val 96"/>
                <a:gd name="f16" fmla="val 37"/>
                <a:gd name="f17" fmla="val 115"/>
                <a:gd name="f18" fmla="val 70"/>
                <a:gd name="f19" fmla="val 130"/>
                <a:gd name="f20" fmla="val 94"/>
                <a:gd name="f21" fmla="val 144"/>
                <a:gd name="f22" fmla="val 119"/>
                <a:gd name="f23" fmla="val 159"/>
                <a:gd name="f24" fmla="val 143"/>
                <a:gd name="f25" fmla="val 170"/>
                <a:gd name="f26" fmla="val 162"/>
                <a:gd name="f27" fmla="val 174"/>
                <a:gd name="f28" fmla="val 183"/>
                <a:gd name="f29" fmla="val 176"/>
                <a:gd name="f30" fmla="val 204"/>
                <a:gd name="f31" fmla="val 224"/>
                <a:gd name="f32" fmla="val 154"/>
                <a:gd name="f33" fmla="val 227"/>
                <a:gd name="f34" fmla="val 89"/>
                <a:gd name="f35" fmla="val 222"/>
                <a:gd name="f36" fmla="val 26"/>
                <a:gd name="f37" fmla="val 10"/>
                <a:gd name="f38" fmla="val 106"/>
                <a:gd name="f39" fmla="val 4"/>
                <a:gd name="f40" fmla="val 81"/>
                <a:gd name="f41" fmla="val 56"/>
                <a:gd name="f42" fmla="+- 0 0 -90"/>
                <a:gd name="f43" fmla="*/ f3 1 178"/>
                <a:gd name="f44" fmla="*/ f4 1 22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78"/>
                <a:gd name="f53" fmla="*/ f49 1 228"/>
                <a:gd name="f54" fmla="*/ 0 f50 1"/>
                <a:gd name="f55" fmla="*/ 35 f49 1"/>
                <a:gd name="f56" fmla="*/ 31 f50 1"/>
                <a:gd name="f57" fmla="*/ 7 f49 1"/>
                <a:gd name="f58" fmla="*/ 115 f50 1"/>
                <a:gd name="f59" fmla="*/ 70 f49 1"/>
                <a:gd name="f60" fmla="*/ 159 f50 1"/>
                <a:gd name="f61" fmla="*/ 143 f49 1"/>
                <a:gd name="f62" fmla="*/ 176 f50 1"/>
                <a:gd name="f63" fmla="*/ 204 f49 1"/>
                <a:gd name="f64" fmla="*/ 154 f50 1"/>
                <a:gd name="f65" fmla="*/ 227 f49 1"/>
                <a:gd name="f66" fmla="*/ 10 f50 1"/>
                <a:gd name="f67" fmla="*/ 106 f49 1"/>
                <a:gd name="f68" fmla="+- f51 0 f1"/>
                <a:gd name="f69" fmla="*/ f54 1 178"/>
                <a:gd name="f70" fmla="*/ f55 1 228"/>
                <a:gd name="f71" fmla="*/ f56 1 178"/>
                <a:gd name="f72" fmla="*/ f57 1 228"/>
                <a:gd name="f73" fmla="*/ f58 1 178"/>
                <a:gd name="f74" fmla="*/ f59 1 228"/>
                <a:gd name="f75" fmla="*/ f60 1 178"/>
                <a:gd name="f76" fmla="*/ f61 1 228"/>
                <a:gd name="f77" fmla="*/ f62 1 178"/>
                <a:gd name="f78" fmla="*/ f63 1 228"/>
                <a:gd name="f79" fmla="*/ f64 1 178"/>
                <a:gd name="f80" fmla="*/ f65 1 228"/>
                <a:gd name="f81" fmla="*/ f66 1 178"/>
                <a:gd name="f82" fmla="*/ f67 1 228"/>
                <a:gd name="f83" fmla="*/ 0 1 f52"/>
                <a:gd name="f84" fmla="*/ f46 1 f52"/>
                <a:gd name="f85" fmla="*/ 0 1 f53"/>
                <a:gd name="f86" fmla="*/ f47 1 f53"/>
                <a:gd name="f87" fmla="*/ f69 1 f52"/>
                <a:gd name="f88" fmla="*/ f70 1 f53"/>
                <a:gd name="f89" fmla="*/ f71 1 f52"/>
                <a:gd name="f90" fmla="*/ f72 1 f53"/>
                <a:gd name="f91" fmla="*/ f73 1 f52"/>
                <a:gd name="f92" fmla="*/ f74 1 f53"/>
                <a:gd name="f93" fmla="*/ f75 1 f52"/>
                <a:gd name="f94" fmla="*/ f76 1 f53"/>
                <a:gd name="f95" fmla="*/ f77 1 f52"/>
                <a:gd name="f96" fmla="*/ f78 1 f53"/>
                <a:gd name="f97" fmla="*/ f79 1 f52"/>
                <a:gd name="f98" fmla="*/ f80 1 f53"/>
                <a:gd name="f99" fmla="*/ f81 1 f52"/>
                <a:gd name="f100" fmla="*/ f82 1 f53"/>
                <a:gd name="f101" fmla="*/ f83 f43 1"/>
                <a:gd name="f102" fmla="*/ f84 f43 1"/>
                <a:gd name="f103" fmla="*/ f86 f44 1"/>
                <a:gd name="f104" fmla="*/ f85 f44 1"/>
                <a:gd name="f105" fmla="*/ f87 f43 1"/>
                <a:gd name="f106" fmla="*/ f88 f44 1"/>
                <a:gd name="f107" fmla="*/ f89 f43 1"/>
                <a:gd name="f108" fmla="*/ f90 f44 1"/>
                <a:gd name="f109" fmla="*/ f91 f43 1"/>
                <a:gd name="f110" fmla="*/ f92 f44 1"/>
                <a:gd name="f111" fmla="*/ f93 f43 1"/>
                <a:gd name="f112" fmla="*/ f94 f44 1"/>
                <a:gd name="f113" fmla="*/ f95 f43 1"/>
                <a:gd name="f114" fmla="*/ f96 f44 1"/>
                <a:gd name="f115" fmla="*/ f97 f43 1"/>
                <a:gd name="f116" fmla="*/ f98 f44 1"/>
                <a:gd name="f117" fmla="*/ f99 f43 1"/>
                <a:gd name="f118" fmla="*/ f100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  <a:cxn ang="f68">
                  <a:pos x="f105" y="f106"/>
                </a:cxn>
              </a:cxnLst>
              <a:rect l="f101" t="f104" r="f102" b="f103"/>
              <a:pathLst>
                <a:path w="178" h="228">
                  <a:moveTo>
                    <a:pt x="f5" y="f8"/>
                  </a:moveTo>
                  <a:cubicBezTo>
                    <a:pt x="f5" y="f9"/>
                    <a:pt x="f10" y="f5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6" y="f31"/>
                    <a:pt x="f27" y="f7"/>
                    <a:pt x="f32" y="f33"/>
                  </a:cubicBezTo>
                  <a:cubicBezTo>
                    <a:pt x="f34" y="f35"/>
                    <a:pt x="f36" y="f25"/>
                    <a:pt x="f37" y="f38"/>
                  </a:cubicBezTo>
                  <a:cubicBezTo>
                    <a:pt x="f39" y="f40"/>
                    <a:pt x="f9" y="f41"/>
                    <a:pt x="f5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506EAC73-CC8B-4915-AA18-C1A72DBEBADC}"/>
                </a:ext>
              </a:extLst>
            </p:cNvPr>
            <p:cNvSpPr/>
            <p:nvPr/>
          </p:nvSpPr>
          <p:spPr>
            <a:xfrm>
              <a:off x="5828495" y="4473692"/>
              <a:ext cx="198616" cy="2531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"/>
                <a:gd name="f7" fmla="val 228"/>
                <a:gd name="f8" fmla="val 176"/>
                <a:gd name="f9" fmla="val 25"/>
                <a:gd name="f10" fmla="val 173"/>
                <a:gd name="f11" fmla="val 65"/>
                <a:gd name="f12" fmla="val 174"/>
                <a:gd name="f13" fmla="val 108"/>
                <a:gd name="f14" fmla="val 152"/>
                <a:gd name="f15" fmla="val 145"/>
                <a:gd name="f16" fmla="val 122"/>
                <a:gd name="f17" fmla="val 196"/>
                <a:gd name="f18" fmla="val 73"/>
                <a:gd name="f19" fmla="val 219"/>
                <a:gd name="f20" fmla="val 16"/>
                <a:gd name="f21" fmla="val 226"/>
                <a:gd name="f22" fmla="val 2"/>
                <a:gd name="f23" fmla="val 207"/>
                <a:gd name="f24" fmla="val 1"/>
                <a:gd name="f25" fmla="val 172"/>
                <a:gd name="f26" fmla="val 17"/>
                <a:gd name="f27" fmla="val 142"/>
                <a:gd name="f28" fmla="val 34"/>
                <a:gd name="f29" fmla="val 113"/>
                <a:gd name="f30" fmla="val 45"/>
                <a:gd name="f31" fmla="val 94"/>
                <a:gd name="f32" fmla="val 56"/>
                <a:gd name="f33" fmla="val 76"/>
                <a:gd name="f34" fmla="val 68"/>
                <a:gd name="f35" fmla="val 59"/>
                <a:gd name="f36" fmla="val 89"/>
                <a:gd name="f37" fmla="val 28"/>
                <a:gd name="f38" fmla="val 119"/>
                <a:gd name="f39" fmla="val 11"/>
                <a:gd name="f40" fmla="val 155"/>
                <a:gd name="f41" fmla="val 4"/>
                <a:gd name="f42" fmla="val 7"/>
                <a:gd name="f43" fmla="+- 0 0 -90"/>
                <a:gd name="f44" fmla="*/ f3 1 179"/>
                <a:gd name="f45" fmla="*/ f4 1 228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179"/>
                <a:gd name="f54" fmla="*/ f50 1 228"/>
                <a:gd name="f55" fmla="*/ 176 f51 1"/>
                <a:gd name="f56" fmla="*/ 25 f50 1"/>
                <a:gd name="f57" fmla="*/ 152 f51 1"/>
                <a:gd name="f58" fmla="*/ 145 f50 1"/>
                <a:gd name="f59" fmla="*/ 16 f51 1"/>
                <a:gd name="f60" fmla="*/ 226 f50 1"/>
                <a:gd name="f61" fmla="*/ 0 f51 1"/>
                <a:gd name="f62" fmla="*/ 207 f50 1"/>
                <a:gd name="f63" fmla="*/ 34 f51 1"/>
                <a:gd name="f64" fmla="*/ 113 f50 1"/>
                <a:gd name="f65" fmla="*/ 68 f51 1"/>
                <a:gd name="f66" fmla="*/ 59 f50 1"/>
                <a:gd name="f67" fmla="*/ 155 f51 1"/>
                <a:gd name="f68" fmla="*/ 4 f50 1"/>
                <a:gd name="f69" fmla="+- f52 0 f1"/>
                <a:gd name="f70" fmla="*/ f55 1 179"/>
                <a:gd name="f71" fmla="*/ f56 1 228"/>
                <a:gd name="f72" fmla="*/ f57 1 179"/>
                <a:gd name="f73" fmla="*/ f58 1 228"/>
                <a:gd name="f74" fmla="*/ f59 1 179"/>
                <a:gd name="f75" fmla="*/ f60 1 228"/>
                <a:gd name="f76" fmla="*/ f61 1 179"/>
                <a:gd name="f77" fmla="*/ f62 1 228"/>
                <a:gd name="f78" fmla="*/ f63 1 179"/>
                <a:gd name="f79" fmla="*/ f64 1 228"/>
                <a:gd name="f80" fmla="*/ f65 1 179"/>
                <a:gd name="f81" fmla="*/ f66 1 228"/>
                <a:gd name="f82" fmla="*/ f67 1 179"/>
                <a:gd name="f83" fmla="*/ f68 1 228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3"/>
                <a:gd name="f95" fmla="*/ f77 1 f54"/>
                <a:gd name="f96" fmla="*/ f78 1 f53"/>
                <a:gd name="f97" fmla="*/ f79 1 f54"/>
                <a:gd name="f98" fmla="*/ f80 1 f53"/>
                <a:gd name="f99" fmla="*/ f81 1 f54"/>
                <a:gd name="f100" fmla="*/ f82 1 f53"/>
                <a:gd name="f101" fmla="*/ f83 1 f54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4 1"/>
                <a:gd name="f113" fmla="*/ f95 f45 1"/>
                <a:gd name="f114" fmla="*/ f96 f44 1"/>
                <a:gd name="f115" fmla="*/ f97 f45 1"/>
                <a:gd name="f116" fmla="*/ f98 f44 1"/>
                <a:gd name="f117" fmla="*/ f99 f45 1"/>
                <a:gd name="f118" fmla="*/ f100 f44 1"/>
                <a:gd name="f119" fmla="*/ f10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06" y="f107"/>
                </a:cxn>
              </a:cxnLst>
              <a:rect l="f102" t="f105" r="f103" b="f104"/>
              <a:pathLst>
                <a:path w="179" h="22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5" y="f19"/>
                    <a:pt x="f5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10" y="f5"/>
                    <a:pt x="f6" y="f42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025854D6-6E5A-4DEC-85AB-52B096D322AC}"/>
                </a:ext>
              </a:extLst>
            </p:cNvPr>
            <p:cNvSpPr/>
            <p:nvPr/>
          </p:nvSpPr>
          <p:spPr>
            <a:xfrm>
              <a:off x="4799082" y="3533890"/>
              <a:ext cx="242215" cy="3136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8"/>
                <a:gd name="f7" fmla="val 283"/>
                <a:gd name="f8" fmla="val 152"/>
                <a:gd name="f9" fmla="val 116"/>
                <a:gd name="f10" fmla="val 261"/>
                <a:gd name="f11" fmla="val 77"/>
                <a:gd name="f12" fmla="val 242"/>
                <a:gd name="f13" fmla="val 51"/>
                <a:gd name="f14" fmla="val 207"/>
                <a:gd name="f15" fmla="val 39"/>
                <a:gd name="f16" fmla="val 191"/>
                <a:gd name="f17" fmla="val 32"/>
                <a:gd name="f18" fmla="val 174"/>
                <a:gd name="f19" fmla="val 35"/>
                <a:gd name="f20" fmla="val 154"/>
                <a:gd name="f21" fmla="val 38"/>
                <a:gd name="f22" fmla="val 133"/>
                <a:gd name="f23" fmla="val 33"/>
                <a:gd name="f24" fmla="val 115"/>
                <a:gd name="f25" fmla="val 21"/>
                <a:gd name="f26" fmla="val 97"/>
                <a:gd name="f27" fmla="val 4"/>
                <a:gd name="f28" fmla="val 68"/>
                <a:gd name="f29" fmla="val 3"/>
                <a:gd name="f30" fmla="val 1"/>
                <a:gd name="f31" fmla="val 11"/>
                <a:gd name="f32" fmla="val 12"/>
                <a:gd name="f33" fmla="val 16"/>
                <a:gd name="f34" fmla="val 15"/>
                <a:gd name="f35" fmla="val 34"/>
                <a:gd name="f36" fmla="val 62"/>
                <a:gd name="f37" fmla="val 43"/>
                <a:gd name="f38" fmla="val 83"/>
                <a:gd name="f39" fmla="val 28"/>
                <a:gd name="f40" fmla="val 121"/>
                <a:gd name="f41" fmla="val 175"/>
                <a:gd name="f42" fmla="val 26"/>
                <a:gd name="f43" fmla="val 194"/>
                <a:gd name="f44" fmla="val 58"/>
                <a:gd name="f45" fmla="val 205"/>
                <a:gd name="f46" fmla="val 212"/>
                <a:gd name="f47" fmla="val 98"/>
                <a:gd name="f48" fmla="val 215"/>
                <a:gd name="f49" fmla="val 120"/>
                <a:gd name="f50" fmla="val 216"/>
                <a:gd name="f51" fmla="val 124"/>
                <a:gd name="f52" fmla="val 130"/>
                <a:gd name="f53" fmla="val 132"/>
                <a:gd name="f54" fmla="val 128"/>
                <a:gd name="f55" fmla="val 203"/>
                <a:gd name="f56" fmla="val 125"/>
                <a:gd name="f57" fmla="val 195"/>
                <a:gd name="f58" fmla="val 114"/>
                <a:gd name="f59" fmla="val 187"/>
                <a:gd name="f60" fmla="val 102"/>
                <a:gd name="f61" fmla="val 94"/>
                <a:gd name="f62" fmla="val 159"/>
                <a:gd name="f63" fmla="val 82"/>
                <a:gd name="f64" fmla="val 145"/>
                <a:gd name="f65" fmla="val 131"/>
                <a:gd name="f66" fmla="val 96"/>
                <a:gd name="f67" fmla="val 112"/>
                <a:gd name="f68" fmla="val 92"/>
                <a:gd name="f69" fmla="val 127"/>
                <a:gd name="f70" fmla="val 65"/>
                <a:gd name="f71" fmla="val 113"/>
                <a:gd name="f72" fmla="val 56"/>
                <a:gd name="f73" fmla="val 122"/>
                <a:gd name="f74" fmla="val 135"/>
                <a:gd name="f75" fmla="val 70"/>
                <a:gd name="f76" fmla="val 153"/>
                <a:gd name="f77" fmla="val 185"/>
                <a:gd name="f78" fmla="val 219"/>
                <a:gd name="f79" fmla="val 148"/>
                <a:gd name="f80" fmla="val 151"/>
                <a:gd name="f81" fmla="val 268"/>
                <a:gd name="f82" fmla="val 156"/>
                <a:gd name="f83" fmla="val 274"/>
                <a:gd name="f84" fmla="+- 0 0 -90"/>
                <a:gd name="f85" fmla="*/ f3 1 218"/>
                <a:gd name="f86" fmla="*/ f4 1 283"/>
                <a:gd name="f87" fmla="val f5"/>
                <a:gd name="f88" fmla="val f6"/>
                <a:gd name="f89" fmla="val f7"/>
                <a:gd name="f90" fmla="*/ f84 f0 1"/>
                <a:gd name="f91" fmla="+- f89 0 f87"/>
                <a:gd name="f92" fmla="+- f88 0 f87"/>
                <a:gd name="f93" fmla="*/ f90 1 f2"/>
                <a:gd name="f94" fmla="*/ f92 1 218"/>
                <a:gd name="f95" fmla="*/ f91 1 283"/>
                <a:gd name="f96" fmla="*/ 152 f92 1"/>
                <a:gd name="f97" fmla="*/ 283 f91 1"/>
                <a:gd name="f98" fmla="*/ 51 f92 1"/>
                <a:gd name="f99" fmla="*/ 207 f91 1"/>
                <a:gd name="f100" fmla="*/ 35 f92 1"/>
                <a:gd name="f101" fmla="*/ 154 f91 1"/>
                <a:gd name="f102" fmla="*/ 21 f92 1"/>
                <a:gd name="f103" fmla="*/ 97 f91 1"/>
                <a:gd name="f104" fmla="*/ 0 f92 1"/>
                <a:gd name="f105" fmla="*/ 1 f91 1"/>
                <a:gd name="f106" fmla="*/ 16 f92 1"/>
                <a:gd name="f107" fmla="*/ 15 f91 1"/>
                <a:gd name="f108" fmla="*/ 83 f92 1"/>
                <a:gd name="f109" fmla="*/ 28 f91 1"/>
                <a:gd name="f110" fmla="*/ 194 f92 1"/>
                <a:gd name="f111" fmla="*/ 58 f91 1"/>
                <a:gd name="f112" fmla="*/ 215 f92 1"/>
                <a:gd name="f113" fmla="*/ 120 f91 1"/>
                <a:gd name="f114" fmla="*/ 212 f92 1"/>
                <a:gd name="f115" fmla="*/ 132 f91 1"/>
                <a:gd name="f116" fmla="*/ 203 f92 1"/>
                <a:gd name="f117" fmla="*/ 125 f91 1"/>
                <a:gd name="f118" fmla="*/ 175 f92 1"/>
                <a:gd name="f119" fmla="*/ 94 f91 1"/>
                <a:gd name="f120" fmla="*/ 131 f92 1"/>
                <a:gd name="f121" fmla="*/ 96 f91 1"/>
                <a:gd name="f122" fmla="*/ 65 f92 1"/>
                <a:gd name="f123" fmla="*/ 115 f91 1"/>
                <a:gd name="f124" fmla="*/ 56 f92 1"/>
                <a:gd name="f125" fmla="*/ 122 f91 1"/>
                <a:gd name="f126" fmla="*/ 70 f92 1"/>
                <a:gd name="f127" fmla="*/ 153 f91 1"/>
                <a:gd name="f128" fmla="*/ 148 f92 1"/>
                <a:gd name="f129" fmla="*/ 261 f91 1"/>
                <a:gd name="f130" fmla="+- f93 0 f1"/>
                <a:gd name="f131" fmla="*/ f96 1 218"/>
                <a:gd name="f132" fmla="*/ f97 1 283"/>
                <a:gd name="f133" fmla="*/ f98 1 218"/>
                <a:gd name="f134" fmla="*/ f99 1 283"/>
                <a:gd name="f135" fmla="*/ f100 1 218"/>
                <a:gd name="f136" fmla="*/ f101 1 283"/>
                <a:gd name="f137" fmla="*/ f102 1 218"/>
                <a:gd name="f138" fmla="*/ f103 1 283"/>
                <a:gd name="f139" fmla="*/ f104 1 218"/>
                <a:gd name="f140" fmla="*/ f105 1 283"/>
                <a:gd name="f141" fmla="*/ f106 1 218"/>
                <a:gd name="f142" fmla="*/ f107 1 283"/>
                <a:gd name="f143" fmla="*/ f108 1 218"/>
                <a:gd name="f144" fmla="*/ f109 1 283"/>
                <a:gd name="f145" fmla="*/ f110 1 218"/>
                <a:gd name="f146" fmla="*/ f111 1 283"/>
                <a:gd name="f147" fmla="*/ f112 1 218"/>
                <a:gd name="f148" fmla="*/ f113 1 283"/>
                <a:gd name="f149" fmla="*/ f114 1 218"/>
                <a:gd name="f150" fmla="*/ f115 1 283"/>
                <a:gd name="f151" fmla="*/ f116 1 218"/>
                <a:gd name="f152" fmla="*/ f117 1 283"/>
                <a:gd name="f153" fmla="*/ f118 1 218"/>
                <a:gd name="f154" fmla="*/ f119 1 283"/>
                <a:gd name="f155" fmla="*/ f120 1 218"/>
                <a:gd name="f156" fmla="*/ f121 1 283"/>
                <a:gd name="f157" fmla="*/ f122 1 218"/>
                <a:gd name="f158" fmla="*/ f123 1 283"/>
                <a:gd name="f159" fmla="*/ f124 1 218"/>
                <a:gd name="f160" fmla="*/ f125 1 283"/>
                <a:gd name="f161" fmla="*/ f126 1 218"/>
                <a:gd name="f162" fmla="*/ f127 1 283"/>
                <a:gd name="f163" fmla="*/ f128 1 218"/>
                <a:gd name="f164" fmla="*/ f129 1 283"/>
                <a:gd name="f165" fmla="*/ 0 1 f94"/>
                <a:gd name="f166" fmla="*/ f88 1 f94"/>
                <a:gd name="f167" fmla="*/ 0 1 f95"/>
                <a:gd name="f168" fmla="*/ f89 1 f95"/>
                <a:gd name="f169" fmla="*/ f131 1 f94"/>
                <a:gd name="f170" fmla="*/ f132 1 f95"/>
                <a:gd name="f171" fmla="*/ f133 1 f94"/>
                <a:gd name="f172" fmla="*/ f134 1 f95"/>
                <a:gd name="f173" fmla="*/ f135 1 f94"/>
                <a:gd name="f174" fmla="*/ f136 1 f95"/>
                <a:gd name="f175" fmla="*/ f137 1 f94"/>
                <a:gd name="f176" fmla="*/ f138 1 f95"/>
                <a:gd name="f177" fmla="*/ f139 1 f94"/>
                <a:gd name="f178" fmla="*/ f140 1 f95"/>
                <a:gd name="f179" fmla="*/ f141 1 f94"/>
                <a:gd name="f180" fmla="*/ f142 1 f95"/>
                <a:gd name="f181" fmla="*/ f143 1 f94"/>
                <a:gd name="f182" fmla="*/ f144 1 f95"/>
                <a:gd name="f183" fmla="*/ f145 1 f94"/>
                <a:gd name="f184" fmla="*/ f146 1 f95"/>
                <a:gd name="f185" fmla="*/ f147 1 f94"/>
                <a:gd name="f186" fmla="*/ f148 1 f95"/>
                <a:gd name="f187" fmla="*/ f149 1 f94"/>
                <a:gd name="f188" fmla="*/ f150 1 f95"/>
                <a:gd name="f189" fmla="*/ f151 1 f94"/>
                <a:gd name="f190" fmla="*/ f152 1 f95"/>
                <a:gd name="f191" fmla="*/ f153 1 f94"/>
                <a:gd name="f192" fmla="*/ f154 1 f95"/>
                <a:gd name="f193" fmla="*/ f155 1 f94"/>
                <a:gd name="f194" fmla="*/ f156 1 f95"/>
                <a:gd name="f195" fmla="*/ f157 1 f94"/>
                <a:gd name="f196" fmla="*/ f158 1 f95"/>
                <a:gd name="f197" fmla="*/ f159 1 f94"/>
                <a:gd name="f198" fmla="*/ f160 1 f95"/>
                <a:gd name="f199" fmla="*/ f161 1 f94"/>
                <a:gd name="f200" fmla="*/ f162 1 f95"/>
                <a:gd name="f201" fmla="*/ f163 1 f94"/>
                <a:gd name="f202" fmla="*/ f164 1 f95"/>
                <a:gd name="f203" fmla="*/ f165 f85 1"/>
                <a:gd name="f204" fmla="*/ f166 f85 1"/>
                <a:gd name="f205" fmla="*/ f168 f86 1"/>
                <a:gd name="f206" fmla="*/ f167 f86 1"/>
                <a:gd name="f207" fmla="*/ f169 f85 1"/>
                <a:gd name="f208" fmla="*/ f170 f86 1"/>
                <a:gd name="f209" fmla="*/ f171 f85 1"/>
                <a:gd name="f210" fmla="*/ f172 f86 1"/>
                <a:gd name="f211" fmla="*/ f173 f85 1"/>
                <a:gd name="f212" fmla="*/ f174 f86 1"/>
                <a:gd name="f213" fmla="*/ f175 f85 1"/>
                <a:gd name="f214" fmla="*/ f176 f86 1"/>
                <a:gd name="f215" fmla="*/ f177 f85 1"/>
                <a:gd name="f216" fmla="*/ f178 f86 1"/>
                <a:gd name="f217" fmla="*/ f179 f85 1"/>
                <a:gd name="f218" fmla="*/ f180 f86 1"/>
                <a:gd name="f219" fmla="*/ f181 f85 1"/>
                <a:gd name="f220" fmla="*/ f182 f86 1"/>
                <a:gd name="f221" fmla="*/ f183 f85 1"/>
                <a:gd name="f222" fmla="*/ f184 f86 1"/>
                <a:gd name="f223" fmla="*/ f185 f85 1"/>
                <a:gd name="f224" fmla="*/ f186 f86 1"/>
                <a:gd name="f225" fmla="*/ f187 f85 1"/>
                <a:gd name="f226" fmla="*/ f188 f86 1"/>
                <a:gd name="f227" fmla="*/ f189 f85 1"/>
                <a:gd name="f228" fmla="*/ f190 f86 1"/>
                <a:gd name="f229" fmla="*/ f191 f85 1"/>
                <a:gd name="f230" fmla="*/ f192 f86 1"/>
                <a:gd name="f231" fmla="*/ f193 f85 1"/>
                <a:gd name="f232" fmla="*/ f194 f86 1"/>
                <a:gd name="f233" fmla="*/ f195 f85 1"/>
                <a:gd name="f234" fmla="*/ f196 f86 1"/>
                <a:gd name="f235" fmla="*/ f197 f85 1"/>
                <a:gd name="f236" fmla="*/ f198 f86 1"/>
                <a:gd name="f237" fmla="*/ f199 f85 1"/>
                <a:gd name="f238" fmla="*/ f200 f86 1"/>
                <a:gd name="f239" fmla="*/ f201 f85 1"/>
                <a:gd name="f240" fmla="*/ f202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207" y="f208"/>
                </a:cxn>
                <a:cxn ang="f130">
                  <a:pos x="f209" y="f210"/>
                </a:cxn>
                <a:cxn ang="f130">
                  <a:pos x="f211" y="f212"/>
                </a:cxn>
                <a:cxn ang="f130">
                  <a:pos x="f213" y="f214"/>
                </a:cxn>
                <a:cxn ang="f130">
                  <a:pos x="f215" y="f216"/>
                </a:cxn>
                <a:cxn ang="f130">
                  <a:pos x="f217" y="f218"/>
                </a:cxn>
                <a:cxn ang="f130">
                  <a:pos x="f219" y="f220"/>
                </a:cxn>
                <a:cxn ang="f130">
                  <a:pos x="f221" y="f222"/>
                </a:cxn>
                <a:cxn ang="f130">
                  <a:pos x="f223" y="f224"/>
                </a:cxn>
                <a:cxn ang="f130">
                  <a:pos x="f225" y="f226"/>
                </a:cxn>
                <a:cxn ang="f130">
                  <a:pos x="f227" y="f228"/>
                </a:cxn>
                <a:cxn ang="f130">
                  <a:pos x="f229" y="f230"/>
                </a:cxn>
                <a:cxn ang="f130">
                  <a:pos x="f231" y="f232"/>
                </a:cxn>
                <a:cxn ang="f130">
                  <a:pos x="f233" y="f234"/>
                </a:cxn>
                <a:cxn ang="f130">
                  <a:pos x="f235" y="f236"/>
                </a:cxn>
                <a:cxn ang="f130">
                  <a:pos x="f237" y="f238"/>
                </a:cxn>
                <a:cxn ang="f130">
                  <a:pos x="f239" y="f240"/>
                </a:cxn>
                <a:cxn ang="f130">
                  <a:pos x="f207" y="f208"/>
                </a:cxn>
              </a:cxnLst>
              <a:rect l="f203" t="f206" r="f204" b="f205"/>
              <a:pathLst>
                <a:path w="218" h="283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19"/>
                    <a:pt x="f5" y="f30"/>
                  </a:cubicBezTo>
                  <a:cubicBezTo>
                    <a:pt x="f31" y="f29"/>
                    <a:pt x="f32" y="f31"/>
                    <a:pt x="f33" y="f34"/>
                  </a:cubicBezTo>
                  <a:cubicBezTo>
                    <a:pt x="f35" y="f19"/>
                    <a:pt x="f36" y="f37"/>
                    <a:pt x="f38" y="f39"/>
                  </a:cubicBezTo>
                  <a:cubicBezTo>
                    <a:pt x="f40" y="f5"/>
                    <a:pt x="f41" y="f42"/>
                    <a:pt x="f43" y="f44"/>
                  </a:cubicBezTo>
                  <a:cubicBezTo>
                    <a:pt x="f45" y="f11"/>
                    <a:pt x="f46" y="f47"/>
                    <a:pt x="f48" y="f49"/>
                  </a:cubicBezTo>
                  <a:cubicBezTo>
                    <a:pt x="f50" y="f51"/>
                    <a:pt x="f6" y="f52"/>
                    <a:pt x="f46" y="f53"/>
                  </a:cubicBezTo>
                  <a:cubicBezTo>
                    <a:pt x="f14" y="f22"/>
                    <a:pt x="f45" y="f54"/>
                    <a:pt x="f55" y="f56"/>
                  </a:cubicBezTo>
                  <a:cubicBezTo>
                    <a:pt x="f57" y="f58"/>
                    <a:pt x="f59" y="f60"/>
                    <a:pt x="f41" y="f61"/>
                  </a:cubicBezTo>
                  <a:cubicBezTo>
                    <a:pt x="f62" y="f63"/>
                    <a:pt x="f64" y="f38"/>
                    <a:pt x="f65" y="f66"/>
                  </a:cubicBezTo>
                  <a:cubicBezTo>
                    <a:pt x="f67" y="f58"/>
                    <a:pt x="f68" y="f69"/>
                    <a:pt x="f70" y="f24"/>
                  </a:cubicBezTo>
                  <a:cubicBezTo>
                    <a:pt x="f44" y="f71"/>
                    <a:pt x="f72" y="f24"/>
                    <a:pt x="f72" y="f73"/>
                  </a:cubicBezTo>
                  <a:cubicBezTo>
                    <a:pt x="f72" y="f74"/>
                    <a:pt x="f36" y="f64"/>
                    <a:pt x="f75" y="f76"/>
                  </a:cubicBezTo>
                  <a:cubicBezTo>
                    <a:pt x="f60" y="f77"/>
                    <a:pt x="f65" y="f78"/>
                    <a:pt x="f79" y="f10"/>
                  </a:cubicBezTo>
                  <a:cubicBezTo>
                    <a:pt x="f80" y="f81"/>
                    <a:pt x="f82" y="f83"/>
                    <a:pt x="f8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949C65A3-B9A1-40AD-856F-B7E1B159C7E4}"/>
                </a:ext>
              </a:extLst>
            </p:cNvPr>
            <p:cNvSpPr/>
            <p:nvPr/>
          </p:nvSpPr>
          <p:spPr>
            <a:xfrm>
              <a:off x="6430399" y="3531476"/>
              <a:ext cx="243431" cy="3160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9"/>
                <a:gd name="f7" fmla="val 285"/>
                <a:gd name="f8" fmla="val 214"/>
                <a:gd name="f9" fmla="val 41"/>
                <a:gd name="f10" fmla="val 213"/>
                <a:gd name="f11" fmla="val 78"/>
                <a:gd name="f12" fmla="val 190"/>
                <a:gd name="f13" fmla="val 110"/>
                <a:gd name="f14" fmla="val 183"/>
                <a:gd name="f15" fmla="val 121"/>
                <a:gd name="f16" fmla="val 132"/>
                <a:gd name="f17" fmla="val 182"/>
                <a:gd name="f18" fmla="val 145"/>
                <a:gd name="f19" fmla="val 191"/>
                <a:gd name="f20" fmla="val 175"/>
                <a:gd name="f21" fmla="val 205"/>
                <a:gd name="f22" fmla="val 151"/>
                <a:gd name="f23" fmla="val 228"/>
                <a:gd name="f24" fmla="val 127"/>
                <a:gd name="f25" fmla="val 252"/>
                <a:gd name="f26" fmla="val 95"/>
                <a:gd name="f27" fmla="val 265"/>
                <a:gd name="f28" fmla="val 68"/>
                <a:gd name="f29" fmla="val 62"/>
                <a:gd name="f30" fmla="val 275"/>
                <a:gd name="f31" fmla="val 269"/>
                <a:gd name="f32" fmla="val 71"/>
                <a:gd name="f33" fmla="val 262"/>
                <a:gd name="f34" fmla="val 88"/>
                <a:gd name="f35" fmla="val 222"/>
                <a:gd name="f36" fmla="val 115"/>
                <a:gd name="f37" fmla="val 189"/>
                <a:gd name="f38" fmla="val 159"/>
                <a:gd name="f39" fmla="val 153"/>
                <a:gd name="f40" fmla="val 150"/>
                <a:gd name="f41" fmla="val 162"/>
                <a:gd name="f42" fmla="val 142"/>
                <a:gd name="f43" fmla="val 128"/>
                <a:gd name="f44" fmla="val 120"/>
                <a:gd name="f45" fmla="val 161"/>
                <a:gd name="f46" fmla="val 119"/>
                <a:gd name="f47" fmla="val 129"/>
                <a:gd name="f48" fmla="val 118"/>
                <a:gd name="f49" fmla="val 94"/>
                <a:gd name="f50" fmla="val 104"/>
                <a:gd name="f51" fmla="val 81"/>
                <a:gd name="f52" fmla="val 52"/>
                <a:gd name="f53" fmla="val 82"/>
                <a:gd name="f54" fmla="val 29"/>
                <a:gd name="f55" fmla="val 109"/>
                <a:gd name="f56" fmla="val 26"/>
                <a:gd name="f57" fmla="val 113"/>
                <a:gd name="f58" fmla="val 23"/>
                <a:gd name="f59" fmla="val 19"/>
                <a:gd name="f60" fmla="val 122"/>
                <a:gd name="f61" fmla="val 15"/>
                <a:gd name="f62" fmla="val 126"/>
                <a:gd name="f63" fmla="val 13"/>
                <a:gd name="f64" fmla="val 136"/>
                <a:gd name="f65" fmla="val 5"/>
                <a:gd name="f66" fmla="val 130"/>
                <a:gd name="f67" fmla="val 3"/>
                <a:gd name="f68" fmla="val 4"/>
                <a:gd name="f69" fmla="val 116"/>
                <a:gd name="f70" fmla="val 12"/>
                <a:gd name="f71" fmla="val 64"/>
                <a:gd name="f72" fmla="val 30"/>
                <a:gd name="f73" fmla="val 20"/>
                <a:gd name="f74" fmla="val 97"/>
                <a:gd name="f75" fmla="val 16"/>
                <a:gd name="f76" fmla="val 111"/>
                <a:gd name="f77" fmla="val 17"/>
                <a:gd name="f78" fmla="val 125"/>
                <a:gd name="f79" fmla="val 24"/>
                <a:gd name="f80" fmla="val 165"/>
                <a:gd name="f81" fmla="val 45"/>
                <a:gd name="f82" fmla="val 210"/>
                <a:gd name="f83" fmla="val 6"/>
                <a:gd name="f84" fmla="val 212"/>
                <a:gd name="f85" fmla="+- 0 0 -90"/>
                <a:gd name="f86" fmla="*/ f3 1 219"/>
                <a:gd name="f87" fmla="*/ f4 1 285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219"/>
                <a:gd name="f96" fmla="*/ f92 1 285"/>
                <a:gd name="f97" fmla="*/ 219 f93 1"/>
                <a:gd name="f98" fmla="*/ 0 f92 1"/>
                <a:gd name="f99" fmla="*/ 190 f93 1"/>
                <a:gd name="f100" fmla="*/ 110 f92 1"/>
                <a:gd name="f101" fmla="*/ 182 f93 1"/>
                <a:gd name="f102" fmla="*/ 145 f92 1"/>
                <a:gd name="f103" fmla="*/ 151 f93 1"/>
                <a:gd name="f104" fmla="*/ 228 f92 1"/>
                <a:gd name="f105" fmla="*/ 68 f93 1"/>
                <a:gd name="f106" fmla="*/ 285 f92 1"/>
                <a:gd name="f107" fmla="*/ 71 f93 1"/>
                <a:gd name="f108" fmla="*/ 262 f92 1"/>
                <a:gd name="f109" fmla="*/ 145 f93 1"/>
                <a:gd name="f110" fmla="*/ 159 f92 1"/>
                <a:gd name="f111" fmla="*/ 162 f93 1"/>
                <a:gd name="f112" fmla="*/ 128 f92 1"/>
                <a:gd name="f113" fmla="*/ 119 f92 1"/>
                <a:gd name="f114" fmla="*/ 94 f93 1"/>
                <a:gd name="f115" fmla="*/ 104 f92 1"/>
                <a:gd name="f116" fmla="*/ 29 f93 1"/>
                <a:gd name="f117" fmla="*/ 109 f92 1"/>
                <a:gd name="f118" fmla="*/ 19 f93 1"/>
                <a:gd name="f119" fmla="*/ 122 f92 1"/>
                <a:gd name="f120" fmla="*/ 5 f93 1"/>
                <a:gd name="f121" fmla="*/ 132 f92 1"/>
                <a:gd name="f122" fmla="*/ 4 f93 1"/>
                <a:gd name="f123" fmla="*/ 116 f92 1"/>
                <a:gd name="f124" fmla="*/ 82 f93 1"/>
                <a:gd name="f125" fmla="*/ 20 f92 1"/>
                <a:gd name="f126" fmla="*/ 125 f93 1"/>
                <a:gd name="f127" fmla="*/ 24 f92 1"/>
                <a:gd name="f128" fmla="*/ 210 f93 1"/>
                <a:gd name="f129" fmla="*/ 6 f92 1"/>
                <a:gd name="f130" fmla="+- f94 0 f1"/>
                <a:gd name="f131" fmla="*/ f97 1 219"/>
                <a:gd name="f132" fmla="*/ f98 1 285"/>
                <a:gd name="f133" fmla="*/ f99 1 219"/>
                <a:gd name="f134" fmla="*/ f100 1 285"/>
                <a:gd name="f135" fmla="*/ f101 1 219"/>
                <a:gd name="f136" fmla="*/ f102 1 285"/>
                <a:gd name="f137" fmla="*/ f103 1 219"/>
                <a:gd name="f138" fmla="*/ f104 1 285"/>
                <a:gd name="f139" fmla="*/ f105 1 219"/>
                <a:gd name="f140" fmla="*/ f106 1 285"/>
                <a:gd name="f141" fmla="*/ f107 1 219"/>
                <a:gd name="f142" fmla="*/ f108 1 285"/>
                <a:gd name="f143" fmla="*/ f109 1 219"/>
                <a:gd name="f144" fmla="*/ f110 1 285"/>
                <a:gd name="f145" fmla="*/ f111 1 219"/>
                <a:gd name="f146" fmla="*/ f112 1 285"/>
                <a:gd name="f147" fmla="*/ f113 1 285"/>
                <a:gd name="f148" fmla="*/ f114 1 219"/>
                <a:gd name="f149" fmla="*/ f115 1 285"/>
                <a:gd name="f150" fmla="*/ f116 1 219"/>
                <a:gd name="f151" fmla="*/ f117 1 285"/>
                <a:gd name="f152" fmla="*/ f118 1 219"/>
                <a:gd name="f153" fmla="*/ f119 1 285"/>
                <a:gd name="f154" fmla="*/ f120 1 219"/>
                <a:gd name="f155" fmla="*/ f121 1 285"/>
                <a:gd name="f156" fmla="*/ f122 1 219"/>
                <a:gd name="f157" fmla="*/ f123 1 285"/>
                <a:gd name="f158" fmla="*/ f124 1 219"/>
                <a:gd name="f159" fmla="*/ f125 1 285"/>
                <a:gd name="f160" fmla="*/ f126 1 219"/>
                <a:gd name="f161" fmla="*/ f127 1 285"/>
                <a:gd name="f162" fmla="*/ f128 1 219"/>
                <a:gd name="f163" fmla="*/ f129 1 285"/>
                <a:gd name="f164" fmla="*/ 0 1 f95"/>
                <a:gd name="f165" fmla="*/ f89 1 f95"/>
                <a:gd name="f166" fmla="*/ 0 1 f96"/>
                <a:gd name="f167" fmla="*/ f90 1 f96"/>
                <a:gd name="f168" fmla="*/ f131 1 f95"/>
                <a:gd name="f169" fmla="*/ f132 1 f96"/>
                <a:gd name="f170" fmla="*/ f133 1 f95"/>
                <a:gd name="f171" fmla="*/ f134 1 f96"/>
                <a:gd name="f172" fmla="*/ f135 1 f95"/>
                <a:gd name="f173" fmla="*/ f136 1 f96"/>
                <a:gd name="f174" fmla="*/ f137 1 f95"/>
                <a:gd name="f175" fmla="*/ f138 1 f96"/>
                <a:gd name="f176" fmla="*/ f139 1 f95"/>
                <a:gd name="f177" fmla="*/ f140 1 f96"/>
                <a:gd name="f178" fmla="*/ f141 1 f95"/>
                <a:gd name="f179" fmla="*/ f142 1 f96"/>
                <a:gd name="f180" fmla="*/ f143 1 f95"/>
                <a:gd name="f181" fmla="*/ f144 1 f96"/>
                <a:gd name="f182" fmla="*/ f145 1 f95"/>
                <a:gd name="f183" fmla="*/ f146 1 f96"/>
                <a:gd name="f184" fmla="*/ f147 1 f96"/>
                <a:gd name="f185" fmla="*/ f148 1 f95"/>
                <a:gd name="f186" fmla="*/ f149 1 f96"/>
                <a:gd name="f187" fmla="*/ f150 1 f95"/>
                <a:gd name="f188" fmla="*/ f151 1 f96"/>
                <a:gd name="f189" fmla="*/ f152 1 f95"/>
                <a:gd name="f190" fmla="*/ f153 1 f96"/>
                <a:gd name="f191" fmla="*/ f154 1 f95"/>
                <a:gd name="f192" fmla="*/ f155 1 f96"/>
                <a:gd name="f193" fmla="*/ f156 1 f95"/>
                <a:gd name="f194" fmla="*/ f157 1 f96"/>
                <a:gd name="f195" fmla="*/ f158 1 f95"/>
                <a:gd name="f196" fmla="*/ f159 1 f96"/>
                <a:gd name="f197" fmla="*/ f160 1 f95"/>
                <a:gd name="f198" fmla="*/ f161 1 f96"/>
                <a:gd name="f199" fmla="*/ f162 1 f95"/>
                <a:gd name="f200" fmla="*/ f163 1 f96"/>
                <a:gd name="f201" fmla="*/ f164 f86 1"/>
                <a:gd name="f202" fmla="*/ f165 f86 1"/>
                <a:gd name="f203" fmla="*/ f167 f87 1"/>
                <a:gd name="f204" fmla="*/ f166 f87 1"/>
                <a:gd name="f205" fmla="*/ f168 f86 1"/>
                <a:gd name="f206" fmla="*/ f169 f87 1"/>
                <a:gd name="f207" fmla="*/ f170 f86 1"/>
                <a:gd name="f208" fmla="*/ f171 f87 1"/>
                <a:gd name="f209" fmla="*/ f172 f86 1"/>
                <a:gd name="f210" fmla="*/ f173 f87 1"/>
                <a:gd name="f211" fmla="*/ f174 f86 1"/>
                <a:gd name="f212" fmla="*/ f175 f87 1"/>
                <a:gd name="f213" fmla="*/ f176 f86 1"/>
                <a:gd name="f214" fmla="*/ f177 f87 1"/>
                <a:gd name="f215" fmla="*/ f178 f86 1"/>
                <a:gd name="f216" fmla="*/ f179 f87 1"/>
                <a:gd name="f217" fmla="*/ f180 f86 1"/>
                <a:gd name="f218" fmla="*/ f181 f87 1"/>
                <a:gd name="f219" fmla="*/ f182 f86 1"/>
                <a:gd name="f220" fmla="*/ f183 f87 1"/>
                <a:gd name="f221" fmla="*/ f184 f87 1"/>
                <a:gd name="f222" fmla="*/ f185 f86 1"/>
                <a:gd name="f223" fmla="*/ f186 f87 1"/>
                <a:gd name="f224" fmla="*/ f187 f86 1"/>
                <a:gd name="f225" fmla="*/ f188 f87 1"/>
                <a:gd name="f226" fmla="*/ f189 f86 1"/>
                <a:gd name="f227" fmla="*/ f190 f87 1"/>
                <a:gd name="f228" fmla="*/ f191 f86 1"/>
                <a:gd name="f229" fmla="*/ f192 f87 1"/>
                <a:gd name="f230" fmla="*/ f193 f86 1"/>
                <a:gd name="f231" fmla="*/ f194 f87 1"/>
                <a:gd name="f232" fmla="*/ f195 f86 1"/>
                <a:gd name="f233" fmla="*/ f196 f87 1"/>
                <a:gd name="f234" fmla="*/ f197 f86 1"/>
                <a:gd name="f235" fmla="*/ f198 f87 1"/>
                <a:gd name="f236" fmla="*/ f199 f86 1"/>
                <a:gd name="f237" fmla="*/ f200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205" y="f206"/>
                </a:cxn>
                <a:cxn ang="f130">
                  <a:pos x="f207" y="f208"/>
                </a:cxn>
                <a:cxn ang="f130">
                  <a:pos x="f209" y="f210"/>
                </a:cxn>
                <a:cxn ang="f130">
                  <a:pos x="f211" y="f212"/>
                </a:cxn>
                <a:cxn ang="f130">
                  <a:pos x="f213" y="f214"/>
                </a:cxn>
                <a:cxn ang="f130">
                  <a:pos x="f215" y="f216"/>
                </a:cxn>
                <a:cxn ang="f130">
                  <a:pos x="f217" y="f218"/>
                </a:cxn>
                <a:cxn ang="f130">
                  <a:pos x="f219" y="f220"/>
                </a:cxn>
                <a:cxn ang="f130">
                  <a:pos x="f211" y="f221"/>
                </a:cxn>
                <a:cxn ang="f130">
                  <a:pos x="f222" y="f223"/>
                </a:cxn>
                <a:cxn ang="f130">
                  <a:pos x="f224" y="f225"/>
                </a:cxn>
                <a:cxn ang="f130">
                  <a:pos x="f226" y="f227"/>
                </a:cxn>
                <a:cxn ang="f130">
                  <a:pos x="f228" y="f229"/>
                </a:cxn>
                <a:cxn ang="f130">
                  <a:pos x="f230" y="f231"/>
                </a:cxn>
                <a:cxn ang="f130">
                  <a:pos x="f232" y="f233"/>
                </a:cxn>
                <a:cxn ang="f130">
                  <a:pos x="f234" y="f235"/>
                </a:cxn>
                <a:cxn ang="f130">
                  <a:pos x="f236" y="f237"/>
                </a:cxn>
                <a:cxn ang="f130">
                  <a:pos x="f205" y="f206"/>
                </a:cxn>
              </a:cxnLst>
              <a:rect l="f201" t="f204" r="f202" b="f203"/>
              <a:pathLst>
                <a:path w="219" h="285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2" y="f16"/>
                    <a:pt x="f17" y="f18"/>
                  </a:cubicBezTo>
                  <a:cubicBezTo>
                    <a:pt x="f19" y="f2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7"/>
                  </a:cubicBezTo>
                  <a:cubicBezTo>
                    <a:pt x="f29" y="f30"/>
                    <a:pt x="f28" y="f31"/>
                    <a:pt x="f32" y="f33"/>
                  </a:cubicBezTo>
                  <a:cubicBezTo>
                    <a:pt x="f34" y="f35"/>
                    <a:pt x="f36" y="f37"/>
                    <a:pt x="f18" y="f38"/>
                  </a:cubicBezTo>
                  <a:cubicBezTo>
                    <a:pt x="f39" y="f40"/>
                    <a:pt x="f41" y="f42"/>
                    <a:pt x="f41" y="f43"/>
                  </a:cubicBezTo>
                  <a:cubicBezTo>
                    <a:pt x="f41" y="f44"/>
                    <a:pt x="f45" y="f36"/>
                    <a:pt x="f22" y="f46"/>
                  </a:cubicBezTo>
                  <a:cubicBezTo>
                    <a:pt x="f47" y="f24"/>
                    <a:pt x="f13" y="f48"/>
                    <a:pt x="f49" y="f50"/>
                  </a:cubicBezTo>
                  <a:cubicBezTo>
                    <a:pt x="f28" y="f51"/>
                    <a:pt x="f52" y="f53"/>
                    <a:pt x="f54" y="f55"/>
                  </a:cubicBezTo>
                  <a:cubicBezTo>
                    <a:pt x="f56" y="f57"/>
                    <a:pt x="f58" y="f48"/>
                    <a:pt x="f59" y="f60"/>
                  </a:cubicBezTo>
                  <a:cubicBezTo>
                    <a:pt x="f61" y="f62"/>
                    <a:pt x="f63" y="f64"/>
                    <a:pt x="f65" y="f16"/>
                  </a:cubicBezTo>
                  <a:cubicBezTo>
                    <a:pt x="f5" y="f66"/>
                    <a:pt x="f67" y="f15"/>
                    <a:pt x="f68" y="f69"/>
                  </a:cubicBezTo>
                  <a:cubicBezTo>
                    <a:pt x="f70" y="f71"/>
                    <a:pt x="f9" y="f72"/>
                    <a:pt x="f53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14" y="f9"/>
                    <a:pt x="f82" y="f83"/>
                  </a:cubicBezTo>
                  <a:cubicBezTo>
                    <a:pt x="f84" y="f68"/>
                    <a:pt x="f10" y="f68"/>
                    <a:pt x="f6" y="f5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5EE3ED5E-F84D-45D8-99D9-88E61A54A5D7}"/>
                </a:ext>
              </a:extLst>
            </p:cNvPr>
            <p:cNvSpPr/>
            <p:nvPr/>
          </p:nvSpPr>
          <p:spPr>
            <a:xfrm>
              <a:off x="5641994" y="4433724"/>
              <a:ext cx="168341" cy="303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"/>
                <a:gd name="f7" fmla="val 274"/>
                <a:gd name="f8" fmla="val 131"/>
                <a:gd name="f9" fmla="val 147"/>
                <a:gd name="f10" fmla="val 171"/>
                <a:gd name="f11" fmla="val 129"/>
                <a:gd name="f12" fmla="val 204"/>
                <a:gd name="f13" fmla="val 108"/>
                <a:gd name="f14" fmla="val 234"/>
                <a:gd name="f15" fmla="val 83"/>
                <a:gd name="f16" fmla="val 271"/>
                <a:gd name="f17" fmla="val 88"/>
                <a:gd name="f18" fmla="val 61"/>
                <a:gd name="f19" fmla="val 60"/>
                <a:gd name="f20" fmla="val 233"/>
                <a:gd name="f21" fmla="val 232"/>
                <a:gd name="f22" fmla="val 142"/>
                <a:gd name="f23" fmla="val 8"/>
                <a:gd name="f24" fmla="val 103"/>
                <a:gd name="f25" fmla="val 73"/>
                <a:gd name="f26" fmla="val 16"/>
                <a:gd name="f27" fmla="val 77"/>
                <a:gd name="f28" fmla="val 10"/>
                <a:gd name="f29" fmla="val 92"/>
                <a:gd name="f30" fmla="val 11"/>
                <a:gd name="f31" fmla="val 121"/>
                <a:gd name="f32" fmla="val 46"/>
                <a:gd name="f33" fmla="val 84"/>
                <a:gd name="f34" fmla="+- 0 0 -90"/>
                <a:gd name="f35" fmla="*/ f3 1 151"/>
                <a:gd name="f36" fmla="*/ f4 1 274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51"/>
                <a:gd name="f45" fmla="*/ f41 1 274"/>
                <a:gd name="f46" fmla="*/ 151 f42 1"/>
                <a:gd name="f47" fmla="*/ 131 f41 1"/>
                <a:gd name="f48" fmla="*/ 108 f42 1"/>
                <a:gd name="f49" fmla="*/ 234 f41 1"/>
                <a:gd name="f50" fmla="*/ 61 f42 1"/>
                <a:gd name="f51" fmla="*/ 60 f42 1"/>
                <a:gd name="f52" fmla="*/ 232 f41 1"/>
                <a:gd name="f53" fmla="*/ 73 f42 1"/>
                <a:gd name="f54" fmla="*/ 16 f41 1"/>
                <a:gd name="f55" fmla="*/ 92 f42 1"/>
                <a:gd name="f56" fmla="*/ 11 f41 1"/>
                <a:gd name="f57" fmla="+- f43 0 f1"/>
                <a:gd name="f58" fmla="*/ f46 1 151"/>
                <a:gd name="f59" fmla="*/ f47 1 274"/>
                <a:gd name="f60" fmla="*/ f48 1 151"/>
                <a:gd name="f61" fmla="*/ f49 1 274"/>
                <a:gd name="f62" fmla="*/ f50 1 151"/>
                <a:gd name="f63" fmla="*/ f51 1 151"/>
                <a:gd name="f64" fmla="*/ f52 1 274"/>
                <a:gd name="f65" fmla="*/ f53 1 151"/>
                <a:gd name="f66" fmla="*/ f54 1 274"/>
                <a:gd name="f67" fmla="*/ f55 1 151"/>
                <a:gd name="f68" fmla="*/ f56 1 274"/>
                <a:gd name="f69" fmla="*/ 0 1 f44"/>
                <a:gd name="f70" fmla="*/ f38 1 f44"/>
                <a:gd name="f71" fmla="*/ 0 1 f45"/>
                <a:gd name="f72" fmla="*/ f39 1 f45"/>
                <a:gd name="f73" fmla="*/ f58 1 f44"/>
                <a:gd name="f74" fmla="*/ f59 1 f45"/>
                <a:gd name="f75" fmla="*/ f60 1 f44"/>
                <a:gd name="f76" fmla="*/ f61 1 f45"/>
                <a:gd name="f77" fmla="*/ f62 1 f44"/>
                <a:gd name="f78" fmla="*/ f63 1 f44"/>
                <a:gd name="f79" fmla="*/ f64 1 f45"/>
                <a:gd name="f80" fmla="*/ f65 1 f44"/>
                <a:gd name="f81" fmla="*/ f66 1 f45"/>
                <a:gd name="f82" fmla="*/ f67 1 f44"/>
                <a:gd name="f83" fmla="*/ f68 1 f45"/>
                <a:gd name="f84" fmla="*/ f69 f35 1"/>
                <a:gd name="f85" fmla="*/ f70 f35 1"/>
                <a:gd name="f86" fmla="*/ f72 f36 1"/>
                <a:gd name="f87" fmla="*/ f71 f36 1"/>
                <a:gd name="f88" fmla="*/ f73 f35 1"/>
                <a:gd name="f89" fmla="*/ f74 f36 1"/>
                <a:gd name="f90" fmla="*/ f75 f35 1"/>
                <a:gd name="f91" fmla="*/ f76 f36 1"/>
                <a:gd name="f92" fmla="*/ f77 f35 1"/>
                <a:gd name="f93" fmla="*/ f78 f35 1"/>
                <a:gd name="f94" fmla="*/ f79 f36 1"/>
                <a:gd name="f95" fmla="*/ f80 f35 1"/>
                <a:gd name="f96" fmla="*/ f81 f36 1"/>
                <a:gd name="f97" fmla="*/ f82 f35 1"/>
                <a:gd name="f98" fmla="*/ f8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88" y="f89"/>
                </a:cxn>
                <a:cxn ang="f57">
                  <a:pos x="f90" y="f91"/>
                </a:cxn>
                <a:cxn ang="f57">
                  <a:pos x="f92" y="f91"/>
                </a:cxn>
                <a:cxn ang="f57">
                  <a:pos x="f93" y="f94"/>
                </a:cxn>
                <a:cxn ang="f57">
                  <a:pos x="f95" y="f96"/>
                </a:cxn>
                <a:cxn ang="f57">
                  <a:pos x="f97" y="f98"/>
                </a:cxn>
                <a:cxn ang="f57">
                  <a:pos x="f88" y="f89"/>
                </a:cxn>
              </a:cxnLst>
              <a:rect l="f84" t="f87" r="f85" b="f86"/>
              <a:pathLst>
                <a:path w="151" h="274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7"/>
                    <a:pt x="f18" y="f14"/>
                  </a:cubicBezTo>
                  <a:cubicBezTo>
                    <a:pt x="f19" y="f20"/>
                    <a:pt x="f19" y="f21"/>
                    <a:pt x="f19" y="f21"/>
                  </a:cubicBezTo>
                  <a:cubicBezTo>
                    <a:pt x="f5" y="f22"/>
                    <a:pt x="f23" y="f24"/>
                    <a:pt x="f25" y="f26"/>
                  </a:cubicBezTo>
                  <a:cubicBezTo>
                    <a:pt x="f27" y="f28"/>
                    <a:pt x="f15" y="f5"/>
                    <a:pt x="f29" y="f30"/>
                  </a:cubicBezTo>
                  <a:cubicBezTo>
                    <a:pt x="f31" y="f32"/>
                    <a:pt x="f9" y="f33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2E817BC8-2723-4681-90A4-42633BC48EFF}"/>
                </a:ext>
              </a:extLst>
            </p:cNvPr>
            <p:cNvSpPr/>
            <p:nvPr/>
          </p:nvSpPr>
          <p:spPr>
            <a:xfrm>
              <a:off x="4579882" y="1329738"/>
              <a:ext cx="161071" cy="3766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340"/>
                <a:gd name="f8" fmla="val 330"/>
                <a:gd name="f9" fmla="val 131"/>
                <a:gd name="f10" fmla="val 117"/>
                <a:gd name="f11" fmla="val 104"/>
                <a:gd name="f12" fmla="val 327"/>
                <a:gd name="f13" fmla="val 88"/>
                <a:gd name="f14" fmla="val 322"/>
                <a:gd name="f15" fmla="val 74"/>
                <a:gd name="f16" fmla="val 312"/>
                <a:gd name="f17" fmla="val 61"/>
                <a:gd name="f18" fmla="val 302"/>
                <a:gd name="f19" fmla="val 37"/>
                <a:gd name="f20" fmla="val 251"/>
                <a:gd name="f21" fmla="val 38"/>
                <a:gd name="f22" fmla="val 200"/>
                <a:gd name="f23" fmla="val 63"/>
                <a:gd name="f24" fmla="val 149"/>
                <a:gd name="f25" fmla="val 75"/>
                <a:gd name="f26" fmla="val 126"/>
                <a:gd name="f27" fmla="val 87"/>
                <a:gd name="f28" fmla="val 102"/>
                <a:gd name="f29" fmla="val 94"/>
                <a:gd name="f30" fmla="val 77"/>
                <a:gd name="f31" fmla="val 96"/>
                <a:gd name="f32" fmla="val 71"/>
                <a:gd name="f33" fmla="val 99"/>
                <a:gd name="f34" fmla="val 90"/>
                <a:gd name="f35" fmla="val 60"/>
                <a:gd name="f36" fmla="val 83"/>
                <a:gd name="f37" fmla="val 58"/>
                <a:gd name="f38" fmla="val 64"/>
                <a:gd name="f39" fmla="val 69"/>
                <a:gd name="f40" fmla="val 70"/>
                <a:gd name="f41" fmla="val 79"/>
                <a:gd name="f42" fmla="val 84"/>
                <a:gd name="f43" fmla="val 103"/>
                <a:gd name="f44" fmla="val 51"/>
                <a:gd name="f45" fmla="val 116"/>
                <a:gd name="f46" fmla="val 31"/>
                <a:gd name="f47" fmla="val 118"/>
                <a:gd name="f48" fmla="val 16"/>
                <a:gd name="f49" fmla="val 119"/>
                <a:gd name="f50" fmla="val 9"/>
                <a:gd name="f51" fmla="val 106"/>
                <a:gd name="f52" fmla="val 6"/>
                <a:gd name="f53" fmla="val 5"/>
                <a:gd name="f54" fmla="val 49"/>
                <a:gd name="f55" fmla="val 21"/>
                <a:gd name="f56" fmla="val 40"/>
                <a:gd name="f57" fmla="val 27"/>
                <a:gd name="f58" fmla="val 32"/>
                <a:gd name="f59" fmla="val 34"/>
                <a:gd name="f60" fmla="val 55"/>
                <a:gd name="f61" fmla="val 33"/>
                <a:gd name="f62" fmla="val 25"/>
                <a:gd name="f63" fmla="val 109"/>
                <a:gd name="f64" fmla="val 124"/>
                <a:gd name="f65" fmla="val 7"/>
                <a:gd name="f66" fmla="val 36"/>
                <a:gd name="f67" fmla="val 129"/>
                <a:gd name="f68" fmla="val 121"/>
                <a:gd name="f69" fmla="val 111"/>
                <a:gd name="f70" fmla="val 98"/>
                <a:gd name="f71" fmla="val 144"/>
                <a:gd name="f72" fmla="val 208"/>
                <a:gd name="f73" fmla="val 289"/>
                <a:gd name="f74" fmla="val 141"/>
                <a:gd name="f75" fmla="val 326"/>
                <a:gd name="f76" fmla="val 143"/>
                <a:gd name="f77" fmla="val 328"/>
                <a:gd name="f78" fmla="val 329"/>
                <a:gd name="f79" fmla="+- 0 0 -90"/>
                <a:gd name="f80" fmla="*/ f3 1 145"/>
                <a:gd name="f81" fmla="*/ f4 1 340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45"/>
                <a:gd name="f90" fmla="*/ f86 1 340"/>
                <a:gd name="f91" fmla="*/ 145 f87 1"/>
                <a:gd name="f92" fmla="*/ 330 f86 1"/>
                <a:gd name="f93" fmla="*/ 104 f87 1"/>
                <a:gd name="f94" fmla="*/ 327 f86 1"/>
                <a:gd name="f95" fmla="*/ 61 f87 1"/>
                <a:gd name="f96" fmla="*/ 302 f86 1"/>
                <a:gd name="f97" fmla="*/ 63 f87 1"/>
                <a:gd name="f98" fmla="*/ 149 f86 1"/>
                <a:gd name="f99" fmla="*/ 94 f87 1"/>
                <a:gd name="f100" fmla="*/ 77 f86 1"/>
                <a:gd name="f101" fmla="*/ 90 f87 1"/>
                <a:gd name="f102" fmla="*/ 60 f86 1"/>
                <a:gd name="f103" fmla="*/ 74 f87 1"/>
                <a:gd name="f104" fmla="*/ 69 f86 1"/>
                <a:gd name="f105" fmla="*/ 69 f87 1"/>
                <a:gd name="f106" fmla="*/ 84 f86 1"/>
                <a:gd name="f107" fmla="*/ 31 f87 1"/>
                <a:gd name="f108" fmla="*/ 118 f86 1"/>
                <a:gd name="f109" fmla="*/ 6 f87 1"/>
                <a:gd name="f110" fmla="*/ 94 f86 1"/>
                <a:gd name="f111" fmla="*/ 21 f87 1"/>
                <a:gd name="f112" fmla="*/ 40 f86 1"/>
                <a:gd name="f113" fmla="*/ 38 f87 1"/>
                <a:gd name="f114" fmla="*/ 34 f86 1"/>
                <a:gd name="f115" fmla="*/ 84 f87 1"/>
                <a:gd name="f116" fmla="*/ 16 f86 1"/>
                <a:gd name="f117" fmla="*/ 126 f87 1"/>
                <a:gd name="f118" fmla="*/ 36 f86 1"/>
                <a:gd name="f119" fmla="*/ 98 f87 1"/>
                <a:gd name="f120" fmla="*/ 144 f86 1"/>
                <a:gd name="f121" fmla="*/ 141 f87 1"/>
                <a:gd name="f122" fmla="*/ 326 f86 1"/>
                <a:gd name="f123" fmla="+- f88 0 f1"/>
                <a:gd name="f124" fmla="*/ f91 1 145"/>
                <a:gd name="f125" fmla="*/ f92 1 340"/>
                <a:gd name="f126" fmla="*/ f93 1 145"/>
                <a:gd name="f127" fmla="*/ f94 1 340"/>
                <a:gd name="f128" fmla="*/ f95 1 145"/>
                <a:gd name="f129" fmla="*/ f96 1 340"/>
                <a:gd name="f130" fmla="*/ f97 1 145"/>
                <a:gd name="f131" fmla="*/ f98 1 340"/>
                <a:gd name="f132" fmla="*/ f99 1 145"/>
                <a:gd name="f133" fmla="*/ f100 1 340"/>
                <a:gd name="f134" fmla="*/ f101 1 145"/>
                <a:gd name="f135" fmla="*/ f102 1 340"/>
                <a:gd name="f136" fmla="*/ f103 1 145"/>
                <a:gd name="f137" fmla="*/ f104 1 340"/>
                <a:gd name="f138" fmla="*/ f105 1 145"/>
                <a:gd name="f139" fmla="*/ f106 1 340"/>
                <a:gd name="f140" fmla="*/ f107 1 145"/>
                <a:gd name="f141" fmla="*/ f108 1 340"/>
                <a:gd name="f142" fmla="*/ f109 1 145"/>
                <a:gd name="f143" fmla="*/ f110 1 340"/>
                <a:gd name="f144" fmla="*/ f111 1 145"/>
                <a:gd name="f145" fmla="*/ f112 1 340"/>
                <a:gd name="f146" fmla="*/ f113 1 145"/>
                <a:gd name="f147" fmla="*/ f114 1 340"/>
                <a:gd name="f148" fmla="*/ f115 1 145"/>
                <a:gd name="f149" fmla="*/ f116 1 340"/>
                <a:gd name="f150" fmla="*/ f117 1 145"/>
                <a:gd name="f151" fmla="*/ f118 1 340"/>
                <a:gd name="f152" fmla="*/ f119 1 145"/>
                <a:gd name="f153" fmla="*/ f120 1 340"/>
                <a:gd name="f154" fmla="*/ f121 1 145"/>
                <a:gd name="f155" fmla="*/ f122 1 340"/>
                <a:gd name="f156" fmla="*/ 0 1 f89"/>
                <a:gd name="f157" fmla="*/ f83 1 f89"/>
                <a:gd name="f158" fmla="*/ 0 1 f90"/>
                <a:gd name="f159" fmla="*/ f84 1 f90"/>
                <a:gd name="f160" fmla="*/ f124 1 f89"/>
                <a:gd name="f161" fmla="*/ f125 1 f90"/>
                <a:gd name="f162" fmla="*/ f126 1 f89"/>
                <a:gd name="f163" fmla="*/ f127 1 f90"/>
                <a:gd name="f164" fmla="*/ f128 1 f89"/>
                <a:gd name="f165" fmla="*/ f129 1 f90"/>
                <a:gd name="f166" fmla="*/ f130 1 f89"/>
                <a:gd name="f167" fmla="*/ f131 1 f90"/>
                <a:gd name="f168" fmla="*/ f132 1 f89"/>
                <a:gd name="f169" fmla="*/ f133 1 f90"/>
                <a:gd name="f170" fmla="*/ f134 1 f89"/>
                <a:gd name="f171" fmla="*/ f135 1 f90"/>
                <a:gd name="f172" fmla="*/ f136 1 f89"/>
                <a:gd name="f173" fmla="*/ f137 1 f90"/>
                <a:gd name="f174" fmla="*/ f138 1 f89"/>
                <a:gd name="f175" fmla="*/ f139 1 f90"/>
                <a:gd name="f176" fmla="*/ f140 1 f89"/>
                <a:gd name="f177" fmla="*/ f141 1 f90"/>
                <a:gd name="f178" fmla="*/ f142 1 f89"/>
                <a:gd name="f179" fmla="*/ f143 1 f90"/>
                <a:gd name="f180" fmla="*/ f144 1 f89"/>
                <a:gd name="f181" fmla="*/ f145 1 f90"/>
                <a:gd name="f182" fmla="*/ f146 1 f89"/>
                <a:gd name="f183" fmla="*/ f147 1 f90"/>
                <a:gd name="f184" fmla="*/ f148 1 f89"/>
                <a:gd name="f185" fmla="*/ f149 1 f90"/>
                <a:gd name="f186" fmla="*/ f150 1 f89"/>
                <a:gd name="f187" fmla="*/ f151 1 f90"/>
                <a:gd name="f188" fmla="*/ f152 1 f89"/>
                <a:gd name="f189" fmla="*/ f153 1 f90"/>
                <a:gd name="f190" fmla="*/ f154 1 f89"/>
                <a:gd name="f191" fmla="*/ f155 1 f90"/>
                <a:gd name="f192" fmla="*/ f156 f80 1"/>
                <a:gd name="f193" fmla="*/ f157 f80 1"/>
                <a:gd name="f194" fmla="*/ f159 f81 1"/>
                <a:gd name="f195" fmla="*/ f158 f81 1"/>
                <a:gd name="f196" fmla="*/ f160 f80 1"/>
                <a:gd name="f197" fmla="*/ f161 f81 1"/>
                <a:gd name="f198" fmla="*/ f162 f80 1"/>
                <a:gd name="f199" fmla="*/ f163 f81 1"/>
                <a:gd name="f200" fmla="*/ f164 f80 1"/>
                <a:gd name="f201" fmla="*/ f165 f81 1"/>
                <a:gd name="f202" fmla="*/ f166 f80 1"/>
                <a:gd name="f203" fmla="*/ f167 f81 1"/>
                <a:gd name="f204" fmla="*/ f168 f80 1"/>
                <a:gd name="f205" fmla="*/ f169 f81 1"/>
                <a:gd name="f206" fmla="*/ f170 f80 1"/>
                <a:gd name="f207" fmla="*/ f171 f81 1"/>
                <a:gd name="f208" fmla="*/ f172 f80 1"/>
                <a:gd name="f209" fmla="*/ f173 f81 1"/>
                <a:gd name="f210" fmla="*/ f174 f80 1"/>
                <a:gd name="f211" fmla="*/ f175 f81 1"/>
                <a:gd name="f212" fmla="*/ f176 f80 1"/>
                <a:gd name="f213" fmla="*/ f177 f81 1"/>
                <a:gd name="f214" fmla="*/ f178 f80 1"/>
                <a:gd name="f215" fmla="*/ f179 f81 1"/>
                <a:gd name="f216" fmla="*/ f180 f80 1"/>
                <a:gd name="f217" fmla="*/ f181 f81 1"/>
                <a:gd name="f218" fmla="*/ f182 f80 1"/>
                <a:gd name="f219" fmla="*/ f183 f81 1"/>
                <a:gd name="f220" fmla="*/ f184 f80 1"/>
                <a:gd name="f221" fmla="*/ f185 f81 1"/>
                <a:gd name="f222" fmla="*/ f186 f80 1"/>
                <a:gd name="f223" fmla="*/ f187 f81 1"/>
                <a:gd name="f224" fmla="*/ f188 f80 1"/>
                <a:gd name="f225" fmla="*/ f189 f81 1"/>
                <a:gd name="f226" fmla="*/ f190 f80 1"/>
                <a:gd name="f227" fmla="*/ f1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96" y="f197"/>
                </a:cxn>
                <a:cxn ang="f123">
                  <a:pos x="f198" y="f199"/>
                </a:cxn>
                <a:cxn ang="f123">
                  <a:pos x="f200" y="f201"/>
                </a:cxn>
                <a:cxn ang="f123">
                  <a:pos x="f200" y="f201"/>
                </a:cxn>
                <a:cxn ang="f123">
                  <a:pos x="f202" y="f203"/>
                </a:cxn>
                <a:cxn ang="f123">
                  <a:pos x="f204" y="f205"/>
                </a:cxn>
                <a:cxn ang="f123">
                  <a:pos x="f206" y="f207"/>
                </a:cxn>
                <a:cxn ang="f123">
                  <a:pos x="f208" y="f209"/>
                </a:cxn>
                <a:cxn ang="f123">
                  <a:pos x="f210" y="f211"/>
                </a:cxn>
                <a:cxn ang="f123">
                  <a:pos x="f212" y="f213"/>
                </a:cxn>
                <a:cxn ang="f123">
                  <a:pos x="f214" y="f215"/>
                </a:cxn>
                <a:cxn ang="f123">
                  <a:pos x="f216" y="f217"/>
                </a:cxn>
                <a:cxn ang="f123">
                  <a:pos x="f218" y="f219"/>
                </a:cxn>
                <a:cxn ang="f123">
                  <a:pos x="f220" y="f221"/>
                </a:cxn>
                <a:cxn ang="f123">
                  <a:pos x="f222" y="f223"/>
                </a:cxn>
                <a:cxn ang="f123">
                  <a:pos x="f224" y="f225"/>
                </a:cxn>
                <a:cxn ang="f123">
                  <a:pos x="f226" y="f227"/>
                </a:cxn>
                <a:cxn ang="f123">
                  <a:pos x="f196" y="f197"/>
                </a:cxn>
              </a:cxnLst>
              <a:rect l="f192" t="f195" r="f193" b="f194"/>
              <a:pathLst>
                <a:path w="145" h="340">
                  <a:moveTo>
                    <a:pt x="f6" y="f8"/>
                  </a:moveTo>
                  <a:cubicBezTo>
                    <a:pt x="f9" y="f7"/>
                    <a:pt x="f10" y="f8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3"/>
                    <a:pt x="f34" y="f35"/>
                  </a:cubicBezTo>
                  <a:cubicBezTo>
                    <a:pt x="f36" y="f37"/>
                    <a:pt x="f30" y="f38"/>
                    <a:pt x="f15" y="f39"/>
                  </a:cubicBezTo>
                  <a:cubicBezTo>
                    <a:pt x="f32" y="f15"/>
                    <a:pt x="f40" y="f41"/>
                    <a:pt x="f39" y="f42"/>
                  </a:cubicBezTo>
                  <a:cubicBezTo>
                    <a:pt x="f23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29"/>
                  </a:cubicBezTo>
                  <a:cubicBezTo>
                    <a:pt x="f5" y="f40"/>
                    <a:pt x="f53" y="f54"/>
                    <a:pt x="f55" y="f56"/>
                  </a:cubicBezTo>
                  <a:cubicBezTo>
                    <a:pt x="f57" y="f19"/>
                    <a:pt x="f58" y="f59"/>
                    <a:pt x="f21" y="f59"/>
                  </a:cubicBezTo>
                  <a:cubicBezTo>
                    <a:pt x="f60" y="f61"/>
                    <a:pt x="f40" y="f62"/>
                    <a:pt x="f42" y="f48"/>
                  </a:cubicBezTo>
                  <a:cubicBezTo>
                    <a:pt x="f63" y="f5"/>
                    <a:pt x="f64" y="f65"/>
                    <a:pt x="f26" y="f66"/>
                  </a:cubicBezTo>
                  <a:cubicBezTo>
                    <a:pt x="f67" y="f25"/>
                    <a:pt x="f68" y="f69"/>
                    <a:pt x="f70" y="f71"/>
                  </a:cubicBezTo>
                  <a:cubicBezTo>
                    <a:pt x="f44" y="f72"/>
                    <a:pt x="f40" y="f73"/>
                    <a:pt x="f74" y="f75"/>
                  </a:cubicBezTo>
                  <a:cubicBezTo>
                    <a:pt x="f76" y="f77"/>
                    <a:pt x="f71" y="f78"/>
                    <a:pt x="f6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Freeform 42">
              <a:extLst>
                <a:ext uri="{FF2B5EF4-FFF2-40B4-BE49-F238E27FC236}">
                  <a16:creationId xmlns:a16="http://schemas.microsoft.com/office/drawing/2014/main" id="{934DCE66-081F-4398-B6BA-44E21F3B664D}"/>
                </a:ext>
              </a:extLst>
            </p:cNvPr>
            <p:cNvSpPr/>
            <p:nvPr/>
          </p:nvSpPr>
          <p:spPr>
            <a:xfrm>
              <a:off x="6733175" y="1329738"/>
              <a:ext cx="169548" cy="3742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337"/>
                <a:gd name="f8" fmla="val 333"/>
                <a:gd name="f9" fmla="val 12"/>
                <a:gd name="f10" fmla="val 322"/>
                <a:gd name="f11" fmla="val 21"/>
                <a:gd name="f12" fmla="val 313"/>
                <a:gd name="f13" fmla="val 31"/>
                <a:gd name="f14" fmla="val 304"/>
                <a:gd name="f15" fmla="val 83"/>
                <a:gd name="f16" fmla="val 261"/>
                <a:gd name="f17" fmla="val 81"/>
                <a:gd name="f18" fmla="val 188"/>
                <a:gd name="f19" fmla="val 47"/>
                <a:gd name="f20" fmla="val 144"/>
                <a:gd name="f21" fmla="val 22"/>
                <a:gd name="f22" fmla="val 112"/>
                <a:gd name="f23" fmla="val 15"/>
                <a:gd name="f24" fmla="val 76"/>
                <a:gd name="f25" fmla="val 18"/>
                <a:gd name="f26" fmla="val 37"/>
                <a:gd name="f27" fmla="val 20"/>
                <a:gd name="f28" fmla="val 6"/>
                <a:gd name="f29" fmla="val 35"/>
                <a:gd name="f30" fmla="val 61"/>
                <a:gd name="f31" fmla="val 17"/>
                <a:gd name="f32" fmla="val 74"/>
                <a:gd name="f33" fmla="val 25"/>
                <a:gd name="f34" fmla="val 87"/>
                <a:gd name="f35" fmla="val 103"/>
                <a:gd name="f36" fmla="val 34"/>
                <a:gd name="f37" fmla="val 138"/>
                <a:gd name="f38" fmla="val 39"/>
                <a:gd name="f39" fmla="val 78"/>
                <a:gd name="f40" fmla="val 131"/>
                <a:gd name="f41" fmla="val 108"/>
                <a:gd name="f42" fmla="val 124"/>
                <a:gd name="f43" fmla="val 117"/>
                <a:gd name="f44" fmla="val 115"/>
                <a:gd name="f45" fmla="val 121"/>
                <a:gd name="f46" fmla="val 116"/>
                <a:gd name="f47" fmla="val 89"/>
                <a:gd name="f48" fmla="val 110"/>
                <a:gd name="f49" fmla="val 79"/>
                <a:gd name="f50" fmla="val 100"/>
                <a:gd name="f51" fmla="val 75"/>
                <a:gd name="f52" fmla="val 85"/>
                <a:gd name="f53" fmla="val 73"/>
                <a:gd name="f54" fmla="val 72"/>
                <a:gd name="f55" fmla="val 71"/>
                <a:gd name="f56" fmla="val 67"/>
                <a:gd name="f57" fmla="val 66"/>
                <a:gd name="f58" fmla="val 63"/>
                <a:gd name="f59" fmla="val 62"/>
                <a:gd name="f60" fmla="val 59"/>
                <a:gd name="f61" fmla="val 53"/>
                <a:gd name="f62" fmla="val 46"/>
                <a:gd name="f63" fmla="val 48"/>
                <a:gd name="f64" fmla="val 70"/>
                <a:gd name="f65" fmla="val 49"/>
                <a:gd name="f66" fmla="val 52"/>
                <a:gd name="f67" fmla="val 84"/>
                <a:gd name="f68" fmla="val 55"/>
                <a:gd name="f69" fmla="val 94"/>
                <a:gd name="f70" fmla="val 119"/>
                <a:gd name="f71" fmla="val 136"/>
                <a:gd name="f72" fmla="val 152"/>
                <a:gd name="f73" fmla="val 102"/>
                <a:gd name="f74" fmla="val 190"/>
                <a:gd name="f75" fmla="val 105"/>
                <a:gd name="f76" fmla="val 230"/>
                <a:gd name="f77" fmla="val 272"/>
                <a:gd name="f78" fmla="val 308"/>
                <a:gd name="f79" fmla="val 42"/>
                <a:gd name="f80" fmla="+- 0 0 -90"/>
                <a:gd name="f81" fmla="*/ f3 1 153"/>
                <a:gd name="f82" fmla="*/ f4 1 337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153"/>
                <a:gd name="f91" fmla="*/ f87 1 337"/>
                <a:gd name="f92" fmla="*/ 0 f88 1"/>
                <a:gd name="f93" fmla="*/ 333 f87 1"/>
                <a:gd name="f94" fmla="*/ 31 f88 1"/>
                <a:gd name="f95" fmla="*/ 304 f87 1"/>
                <a:gd name="f96" fmla="*/ 47 f88 1"/>
                <a:gd name="f97" fmla="*/ 144 f87 1"/>
                <a:gd name="f98" fmla="*/ 18 f88 1"/>
                <a:gd name="f99" fmla="*/ 37 f87 1"/>
                <a:gd name="f100" fmla="*/ 61 f88 1"/>
                <a:gd name="f101" fmla="*/ 17 f87 1"/>
                <a:gd name="f102" fmla="*/ 103 f88 1"/>
                <a:gd name="f103" fmla="*/ 34 f87 1"/>
                <a:gd name="f104" fmla="*/ 131 f88 1"/>
                <a:gd name="f105" fmla="*/ 108 f87 1"/>
                <a:gd name="f106" fmla="*/ 116 f87 1"/>
                <a:gd name="f107" fmla="*/ 75 f88 1"/>
                <a:gd name="f108" fmla="*/ 85 f87 1"/>
                <a:gd name="f109" fmla="*/ 67 f88 1"/>
                <a:gd name="f110" fmla="*/ 66 f87 1"/>
                <a:gd name="f111" fmla="*/ 53 f88 1"/>
                <a:gd name="f112" fmla="*/ 61 f87 1"/>
                <a:gd name="f113" fmla="*/ 49 f88 1"/>
                <a:gd name="f114" fmla="*/ 75 f87 1"/>
                <a:gd name="f115" fmla="*/ 59 f88 1"/>
                <a:gd name="f116" fmla="*/ 103 f87 1"/>
                <a:gd name="f117" fmla="*/ 81 f88 1"/>
                <a:gd name="f118" fmla="*/ 152 f87 1"/>
                <a:gd name="f119" fmla="*/ 94 f88 1"/>
                <a:gd name="f120" fmla="*/ 272 f87 1"/>
                <a:gd name="f121" fmla="+- f89 0 f1"/>
                <a:gd name="f122" fmla="*/ f92 1 153"/>
                <a:gd name="f123" fmla="*/ f93 1 337"/>
                <a:gd name="f124" fmla="*/ f94 1 153"/>
                <a:gd name="f125" fmla="*/ f95 1 337"/>
                <a:gd name="f126" fmla="*/ f96 1 153"/>
                <a:gd name="f127" fmla="*/ f97 1 337"/>
                <a:gd name="f128" fmla="*/ f98 1 153"/>
                <a:gd name="f129" fmla="*/ f99 1 337"/>
                <a:gd name="f130" fmla="*/ f100 1 153"/>
                <a:gd name="f131" fmla="*/ f101 1 337"/>
                <a:gd name="f132" fmla="*/ f102 1 153"/>
                <a:gd name="f133" fmla="*/ f103 1 337"/>
                <a:gd name="f134" fmla="*/ f104 1 153"/>
                <a:gd name="f135" fmla="*/ f105 1 337"/>
                <a:gd name="f136" fmla="*/ f106 1 337"/>
                <a:gd name="f137" fmla="*/ f107 1 153"/>
                <a:gd name="f138" fmla="*/ f108 1 337"/>
                <a:gd name="f139" fmla="*/ f109 1 153"/>
                <a:gd name="f140" fmla="*/ f110 1 337"/>
                <a:gd name="f141" fmla="*/ f111 1 153"/>
                <a:gd name="f142" fmla="*/ f112 1 337"/>
                <a:gd name="f143" fmla="*/ f113 1 153"/>
                <a:gd name="f144" fmla="*/ f114 1 337"/>
                <a:gd name="f145" fmla="*/ f115 1 153"/>
                <a:gd name="f146" fmla="*/ f116 1 337"/>
                <a:gd name="f147" fmla="*/ f117 1 153"/>
                <a:gd name="f148" fmla="*/ f118 1 337"/>
                <a:gd name="f149" fmla="*/ f119 1 153"/>
                <a:gd name="f150" fmla="*/ f120 1 337"/>
                <a:gd name="f151" fmla="*/ 0 1 f90"/>
                <a:gd name="f152" fmla="*/ f84 1 f90"/>
                <a:gd name="f153" fmla="*/ 0 1 f91"/>
                <a:gd name="f154" fmla="*/ f85 1 f91"/>
                <a:gd name="f155" fmla="*/ f122 1 f90"/>
                <a:gd name="f156" fmla="*/ f123 1 f91"/>
                <a:gd name="f157" fmla="*/ f124 1 f90"/>
                <a:gd name="f158" fmla="*/ f125 1 f91"/>
                <a:gd name="f159" fmla="*/ f126 1 f90"/>
                <a:gd name="f160" fmla="*/ f127 1 f91"/>
                <a:gd name="f161" fmla="*/ f128 1 f90"/>
                <a:gd name="f162" fmla="*/ f129 1 f91"/>
                <a:gd name="f163" fmla="*/ f130 1 f90"/>
                <a:gd name="f164" fmla="*/ f131 1 f91"/>
                <a:gd name="f165" fmla="*/ f132 1 f90"/>
                <a:gd name="f166" fmla="*/ f133 1 f91"/>
                <a:gd name="f167" fmla="*/ f134 1 f90"/>
                <a:gd name="f168" fmla="*/ f135 1 f91"/>
                <a:gd name="f169" fmla="*/ f136 1 f91"/>
                <a:gd name="f170" fmla="*/ f137 1 f90"/>
                <a:gd name="f171" fmla="*/ f138 1 f91"/>
                <a:gd name="f172" fmla="*/ f139 1 f90"/>
                <a:gd name="f173" fmla="*/ f140 1 f91"/>
                <a:gd name="f174" fmla="*/ f141 1 f90"/>
                <a:gd name="f175" fmla="*/ f142 1 f91"/>
                <a:gd name="f176" fmla="*/ f143 1 f90"/>
                <a:gd name="f177" fmla="*/ f144 1 f91"/>
                <a:gd name="f178" fmla="*/ f145 1 f90"/>
                <a:gd name="f179" fmla="*/ f146 1 f91"/>
                <a:gd name="f180" fmla="*/ f147 1 f90"/>
                <a:gd name="f181" fmla="*/ f148 1 f91"/>
                <a:gd name="f182" fmla="*/ f149 1 f90"/>
                <a:gd name="f183" fmla="*/ f150 1 f91"/>
                <a:gd name="f184" fmla="*/ f151 f81 1"/>
                <a:gd name="f185" fmla="*/ f152 f81 1"/>
                <a:gd name="f186" fmla="*/ f154 f82 1"/>
                <a:gd name="f187" fmla="*/ f153 f82 1"/>
                <a:gd name="f188" fmla="*/ f155 f81 1"/>
                <a:gd name="f189" fmla="*/ f156 f82 1"/>
                <a:gd name="f190" fmla="*/ f157 f81 1"/>
                <a:gd name="f191" fmla="*/ f158 f82 1"/>
                <a:gd name="f192" fmla="*/ f159 f81 1"/>
                <a:gd name="f193" fmla="*/ f160 f82 1"/>
                <a:gd name="f194" fmla="*/ f161 f81 1"/>
                <a:gd name="f195" fmla="*/ f162 f82 1"/>
                <a:gd name="f196" fmla="*/ f163 f81 1"/>
                <a:gd name="f197" fmla="*/ f164 f82 1"/>
                <a:gd name="f198" fmla="*/ f165 f81 1"/>
                <a:gd name="f199" fmla="*/ f166 f82 1"/>
                <a:gd name="f200" fmla="*/ f167 f81 1"/>
                <a:gd name="f201" fmla="*/ f168 f82 1"/>
                <a:gd name="f202" fmla="*/ f169 f82 1"/>
                <a:gd name="f203" fmla="*/ f170 f81 1"/>
                <a:gd name="f204" fmla="*/ f171 f82 1"/>
                <a:gd name="f205" fmla="*/ f172 f81 1"/>
                <a:gd name="f206" fmla="*/ f173 f82 1"/>
                <a:gd name="f207" fmla="*/ f174 f81 1"/>
                <a:gd name="f208" fmla="*/ f175 f82 1"/>
                <a:gd name="f209" fmla="*/ f176 f81 1"/>
                <a:gd name="f210" fmla="*/ f177 f82 1"/>
                <a:gd name="f211" fmla="*/ f178 f81 1"/>
                <a:gd name="f212" fmla="*/ f179 f82 1"/>
                <a:gd name="f213" fmla="*/ f180 f81 1"/>
                <a:gd name="f214" fmla="*/ f181 f82 1"/>
                <a:gd name="f215" fmla="*/ f182 f81 1"/>
                <a:gd name="f216" fmla="*/ f183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88" y="f189"/>
                </a:cxn>
                <a:cxn ang="f121">
                  <a:pos x="f190" y="f191"/>
                </a:cxn>
                <a:cxn ang="f121">
                  <a:pos x="f192" y="f193"/>
                </a:cxn>
                <a:cxn ang="f121">
                  <a:pos x="f194" y="f195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198" y="f202"/>
                </a:cxn>
                <a:cxn ang="f121">
                  <a:pos x="f203" y="f204"/>
                </a:cxn>
                <a:cxn ang="f121">
                  <a:pos x="f205" y="f206"/>
                </a:cxn>
                <a:cxn ang="f121">
                  <a:pos x="f207" y="f208"/>
                </a:cxn>
                <a:cxn ang="f121">
                  <a:pos x="f209" y="f210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188" y="f189"/>
                </a:cxn>
              </a:cxnLst>
              <a:rect l="f184" t="f187" r="f185" b="f186"/>
              <a:pathLst>
                <a:path w="153" h="33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5"/>
                    <a:pt x="f30" y="f31"/>
                  </a:cubicBezTo>
                  <a:cubicBezTo>
                    <a:pt x="f32" y="f33"/>
                    <a:pt x="f34" y="f13"/>
                    <a:pt x="f35" y="f36"/>
                  </a:cubicBezTo>
                  <a:cubicBezTo>
                    <a:pt x="f37" y="f38"/>
                    <a:pt x="f6" y="f39"/>
                    <a:pt x="f40" y="f41"/>
                  </a:cubicBezTo>
                  <a:cubicBezTo>
                    <a:pt x="f42" y="f43"/>
                    <a:pt x="f44" y="f45"/>
                    <a:pt x="f3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39"/>
                    <a:pt x="f54" y="f55"/>
                    <a:pt x="f56" y="f57"/>
                  </a:cubicBezTo>
                  <a:cubicBezTo>
                    <a:pt x="f58" y="f59"/>
                    <a:pt x="f60" y="f60"/>
                    <a:pt x="f61" y="f30"/>
                  </a:cubicBezTo>
                  <a:cubicBezTo>
                    <a:pt x="f62" y="f58"/>
                    <a:pt x="f63" y="f64"/>
                    <a:pt x="f65" y="f51"/>
                  </a:cubicBezTo>
                  <a:cubicBezTo>
                    <a:pt x="f66" y="f67"/>
                    <a:pt x="f68" y="f69"/>
                    <a:pt x="f60" y="f35"/>
                  </a:cubicBezTo>
                  <a:cubicBezTo>
                    <a:pt x="f57" y="f70"/>
                    <a:pt x="f53" y="f71"/>
                    <a:pt x="f17" y="f72"/>
                  </a:cubicBezTo>
                  <a:cubicBezTo>
                    <a:pt x="f73" y="f74"/>
                    <a:pt x="f75" y="f76"/>
                    <a:pt x="f69" y="f77"/>
                  </a:cubicBezTo>
                  <a:cubicBezTo>
                    <a:pt x="f52" y="f78"/>
                    <a:pt x="f79" y="f7"/>
                    <a:pt x="f5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8219F3C2-55C5-4AF1-9845-00240596F337}"/>
                </a:ext>
              </a:extLst>
            </p:cNvPr>
            <p:cNvSpPr/>
            <p:nvPr/>
          </p:nvSpPr>
          <p:spPr>
            <a:xfrm>
              <a:off x="5301682" y="4602065"/>
              <a:ext cx="244638" cy="1622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0"/>
                <a:gd name="f7" fmla="val 147"/>
                <a:gd name="f8" fmla="val 203"/>
                <a:gd name="f9" fmla="val 145"/>
                <a:gd name="f10" fmla="val 119"/>
                <a:gd name="f11" fmla="val 140"/>
                <a:gd name="f12" fmla="val 54"/>
                <a:gd name="f13" fmla="val 104"/>
                <a:gd name="f14" fmla="val 10"/>
                <a:gd name="f15" fmla="val 31"/>
                <a:gd name="f16" fmla="val 7"/>
                <a:gd name="f17" fmla="val 27"/>
                <a:gd name="f18" fmla="val 5"/>
                <a:gd name="f19" fmla="val 22"/>
                <a:gd name="f20" fmla="val 3"/>
                <a:gd name="f21" fmla="val 17"/>
                <a:gd name="f22" fmla="val 1"/>
                <a:gd name="f23" fmla="val 13"/>
                <a:gd name="f24" fmla="val 9"/>
                <a:gd name="f25" fmla="val 6"/>
                <a:gd name="f26" fmla="val 4"/>
                <a:gd name="f27" fmla="val 14"/>
                <a:gd name="f28" fmla="val 74"/>
                <a:gd name="f29" fmla="val 132"/>
                <a:gd name="f30" fmla="val 43"/>
                <a:gd name="f31" fmla="val 175"/>
                <a:gd name="f32" fmla="val 91"/>
                <a:gd name="f33" fmla="val 187"/>
                <a:gd name="f34" fmla="val 199"/>
                <a:gd name="f35" fmla="val 116"/>
                <a:gd name="f36" fmla="val 211"/>
                <a:gd name="f37" fmla="val 129"/>
                <a:gd name="f38" fmla="val 214"/>
                <a:gd name="f39" fmla="val 133"/>
                <a:gd name="f40" fmla="val 137"/>
                <a:gd name="f41" fmla="val 216"/>
                <a:gd name="f42" fmla="val 143"/>
                <a:gd name="f43" fmla="val 213"/>
                <a:gd name="f44" fmla="val 207"/>
                <a:gd name="f45" fmla="+- 0 0 -90"/>
                <a:gd name="f46" fmla="*/ f3 1 220"/>
                <a:gd name="f47" fmla="*/ f4 1 147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220"/>
                <a:gd name="f56" fmla="*/ f52 1 147"/>
                <a:gd name="f57" fmla="*/ 203 f53 1"/>
                <a:gd name="f58" fmla="*/ 145 f52 1"/>
                <a:gd name="f59" fmla="*/ 10 f53 1"/>
                <a:gd name="f60" fmla="*/ 31 f52 1"/>
                <a:gd name="f61" fmla="*/ 3 f53 1"/>
                <a:gd name="f62" fmla="*/ 17 f52 1"/>
                <a:gd name="f63" fmla="*/ 1 f53 1"/>
                <a:gd name="f64" fmla="*/ 6 f52 1"/>
                <a:gd name="f65" fmla="*/ 14 f53 1"/>
                <a:gd name="f66" fmla="*/ 5 f52 1"/>
                <a:gd name="f67" fmla="*/ 175 f53 1"/>
                <a:gd name="f68" fmla="*/ 91 f52 1"/>
                <a:gd name="f69" fmla="*/ 211 f53 1"/>
                <a:gd name="f70" fmla="*/ 129 f52 1"/>
                <a:gd name="f71" fmla="*/ 216 f53 1"/>
                <a:gd name="f72" fmla="*/ 143 f52 1"/>
                <a:gd name="f73" fmla="+- f54 0 f1"/>
                <a:gd name="f74" fmla="*/ f57 1 220"/>
                <a:gd name="f75" fmla="*/ f58 1 147"/>
                <a:gd name="f76" fmla="*/ f59 1 220"/>
                <a:gd name="f77" fmla="*/ f60 1 147"/>
                <a:gd name="f78" fmla="*/ f61 1 220"/>
                <a:gd name="f79" fmla="*/ f62 1 147"/>
                <a:gd name="f80" fmla="*/ f63 1 220"/>
                <a:gd name="f81" fmla="*/ f64 1 147"/>
                <a:gd name="f82" fmla="*/ f65 1 220"/>
                <a:gd name="f83" fmla="*/ f66 1 147"/>
                <a:gd name="f84" fmla="*/ f67 1 220"/>
                <a:gd name="f85" fmla="*/ f68 1 147"/>
                <a:gd name="f86" fmla="*/ f69 1 220"/>
                <a:gd name="f87" fmla="*/ f70 1 147"/>
                <a:gd name="f88" fmla="*/ f71 1 220"/>
                <a:gd name="f89" fmla="*/ f72 1 147"/>
                <a:gd name="f90" fmla="*/ 0 1 f55"/>
                <a:gd name="f91" fmla="*/ f49 1 f55"/>
                <a:gd name="f92" fmla="*/ 0 1 f56"/>
                <a:gd name="f93" fmla="*/ f50 1 f56"/>
                <a:gd name="f94" fmla="*/ f74 1 f55"/>
                <a:gd name="f95" fmla="*/ f75 1 f56"/>
                <a:gd name="f96" fmla="*/ f76 1 f55"/>
                <a:gd name="f97" fmla="*/ f77 1 f56"/>
                <a:gd name="f98" fmla="*/ f78 1 f55"/>
                <a:gd name="f99" fmla="*/ f79 1 f56"/>
                <a:gd name="f100" fmla="*/ f80 1 f55"/>
                <a:gd name="f101" fmla="*/ f81 1 f56"/>
                <a:gd name="f102" fmla="*/ f82 1 f55"/>
                <a:gd name="f103" fmla="*/ f83 1 f56"/>
                <a:gd name="f104" fmla="*/ f84 1 f55"/>
                <a:gd name="f105" fmla="*/ f85 1 f56"/>
                <a:gd name="f106" fmla="*/ f86 1 f55"/>
                <a:gd name="f107" fmla="*/ f87 1 f56"/>
                <a:gd name="f108" fmla="*/ f88 1 f55"/>
                <a:gd name="f109" fmla="*/ f89 1 f56"/>
                <a:gd name="f110" fmla="*/ f90 f46 1"/>
                <a:gd name="f111" fmla="*/ f91 f46 1"/>
                <a:gd name="f112" fmla="*/ f93 f47 1"/>
                <a:gd name="f113" fmla="*/ f92 f47 1"/>
                <a:gd name="f114" fmla="*/ f94 f46 1"/>
                <a:gd name="f115" fmla="*/ f95 f47 1"/>
                <a:gd name="f116" fmla="*/ f96 f46 1"/>
                <a:gd name="f117" fmla="*/ f97 f47 1"/>
                <a:gd name="f118" fmla="*/ f98 f46 1"/>
                <a:gd name="f119" fmla="*/ f99 f47 1"/>
                <a:gd name="f120" fmla="*/ f100 f46 1"/>
                <a:gd name="f121" fmla="*/ f101 f47 1"/>
                <a:gd name="f122" fmla="*/ f102 f46 1"/>
                <a:gd name="f123" fmla="*/ f103 f47 1"/>
                <a:gd name="f124" fmla="*/ f104 f46 1"/>
                <a:gd name="f125" fmla="*/ f105 f47 1"/>
                <a:gd name="f126" fmla="*/ f106 f46 1"/>
                <a:gd name="f127" fmla="*/ f107 f47 1"/>
                <a:gd name="f128" fmla="*/ f108 f46 1"/>
                <a:gd name="f129" fmla="*/ f10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4" y="f115"/>
                </a:cxn>
                <a:cxn ang="f73">
                  <a:pos x="f116" y="f117"/>
                </a:cxn>
                <a:cxn ang="f73">
                  <a:pos x="f118" y="f119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14" y="f115"/>
                </a:cxn>
              </a:cxnLst>
              <a:rect l="f110" t="f113" r="f111" b="f112"/>
              <a:pathLst>
                <a:path w="220" h="14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5" y="f24"/>
                    <a:pt x="f22" y="f25"/>
                  </a:cubicBezTo>
                  <a:cubicBezTo>
                    <a:pt x="f26" y="f5"/>
                    <a:pt x="f14" y="f20"/>
                    <a:pt x="f27" y="f18"/>
                  </a:cubicBezTo>
                  <a:cubicBezTo>
                    <a:pt x="f28" y="f19"/>
                    <a:pt x="f29" y="f30"/>
                    <a:pt x="f31" y="f32"/>
                  </a:cubicBezTo>
                  <a:cubicBezTo>
                    <a:pt x="f33" y="f13"/>
                    <a:pt x="f34" y="f35"/>
                    <a:pt x="f36" y="f37"/>
                  </a:cubicBezTo>
                  <a:cubicBezTo>
                    <a:pt x="f38" y="f39"/>
                    <a:pt x="f6" y="f40"/>
                    <a:pt x="f41" y="f42"/>
                  </a:cubicBezTo>
                  <a:cubicBezTo>
                    <a:pt x="f43" y="f7"/>
                    <a:pt x="f44" y="f9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Freeform 44">
              <a:extLst>
                <a:ext uri="{FF2B5EF4-FFF2-40B4-BE49-F238E27FC236}">
                  <a16:creationId xmlns:a16="http://schemas.microsoft.com/office/drawing/2014/main" id="{971A064C-5A60-43CA-B184-C8F0CBE3005A}"/>
                </a:ext>
              </a:extLst>
            </p:cNvPr>
            <p:cNvSpPr/>
            <p:nvPr/>
          </p:nvSpPr>
          <p:spPr>
            <a:xfrm>
              <a:off x="5927808" y="4602065"/>
              <a:ext cx="243431" cy="161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0"/>
                <a:gd name="f7" fmla="val 146"/>
                <a:gd name="f8" fmla="val 16"/>
                <a:gd name="f9" fmla="val 145"/>
                <a:gd name="f10" fmla="val 9"/>
                <a:gd name="f11" fmla="val 4"/>
                <a:gd name="f12" fmla="val 2"/>
                <a:gd name="f13" fmla="val 141"/>
                <a:gd name="f14" fmla="val 137"/>
                <a:gd name="f15" fmla="val 134"/>
                <a:gd name="f16" fmla="val 6"/>
                <a:gd name="f17" fmla="val 130"/>
                <a:gd name="f18" fmla="val 58"/>
                <a:gd name="f19" fmla="val 67"/>
                <a:gd name="f20" fmla="val 123"/>
                <a:gd name="f21" fmla="val 23"/>
                <a:gd name="f22" fmla="val 204"/>
                <a:gd name="f23" fmla="val 209"/>
                <a:gd name="f24" fmla="val 3"/>
                <a:gd name="f25" fmla="val 214"/>
                <a:gd name="f26" fmla="val 217"/>
                <a:gd name="f27" fmla="val 5"/>
                <a:gd name="f28" fmla="val 10"/>
                <a:gd name="f29" fmla="val 14"/>
                <a:gd name="f30" fmla="val 215"/>
                <a:gd name="f31" fmla="val 18"/>
                <a:gd name="f32" fmla="val 182"/>
                <a:gd name="f33" fmla="val 83"/>
                <a:gd name="f34" fmla="val 59"/>
                <a:gd name="f35" fmla="val 139"/>
                <a:gd name="f36" fmla="val 44"/>
                <a:gd name="f37" fmla="val 142"/>
                <a:gd name="f38" fmla="val 29"/>
                <a:gd name="f39" fmla="val 143"/>
                <a:gd name="f40" fmla="+- 0 0 -90"/>
                <a:gd name="f41" fmla="*/ f3 1 220"/>
                <a:gd name="f42" fmla="*/ f4 1 146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220"/>
                <a:gd name="f51" fmla="*/ f47 1 146"/>
                <a:gd name="f52" fmla="*/ 16 f48 1"/>
                <a:gd name="f53" fmla="*/ 145 f47 1"/>
                <a:gd name="f54" fmla="*/ 2 f48 1"/>
                <a:gd name="f55" fmla="*/ 141 f47 1"/>
                <a:gd name="f56" fmla="*/ 6 f48 1"/>
                <a:gd name="f57" fmla="*/ 130 f47 1"/>
                <a:gd name="f58" fmla="*/ 204 f48 1"/>
                <a:gd name="f59" fmla="*/ 4 f47 1"/>
                <a:gd name="f60" fmla="*/ 217 f48 1"/>
                <a:gd name="f61" fmla="*/ 5 f47 1"/>
                <a:gd name="f62" fmla="*/ 215 f48 1"/>
                <a:gd name="f63" fmla="*/ 18 f47 1"/>
                <a:gd name="f64" fmla="*/ 59 f48 1"/>
                <a:gd name="f65" fmla="*/ 139 f47 1"/>
                <a:gd name="f66" fmla="+- f49 0 f1"/>
                <a:gd name="f67" fmla="*/ f52 1 220"/>
                <a:gd name="f68" fmla="*/ f53 1 146"/>
                <a:gd name="f69" fmla="*/ f54 1 220"/>
                <a:gd name="f70" fmla="*/ f55 1 146"/>
                <a:gd name="f71" fmla="*/ f56 1 220"/>
                <a:gd name="f72" fmla="*/ f57 1 146"/>
                <a:gd name="f73" fmla="*/ f58 1 220"/>
                <a:gd name="f74" fmla="*/ f59 1 146"/>
                <a:gd name="f75" fmla="*/ f60 1 220"/>
                <a:gd name="f76" fmla="*/ f61 1 146"/>
                <a:gd name="f77" fmla="*/ f62 1 220"/>
                <a:gd name="f78" fmla="*/ f63 1 146"/>
                <a:gd name="f79" fmla="*/ f64 1 220"/>
                <a:gd name="f80" fmla="*/ f65 1 146"/>
                <a:gd name="f81" fmla="*/ 0 1 f50"/>
                <a:gd name="f82" fmla="*/ f44 1 f50"/>
                <a:gd name="f83" fmla="*/ 0 1 f51"/>
                <a:gd name="f84" fmla="*/ f45 1 f51"/>
                <a:gd name="f85" fmla="*/ f67 1 f50"/>
                <a:gd name="f86" fmla="*/ f68 1 f51"/>
                <a:gd name="f87" fmla="*/ f69 1 f50"/>
                <a:gd name="f88" fmla="*/ f70 1 f51"/>
                <a:gd name="f89" fmla="*/ f71 1 f50"/>
                <a:gd name="f90" fmla="*/ f72 1 f51"/>
                <a:gd name="f91" fmla="*/ f73 1 f50"/>
                <a:gd name="f92" fmla="*/ f74 1 f51"/>
                <a:gd name="f93" fmla="*/ f75 1 f50"/>
                <a:gd name="f94" fmla="*/ f76 1 f51"/>
                <a:gd name="f95" fmla="*/ f77 1 f50"/>
                <a:gd name="f96" fmla="*/ f78 1 f51"/>
                <a:gd name="f97" fmla="*/ f79 1 f50"/>
                <a:gd name="f98" fmla="*/ f80 1 f51"/>
                <a:gd name="f99" fmla="*/ f81 f41 1"/>
                <a:gd name="f100" fmla="*/ f82 f41 1"/>
                <a:gd name="f101" fmla="*/ f84 f42 1"/>
                <a:gd name="f102" fmla="*/ f83 f42 1"/>
                <a:gd name="f103" fmla="*/ f85 f41 1"/>
                <a:gd name="f104" fmla="*/ f86 f42 1"/>
                <a:gd name="f105" fmla="*/ f87 f41 1"/>
                <a:gd name="f106" fmla="*/ f88 f42 1"/>
                <a:gd name="f107" fmla="*/ f89 f41 1"/>
                <a:gd name="f108" fmla="*/ f90 f42 1"/>
                <a:gd name="f109" fmla="*/ f91 f41 1"/>
                <a:gd name="f110" fmla="*/ f92 f42 1"/>
                <a:gd name="f111" fmla="*/ f93 f41 1"/>
                <a:gd name="f112" fmla="*/ f94 f42 1"/>
                <a:gd name="f113" fmla="*/ f95 f41 1"/>
                <a:gd name="f114" fmla="*/ f96 f42 1"/>
                <a:gd name="f115" fmla="*/ f97 f41 1"/>
                <a:gd name="f116" fmla="*/ f98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03" y="f104"/>
                </a:cxn>
              </a:cxnLst>
              <a:rect l="f99" t="f102" r="f100" b="f101"/>
              <a:pathLst>
                <a:path w="220" h="146">
                  <a:moveTo>
                    <a:pt x="f8" y="f9"/>
                  </a:moveTo>
                  <a:cubicBezTo>
                    <a:pt x="f10" y="f9"/>
                    <a:pt x="f11" y="f7"/>
                    <a:pt x="f12" y="f13"/>
                  </a:cubicBezTo>
                  <a:cubicBezTo>
                    <a:pt x="f5" y="f14"/>
                    <a:pt x="f11" y="f15"/>
                    <a:pt x="f16" y="f17"/>
                  </a:cubicBezTo>
                  <a:cubicBezTo>
                    <a:pt x="f18" y="f19"/>
                    <a:pt x="f20" y="f21"/>
                    <a:pt x="f22" y="f11"/>
                  </a:cubicBezTo>
                  <a:cubicBezTo>
                    <a:pt x="f23" y="f24"/>
                    <a:pt x="f25" y="f5"/>
                    <a:pt x="f26" y="f27"/>
                  </a:cubicBezTo>
                  <a:cubicBezTo>
                    <a:pt x="f6" y="f28"/>
                    <a:pt x="f26" y="f29"/>
                    <a:pt x="f30" y="f31"/>
                  </a:cubicBezTo>
                  <a:cubicBezTo>
                    <a:pt x="f32" y="f33"/>
                    <a:pt x="f17" y="f20"/>
                    <a:pt x="f34" y="f35"/>
                  </a:cubicBezTo>
                  <a:cubicBezTo>
                    <a:pt x="f36" y="f37"/>
                    <a:pt x="f38" y="f39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Freeform 45">
              <a:extLst>
                <a:ext uri="{FF2B5EF4-FFF2-40B4-BE49-F238E27FC236}">
                  <a16:creationId xmlns:a16="http://schemas.microsoft.com/office/drawing/2014/main" id="{84659547-842A-4EFC-940A-A41703D987D1}"/>
                </a:ext>
              </a:extLst>
            </p:cNvPr>
            <p:cNvSpPr/>
            <p:nvPr/>
          </p:nvSpPr>
          <p:spPr>
            <a:xfrm>
              <a:off x="4686455" y="1450841"/>
              <a:ext cx="178024" cy="2870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259"/>
                <a:gd name="f8" fmla="val 49"/>
                <a:gd name="f9" fmla="val 221"/>
                <a:gd name="f10" fmla="val 48"/>
                <a:gd name="f11" fmla="val 220"/>
                <a:gd name="f12" fmla="val 47"/>
                <a:gd name="f13" fmla="val 219"/>
                <a:gd name="f14" fmla="val 45"/>
                <a:gd name="f15" fmla="val 217"/>
                <a:gd name="f16" fmla="val 152"/>
                <a:gd name="f17" fmla="val 10"/>
                <a:gd name="f18" fmla="val 85"/>
                <a:gd name="f19" fmla="val 44"/>
                <a:gd name="f20" fmla="val 19"/>
                <a:gd name="f21" fmla="val 13"/>
                <a:gd name="f22" fmla="val 58"/>
                <a:gd name="f23" fmla="val 3"/>
                <a:gd name="f24" fmla="val 66"/>
                <a:gd name="f25" fmla="val 6"/>
                <a:gd name="f26" fmla="val 61"/>
                <a:gd name="f27" fmla="val 17"/>
                <a:gd name="f28" fmla="val 25"/>
                <a:gd name="f29" fmla="val 60"/>
                <a:gd name="f30" fmla="val 59"/>
                <a:gd name="f31" fmla="val 108"/>
                <a:gd name="f32" fmla="val 71"/>
                <a:gd name="f33" fmla="val 148"/>
                <a:gd name="f34" fmla="val 83"/>
                <a:gd name="f35" fmla="val 183"/>
                <a:gd name="f36" fmla="val 101"/>
                <a:gd name="f37" fmla="val 213"/>
                <a:gd name="f38" fmla="val 140"/>
                <a:gd name="f39" fmla="val 224"/>
                <a:gd name="f40" fmla="val 145"/>
                <a:gd name="f41" fmla="val 229"/>
                <a:gd name="f42" fmla="val 150"/>
                <a:gd name="f43" fmla="val 233"/>
                <a:gd name="f44" fmla="val 154"/>
                <a:gd name="f45" fmla="val 238"/>
                <a:gd name="f46" fmla="val 254"/>
                <a:gd name="f47" fmla="val 258"/>
                <a:gd name="f48" fmla="val 137"/>
                <a:gd name="f49" fmla="val 111"/>
                <a:gd name="f50" fmla="val 89"/>
                <a:gd name="f51" fmla="val 247"/>
                <a:gd name="f52" fmla="val 67"/>
                <a:gd name="f53" fmla="val 234"/>
                <a:gd name="f54" fmla="val 230"/>
                <a:gd name="f55" fmla="val 55"/>
                <a:gd name="f56" fmla="val 226"/>
                <a:gd name="f57" fmla="+- 0 0 -90"/>
                <a:gd name="f58" fmla="*/ f3 1 160"/>
                <a:gd name="f59" fmla="*/ f4 1 25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60"/>
                <a:gd name="f68" fmla="*/ f64 1 259"/>
                <a:gd name="f69" fmla="*/ 49 f65 1"/>
                <a:gd name="f70" fmla="*/ 221 f64 1"/>
                <a:gd name="f71" fmla="*/ 45 f65 1"/>
                <a:gd name="f72" fmla="*/ 217 f64 1"/>
                <a:gd name="f73" fmla="*/ 44 f65 1"/>
                <a:gd name="f74" fmla="*/ 19 f64 1"/>
                <a:gd name="f75" fmla="*/ 58 f65 1"/>
                <a:gd name="f76" fmla="*/ 3 f64 1"/>
                <a:gd name="f77" fmla="*/ 61 f65 1"/>
                <a:gd name="f78" fmla="*/ 25 f64 1"/>
                <a:gd name="f79" fmla="*/ 71 f65 1"/>
                <a:gd name="f80" fmla="*/ 148 f64 1"/>
                <a:gd name="f81" fmla="*/ 140 f65 1"/>
                <a:gd name="f82" fmla="*/ 224 f64 1"/>
                <a:gd name="f83" fmla="*/ 154 f65 1"/>
                <a:gd name="f84" fmla="*/ 238 f64 1"/>
                <a:gd name="f85" fmla="*/ 137 f65 1"/>
                <a:gd name="f86" fmla="*/ 258 f64 1"/>
                <a:gd name="f87" fmla="*/ 67 f65 1"/>
                <a:gd name="f88" fmla="*/ 234 f64 1"/>
                <a:gd name="f89" fmla="+- f66 0 f1"/>
                <a:gd name="f90" fmla="*/ f69 1 160"/>
                <a:gd name="f91" fmla="*/ f70 1 259"/>
                <a:gd name="f92" fmla="*/ f71 1 160"/>
                <a:gd name="f93" fmla="*/ f72 1 259"/>
                <a:gd name="f94" fmla="*/ f73 1 160"/>
                <a:gd name="f95" fmla="*/ f74 1 259"/>
                <a:gd name="f96" fmla="*/ f75 1 160"/>
                <a:gd name="f97" fmla="*/ f76 1 259"/>
                <a:gd name="f98" fmla="*/ f77 1 160"/>
                <a:gd name="f99" fmla="*/ f78 1 259"/>
                <a:gd name="f100" fmla="*/ f79 1 160"/>
                <a:gd name="f101" fmla="*/ f80 1 259"/>
                <a:gd name="f102" fmla="*/ f81 1 160"/>
                <a:gd name="f103" fmla="*/ f82 1 259"/>
                <a:gd name="f104" fmla="*/ f83 1 160"/>
                <a:gd name="f105" fmla="*/ f84 1 259"/>
                <a:gd name="f106" fmla="*/ f85 1 160"/>
                <a:gd name="f107" fmla="*/ f86 1 259"/>
                <a:gd name="f108" fmla="*/ f87 1 160"/>
                <a:gd name="f109" fmla="*/ f88 1 259"/>
                <a:gd name="f110" fmla="*/ 0 1 f67"/>
                <a:gd name="f111" fmla="*/ f61 1 f67"/>
                <a:gd name="f112" fmla="*/ 0 1 f68"/>
                <a:gd name="f113" fmla="*/ f62 1 f68"/>
                <a:gd name="f114" fmla="*/ f90 1 f67"/>
                <a:gd name="f115" fmla="*/ f91 1 f68"/>
                <a:gd name="f116" fmla="*/ f92 1 f67"/>
                <a:gd name="f117" fmla="*/ f93 1 f68"/>
                <a:gd name="f118" fmla="*/ f94 1 f67"/>
                <a:gd name="f119" fmla="*/ f95 1 f68"/>
                <a:gd name="f120" fmla="*/ f96 1 f67"/>
                <a:gd name="f121" fmla="*/ f97 1 f68"/>
                <a:gd name="f122" fmla="*/ f98 1 f67"/>
                <a:gd name="f123" fmla="*/ f99 1 f68"/>
                <a:gd name="f124" fmla="*/ f100 1 f67"/>
                <a:gd name="f125" fmla="*/ f101 1 f68"/>
                <a:gd name="f126" fmla="*/ f102 1 f67"/>
                <a:gd name="f127" fmla="*/ f103 1 f68"/>
                <a:gd name="f128" fmla="*/ f104 1 f67"/>
                <a:gd name="f129" fmla="*/ f105 1 f68"/>
                <a:gd name="f130" fmla="*/ f106 1 f67"/>
                <a:gd name="f131" fmla="*/ f107 1 f68"/>
                <a:gd name="f132" fmla="*/ f108 1 f67"/>
                <a:gd name="f133" fmla="*/ f109 1 f68"/>
                <a:gd name="f134" fmla="*/ f110 f58 1"/>
                <a:gd name="f135" fmla="*/ f111 f58 1"/>
                <a:gd name="f136" fmla="*/ f113 f59 1"/>
                <a:gd name="f137" fmla="*/ f112 f59 1"/>
                <a:gd name="f138" fmla="*/ f114 f58 1"/>
                <a:gd name="f139" fmla="*/ f115 f59 1"/>
                <a:gd name="f140" fmla="*/ f116 f58 1"/>
                <a:gd name="f141" fmla="*/ f117 f59 1"/>
                <a:gd name="f142" fmla="*/ f118 f58 1"/>
                <a:gd name="f143" fmla="*/ f119 f59 1"/>
                <a:gd name="f144" fmla="*/ f120 f58 1"/>
                <a:gd name="f145" fmla="*/ f121 f59 1"/>
                <a:gd name="f146" fmla="*/ f122 f58 1"/>
                <a:gd name="f147" fmla="*/ f123 f59 1"/>
                <a:gd name="f148" fmla="*/ f124 f58 1"/>
                <a:gd name="f149" fmla="*/ f125 f59 1"/>
                <a:gd name="f150" fmla="*/ f126 f58 1"/>
                <a:gd name="f151" fmla="*/ f127 f59 1"/>
                <a:gd name="f152" fmla="*/ f128 f58 1"/>
                <a:gd name="f153" fmla="*/ f129 f59 1"/>
                <a:gd name="f154" fmla="*/ f130 f58 1"/>
                <a:gd name="f155" fmla="*/ f131 f59 1"/>
                <a:gd name="f156" fmla="*/ f132 f58 1"/>
                <a:gd name="f157" fmla="*/ f133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8" y="f139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52" y="f153"/>
                </a:cxn>
                <a:cxn ang="f89">
                  <a:pos x="f154" y="f155"/>
                </a:cxn>
                <a:cxn ang="f89">
                  <a:pos x="f156" y="f157"/>
                </a:cxn>
                <a:cxn ang="f89">
                  <a:pos x="f138" y="f139"/>
                </a:cxn>
              </a:cxnLst>
              <a:rect l="f134" t="f137" r="f135" b="f136"/>
              <a:pathLst>
                <a:path w="160" h="25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17" y="f18"/>
                    <a:pt x="f19" y="f20"/>
                  </a:cubicBezTo>
                  <a:cubicBezTo>
                    <a:pt x="f12" y="f21"/>
                    <a:pt x="f8" y="f5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24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6" y="f46"/>
                    <a:pt x="f42" y="f47"/>
                    <a:pt x="f48" y="f47"/>
                  </a:cubicBezTo>
                  <a:cubicBezTo>
                    <a:pt x="f49" y="f7"/>
                    <a:pt x="f50" y="f51"/>
                    <a:pt x="f52" y="f53"/>
                  </a:cubicBezTo>
                  <a:cubicBezTo>
                    <a:pt x="f26" y="f54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Freeform 46">
              <a:extLst>
                <a:ext uri="{FF2B5EF4-FFF2-40B4-BE49-F238E27FC236}">
                  <a16:creationId xmlns:a16="http://schemas.microsoft.com/office/drawing/2014/main" id="{07F42291-2C97-4D58-88F1-37EA69BA49D3}"/>
                </a:ext>
              </a:extLst>
            </p:cNvPr>
            <p:cNvSpPr/>
            <p:nvPr/>
          </p:nvSpPr>
          <p:spPr>
            <a:xfrm>
              <a:off x="5620195" y="4736491"/>
              <a:ext cx="230099" cy="738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7"/>
                <a:gd name="f7" fmla="val 67"/>
                <a:gd name="f8" fmla="val 107"/>
                <a:gd name="f9" fmla="val 66"/>
                <a:gd name="f10" fmla="val 79"/>
                <a:gd name="f11" fmla="val 55"/>
                <a:gd name="f12" fmla="val 32"/>
                <a:gd name="f13" fmla="val 58"/>
                <a:gd name="f14" fmla="val 23"/>
                <a:gd name="f15" fmla="val 14"/>
                <a:gd name="f16" fmla="val 50"/>
                <a:gd name="f17" fmla="val 8"/>
                <a:gd name="f18" fmla="val 41"/>
                <a:gd name="f19" fmla="val 28"/>
                <a:gd name="f20" fmla="val 4"/>
                <a:gd name="f21" fmla="val 18"/>
                <a:gd name="f22" fmla="val 26"/>
                <a:gd name="f23" fmla="val 5"/>
                <a:gd name="f24" fmla="val 35"/>
                <a:gd name="f25" fmla="val 3"/>
                <a:gd name="f26" fmla="val 43"/>
                <a:gd name="f27" fmla="val 87"/>
                <a:gd name="f28" fmla="val 131"/>
                <a:gd name="f29" fmla="val 175"/>
                <a:gd name="f30" fmla="val 188"/>
                <a:gd name="f31" fmla="val 6"/>
                <a:gd name="f32" fmla="val 203"/>
                <a:gd name="f33" fmla="val 205"/>
                <a:gd name="f34" fmla="val 25"/>
                <a:gd name="f35" fmla="val 42"/>
                <a:gd name="f36" fmla="val 195"/>
                <a:gd name="f37" fmla="val 51"/>
                <a:gd name="f38" fmla="val 57"/>
                <a:gd name="f39" fmla="val 155"/>
                <a:gd name="f40" fmla="val 129"/>
                <a:gd name="f41" fmla="+- 0 0 -90"/>
                <a:gd name="f42" fmla="*/ f3 1 207"/>
                <a:gd name="f43" fmla="*/ f4 1 67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207"/>
                <a:gd name="f52" fmla="*/ f48 1 67"/>
                <a:gd name="f53" fmla="*/ 107 f49 1"/>
                <a:gd name="f54" fmla="*/ 66 f48 1"/>
                <a:gd name="f55" fmla="*/ 32 f49 1"/>
                <a:gd name="f56" fmla="*/ 58 f48 1"/>
                <a:gd name="f57" fmla="*/ 8 f49 1"/>
                <a:gd name="f58" fmla="*/ 41 f48 1"/>
                <a:gd name="f59" fmla="*/ 18 f49 1"/>
                <a:gd name="f60" fmla="*/ 8 f48 1"/>
                <a:gd name="f61" fmla="*/ 43 f49 1"/>
                <a:gd name="f62" fmla="*/ 3 f48 1"/>
                <a:gd name="f63" fmla="*/ 175 f49 1"/>
                <a:gd name="f64" fmla="*/ 4 f48 1"/>
                <a:gd name="f65" fmla="*/ 205 f49 1"/>
                <a:gd name="f66" fmla="*/ 25 f48 1"/>
                <a:gd name="f67" fmla="*/ 180 f49 1"/>
                <a:gd name="f68" fmla="*/ 57 f48 1"/>
                <a:gd name="f69" fmla="+- f50 0 f1"/>
                <a:gd name="f70" fmla="*/ f53 1 207"/>
                <a:gd name="f71" fmla="*/ f54 1 67"/>
                <a:gd name="f72" fmla="*/ f55 1 207"/>
                <a:gd name="f73" fmla="*/ f56 1 67"/>
                <a:gd name="f74" fmla="*/ f57 1 207"/>
                <a:gd name="f75" fmla="*/ f58 1 67"/>
                <a:gd name="f76" fmla="*/ f59 1 207"/>
                <a:gd name="f77" fmla="*/ f60 1 67"/>
                <a:gd name="f78" fmla="*/ f61 1 207"/>
                <a:gd name="f79" fmla="*/ f62 1 67"/>
                <a:gd name="f80" fmla="*/ f63 1 207"/>
                <a:gd name="f81" fmla="*/ f64 1 67"/>
                <a:gd name="f82" fmla="*/ f65 1 207"/>
                <a:gd name="f83" fmla="*/ f66 1 67"/>
                <a:gd name="f84" fmla="*/ f67 1 207"/>
                <a:gd name="f85" fmla="*/ f68 1 67"/>
                <a:gd name="f86" fmla="*/ 0 1 f51"/>
                <a:gd name="f87" fmla="*/ f45 1 f51"/>
                <a:gd name="f88" fmla="*/ 0 1 f52"/>
                <a:gd name="f89" fmla="*/ f46 1 f52"/>
                <a:gd name="f90" fmla="*/ f70 1 f51"/>
                <a:gd name="f91" fmla="*/ f71 1 f52"/>
                <a:gd name="f92" fmla="*/ f72 1 f51"/>
                <a:gd name="f93" fmla="*/ f73 1 f52"/>
                <a:gd name="f94" fmla="*/ f74 1 f51"/>
                <a:gd name="f95" fmla="*/ f75 1 f52"/>
                <a:gd name="f96" fmla="*/ f76 1 f51"/>
                <a:gd name="f97" fmla="*/ f77 1 f52"/>
                <a:gd name="f98" fmla="*/ f78 1 f51"/>
                <a:gd name="f99" fmla="*/ f79 1 f52"/>
                <a:gd name="f100" fmla="*/ f80 1 f51"/>
                <a:gd name="f101" fmla="*/ f81 1 f52"/>
                <a:gd name="f102" fmla="*/ f82 1 f51"/>
                <a:gd name="f103" fmla="*/ f83 1 f52"/>
                <a:gd name="f104" fmla="*/ f84 1 f51"/>
                <a:gd name="f105" fmla="*/ f85 1 f52"/>
                <a:gd name="f106" fmla="*/ f86 f42 1"/>
                <a:gd name="f107" fmla="*/ f87 f42 1"/>
                <a:gd name="f108" fmla="*/ f89 f43 1"/>
                <a:gd name="f109" fmla="*/ f88 f43 1"/>
                <a:gd name="f110" fmla="*/ f90 f42 1"/>
                <a:gd name="f111" fmla="*/ f91 f43 1"/>
                <a:gd name="f112" fmla="*/ f92 f42 1"/>
                <a:gd name="f113" fmla="*/ f93 f43 1"/>
                <a:gd name="f114" fmla="*/ f94 f42 1"/>
                <a:gd name="f115" fmla="*/ f95 f43 1"/>
                <a:gd name="f116" fmla="*/ f96 f42 1"/>
                <a:gd name="f117" fmla="*/ f97 f43 1"/>
                <a:gd name="f118" fmla="*/ f98 f42 1"/>
                <a:gd name="f119" fmla="*/ f99 f43 1"/>
                <a:gd name="f120" fmla="*/ f100 f42 1"/>
                <a:gd name="f121" fmla="*/ f101 f43 1"/>
                <a:gd name="f122" fmla="*/ f102 f42 1"/>
                <a:gd name="f123" fmla="*/ f103 f43 1"/>
                <a:gd name="f124" fmla="*/ f104 f42 1"/>
                <a:gd name="f125" fmla="*/ f105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23"/>
                </a:cxn>
                <a:cxn ang="f69">
                  <a:pos x="f124" y="f125"/>
                </a:cxn>
                <a:cxn ang="f69">
                  <a:pos x="f110" y="f111"/>
                </a:cxn>
              </a:cxnLst>
              <a:rect l="f106" t="f109" r="f107" b="f108"/>
              <a:pathLst>
                <a:path w="207" h="67">
                  <a:moveTo>
                    <a:pt x="f8" y="f9"/>
                  </a:moveTo>
                  <a:cubicBezTo>
                    <a:pt x="f10" y="f9"/>
                    <a:pt x="f11" y="f9"/>
                    <a:pt x="f12" y="f13"/>
                  </a:cubicBezTo>
                  <a:cubicBezTo>
                    <a:pt x="f14" y="f11"/>
                    <a:pt x="f15" y="f16"/>
                    <a:pt x="f17" y="f18"/>
                  </a:cubicBezTo>
                  <a:cubicBezTo>
                    <a:pt x="f5" y="f19"/>
                    <a:pt x="f20" y="f15"/>
                    <a:pt x="f21" y="f17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5"/>
                    <a:pt x="f29" y="f20"/>
                  </a:cubicBezTo>
                  <a:cubicBezTo>
                    <a:pt x="f30" y="f31"/>
                    <a:pt x="f32" y="f17"/>
                    <a:pt x="f33" y="f34"/>
                  </a:cubicBezTo>
                  <a:cubicBezTo>
                    <a:pt x="f6" y="f35"/>
                    <a:pt x="f36" y="f37"/>
                    <a:pt x="f2" y="f38"/>
                  </a:cubicBezTo>
                  <a:cubicBezTo>
                    <a:pt x="f39" y="f7"/>
                    <a:pt x="f40" y="f9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Freeform 47">
              <a:extLst>
                <a:ext uri="{FF2B5EF4-FFF2-40B4-BE49-F238E27FC236}">
                  <a16:creationId xmlns:a16="http://schemas.microsoft.com/office/drawing/2014/main" id="{298C3855-450B-4DB6-8142-44802AD6CCC3}"/>
                </a:ext>
              </a:extLst>
            </p:cNvPr>
            <p:cNvSpPr/>
            <p:nvPr/>
          </p:nvSpPr>
          <p:spPr>
            <a:xfrm>
              <a:off x="4899602" y="3682855"/>
              <a:ext cx="176817" cy="124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113"/>
                <a:gd name="f8" fmla="val 27"/>
                <a:gd name="f9" fmla="val 2"/>
                <a:gd name="f10" fmla="val 60"/>
                <a:gd name="f11" fmla="val 5"/>
                <a:gd name="f12" fmla="val 93"/>
                <a:gd name="f13" fmla="val 8"/>
                <a:gd name="f14" fmla="val 122"/>
                <a:gd name="f15" fmla="val 30"/>
                <a:gd name="f16" fmla="val 132"/>
                <a:gd name="f17" fmla="val 38"/>
                <a:gd name="f18" fmla="val 140"/>
                <a:gd name="f19" fmla="val 47"/>
                <a:gd name="f20" fmla="val 147"/>
                <a:gd name="f21" fmla="val 58"/>
                <a:gd name="f22" fmla="val 154"/>
                <a:gd name="f23" fmla="val 71"/>
                <a:gd name="f24" fmla="val 85"/>
                <a:gd name="f25" fmla="val 150"/>
                <a:gd name="f26" fmla="val 99"/>
                <a:gd name="f27" fmla="val 123"/>
                <a:gd name="f28" fmla="val 108"/>
                <a:gd name="f29" fmla="val 109"/>
                <a:gd name="f30" fmla="val 84"/>
                <a:gd name="f31" fmla="val 103"/>
                <a:gd name="f32" fmla="val 66"/>
                <a:gd name="f33" fmla="val 88"/>
                <a:gd name="f34" fmla="val 49"/>
                <a:gd name="f35" fmla="val 70"/>
                <a:gd name="f36" fmla="val 36"/>
                <a:gd name="f37" fmla="val 56"/>
                <a:gd name="f38" fmla="val 25"/>
                <a:gd name="f39" fmla="val 41"/>
                <a:gd name="f40" fmla="val 13"/>
                <a:gd name="f41" fmla="val 9"/>
                <a:gd name="f42" fmla="val 20"/>
                <a:gd name="f43" fmla="val 14"/>
                <a:gd name="f44" fmla="val 7"/>
                <a:gd name="f45" fmla="val 10"/>
                <a:gd name="f46" fmla="val 19"/>
                <a:gd name="f47" fmla="val 3"/>
                <a:gd name="f48" fmla="+- 0 0 -90"/>
                <a:gd name="f49" fmla="*/ f3 1 160"/>
                <a:gd name="f50" fmla="*/ f4 1 113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60"/>
                <a:gd name="f59" fmla="*/ f55 1 113"/>
                <a:gd name="f60" fmla="*/ 27 f56 1"/>
                <a:gd name="f61" fmla="*/ 2 f55 1"/>
                <a:gd name="f62" fmla="*/ 122 f56 1"/>
                <a:gd name="f63" fmla="*/ 30 f55 1"/>
                <a:gd name="f64" fmla="*/ 147 f56 1"/>
                <a:gd name="f65" fmla="*/ 58 f55 1"/>
                <a:gd name="f66" fmla="*/ 150 f56 1"/>
                <a:gd name="f67" fmla="*/ 99 f55 1"/>
                <a:gd name="f68" fmla="*/ 108 f56 1"/>
                <a:gd name="f69" fmla="*/ 109 f55 1"/>
                <a:gd name="f70" fmla="*/ 49 f56 1"/>
                <a:gd name="f71" fmla="*/ 70 f55 1"/>
                <a:gd name="f72" fmla="*/ 13 f56 1"/>
                <a:gd name="f73" fmla="*/ 25 f55 1"/>
                <a:gd name="f74" fmla="*/ 5 f56 1"/>
                <a:gd name="f75" fmla="*/ 7 f55 1"/>
                <a:gd name="f76" fmla="+- f57 0 f1"/>
                <a:gd name="f77" fmla="*/ f60 1 160"/>
                <a:gd name="f78" fmla="*/ f61 1 113"/>
                <a:gd name="f79" fmla="*/ f62 1 160"/>
                <a:gd name="f80" fmla="*/ f63 1 113"/>
                <a:gd name="f81" fmla="*/ f64 1 160"/>
                <a:gd name="f82" fmla="*/ f65 1 113"/>
                <a:gd name="f83" fmla="*/ f66 1 160"/>
                <a:gd name="f84" fmla="*/ f67 1 113"/>
                <a:gd name="f85" fmla="*/ f68 1 160"/>
                <a:gd name="f86" fmla="*/ f69 1 113"/>
                <a:gd name="f87" fmla="*/ f70 1 160"/>
                <a:gd name="f88" fmla="*/ f71 1 113"/>
                <a:gd name="f89" fmla="*/ f72 1 160"/>
                <a:gd name="f90" fmla="*/ f73 1 113"/>
                <a:gd name="f91" fmla="*/ f74 1 160"/>
                <a:gd name="f92" fmla="*/ f75 1 113"/>
                <a:gd name="f93" fmla="*/ 0 1 f58"/>
                <a:gd name="f94" fmla="*/ f52 1 f58"/>
                <a:gd name="f95" fmla="*/ 0 1 f59"/>
                <a:gd name="f96" fmla="*/ f53 1 f59"/>
                <a:gd name="f97" fmla="*/ f77 1 f58"/>
                <a:gd name="f98" fmla="*/ f78 1 f59"/>
                <a:gd name="f99" fmla="*/ f79 1 f58"/>
                <a:gd name="f100" fmla="*/ f80 1 f59"/>
                <a:gd name="f101" fmla="*/ f81 1 f58"/>
                <a:gd name="f102" fmla="*/ f82 1 f59"/>
                <a:gd name="f103" fmla="*/ f83 1 f58"/>
                <a:gd name="f104" fmla="*/ f84 1 f59"/>
                <a:gd name="f105" fmla="*/ f85 1 f58"/>
                <a:gd name="f106" fmla="*/ f86 1 f59"/>
                <a:gd name="f107" fmla="*/ f87 1 f58"/>
                <a:gd name="f108" fmla="*/ f88 1 f59"/>
                <a:gd name="f109" fmla="*/ f89 1 f58"/>
                <a:gd name="f110" fmla="*/ f90 1 f59"/>
                <a:gd name="f111" fmla="*/ f91 1 f58"/>
                <a:gd name="f112" fmla="*/ f92 1 f59"/>
                <a:gd name="f113" fmla="*/ f93 f49 1"/>
                <a:gd name="f114" fmla="*/ f94 f49 1"/>
                <a:gd name="f115" fmla="*/ f96 f50 1"/>
                <a:gd name="f116" fmla="*/ f95 f50 1"/>
                <a:gd name="f117" fmla="*/ f97 f49 1"/>
                <a:gd name="f118" fmla="*/ f98 f50 1"/>
                <a:gd name="f119" fmla="*/ f99 f49 1"/>
                <a:gd name="f120" fmla="*/ f100 f50 1"/>
                <a:gd name="f121" fmla="*/ f101 f49 1"/>
                <a:gd name="f122" fmla="*/ f102 f50 1"/>
                <a:gd name="f123" fmla="*/ f103 f49 1"/>
                <a:gd name="f124" fmla="*/ f104 f50 1"/>
                <a:gd name="f125" fmla="*/ f105 f49 1"/>
                <a:gd name="f126" fmla="*/ f106 f50 1"/>
                <a:gd name="f127" fmla="*/ f107 f49 1"/>
                <a:gd name="f128" fmla="*/ f108 f50 1"/>
                <a:gd name="f129" fmla="*/ f109 f49 1"/>
                <a:gd name="f130" fmla="*/ f110 f50 1"/>
                <a:gd name="f131" fmla="*/ f111 f49 1"/>
                <a:gd name="f132" fmla="*/ f112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7" y="f118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17" y="f118"/>
                </a:cxn>
              </a:cxnLst>
              <a:rect l="f113" t="f116" r="f114" b="f115"/>
              <a:pathLst>
                <a:path w="160" h="11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6" y="f24"/>
                    <a:pt x="f25" y="f26"/>
                  </a:cubicBezTo>
                  <a:cubicBezTo>
                    <a:pt x="f18" y="f7"/>
                    <a:pt x="f27" y="f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8"/>
                  </a:cubicBezTo>
                  <a:cubicBezTo>
                    <a:pt x="f41" y="f42"/>
                    <a:pt x="f5" y="f43"/>
                    <a:pt x="f11" y="f44"/>
                  </a:cubicBezTo>
                  <a:cubicBezTo>
                    <a:pt x="f45" y="f5"/>
                    <a:pt x="f46" y="f47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Freeform 48">
              <a:extLst>
                <a:ext uri="{FF2B5EF4-FFF2-40B4-BE49-F238E27FC236}">
                  <a16:creationId xmlns:a16="http://schemas.microsoft.com/office/drawing/2014/main" id="{AE8BC29C-0C8B-4F4E-B344-12E385685599}"/>
                </a:ext>
              </a:extLst>
            </p:cNvPr>
            <p:cNvSpPr/>
            <p:nvPr/>
          </p:nvSpPr>
          <p:spPr>
            <a:xfrm>
              <a:off x="6394070" y="3685278"/>
              <a:ext cx="180447" cy="1198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3"/>
                <a:gd name="f7" fmla="val 109"/>
                <a:gd name="f8" fmla="val 42"/>
                <a:gd name="f9" fmla="val 13"/>
                <a:gd name="f10" fmla="val 91"/>
                <a:gd name="f11" fmla="val 9"/>
                <a:gd name="f12" fmla="val 66"/>
                <a:gd name="f13" fmla="val 19"/>
                <a:gd name="f14" fmla="val 41"/>
                <a:gd name="f15" fmla="val 39"/>
                <a:gd name="f16" fmla="val 26"/>
                <a:gd name="f17" fmla="val 62"/>
                <a:gd name="f18" fmla="val 15"/>
                <a:gd name="f19" fmla="val 88"/>
                <a:gd name="f20" fmla="val 3"/>
                <a:gd name="f21" fmla="val 116"/>
                <a:gd name="f22" fmla="val 144"/>
                <a:gd name="f23" fmla="val 153"/>
                <a:gd name="f24" fmla="val 154"/>
                <a:gd name="f25" fmla="val 16"/>
                <a:gd name="f26" fmla="val 133"/>
                <a:gd name="f27" fmla="val 47"/>
                <a:gd name="f28" fmla="val 76"/>
                <a:gd name="f29" fmla="val 77"/>
                <a:gd name="f30" fmla="val 97"/>
                <a:gd name="f31" fmla="val 65"/>
                <a:gd name="f32" fmla="val 105"/>
                <a:gd name="f33" fmla="val 53"/>
                <a:gd name="f34" fmla="+- 0 0 -90"/>
                <a:gd name="f35" fmla="*/ f3 1 163"/>
                <a:gd name="f36" fmla="*/ f4 1 109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63"/>
                <a:gd name="f45" fmla="*/ f41 1 109"/>
                <a:gd name="f46" fmla="*/ 42 f42 1"/>
                <a:gd name="f47" fmla="*/ 109 f41 1"/>
                <a:gd name="f48" fmla="*/ 9 f42 1"/>
                <a:gd name="f49" fmla="*/ 66 f41 1"/>
                <a:gd name="f50" fmla="*/ 62 f42 1"/>
                <a:gd name="f51" fmla="*/ 15 f41 1"/>
                <a:gd name="f52" fmla="*/ 144 f42 1"/>
                <a:gd name="f53" fmla="*/ 0 f41 1"/>
                <a:gd name="f54" fmla="*/ 154 f42 1"/>
                <a:gd name="f55" fmla="*/ 16 f41 1"/>
                <a:gd name="f56" fmla="*/ 77 f42 1"/>
                <a:gd name="f57" fmla="*/ 97 f41 1"/>
                <a:gd name="f58" fmla="+- f43 0 f1"/>
                <a:gd name="f59" fmla="*/ f46 1 163"/>
                <a:gd name="f60" fmla="*/ f47 1 109"/>
                <a:gd name="f61" fmla="*/ f48 1 163"/>
                <a:gd name="f62" fmla="*/ f49 1 109"/>
                <a:gd name="f63" fmla="*/ f50 1 163"/>
                <a:gd name="f64" fmla="*/ f51 1 109"/>
                <a:gd name="f65" fmla="*/ f52 1 163"/>
                <a:gd name="f66" fmla="*/ f53 1 109"/>
                <a:gd name="f67" fmla="*/ f54 1 163"/>
                <a:gd name="f68" fmla="*/ f55 1 109"/>
                <a:gd name="f69" fmla="*/ f56 1 163"/>
                <a:gd name="f70" fmla="*/ f57 1 109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163" h="109">
                  <a:moveTo>
                    <a:pt x="f8" y="f7"/>
                  </a:moveTo>
                  <a:cubicBezTo>
                    <a:pt x="f9" y="f7"/>
                    <a:pt x="f5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5"/>
                    <a:pt x="f22" y="f5"/>
                  </a:cubicBezTo>
                  <a:cubicBezTo>
                    <a:pt x="f23" y="f5"/>
                    <a:pt x="f6" y="f20"/>
                    <a:pt x="f24" y="f25"/>
                  </a:cubicBezTo>
                  <a:cubicBezTo>
                    <a:pt x="f26" y="f27"/>
                    <a:pt x="f7" y="f28"/>
                    <a:pt x="f29" y="f30"/>
                  </a:cubicBezTo>
                  <a:cubicBezTo>
                    <a:pt x="f31" y="f32"/>
                    <a:pt x="f33" y="f7"/>
                    <a:pt x="f8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BB4FC83D-CA35-4426-B16E-55F90DCFA15C}"/>
                </a:ext>
              </a:extLst>
            </p:cNvPr>
            <p:cNvSpPr/>
            <p:nvPr/>
          </p:nvSpPr>
          <p:spPr>
            <a:xfrm>
              <a:off x="5890263" y="1518662"/>
              <a:ext cx="283390" cy="104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6"/>
                <a:gd name="f7" fmla="val 94"/>
                <a:gd name="f8" fmla="val 78"/>
                <a:gd name="f9" fmla="val 19"/>
                <a:gd name="f10" fmla="val 55"/>
                <a:gd name="f11" fmla="val 43"/>
                <a:gd name="f12" fmla="val 38"/>
                <a:gd name="f13" fmla="val 71"/>
                <a:gd name="f14" fmla="val 26"/>
                <a:gd name="f15" fmla="val 112"/>
                <a:gd name="f16" fmla="val 6"/>
                <a:gd name="f17" fmla="val 154"/>
                <a:gd name="f18" fmla="val 198"/>
                <a:gd name="f19" fmla="val 15"/>
                <a:gd name="f20" fmla="val 229"/>
                <a:gd name="f21" fmla="val 247"/>
                <a:gd name="f22" fmla="val 48"/>
                <a:gd name="f23" fmla="val 254"/>
                <a:gd name="f24" fmla="val 80"/>
                <a:gd name="f25" fmla="val 255"/>
                <a:gd name="f26" fmla="val 84"/>
                <a:gd name="f27" fmla="val 89"/>
                <a:gd name="f28" fmla="val 252"/>
                <a:gd name="f29" fmla="val 91"/>
                <a:gd name="f30" fmla="val 249"/>
                <a:gd name="f31" fmla="val 246"/>
                <a:gd name="f32" fmla="val 243"/>
                <a:gd name="f33" fmla="val 185"/>
                <a:gd name="f34" fmla="val 32"/>
                <a:gd name="f35" fmla="val 119"/>
                <a:gd name="f36" fmla="val 49"/>
                <a:gd name="f37" fmla="val 52"/>
                <a:gd name="f38" fmla="val 68"/>
                <a:gd name="f39" fmla="val 36"/>
                <a:gd name="f40" fmla="val 73"/>
                <a:gd name="f41" fmla="val 20"/>
                <a:gd name="f42" fmla="val 3"/>
                <a:gd name="f43" fmla="val 83"/>
                <a:gd name="f44" fmla="val 2"/>
                <a:gd name="f45" fmla="val 81"/>
                <a:gd name="f46" fmla="val 1"/>
                <a:gd name="f47" fmla="+- 0 0 -90"/>
                <a:gd name="f48" fmla="*/ f3 1 256"/>
                <a:gd name="f49" fmla="*/ f4 1 94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256"/>
                <a:gd name="f58" fmla="*/ f54 1 94"/>
                <a:gd name="f59" fmla="*/ 0 f55 1"/>
                <a:gd name="f60" fmla="*/ 78 f54 1"/>
                <a:gd name="f61" fmla="*/ 71 f55 1"/>
                <a:gd name="f62" fmla="*/ 26 f54 1"/>
                <a:gd name="f63" fmla="*/ 198 f55 1"/>
                <a:gd name="f64" fmla="*/ 15 f54 1"/>
                <a:gd name="f65" fmla="*/ 254 f55 1"/>
                <a:gd name="f66" fmla="*/ 80 f54 1"/>
                <a:gd name="f67" fmla="*/ 252 f55 1"/>
                <a:gd name="f68" fmla="*/ 91 f54 1"/>
                <a:gd name="f69" fmla="*/ 243 f55 1"/>
                <a:gd name="f70" fmla="*/ 89 f54 1"/>
                <a:gd name="f71" fmla="*/ 52 f55 1"/>
                <a:gd name="f72" fmla="*/ 68 f54 1"/>
                <a:gd name="f73" fmla="*/ 3 f55 1"/>
                <a:gd name="f74" fmla="*/ 83 f54 1"/>
                <a:gd name="f75" fmla="+- f56 0 f1"/>
                <a:gd name="f76" fmla="*/ f59 1 256"/>
                <a:gd name="f77" fmla="*/ f60 1 94"/>
                <a:gd name="f78" fmla="*/ f61 1 256"/>
                <a:gd name="f79" fmla="*/ f62 1 94"/>
                <a:gd name="f80" fmla="*/ f63 1 256"/>
                <a:gd name="f81" fmla="*/ f64 1 94"/>
                <a:gd name="f82" fmla="*/ f65 1 256"/>
                <a:gd name="f83" fmla="*/ f66 1 94"/>
                <a:gd name="f84" fmla="*/ f67 1 256"/>
                <a:gd name="f85" fmla="*/ f68 1 94"/>
                <a:gd name="f86" fmla="*/ f69 1 256"/>
                <a:gd name="f87" fmla="*/ f70 1 94"/>
                <a:gd name="f88" fmla="*/ f71 1 256"/>
                <a:gd name="f89" fmla="*/ f72 1 94"/>
                <a:gd name="f90" fmla="*/ f73 1 256"/>
                <a:gd name="f91" fmla="*/ f74 1 94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7"/>
                <a:gd name="f99" fmla="*/ f79 1 f58"/>
                <a:gd name="f100" fmla="*/ f80 1 f57"/>
                <a:gd name="f101" fmla="*/ f81 1 f58"/>
                <a:gd name="f102" fmla="*/ f82 1 f57"/>
                <a:gd name="f103" fmla="*/ f83 1 f58"/>
                <a:gd name="f104" fmla="*/ f84 1 f57"/>
                <a:gd name="f105" fmla="*/ f85 1 f58"/>
                <a:gd name="f106" fmla="*/ f86 1 f57"/>
                <a:gd name="f107" fmla="*/ f87 1 f58"/>
                <a:gd name="f108" fmla="*/ f88 1 f57"/>
                <a:gd name="f109" fmla="*/ f89 1 f58"/>
                <a:gd name="f110" fmla="*/ f90 1 f57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8 1"/>
                <a:gd name="f119" fmla="*/ f99 f49 1"/>
                <a:gd name="f120" fmla="*/ f100 f48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9 1"/>
                <a:gd name="f126" fmla="*/ f106 f48 1"/>
                <a:gd name="f127" fmla="*/ f107 f49 1"/>
                <a:gd name="f128" fmla="*/ f108 f48 1"/>
                <a:gd name="f129" fmla="*/ f109 f49 1"/>
                <a:gd name="f130" fmla="*/ f110 f48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256" h="9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5"/>
                    <a:pt x="f18" y="f19"/>
                  </a:cubicBezTo>
                  <a:cubicBezTo>
                    <a:pt x="f20" y="f14"/>
                    <a:pt x="f21" y="f22"/>
                    <a:pt x="f23" y="f24"/>
                  </a:cubicBezTo>
                  <a:cubicBezTo>
                    <a:pt x="f25" y="f26"/>
                    <a:pt x="f6" y="f27"/>
                    <a:pt x="f28" y="f29"/>
                  </a:cubicBezTo>
                  <a:cubicBezTo>
                    <a:pt x="f30" y="f7"/>
                    <a:pt x="f31" y="f29"/>
                    <a:pt x="f32" y="f27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8"/>
                    <a:pt x="f42" y="f43"/>
                  </a:cubicBezTo>
                  <a:cubicBezTo>
                    <a:pt x="f44" y="f45"/>
                    <a:pt x="f46" y="f24"/>
                    <a:pt x="f5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Freeform 50">
              <a:extLst>
                <a:ext uri="{FF2B5EF4-FFF2-40B4-BE49-F238E27FC236}">
                  <a16:creationId xmlns:a16="http://schemas.microsoft.com/office/drawing/2014/main" id="{CBDF1765-D356-44DA-8BBD-B14E35A5A68C}"/>
                </a:ext>
              </a:extLst>
            </p:cNvPr>
            <p:cNvSpPr/>
            <p:nvPr/>
          </p:nvSpPr>
          <p:spPr>
            <a:xfrm>
              <a:off x="5296835" y="1521086"/>
              <a:ext cx="285814" cy="1029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7"/>
                <a:gd name="f7" fmla="val 92"/>
                <a:gd name="f8" fmla="val 79"/>
                <a:gd name="f9" fmla="val 240"/>
                <a:gd name="f10" fmla="val 78"/>
                <a:gd name="f11" fmla="val 226"/>
                <a:gd name="f12" fmla="val 71"/>
                <a:gd name="f13" fmla="val 211"/>
                <a:gd name="f14" fmla="val 67"/>
                <a:gd name="f15" fmla="val 57"/>
                <a:gd name="f16" fmla="val 148"/>
                <a:gd name="f17" fmla="val 50"/>
                <a:gd name="f18" fmla="val 115"/>
                <a:gd name="f19" fmla="val 47"/>
                <a:gd name="f20" fmla="val 44"/>
                <a:gd name="f21" fmla="val 48"/>
                <a:gd name="f22" fmla="val 58"/>
                <a:gd name="f23" fmla="val 20"/>
                <a:gd name="f24" fmla="val 80"/>
                <a:gd name="f25" fmla="val 16"/>
                <a:gd name="f26" fmla="val 84"/>
                <a:gd name="f27" fmla="val 12"/>
                <a:gd name="f28" fmla="val 6"/>
                <a:gd name="f29" fmla="val 88"/>
                <a:gd name="f30" fmla="val 4"/>
                <a:gd name="f31" fmla="val 76"/>
                <a:gd name="f32" fmla="val 5"/>
                <a:gd name="f33" fmla="val 15"/>
                <a:gd name="f34" fmla="val 32"/>
                <a:gd name="f35" fmla="val 7"/>
                <a:gd name="f36" fmla="val 95"/>
                <a:gd name="f37" fmla="val 159"/>
                <a:gd name="f38" fmla="val 28"/>
                <a:gd name="f39" fmla="val 255"/>
                <a:gd name="f40" fmla="val 72"/>
                <a:gd name="f41" fmla="val 256"/>
                <a:gd name="f42" fmla="val 73"/>
                <a:gd name="f43" fmla="val 75"/>
                <a:gd name="f44" fmla="+- 0 0 -90"/>
                <a:gd name="f45" fmla="*/ f3 1 257"/>
                <a:gd name="f46" fmla="*/ f4 1 92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257"/>
                <a:gd name="f55" fmla="*/ f51 1 92"/>
                <a:gd name="f56" fmla="*/ 257 f52 1"/>
                <a:gd name="f57" fmla="*/ 79 f51 1"/>
                <a:gd name="f58" fmla="*/ 211 f52 1"/>
                <a:gd name="f59" fmla="*/ 67 f51 1"/>
                <a:gd name="f60" fmla="*/ 115 f52 1"/>
                <a:gd name="f61" fmla="*/ 47 f51 1"/>
                <a:gd name="f62" fmla="*/ 20 f52 1"/>
                <a:gd name="f63" fmla="*/ 80 f51 1"/>
                <a:gd name="f64" fmla="*/ 6 f52 1"/>
                <a:gd name="f65" fmla="*/ 88 f51 1"/>
                <a:gd name="f66" fmla="*/ 5 f52 1"/>
                <a:gd name="f67" fmla="*/ 71 f51 1"/>
                <a:gd name="f68" fmla="*/ 95 f52 1"/>
                <a:gd name="f69" fmla="*/ 4 f51 1"/>
                <a:gd name="f70" fmla="*/ 255 f52 1"/>
                <a:gd name="f71" fmla="*/ 72 f51 1"/>
                <a:gd name="f72" fmla="+- f53 0 f1"/>
                <a:gd name="f73" fmla="*/ f56 1 257"/>
                <a:gd name="f74" fmla="*/ f57 1 92"/>
                <a:gd name="f75" fmla="*/ f58 1 257"/>
                <a:gd name="f76" fmla="*/ f59 1 92"/>
                <a:gd name="f77" fmla="*/ f60 1 257"/>
                <a:gd name="f78" fmla="*/ f61 1 92"/>
                <a:gd name="f79" fmla="*/ f62 1 257"/>
                <a:gd name="f80" fmla="*/ f63 1 92"/>
                <a:gd name="f81" fmla="*/ f64 1 257"/>
                <a:gd name="f82" fmla="*/ f65 1 92"/>
                <a:gd name="f83" fmla="*/ f66 1 257"/>
                <a:gd name="f84" fmla="*/ f67 1 92"/>
                <a:gd name="f85" fmla="*/ f68 1 257"/>
                <a:gd name="f86" fmla="*/ f69 1 92"/>
                <a:gd name="f87" fmla="*/ f70 1 257"/>
                <a:gd name="f88" fmla="*/ f71 1 92"/>
                <a:gd name="f89" fmla="*/ 0 1 f54"/>
                <a:gd name="f90" fmla="*/ f48 1 f54"/>
                <a:gd name="f91" fmla="*/ 0 1 f55"/>
                <a:gd name="f92" fmla="*/ f49 1 f55"/>
                <a:gd name="f93" fmla="*/ f73 1 f54"/>
                <a:gd name="f94" fmla="*/ f74 1 f55"/>
                <a:gd name="f95" fmla="*/ f75 1 f54"/>
                <a:gd name="f96" fmla="*/ f76 1 f55"/>
                <a:gd name="f97" fmla="*/ f77 1 f54"/>
                <a:gd name="f98" fmla="*/ f78 1 f55"/>
                <a:gd name="f99" fmla="*/ f79 1 f54"/>
                <a:gd name="f100" fmla="*/ f80 1 f55"/>
                <a:gd name="f101" fmla="*/ f81 1 f54"/>
                <a:gd name="f102" fmla="*/ f82 1 f55"/>
                <a:gd name="f103" fmla="*/ f83 1 f54"/>
                <a:gd name="f104" fmla="*/ f84 1 f55"/>
                <a:gd name="f105" fmla="*/ f85 1 f54"/>
                <a:gd name="f106" fmla="*/ f86 1 f55"/>
                <a:gd name="f107" fmla="*/ f87 1 f54"/>
                <a:gd name="f108" fmla="*/ f88 1 f55"/>
                <a:gd name="f109" fmla="*/ f89 f45 1"/>
                <a:gd name="f110" fmla="*/ f90 f45 1"/>
                <a:gd name="f111" fmla="*/ f92 f46 1"/>
                <a:gd name="f112" fmla="*/ f91 f46 1"/>
                <a:gd name="f113" fmla="*/ f93 f45 1"/>
                <a:gd name="f114" fmla="*/ f94 f46 1"/>
                <a:gd name="f115" fmla="*/ f95 f45 1"/>
                <a:gd name="f116" fmla="*/ f96 f46 1"/>
                <a:gd name="f117" fmla="*/ f97 f45 1"/>
                <a:gd name="f118" fmla="*/ f98 f46 1"/>
                <a:gd name="f119" fmla="*/ f99 f45 1"/>
                <a:gd name="f120" fmla="*/ f100 f46 1"/>
                <a:gd name="f121" fmla="*/ f101 f45 1"/>
                <a:gd name="f122" fmla="*/ f102 f46 1"/>
                <a:gd name="f123" fmla="*/ f103 f45 1"/>
                <a:gd name="f124" fmla="*/ f104 f46 1"/>
                <a:gd name="f125" fmla="*/ f105 f45 1"/>
                <a:gd name="f126" fmla="*/ f106 f46 1"/>
                <a:gd name="f127" fmla="*/ f107 f45 1"/>
                <a:gd name="f128" fmla="*/ f108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3" y="f114"/>
                </a:cxn>
                <a:cxn ang="f72">
                  <a:pos x="f115" y="f116"/>
                </a:cxn>
                <a:cxn ang="f72">
                  <a:pos x="f117" y="f118"/>
                </a:cxn>
                <a:cxn ang="f72">
                  <a:pos x="f119" y="f120"/>
                </a:cxn>
                <a:cxn ang="f72">
                  <a:pos x="f121" y="f122"/>
                </a:cxn>
                <a:cxn ang="f72">
                  <a:pos x="f123" y="f124"/>
                </a:cxn>
                <a:cxn ang="f72">
                  <a:pos x="f125" y="f126"/>
                </a:cxn>
                <a:cxn ang="f72">
                  <a:pos x="f127" y="f128"/>
                </a:cxn>
                <a:cxn ang="f72">
                  <a:pos x="f113" y="f114"/>
                </a:cxn>
              </a:cxnLst>
              <a:rect l="f109" t="f112" r="f110" b="f111"/>
              <a:pathLst>
                <a:path w="257" h="92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2" y="f15"/>
                    <a:pt x="f16" y="f17"/>
                    <a:pt x="f18" y="f19"/>
                  </a:cubicBezTo>
                  <a:cubicBezTo>
                    <a:pt x="f8" y="f20"/>
                    <a:pt x="f21" y="f22"/>
                    <a:pt x="f23" y="f24"/>
                  </a:cubicBezTo>
                  <a:cubicBezTo>
                    <a:pt x="f25" y="f26"/>
                    <a:pt x="f27" y="f7"/>
                    <a:pt x="f28" y="f29"/>
                  </a:cubicBezTo>
                  <a:cubicBezTo>
                    <a:pt x="f5" y="f26"/>
                    <a:pt x="f30" y="f31"/>
                    <a:pt x="f32" y="f12"/>
                  </a:cubicBezTo>
                  <a:cubicBezTo>
                    <a:pt x="f33" y="f34"/>
                    <a:pt x="f21" y="f35"/>
                    <a:pt x="f36" y="f30"/>
                  </a:cubicBezTo>
                  <a:cubicBezTo>
                    <a:pt x="f37" y="f5"/>
                    <a:pt x="f13" y="f38"/>
                    <a:pt x="f39" y="f40"/>
                  </a:cubicBezTo>
                  <a:cubicBezTo>
                    <a:pt x="f41" y="f42"/>
                    <a:pt x="f41" y="f43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Freeform 51">
              <a:extLst>
                <a:ext uri="{FF2B5EF4-FFF2-40B4-BE49-F238E27FC236}">
                  <a16:creationId xmlns:a16="http://schemas.microsoft.com/office/drawing/2014/main" id="{7AACAF13-58A6-4719-A758-6D277875989B}"/>
                </a:ext>
              </a:extLst>
            </p:cNvPr>
            <p:cNvSpPr/>
            <p:nvPr/>
          </p:nvSpPr>
          <p:spPr>
            <a:xfrm>
              <a:off x="5641994" y="1175927"/>
              <a:ext cx="93250" cy="1695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152"/>
                <a:gd name="f8" fmla="val 100"/>
                <a:gd name="f9" fmla="val 3"/>
                <a:gd name="f10" fmla="val 71"/>
                <a:gd name="f11" fmla="val 17"/>
                <a:gd name="f12" fmla="val 40"/>
                <a:gd name="f13" fmla="val 32"/>
                <a:gd name="f14" fmla="val 10"/>
                <a:gd name="f15" fmla="val 38"/>
                <a:gd name="f16" fmla="val 43"/>
                <a:gd name="f17" fmla="val 48"/>
                <a:gd name="f18" fmla="val 11"/>
                <a:gd name="f19" fmla="val 63"/>
                <a:gd name="f20" fmla="val 39"/>
                <a:gd name="f21" fmla="val 77"/>
                <a:gd name="f22" fmla="val 67"/>
                <a:gd name="f23" fmla="val 81"/>
                <a:gd name="f24" fmla="val 98"/>
                <a:gd name="f25" fmla="val 124"/>
                <a:gd name="f26" fmla="val 72"/>
                <a:gd name="f27" fmla="val 141"/>
                <a:gd name="f28" fmla="val 49"/>
                <a:gd name="f29" fmla="val 146"/>
                <a:gd name="f30" fmla="val 137"/>
                <a:gd name="f31" fmla="+- 0 0 -90"/>
                <a:gd name="f32" fmla="*/ f3 1 84"/>
                <a:gd name="f33" fmla="*/ f4 1 152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84"/>
                <a:gd name="f42" fmla="*/ f38 1 152"/>
                <a:gd name="f43" fmla="*/ 0 f39 1"/>
                <a:gd name="f44" fmla="*/ 100 f38 1"/>
                <a:gd name="f45" fmla="*/ 32 f39 1"/>
                <a:gd name="f46" fmla="*/ 10 f38 1"/>
                <a:gd name="f47" fmla="*/ 48 f39 1"/>
                <a:gd name="f48" fmla="*/ 11 f38 1"/>
                <a:gd name="f49" fmla="*/ 81 f39 1"/>
                <a:gd name="f50" fmla="*/ 98 f38 1"/>
                <a:gd name="f51" fmla="*/ 49 f39 1"/>
                <a:gd name="f52" fmla="*/ 146 f38 1"/>
                <a:gd name="f53" fmla="+- f40 0 f1"/>
                <a:gd name="f54" fmla="*/ f43 1 84"/>
                <a:gd name="f55" fmla="*/ f44 1 152"/>
                <a:gd name="f56" fmla="*/ f45 1 84"/>
                <a:gd name="f57" fmla="*/ f46 1 152"/>
                <a:gd name="f58" fmla="*/ f47 1 84"/>
                <a:gd name="f59" fmla="*/ f48 1 152"/>
                <a:gd name="f60" fmla="*/ f49 1 84"/>
                <a:gd name="f61" fmla="*/ f50 1 152"/>
                <a:gd name="f62" fmla="*/ f51 1 84"/>
                <a:gd name="f63" fmla="*/ f52 1 152"/>
                <a:gd name="f64" fmla="*/ 0 1 f41"/>
                <a:gd name="f65" fmla="*/ f35 1 f41"/>
                <a:gd name="f66" fmla="*/ 0 1 f42"/>
                <a:gd name="f67" fmla="*/ f36 1 f42"/>
                <a:gd name="f68" fmla="*/ f54 1 f41"/>
                <a:gd name="f69" fmla="*/ f55 1 f42"/>
                <a:gd name="f70" fmla="*/ f56 1 f41"/>
                <a:gd name="f71" fmla="*/ f57 1 f42"/>
                <a:gd name="f72" fmla="*/ f58 1 f41"/>
                <a:gd name="f73" fmla="*/ f59 1 f42"/>
                <a:gd name="f74" fmla="*/ f60 1 f41"/>
                <a:gd name="f75" fmla="*/ f61 1 f42"/>
                <a:gd name="f76" fmla="*/ f62 1 f41"/>
                <a:gd name="f77" fmla="*/ f63 1 f42"/>
                <a:gd name="f78" fmla="*/ f64 f32 1"/>
                <a:gd name="f79" fmla="*/ f65 f32 1"/>
                <a:gd name="f80" fmla="*/ f67 f33 1"/>
                <a:gd name="f81" fmla="*/ f66 f33 1"/>
                <a:gd name="f82" fmla="*/ f68 f32 1"/>
                <a:gd name="f83" fmla="*/ f69 f33 1"/>
                <a:gd name="f84" fmla="*/ f70 f32 1"/>
                <a:gd name="f85" fmla="*/ f71 f33 1"/>
                <a:gd name="f86" fmla="*/ f72 f32 1"/>
                <a:gd name="f87" fmla="*/ f73 f33 1"/>
                <a:gd name="f88" fmla="*/ f74 f32 1"/>
                <a:gd name="f89" fmla="*/ f75 f33 1"/>
                <a:gd name="f90" fmla="*/ f76 f32 1"/>
                <a:gd name="f91" fmla="*/ f7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2" y="f83"/>
                </a:cxn>
                <a:cxn ang="f53">
                  <a:pos x="f84" y="f85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82" y="f83"/>
                </a:cxn>
              </a:cxnLst>
              <a:rect l="f78" t="f81" r="f79" b="f80"/>
              <a:pathLst>
                <a:path w="84" h="152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9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11" y="f7"/>
                    <a:pt x="f5" y="f30"/>
                    <a:pt x="f5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Freeform 52">
              <a:extLst>
                <a:ext uri="{FF2B5EF4-FFF2-40B4-BE49-F238E27FC236}">
                  <a16:creationId xmlns:a16="http://schemas.microsoft.com/office/drawing/2014/main" id="{B30079F2-2CE9-4AA5-8B8A-AA3D6EC4EF29}"/>
                </a:ext>
              </a:extLst>
            </p:cNvPr>
            <p:cNvSpPr/>
            <p:nvPr/>
          </p:nvSpPr>
          <p:spPr>
            <a:xfrm>
              <a:off x="5740091" y="1177143"/>
              <a:ext cx="90827" cy="1634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147"/>
                <a:gd name="f8" fmla="val 102"/>
                <a:gd name="f9" fmla="val 131"/>
                <a:gd name="f10" fmla="val 69"/>
                <a:gd name="f11" fmla="val 145"/>
                <a:gd name="f12" fmla="val 47"/>
                <a:gd name="f13" fmla="val 146"/>
                <a:gd name="f14" fmla="val 20"/>
                <a:gd name="f15" fmla="val 2"/>
                <a:gd name="f16" fmla="val 134"/>
                <a:gd name="f17" fmla="val 1"/>
                <a:gd name="f18" fmla="val 110"/>
                <a:gd name="f19" fmla="val 72"/>
                <a:gd name="f20" fmla="val 17"/>
                <a:gd name="f21" fmla="val 39"/>
                <a:gd name="f22" fmla="val 36"/>
                <a:gd name="f23" fmla="val 8"/>
                <a:gd name="f24" fmla="val 40"/>
                <a:gd name="f25" fmla="val 45"/>
                <a:gd name="f26" fmla="val 49"/>
                <a:gd name="f27" fmla="val 9"/>
                <a:gd name="f28" fmla="val 65"/>
                <a:gd name="f29" fmla="val 79"/>
                <a:gd name="f30" fmla="val 71"/>
                <a:gd name="f31" fmla="+- 0 0 -90"/>
                <a:gd name="f32" fmla="*/ f3 1 82"/>
                <a:gd name="f33" fmla="*/ f4 1 147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82"/>
                <a:gd name="f42" fmla="*/ f38 1 147"/>
                <a:gd name="f43" fmla="*/ 82 f39 1"/>
                <a:gd name="f44" fmla="*/ 102 f38 1"/>
                <a:gd name="f45" fmla="*/ 47 f39 1"/>
                <a:gd name="f46" fmla="*/ 146 f38 1"/>
                <a:gd name="f47" fmla="*/ 1 f39 1"/>
                <a:gd name="f48" fmla="*/ 110 f38 1"/>
                <a:gd name="f49" fmla="*/ 36 f39 1"/>
                <a:gd name="f50" fmla="*/ 8 f38 1"/>
                <a:gd name="f51" fmla="*/ 49 f39 1"/>
                <a:gd name="f52" fmla="*/ 9 f38 1"/>
                <a:gd name="f53" fmla="+- f40 0 f1"/>
                <a:gd name="f54" fmla="*/ f43 1 82"/>
                <a:gd name="f55" fmla="*/ f44 1 147"/>
                <a:gd name="f56" fmla="*/ f45 1 82"/>
                <a:gd name="f57" fmla="*/ f46 1 147"/>
                <a:gd name="f58" fmla="*/ f47 1 82"/>
                <a:gd name="f59" fmla="*/ f48 1 147"/>
                <a:gd name="f60" fmla="*/ f49 1 82"/>
                <a:gd name="f61" fmla="*/ f50 1 147"/>
                <a:gd name="f62" fmla="*/ f51 1 82"/>
                <a:gd name="f63" fmla="*/ f52 1 147"/>
                <a:gd name="f64" fmla="*/ 0 1 f41"/>
                <a:gd name="f65" fmla="*/ f35 1 f41"/>
                <a:gd name="f66" fmla="*/ 0 1 f42"/>
                <a:gd name="f67" fmla="*/ f36 1 f42"/>
                <a:gd name="f68" fmla="*/ f54 1 f41"/>
                <a:gd name="f69" fmla="*/ f55 1 f42"/>
                <a:gd name="f70" fmla="*/ f56 1 f41"/>
                <a:gd name="f71" fmla="*/ f57 1 f42"/>
                <a:gd name="f72" fmla="*/ f58 1 f41"/>
                <a:gd name="f73" fmla="*/ f59 1 f42"/>
                <a:gd name="f74" fmla="*/ f60 1 f41"/>
                <a:gd name="f75" fmla="*/ f61 1 f42"/>
                <a:gd name="f76" fmla="*/ f62 1 f41"/>
                <a:gd name="f77" fmla="*/ f63 1 f42"/>
                <a:gd name="f78" fmla="*/ f64 f32 1"/>
                <a:gd name="f79" fmla="*/ f65 f32 1"/>
                <a:gd name="f80" fmla="*/ f67 f33 1"/>
                <a:gd name="f81" fmla="*/ f66 f33 1"/>
                <a:gd name="f82" fmla="*/ f68 f32 1"/>
                <a:gd name="f83" fmla="*/ f69 f33 1"/>
                <a:gd name="f84" fmla="*/ f70 f32 1"/>
                <a:gd name="f85" fmla="*/ f71 f33 1"/>
                <a:gd name="f86" fmla="*/ f72 f32 1"/>
                <a:gd name="f87" fmla="*/ f73 f33 1"/>
                <a:gd name="f88" fmla="*/ f74 f32 1"/>
                <a:gd name="f89" fmla="*/ f75 f33 1"/>
                <a:gd name="f90" fmla="*/ f76 f32 1"/>
                <a:gd name="f91" fmla="*/ f7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2" y="f83"/>
                </a:cxn>
                <a:cxn ang="f53">
                  <a:pos x="f84" y="f85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82" y="f83"/>
                </a:cxn>
              </a:cxnLst>
              <a:rect l="f78" t="f81" r="f79" b="f80"/>
              <a:pathLst>
                <a:path w="82" h="147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5" y="f19"/>
                    <a:pt x="f20" y="f21"/>
                    <a:pt x="f22" y="f23"/>
                  </a:cubicBezTo>
                  <a:cubicBezTo>
                    <a:pt x="f24" y="f5"/>
                    <a:pt x="f25" y="f15"/>
                    <a:pt x="f26" y="f27"/>
                  </a:cubicBezTo>
                  <a:cubicBezTo>
                    <a:pt x="f28" y="f24"/>
                    <a:pt x="f29" y="f30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Freeform 53">
              <a:extLst>
                <a:ext uri="{FF2B5EF4-FFF2-40B4-BE49-F238E27FC236}">
                  <a16:creationId xmlns:a16="http://schemas.microsoft.com/office/drawing/2014/main" id="{7981AF27-A1B7-4B56-8339-797C674A5CC7}"/>
                </a:ext>
              </a:extLst>
            </p:cNvPr>
            <p:cNvSpPr/>
            <p:nvPr/>
          </p:nvSpPr>
          <p:spPr>
            <a:xfrm>
              <a:off x="5545104" y="1229218"/>
              <a:ext cx="98096" cy="1392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8"/>
                <a:gd name="f7" fmla="val 125"/>
                <a:gd name="f8" fmla="val 46"/>
                <a:gd name="f9" fmla="val 1"/>
                <a:gd name="f10" fmla="val 40"/>
                <a:gd name="f11" fmla="val 33"/>
                <a:gd name="f12" fmla="val 3"/>
                <a:gd name="f13" fmla="val 26"/>
                <a:gd name="f14" fmla="val 4"/>
                <a:gd name="f15" fmla="val 18"/>
                <a:gd name="f16" fmla="val 6"/>
                <a:gd name="f17" fmla="val 9"/>
                <a:gd name="f18" fmla="val 2"/>
                <a:gd name="f19" fmla="val 17"/>
                <a:gd name="f20" fmla="val 24"/>
                <a:gd name="f21" fmla="val 8"/>
                <a:gd name="f22" fmla="val 30"/>
                <a:gd name="f23" fmla="val 13"/>
                <a:gd name="f24" fmla="val 48"/>
                <a:gd name="f25" fmla="val 28"/>
                <a:gd name="f26" fmla="val 67"/>
                <a:gd name="f27" fmla="val 43"/>
                <a:gd name="f28" fmla="val 78"/>
                <a:gd name="f29" fmla="val 66"/>
                <a:gd name="f30" fmla="val 81"/>
                <a:gd name="f31" fmla="val 105"/>
                <a:gd name="f32" fmla="val 57"/>
                <a:gd name="f33" fmla="val 115"/>
                <a:gd name="f34" fmla="val 34"/>
                <a:gd name="f35" fmla="val 16"/>
                <a:gd name="f36" fmla="val 118"/>
                <a:gd name="f37" fmla="val 95"/>
                <a:gd name="f38" fmla="val 80"/>
                <a:gd name="f39" fmla="val 64"/>
                <a:gd name="f40" fmla="+- 0 0 -90"/>
                <a:gd name="f41" fmla="*/ f3 1 88"/>
                <a:gd name="f42" fmla="*/ f4 1 125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88"/>
                <a:gd name="f51" fmla="*/ f47 1 125"/>
                <a:gd name="f52" fmla="*/ 0 f48 1"/>
                <a:gd name="f53" fmla="*/ 46 f47 1"/>
                <a:gd name="f54" fmla="*/ 3 f48 1"/>
                <a:gd name="f55" fmla="*/ 26 f47 1"/>
                <a:gd name="f56" fmla="*/ 9 f48 1"/>
                <a:gd name="f57" fmla="*/ 2 f47 1"/>
                <a:gd name="f58" fmla="*/ 30 f48 1"/>
                <a:gd name="f59" fmla="*/ 13 f47 1"/>
                <a:gd name="f60" fmla="*/ 78 f48 1"/>
                <a:gd name="f61" fmla="*/ 66 f47 1"/>
                <a:gd name="f62" fmla="*/ 57 f48 1"/>
                <a:gd name="f63" fmla="*/ 115 f47 1"/>
                <a:gd name="f64" fmla="*/ 8 f48 1"/>
                <a:gd name="f65" fmla="*/ 95 f47 1"/>
                <a:gd name="f66" fmla="+- f49 0 f1"/>
                <a:gd name="f67" fmla="*/ f52 1 88"/>
                <a:gd name="f68" fmla="*/ f53 1 125"/>
                <a:gd name="f69" fmla="*/ f54 1 88"/>
                <a:gd name="f70" fmla="*/ f55 1 125"/>
                <a:gd name="f71" fmla="*/ f56 1 88"/>
                <a:gd name="f72" fmla="*/ f57 1 125"/>
                <a:gd name="f73" fmla="*/ f58 1 88"/>
                <a:gd name="f74" fmla="*/ f59 1 125"/>
                <a:gd name="f75" fmla="*/ f60 1 88"/>
                <a:gd name="f76" fmla="*/ f61 1 125"/>
                <a:gd name="f77" fmla="*/ f62 1 88"/>
                <a:gd name="f78" fmla="*/ f63 1 125"/>
                <a:gd name="f79" fmla="*/ f64 1 88"/>
                <a:gd name="f80" fmla="*/ f65 1 125"/>
                <a:gd name="f81" fmla="*/ 0 1 f50"/>
                <a:gd name="f82" fmla="*/ f44 1 f50"/>
                <a:gd name="f83" fmla="*/ 0 1 f51"/>
                <a:gd name="f84" fmla="*/ f45 1 f51"/>
                <a:gd name="f85" fmla="*/ f67 1 f50"/>
                <a:gd name="f86" fmla="*/ f68 1 f51"/>
                <a:gd name="f87" fmla="*/ f69 1 f50"/>
                <a:gd name="f88" fmla="*/ f70 1 f51"/>
                <a:gd name="f89" fmla="*/ f71 1 f50"/>
                <a:gd name="f90" fmla="*/ f72 1 f51"/>
                <a:gd name="f91" fmla="*/ f73 1 f50"/>
                <a:gd name="f92" fmla="*/ f74 1 f51"/>
                <a:gd name="f93" fmla="*/ f75 1 f50"/>
                <a:gd name="f94" fmla="*/ f76 1 f51"/>
                <a:gd name="f95" fmla="*/ f77 1 f50"/>
                <a:gd name="f96" fmla="*/ f78 1 f51"/>
                <a:gd name="f97" fmla="*/ f79 1 f50"/>
                <a:gd name="f98" fmla="*/ f80 1 f51"/>
                <a:gd name="f99" fmla="*/ f81 f41 1"/>
                <a:gd name="f100" fmla="*/ f82 f41 1"/>
                <a:gd name="f101" fmla="*/ f84 f42 1"/>
                <a:gd name="f102" fmla="*/ f83 f42 1"/>
                <a:gd name="f103" fmla="*/ f85 f41 1"/>
                <a:gd name="f104" fmla="*/ f86 f42 1"/>
                <a:gd name="f105" fmla="*/ f87 f41 1"/>
                <a:gd name="f106" fmla="*/ f88 f42 1"/>
                <a:gd name="f107" fmla="*/ f89 f41 1"/>
                <a:gd name="f108" fmla="*/ f90 f42 1"/>
                <a:gd name="f109" fmla="*/ f91 f41 1"/>
                <a:gd name="f110" fmla="*/ f92 f42 1"/>
                <a:gd name="f111" fmla="*/ f93 f41 1"/>
                <a:gd name="f112" fmla="*/ f94 f42 1"/>
                <a:gd name="f113" fmla="*/ f95 f41 1"/>
                <a:gd name="f114" fmla="*/ f96 f42 1"/>
                <a:gd name="f115" fmla="*/ f97 f41 1"/>
                <a:gd name="f116" fmla="*/ f98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03" y="f104"/>
                </a:cxn>
              </a:cxnLst>
              <a:rect l="f99" t="f102" r="f100" b="f101"/>
              <a:pathLst>
                <a:path w="88" h="125">
                  <a:moveTo>
                    <a:pt x="f5" y="f8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5" y="f16"/>
                    <a:pt x="f17" y="f18"/>
                  </a:cubicBezTo>
                  <a:cubicBezTo>
                    <a:pt x="f19" y="f5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6" y="f6"/>
                    <a:pt x="f30" y="f31"/>
                    <a:pt x="f32" y="f33"/>
                  </a:cubicBezTo>
                  <a:cubicBezTo>
                    <a:pt x="f34" y="f7"/>
                    <a:pt x="f35" y="f36"/>
                    <a:pt x="f21" y="f37"/>
                  </a:cubicBezTo>
                  <a:cubicBezTo>
                    <a:pt x="f12" y="f38"/>
                    <a:pt x="f9" y="f39"/>
                    <a:pt x="f5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Freeform 54">
              <a:extLst>
                <a:ext uri="{FF2B5EF4-FFF2-40B4-BE49-F238E27FC236}">
                  <a16:creationId xmlns:a16="http://schemas.microsoft.com/office/drawing/2014/main" id="{90901BBF-E1F6-4E63-8618-949C6FB7B91F}"/>
                </a:ext>
              </a:extLst>
            </p:cNvPr>
            <p:cNvSpPr/>
            <p:nvPr/>
          </p:nvSpPr>
          <p:spPr>
            <a:xfrm>
              <a:off x="5829711" y="1226795"/>
              <a:ext cx="95673" cy="1404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126"/>
                <a:gd name="f8" fmla="val 47"/>
                <a:gd name="f9" fmla="val 66"/>
                <a:gd name="f10" fmla="val 85"/>
                <a:gd name="f11" fmla="val 76"/>
                <a:gd name="f12" fmla="val 103"/>
                <a:gd name="f13" fmla="val 67"/>
                <a:gd name="f14" fmla="val 121"/>
                <a:gd name="f15" fmla="val 53"/>
                <a:gd name="f16" fmla="val 33"/>
                <a:gd name="f17" fmla="val 118"/>
                <a:gd name="f18" fmla="val 11"/>
                <a:gd name="f19" fmla="val 110"/>
                <a:gd name="f20" fmla="val 94"/>
                <a:gd name="f21" fmla="val 7"/>
                <a:gd name="f22" fmla="val 18"/>
                <a:gd name="f23" fmla="val 43"/>
                <a:gd name="f24" fmla="val 45"/>
                <a:gd name="f25" fmla="val 24"/>
                <a:gd name="f26" fmla="val 72"/>
                <a:gd name="f27" fmla="val 5"/>
                <a:gd name="f28" fmla="val 79"/>
                <a:gd name="f29" fmla="val 83"/>
                <a:gd name="f30" fmla="val 6"/>
                <a:gd name="f31" fmla="val 84"/>
                <a:gd name="f32" fmla="val 13"/>
                <a:gd name="f33" fmla="val 35"/>
                <a:gd name="f34" fmla="+- 0 0 -90"/>
                <a:gd name="f35" fmla="*/ f3 1 86"/>
                <a:gd name="f36" fmla="*/ f4 1 126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86"/>
                <a:gd name="f45" fmla="*/ f41 1 126"/>
                <a:gd name="f46" fmla="*/ 86 f42 1"/>
                <a:gd name="f47" fmla="*/ 47 f41 1"/>
                <a:gd name="f48" fmla="*/ 76 f42 1"/>
                <a:gd name="f49" fmla="*/ 103 f41 1"/>
                <a:gd name="f50" fmla="*/ 33 f42 1"/>
                <a:gd name="f51" fmla="*/ 118 f41 1"/>
                <a:gd name="f52" fmla="*/ 7 f42 1"/>
                <a:gd name="f53" fmla="*/ 76 f41 1"/>
                <a:gd name="f54" fmla="*/ 72 f42 1"/>
                <a:gd name="f55" fmla="*/ 5 f41 1"/>
                <a:gd name="f56" fmla="*/ 84 f42 1"/>
                <a:gd name="f57" fmla="*/ 13 f41 1"/>
                <a:gd name="f58" fmla="+- f43 0 f1"/>
                <a:gd name="f59" fmla="*/ f46 1 86"/>
                <a:gd name="f60" fmla="*/ f47 1 126"/>
                <a:gd name="f61" fmla="*/ f48 1 86"/>
                <a:gd name="f62" fmla="*/ f49 1 126"/>
                <a:gd name="f63" fmla="*/ f50 1 86"/>
                <a:gd name="f64" fmla="*/ f51 1 126"/>
                <a:gd name="f65" fmla="*/ f52 1 86"/>
                <a:gd name="f66" fmla="*/ f53 1 126"/>
                <a:gd name="f67" fmla="*/ f54 1 86"/>
                <a:gd name="f68" fmla="*/ f55 1 126"/>
                <a:gd name="f69" fmla="*/ f56 1 86"/>
                <a:gd name="f70" fmla="*/ f57 1 126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86" h="126">
                  <a:moveTo>
                    <a:pt x="f6" y="f8"/>
                  </a:moveTo>
                  <a:cubicBezTo>
                    <a:pt x="f6" y="f9"/>
                    <a:pt x="f10" y="f10"/>
                    <a:pt x="f11" y="f12"/>
                  </a:cubicBezTo>
                  <a:cubicBezTo>
                    <a:pt x="f13" y="f14"/>
                    <a:pt x="f15" y="f7"/>
                    <a:pt x="f16" y="f17"/>
                  </a:cubicBezTo>
                  <a:cubicBezTo>
                    <a:pt x="f18" y="f19"/>
                    <a:pt x="f5" y="f20"/>
                    <a:pt x="f21" y="f1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5"/>
                    <a:pt x="f29" y="f30"/>
                    <a:pt x="f31" y="f32"/>
                  </a:cubicBezTo>
                  <a:cubicBezTo>
                    <a:pt x="f10" y="f25"/>
                    <a:pt x="f10" y="f33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Freeform 55">
              <a:extLst>
                <a:ext uri="{FF2B5EF4-FFF2-40B4-BE49-F238E27FC236}">
                  <a16:creationId xmlns:a16="http://schemas.microsoft.com/office/drawing/2014/main" id="{C63EFD07-0685-4AAA-B69C-5FC98F2C9197}"/>
                </a:ext>
              </a:extLst>
            </p:cNvPr>
            <p:cNvSpPr/>
            <p:nvPr/>
          </p:nvSpPr>
          <p:spPr>
            <a:xfrm>
              <a:off x="5468806" y="1311569"/>
              <a:ext cx="95673" cy="1114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100"/>
                <a:gd name="f8" fmla="val 61"/>
                <a:gd name="f9" fmla="val 85"/>
                <a:gd name="f10" fmla="val 78"/>
                <a:gd name="f11" fmla="val 77"/>
                <a:gd name="f12" fmla="val 89"/>
                <a:gd name="f13" fmla="val 63"/>
                <a:gd name="f14" fmla="val 94"/>
                <a:gd name="f15" fmla="val 50"/>
                <a:gd name="f16" fmla="val 39"/>
                <a:gd name="f17" fmla="val 31"/>
                <a:gd name="f18" fmla="val 83"/>
                <a:gd name="f19" fmla="val 15"/>
                <a:gd name="f20" fmla="val 62"/>
                <a:gd name="f21" fmla="val 6"/>
                <a:gd name="f22" fmla="val 37"/>
                <a:gd name="f23" fmla="val 1"/>
                <a:gd name="f24" fmla="val 10"/>
                <a:gd name="f25" fmla="val 4"/>
                <a:gd name="f26" fmla="val 9"/>
                <a:gd name="f27" fmla="val 27"/>
                <a:gd name="f28" fmla="val 76"/>
                <a:gd name="f29" fmla="val 33"/>
                <a:gd name="f30" fmla="val 51"/>
                <a:gd name="f31" fmla="val 54"/>
                <a:gd name="f32" fmla="val 58"/>
                <a:gd name="f33" fmla="+- 0 0 -90"/>
                <a:gd name="f34" fmla="*/ f3 1 86"/>
                <a:gd name="f35" fmla="*/ f4 1 100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86"/>
                <a:gd name="f44" fmla="*/ f40 1 100"/>
                <a:gd name="f45" fmla="*/ 86 f41 1"/>
                <a:gd name="f46" fmla="*/ 61 f40 1"/>
                <a:gd name="f47" fmla="*/ 63 f41 1"/>
                <a:gd name="f48" fmla="*/ 94 f40 1"/>
                <a:gd name="f49" fmla="*/ 31 f41 1"/>
                <a:gd name="f50" fmla="*/ 83 f40 1"/>
                <a:gd name="f51" fmla="*/ 1 f41 1"/>
                <a:gd name="f52" fmla="*/ 10 f40 1"/>
                <a:gd name="f53" fmla="*/ 9 f41 1"/>
                <a:gd name="f54" fmla="*/ 0 f40 1"/>
                <a:gd name="f55" fmla="*/ 83 f41 1"/>
                <a:gd name="f56" fmla="*/ 51 f40 1"/>
                <a:gd name="f57" fmla="+- f42 0 f1"/>
                <a:gd name="f58" fmla="*/ f45 1 86"/>
                <a:gd name="f59" fmla="*/ f46 1 100"/>
                <a:gd name="f60" fmla="*/ f47 1 86"/>
                <a:gd name="f61" fmla="*/ f48 1 100"/>
                <a:gd name="f62" fmla="*/ f49 1 86"/>
                <a:gd name="f63" fmla="*/ f50 1 100"/>
                <a:gd name="f64" fmla="*/ f51 1 86"/>
                <a:gd name="f65" fmla="*/ f52 1 100"/>
                <a:gd name="f66" fmla="*/ f53 1 86"/>
                <a:gd name="f67" fmla="*/ f54 1 100"/>
                <a:gd name="f68" fmla="*/ f55 1 86"/>
                <a:gd name="f69" fmla="*/ f56 1 100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86" h="10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14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5" y="f25"/>
                    <a:pt x="f23" y="f5"/>
                    <a:pt x="f26" y="f5"/>
                  </a:cubicBezTo>
                  <a:cubicBezTo>
                    <a:pt x="f27" y="f5"/>
                    <a:pt x="f28" y="f29"/>
                    <a:pt x="f18" y="f30"/>
                  </a:cubicBezTo>
                  <a:cubicBezTo>
                    <a:pt x="f9" y="f31"/>
                    <a:pt x="f9" y="f32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Freeform 56">
              <a:extLst>
                <a:ext uri="{FF2B5EF4-FFF2-40B4-BE49-F238E27FC236}">
                  <a16:creationId xmlns:a16="http://schemas.microsoft.com/office/drawing/2014/main" id="{D36D6FD7-9D69-44DB-B38B-D6B74EB2C09E}"/>
                </a:ext>
              </a:extLst>
            </p:cNvPr>
            <p:cNvSpPr/>
            <p:nvPr/>
          </p:nvSpPr>
          <p:spPr>
            <a:xfrm>
              <a:off x="5904792" y="1309146"/>
              <a:ext cx="100519" cy="1089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98"/>
                <a:gd name="f8" fmla="val 30"/>
                <a:gd name="f9" fmla="val 97"/>
                <a:gd name="f10" fmla="val 21"/>
                <a:gd name="f11" fmla="val 13"/>
                <a:gd name="f12" fmla="val 7"/>
                <a:gd name="f13" fmla="val 79"/>
                <a:gd name="f14" fmla="val 68"/>
                <a:gd name="f15" fmla="val 2"/>
                <a:gd name="f16" fmla="val 56"/>
                <a:gd name="f17" fmla="val 10"/>
                <a:gd name="f18" fmla="val 46"/>
                <a:gd name="f19" fmla="val 27"/>
                <a:gd name="f20" fmla="val 23"/>
                <a:gd name="f21" fmla="val 52"/>
                <a:gd name="f22" fmla="val 12"/>
                <a:gd name="f23" fmla="val 78"/>
                <a:gd name="f24" fmla="val 3"/>
                <a:gd name="f25" fmla="val 86"/>
                <a:gd name="f26" fmla="val 4"/>
                <a:gd name="f27" fmla="val 88"/>
                <a:gd name="f28" fmla="val 81"/>
                <a:gd name="f29" fmla="val 39"/>
                <a:gd name="f30" fmla="val 74"/>
                <a:gd name="f31" fmla="val 66"/>
                <a:gd name="f32" fmla="val 55"/>
                <a:gd name="f33" fmla="val 49"/>
                <a:gd name="f34" fmla="val 94"/>
                <a:gd name="f35" fmla="val 42"/>
                <a:gd name="f36" fmla="+- 0 0 -90"/>
                <a:gd name="f37" fmla="*/ f3 1 90"/>
                <a:gd name="f38" fmla="*/ f4 1 98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0"/>
                <a:gd name="f47" fmla="*/ f43 1 98"/>
                <a:gd name="f48" fmla="*/ 30 f44 1"/>
                <a:gd name="f49" fmla="*/ 97 f43 1"/>
                <a:gd name="f50" fmla="*/ 7 f44 1"/>
                <a:gd name="f51" fmla="*/ 79 f43 1"/>
                <a:gd name="f52" fmla="*/ 10 f44 1"/>
                <a:gd name="f53" fmla="*/ 46 f43 1"/>
                <a:gd name="f54" fmla="*/ 78 f44 1"/>
                <a:gd name="f55" fmla="*/ 3 f43 1"/>
                <a:gd name="f56" fmla="*/ 88 f44 1"/>
                <a:gd name="f57" fmla="*/ 12 f43 1"/>
                <a:gd name="f58" fmla="*/ 55 f44 1"/>
                <a:gd name="f59" fmla="*/ 88 f43 1"/>
                <a:gd name="f60" fmla="+- f45 0 f1"/>
                <a:gd name="f61" fmla="*/ f48 1 90"/>
                <a:gd name="f62" fmla="*/ f49 1 98"/>
                <a:gd name="f63" fmla="*/ f50 1 90"/>
                <a:gd name="f64" fmla="*/ f51 1 98"/>
                <a:gd name="f65" fmla="*/ f52 1 90"/>
                <a:gd name="f66" fmla="*/ f53 1 98"/>
                <a:gd name="f67" fmla="*/ f54 1 90"/>
                <a:gd name="f68" fmla="*/ f55 1 98"/>
                <a:gd name="f69" fmla="*/ f56 1 90"/>
                <a:gd name="f70" fmla="*/ f57 1 98"/>
                <a:gd name="f71" fmla="*/ f58 1 90"/>
                <a:gd name="f72" fmla="*/ f59 1 98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90" h="98">
                  <a:moveTo>
                    <a:pt x="f8" y="f9"/>
                  </a:moveTo>
                  <a:cubicBezTo>
                    <a:pt x="f10" y="f9"/>
                    <a:pt x="f11" y="f6"/>
                    <a:pt x="f12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5"/>
                    <a:pt x="f6" y="f26"/>
                    <a:pt x="f27" y="f22"/>
                  </a:cubicBezTo>
                  <a:cubicBezTo>
                    <a:pt x="f28" y="f29"/>
                    <a:pt x="f30" y="f31"/>
                    <a:pt x="f32" y="f27"/>
                  </a:cubicBezTo>
                  <a:cubicBezTo>
                    <a:pt x="f33" y="f34"/>
                    <a:pt x="f35" y="f7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Freeform 57">
              <a:extLst>
                <a:ext uri="{FF2B5EF4-FFF2-40B4-BE49-F238E27FC236}">
                  <a16:creationId xmlns:a16="http://schemas.microsoft.com/office/drawing/2014/main" id="{855B231A-F58F-431D-A1FB-C0F91530C77A}"/>
                </a:ext>
              </a:extLst>
            </p:cNvPr>
            <p:cNvSpPr/>
            <p:nvPr/>
          </p:nvSpPr>
          <p:spPr>
            <a:xfrm>
              <a:off x="6134901" y="1663988"/>
              <a:ext cx="72667" cy="726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6"/>
                <a:gd name="f8" fmla="val 36"/>
                <a:gd name="f9" fmla="val 64"/>
                <a:gd name="f10" fmla="val 54"/>
                <a:gd name="f11" fmla="val 49"/>
                <a:gd name="f12" fmla="val 30"/>
                <a:gd name="f13" fmla="val 11"/>
                <a:gd name="f14" fmla="val 52"/>
                <a:gd name="f15" fmla="val 1"/>
                <a:gd name="f16" fmla="val 33"/>
                <a:gd name="f17" fmla="val 2"/>
                <a:gd name="f18" fmla="val 15"/>
                <a:gd name="f19" fmla="val 17"/>
                <a:gd name="f20" fmla="val 34"/>
                <a:gd name="f21" fmla="+- 0 0 -90"/>
                <a:gd name="f22" fmla="*/ f3 1 65"/>
                <a:gd name="f23" fmla="*/ f4 1 6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65"/>
                <a:gd name="f32" fmla="*/ f28 1 66"/>
                <a:gd name="f33" fmla="*/ 65 f29 1"/>
                <a:gd name="f34" fmla="*/ 36 f28 1"/>
                <a:gd name="f35" fmla="*/ 30 f29 1"/>
                <a:gd name="f36" fmla="*/ 66 f28 1"/>
                <a:gd name="f37" fmla="*/ 1 f29 1"/>
                <a:gd name="f38" fmla="*/ 33 f28 1"/>
                <a:gd name="f39" fmla="*/ 34 f29 1"/>
                <a:gd name="f40" fmla="*/ 1 f28 1"/>
                <a:gd name="f41" fmla="+- f30 0 f1"/>
                <a:gd name="f42" fmla="*/ f33 1 65"/>
                <a:gd name="f43" fmla="*/ f34 1 66"/>
                <a:gd name="f44" fmla="*/ f35 1 65"/>
                <a:gd name="f45" fmla="*/ f36 1 66"/>
                <a:gd name="f46" fmla="*/ f37 1 65"/>
                <a:gd name="f47" fmla="*/ f38 1 66"/>
                <a:gd name="f48" fmla="*/ f39 1 65"/>
                <a:gd name="f49" fmla="*/ f40 1 66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65" h="66">
                  <a:moveTo>
                    <a:pt x="f6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6"/>
                    <a:pt x="f5" y="f14"/>
                    <a:pt x="f15" y="f16"/>
                  </a:cubicBezTo>
                  <a:cubicBezTo>
                    <a:pt x="f17" y="f18"/>
                    <a:pt x="f19" y="f5"/>
                    <a:pt x="f20" y="f15"/>
                  </a:cubicBezTo>
                  <a:cubicBezTo>
                    <a:pt x="f14" y="f15"/>
                    <a:pt x="f6" y="f19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Freeform 58">
              <a:extLst>
                <a:ext uri="{FF2B5EF4-FFF2-40B4-BE49-F238E27FC236}">
                  <a16:creationId xmlns:a16="http://schemas.microsoft.com/office/drawing/2014/main" id="{341A2A6C-B419-471C-8E3A-A00C5852C343}"/>
                </a:ext>
              </a:extLst>
            </p:cNvPr>
            <p:cNvSpPr/>
            <p:nvPr/>
          </p:nvSpPr>
          <p:spPr>
            <a:xfrm>
              <a:off x="5420362" y="1385444"/>
              <a:ext cx="83567" cy="896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81"/>
                <a:gd name="f8" fmla="val 51"/>
                <a:gd name="f9" fmla="val 40"/>
                <a:gd name="f10" fmla="val 33"/>
                <a:gd name="f11" fmla="val 77"/>
                <a:gd name="f12" fmla="val 28"/>
                <a:gd name="f13" fmla="val 71"/>
                <a:gd name="f14" fmla="val 14"/>
                <a:gd name="f15" fmla="val 54"/>
                <a:gd name="f16" fmla="val 8"/>
                <a:gd name="f17" fmla="val 34"/>
                <a:gd name="f18" fmla="val 2"/>
                <a:gd name="f19" fmla="val 13"/>
                <a:gd name="f20" fmla="val 6"/>
                <a:gd name="f21" fmla="val 3"/>
                <a:gd name="f22" fmla="val 11"/>
                <a:gd name="f23" fmla="val 4"/>
                <a:gd name="f24" fmla="val 32"/>
                <a:gd name="f25" fmla="val 53"/>
                <a:gd name="f26" fmla="val 23"/>
                <a:gd name="f27" fmla="val 68"/>
                <a:gd name="f28" fmla="val 42"/>
                <a:gd name="f29" fmla="val 73"/>
                <a:gd name="f30" fmla="val 50"/>
                <a:gd name="f31" fmla="val 58"/>
                <a:gd name="f32" fmla="val 67"/>
                <a:gd name="f33" fmla="val 66"/>
                <a:gd name="f34" fmla="val 75"/>
                <a:gd name="f35" fmla="val 79"/>
                <a:gd name="f36" fmla="+- 0 0 -90"/>
                <a:gd name="f37" fmla="*/ f3 1 76"/>
                <a:gd name="f38" fmla="*/ f4 1 81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76"/>
                <a:gd name="f47" fmla="*/ f43 1 81"/>
                <a:gd name="f48" fmla="*/ 51 f44 1"/>
                <a:gd name="f49" fmla="*/ 81 f43 1"/>
                <a:gd name="f50" fmla="*/ 28 f44 1"/>
                <a:gd name="f51" fmla="*/ 71 f43 1"/>
                <a:gd name="f52" fmla="*/ 2 f44 1"/>
                <a:gd name="f53" fmla="*/ 13 f43 1"/>
                <a:gd name="f54" fmla="*/ 11 f44 1"/>
                <a:gd name="f55" fmla="*/ 4 f43 1"/>
                <a:gd name="f56" fmla="*/ 68 f44 1"/>
                <a:gd name="f57" fmla="*/ 42 f43 1"/>
                <a:gd name="f58" fmla="*/ 71 f44 1"/>
                <a:gd name="f59" fmla="*/ 67 f43 1"/>
                <a:gd name="f60" fmla="+- f45 0 f1"/>
                <a:gd name="f61" fmla="*/ f48 1 76"/>
                <a:gd name="f62" fmla="*/ f49 1 81"/>
                <a:gd name="f63" fmla="*/ f50 1 76"/>
                <a:gd name="f64" fmla="*/ f51 1 81"/>
                <a:gd name="f65" fmla="*/ f52 1 76"/>
                <a:gd name="f66" fmla="*/ f53 1 81"/>
                <a:gd name="f67" fmla="*/ f54 1 76"/>
                <a:gd name="f68" fmla="*/ f55 1 81"/>
                <a:gd name="f69" fmla="*/ f56 1 76"/>
                <a:gd name="f70" fmla="*/ f57 1 81"/>
                <a:gd name="f71" fmla="*/ f58 1 76"/>
                <a:gd name="f72" fmla="*/ f59 1 81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76" h="81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5" y="f20"/>
                    <a:pt x="f21" y="f5"/>
                    <a:pt x="f22" y="f23"/>
                  </a:cubicBezTo>
                  <a:cubicBezTo>
                    <a:pt x="f24" y="f19"/>
                    <a:pt x="f25" y="f26"/>
                    <a:pt x="f27" y="f28"/>
                  </a:cubicBezTo>
                  <a:cubicBezTo>
                    <a:pt x="f29" y="f30"/>
                    <a:pt x="f6" y="f31"/>
                    <a:pt x="f13" y="f32"/>
                  </a:cubicBezTo>
                  <a:cubicBezTo>
                    <a:pt x="f33" y="f34"/>
                    <a:pt x="f31" y="f35"/>
                    <a:pt x="f8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Freeform 59">
              <a:extLst>
                <a:ext uri="{FF2B5EF4-FFF2-40B4-BE49-F238E27FC236}">
                  <a16:creationId xmlns:a16="http://schemas.microsoft.com/office/drawing/2014/main" id="{B0545E3A-C309-497F-94C6-5FB019F641CC}"/>
                </a:ext>
              </a:extLst>
            </p:cNvPr>
            <p:cNvSpPr/>
            <p:nvPr/>
          </p:nvSpPr>
          <p:spPr>
            <a:xfrm>
              <a:off x="5264136" y="1663988"/>
              <a:ext cx="72667" cy="726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6"/>
                <a:gd name="f8" fmla="val 31"/>
                <a:gd name="f9" fmla="val 1"/>
                <a:gd name="f10" fmla="val 48"/>
                <a:gd name="f11" fmla="val 17"/>
                <a:gd name="f12" fmla="val 35"/>
                <a:gd name="f13" fmla="val 52"/>
                <a:gd name="f14" fmla="val 53"/>
                <a:gd name="f15" fmla="val 36"/>
                <a:gd name="f16" fmla="val 16"/>
                <a:gd name="f17" fmla="val 54"/>
                <a:gd name="f18" fmla="val 14"/>
                <a:gd name="f19" fmla="+- 0 0 -90"/>
                <a:gd name="f20" fmla="*/ f3 1 65"/>
                <a:gd name="f21" fmla="*/ f4 1 6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65"/>
                <a:gd name="f30" fmla="*/ f26 1 66"/>
                <a:gd name="f31" fmla="*/ 31 f27 1"/>
                <a:gd name="f32" fmla="*/ 1 f26 1"/>
                <a:gd name="f33" fmla="*/ 65 f27 1"/>
                <a:gd name="f34" fmla="*/ 35 f26 1"/>
                <a:gd name="f35" fmla="*/ 36 f27 1"/>
                <a:gd name="f36" fmla="*/ 66 f26 1"/>
                <a:gd name="f37" fmla="*/ 1 f27 1"/>
                <a:gd name="f38" fmla="*/ 36 f26 1"/>
                <a:gd name="f39" fmla="+- f28 0 f1"/>
                <a:gd name="f40" fmla="*/ f31 1 65"/>
                <a:gd name="f41" fmla="*/ f32 1 66"/>
                <a:gd name="f42" fmla="*/ f33 1 65"/>
                <a:gd name="f43" fmla="*/ f34 1 66"/>
                <a:gd name="f44" fmla="*/ f35 1 65"/>
                <a:gd name="f45" fmla="*/ f36 1 66"/>
                <a:gd name="f46" fmla="*/ f37 1 65"/>
                <a:gd name="f47" fmla="*/ f38 1 66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65" h="66">
                  <a:moveTo>
                    <a:pt x="f8" y="f9"/>
                  </a:moveTo>
                  <a:cubicBezTo>
                    <a:pt x="f10" y="f5"/>
                    <a:pt x="f6" y="f11"/>
                    <a:pt x="f6" y="f12"/>
                  </a:cubicBezTo>
                  <a:cubicBezTo>
                    <a:pt x="f6" y="f13"/>
                    <a:pt x="f14" y="f6"/>
                    <a:pt x="f15" y="f7"/>
                  </a:cubicBezTo>
                  <a:cubicBezTo>
                    <a:pt x="f16" y="f7"/>
                    <a:pt x="f9" y="f17"/>
                    <a:pt x="f9" y="f15"/>
                  </a:cubicBezTo>
                  <a:cubicBezTo>
                    <a:pt x="f5" y="f11"/>
                    <a:pt x="f18" y="f9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Freeform 60">
              <a:extLst>
                <a:ext uri="{FF2B5EF4-FFF2-40B4-BE49-F238E27FC236}">
                  <a16:creationId xmlns:a16="http://schemas.microsoft.com/office/drawing/2014/main" id="{9D5ABFB6-EAF4-4201-B416-8F3D86FAAA19}"/>
                </a:ext>
              </a:extLst>
            </p:cNvPr>
            <p:cNvSpPr/>
            <p:nvPr/>
          </p:nvSpPr>
          <p:spPr>
            <a:xfrm>
              <a:off x="5968983" y="1386660"/>
              <a:ext cx="82350" cy="92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83"/>
                <a:gd name="f8" fmla="val 10"/>
                <a:gd name="f9" fmla="val 68"/>
                <a:gd name="f10" fmla="val 33"/>
                <a:gd name="f11" fmla="val 62"/>
                <a:gd name="f12" fmla="val 56"/>
                <a:gd name="f13" fmla="val 44"/>
                <a:gd name="f14" fmla="val 73"/>
                <a:gd name="f15" fmla="val 22"/>
                <a:gd name="f16" fmla="val 82"/>
                <a:gd name="f17" fmla="val 11"/>
                <a:gd name="f18" fmla="val 64"/>
                <a:gd name="f19" fmla="val 53"/>
                <a:gd name="f20" fmla="val 8"/>
                <a:gd name="f21" fmla="val 42"/>
                <a:gd name="f22" fmla="val 23"/>
                <a:gd name="f23" fmla="val 43"/>
                <a:gd name="f24" fmla="val 12"/>
                <a:gd name="f25" fmla="val 3"/>
                <a:gd name="f26" fmla="val 70"/>
                <a:gd name="f27" fmla="val 2"/>
                <a:gd name="f28" fmla="+- 0 0 -90"/>
                <a:gd name="f29" fmla="*/ f3 1 74"/>
                <a:gd name="f30" fmla="*/ f4 1 83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74"/>
                <a:gd name="f39" fmla="*/ f35 1 83"/>
                <a:gd name="f40" fmla="*/ 74 f36 1"/>
                <a:gd name="f41" fmla="*/ 10 f35 1"/>
                <a:gd name="f42" fmla="*/ 44 f36 1"/>
                <a:gd name="f43" fmla="*/ 73 f35 1"/>
                <a:gd name="f44" fmla="*/ 11 f36 1"/>
                <a:gd name="f45" fmla="*/ 8 f36 1"/>
                <a:gd name="f46" fmla="*/ 42 f35 1"/>
                <a:gd name="f47" fmla="*/ 64 f36 1"/>
                <a:gd name="f48" fmla="*/ 3 f35 1"/>
                <a:gd name="f49" fmla="+- f37 0 f1"/>
                <a:gd name="f50" fmla="*/ f40 1 74"/>
                <a:gd name="f51" fmla="*/ f41 1 83"/>
                <a:gd name="f52" fmla="*/ f42 1 74"/>
                <a:gd name="f53" fmla="*/ f43 1 83"/>
                <a:gd name="f54" fmla="*/ f44 1 74"/>
                <a:gd name="f55" fmla="*/ f45 1 74"/>
                <a:gd name="f56" fmla="*/ f46 1 83"/>
                <a:gd name="f57" fmla="*/ f47 1 74"/>
                <a:gd name="f58" fmla="*/ f48 1 83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9"/>
                <a:gd name="f67" fmla="*/ f54 1 f38"/>
                <a:gd name="f68" fmla="*/ f55 1 f38"/>
                <a:gd name="f69" fmla="*/ f56 1 f39"/>
                <a:gd name="f70" fmla="*/ f57 1 f38"/>
                <a:gd name="f71" fmla="*/ f58 1 f39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30 1"/>
                <a:gd name="f80" fmla="*/ f67 f29 1"/>
                <a:gd name="f81" fmla="*/ f68 f29 1"/>
                <a:gd name="f82" fmla="*/ f69 f30 1"/>
                <a:gd name="f83" fmla="*/ f70 f29 1"/>
                <a:gd name="f84" fmla="*/ f71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80" y="f79"/>
                </a:cxn>
                <a:cxn ang="f49">
                  <a:pos x="f81" y="f82"/>
                </a:cxn>
                <a:cxn ang="f49">
                  <a:pos x="f83" y="f84"/>
                </a:cxn>
                <a:cxn ang="f49">
                  <a:pos x="f76" y="f77"/>
                </a:cxn>
              </a:cxnLst>
              <a:rect l="f72" t="f75" r="f73" b="f74"/>
              <a:pathLst>
                <a:path w="74" h="83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0" y="f7"/>
                    <a:pt x="f15" y="f16"/>
                    <a:pt x="f17" y="f14"/>
                  </a:cubicBezTo>
                  <a:cubicBezTo>
                    <a:pt x="f5" y="f18"/>
                    <a:pt x="f5" y="f19"/>
                    <a:pt x="f20" y="f21"/>
                  </a:cubicBezTo>
                  <a:cubicBezTo>
                    <a:pt x="f15" y="f22"/>
                    <a:pt x="f23" y="f24"/>
                    <a:pt x="f18" y="f25"/>
                  </a:cubicBezTo>
                  <a:cubicBezTo>
                    <a:pt x="f26" y="f5"/>
                    <a:pt x="f6" y="f27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Freeform 61">
              <a:extLst>
                <a:ext uri="{FF2B5EF4-FFF2-40B4-BE49-F238E27FC236}">
                  <a16:creationId xmlns:a16="http://schemas.microsoft.com/office/drawing/2014/main" id="{6ABFD93A-BC68-43E7-80E2-44D6F3EF51B4}"/>
                </a:ext>
              </a:extLst>
            </p:cNvPr>
            <p:cNvSpPr/>
            <p:nvPr/>
          </p:nvSpPr>
          <p:spPr>
            <a:xfrm>
              <a:off x="5593549" y="4459153"/>
              <a:ext cx="59344" cy="1029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92"/>
                <a:gd name="f8" fmla="val 41"/>
                <a:gd name="f9" fmla="val 51"/>
                <a:gd name="f10" fmla="val 48"/>
                <a:gd name="f11" fmla="val 68"/>
                <a:gd name="f12" fmla="val 44"/>
                <a:gd name="f13" fmla="val 81"/>
                <a:gd name="f14" fmla="val 43"/>
                <a:gd name="f15" fmla="val 85"/>
                <a:gd name="f16" fmla="val 42"/>
                <a:gd name="f17" fmla="val 91"/>
                <a:gd name="f18" fmla="val 36"/>
                <a:gd name="f19" fmla="val 32"/>
                <a:gd name="f20" fmla="val 30"/>
                <a:gd name="f21" fmla="val 87"/>
                <a:gd name="f22" fmla="val 28"/>
                <a:gd name="f23" fmla="val 84"/>
                <a:gd name="f24" fmla="val 18"/>
                <a:gd name="f25" fmla="val 69"/>
                <a:gd name="f26" fmla="val 8"/>
                <a:gd name="f27" fmla="val 53"/>
                <a:gd name="f28" fmla="val 4"/>
                <a:gd name="f29" fmla="val 34"/>
                <a:gd name="f30" fmla="val 20"/>
                <a:gd name="f31" fmla="val 1"/>
                <a:gd name="f32" fmla="val 7"/>
                <a:gd name="f33" fmla="val 3"/>
                <a:gd name="f34" fmla="val 46"/>
                <a:gd name="f35" fmla="val 6"/>
                <a:gd name="f36" fmla="val 50"/>
                <a:gd name="f37" fmla="val 22"/>
                <a:gd name="f38" fmla="val 52"/>
                <a:gd name="f39" fmla="+- 0 0 -90"/>
                <a:gd name="f40" fmla="*/ f3 1 54"/>
                <a:gd name="f41" fmla="*/ f4 1 92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54"/>
                <a:gd name="f50" fmla="*/ f46 1 92"/>
                <a:gd name="f51" fmla="*/ 54 f47 1"/>
                <a:gd name="f52" fmla="*/ 41 f46 1"/>
                <a:gd name="f53" fmla="*/ 44 f47 1"/>
                <a:gd name="f54" fmla="*/ 81 f46 1"/>
                <a:gd name="f55" fmla="*/ 36 f47 1"/>
                <a:gd name="f56" fmla="*/ 91 f46 1"/>
                <a:gd name="f57" fmla="*/ 28 f47 1"/>
                <a:gd name="f58" fmla="*/ 84 f46 1"/>
                <a:gd name="f59" fmla="*/ 4 f47 1"/>
                <a:gd name="f60" fmla="*/ 34 f46 1"/>
                <a:gd name="f61" fmla="*/ 18 f47 1"/>
                <a:gd name="f62" fmla="*/ 3 f46 1"/>
                <a:gd name="f63" fmla="*/ 50 f47 1"/>
                <a:gd name="f64" fmla="*/ 22 f46 1"/>
                <a:gd name="f65" fmla="+- f48 0 f1"/>
                <a:gd name="f66" fmla="*/ f51 1 54"/>
                <a:gd name="f67" fmla="*/ f52 1 92"/>
                <a:gd name="f68" fmla="*/ f53 1 54"/>
                <a:gd name="f69" fmla="*/ f54 1 92"/>
                <a:gd name="f70" fmla="*/ f55 1 54"/>
                <a:gd name="f71" fmla="*/ f56 1 92"/>
                <a:gd name="f72" fmla="*/ f57 1 54"/>
                <a:gd name="f73" fmla="*/ f58 1 92"/>
                <a:gd name="f74" fmla="*/ f59 1 54"/>
                <a:gd name="f75" fmla="*/ f60 1 92"/>
                <a:gd name="f76" fmla="*/ f61 1 54"/>
                <a:gd name="f77" fmla="*/ f62 1 92"/>
                <a:gd name="f78" fmla="*/ f63 1 54"/>
                <a:gd name="f79" fmla="*/ f64 1 92"/>
                <a:gd name="f80" fmla="*/ 0 1 f49"/>
                <a:gd name="f81" fmla="*/ f43 1 f49"/>
                <a:gd name="f82" fmla="*/ 0 1 f50"/>
                <a:gd name="f83" fmla="*/ f44 1 f50"/>
                <a:gd name="f84" fmla="*/ f66 1 f49"/>
                <a:gd name="f85" fmla="*/ f67 1 f50"/>
                <a:gd name="f86" fmla="*/ f68 1 f49"/>
                <a:gd name="f87" fmla="*/ f69 1 f50"/>
                <a:gd name="f88" fmla="*/ f70 1 f49"/>
                <a:gd name="f89" fmla="*/ f71 1 f50"/>
                <a:gd name="f90" fmla="*/ f72 1 f49"/>
                <a:gd name="f91" fmla="*/ f73 1 f50"/>
                <a:gd name="f92" fmla="*/ f74 1 f49"/>
                <a:gd name="f93" fmla="*/ f75 1 f50"/>
                <a:gd name="f94" fmla="*/ f76 1 f49"/>
                <a:gd name="f95" fmla="*/ f77 1 f50"/>
                <a:gd name="f96" fmla="*/ f78 1 f49"/>
                <a:gd name="f97" fmla="*/ f79 1 f50"/>
                <a:gd name="f98" fmla="*/ f80 f40 1"/>
                <a:gd name="f99" fmla="*/ f81 f40 1"/>
                <a:gd name="f100" fmla="*/ f83 f41 1"/>
                <a:gd name="f101" fmla="*/ f82 f41 1"/>
                <a:gd name="f102" fmla="*/ f84 f40 1"/>
                <a:gd name="f103" fmla="*/ f85 f41 1"/>
                <a:gd name="f104" fmla="*/ f86 f40 1"/>
                <a:gd name="f105" fmla="*/ f87 f41 1"/>
                <a:gd name="f106" fmla="*/ f88 f40 1"/>
                <a:gd name="f107" fmla="*/ f89 f41 1"/>
                <a:gd name="f108" fmla="*/ f90 f40 1"/>
                <a:gd name="f109" fmla="*/ f91 f41 1"/>
                <a:gd name="f110" fmla="*/ f92 f40 1"/>
                <a:gd name="f111" fmla="*/ f93 f41 1"/>
                <a:gd name="f112" fmla="*/ f94 f40 1"/>
                <a:gd name="f113" fmla="*/ f95 f41 1"/>
                <a:gd name="f114" fmla="*/ f96 f40 1"/>
                <a:gd name="f115" fmla="*/ f97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2" y="f103"/>
                </a:cxn>
              </a:cxnLst>
              <a:rect l="f98" t="f101" r="f99" b="f100"/>
              <a:pathLst>
                <a:path w="54" h="92">
                  <a:moveTo>
                    <a:pt x="f6" y="f8"/>
                  </a:moveTo>
                  <a:cubicBezTo>
                    <a:pt x="f9" y="f6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7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5" y="f30"/>
                    <a:pt x="f31" y="f32"/>
                    <a:pt x="f24" y="f33"/>
                  </a:cubicBezTo>
                  <a:cubicBezTo>
                    <a:pt x="f29" y="f5"/>
                    <a:pt x="f34" y="f35"/>
                    <a:pt x="f36" y="f37"/>
                  </a:cubicBezTo>
                  <a:cubicBezTo>
                    <a:pt x="f38" y="f22"/>
                    <a:pt x="f38" y="f29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Freeform 62">
              <a:extLst>
                <a:ext uri="{FF2B5EF4-FFF2-40B4-BE49-F238E27FC236}">
                  <a16:creationId xmlns:a16="http://schemas.microsoft.com/office/drawing/2014/main" id="{04B7FE2F-6474-4E7A-A49E-CEF4D14D908D}"/>
                </a:ext>
              </a:extLst>
            </p:cNvPr>
            <p:cNvSpPr/>
            <p:nvPr/>
          </p:nvSpPr>
          <p:spPr>
            <a:xfrm>
              <a:off x="5821234" y="4459153"/>
              <a:ext cx="55714" cy="1065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96"/>
                <a:gd name="f8" fmla="val 39"/>
                <a:gd name="f9" fmla="val 31"/>
                <a:gd name="f10" fmla="val 1"/>
                <a:gd name="f11" fmla="val 23"/>
                <a:gd name="f12" fmla="val 5"/>
                <a:gd name="f13" fmla="val 16"/>
                <a:gd name="f14" fmla="val 11"/>
                <a:gd name="f15" fmla="val 4"/>
                <a:gd name="f16" fmla="val 22"/>
                <a:gd name="f17" fmla="val 35"/>
                <a:gd name="f18" fmla="val 3"/>
                <a:gd name="f19" fmla="val 48"/>
                <a:gd name="f20" fmla="val 6"/>
                <a:gd name="f21" fmla="val 49"/>
                <a:gd name="f22" fmla="val 28"/>
                <a:gd name="f23" fmla="val 47"/>
                <a:gd name="f24" fmla="val 69"/>
                <a:gd name="f25" fmla="val 87"/>
                <a:gd name="f26" fmla="val 12"/>
                <a:gd name="f27" fmla="val 91"/>
                <a:gd name="f28" fmla="val 9"/>
                <a:gd name="f29" fmla="val 84"/>
                <a:gd name="f30" fmla="val 54"/>
                <a:gd name="f31" fmla="+- 0 0 -90"/>
                <a:gd name="f32" fmla="*/ f3 1 51"/>
                <a:gd name="f33" fmla="*/ f4 1 96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51"/>
                <a:gd name="f42" fmla="*/ f38 1 96"/>
                <a:gd name="f43" fmla="*/ 0 f39 1"/>
                <a:gd name="f44" fmla="*/ 39 f38 1"/>
                <a:gd name="f45" fmla="*/ 5 f39 1"/>
                <a:gd name="f46" fmla="*/ 16 f38 1"/>
                <a:gd name="f47" fmla="*/ 35 f39 1"/>
                <a:gd name="f48" fmla="*/ 3 f38 1"/>
                <a:gd name="f49" fmla="*/ 49 f39 1"/>
                <a:gd name="f50" fmla="*/ 28 f38 1"/>
                <a:gd name="f51" fmla="*/ 23 f39 1"/>
                <a:gd name="f52" fmla="*/ 87 f38 1"/>
                <a:gd name="f53" fmla="*/ 9 f39 1"/>
                <a:gd name="f54" fmla="*/ 84 f38 1"/>
                <a:gd name="f55" fmla="+- f40 0 f1"/>
                <a:gd name="f56" fmla="*/ f43 1 51"/>
                <a:gd name="f57" fmla="*/ f44 1 96"/>
                <a:gd name="f58" fmla="*/ f45 1 51"/>
                <a:gd name="f59" fmla="*/ f46 1 96"/>
                <a:gd name="f60" fmla="*/ f47 1 51"/>
                <a:gd name="f61" fmla="*/ f48 1 96"/>
                <a:gd name="f62" fmla="*/ f49 1 51"/>
                <a:gd name="f63" fmla="*/ f50 1 96"/>
                <a:gd name="f64" fmla="*/ f51 1 51"/>
                <a:gd name="f65" fmla="*/ f52 1 96"/>
                <a:gd name="f66" fmla="*/ f53 1 51"/>
                <a:gd name="f67" fmla="*/ f54 1 96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2"/>
                <a:gd name="f80" fmla="*/ f64 1 f41"/>
                <a:gd name="f81" fmla="*/ f65 1 f42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3 1"/>
                <a:gd name="f96" fmla="*/ f80 f32 1"/>
                <a:gd name="f97" fmla="*/ f81 f33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51" h="96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5"/>
                    <a:pt x="f17" y="f18"/>
                  </a:cubicBezTo>
                  <a:cubicBezTo>
                    <a:pt x="f19" y="f20"/>
                    <a:pt x="f6" y="f13"/>
                    <a:pt x="f21" y="f22"/>
                  </a:cubicBezTo>
                  <a:cubicBezTo>
                    <a:pt x="f23" y="f6"/>
                    <a:pt x="f17" y="f24"/>
                    <a:pt x="f11" y="f25"/>
                  </a:cubicBezTo>
                  <a:cubicBezTo>
                    <a:pt x="f13" y="f7"/>
                    <a:pt x="f26" y="f27"/>
                    <a:pt x="f28" y="f29"/>
                  </a:cubicBezTo>
                  <a:cubicBezTo>
                    <a:pt x="f15" y="f24"/>
                    <a:pt x="f5" y="f30"/>
                    <a:pt x="f5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Freeform 63">
              <a:extLst>
                <a:ext uri="{FF2B5EF4-FFF2-40B4-BE49-F238E27FC236}">
                  <a16:creationId xmlns:a16="http://schemas.microsoft.com/office/drawing/2014/main" id="{77479157-92EA-4014-A5F0-D9F12B4A201A}"/>
                </a:ext>
              </a:extLst>
            </p:cNvPr>
            <p:cNvSpPr/>
            <p:nvPr/>
          </p:nvSpPr>
          <p:spPr>
            <a:xfrm>
              <a:off x="5364656" y="4537874"/>
              <a:ext cx="78720" cy="968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87"/>
                <a:gd name="f8" fmla="val 77"/>
                <a:gd name="f9" fmla="val 86"/>
                <a:gd name="f10" fmla="val 66"/>
                <a:gd name="f11" fmla="val 61"/>
                <a:gd name="f12" fmla="val 83"/>
                <a:gd name="f13" fmla="val 41"/>
                <a:gd name="f14" fmla="val 69"/>
                <a:gd name="f15" fmla="val 21"/>
                <a:gd name="f16" fmla="val 56"/>
                <a:gd name="f17" fmla="val 9"/>
                <a:gd name="f18" fmla="val 35"/>
                <a:gd name="f19" fmla="val 3"/>
                <a:gd name="f20" fmla="val 25"/>
                <a:gd name="f21" fmla="val 15"/>
                <a:gd name="f22" fmla="val 11"/>
                <a:gd name="f23" fmla="val 7"/>
                <a:gd name="f24" fmla="val 30"/>
                <a:gd name="f25" fmla="val 4"/>
                <a:gd name="f26" fmla="val 38"/>
                <a:gd name="f27" fmla="val 57"/>
                <a:gd name="f28" fmla="val 29"/>
                <a:gd name="f29" fmla="val 62"/>
                <a:gd name="f30" fmla="val 55"/>
                <a:gd name="f31" fmla="+- 0 0 -90"/>
                <a:gd name="f32" fmla="*/ f3 1 71"/>
                <a:gd name="f33" fmla="*/ f4 1 87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71"/>
                <a:gd name="f42" fmla="*/ f38 1 87"/>
                <a:gd name="f43" fmla="*/ 71 f39 1"/>
                <a:gd name="f44" fmla="*/ 77 f38 1"/>
                <a:gd name="f45" fmla="*/ 61 f39 1"/>
                <a:gd name="f46" fmla="*/ 83 f38 1"/>
                <a:gd name="f47" fmla="*/ 9 f39 1"/>
                <a:gd name="f48" fmla="*/ 35 f38 1"/>
                <a:gd name="f49" fmla="*/ 11 f39 1"/>
                <a:gd name="f50" fmla="*/ 7 f38 1"/>
                <a:gd name="f51" fmla="*/ 38 f39 1"/>
                <a:gd name="f52" fmla="*/ 11 f38 1"/>
                <a:gd name="f53" fmla="+- f40 0 f1"/>
                <a:gd name="f54" fmla="*/ f43 1 71"/>
                <a:gd name="f55" fmla="*/ f44 1 87"/>
                <a:gd name="f56" fmla="*/ f45 1 71"/>
                <a:gd name="f57" fmla="*/ f46 1 87"/>
                <a:gd name="f58" fmla="*/ f47 1 71"/>
                <a:gd name="f59" fmla="*/ f48 1 87"/>
                <a:gd name="f60" fmla="*/ f49 1 71"/>
                <a:gd name="f61" fmla="*/ f50 1 87"/>
                <a:gd name="f62" fmla="*/ f51 1 71"/>
                <a:gd name="f63" fmla="*/ f52 1 87"/>
                <a:gd name="f64" fmla="*/ 0 1 f41"/>
                <a:gd name="f65" fmla="*/ f35 1 f41"/>
                <a:gd name="f66" fmla="*/ 0 1 f42"/>
                <a:gd name="f67" fmla="*/ f36 1 f42"/>
                <a:gd name="f68" fmla="*/ f54 1 f41"/>
                <a:gd name="f69" fmla="*/ f55 1 f42"/>
                <a:gd name="f70" fmla="*/ f56 1 f41"/>
                <a:gd name="f71" fmla="*/ f57 1 f42"/>
                <a:gd name="f72" fmla="*/ f58 1 f41"/>
                <a:gd name="f73" fmla="*/ f59 1 f42"/>
                <a:gd name="f74" fmla="*/ f60 1 f41"/>
                <a:gd name="f75" fmla="*/ f61 1 f42"/>
                <a:gd name="f76" fmla="*/ f62 1 f41"/>
                <a:gd name="f77" fmla="*/ f63 1 f42"/>
                <a:gd name="f78" fmla="*/ f64 f32 1"/>
                <a:gd name="f79" fmla="*/ f65 f32 1"/>
                <a:gd name="f80" fmla="*/ f67 f33 1"/>
                <a:gd name="f81" fmla="*/ f66 f33 1"/>
                <a:gd name="f82" fmla="*/ f68 f32 1"/>
                <a:gd name="f83" fmla="*/ f69 f33 1"/>
                <a:gd name="f84" fmla="*/ f70 f32 1"/>
                <a:gd name="f85" fmla="*/ f71 f33 1"/>
                <a:gd name="f86" fmla="*/ f72 f32 1"/>
                <a:gd name="f87" fmla="*/ f73 f33 1"/>
                <a:gd name="f88" fmla="*/ f74 f32 1"/>
                <a:gd name="f89" fmla="*/ f75 f33 1"/>
                <a:gd name="f90" fmla="*/ f76 f32 1"/>
                <a:gd name="f91" fmla="*/ f7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2" y="f83"/>
                </a:cxn>
                <a:cxn ang="f53">
                  <a:pos x="f84" y="f85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82" y="f83"/>
                </a:cxn>
              </a:cxnLst>
              <a:rect l="f78" t="f81" r="f79" b="f80"/>
              <a:pathLst>
                <a:path w="71" h="87">
                  <a:moveTo>
                    <a:pt x="f6" y="f8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5" y="f21"/>
                    <a:pt x="f22" y="f23"/>
                  </a:cubicBezTo>
                  <a:cubicBezTo>
                    <a:pt x="f15" y="f5"/>
                    <a:pt x="f24" y="f25"/>
                    <a:pt x="f26" y="f22"/>
                  </a:cubicBezTo>
                  <a:cubicBezTo>
                    <a:pt x="f27" y="f28"/>
                    <a:pt x="f29" y="f30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1572F077-2FEB-4471-A192-3B113C0D7007}"/>
                </a:ext>
              </a:extLst>
            </p:cNvPr>
            <p:cNvSpPr/>
            <p:nvPr/>
          </p:nvSpPr>
          <p:spPr>
            <a:xfrm>
              <a:off x="6028328" y="4539090"/>
              <a:ext cx="75090" cy="968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7"/>
                <a:gd name="f8" fmla="val 19"/>
                <a:gd name="f9" fmla="val 27"/>
                <a:gd name="f10" fmla="val 63"/>
                <a:gd name="f11" fmla="val 33"/>
                <a:gd name="f12" fmla="val 59"/>
                <a:gd name="f13" fmla="val 39"/>
                <a:gd name="f14" fmla="val 46"/>
                <a:gd name="f15" fmla="val 57"/>
                <a:gd name="f16" fmla="val 29"/>
                <a:gd name="f17" fmla="val 69"/>
                <a:gd name="f18" fmla="val 12"/>
                <a:gd name="f19" fmla="val 82"/>
                <a:gd name="f20" fmla="val 9"/>
                <a:gd name="f21" fmla="val 84"/>
                <a:gd name="f22" fmla="val 5"/>
                <a:gd name="f23" fmla="val 2"/>
                <a:gd name="f24" fmla="val 83"/>
                <a:gd name="f25" fmla="val 79"/>
                <a:gd name="f26" fmla="val 77"/>
                <a:gd name="f27" fmla="val 53"/>
                <a:gd name="f28" fmla="val 15"/>
                <a:gd name="f29" fmla="val 10"/>
                <a:gd name="f30" fmla="val 40"/>
                <a:gd name="f31" fmla="val 3"/>
                <a:gd name="f32" fmla="val 48"/>
                <a:gd name="f33" fmla="val 4"/>
                <a:gd name="f34" fmla="val 7"/>
                <a:gd name="f35" fmla="+- 0 0 -90"/>
                <a:gd name="f36" fmla="*/ f3 1 67"/>
                <a:gd name="f37" fmla="*/ f4 1 87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67"/>
                <a:gd name="f46" fmla="*/ f42 1 87"/>
                <a:gd name="f47" fmla="*/ 67 f43 1"/>
                <a:gd name="f48" fmla="*/ 19 f42 1"/>
                <a:gd name="f49" fmla="*/ 59 f43 1"/>
                <a:gd name="f50" fmla="*/ 39 f42 1"/>
                <a:gd name="f51" fmla="*/ 12 f43 1"/>
                <a:gd name="f52" fmla="*/ 82 f42 1"/>
                <a:gd name="f53" fmla="*/ 2 f43 1"/>
                <a:gd name="f54" fmla="*/ 84 f42 1"/>
                <a:gd name="f55" fmla="*/ 0 f43 1"/>
                <a:gd name="f56" fmla="*/ 77 f42 1"/>
                <a:gd name="f57" fmla="*/ 33 f43 1"/>
                <a:gd name="f58" fmla="*/ 10 f42 1"/>
                <a:gd name="f59" fmla="*/ 57 f43 1"/>
                <a:gd name="f60" fmla="*/ 4 f42 1"/>
                <a:gd name="f61" fmla="+- f44 0 f1"/>
                <a:gd name="f62" fmla="*/ f47 1 67"/>
                <a:gd name="f63" fmla="*/ f48 1 87"/>
                <a:gd name="f64" fmla="*/ f49 1 67"/>
                <a:gd name="f65" fmla="*/ f50 1 87"/>
                <a:gd name="f66" fmla="*/ f51 1 67"/>
                <a:gd name="f67" fmla="*/ f52 1 87"/>
                <a:gd name="f68" fmla="*/ f53 1 67"/>
                <a:gd name="f69" fmla="*/ f54 1 87"/>
                <a:gd name="f70" fmla="*/ f55 1 67"/>
                <a:gd name="f71" fmla="*/ f56 1 87"/>
                <a:gd name="f72" fmla="*/ f57 1 67"/>
                <a:gd name="f73" fmla="*/ f58 1 87"/>
                <a:gd name="f74" fmla="*/ f59 1 67"/>
                <a:gd name="f75" fmla="*/ f60 1 87"/>
                <a:gd name="f76" fmla="*/ 0 1 f45"/>
                <a:gd name="f77" fmla="*/ f39 1 f45"/>
                <a:gd name="f78" fmla="*/ 0 1 f46"/>
                <a:gd name="f79" fmla="*/ f40 1 f46"/>
                <a:gd name="f80" fmla="*/ f62 1 f45"/>
                <a:gd name="f81" fmla="*/ f63 1 f46"/>
                <a:gd name="f82" fmla="*/ f64 1 f45"/>
                <a:gd name="f83" fmla="*/ f65 1 f46"/>
                <a:gd name="f84" fmla="*/ f66 1 f45"/>
                <a:gd name="f85" fmla="*/ f67 1 f46"/>
                <a:gd name="f86" fmla="*/ f68 1 f45"/>
                <a:gd name="f87" fmla="*/ f69 1 f46"/>
                <a:gd name="f88" fmla="*/ f70 1 f45"/>
                <a:gd name="f89" fmla="*/ f71 1 f46"/>
                <a:gd name="f90" fmla="*/ f72 1 f45"/>
                <a:gd name="f91" fmla="*/ f73 1 f46"/>
                <a:gd name="f92" fmla="*/ f74 1 f45"/>
                <a:gd name="f93" fmla="*/ f75 1 f46"/>
                <a:gd name="f94" fmla="*/ f76 f36 1"/>
                <a:gd name="f95" fmla="*/ f77 f36 1"/>
                <a:gd name="f96" fmla="*/ f79 f37 1"/>
                <a:gd name="f97" fmla="*/ f78 f37 1"/>
                <a:gd name="f98" fmla="*/ f80 f36 1"/>
                <a:gd name="f99" fmla="*/ f81 f37 1"/>
                <a:gd name="f100" fmla="*/ f82 f36 1"/>
                <a:gd name="f101" fmla="*/ f83 f37 1"/>
                <a:gd name="f102" fmla="*/ f84 f36 1"/>
                <a:gd name="f103" fmla="*/ f85 f37 1"/>
                <a:gd name="f104" fmla="*/ f86 f36 1"/>
                <a:gd name="f105" fmla="*/ f87 f37 1"/>
                <a:gd name="f106" fmla="*/ f88 f36 1"/>
                <a:gd name="f107" fmla="*/ f89 f37 1"/>
                <a:gd name="f108" fmla="*/ f90 f36 1"/>
                <a:gd name="f109" fmla="*/ f91 f37 1"/>
                <a:gd name="f110" fmla="*/ f92 f36 1"/>
                <a:gd name="f111" fmla="*/ f9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11"/>
                </a:cxn>
                <a:cxn ang="f61">
                  <a:pos x="f98" y="f99"/>
                </a:cxn>
              </a:cxnLst>
              <a:rect l="f94" t="f97" r="f95" b="f96"/>
              <a:pathLst>
                <a:path w="67" h="87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7"/>
                    <a:pt x="f23" y="f21"/>
                  </a:cubicBezTo>
                  <a:cubicBezTo>
                    <a:pt x="f5" y="f24"/>
                    <a:pt x="f5" y="f25"/>
                    <a:pt x="f5" y="f26"/>
                  </a:cubicBezTo>
                  <a:cubicBezTo>
                    <a:pt x="f20" y="f27"/>
                    <a:pt x="f28" y="f16"/>
                    <a:pt x="f11" y="f29"/>
                  </a:cubicBezTo>
                  <a:cubicBezTo>
                    <a:pt x="f30" y="f31"/>
                    <a:pt x="f32" y="f5"/>
                    <a:pt x="f15" y="f33"/>
                  </a:cubicBezTo>
                  <a:cubicBezTo>
                    <a:pt x="f10" y="f34"/>
                    <a:pt x="f6" y="f18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Freeform 65">
              <a:extLst>
                <a:ext uri="{FF2B5EF4-FFF2-40B4-BE49-F238E27FC236}">
                  <a16:creationId xmlns:a16="http://schemas.microsoft.com/office/drawing/2014/main" id="{3CF77CDB-538A-4A8A-9A47-1B00961B2323}"/>
                </a:ext>
              </a:extLst>
            </p:cNvPr>
            <p:cNvSpPr/>
            <p:nvPr/>
          </p:nvSpPr>
          <p:spPr>
            <a:xfrm>
              <a:off x="5496659" y="2347036"/>
              <a:ext cx="67821" cy="581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52"/>
                <a:gd name="f8" fmla="val 41"/>
                <a:gd name="f9" fmla="val 23"/>
                <a:gd name="f10" fmla="val 33"/>
                <a:gd name="f11" fmla="val 2"/>
                <a:gd name="f12" fmla="val 19"/>
                <a:gd name="f13" fmla="val 3"/>
                <a:gd name="f14" fmla="val 4"/>
                <a:gd name="f15" fmla="val 15"/>
                <a:gd name="f16" fmla="val 1"/>
                <a:gd name="f17" fmla="val 28"/>
                <a:gd name="f18" fmla="val 48"/>
                <a:gd name="f19" fmla="val 14"/>
                <a:gd name="f20" fmla="val 32"/>
                <a:gd name="f21" fmla="val 45"/>
                <a:gd name="f22" fmla="val 54"/>
                <a:gd name="f23" fmla="+- 0 0 -90"/>
                <a:gd name="f24" fmla="*/ f3 1 61"/>
                <a:gd name="f25" fmla="*/ f4 1 5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61"/>
                <a:gd name="f34" fmla="*/ f30 1 52"/>
                <a:gd name="f35" fmla="*/ 41 f31 1"/>
                <a:gd name="f36" fmla="*/ 52 f30 1"/>
                <a:gd name="f37" fmla="*/ 2 f31 1"/>
                <a:gd name="f38" fmla="*/ 19 f30 1"/>
                <a:gd name="f39" fmla="*/ 28 f31 1"/>
                <a:gd name="f40" fmla="*/ 1 f30 1"/>
                <a:gd name="f41" fmla="*/ 61 f31 1"/>
                <a:gd name="f42" fmla="*/ 32 f30 1"/>
                <a:gd name="f43" fmla="+- f32 0 f1"/>
                <a:gd name="f44" fmla="*/ f35 1 61"/>
                <a:gd name="f45" fmla="*/ f36 1 52"/>
                <a:gd name="f46" fmla="*/ f37 1 61"/>
                <a:gd name="f47" fmla="*/ f38 1 52"/>
                <a:gd name="f48" fmla="*/ f39 1 61"/>
                <a:gd name="f49" fmla="*/ f40 1 52"/>
                <a:gd name="f50" fmla="*/ f41 1 61"/>
                <a:gd name="f51" fmla="*/ f42 1 52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61" h="52">
                  <a:moveTo>
                    <a:pt x="f8" y="f7"/>
                  </a:moveTo>
                  <a:cubicBezTo>
                    <a:pt x="f9" y="f7"/>
                    <a:pt x="f5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5"/>
                    <a:pt x="f6" y="f19"/>
                    <a:pt x="f6" y="f20"/>
                  </a:cubicBezTo>
                  <a:cubicBezTo>
                    <a:pt x="f6" y="f21"/>
                    <a:pt x="f22" y="f7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Freeform 66">
              <a:extLst>
                <a:ext uri="{FF2B5EF4-FFF2-40B4-BE49-F238E27FC236}">
                  <a16:creationId xmlns:a16="http://schemas.microsoft.com/office/drawing/2014/main" id="{580D4E9F-5AFD-434F-8F40-E2283AA7629C}"/>
                </a:ext>
              </a:extLst>
            </p:cNvPr>
            <p:cNvSpPr/>
            <p:nvPr/>
          </p:nvSpPr>
          <p:spPr>
            <a:xfrm>
              <a:off x="5908432" y="2348252"/>
              <a:ext cx="65397" cy="581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52"/>
                <a:gd name="f8" fmla="val 33"/>
                <a:gd name="f9" fmla="val 44"/>
                <a:gd name="f10" fmla="val 1"/>
                <a:gd name="f11" fmla="val 57"/>
                <a:gd name="f12" fmla="val 3"/>
                <a:gd name="f13" fmla="val 58"/>
                <a:gd name="f14" fmla="val 18"/>
                <a:gd name="f15" fmla="val 36"/>
                <a:gd name="f16" fmla="val 19"/>
                <a:gd name="f17" fmla="val 51"/>
                <a:gd name="f18" fmla="val 5"/>
                <a:gd name="f19" fmla="val 50"/>
                <a:gd name="f20" fmla="val 43"/>
                <a:gd name="f21" fmla="val 30"/>
                <a:gd name="f22" fmla="val 11"/>
                <a:gd name="f23" fmla="val 12"/>
                <a:gd name="f24" fmla="+- 0 0 -90"/>
                <a:gd name="f25" fmla="*/ f3 1 59"/>
                <a:gd name="f26" fmla="*/ f4 1 5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59"/>
                <a:gd name="f35" fmla="*/ f31 1 52"/>
                <a:gd name="f36" fmla="*/ 33 f32 1"/>
                <a:gd name="f37" fmla="*/ 0 f31 1"/>
                <a:gd name="f38" fmla="*/ 58 f32 1"/>
                <a:gd name="f39" fmla="*/ 18 f31 1"/>
                <a:gd name="f40" fmla="*/ 19 f32 1"/>
                <a:gd name="f41" fmla="*/ 51 f31 1"/>
                <a:gd name="f42" fmla="*/ 0 f32 1"/>
                <a:gd name="f43" fmla="*/ 30 f31 1"/>
                <a:gd name="f44" fmla="+- f33 0 f1"/>
                <a:gd name="f45" fmla="*/ f36 1 59"/>
                <a:gd name="f46" fmla="*/ f37 1 52"/>
                <a:gd name="f47" fmla="*/ f38 1 59"/>
                <a:gd name="f48" fmla="*/ f39 1 52"/>
                <a:gd name="f49" fmla="*/ f40 1 59"/>
                <a:gd name="f50" fmla="*/ f41 1 52"/>
                <a:gd name="f51" fmla="*/ f42 1 59"/>
                <a:gd name="f52" fmla="*/ f43 1 52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59" h="5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6" y="f8"/>
                    <a:pt x="f15" y="f7"/>
                    <a:pt x="f16" y="f17"/>
                  </a:cubicBez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23" y="f5"/>
                    <a:pt x="f8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Freeform 67">
              <a:extLst>
                <a:ext uri="{FF2B5EF4-FFF2-40B4-BE49-F238E27FC236}">
                  <a16:creationId xmlns:a16="http://schemas.microsoft.com/office/drawing/2014/main" id="{0E25104A-20B2-48DB-9890-45DB37102751}"/>
                </a:ext>
              </a:extLst>
            </p:cNvPr>
            <p:cNvSpPr/>
            <p:nvPr/>
          </p:nvSpPr>
          <p:spPr>
            <a:xfrm>
              <a:off x="4750637" y="3736146"/>
              <a:ext cx="44805" cy="823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75"/>
                <a:gd name="f8" fmla="val 50"/>
                <a:gd name="f9" fmla="val 40"/>
                <a:gd name="f10" fmla="val 59"/>
                <a:gd name="f11" fmla="val 69"/>
                <a:gd name="f12" fmla="val 29"/>
                <a:gd name="f13" fmla="val 72"/>
                <a:gd name="f14" fmla="val 16"/>
                <a:gd name="f15" fmla="val 11"/>
                <a:gd name="f16" fmla="val 64"/>
                <a:gd name="f17" fmla="val 8"/>
                <a:gd name="f18" fmla="val 55"/>
                <a:gd name="f19" fmla="val 4"/>
                <a:gd name="f20" fmla="val 45"/>
                <a:gd name="f21" fmla="val 2"/>
                <a:gd name="f22" fmla="val 35"/>
                <a:gd name="f23" fmla="val 1"/>
                <a:gd name="f24" fmla="val 24"/>
                <a:gd name="f25" fmla="val 15"/>
                <a:gd name="f26" fmla="val 12"/>
                <a:gd name="f27" fmla="val 34"/>
                <a:gd name="f28" fmla="val 39"/>
                <a:gd name="f29" fmla="val 27"/>
                <a:gd name="f30" fmla="val 38"/>
                <a:gd name="f31" fmla="+- 0 0 -90"/>
                <a:gd name="f32" fmla="*/ f3 1 41"/>
                <a:gd name="f33" fmla="*/ f4 1 75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41"/>
                <a:gd name="f42" fmla="*/ f38 1 75"/>
                <a:gd name="f43" fmla="*/ 41 f39 1"/>
                <a:gd name="f44" fmla="*/ 50 f38 1"/>
                <a:gd name="f45" fmla="*/ 29 f39 1"/>
                <a:gd name="f46" fmla="*/ 72 f38 1"/>
                <a:gd name="f47" fmla="*/ 8 f39 1"/>
                <a:gd name="f48" fmla="*/ 55 f38 1"/>
                <a:gd name="f49" fmla="*/ 1 f39 1"/>
                <a:gd name="f50" fmla="*/ 24 f38 1"/>
                <a:gd name="f51" fmla="*/ 12 f39 1"/>
                <a:gd name="f52" fmla="*/ 2 f38 1"/>
                <a:gd name="f53" fmla="*/ 34 f39 1"/>
                <a:gd name="f54" fmla="*/ 16 f38 1"/>
                <a:gd name="f55" fmla="+- f40 0 f1"/>
                <a:gd name="f56" fmla="*/ f43 1 41"/>
                <a:gd name="f57" fmla="*/ f44 1 75"/>
                <a:gd name="f58" fmla="*/ f45 1 41"/>
                <a:gd name="f59" fmla="*/ f46 1 75"/>
                <a:gd name="f60" fmla="*/ f47 1 41"/>
                <a:gd name="f61" fmla="*/ f48 1 75"/>
                <a:gd name="f62" fmla="*/ f49 1 41"/>
                <a:gd name="f63" fmla="*/ f50 1 75"/>
                <a:gd name="f64" fmla="*/ f51 1 41"/>
                <a:gd name="f65" fmla="*/ f52 1 75"/>
                <a:gd name="f66" fmla="*/ f53 1 41"/>
                <a:gd name="f67" fmla="*/ f54 1 75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2"/>
                <a:gd name="f80" fmla="*/ f64 1 f41"/>
                <a:gd name="f81" fmla="*/ f65 1 f42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3 1"/>
                <a:gd name="f96" fmla="*/ f80 f32 1"/>
                <a:gd name="f97" fmla="*/ f81 f33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41" h="75">
                  <a:moveTo>
                    <a:pt x="f6" y="f8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5" y="f25"/>
                    <a:pt x="f23" y="f19"/>
                    <a:pt x="f26" y="f21"/>
                  </a:cubicBezTo>
                  <a:cubicBezTo>
                    <a:pt x="f24" y="f5"/>
                    <a:pt x="f12" y="f17"/>
                    <a:pt x="f27" y="f14"/>
                  </a:cubicBezTo>
                  <a:cubicBezTo>
                    <a:pt x="f28" y="f29"/>
                    <a:pt x="f6" y="f30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Freeform 68">
              <a:extLst>
                <a:ext uri="{FF2B5EF4-FFF2-40B4-BE49-F238E27FC236}">
                  <a16:creationId xmlns:a16="http://schemas.microsoft.com/office/drawing/2014/main" id="{CD9205AE-BCD7-4A88-A37B-1DD50E54CE4F}"/>
                </a:ext>
              </a:extLst>
            </p:cNvPr>
            <p:cNvSpPr/>
            <p:nvPr/>
          </p:nvSpPr>
          <p:spPr>
            <a:xfrm>
              <a:off x="6677460" y="3736146"/>
              <a:ext cx="42391" cy="823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74"/>
                <a:gd name="f8" fmla="val 42"/>
                <a:gd name="f9" fmla="val 1"/>
                <a:gd name="f10" fmla="val 32"/>
                <a:gd name="f11" fmla="val 3"/>
                <a:gd name="f12" fmla="val 19"/>
                <a:gd name="f13" fmla="val 11"/>
                <a:gd name="f14" fmla="val 9"/>
                <a:gd name="f15" fmla="val 15"/>
                <a:gd name="f16" fmla="val 21"/>
                <a:gd name="f17" fmla="val 28"/>
                <a:gd name="f18" fmla="val 2"/>
                <a:gd name="f19" fmla="val 36"/>
                <a:gd name="f20" fmla="val 4"/>
                <a:gd name="f21" fmla="val 38"/>
                <a:gd name="f22" fmla="val 10"/>
                <a:gd name="f23" fmla="val 17"/>
                <a:gd name="f24" fmla="val 31"/>
                <a:gd name="f25" fmla="val 37"/>
                <a:gd name="f26" fmla="val 45"/>
                <a:gd name="f27" fmla="val 58"/>
                <a:gd name="f28" fmla="val 66"/>
                <a:gd name="f29" fmla="val 24"/>
                <a:gd name="f30" fmla="val 13"/>
                <a:gd name="f31" fmla="val 72"/>
                <a:gd name="f32" fmla="val 71"/>
                <a:gd name="f33" fmla="val 61"/>
                <a:gd name="f34" fmla="val 52"/>
                <a:gd name="f35" fmla="val 50"/>
                <a:gd name="f36" fmla="val 47"/>
                <a:gd name="f37" fmla="+- 0 0 -90"/>
                <a:gd name="f38" fmla="*/ f3 1 39"/>
                <a:gd name="f39" fmla="*/ f4 1 74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39"/>
                <a:gd name="f48" fmla="*/ f44 1 74"/>
                <a:gd name="f49" fmla="*/ 0 f45 1"/>
                <a:gd name="f50" fmla="*/ 42 f44 1"/>
                <a:gd name="f51" fmla="*/ 11 f45 1"/>
                <a:gd name="f52" fmla="*/ 9 f44 1"/>
                <a:gd name="f53" fmla="*/ 28 f45 1"/>
                <a:gd name="f54" fmla="*/ 2 f44 1"/>
                <a:gd name="f55" fmla="*/ 39 f45 1"/>
                <a:gd name="f56" fmla="*/ 17 f44 1"/>
                <a:gd name="f57" fmla="*/ 31 f45 1"/>
                <a:gd name="f58" fmla="*/ 58 f44 1"/>
                <a:gd name="f59" fmla="*/ 13 f45 1"/>
                <a:gd name="f60" fmla="*/ 72 f44 1"/>
                <a:gd name="f61" fmla="*/ 52 f44 1"/>
                <a:gd name="f62" fmla="+- f46 0 f1"/>
                <a:gd name="f63" fmla="*/ f49 1 39"/>
                <a:gd name="f64" fmla="*/ f50 1 74"/>
                <a:gd name="f65" fmla="*/ f51 1 39"/>
                <a:gd name="f66" fmla="*/ f52 1 74"/>
                <a:gd name="f67" fmla="*/ f53 1 39"/>
                <a:gd name="f68" fmla="*/ f54 1 74"/>
                <a:gd name="f69" fmla="*/ f55 1 39"/>
                <a:gd name="f70" fmla="*/ f56 1 74"/>
                <a:gd name="f71" fmla="*/ f57 1 39"/>
                <a:gd name="f72" fmla="*/ f58 1 74"/>
                <a:gd name="f73" fmla="*/ f59 1 39"/>
                <a:gd name="f74" fmla="*/ f60 1 74"/>
                <a:gd name="f75" fmla="*/ f61 1 74"/>
                <a:gd name="f76" fmla="*/ 0 1 f47"/>
                <a:gd name="f77" fmla="*/ f41 1 f47"/>
                <a:gd name="f78" fmla="*/ 0 1 f48"/>
                <a:gd name="f79" fmla="*/ f42 1 f48"/>
                <a:gd name="f80" fmla="*/ f63 1 f47"/>
                <a:gd name="f81" fmla="*/ f64 1 f48"/>
                <a:gd name="f82" fmla="*/ f65 1 f47"/>
                <a:gd name="f83" fmla="*/ f66 1 f48"/>
                <a:gd name="f84" fmla="*/ f67 1 f47"/>
                <a:gd name="f85" fmla="*/ f68 1 f48"/>
                <a:gd name="f86" fmla="*/ f69 1 f47"/>
                <a:gd name="f87" fmla="*/ f70 1 f48"/>
                <a:gd name="f88" fmla="*/ f71 1 f47"/>
                <a:gd name="f89" fmla="*/ f72 1 f48"/>
                <a:gd name="f90" fmla="*/ f73 1 f47"/>
                <a:gd name="f91" fmla="*/ f74 1 f48"/>
                <a:gd name="f92" fmla="*/ f75 1 f48"/>
                <a:gd name="f93" fmla="*/ f76 f38 1"/>
                <a:gd name="f94" fmla="*/ f77 f38 1"/>
                <a:gd name="f95" fmla="*/ f79 f39 1"/>
                <a:gd name="f96" fmla="*/ f78 f39 1"/>
                <a:gd name="f97" fmla="*/ f80 f38 1"/>
                <a:gd name="f98" fmla="*/ f81 f39 1"/>
                <a:gd name="f99" fmla="*/ f82 f38 1"/>
                <a:gd name="f100" fmla="*/ f83 f39 1"/>
                <a:gd name="f101" fmla="*/ f84 f38 1"/>
                <a:gd name="f102" fmla="*/ f85 f39 1"/>
                <a:gd name="f103" fmla="*/ f86 f38 1"/>
                <a:gd name="f104" fmla="*/ f87 f39 1"/>
                <a:gd name="f105" fmla="*/ f88 f38 1"/>
                <a:gd name="f106" fmla="*/ f89 f39 1"/>
                <a:gd name="f107" fmla="*/ f90 f38 1"/>
                <a:gd name="f108" fmla="*/ f91 f39 1"/>
                <a:gd name="f109" fmla="*/ f92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107" y="f108"/>
                </a:cxn>
                <a:cxn ang="f62">
                  <a:pos x="f97" y="f109"/>
                </a:cxn>
                <a:cxn ang="f62">
                  <a:pos x="f97" y="f98"/>
                </a:cxn>
              </a:cxnLst>
              <a:rect l="f93" t="f96" r="f94" b="f95"/>
              <a:pathLst>
                <a:path w="39" h="7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1"/>
                    <a:pt x="f16" y="f5"/>
                    <a:pt x="f17" y="f18"/>
                  </a:cubicBezTo>
                  <a:cubicBezTo>
                    <a:pt x="f19" y="f20"/>
                    <a:pt x="f21" y="f22"/>
                    <a:pt x="f6" y="f23"/>
                  </a:cubicBezTo>
                  <a:cubicBezTo>
                    <a:pt x="f6" y="f24"/>
                    <a:pt x="f25" y="f26"/>
                    <a:pt x="f24" y="f27"/>
                  </a:cubicBezTo>
                  <a:cubicBezTo>
                    <a:pt x="f17" y="f28"/>
                    <a:pt x="f29" y="f7"/>
                    <a:pt x="f30" y="f31"/>
                  </a:cubicBezTo>
                  <a:cubicBezTo>
                    <a:pt x="f11" y="f32"/>
                    <a:pt x="f9" y="f33"/>
                    <a:pt x="f5" y="f34"/>
                  </a:cubicBezTo>
                  <a:cubicBezTo>
                    <a:pt x="f5" y="f35"/>
                    <a:pt x="f5" y="f36"/>
                    <a:pt x="f5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Freeform 69">
              <a:extLst>
                <a:ext uri="{FF2B5EF4-FFF2-40B4-BE49-F238E27FC236}">
                  <a16:creationId xmlns:a16="http://schemas.microsoft.com/office/drawing/2014/main" id="{FAFF4749-A09E-4889-A667-3CC1C8609ADC}"/>
                </a:ext>
              </a:extLst>
            </p:cNvPr>
            <p:cNvSpPr/>
            <p:nvPr/>
          </p:nvSpPr>
          <p:spPr>
            <a:xfrm>
              <a:off x="5873310" y="2441502"/>
              <a:ext cx="44805" cy="823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74"/>
                <a:gd name="f8" fmla="val 48"/>
                <a:gd name="f9" fmla="val 1"/>
                <a:gd name="f10" fmla="val 34"/>
                <a:gd name="f11" fmla="val 5"/>
                <a:gd name="f12" fmla="val 20"/>
                <a:gd name="f13" fmla="val 15"/>
                <a:gd name="f14" fmla="val 8"/>
                <a:gd name="f15" fmla="val 19"/>
                <a:gd name="f16" fmla="val 3"/>
                <a:gd name="f17" fmla="val 25"/>
                <a:gd name="f18" fmla="val 31"/>
                <a:gd name="f19" fmla="val 37"/>
                <a:gd name="f20" fmla="val 39"/>
                <a:gd name="f21" fmla="val 10"/>
                <a:gd name="f22" fmla="val 40"/>
                <a:gd name="f23" fmla="val 33"/>
                <a:gd name="f24" fmla="val 49"/>
                <a:gd name="f25" fmla="val 28"/>
                <a:gd name="f26" fmla="val 64"/>
                <a:gd name="f27" fmla="val 24"/>
                <a:gd name="f28" fmla="val 70"/>
                <a:gd name="f29" fmla="val 18"/>
                <a:gd name="f30" fmla="val 11"/>
                <a:gd name="f31" fmla="val 71"/>
                <a:gd name="f32" fmla="val 68"/>
                <a:gd name="f33" fmla="val 59"/>
                <a:gd name="f34" fmla="+- 0 0 -90"/>
                <a:gd name="f35" fmla="*/ f3 1 41"/>
                <a:gd name="f36" fmla="*/ f4 1 74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41"/>
                <a:gd name="f45" fmla="*/ f41 1 74"/>
                <a:gd name="f46" fmla="*/ 0 f42 1"/>
                <a:gd name="f47" fmla="*/ 48 f41 1"/>
                <a:gd name="f48" fmla="*/ 15 f42 1"/>
                <a:gd name="f49" fmla="*/ 8 f41 1"/>
                <a:gd name="f50" fmla="*/ 31 f42 1"/>
                <a:gd name="f51" fmla="*/ 3 f41 1"/>
                <a:gd name="f52" fmla="*/ 40 f42 1"/>
                <a:gd name="f53" fmla="*/ 15 f41 1"/>
                <a:gd name="f54" fmla="*/ 28 f42 1"/>
                <a:gd name="f55" fmla="*/ 64 f41 1"/>
                <a:gd name="f56" fmla="*/ 11 f42 1"/>
                <a:gd name="f57" fmla="*/ 71 f41 1"/>
                <a:gd name="f58" fmla="+- f43 0 f1"/>
                <a:gd name="f59" fmla="*/ f46 1 41"/>
                <a:gd name="f60" fmla="*/ f47 1 74"/>
                <a:gd name="f61" fmla="*/ f48 1 41"/>
                <a:gd name="f62" fmla="*/ f49 1 74"/>
                <a:gd name="f63" fmla="*/ f50 1 41"/>
                <a:gd name="f64" fmla="*/ f51 1 74"/>
                <a:gd name="f65" fmla="*/ f52 1 41"/>
                <a:gd name="f66" fmla="*/ f53 1 74"/>
                <a:gd name="f67" fmla="*/ f54 1 41"/>
                <a:gd name="f68" fmla="*/ f55 1 74"/>
                <a:gd name="f69" fmla="*/ f56 1 41"/>
                <a:gd name="f70" fmla="*/ f57 1 74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41" h="7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5"/>
                    <a:pt x="f18" y="f16"/>
                  </a:cubicBezTo>
                  <a:cubicBezTo>
                    <a:pt x="f19" y="f11"/>
                    <a:pt x="f20" y="f21"/>
                    <a:pt x="f22" y="f13"/>
                  </a:cubicBezTo>
                  <a:cubicBezTo>
                    <a:pt x="f6" y="f23"/>
                    <a:pt x="f19" y="f24"/>
                    <a:pt x="f25" y="f26"/>
                  </a:cubicBezTo>
                  <a:cubicBezTo>
                    <a:pt x="f27" y="f28"/>
                    <a:pt x="f29" y="f7"/>
                    <a:pt x="f30" y="f31"/>
                  </a:cubicBezTo>
                  <a:cubicBezTo>
                    <a:pt x="f9" y="f32"/>
                    <a:pt x="f5" y="f33"/>
                    <a:pt x="f5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Freeform 70">
              <a:extLst>
                <a:ext uri="{FF2B5EF4-FFF2-40B4-BE49-F238E27FC236}">
                  <a16:creationId xmlns:a16="http://schemas.microsoft.com/office/drawing/2014/main" id="{92989CDD-F58C-494B-AA6F-4E655AAEC607}"/>
                </a:ext>
              </a:extLst>
            </p:cNvPr>
            <p:cNvSpPr/>
            <p:nvPr/>
          </p:nvSpPr>
          <p:spPr>
            <a:xfrm>
              <a:off x="5554797" y="2442719"/>
              <a:ext cx="44805" cy="811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73"/>
                <a:gd name="f8" fmla="val 49"/>
                <a:gd name="f9" fmla="val 40"/>
                <a:gd name="f10" fmla="val 58"/>
                <a:gd name="f11" fmla="val 39"/>
                <a:gd name="f12" fmla="val 67"/>
                <a:gd name="f13" fmla="val 29"/>
                <a:gd name="f14" fmla="val 70"/>
                <a:gd name="f15" fmla="val 18"/>
                <a:gd name="f16" fmla="val 13"/>
                <a:gd name="f17" fmla="val 66"/>
                <a:gd name="f18" fmla="val 9"/>
                <a:gd name="f19" fmla="val 57"/>
                <a:gd name="f20" fmla="val 4"/>
                <a:gd name="f21" fmla="val 46"/>
                <a:gd name="f22" fmla="val 34"/>
                <a:gd name="f23" fmla="val 21"/>
                <a:gd name="f24" fmla="val 1"/>
                <a:gd name="f25" fmla="val 11"/>
                <a:gd name="f26" fmla="val 2"/>
                <a:gd name="f27" fmla="val 19"/>
                <a:gd name="f28" fmla="val 25"/>
                <a:gd name="f29" fmla="val 5"/>
                <a:gd name="f30" fmla="val 12"/>
                <a:gd name="f31" fmla="val 36"/>
                <a:gd name="f32" fmla="val 23"/>
                <a:gd name="f33" fmla="+- 0 0 -90"/>
                <a:gd name="f34" fmla="*/ f3 1 41"/>
                <a:gd name="f35" fmla="*/ f4 1 73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41"/>
                <a:gd name="f44" fmla="*/ f40 1 73"/>
                <a:gd name="f45" fmla="*/ 41 f41 1"/>
                <a:gd name="f46" fmla="*/ 49 f40 1"/>
                <a:gd name="f47" fmla="*/ 29 f41 1"/>
                <a:gd name="f48" fmla="*/ 70 f40 1"/>
                <a:gd name="f49" fmla="*/ 9 f41 1"/>
                <a:gd name="f50" fmla="*/ 57 f40 1"/>
                <a:gd name="f51" fmla="*/ 0 f41 1"/>
                <a:gd name="f52" fmla="*/ 21 f40 1"/>
                <a:gd name="f53" fmla="*/ 11 f41 1"/>
                <a:gd name="f54" fmla="*/ 2 f40 1"/>
                <a:gd name="f55" fmla="*/ 12 f40 1"/>
                <a:gd name="f56" fmla="+- f42 0 f1"/>
                <a:gd name="f57" fmla="*/ f45 1 41"/>
                <a:gd name="f58" fmla="*/ f46 1 73"/>
                <a:gd name="f59" fmla="*/ f47 1 41"/>
                <a:gd name="f60" fmla="*/ f48 1 73"/>
                <a:gd name="f61" fmla="*/ f49 1 41"/>
                <a:gd name="f62" fmla="*/ f50 1 73"/>
                <a:gd name="f63" fmla="*/ f51 1 41"/>
                <a:gd name="f64" fmla="*/ f52 1 73"/>
                <a:gd name="f65" fmla="*/ f53 1 41"/>
                <a:gd name="f66" fmla="*/ f54 1 73"/>
                <a:gd name="f67" fmla="*/ f55 1 73"/>
                <a:gd name="f68" fmla="*/ 0 1 f43"/>
                <a:gd name="f69" fmla="*/ f37 1 f43"/>
                <a:gd name="f70" fmla="*/ 0 1 f44"/>
                <a:gd name="f71" fmla="*/ f38 1 f44"/>
                <a:gd name="f72" fmla="*/ f57 1 f43"/>
                <a:gd name="f73" fmla="*/ f58 1 f44"/>
                <a:gd name="f74" fmla="*/ f59 1 f43"/>
                <a:gd name="f75" fmla="*/ f60 1 f44"/>
                <a:gd name="f76" fmla="*/ f61 1 f43"/>
                <a:gd name="f77" fmla="*/ f62 1 f44"/>
                <a:gd name="f78" fmla="*/ f63 1 f43"/>
                <a:gd name="f79" fmla="*/ f64 1 f44"/>
                <a:gd name="f80" fmla="*/ f65 1 f43"/>
                <a:gd name="f81" fmla="*/ f66 1 f44"/>
                <a:gd name="f82" fmla="*/ f67 1 f44"/>
                <a:gd name="f83" fmla="*/ f68 f34 1"/>
                <a:gd name="f84" fmla="*/ f69 f34 1"/>
                <a:gd name="f85" fmla="*/ f71 f35 1"/>
                <a:gd name="f86" fmla="*/ f70 f35 1"/>
                <a:gd name="f87" fmla="*/ f72 f34 1"/>
                <a:gd name="f88" fmla="*/ f73 f35 1"/>
                <a:gd name="f89" fmla="*/ f74 f34 1"/>
                <a:gd name="f90" fmla="*/ f75 f35 1"/>
                <a:gd name="f91" fmla="*/ f76 f34 1"/>
                <a:gd name="f92" fmla="*/ f77 f35 1"/>
                <a:gd name="f93" fmla="*/ f78 f34 1"/>
                <a:gd name="f94" fmla="*/ f79 f35 1"/>
                <a:gd name="f95" fmla="*/ f80 f34 1"/>
                <a:gd name="f96" fmla="*/ f81 f35 1"/>
                <a:gd name="f97" fmla="*/ f8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7" y="f88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95" y="f96"/>
                </a:cxn>
                <a:cxn ang="f56">
                  <a:pos x="f89" y="f97"/>
                </a:cxn>
                <a:cxn ang="f56">
                  <a:pos x="f87" y="f88"/>
                </a:cxn>
              </a:cxnLst>
              <a:rect l="f83" t="f86" r="f84" b="f85"/>
              <a:pathLst>
                <a:path w="41" h="73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16"/>
                    <a:pt x="f24" y="f20"/>
                    <a:pt x="f25" y="f26"/>
                  </a:cubicBezTo>
                  <a:cubicBezTo>
                    <a:pt x="f27" y="f5"/>
                    <a:pt x="f28" y="f29"/>
                    <a:pt x="f13" y="f30"/>
                  </a:cubicBezTo>
                  <a:cubicBezTo>
                    <a:pt x="f31" y="f32"/>
                    <a:pt x="f9" y="f31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Freeform 71">
              <a:extLst>
                <a:ext uri="{FF2B5EF4-FFF2-40B4-BE49-F238E27FC236}">
                  <a16:creationId xmlns:a16="http://schemas.microsoft.com/office/drawing/2014/main" id="{26CAB85B-2B75-46B7-ABEE-B5086DF39CAD}"/>
                </a:ext>
              </a:extLst>
            </p:cNvPr>
            <p:cNvSpPr/>
            <p:nvPr/>
          </p:nvSpPr>
          <p:spPr>
            <a:xfrm>
              <a:off x="6281443" y="1588907"/>
              <a:ext cx="61767" cy="569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51"/>
                <a:gd name="f8" fmla="val 27"/>
                <a:gd name="f9" fmla="val 13"/>
                <a:gd name="f10" fmla="val 38"/>
                <a:gd name="f11" fmla="val 2"/>
                <a:gd name="f12" fmla="val 25"/>
                <a:gd name="f13" fmla="val 4"/>
                <a:gd name="f14" fmla="val 11"/>
                <a:gd name="f15" fmla="val 12"/>
                <a:gd name="f16" fmla="val 1"/>
                <a:gd name="f17" fmla="val 42"/>
                <a:gd name="f18" fmla="val 14"/>
                <a:gd name="f19" fmla="val 54"/>
                <a:gd name="f20" fmla="val 29"/>
                <a:gd name="f21" fmla="val 53"/>
                <a:gd name="f22" fmla="val 47"/>
                <a:gd name="f23" fmla="val 40"/>
                <a:gd name="f24" fmla="val 50"/>
                <a:gd name="f25" fmla="+- 0 0 -90"/>
                <a:gd name="f26" fmla="*/ f3 1 55"/>
                <a:gd name="f27" fmla="*/ f4 1 5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5"/>
                <a:gd name="f36" fmla="*/ f32 1 51"/>
                <a:gd name="f37" fmla="*/ 27 f33 1"/>
                <a:gd name="f38" fmla="*/ 51 f32 1"/>
                <a:gd name="f39" fmla="*/ 2 f33 1"/>
                <a:gd name="f40" fmla="*/ 25 f32 1"/>
                <a:gd name="f41" fmla="*/ 1 f32 1"/>
                <a:gd name="f42" fmla="*/ 54 f33 1"/>
                <a:gd name="f43" fmla="*/ 29 f32 1"/>
                <a:gd name="f44" fmla="+- f34 0 f1"/>
                <a:gd name="f45" fmla="*/ f37 1 55"/>
                <a:gd name="f46" fmla="*/ f38 1 51"/>
                <a:gd name="f47" fmla="*/ f39 1 55"/>
                <a:gd name="f48" fmla="*/ f40 1 51"/>
                <a:gd name="f49" fmla="*/ f41 1 51"/>
                <a:gd name="f50" fmla="*/ f42 1 55"/>
                <a:gd name="f51" fmla="*/ f43 1 51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6"/>
                <a:gd name="f61" fmla="*/ f50 1 f35"/>
                <a:gd name="f62" fmla="*/ f51 1 f36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7 1"/>
                <a:gd name="f72" fmla="*/ f61 f26 1"/>
                <a:gd name="f73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70"/>
                </a:cxn>
                <a:cxn ang="f44">
                  <a:pos x="f67" y="f71"/>
                </a:cxn>
                <a:cxn ang="f44">
                  <a:pos x="f72" y="f73"/>
                </a:cxn>
                <a:cxn ang="f44">
                  <a:pos x="f67" y="f68"/>
                </a:cxn>
              </a:cxnLst>
              <a:rect l="f63" t="f66" r="f64" b="f65"/>
              <a:pathLst>
                <a:path w="55" h="51">
                  <a:moveTo>
                    <a:pt x="f8" y="f7"/>
                  </a:moveTo>
                  <a:cubicBezTo>
                    <a:pt x="f9" y="f7"/>
                    <a:pt x="f5" y="f10"/>
                    <a:pt x="f11" y="f12"/>
                  </a:cubicBezTo>
                  <a:cubicBezTo>
                    <a:pt x="f13" y="f14"/>
                    <a:pt x="f15" y="f16"/>
                    <a:pt x="f8" y="f16"/>
                  </a:cubicBezTo>
                  <a:cubicBezTo>
                    <a:pt x="f17" y="f5"/>
                    <a:pt x="f6" y="f18"/>
                    <a:pt x="f19" y="f20"/>
                  </a:cubicBezTo>
                  <a:cubicBezTo>
                    <a:pt x="f21" y="f22"/>
                    <a:pt x="f23" y="f24"/>
                    <a:pt x="f8" y="f7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Freeform 72">
              <a:extLst>
                <a:ext uri="{FF2B5EF4-FFF2-40B4-BE49-F238E27FC236}">
                  <a16:creationId xmlns:a16="http://schemas.microsoft.com/office/drawing/2014/main" id="{63607FC6-A20B-46D4-9273-FD43F93FB61B}"/>
                </a:ext>
              </a:extLst>
            </p:cNvPr>
            <p:cNvSpPr/>
            <p:nvPr/>
          </p:nvSpPr>
          <p:spPr>
            <a:xfrm>
              <a:off x="5129710" y="1587691"/>
              <a:ext cx="58128" cy="581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26"/>
                <a:gd name="f8" fmla="val 51"/>
                <a:gd name="f9" fmla="val 43"/>
                <a:gd name="f10" fmla="val 27"/>
                <a:gd name="f11" fmla="val 14"/>
                <a:gd name="f12" fmla="val 1"/>
                <a:gd name="f13" fmla="val 48"/>
                <a:gd name="f14" fmla="val 31"/>
                <a:gd name="f15" fmla="val 15"/>
                <a:gd name="f16" fmla="val 29"/>
                <a:gd name="f17" fmla="val 2"/>
                <a:gd name="f18" fmla="val 44"/>
                <a:gd name="f19" fmla="val 3"/>
                <a:gd name="f20" fmla="val 13"/>
                <a:gd name="f21" fmla="+- 0 0 -90"/>
                <a:gd name="f22" fmla="*/ f3 1 52"/>
                <a:gd name="f23" fmla="*/ f4 1 52"/>
                <a:gd name="f24" fmla="val f5"/>
                <a:gd name="f25" fmla="val f6"/>
                <a:gd name="f26" fmla="*/ f21 f0 1"/>
                <a:gd name="f27" fmla="+- f25 0 f24"/>
                <a:gd name="f28" fmla="*/ f26 1 f2"/>
                <a:gd name="f29" fmla="*/ f27 1 52"/>
                <a:gd name="f30" fmla="*/ 52 f27 1"/>
                <a:gd name="f31" fmla="*/ 26 f27 1"/>
                <a:gd name="f32" fmla="*/ 27 f27 1"/>
                <a:gd name="f33" fmla="*/ 0 f27 1"/>
                <a:gd name="f34" fmla="*/ 31 f27 1"/>
                <a:gd name="f35" fmla="*/ 29 f27 1"/>
                <a:gd name="f36" fmla="*/ 2 f27 1"/>
                <a:gd name="f37" fmla="+- f28 0 f1"/>
                <a:gd name="f38" fmla="*/ f30 1 52"/>
                <a:gd name="f39" fmla="*/ f31 1 52"/>
                <a:gd name="f40" fmla="*/ f32 1 52"/>
                <a:gd name="f41" fmla="*/ f33 1 52"/>
                <a:gd name="f42" fmla="*/ f34 1 52"/>
                <a:gd name="f43" fmla="*/ f35 1 52"/>
                <a:gd name="f44" fmla="*/ f36 1 52"/>
                <a:gd name="f45" fmla="*/ 0 1 f29"/>
                <a:gd name="f46" fmla="*/ f25 1 f29"/>
                <a:gd name="f47" fmla="*/ f38 1 f29"/>
                <a:gd name="f48" fmla="*/ f39 1 f29"/>
                <a:gd name="f49" fmla="*/ f40 1 f29"/>
                <a:gd name="f50" fmla="*/ f41 1 f29"/>
                <a:gd name="f51" fmla="*/ f42 1 f29"/>
                <a:gd name="f52" fmla="*/ f43 1 f29"/>
                <a:gd name="f53" fmla="*/ f44 1 f29"/>
                <a:gd name="f54" fmla="*/ f45 f22 1"/>
                <a:gd name="f55" fmla="*/ f46 f22 1"/>
                <a:gd name="f56" fmla="*/ f46 f23 1"/>
                <a:gd name="f57" fmla="*/ f45 f23 1"/>
                <a:gd name="f58" fmla="*/ f47 f22 1"/>
                <a:gd name="f59" fmla="*/ f48 f23 1"/>
                <a:gd name="f60" fmla="*/ f49 f22 1"/>
                <a:gd name="f61" fmla="*/ f47 f23 1"/>
                <a:gd name="f62" fmla="*/ f50 f22 1"/>
                <a:gd name="f63" fmla="*/ f51 f23 1"/>
                <a:gd name="f64" fmla="*/ f52 f22 1"/>
                <a:gd name="f65" fmla="*/ f5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58" y="f59"/>
                </a:cxn>
              </a:cxnLst>
              <a:rect l="f54" t="f57" r="f55" b="f56"/>
              <a:pathLst>
                <a:path w="52" h="52">
                  <a:moveTo>
                    <a:pt x="f6" y="f7"/>
                  </a:moveTo>
                  <a:cubicBezTo>
                    <a:pt x="f8" y="f9"/>
                    <a:pt x="f9" y="f6"/>
                    <a:pt x="f10" y="f6"/>
                  </a:cubicBezTo>
                  <a:cubicBezTo>
                    <a:pt x="f11" y="f8"/>
                    <a:pt x="f12" y="f13"/>
                    <a:pt x="f5" y="f14"/>
                  </a:cubicBezTo>
                  <a:cubicBezTo>
                    <a:pt x="f5" y="f15"/>
                    <a:pt x="f11" y="f5"/>
                    <a:pt x="f16" y="f17"/>
                  </a:cubicBezTo>
                  <a:cubicBezTo>
                    <a:pt x="f18" y="f19"/>
                    <a:pt x="f8" y="f20"/>
                    <a:pt x="f6" y="f7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Freeform 73">
              <a:extLst>
                <a:ext uri="{FF2B5EF4-FFF2-40B4-BE49-F238E27FC236}">
                  <a16:creationId xmlns:a16="http://schemas.microsoft.com/office/drawing/2014/main" id="{FA54520B-18C8-4265-B0B2-496888BF3E05}"/>
                </a:ext>
              </a:extLst>
            </p:cNvPr>
            <p:cNvSpPr/>
            <p:nvPr/>
          </p:nvSpPr>
          <p:spPr>
            <a:xfrm>
              <a:off x="6208776" y="1632505"/>
              <a:ext cx="58128" cy="557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50"/>
                <a:gd name="f8" fmla="val 22"/>
                <a:gd name="f9" fmla="val 37"/>
                <a:gd name="f10" fmla="val 40"/>
                <a:gd name="f11" fmla="val 49"/>
                <a:gd name="f12" fmla="val 25"/>
                <a:gd name="f13" fmla="val 11"/>
                <a:gd name="f14" fmla="val 38"/>
                <a:gd name="f15" fmla="val 1"/>
                <a:gd name="f16" fmla="val 23"/>
                <a:gd name="f17" fmla="val 2"/>
                <a:gd name="f18" fmla="val 7"/>
                <a:gd name="f19" fmla="val 12"/>
                <a:gd name="f20" fmla="val 28"/>
                <a:gd name="f21" fmla="val 43"/>
                <a:gd name="f22" fmla="val 51"/>
                <a:gd name="f23" fmla="val 8"/>
                <a:gd name="f24" fmla="+- 0 0 -90"/>
                <a:gd name="f25" fmla="*/ f3 1 53"/>
                <a:gd name="f26" fmla="*/ f4 1 50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53"/>
                <a:gd name="f35" fmla="*/ f31 1 50"/>
                <a:gd name="f36" fmla="*/ 53 f32 1"/>
                <a:gd name="f37" fmla="*/ 22 f31 1"/>
                <a:gd name="f38" fmla="*/ 25 f32 1"/>
                <a:gd name="f39" fmla="*/ 49 f31 1"/>
                <a:gd name="f40" fmla="*/ 1 f32 1"/>
                <a:gd name="f41" fmla="*/ 23 f31 1"/>
                <a:gd name="f42" fmla="*/ 28 f32 1"/>
                <a:gd name="f43" fmla="*/ 0 f31 1"/>
                <a:gd name="f44" fmla="+- f33 0 f1"/>
                <a:gd name="f45" fmla="*/ f36 1 53"/>
                <a:gd name="f46" fmla="*/ f37 1 50"/>
                <a:gd name="f47" fmla="*/ f38 1 53"/>
                <a:gd name="f48" fmla="*/ f39 1 50"/>
                <a:gd name="f49" fmla="*/ f40 1 53"/>
                <a:gd name="f50" fmla="*/ f41 1 50"/>
                <a:gd name="f51" fmla="*/ f42 1 53"/>
                <a:gd name="f52" fmla="*/ f43 1 50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53" h="50">
                  <a:moveTo>
                    <a:pt x="f6" y="f8"/>
                  </a:moveTo>
                  <a:cubicBezTo>
                    <a:pt x="f6" y="f9"/>
                    <a:pt x="f10" y="f11"/>
                    <a:pt x="f12" y="f11"/>
                  </a:cubicBezTo>
                  <a:cubicBezTo>
                    <a:pt x="f13" y="f7"/>
                    <a:pt x="f5" y="f14"/>
                    <a:pt x="f15" y="f16"/>
                  </a:cubicBezTo>
                  <a:cubicBezTo>
                    <a:pt x="f17" y="f18"/>
                    <a:pt x="f19" y="f5"/>
                    <a:pt x="f20" y="f5"/>
                  </a:cubicBezTo>
                  <a:cubicBezTo>
                    <a:pt x="f21" y="f15"/>
                    <a:pt x="f22" y="f23"/>
                    <a:pt x="f6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Freeform 74">
              <a:extLst>
                <a:ext uri="{FF2B5EF4-FFF2-40B4-BE49-F238E27FC236}">
                  <a16:creationId xmlns:a16="http://schemas.microsoft.com/office/drawing/2014/main" id="{2D527331-522C-48F0-99E4-4347A655094C}"/>
                </a:ext>
              </a:extLst>
            </p:cNvPr>
            <p:cNvSpPr/>
            <p:nvPr/>
          </p:nvSpPr>
          <p:spPr>
            <a:xfrm>
              <a:off x="5204792" y="1632505"/>
              <a:ext cx="56921" cy="54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49"/>
                <a:gd name="f8" fmla="val 25"/>
                <a:gd name="f9" fmla="val 51"/>
                <a:gd name="f10" fmla="val 39"/>
                <a:gd name="f11" fmla="val 45"/>
                <a:gd name="f12" fmla="val 29"/>
                <a:gd name="f13" fmla="val 14"/>
                <a:gd name="f14" fmla="val 1"/>
                <a:gd name="f15" fmla="val 37"/>
                <a:gd name="f16" fmla="val 24"/>
                <a:gd name="f17" fmla="val 10"/>
                <a:gd name="f18" fmla="val 12"/>
                <a:gd name="f19" fmla="val 27"/>
                <a:gd name="f20" fmla="val 43"/>
                <a:gd name="f21" fmla="val 9"/>
                <a:gd name="f22" fmla="+- 0 0 -90"/>
                <a:gd name="f23" fmla="*/ f3 1 52"/>
                <a:gd name="f24" fmla="*/ f4 1 4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52"/>
                <a:gd name="f33" fmla="*/ f29 1 49"/>
                <a:gd name="f34" fmla="*/ 52 f30 1"/>
                <a:gd name="f35" fmla="*/ 25 f29 1"/>
                <a:gd name="f36" fmla="*/ 29 f30 1"/>
                <a:gd name="f37" fmla="*/ 49 f29 1"/>
                <a:gd name="f38" fmla="*/ 1 f30 1"/>
                <a:gd name="f39" fmla="*/ 24 f29 1"/>
                <a:gd name="f40" fmla="*/ 27 f30 1"/>
                <a:gd name="f41" fmla="*/ 0 f29 1"/>
                <a:gd name="f42" fmla="+- f31 0 f1"/>
                <a:gd name="f43" fmla="*/ f34 1 52"/>
                <a:gd name="f44" fmla="*/ f35 1 49"/>
                <a:gd name="f45" fmla="*/ f36 1 52"/>
                <a:gd name="f46" fmla="*/ f37 1 49"/>
                <a:gd name="f47" fmla="*/ f38 1 52"/>
                <a:gd name="f48" fmla="*/ f39 1 49"/>
                <a:gd name="f49" fmla="*/ f40 1 52"/>
                <a:gd name="f50" fmla="*/ f41 1 49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2"/>
                <a:gd name="f60" fmla="*/ f48 1 f33"/>
                <a:gd name="f61" fmla="*/ f49 1 f32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3 1"/>
                <a:gd name="f72" fmla="*/ f60 f24 1"/>
                <a:gd name="f73" fmla="*/ f61 f23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67" y="f68"/>
                </a:cxn>
              </a:cxnLst>
              <a:rect l="f63" t="f66" r="f64" b="f65"/>
              <a:pathLst>
                <a:path w="52" h="49">
                  <a:moveTo>
                    <a:pt x="f6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7"/>
                    <a:pt x="f14" y="f15"/>
                    <a:pt x="f14" y="f16"/>
                  </a:cubicBezTo>
                  <a:cubicBezTo>
                    <a:pt x="f5" y="f17"/>
                    <a:pt x="f18" y="f5"/>
                    <a:pt x="f19" y="f5"/>
                  </a:cubicBezTo>
                  <a:cubicBezTo>
                    <a:pt x="f20" y="f5"/>
                    <a:pt x="f9" y="f21"/>
                    <a:pt x="f6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Freeform 75">
              <a:extLst>
                <a:ext uri="{FF2B5EF4-FFF2-40B4-BE49-F238E27FC236}">
                  <a16:creationId xmlns:a16="http://schemas.microsoft.com/office/drawing/2014/main" id="{C331AAC9-ECB3-4DC3-974C-3EE4DFC51C94}"/>
                </a:ext>
              </a:extLst>
            </p:cNvPr>
            <p:cNvSpPr/>
            <p:nvPr/>
          </p:nvSpPr>
          <p:spPr>
            <a:xfrm>
              <a:off x="4542336" y="3193578"/>
              <a:ext cx="65397" cy="726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65"/>
                <a:gd name="f8" fmla="val 39"/>
                <a:gd name="f9" fmla="val 51"/>
                <a:gd name="f10" fmla="val 13"/>
                <a:gd name="f11" fmla="val 53"/>
                <a:gd name="f12" fmla="val 25"/>
                <a:gd name="f13" fmla="val 46"/>
                <a:gd name="f14" fmla="val 37"/>
                <a:gd name="f15" fmla="val 38"/>
                <a:gd name="f16" fmla="val 48"/>
                <a:gd name="f17" fmla="val 29"/>
                <a:gd name="f18" fmla="val 58"/>
                <a:gd name="f19" fmla="val 22"/>
                <a:gd name="f20" fmla="val 14"/>
                <a:gd name="f21" fmla="val 64"/>
                <a:gd name="f22" fmla="val 9"/>
                <a:gd name="f23" fmla="val 56"/>
                <a:gd name="f24" fmla="val 41"/>
                <a:gd name="f25" fmla="+- 0 0 -90"/>
                <a:gd name="f26" fmla="*/ f3 1 59"/>
                <a:gd name="f27" fmla="*/ f4 1 65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9"/>
                <a:gd name="f36" fmla="*/ f32 1 65"/>
                <a:gd name="f37" fmla="*/ 39 f33 1"/>
                <a:gd name="f38" fmla="*/ 0 f32 1"/>
                <a:gd name="f39" fmla="*/ 53 f33 1"/>
                <a:gd name="f40" fmla="*/ 25 f32 1"/>
                <a:gd name="f41" fmla="*/ 29 f33 1"/>
                <a:gd name="f42" fmla="*/ 58 f32 1"/>
                <a:gd name="f43" fmla="*/ 9 f33 1"/>
                <a:gd name="f44" fmla="*/ 56 f32 1"/>
                <a:gd name="f45" fmla="+- f34 0 f1"/>
                <a:gd name="f46" fmla="*/ f37 1 59"/>
                <a:gd name="f47" fmla="*/ f38 1 65"/>
                <a:gd name="f48" fmla="*/ f39 1 59"/>
                <a:gd name="f49" fmla="*/ f40 1 65"/>
                <a:gd name="f50" fmla="*/ f41 1 59"/>
                <a:gd name="f51" fmla="*/ f42 1 65"/>
                <a:gd name="f52" fmla="*/ f43 1 59"/>
                <a:gd name="f53" fmla="*/ f44 1 65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59" h="65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7"/>
                    <a:pt x="f20" y="f21"/>
                    <a:pt x="f22" y="f23"/>
                  </a:cubicBezTo>
                  <a:cubicBezTo>
                    <a:pt x="f5" y="f24"/>
                    <a:pt x="f19" y="f5"/>
                    <a:pt x="f8" y="f5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Freeform 76">
              <a:extLst>
                <a:ext uri="{FF2B5EF4-FFF2-40B4-BE49-F238E27FC236}">
                  <a16:creationId xmlns:a16="http://schemas.microsoft.com/office/drawing/2014/main" id="{DEDC98D0-85B1-4D59-8FB4-D52EF4A8F763}"/>
                </a:ext>
              </a:extLst>
            </p:cNvPr>
            <p:cNvSpPr/>
            <p:nvPr/>
          </p:nvSpPr>
          <p:spPr>
            <a:xfrm>
              <a:off x="6942691" y="3116074"/>
              <a:ext cx="42391" cy="871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78"/>
                <a:gd name="f8" fmla="val 35"/>
                <a:gd name="f9" fmla="val 49"/>
                <a:gd name="f10" fmla="val 33"/>
                <a:gd name="f11" fmla="val 57"/>
                <a:gd name="f12" fmla="val 75"/>
                <a:gd name="f13" fmla="val 23"/>
                <a:gd name="f14" fmla="val 76"/>
                <a:gd name="f15" fmla="val 9"/>
                <a:gd name="f16" fmla="val 60"/>
                <a:gd name="f17" fmla="val 6"/>
                <a:gd name="f18" fmla="val 3"/>
                <a:gd name="f19" fmla="val 39"/>
                <a:gd name="f20" fmla="val 29"/>
                <a:gd name="f21" fmla="val 2"/>
                <a:gd name="f22" fmla="val 18"/>
                <a:gd name="f23" fmla="val 11"/>
                <a:gd name="f24" fmla="val 4"/>
                <a:gd name="f25" fmla="val 12"/>
                <a:gd name="f26" fmla="val 21"/>
                <a:gd name="f27" fmla="val 25"/>
                <a:gd name="f28" fmla="val 13"/>
                <a:gd name="f29" fmla="val 34"/>
                <a:gd name="f30" fmla="val 24"/>
                <a:gd name="f31" fmla="+- 0 0 -90"/>
                <a:gd name="f32" fmla="*/ f3 1 38"/>
                <a:gd name="f33" fmla="*/ f4 1 78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38"/>
                <a:gd name="f42" fmla="*/ f38 1 78"/>
                <a:gd name="f43" fmla="*/ 35 f39 1"/>
                <a:gd name="f44" fmla="*/ 49 f38 1"/>
                <a:gd name="f45" fmla="*/ 23 f39 1"/>
                <a:gd name="f46" fmla="*/ 76 f38 1"/>
                <a:gd name="f47" fmla="*/ 6 f39 1"/>
                <a:gd name="f48" fmla="*/ 2 f39 1"/>
                <a:gd name="f49" fmla="*/ 18 f38 1"/>
                <a:gd name="f50" fmla="*/ 12 f39 1"/>
                <a:gd name="f51" fmla="*/ 3 f38 1"/>
                <a:gd name="f52" fmla="*/ 29 f39 1"/>
                <a:gd name="f53" fmla="*/ 13 f38 1"/>
                <a:gd name="f54" fmla="+- f40 0 f1"/>
                <a:gd name="f55" fmla="*/ f43 1 38"/>
                <a:gd name="f56" fmla="*/ f44 1 78"/>
                <a:gd name="f57" fmla="*/ f45 1 38"/>
                <a:gd name="f58" fmla="*/ f46 1 78"/>
                <a:gd name="f59" fmla="*/ f47 1 38"/>
                <a:gd name="f60" fmla="*/ f48 1 38"/>
                <a:gd name="f61" fmla="*/ f49 1 78"/>
                <a:gd name="f62" fmla="*/ f50 1 38"/>
                <a:gd name="f63" fmla="*/ f51 1 78"/>
                <a:gd name="f64" fmla="*/ f52 1 38"/>
                <a:gd name="f65" fmla="*/ f53 1 78"/>
                <a:gd name="f66" fmla="*/ 0 1 f41"/>
                <a:gd name="f67" fmla="*/ f35 1 f41"/>
                <a:gd name="f68" fmla="*/ 0 1 f42"/>
                <a:gd name="f69" fmla="*/ f36 1 f42"/>
                <a:gd name="f70" fmla="*/ f55 1 f41"/>
                <a:gd name="f71" fmla="*/ f56 1 f42"/>
                <a:gd name="f72" fmla="*/ f57 1 f41"/>
                <a:gd name="f73" fmla="*/ f58 1 f42"/>
                <a:gd name="f74" fmla="*/ f59 1 f41"/>
                <a:gd name="f75" fmla="*/ f60 1 f41"/>
                <a:gd name="f76" fmla="*/ f61 1 f42"/>
                <a:gd name="f77" fmla="*/ f62 1 f41"/>
                <a:gd name="f78" fmla="*/ f63 1 f42"/>
                <a:gd name="f79" fmla="*/ f64 1 f41"/>
                <a:gd name="f80" fmla="*/ f65 1 f42"/>
                <a:gd name="f81" fmla="*/ f66 f32 1"/>
                <a:gd name="f82" fmla="*/ f67 f32 1"/>
                <a:gd name="f83" fmla="*/ f69 f33 1"/>
                <a:gd name="f84" fmla="*/ f68 f33 1"/>
                <a:gd name="f85" fmla="*/ f70 f32 1"/>
                <a:gd name="f86" fmla="*/ f71 f33 1"/>
                <a:gd name="f87" fmla="*/ f72 f32 1"/>
                <a:gd name="f88" fmla="*/ f73 f33 1"/>
                <a:gd name="f89" fmla="*/ f74 f32 1"/>
                <a:gd name="f90" fmla="*/ f75 f32 1"/>
                <a:gd name="f91" fmla="*/ f76 f33 1"/>
                <a:gd name="f92" fmla="*/ f77 f32 1"/>
                <a:gd name="f93" fmla="*/ f78 f33 1"/>
                <a:gd name="f94" fmla="*/ f79 f32 1"/>
                <a:gd name="f95" fmla="*/ f8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86"/>
                </a:cxn>
                <a:cxn ang="f54">
                  <a:pos x="f90" y="f91"/>
                </a:cxn>
                <a:cxn ang="f54">
                  <a:pos x="f92" y="f93"/>
                </a:cxn>
                <a:cxn ang="f54">
                  <a:pos x="f94" y="f95"/>
                </a:cxn>
                <a:cxn ang="f54">
                  <a:pos x="f85" y="f86"/>
                </a:cxn>
              </a:cxnLst>
              <a:rect l="f81" t="f84" r="f82" b="f83"/>
              <a:pathLst>
                <a:path w="38" h="78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7"/>
                    <a:pt x="f15" y="f16"/>
                    <a:pt x="f17" y="f9"/>
                  </a:cubicBezTo>
                  <a:cubicBezTo>
                    <a:pt x="f18" y="f19"/>
                    <a:pt x="f5" y="f20"/>
                    <a:pt x="f21" y="f22"/>
                  </a:cubicBezTo>
                  <a:cubicBezTo>
                    <a:pt x="f21" y="f23"/>
                    <a:pt x="f24" y="f24"/>
                    <a:pt x="f25" y="f18"/>
                  </a:cubicBezTo>
                  <a:cubicBezTo>
                    <a:pt x="f26" y="f5"/>
                    <a:pt x="f27" y="f17"/>
                    <a:pt x="f20" y="f28"/>
                  </a:cubicBezTo>
                  <a:cubicBezTo>
                    <a:pt x="f29" y="f30"/>
                    <a:pt x="f8" y="f8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Freeform 77">
              <a:extLst>
                <a:ext uri="{FF2B5EF4-FFF2-40B4-BE49-F238E27FC236}">
                  <a16:creationId xmlns:a16="http://schemas.microsoft.com/office/drawing/2014/main" id="{B20C4BB2-94D6-445B-90FB-A6BA399D2174}"/>
                </a:ext>
              </a:extLst>
            </p:cNvPr>
            <p:cNvSpPr/>
            <p:nvPr/>
          </p:nvSpPr>
          <p:spPr>
            <a:xfrm>
              <a:off x="6866394" y="3191164"/>
              <a:ext cx="56921" cy="738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67"/>
                <a:gd name="f8" fmla="val 50"/>
                <a:gd name="f9" fmla="val 48"/>
                <a:gd name="f10" fmla="val 56"/>
                <a:gd name="f11" fmla="val 61"/>
                <a:gd name="f12" fmla="val 42"/>
                <a:gd name="f13" fmla="val 64"/>
                <a:gd name="f14" fmla="val 36"/>
                <a:gd name="f15" fmla="val 30"/>
                <a:gd name="f16" fmla="val 65"/>
                <a:gd name="f17" fmla="val 26"/>
                <a:gd name="f18" fmla="val 60"/>
                <a:gd name="f19" fmla="val 19"/>
                <a:gd name="f20" fmla="val 11"/>
                <a:gd name="f21" fmla="val 40"/>
                <a:gd name="f22" fmla="val 5"/>
                <a:gd name="f23" fmla="val 22"/>
                <a:gd name="f24" fmla="val 13"/>
                <a:gd name="f25" fmla="val 8"/>
                <a:gd name="f26" fmla="val 6"/>
                <a:gd name="f27" fmla="val 17"/>
                <a:gd name="f28" fmla="val 24"/>
                <a:gd name="f29" fmla="val 4"/>
                <a:gd name="f30" fmla="val 31"/>
                <a:gd name="f31" fmla="val 21"/>
                <a:gd name="f32" fmla="val 46"/>
                <a:gd name="f33" fmla="val 35"/>
                <a:gd name="f34" fmla="+- 0 0 -90"/>
                <a:gd name="f35" fmla="*/ f3 1 51"/>
                <a:gd name="f36" fmla="*/ f4 1 67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51"/>
                <a:gd name="f45" fmla="*/ f41 1 67"/>
                <a:gd name="f46" fmla="*/ 50 f42 1"/>
                <a:gd name="f47" fmla="*/ 48 f41 1"/>
                <a:gd name="f48" fmla="*/ 42 f42 1"/>
                <a:gd name="f49" fmla="*/ 64 f41 1"/>
                <a:gd name="f50" fmla="*/ 26 f42 1"/>
                <a:gd name="f51" fmla="*/ 60 f41 1"/>
                <a:gd name="f52" fmla="*/ 5 f42 1"/>
                <a:gd name="f53" fmla="*/ 30 f41 1"/>
                <a:gd name="f54" fmla="*/ 8 f42 1"/>
                <a:gd name="f55" fmla="*/ 6 f41 1"/>
                <a:gd name="f56" fmla="*/ 31 f42 1"/>
                <a:gd name="f57" fmla="*/ 11 f41 1"/>
                <a:gd name="f58" fmla="+- f43 0 f1"/>
                <a:gd name="f59" fmla="*/ f46 1 51"/>
                <a:gd name="f60" fmla="*/ f47 1 67"/>
                <a:gd name="f61" fmla="*/ f48 1 51"/>
                <a:gd name="f62" fmla="*/ f49 1 67"/>
                <a:gd name="f63" fmla="*/ f50 1 51"/>
                <a:gd name="f64" fmla="*/ f51 1 67"/>
                <a:gd name="f65" fmla="*/ f52 1 51"/>
                <a:gd name="f66" fmla="*/ f53 1 67"/>
                <a:gd name="f67" fmla="*/ f54 1 51"/>
                <a:gd name="f68" fmla="*/ f55 1 67"/>
                <a:gd name="f69" fmla="*/ f56 1 51"/>
                <a:gd name="f70" fmla="*/ f57 1 67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51" h="67">
                  <a:moveTo>
                    <a:pt x="f8" y="f9"/>
                  </a:moveTo>
                  <a:cubicBezTo>
                    <a:pt x="f6" y="f10"/>
                    <a:pt x="f9" y="f11"/>
                    <a:pt x="f12" y="f13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19" y="f8"/>
                    <a:pt x="f20" y="f21"/>
                    <a:pt x="f22" y="f15"/>
                  </a:cubicBezTo>
                  <a:cubicBezTo>
                    <a:pt x="f5" y="f23"/>
                    <a:pt x="f5" y="f24"/>
                    <a:pt x="f25" y="f26"/>
                  </a:cubicBezTo>
                  <a:cubicBezTo>
                    <a:pt x="f27" y="f5"/>
                    <a:pt x="f28" y="f29"/>
                    <a:pt x="f30" y="f20"/>
                  </a:cubicBezTo>
                  <a:cubicBezTo>
                    <a:pt x="f12" y="f31"/>
                    <a:pt x="f32" y="f33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Freeform 78">
              <a:extLst>
                <a:ext uri="{FF2B5EF4-FFF2-40B4-BE49-F238E27FC236}">
                  <a16:creationId xmlns:a16="http://schemas.microsoft.com/office/drawing/2014/main" id="{F7208806-4BD6-4EB1-84FA-BCC9C045F900}"/>
                </a:ext>
              </a:extLst>
            </p:cNvPr>
            <p:cNvSpPr/>
            <p:nvPr/>
          </p:nvSpPr>
          <p:spPr>
            <a:xfrm>
              <a:off x="4491468" y="3116074"/>
              <a:ext cx="38752" cy="908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81"/>
                <a:gd name="f8" fmla="val 44"/>
                <a:gd name="f9" fmla="val 32"/>
                <a:gd name="f10" fmla="val 2"/>
                <a:gd name="f11" fmla="val 20"/>
                <a:gd name="f12" fmla="val 8"/>
                <a:gd name="f13" fmla="val 10"/>
                <a:gd name="f14" fmla="val 11"/>
                <a:gd name="f15" fmla="val 4"/>
                <a:gd name="f16" fmla="val 16"/>
                <a:gd name="f17" fmla="val 22"/>
                <a:gd name="f18" fmla="val 28"/>
                <a:gd name="f19" fmla="val 3"/>
                <a:gd name="f20" fmla="val 14"/>
                <a:gd name="f21" fmla="val 30"/>
                <a:gd name="f22" fmla="val 54"/>
                <a:gd name="f23" fmla="val 19"/>
                <a:gd name="f24" fmla="val 72"/>
                <a:gd name="f25" fmla="val 7"/>
                <a:gd name="f26" fmla="val 79"/>
                <a:gd name="f27" fmla="val 69"/>
                <a:gd name="f28" fmla="val 61"/>
                <a:gd name="f29" fmla="val 53"/>
                <a:gd name="f30" fmla="+- 0 0 -90"/>
                <a:gd name="f31" fmla="*/ f3 1 35"/>
                <a:gd name="f32" fmla="*/ f4 1 81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35"/>
                <a:gd name="f41" fmla="*/ f37 1 81"/>
                <a:gd name="f42" fmla="*/ 0 f38 1"/>
                <a:gd name="f43" fmla="*/ 44 f37 1"/>
                <a:gd name="f44" fmla="*/ 8 f38 1"/>
                <a:gd name="f45" fmla="*/ 10 f37 1"/>
                <a:gd name="f46" fmla="*/ 22 f38 1"/>
                <a:gd name="f47" fmla="*/ 2 f37 1"/>
                <a:gd name="f48" fmla="*/ 32 f38 1"/>
                <a:gd name="f49" fmla="*/ 14 f37 1"/>
                <a:gd name="f50" fmla="*/ 19 f38 1"/>
                <a:gd name="f51" fmla="*/ 72 f37 1"/>
                <a:gd name="f52" fmla="*/ 3 f38 1"/>
                <a:gd name="f53" fmla="*/ 69 f37 1"/>
                <a:gd name="f54" fmla="+- f39 0 f1"/>
                <a:gd name="f55" fmla="*/ f42 1 35"/>
                <a:gd name="f56" fmla="*/ f43 1 81"/>
                <a:gd name="f57" fmla="*/ f44 1 35"/>
                <a:gd name="f58" fmla="*/ f45 1 81"/>
                <a:gd name="f59" fmla="*/ f46 1 35"/>
                <a:gd name="f60" fmla="*/ f47 1 81"/>
                <a:gd name="f61" fmla="*/ f48 1 35"/>
                <a:gd name="f62" fmla="*/ f49 1 81"/>
                <a:gd name="f63" fmla="*/ f50 1 35"/>
                <a:gd name="f64" fmla="*/ f51 1 81"/>
                <a:gd name="f65" fmla="*/ f52 1 35"/>
                <a:gd name="f66" fmla="*/ f53 1 81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35" h="81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5"/>
                    <a:pt x="f17" y="f10"/>
                  </a:cubicBezTo>
                  <a:cubicBezTo>
                    <a:pt x="f18" y="f19"/>
                    <a:pt x="f9" y="f12"/>
                    <a:pt x="f9" y="f20"/>
                  </a:cubicBezTo>
                  <a:cubicBezTo>
                    <a:pt x="f6" y="f6"/>
                    <a:pt x="f21" y="f22"/>
                    <a:pt x="f23" y="f24"/>
                  </a:cubicBezTo>
                  <a:cubicBezTo>
                    <a:pt x="f20" y="f7"/>
                    <a:pt x="f25" y="f26"/>
                    <a:pt x="f19" y="f27"/>
                  </a:cubicBezTo>
                  <a:cubicBezTo>
                    <a:pt x="f5" y="f28"/>
                    <a:pt x="f5" y="f29"/>
                    <a:pt x="f5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Freeform 79">
              <a:extLst>
                <a:ext uri="{FF2B5EF4-FFF2-40B4-BE49-F238E27FC236}">
                  <a16:creationId xmlns:a16="http://schemas.microsoft.com/office/drawing/2014/main" id="{82851B71-107F-4469-8339-85E739F738D0}"/>
                </a:ext>
              </a:extLst>
            </p:cNvPr>
            <p:cNvSpPr/>
            <p:nvPr/>
          </p:nvSpPr>
          <p:spPr>
            <a:xfrm>
              <a:off x="5874517" y="2565038"/>
              <a:ext cx="38752" cy="847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77"/>
                <a:gd name="f8" fmla="val 1"/>
                <a:gd name="f9" fmla="val 37"/>
                <a:gd name="f10" fmla="val 32"/>
                <a:gd name="f11" fmla="val 2"/>
                <a:gd name="f12" fmla="val 22"/>
                <a:gd name="f13" fmla="val 3"/>
                <a:gd name="f14" fmla="val 13"/>
                <a:gd name="f15" fmla="val 4"/>
                <a:gd name="f16" fmla="val 6"/>
                <a:gd name="f17" fmla="val 14"/>
                <a:gd name="f18" fmla="val 21"/>
                <a:gd name="f19" fmla="val 26"/>
                <a:gd name="f20" fmla="val 28"/>
                <a:gd name="f21" fmla="val 9"/>
                <a:gd name="f22" fmla="val 30"/>
                <a:gd name="f23" fmla="val 49"/>
                <a:gd name="f24" fmla="val 67"/>
                <a:gd name="f25" fmla="val 17"/>
                <a:gd name="f26" fmla="val 75"/>
                <a:gd name="f27" fmla="val 66"/>
                <a:gd name="f28" fmla="val 59"/>
                <a:gd name="f29" fmla="val 50"/>
                <a:gd name="f30" fmla="+- 0 0 -90"/>
                <a:gd name="f31" fmla="*/ f3 1 35"/>
                <a:gd name="f32" fmla="*/ f4 1 7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35"/>
                <a:gd name="f41" fmla="*/ f37 1 77"/>
                <a:gd name="f42" fmla="*/ 1 f38 1"/>
                <a:gd name="f43" fmla="*/ 37 f37 1"/>
                <a:gd name="f44" fmla="*/ 3 f38 1"/>
                <a:gd name="f45" fmla="*/ 13 f37 1"/>
                <a:gd name="f46" fmla="*/ 14 f38 1"/>
                <a:gd name="f47" fmla="*/ 0 f37 1"/>
                <a:gd name="f48" fmla="*/ 28 f38 1"/>
                <a:gd name="f49" fmla="*/ 9 f37 1"/>
                <a:gd name="f50" fmla="*/ 22 f38 1"/>
                <a:gd name="f51" fmla="*/ 67 f37 1"/>
                <a:gd name="f52" fmla="*/ 4 f38 1"/>
                <a:gd name="f53" fmla="*/ 66 f37 1"/>
                <a:gd name="f54" fmla="+- f39 0 f1"/>
                <a:gd name="f55" fmla="*/ f42 1 35"/>
                <a:gd name="f56" fmla="*/ f43 1 77"/>
                <a:gd name="f57" fmla="*/ f44 1 35"/>
                <a:gd name="f58" fmla="*/ f45 1 77"/>
                <a:gd name="f59" fmla="*/ f46 1 35"/>
                <a:gd name="f60" fmla="*/ f47 1 77"/>
                <a:gd name="f61" fmla="*/ f48 1 35"/>
                <a:gd name="f62" fmla="*/ f49 1 77"/>
                <a:gd name="f63" fmla="*/ f50 1 35"/>
                <a:gd name="f64" fmla="*/ f51 1 77"/>
                <a:gd name="f65" fmla="*/ f52 1 35"/>
                <a:gd name="f66" fmla="*/ f53 1 77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35" h="77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6" y="f5"/>
                    <a:pt x="f17" y="f5"/>
                  </a:cubicBezTo>
                  <a:cubicBezTo>
                    <a:pt x="f18" y="f5"/>
                    <a:pt x="f19" y="f13"/>
                    <a:pt x="f20" y="f21"/>
                  </a:cubicBezTo>
                  <a:cubicBezTo>
                    <a:pt x="f6" y="f22"/>
                    <a:pt x="f22" y="f23"/>
                    <a:pt x="f12" y="f24"/>
                  </a:cubicBezTo>
                  <a:cubicBezTo>
                    <a:pt x="f25" y="f7"/>
                    <a:pt x="f21" y="f26"/>
                    <a:pt x="f15" y="f27"/>
                  </a:cubicBezTo>
                  <a:cubicBezTo>
                    <a:pt x="f5" y="f28"/>
                    <a:pt x="f5" y="f29"/>
                    <a:pt x="f8" y="f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Freeform 80">
              <a:extLst>
                <a:ext uri="{FF2B5EF4-FFF2-40B4-BE49-F238E27FC236}">
                  <a16:creationId xmlns:a16="http://schemas.microsoft.com/office/drawing/2014/main" id="{919BAF57-AD17-4763-B311-9C8E23C05561}"/>
                </a:ext>
              </a:extLst>
            </p:cNvPr>
            <p:cNvSpPr/>
            <p:nvPr/>
          </p:nvSpPr>
          <p:spPr>
            <a:xfrm>
              <a:off x="5562057" y="2563822"/>
              <a:ext cx="42391" cy="835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75"/>
                <a:gd name="f8" fmla="val 31"/>
                <a:gd name="f9" fmla="val 40"/>
                <a:gd name="f10" fmla="val 28"/>
                <a:gd name="f11" fmla="val 51"/>
                <a:gd name="f12" fmla="val 72"/>
                <a:gd name="f13" fmla="val 19"/>
                <a:gd name="f14" fmla="val 74"/>
                <a:gd name="f15" fmla="val 2"/>
                <a:gd name="f16" fmla="val 7"/>
                <a:gd name="f17" fmla="val 54"/>
                <a:gd name="f18" fmla="val 3"/>
                <a:gd name="f19" fmla="val 42"/>
                <a:gd name="f20" fmla="val 32"/>
                <a:gd name="f21" fmla="val 22"/>
                <a:gd name="f22" fmla="val 4"/>
                <a:gd name="f23" fmla="val 12"/>
                <a:gd name="f24" fmla="val 6"/>
                <a:gd name="f25" fmla="val 10"/>
                <a:gd name="f26" fmla="val 18"/>
                <a:gd name="f27" fmla="val 1"/>
                <a:gd name="f28" fmla="val 27"/>
                <a:gd name="f29" fmla="val 9"/>
                <a:gd name="f30" fmla="val 29"/>
                <a:gd name="f31" fmla="val 15"/>
                <a:gd name="f32" fmla="val 30"/>
                <a:gd name="f33" fmla="val 23"/>
                <a:gd name="f34" fmla="+- 0 0 -90"/>
                <a:gd name="f35" fmla="*/ f3 1 38"/>
                <a:gd name="f36" fmla="*/ f4 1 75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38"/>
                <a:gd name="f45" fmla="*/ f41 1 75"/>
                <a:gd name="f46" fmla="*/ 31 f42 1"/>
                <a:gd name="f47" fmla="*/ 40 f41 1"/>
                <a:gd name="f48" fmla="*/ 19 f42 1"/>
                <a:gd name="f49" fmla="*/ 74 f41 1"/>
                <a:gd name="f50" fmla="*/ 3 f42 1"/>
                <a:gd name="f51" fmla="*/ 42 f41 1"/>
                <a:gd name="f52" fmla="*/ 4 f42 1"/>
                <a:gd name="f53" fmla="*/ 12 f41 1"/>
                <a:gd name="f54" fmla="*/ 18 f42 1"/>
                <a:gd name="f55" fmla="*/ 1 f41 1"/>
                <a:gd name="f56" fmla="*/ 29 f42 1"/>
                <a:gd name="f57" fmla="*/ 15 f41 1"/>
                <a:gd name="f58" fmla="+- f43 0 f1"/>
                <a:gd name="f59" fmla="*/ f46 1 38"/>
                <a:gd name="f60" fmla="*/ f47 1 75"/>
                <a:gd name="f61" fmla="*/ f48 1 38"/>
                <a:gd name="f62" fmla="*/ f49 1 75"/>
                <a:gd name="f63" fmla="*/ f50 1 38"/>
                <a:gd name="f64" fmla="*/ f51 1 75"/>
                <a:gd name="f65" fmla="*/ f52 1 38"/>
                <a:gd name="f66" fmla="*/ f53 1 75"/>
                <a:gd name="f67" fmla="*/ f54 1 38"/>
                <a:gd name="f68" fmla="*/ f55 1 75"/>
                <a:gd name="f69" fmla="*/ f56 1 38"/>
                <a:gd name="f70" fmla="*/ f57 1 75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38" h="75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5" y="f20"/>
                    <a:pt x="f5" y="f21"/>
                    <a:pt x="f22" y="f23"/>
                  </a:cubicBezTo>
                  <a:cubicBezTo>
                    <a:pt x="f24" y="f24"/>
                    <a:pt x="f25" y="f5"/>
                    <a:pt x="f26" y="f27"/>
                  </a:cubicBezTo>
                  <a:cubicBezTo>
                    <a:pt x="f28" y="f27"/>
                    <a:pt x="f10" y="f29"/>
                    <a:pt x="f30" y="f31"/>
                  </a:cubicBezTo>
                  <a:cubicBezTo>
                    <a:pt x="f32" y="f33"/>
                    <a:pt x="f32" y="f8"/>
                    <a:pt x="f8" y="f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Freeform 81">
              <a:extLst>
                <a:ext uri="{FF2B5EF4-FFF2-40B4-BE49-F238E27FC236}">
                  <a16:creationId xmlns:a16="http://schemas.microsoft.com/office/drawing/2014/main" id="{76E2D67C-4576-46B3-A7AF-B0F4910DC6B6}"/>
                </a:ext>
              </a:extLst>
            </p:cNvPr>
            <p:cNvSpPr/>
            <p:nvPr/>
          </p:nvSpPr>
          <p:spPr>
            <a:xfrm>
              <a:off x="6993550" y="3061575"/>
              <a:ext cx="33905" cy="859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77"/>
                <a:gd name="f8" fmla="val 24"/>
                <a:gd name="f9" fmla="val 22"/>
                <a:gd name="f10" fmla="val 20"/>
                <a:gd name="f11" fmla="val 1"/>
                <a:gd name="f12" fmla="val 12"/>
                <a:gd name="f13" fmla="val 2"/>
                <a:gd name="f14" fmla="val 10"/>
                <a:gd name="f15" fmla="val 23"/>
                <a:gd name="f16" fmla="val 25"/>
                <a:gd name="f17" fmla="val 19"/>
                <a:gd name="f18" fmla="val 28"/>
                <a:gd name="f19" fmla="val 34"/>
                <a:gd name="f20" fmla="val 50"/>
                <a:gd name="f21" fmla="val 26"/>
                <a:gd name="f22" fmla="val 66"/>
                <a:gd name="f23" fmla="val 72"/>
                <a:gd name="f24" fmla="val 21"/>
                <a:gd name="f25" fmla="val 14"/>
                <a:gd name="f26" fmla="val 8"/>
                <a:gd name="f27" fmla="val 76"/>
                <a:gd name="f28" fmla="val 5"/>
                <a:gd name="f29" fmla="val 71"/>
                <a:gd name="f30" fmla="val 4"/>
                <a:gd name="f31" fmla="val 65"/>
                <a:gd name="f32" fmla="val 52"/>
                <a:gd name="f33" fmla="val 39"/>
                <a:gd name="f34" fmla="+- 0 0 -90"/>
                <a:gd name="f35" fmla="*/ f3 1 30"/>
                <a:gd name="f36" fmla="*/ f4 1 77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30"/>
                <a:gd name="f45" fmla="*/ f41 1 77"/>
                <a:gd name="f46" fmla="*/ 0 f42 1"/>
                <a:gd name="f47" fmla="*/ 30 f41 1"/>
                <a:gd name="f48" fmla="*/ 20 f41 1"/>
                <a:gd name="f49" fmla="*/ 10 f42 1"/>
                <a:gd name="f50" fmla="*/ 1 f41 1"/>
                <a:gd name="f51" fmla="*/ 25 f42 1"/>
                <a:gd name="f52" fmla="*/ 19 f41 1"/>
                <a:gd name="f53" fmla="*/ 26 f42 1"/>
                <a:gd name="f54" fmla="*/ 66 f41 1"/>
                <a:gd name="f55" fmla="*/ 14 f42 1"/>
                <a:gd name="f56" fmla="*/ 77 f41 1"/>
                <a:gd name="f57" fmla="*/ 4 f42 1"/>
                <a:gd name="f58" fmla="*/ 65 f41 1"/>
                <a:gd name="f59" fmla="+- f43 0 f1"/>
                <a:gd name="f60" fmla="*/ f46 1 30"/>
                <a:gd name="f61" fmla="*/ f47 1 77"/>
                <a:gd name="f62" fmla="*/ f48 1 77"/>
                <a:gd name="f63" fmla="*/ f49 1 30"/>
                <a:gd name="f64" fmla="*/ f50 1 77"/>
                <a:gd name="f65" fmla="*/ f51 1 30"/>
                <a:gd name="f66" fmla="*/ f52 1 77"/>
                <a:gd name="f67" fmla="*/ f53 1 30"/>
                <a:gd name="f68" fmla="*/ f54 1 77"/>
                <a:gd name="f69" fmla="*/ f55 1 30"/>
                <a:gd name="f70" fmla="*/ f56 1 77"/>
                <a:gd name="f71" fmla="*/ f57 1 30"/>
                <a:gd name="f72" fmla="*/ f58 1 77"/>
                <a:gd name="f73" fmla="*/ 0 1 f44"/>
                <a:gd name="f74" fmla="*/ f38 1 f44"/>
                <a:gd name="f75" fmla="*/ 0 1 f45"/>
                <a:gd name="f76" fmla="*/ f39 1 f45"/>
                <a:gd name="f77" fmla="*/ f60 1 f44"/>
                <a:gd name="f78" fmla="*/ f61 1 f45"/>
                <a:gd name="f79" fmla="*/ f62 1 f45"/>
                <a:gd name="f80" fmla="*/ f63 1 f44"/>
                <a:gd name="f81" fmla="*/ f64 1 f45"/>
                <a:gd name="f82" fmla="*/ f65 1 f44"/>
                <a:gd name="f83" fmla="*/ f66 1 f45"/>
                <a:gd name="f84" fmla="*/ f67 1 f44"/>
                <a:gd name="f85" fmla="*/ f68 1 f45"/>
                <a:gd name="f86" fmla="*/ f69 1 f44"/>
                <a:gd name="f87" fmla="*/ f70 1 f45"/>
                <a:gd name="f88" fmla="*/ f71 1 f44"/>
                <a:gd name="f89" fmla="*/ f72 1 f45"/>
                <a:gd name="f90" fmla="*/ f73 f35 1"/>
                <a:gd name="f91" fmla="*/ f74 f35 1"/>
                <a:gd name="f92" fmla="*/ f76 f36 1"/>
                <a:gd name="f93" fmla="*/ f75 f36 1"/>
                <a:gd name="f94" fmla="*/ f77 f35 1"/>
                <a:gd name="f95" fmla="*/ f78 f36 1"/>
                <a:gd name="f96" fmla="*/ f79 f36 1"/>
                <a:gd name="f97" fmla="*/ f80 f35 1"/>
                <a:gd name="f98" fmla="*/ f81 f36 1"/>
                <a:gd name="f99" fmla="*/ f82 f35 1"/>
                <a:gd name="f100" fmla="*/ f83 f36 1"/>
                <a:gd name="f101" fmla="*/ f84 f35 1"/>
                <a:gd name="f102" fmla="*/ f85 f36 1"/>
                <a:gd name="f103" fmla="*/ f86 f35 1"/>
                <a:gd name="f104" fmla="*/ f87 f36 1"/>
                <a:gd name="f105" fmla="*/ f88 f35 1"/>
                <a:gd name="f106" fmla="*/ f8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4" y="f95"/>
                </a:cxn>
                <a:cxn ang="f59">
                  <a:pos x="f94" y="f96"/>
                </a:cxn>
                <a:cxn ang="f59">
                  <a:pos x="f97" y="f98"/>
                </a:cxn>
                <a:cxn ang="f59">
                  <a:pos x="f99" y="f100"/>
                </a:cxn>
                <a:cxn ang="f59">
                  <a:pos x="f101" y="f102"/>
                </a:cxn>
                <a:cxn ang="f59">
                  <a:pos x="f103" y="f104"/>
                </a:cxn>
                <a:cxn ang="f59">
                  <a:pos x="f105" y="f106"/>
                </a:cxn>
                <a:cxn ang="f59">
                  <a:pos x="f94" y="f95"/>
                </a:cxn>
              </a:cxnLst>
              <a:rect l="f90" t="f93" r="f91" b="f92"/>
              <a:pathLst>
                <a:path w="30" h="77">
                  <a:moveTo>
                    <a:pt x="f5" y="f6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11" y="f12"/>
                    <a:pt x="f5" y="f13"/>
                    <a:pt x="f14" y="f11"/>
                  </a:cubicBezTo>
                  <a:cubicBezTo>
                    <a:pt x="f10" y="f5"/>
                    <a:pt x="f15" y="f14"/>
                    <a:pt x="f16" y="f17"/>
                  </a:cubicBezTo>
                  <a:cubicBezTo>
                    <a:pt x="f18" y="f19"/>
                    <a:pt x="f6" y="f20"/>
                    <a:pt x="f21" y="f22"/>
                  </a:cubicBezTo>
                  <a:cubicBezTo>
                    <a:pt x="f8" y="f23"/>
                    <a:pt x="f24" y="f7"/>
                    <a:pt x="f25" y="f7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13" y="f32"/>
                    <a:pt x="f11" y="f33"/>
                    <a:pt x="f5" y="f6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Freeform 82">
              <a:extLst>
                <a:ext uri="{FF2B5EF4-FFF2-40B4-BE49-F238E27FC236}">
                  <a16:creationId xmlns:a16="http://schemas.microsoft.com/office/drawing/2014/main" id="{CE968A3E-CACB-4BAC-95A6-2EA258ABF105}"/>
                </a:ext>
              </a:extLst>
            </p:cNvPr>
            <p:cNvSpPr/>
            <p:nvPr/>
          </p:nvSpPr>
          <p:spPr>
            <a:xfrm>
              <a:off x="4445447" y="3061575"/>
              <a:ext cx="33905" cy="859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77"/>
                <a:gd name="f8" fmla="val 24"/>
                <a:gd name="f9" fmla="val 28"/>
                <a:gd name="f10" fmla="val 38"/>
                <a:gd name="f11" fmla="val 27"/>
                <a:gd name="f12" fmla="val 51"/>
                <a:gd name="f13" fmla="val 25"/>
                <a:gd name="f14" fmla="val 64"/>
                <a:gd name="f15" fmla="val 70"/>
                <a:gd name="f16" fmla="val 22"/>
                <a:gd name="f17" fmla="val 14"/>
                <a:gd name="f18" fmla="val 6"/>
                <a:gd name="f19" fmla="val 4"/>
                <a:gd name="f20" fmla="val 69"/>
                <a:gd name="f21" fmla="val 3"/>
                <a:gd name="f22" fmla="val 63"/>
                <a:gd name="f23" fmla="val 46"/>
                <a:gd name="f24" fmla="val 1"/>
                <a:gd name="f25" fmla="val 8"/>
                <a:gd name="f26" fmla="val 10"/>
                <a:gd name="f27" fmla="val 19"/>
                <a:gd name="f28" fmla="val 29"/>
                <a:gd name="f29" fmla="val 11"/>
                <a:gd name="f30" fmla="val 17"/>
                <a:gd name="f31" fmla="val 20"/>
                <a:gd name="f32" fmla="+- 0 0 -90"/>
                <a:gd name="f33" fmla="*/ f3 1 30"/>
                <a:gd name="f34" fmla="*/ f4 1 77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30"/>
                <a:gd name="f43" fmla="*/ f39 1 77"/>
                <a:gd name="f44" fmla="*/ 30 f40 1"/>
                <a:gd name="f45" fmla="*/ 24 f39 1"/>
                <a:gd name="f46" fmla="*/ 25 f40 1"/>
                <a:gd name="f47" fmla="*/ 64 f39 1"/>
                <a:gd name="f48" fmla="*/ 14 f40 1"/>
                <a:gd name="f49" fmla="*/ 77 f39 1"/>
                <a:gd name="f50" fmla="*/ 3 f40 1"/>
                <a:gd name="f51" fmla="*/ 63 f39 1"/>
                <a:gd name="f52" fmla="*/ 6 f40 1"/>
                <a:gd name="f53" fmla="*/ 14 f39 1"/>
                <a:gd name="f54" fmla="*/ 19 f40 1"/>
                <a:gd name="f55" fmla="*/ 1 f39 1"/>
                <a:gd name="f56" fmla="*/ 29 f40 1"/>
                <a:gd name="f57" fmla="*/ 17 f39 1"/>
                <a:gd name="f58" fmla="+- f41 0 f1"/>
                <a:gd name="f59" fmla="*/ f44 1 30"/>
                <a:gd name="f60" fmla="*/ f45 1 77"/>
                <a:gd name="f61" fmla="*/ f46 1 30"/>
                <a:gd name="f62" fmla="*/ f47 1 77"/>
                <a:gd name="f63" fmla="*/ f48 1 30"/>
                <a:gd name="f64" fmla="*/ f49 1 77"/>
                <a:gd name="f65" fmla="*/ f50 1 30"/>
                <a:gd name="f66" fmla="*/ f51 1 77"/>
                <a:gd name="f67" fmla="*/ f52 1 30"/>
                <a:gd name="f68" fmla="*/ f53 1 77"/>
                <a:gd name="f69" fmla="*/ f54 1 30"/>
                <a:gd name="f70" fmla="*/ f55 1 77"/>
                <a:gd name="f71" fmla="*/ f56 1 30"/>
                <a:gd name="f72" fmla="*/ f57 1 77"/>
                <a:gd name="f73" fmla="*/ 0 1 f42"/>
                <a:gd name="f74" fmla="*/ f36 1 f42"/>
                <a:gd name="f75" fmla="*/ 0 1 f43"/>
                <a:gd name="f76" fmla="*/ f37 1 f43"/>
                <a:gd name="f77" fmla="*/ f59 1 f42"/>
                <a:gd name="f78" fmla="*/ f60 1 f43"/>
                <a:gd name="f79" fmla="*/ f61 1 f42"/>
                <a:gd name="f80" fmla="*/ f62 1 f43"/>
                <a:gd name="f81" fmla="*/ f63 1 f42"/>
                <a:gd name="f82" fmla="*/ f64 1 f43"/>
                <a:gd name="f83" fmla="*/ f65 1 f42"/>
                <a:gd name="f84" fmla="*/ f66 1 f43"/>
                <a:gd name="f85" fmla="*/ f67 1 f42"/>
                <a:gd name="f86" fmla="*/ f68 1 f43"/>
                <a:gd name="f87" fmla="*/ f69 1 f42"/>
                <a:gd name="f88" fmla="*/ f70 1 f43"/>
                <a:gd name="f89" fmla="*/ f71 1 f42"/>
                <a:gd name="f90" fmla="*/ f72 1 f43"/>
                <a:gd name="f91" fmla="*/ f73 f33 1"/>
                <a:gd name="f92" fmla="*/ f74 f33 1"/>
                <a:gd name="f93" fmla="*/ f76 f34 1"/>
                <a:gd name="f94" fmla="*/ f75 f34 1"/>
                <a:gd name="f95" fmla="*/ f77 f33 1"/>
                <a:gd name="f96" fmla="*/ f78 f34 1"/>
                <a:gd name="f97" fmla="*/ f79 f33 1"/>
                <a:gd name="f98" fmla="*/ f80 f34 1"/>
                <a:gd name="f99" fmla="*/ f81 f33 1"/>
                <a:gd name="f100" fmla="*/ f82 f34 1"/>
                <a:gd name="f101" fmla="*/ f83 f33 1"/>
                <a:gd name="f102" fmla="*/ f84 f34 1"/>
                <a:gd name="f103" fmla="*/ f85 f33 1"/>
                <a:gd name="f104" fmla="*/ f86 f34 1"/>
                <a:gd name="f105" fmla="*/ f87 f33 1"/>
                <a:gd name="f106" fmla="*/ f88 f34 1"/>
                <a:gd name="f107" fmla="*/ f89 f33 1"/>
                <a:gd name="f108" fmla="*/ f9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103" y="f104"/>
                </a:cxn>
                <a:cxn ang="f58">
                  <a:pos x="f105" y="f106"/>
                </a:cxn>
                <a:cxn ang="f58">
                  <a:pos x="f107" y="f108"/>
                </a:cxn>
                <a:cxn ang="f58">
                  <a:pos x="f95" y="f96"/>
                </a:cxn>
              </a:cxnLst>
              <a:rect l="f91" t="f94" r="f92" b="f93"/>
              <a:pathLst>
                <a:path w="30" h="77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8" y="f15"/>
                    <a:pt x="f16" y="f7"/>
                    <a:pt x="f17" y="f7"/>
                  </a:cubicBezTo>
                  <a:cubicBezTo>
                    <a:pt x="f18" y="f7"/>
                    <a:pt x="f19" y="f20"/>
                    <a:pt x="f21" y="f22"/>
                  </a:cubicBezTo>
                  <a:cubicBezTo>
                    <a:pt x="f5" y="f23"/>
                    <a:pt x="f24" y="f6"/>
                    <a:pt x="f18" y="f17"/>
                  </a:cubicBezTo>
                  <a:cubicBezTo>
                    <a:pt x="f25" y="f25"/>
                    <a:pt x="f26" y="f5"/>
                    <a:pt x="f27" y="f24"/>
                  </a:cubicBezTo>
                  <a:cubicBezTo>
                    <a:pt x="f28" y="f24"/>
                    <a:pt x="f11" y="f29"/>
                    <a:pt x="f28" y="f30"/>
                  </a:cubicBezTo>
                  <a:cubicBezTo>
                    <a:pt x="f6" y="f31"/>
                    <a:pt x="f28" y="f16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Freeform 83">
              <a:extLst>
                <a:ext uri="{FF2B5EF4-FFF2-40B4-BE49-F238E27FC236}">
                  <a16:creationId xmlns:a16="http://schemas.microsoft.com/office/drawing/2014/main" id="{66C89BA5-CCA6-4284-931B-809A8D860496}"/>
                </a:ext>
              </a:extLst>
            </p:cNvPr>
            <p:cNvSpPr/>
            <p:nvPr/>
          </p:nvSpPr>
          <p:spPr>
            <a:xfrm>
              <a:off x="6803419" y="3257769"/>
              <a:ext cx="59344" cy="678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61"/>
                <a:gd name="f8" fmla="val 46"/>
                <a:gd name="f9" fmla="val 52"/>
                <a:gd name="f10" fmla="val 55"/>
                <a:gd name="f11" fmla="val 47"/>
                <a:gd name="f12" fmla="val 36"/>
                <a:gd name="f13" fmla="val 56"/>
                <a:gd name="f14" fmla="val 20"/>
                <a:gd name="f15" fmla="val 48"/>
                <a:gd name="f16" fmla="val 8"/>
                <a:gd name="f17" fmla="val 35"/>
                <a:gd name="f18" fmla="val 3"/>
                <a:gd name="f19" fmla="val 17"/>
                <a:gd name="f20" fmla="val 7"/>
                <a:gd name="f21" fmla="val 6"/>
                <a:gd name="f22" fmla="val 18"/>
                <a:gd name="f23" fmla="val 30"/>
                <a:gd name="f24" fmla="val 5"/>
                <a:gd name="f25" fmla="val 32"/>
                <a:gd name="f26" fmla="+- 0 0 -90"/>
                <a:gd name="f27" fmla="*/ f3 1 53"/>
                <a:gd name="f28" fmla="*/ f4 1 6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53"/>
                <a:gd name="f37" fmla="*/ f33 1 61"/>
                <a:gd name="f38" fmla="*/ 53 f34 1"/>
                <a:gd name="f39" fmla="*/ 46 f33 1"/>
                <a:gd name="f40" fmla="*/ 36 f34 1"/>
                <a:gd name="f41" fmla="*/ 56 f33 1"/>
                <a:gd name="f42" fmla="*/ 3 f34 1"/>
                <a:gd name="f43" fmla="*/ 17 f33 1"/>
                <a:gd name="f44" fmla="*/ 18 f34 1"/>
                <a:gd name="f45" fmla="*/ 3 f33 1"/>
                <a:gd name="f46" fmla="+- f35 0 f1"/>
                <a:gd name="f47" fmla="*/ f38 1 53"/>
                <a:gd name="f48" fmla="*/ f39 1 61"/>
                <a:gd name="f49" fmla="*/ f40 1 53"/>
                <a:gd name="f50" fmla="*/ f41 1 61"/>
                <a:gd name="f51" fmla="*/ f42 1 53"/>
                <a:gd name="f52" fmla="*/ f43 1 61"/>
                <a:gd name="f53" fmla="*/ f44 1 53"/>
                <a:gd name="f54" fmla="*/ f45 1 61"/>
                <a:gd name="f55" fmla="*/ 0 1 f36"/>
                <a:gd name="f56" fmla="*/ f30 1 f36"/>
                <a:gd name="f57" fmla="*/ 0 1 f37"/>
                <a:gd name="f58" fmla="*/ f31 1 f37"/>
                <a:gd name="f59" fmla="*/ f47 1 f36"/>
                <a:gd name="f60" fmla="*/ f48 1 f37"/>
                <a:gd name="f61" fmla="*/ f49 1 f36"/>
                <a:gd name="f62" fmla="*/ f50 1 f37"/>
                <a:gd name="f63" fmla="*/ f51 1 f36"/>
                <a:gd name="f64" fmla="*/ f52 1 f37"/>
                <a:gd name="f65" fmla="*/ f53 1 f36"/>
                <a:gd name="f66" fmla="*/ f54 1 f37"/>
                <a:gd name="f67" fmla="*/ f55 f27 1"/>
                <a:gd name="f68" fmla="*/ f56 f27 1"/>
                <a:gd name="f69" fmla="*/ f58 f28 1"/>
                <a:gd name="f70" fmla="*/ f57 f28 1"/>
                <a:gd name="f71" fmla="*/ f59 f27 1"/>
                <a:gd name="f72" fmla="*/ f60 f28 1"/>
                <a:gd name="f73" fmla="*/ f61 f27 1"/>
                <a:gd name="f74" fmla="*/ f62 f28 1"/>
                <a:gd name="f75" fmla="*/ f63 f27 1"/>
                <a:gd name="f76" fmla="*/ f64 f28 1"/>
                <a:gd name="f77" fmla="*/ f65 f27 1"/>
                <a:gd name="f78" fmla="*/ f6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1" y="f72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1" y="f72"/>
                </a:cxn>
              </a:cxnLst>
              <a:rect l="f67" t="f70" r="f68" b="f69"/>
              <a:pathLst>
                <a:path w="53" h="61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5" y="f20"/>
                    <a:pt x="f21" y="f5"/>
                    <a:pt x="f22" y="f18"/>
                  </a:cubicBezTo>
                  <a:cubicBezTo>
                    <a:pt x="f23" y="f24"/>
                    <a:pt x="f9" y="f25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Freeform 84">
              <a:extLst>
                <a:ext uri="{FF2B5EF4-FFF2-40B4-BE49-F238E27FC236}">
                  <a16:creationId xmlns:a16="http://schemas.microsoft.com/office/drawing/2014/main" id="{FE15913F-EFA5-41F5-867B-1F39562A3B15}"/>
                </a:ext>
              </a:extLst>
            </p:cNvPr>
            <p:cNvSpPr/>
            <p:nvPr/>
          </p:nvSpPr>
          <p:spPr>
            <a:xfrm>
              <a:off x="6629015" y="3842720"/>
              <a:ext cx="44805" cy="714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65"/>
                <a:gd name="f8" fmla="val 19"/>
                <a:gd name="f9" fmla="val 38"/>
                <a:gd name="f10" fmla="val 33"/>
                <a:gd name="f11" fmla="val 46"/>
                <a:gd name="f12" fmla="val 24"/>
                <a:gd name="f13" fmla="val 58"/>
                <a:gd name="f14" fmla="val 20"/>
                <a:gd name="f15" fmla="val 63"/>
                <a:gd name="f16" fmla="val 15"/>
                <a:gd name="f17" fmla="val 8"/>
                <a:gd name="f18" fmla="val 62"/>
                <a:gd name="f19" fmla="val 3"/>
                <a:gd name="f20" fmla="val 60"/>
                <a:gd name="f21" fmla="val 55"/>
                <a:gd name="f22" fmla="val 1"/>
                <a:gd name="f23" fmla="val 49"/>
                <a:gd name="f24" fmla="val 5"/>
                <a:gd name="f25" fmla="val 36"/>
                <a:gd name="f26" fmla="val 9"/>
                <a:gd name="f27" fmla="val 23"/>
                <a:gd name="f28" fmla="val 14"/>
                <a:gd name="f29" fmla="val 10"/>
                <a:gd name="f30" fmla="val 16"/>
                <a:gd name="f31" fmla="val 30"/>
                <a:gd name="f32" fmla="val 37"/>
                <a:gd name="f33" fmla="val 11"/>
                <a:gd name="f34" fmla="+- 0 0 -90"/>
                <a:gd name="f35" fmla="*/ f3 1 40"/>
                <a:gd name="f36" fmla="*/ f4 1 65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40"/>
                <a:gd name="f45" fmla="*/ f41 1 65"/>
                <a:gd name="f46" fmla="*/ 40 f42 1"/>
                <a:gd name="f47" fmla="*/ 19 f41 1"/>
                <a:gd name="f48" fmla="*/ 24 f42 1"/>
                <a:gd name="f49" fmla="*/ 58 f41 1"/>
                <a:gd name="f50" fmla="*/ 8 f42 1"/>
                <a:gd name="f51" fmla="*/ 62 f41 1"/>
                <a:gd name="f52" fmla="*/ 1 f42 1"/>
                <a:gd name="f53" fmla="*/ 49 f41 1"/>
                <a:gd name="f54" fmla="*/ 14 f42 1"/>
                <a:gd name="f55" fmla="*/ 10 f41 1"/>
                <a:gd name="f56" fmla="*/ 30 f42 1"/>
                <a:gd name="f57" fmla="*/ 3 f41 1"/>
                <a:gd name="f58" fmla="+- f43 0 f1"/>
                <a:gd name="f59" fmla="*/ f46 1 40"/>
                <a:gd name="f60" fmla="*/ f47 1 65"/>
                <a:gd name="f61" fmla="*/ f48 1 40"/>
                <a:gd name="f62" fmla="*/ f49 1 65"/>
                <a:gd name="f63" fmla="*/ f50 1 40"/>
                <a:gd name="f64" fmla="*/ f51 1 65"/>
                <a:gd name="f65" fmla="*/ f52 1 40"/>
                <a:gd name="f66" fmla="*/ f53 1 65"/>
                <a:gd name="f67" fmla="*/ f54 1 40"/>
                <a:gd name="f68" fmla="*/ f55 1 65"/>
                <a:gd name="f69" fmla="*/ f56 1 40"/>
                <a:gd name="f70" fmla="*/ f57 1 65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40" h="65">
                  <a:moveTo>
                    <a:pt x="f6" y="f8"/>
                  </a:moveTo>
                  <a:cubicBezTo>
                    <a:pt x="f9" y="f10"/>
                    <a:pt x="f10" y="f11"/>
                    <a:pt x="f12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5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19"/>
                    <a:pt x="f27" y="f5"/>
                    <a:pt x="f31" y="f19"/>
                  </a:cubicBezTo>
                  <a:cubicBezTo>
                    <a:pt x="f32" y="f24"/>
                    <a:pt x="f6" y="f33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Freeform 85">
              <a:extLst>
                <a:ext uri="{FF2B5EF4-FFF2-40B4-BE49-F238E27FC236}">
                  <a16:creationId xmlns:a16="http://schemas.microsoft.com/office/drawing/2014/main" id="{B87F3E11-5753-4E41-9DFE-B6AAFC6EBF4B}"/>
                </a:ext>
              </a:extLst>
            </p:cNvPr>
            <p:cNvSpPr/>
            <p:nvPr/>
          </p:nvSpPr>
          <p:spPr>
            <a:xfrm>
              <a:off x="4607734" y="3255346"/>
              <a:ext cx="60551" cy="666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60"/>
                <a:gd name="f8" fmla="val 13"/>
                <a:gd name="f9" fmla="val 4"/>
                <a:gd name="f10" fmla="val 59"/>
                <a:gd name="f11" fmla="val 52"/>
                <a:gd name="f12" fmla="val 3"/>
                <a:gd name="f13" fmla="val 43"/>
                <a:gd name="f14" fmla="val 8"/>
                <a:gd name="f15" fmla="val 26"/>
                <a:gd name="f16" fmla="val 20"/>
                <a:gd name="f17" fmla="val 35"/>
                <a:gd name="f18" fmla="val 5"/>
                <a:gd name="f19" fmla="val 44"/>
                <a:gd name="f20" fmla="val 51"/>
                <a:gd name="f21" fmla="val 15"/>
                <a:gd name="f22" fmla="val 27"/>
                <a:gd name="f23" fmla="+- 0 0 -90"/>
                <a:gd name="f24" fmla="*/ f3 1 54"/>
                <a:gd name="f25" fmla="*/ f4 1 6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4"/>
                <a:gd name="f34" fmla="*/ f30 1 60"/>
                <a:gd name="f35" fmla="*/ 13 f31 1"/>
                <a:gd name="f36" fmla="*/ 60 f30 1"/>
                <a:gd name="f37" fmla="*/ 3 f31 1"/>
                <a:gd name="f38" fmla="*/ 43 f30 1"/>
                <a:gd name="f39" fmla="*/ 35 f31 1"/>
                <a:gd name="f40" fmla="*/ 5 f30 1"/>
                <a:gd name="f41" fmla="*/ 52 f31 1"/>
                <a:gd name="f42" fmla="*/ 15 f30 1"/>
                <a:gd name="f43" fmla="+- f32 0 f1"/>
                <a:gd name="f44" fmla="*/ f35 1 54"/>
                <a:gd name="f45" fmla="*/ f36 1 60"/>
                <a:gd name="f46" fmla="*/ f37 1 54"/>
                <a:gd name="f47" fmla="*/ f38 1 60"/>
                <a:gd name="f48" fmla="*/ f39 1 54"/>
                <a:gd name="f49" fmla="*/ f40 1 60"/>
                <a:gd name="f50" fmla="*/ f41 1 54"/>
                <a:gd name="f51" fmla="*/ f42 1 60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54" h="60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16" y="f8"/>
                    <a:pt x="f17" y="f18"/>
                  </a:cubicBezTo>
                  <a:cubicBezTo>
                    <a:pt x="f19" y="f5"/>
                    <a:pt x="f20" y="f18"/>
                    <a:pt x="f11" y="f21"/>
                  </a:cubicBezTo>
                  <a:cubicBezTo>
                    <a:pt x="f6" y="f22"/>
                    <a:pt x="f15" y="f10"/>
                    <a:pt x="f8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Freeform 86">
              <a:extLst>
                <a:ext uri="{FF2B5EF4-FFF2-40B4-BE49-F238E27FC236}">
                  <a16:creationId xmlns:a16="http://schemas.microsoft.com/office/drawing/2014/main" id="{8A66496B-B1B0-432E-AD46-F2D32090B8CE}"/>
                </a:ext>
              </a:extLst>
            </p:cNvPr>
            <p:cNvSpPr/>
            <p:nvPr/>
          </p:nvSpPr>
          <p:spPr>
            <a:xfrm>
              <a:off x="4799082" y="3843927"/>
              <a:ext cx="42391" cy="702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64"/>
                <a:gd name="f8" fmla="val 43"/>
                <a:gd name="f9" fmla="val 54"/>
                <a:gd name="f10" fmla="val 36"/>
                <a:gd name="f11" fmla="val 59"/>
                <a:gd name="f12" fmla="val 31"/>
                <a:gd name="f13" fmla="val 61"/>
                <a:gd name="f14" fmla="val 24"/>
                <a:gd name="f15" fmla="val 19"/>
                <a:gd name="f16" fmla="val 62"/>
                <a:gd name="f17" fmla="val 15"/>
                <a:gd name="f18" fmla="val 57"/>
                <a:gd name="f19" fmla="val 6"/>
                <a:gd name="f20" fmla="val 45"/>
                <a:gd name="f21" fmla="val 1"/>
                <a:gd name="f22" fmla="val 16"/>
                <a:gd name="f23" fmla="val 9"/>
                <a:gd name="f24" fmla="val 3"/>
                <a:gd name="f25" fmla="val 11"/>
                <a:gd name="f26" fmla="val 17"/>
                <a:gd name="f27" fmla="val 23"/>
                <a:gd name="f28" fmla="val 26"/>
                <a:gd name="f29" fmla="val 22"/>
                <a:gd name="f30" fmla="val 35"/>
                <a:gd name="f31" fmla="+- 0 0 -90"/>
                <a:gd name="f32" fmla="*/ f3 1 38"/>
                <a:gd name="f33" fmla="*/ f4 1 64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38"/>
                <a:gd name="f42" fmla="*/ f38 1 64"/>
                <a:gd name="f43" fmla="*/ 38 f39 1"/>
                <a:gd name="f44" fmla="*/ 43 f38 1"/>
                <a:gd name="f45" fmla="*/ 31 f39 1"/>
                <a:gd name="f46" fmla="*/ 61 f38 1"/>
                <a:gd name="f47" fmla="*/ 15 f39 1"/>
                <a:gd name="f48" fmla="*/ 57 f38 1"/>
                <a:gd name="f49" fmla="*/ 0 f39 1"/>
                <a:gd name="f50" fmla="*/ 16 f38 1"/>
                <a:gd name="f51" fmla="*/ 11 f39 1"/>
                <a:gd name="f52" fmla="*/ 1 f38 1"/>
                <a:gd name="f53" fmla="*/ 26 f39 1"/>
                <a:gd name="f54" fmla="*/ 9 f38 1"/>
                <a:gd name="f55" fmla="+- f40 0 f1"/>
                <a:gd name="f56" fmla="*/ f43 1 38"/>
                <a:gd name="f57" fmla="*/ f44 1 64"/>
                <a:gd name="f58" fmla="*/ f45 1 38"/>
                <a:gd name="f59" fmla="*/ f46 1 64"/>
                <a:gd name="f60" fmla="*/ f47 1 38"/>
                <a:gd name="f61" fmla="*/ f48 1 64"/>
                <a:gd name="f62" fmla="*/ f49 1 38"/>
                <a:gd name="f63" fmla="*/ f50 1 64"/>
                <a:gd name="f64" fmla="*/ f51 1 38"/>
                <a:gd name="f65" fmla="*/ f52 1 64"/>
                <a:gd name="f66" fmla="*/ f53 1 38"/>
                <a:gd name="f67" fmla="*/ f54 1 64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2"/>
                <a:gd name="f80" fmla="*/ f64 1 f41"/>
                <a:gd name="f81" fmla="*/ f65 1 f42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3 1"/>
                <a:gd name="f96" fmla="*/ f80 f32 1"/>
                <a:gd name="f97" fmla="*/ f81 f33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38" h="64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19" y="f20"/>
                    <a:pt x="f21" y="f12"/>
                    <a:pt x="f5" y="f22"/>
                  </a:cubicBezTo>
                  <a:cubicBezTo>
                    <a:pt x="f5" y="f23"/>
                    <a:pt x="f24" y="f24"/>
                    <a:pt x="f25" y="f21"/>
                  </a:cubicBezTo>
                  <a:cubicBezTo>
                    <a:pt x="f26" y="f5"/>
                    <a:pt x="f27" y="f24"/>
                    <a:pt x="f28" y="f23"/>
                  </a:cubicBezTo>
                  <a:cubicBezTo>
                    <a:pt x="f12" y="f29"/>
                    <a:pt x="f30" y="f30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Freeform 87">
              <a:extLst>
                <a:ext uri="{FF2B5EF4-FFF2-40B4-BE49-F238E27FC236}">
                  <a16:creationId xmlns:a16="http://schemas.microsoft.com/office/drawing/2014/main" id="{1D2BEE04-2249-4863-A6E3-7AD926502C02}"/>
                </a:ext>
              </a:extLst>
            </p:cNvPr>
            <p:cNvSpPr/>
            <p:nvPr/>
          </p:nvSpPr>
          <p:spPr>
            <a:xfrm>
              <a:off x="6304449" y="3519361"/>
              <a:ext cx="49651" cy="508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46"/>
                <a:gd name="f8" fmla="val 22"/>
                <a:gd name="f9" fmla="val 2"/>
                <a:gd name="f10" fmla="val 8"/>
                <a:gd name="f11" fmla="val 9"/>
                <a:gd name="f12" fmla="val 1"/>
                <a:gd name="f13" fmla="val 36"/>
                <a:gd name="f14" fmla="val 23"/>
                <a:gd name="f15" fmla="val 38"/>
                <a:gd name="f16" fmla="val 7"/>
                <a:gd name="f17" fmla="val 35"/>
                <a:gd name="f18" fmla="+- 0 0 -90"/>
                <a:gd name="f19" fmla="*/ f3 1 45"/>
                <a:gd name="f20" fmla="*/ f4 1 4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46"/>
                <a:gd name="f30" fmla="*/ 0 f26 1"/>
                <a:gd name="f31" fmla="*/ 22 f25 1"/>
                <a:gd name="f32" fmla="*/ 22 f26 1"/>
                <a:gd name="f33" fmla="*/ 1 f25 1"/>
                <a:gd name="f34" fmla="*/ 45 f26 1"/>
                <a:gd name="f35" fmla="*/ 23 f25 1"/>
                <a:gd name="f36" fmla="*/ 45 f25 1"/>
                <a:gd name="f37" fmla="+- f27 0 f1"/>
                <a:gd name="f38" fmla="*/ f30 1 45"/>
                <a:gd name="f39" fmla="*/ f31 1 46"/>
                <a:gd name="f40" fmla="*/ f32 1 45"/>
                <a:gd name="f41" fmla="*/ f33 1 46"/>
                <a:gd name="f42" fmla="*/ f34 1 45"/>
                <a:gd name="f43" fmla="*/ f35 1 46"/>
                <a:gd name="f44" fmla="*/ f36 1 46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9"/>
                <a:gd name="f53" fmla="*/ f42 1 f28"/>
                <a:gd name="f54" fmla="*/ f43 1 f29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20 1"/>
                <a:gd name="f64" fmla="*/ f53 f19 1"/>
                <a:gd name="f65" fmla="*/ f54 f20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2" y="f66"/>
                </a:cxn>
                <a:cxn ang="f37">
                  <a:pos x="f60" y="f61"/>
                </a:cxn>
              </a:cxnLst>
              <a:rect l="f56" t="f59" r="f57" b="f58"/>
              <a:pathLst>
                <a:path w="45" h="46">
                  <a:moveTo>
                    <a:pt x="f5" y="f8"/>
                  </a:moveTo>
                  <a:cubicBezTo>
                    <a:pt x="f9" y="f10"/>
                    <a:pt x="f11" y="f5"/>
                    <a:pt x="f8" y="f12"/>
                  </a:cubicBezTo>
                  <a:cubicBezTo>
                    <a:pt x="f13" y="f12"/>
                    <a:pt x="f6" y="f11"/>
                    <a:pt x="f6" y="f14"/>
                  </a:cubicBezTo>
                  <a:cubicBezTo>
                    <a:pt x="f6" y="f15"/>
                    <a:pt x="f13" y="f7"/>
                    <a:pt x="f8" y="f6"/>
                  </a:cubicBezTo>
                  <a:cubicBezTo>
                    <a:pt x="f16" y="f6"/>
                    <a:pt x="f12" y="f17"/>
                    <a:pt x="f5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Freeform 88">
              <a:extLst>
                <a:ext uri="{FF2B5EF4-FFF2-40B4-BE49-F238E27FC236}">
                  <a16:creationId xmlns:a16="http://schemas.microsoft.com/office/drawing/2014/main" id="{0BC14D85-5052-4383-8416-2689ABC91265}"/>
                </a:ext>
              </a:extLst>
            </p:cNvPr>
            <p:cNvSpPr/>
            <p:nvPr/>
          </p:nvSpPr>
          <p:spPr>
            <a:xfrm>
              <a:off x="5117595" y="3519361"/>
              <a:ext cx="50868" cy="496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3"/>
                <a:gd name="f8" fmla="val 2"/>
                <a:gd name="f9" fmla="val 8"/>
                <a:gd name="f10" fmla="val 11"/>
                <a:gd name="f11" fmla="val 24"/>
                <a:gd name="f12" fmla="val 1"/>
                <a:gd name="f13" fmla="val 38"/>
                <a:gd name="f14" fmla="val 10"/>
                <a:gd name="f15" fmla="val 37"/>
                <a:gd name="f16" fmla="val 36"/>
                <a:gd name="f17" fmla="+- 0 0 -90"/>
                <a:gd name="f18" fmla="*/ f3 1 45"/>
                <a:gd name="f19" fmla="*/ f4 1 45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45"/>
                <a:gd name="f26" fmla="*/ 0 f23 1"/>
                <a:gd name="f27" fmla="*/ 23 f23 1"/>
                <a:gd name="f28" fmla="*/ 24 f23 1"/>
                <a:gd name="f29" fmla="*/ 1 f23 1"/>
                <a:gd name="f30" fmla="*/ 45 f23 1"/>
                <a:gd name="f31" fmla="+- f24 0 f1"/>
                <a:gd name="f32" fmla="*/ f26 1 45"/>
                <a:gd name="f33" fmla="*/ f27 1 45"/>
                <a:gd name="f34" fmla="*/ f28 1 45"/>
                <a:gd name="f35" fmla="*/ f29 1 45"/>
                <a:gd name="f36" fmla="*/ f30 1 45"/>
                <a:gd name="f37" fmla="*/ 0 1 f25"/>
                <a:gd name="f38" fmla="*/ f21 1 f25"/>
                <a:gd name="f39" fmla="*/ f32 1 f25"/>
                <a:gd name="f40" fmla="*/ f33 1 f25"/>
                <a:gd name="f41" fmla="*/ f34 1 f25"/>
                <a:gd name="f42" fmla="*/ f35 1 f25"/>
                <a:gd name="f43" fmla="*/ f36 1 f25"/>
                <a:gd name="f44" fmla="*/ f37 f18 1"/>
                <a:gd name="f45" fmla="*/ f38 f18 1"/>
                <a:gd name="f46" fmla="*/ f38 f19 1"/>
                <a:gd name="f47" fmla="*/ f37 f19 1"/>
                <a:gd name="f48" fmla="*/ f39 f18 1"/>
                <a:gd name="f49" fmla="*/ f40 f19 1"/>
                <a:gd name="f50" fmla="*/ f41 f18 1"/>
                <a:gd name="f51" fmla="*/ f42 f19 1"/>
                <a:gd name="f52" fmla="*/ f43 f18 1"/>
                <a:gd name="f53" fmla="*/ f40 f18 1"/>
                <a:gd name="f54" fmla="*/ f4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52" y="f49"/>
                </a:cxn>
                <a:cxn ang="f31">
                  <a:pos x="f53" y="f54"/>
                </a:cxn>
                <a:cxn ang="f31">
                  <a:pos x="f48" y="f49"/>
                </a:cxn>
              </a:cxnLst>
              <a:rect l="f44" t="f47" r="f45" b="f46"/>
              <a:pathLst>
                <a:path w="45" h="45">
                  <a:moveTo>
                    <a:pt x="f5" y="f7"/>
                  </a:moveTo>
                  <a:cubicBezTo>
                    <a:pt x="f8" y="f9"/>
                    <a:pt x="f10" y="f5"/>
                    <a:pt x="f11" y="f12"/>
                  </a:cubicBezTo>
                  <a:cubicBezTo>
                    <a:pt x="f13" y="f12"/>
                    <a:pt x="f6" y="f14"/>
                    <a:pt x="f6" y="f7"/>
                  </a:cubicBezTo>
                  <a:cubicBezTo>
                    <a:pt x="f6" y="f15"/>
                    <a:pt x="f16" y="f6"/>
                    <a:pt x="f7" y="f6"/>
                  </a:cubicBezTo>
                  <a:cubicBezTo>
                    <a:pt x="f9" y="f6"/>
                    <a:pt x="f8" y="f16"/>
                    <a:pt x="f5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Freeform 89">
              <a:extLst>
                <a:ext uri="{FF2B5EF4-FFF2-40B4-BE49-F238E27FC236}">
                  <a16:creationId xmlns:a16="http://schemas.microsoft.com/office/drawing/2014/main" id="{E3D7E0B2-2B80-443E-9A41-AAB9B9A20335}"/>
                </a:ext>
              </a:extLst>
            </p:cNvPr>
            <p:cNvSpPr/>
            <p:nvPr/>
          </p:nvSpPr>
          <p:spPr>
            <a:xfrm>
              <a:off x="5915692" y="2780608"/>
              <a:ext cx="39968" cy="750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68"/>
                <a:gd name="f8" fmla="val 46"/>
                <a:gd name="f9" fmla="val 56"/>
                <a:gd name="f10" fmla="val 65"/>
                <a:gd name="f11" fmla="val 26"/>
                <a:gd name="f12" fmla="val 66"/>
                <a:gd name="f13" fmla="val 17"/>
                <a:gd name="f14" fmla="val 13"/>
                <a:gd name="f15" fmla="val 60"/>
                <a:gd name="f16" fmla="val 11"/>
                <a:gd name="f17" fmla="val 53"/>
                <a:gd name="f18" fmla="val 6"/>
                <a:gd name="f19" fmla="val 41"/>
                <a:gd name="f20" fmla="val 4"/>
                <a:gd name="f21" fmla="val 28"/>
                <a:gd name="f22" fmla="val 1"/>
                <a:gd name="f23" fmla="val 15"/>
                <a:gd name="f24" fmla="val 5"/>
                <a:gd name="f25" fmla="val 3"/>
                <a:gd name="f26" fmla="val 10"/>
                <a:gd name="f27" fmla="val 2"/>
                <a:gd name="f28" fmla="val 19"/>
                <a:gd name="f29" fmla="val 30"/>
                <a:gd name="f30" fmla="val 18"/>
                <a:gd name="f31" fmla="val 35"/>
                <a:gd name="f32" fmla="val 32"/>
                <a:gd name="f33" fmla="+- 0 0 -90"/>
                <a:gd name="f34" fmla="*/ f3 1 36"/>
                <a:gd name="f35" fmla="*/ f4 1 68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36"/>
                <a:gd name="f44" fmla="*/ f40 1 68"/>
                <a:gd name="f45" fmla="*/ 36 f41 1"/>
                <a:gd name="f46" fmla="*/ 46 f40 1"/>
                <a:gd name="f47" fmla="*/ 26 f41 1"/>
                <a:gd name="f48" fmla="*/ 66 f40 1"/>
                <a:gd name="f49" fmla="*/ 11 f41 1"/>
                <a:gd name="f50" fmla="*/ 53 f40 1"/>
                <a:gd name="f51" fmla="*/ 1 f41 1"/>
                <a:gd name="f52" fmla="*/ 15 f40 1"/>
                <a:gd name="f53" fmla="*/ 5 f41 1"/>
                <a:gd name="f54" fmla="*/ 3 f40 1"/>
                <a:gd name="f55" fmla="*/ 19 f41 1"/>
                <a:gd name="f56" fmla="*/ 6 f40 1"/>
                <a:gd name="f57" fmla="+- f42 0 f1"/>
                <a:gd name="f58" fmla="*/ f45 1 36"/>
                <a:gd name="f59" fmla="*/ f46 1 68"/>
                <a:gd name="f60" fmla="*/ f47 1 36"/>
                <a:gd name="f61" fmla="*/ f48 1 68"/>
                <a:gd name="f62" fmla="*/ f49 1 36"/>
                <a:gd name="f63" fmla="*/ f50 1 68"/>
                <a:gd name="f64" fmla="*/ f51 1 36"/>
                <a:gd name="f65" fmla="*/ f52 1 68"/>
                <a:gd name="f66" fmla="*/ f53 1 36"/>
                <a:gd name="f67" fmla="*/ f54 1 68"/>
                <a:gd name="f68" fmla="*/ f55 1 36"/>
                <a:gd name="f69" fmla="*/ f56 1 68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36" h="68">
                  <a:moveTo>
                    <a:pt x="f6" y="f8"/>
                  </a:moveTo>
                  <a:cubicBezTo>
                    <a:pt x="f6" y="f9"/>
                    <a:pt x="f6" y="f10"/>
                    <a:pt x="f11" y="f12"/>
                  </a:cubicBezTo>
                  <a:cubicBezTo>
                    <a:pt x="f13" y="f7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5" y="f16"/>
                    <a:pt x="f5" y="f18"/>
                    <a:pt x="f24" y="f25"/>
                  </a:cubicBezTo>
                  <a:cubicBezTo>
                    <a:pt x="f26" y="f5"/>
                    <a:pt x="f23" y="f27"/>
                    <a:pt x="f28" y="f18"/>
                  </a:cubicBezTo>
                  <a:cubicBezTo>
                    <a:pt x="f29" y="f30"/>
                    <a:pt x="f31" y="f32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Freeform 90">
              <a:extLst>
                <a:ext uri="{FF2B5EF4-FFF2-40B4-BE49-F238E27FC236}">
                  <a16:creationId xmlns:a16="http://schemas.microsoft.com/office/drawing/2014/main" id="{2B09C6F1-3BA2-483E-AEC2-EA802A631886}"/>
                </a:ext>
              </a:extLst>
            </p:cNvPr>
            <p:cNvSpPr/>
            <p:nvPr/>
          </p:nvSpPr>
          <p:spPr>
            <a:xfrm>
              <a:off x="5516044" y="2781815"/>
              <a:ext cx="39968" cy="738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67"/>
                <a:gd name="f8" fmla="val 36"/>
                <a:gd name="f9" fmla="val 14"/>
                <a:gd name="f10" fmla="val 35"/>
                <a:gd name="f11" fmla="val 29"/>
                <a:gd name="f12" fmla="val 31"/>
                <a:gd name="f13" fmla="val 43"/>
                <a:gd name="f14" fmla="val 25"/>
                <a:gd name="f15" fmla="val 56"/>
                <a:gd name="f16" fmla="val 22"/>
                <a:gd name="f17" fmla="val 62"/>
                <a:gd name="f18" fmla="val 18"/>
                <a:gd name="f19" fmla="val 11"/>
                <a:gd name="f20" fmla="val 66"/>
                <a:gd name="f21" fmla="val 3"/>
                <a:gd name="f22" fmla="val 64"/>
                <a:gd name="f23" fmla="val 1"/>
                <a:gd name="f24" fmla="val 57"/>
                <a:gd name="f25" fmla="val 50"/>
                <a:gd name="f26" fmla="val 34"/>
                <a:gd name="f27" fmla="val 6"/>
                <a:gd name="f28" fmla="val 19"/>
                <a:gd name="f29" fmla="val 17"/>
                <a:gd name="f30" fmla="val 7"/>
                <a:gd name="f31" fmla="val 21"/>
                <a:gd name="f32" fmla="val 2"/>
                <a:gd name="f33" fmla="val 4"/>
                <a:gd name="f34" fmla="val 10"/>
                <a:gd name="f35" fmla="+- 0 0 -90"/>
                <a:gd name="f36" fmla="*/ f3 1 37"/>
                <a:gd name="f37" fmla="*/ f4 1 67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37"/>
                <a:gd name="f46" fmla="*/ f42 1 67"/>
                <a:gd name="f47" fmla="*/ 36 f43 1"/>
                <a:gd name="f48" fmla="*/ 14 f42 1"/>
                <a:gd name="f49" fmla="*/ 25 f43 1"/>
                <a:gd name="f50" fmla="*/ 56 f42 1"/>
                <a:gd name="f51" fmla="*/ 11 f43 1"/>
                <a:gd name="f52" fmla="*/ 66 f42 1"/>
                <a:gd name="f53" fmla="*/ 1 f43 1"/>
                <a:gd name="f54" fmla="*/ 50 f42 1"/>
                <a:gd name="f55" fmla="*/ 17 f43 1"/>
                <a:gd name="f56" fmla="*/ 7 f42 1"/>
                <a:gd name="f57" fmla="*/ 31 f43 1"/>
                <a:gd name="f58" fmla="*/ 2 f42 1"/>
                <a:gd name="f59" fmla="+- f44 0 f1"/>
                <a:gd name="f60" fmla="*/ f47 1 37"/>
                <a:gd name="f61" fmla="*/ f48 1 67"/>
                <a:gd name="f62" fmla="*/ f49 1 37"/>
                <a:gd name="f63" fmla="*/ f50 1 67"/>
                <a:gd name="f64" fmla="*/ f51 1 37"/>
                <a:gd name="f65" fmla="*/ f52 1 67"/>
                <a:gd name="f66" fmla="*/ f53 1 37"/>
                <a:gd name="f67" fmla="*/ f54 1 67"/>
                <a:gd name="f68" fmla="*/ f55 1 37"/>
                <a:gd name="f69" fmla="*/ f56 1 67"/>
                <a:gd name="f70" fmla="*/ f57 1 37"/>
                <a:gd name="f71" fmla="*/ f58 1 67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37" h="6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7"/>
                    <a:pt x="f19" y="f20"/>
                  </a:cubicBezTo>
                  <a:cubicBezTo>
                    <a:pt x="f21" y="f22"/>
                    <a:pt x="f23" y="f24"/>
                    <a:pt x="f23" y="f25"/>
                  </a:cubicBezTo>
                  <a:cubicBezTo>
                    <a:pt x="f5" y="f26"/>
                    <a:pt x="f27" y="f28"/>
                    <a:pt x="f29" y="f30"/>
                  </a:cubicBezTo>
                  <a:cubicBezTo>
                    <a:pt x="f31" y="f32"/>
                    <a:pt x="f14" y="f5"/>
                    <a:pt x="f12" y="f32"/>
                  </a:cubicBezTo>
                  <a:cubicBezTo>
                    <a:pt x="f6" y="f33"/>
                    <a:pt x="f8" y="f34"/>
                    <a:pt x="f8" y="f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Freeform 91">
              <a:extLst>
                <a:ext uri="{FF2B5EF4-FFF2-40B4-BE49-F238E27FC236}">
                  <a16:creationId xmlns:a16="http://schemas.microsoft.com/office/drawing/2014/main" id="{6ADC2BC6-4A9A-452A-8305-E030365495DB}"/>
                </a:ext>
              </a:extLst>
            </p:cNvPr>
            <p:cNvSpPr/>
            <p:nvPr/>
          </p:nvSpPr>
          <p:spPr>
            <a:xfrm>
              <a:off x="5181785" y="3017977"/>
              <a:ext cx="58128" cy="569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51"/>
                <a:gd name="f8" fmla="val 26"/>
                <a:gd name="f9" fmla="val 52"/>
                <a:gd name="f10" fmla="val 40"/>
                <a:gd name="f11" fmla="val 41"/>
                <a:gd name="f12" fmla="val 27"/>
                <a:gd name="f13" fmla="val 11"/>
                <a:gd name="f14" fmla="val 50"/>
                <a:gd name="f15" fmla="val 38"/>
                <a:gd name="f16" fmla="val 2"/>
                <a:gd name="f17" fmla="val 23"/>
                <a:gd name="f18" fmla="val 3"/>
                <a:gd name="f19" fmla="val 8"/>
                <a:gd name="f20" fmla="val 13"/>
                <a:gd name="f21" fmla="val 1"/>
                <a:gd name="f22" fmla="val 28"/>
                <a:gd name="f23" fmla="+- 0 0 -90"/>
                <a:gd name="f24" fmla="*/ f3 1 53"/>
                <a:gd name="f25" fmla="*/ f4 1 51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3"/>
                <a:gd name="f34" fmla="*/ f30 1 51"/>
                <a:gd name="f35" fmla="*/ 53 f31 1"/>
                <a:gd name="f36" fmla="*/ 26 f30 1"/>
                <a:gd name="f37" fmla="*/ 27 f31 1"/>
                <a:gd name="f38" fmla="*/ 51 f30 1"/>
                <a:gd name="f39" fmla="*/ 2 f31 1"/>
                <a:gd name="f40" fmla="*/ 23 f30 1"/>
                <a:gd name="f41" fmla="*/ 28 f31 1"/>
                <a:gd name="f42" fmla="*/ 1 f30 1"/>
                <a:gd name="f43" fmla="+- f32 0 f1"/>
                <a:gd name="f44" fmla="*/ f35 1 53"/>
                <a:gd name="f45" fmla="*/ f36 1 51"/>
                <a:gd name="f46" fmla="*/ f37 1 53"/>
                <a:gd name="f47" fmla="*/ f38 1 51"/>
                <a:gd name="f48" fmla="*/ f39 1 53"/>
                <a:gd name="f49" fmla="*/ f40 1 51"/>
                <a:gd name="f50" fmla="*/ f41 1 53"/>
                <a:gd name="f51" fmla="*/ f42 1 51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53" h="51">
                  <a:moveTo>
                    <a:pt x="f6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14"/>
                    <a:pt x="f5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11" y="f5"/>
                    <a:pt x="f6" y="f20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Freeform 92">
              <a:extLst>
                <a:ext uri="{FF2B5EF4-FFF2-40B4-BE49-F238E27FC236}">
                  <a16:creationId xmlns:a16="http://schemas.microsoft.com/office/drawing/2014/main" id="{1DA5A475-49AC-42AB-948D-739F990343E1}"/>
                </a:ext>
              </a:extLst>
            </p:cNvPr>
            <p:cNvSpPr/>
            <p:nvPr/>
          </p:nvSpPr>
          <p:spPr>
            <a:xfrm>
              <a:off x="5133341" y="2103613"/>
              <a:ext cx="61767" cy="64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57"/>
                <a:gd name="f8" fmla="val 28"/>
                <a:gd name="f9" fmla="val 44"/>
                <a:gd name="f10" fmla="val 29"/>
                <a:gd name="f11" fmla="val 14"/>
                <a:gd name="f12" fmla="val 1"/>
                <a:gd name="f13" fmla="val 45"/>
                <a:gd name="f14" fmla="val 30"/>
                <a:gd name="f15" fmla="val 12"/>
                <a:gd name="f16" fmla="val 42"/>
                <a:gd name="f17" fmla="val 13"/>
                <a:gd name="f18" fmla="+- 0 0 -90"/>
                <a:gd name="f19" fmla="*/ f3 1 56"/>
                <a:gd name="f20" fmla="*/ f4 1 5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56"/>
                <a:gd name="f29" fmla="*/ f25 1 57"/>
                <a:gd name="f30" fmla="*/ 56 f26 1"/>
                <a:gd name="f31" fmla="*/ 28 f25 1"/>
                <a:gd name="f32" fmla="*/ 29 f26 1"/>
                <a:gd name="f33" fmla="*/ 57 f25 1"/>
                <a:gd name="f34" fmla="*/ 0 f26 1"/>
                <a:gd name="f35" fmla="*/ 30 f25 1"/>
                <a:gd name="f36" fmla="*/ 28 f26 1"/>
                <a:gd name="f37" fmla="*/ 1 f25 1"/>
                <a:gd name="f38" fmla="+- f27 0 f1"/>
                <a:gd name="f39" fmla="*/ f30 1 56"/>
                <a:gd name="f40" fmla="*/ f31 1 57"/>
                <a:gd name="f41" fmla="*/ f32 1 56"/>
                <a:gd name="f42" fmla="*/ f33 1 57"/>
                <a:gd name="f43" fmla="*/ f34 1 56"/>
                <a:gd name="f44" fmla="*/ f35 1 57"/>
                <a:gd name="f45" fmla="*/ f36 1 56"/>
                <a:gd name="f46" fmla="*/ f37 1 57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56" h="57">
                  <a:moveTo>
                    <a:pt x="f6" y="f8"/>
                  </a:moveTo>
                  <a:cubicBezTo>
                    <a:pt x="f6" y="f9"/>
                    <a:pt x="f9" y="f7"/>
                    <a:pt x="f10" y="f7"/>
                  </a:cubicBezTo>
                  <a:cubicBezTo>
                    <a:pt x="f11" y="f7"/>
                    <a:pt x="f12" y="f13"/>
                    <a:pt x="f5" y="f14"/>
                  </a:cubicBezTo>
                  <a:cubicBezTo>
                    <a:pt x="f5" y="f11"/>
                    <a:pt x="f15" y="f12"/>
                    <a:pt x="f8" y="f12"/>
                  </a:cubicBezTo>
                  <a:cubicBezTo>
                    <a:pt x="f16" y="f5"/>
                    <a:pt x="f6" y="f17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Freeform 93">
              <a:extLst>
                <a:ext uri="{FF2B5EF4-FFF2-40B4-BE49-F238E27FC236}">
                  <a16:creationId xmlns:a16="http://schemas.microsoft.com/office/drawing/2014/main" id="{77A050D1-1508-4479-8F56-B42EAC83CD6B}"/>
                </a:ext>
              </a:extLst>
            </p:cNvPr>
            <p:cNvSpPr/>
            <p:nvPr/>
          </p:nvSpPr>
          <p:spPr>
            <a:xfrm>
              <a:off x="4980745" y="3017977"/>
              <a:ext cx="67821" cy="690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31"/>
                <a:gd name="f8" fmla="val 48"/>
                <a:gd name="f9" fmla="val 1"/>
                <a:gd name="f10" fmla="val 61"/>
                <a:gd name="f11" fmla="val 15"/>
                <a:gd name="f12" fmla="val 47"/>
                <a:gd name="f13" fmla="val 14"/>
                <a:gd name="f14" fmla="val 30"/>
                <a:gd name="f15" fmla="val 13"/>
                <a:gd name="f16" fmla="+- 0 0 -90"/>
                <a:gd name="f17" fmla="*/ f3 1 62"/>
                <a:gd name="f18" fmla="*/ f4 1 62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62"/>
                <a:gd name="f25" fmla="*/ 31 f22 1"/>
                <a:gd name="f26" fmla="*/ 0 f22 1"/>
                <a:gd name="f27" fmla="*/ 62 f22 1"/>
                <a:gd name="f28" fmla="*/ 30 f22 1"/>
                <a:gd name="f29" fmla="+- f23 0 f1"/>
                <a:gd name="f30" fmla="*/ f25 1 62"/>
                <a:gd name="f31" fmla="*/ f26 1 62"/>
                <a:gd name="f32" fmla="*/ f27 1 62"/>
                <a:gd name="f33" fmla="*/ f28 1 62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8 f17 1"/>
                <a:gd name="f47" fmla="*/ f36 f18 1"/>
                <a:gd name="f48" fmla="*/ f38 f18 1"/>
                <a:gd name="f49" fmla="*/ f37 f17 1"/>
                <a:gd name="f50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4" y="f48"/>
                </a:cxn>
                <a:cxn ang="f29">
                  <a:pos x="f49" y="f50"/>
                </a:cxn>
                <a:cxn ang="f29">
                  <a:pos x="f44" y="f45"/>
                </a:cxn>
              </a:cxnLst>
              <a:rect l="f40" t="f43" r="f41" b="f42"/>
              <a:pathLst>
                <a:path w="62" h="62">
                  <a:moveTo>
                    <a:pt x="f7" y="f5"/>
                  </a:moveTo>
                  <a:cubicBezTo>
                    <a:pt x="f8" y="f9"/>
                    <a:pt x="f10" y="f11"/>
                    <a:pt x="f6" y="f7"/>
                  </a:cubicBezTo>
                  <a:cubicBezTo>
                    <a:pt x="f6" y="f12"/>
                    <a:pt x="f8" y="f6"/>
                    <a:pt x="f7" y="f6"/>
                  </a:cubicBezTo>
                  <a:cubicBezTo>
                    <a:pt x="f13" y="f6"/>
                    <a:pt x="f5" y="f12"/>
                    <a:pt x="f5" y="f14"/>
                  </a:cubicBezTo>
                  <a:cubicBezTo>
                    <a:pt x="f9" y="f15"/>
                    <a:pt x="f11" y="f5"/>
                    <a:pt x="f7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Freeform 94">
              <a:extLst>
                <a:ext uri="{FF2B5EF4-FFF2-40B4-BE49-F238E27FC236}">
                  <a16:creationId xmlns:a16="http://schemas.microsoft.com/office/drawing/2014/main" id="{A98D3227-109F-4B26-91E1-8F54DEE6CCCD}"/>
                </a:ext>
              </a:extLst>
            </p:cNvPr>
            <p:cNvSpPr/>
            <p:nvPr/>
          </p:nvSpPr>
          <p:spPr>
            <a:xfrm>
              <a:off x="5341650" y="2196864"/>
              <a:ext cx="66614" cy="653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59"/>
                <a:gd name="f8" fmla="val 29"/>
                <a:gd name="f9" fmla="val 46"/>
                <a:gd name="f10" fmla="val 47"/>
                <a:gd name="f11" fmla="val 30"/>
                <a:gd name="f12" fmla="val 58"/>
                <a:gd name="f13" fmla="val 14"/>
                <a:gd name="f14" fmla="val 45"/>
                <a:gd name="f15" fmla="val 13"/>
                <a:gd name="f16" fmla="val 31"/>
                <a:gd name="f17" fmla="val 12"/>
                <a:gd name="f18" fmla="+- 0 0 -90"/>
                <a:gd name="f19" fmla="*/ f3 1 60"/>
                <a:gd name="f20" fmla="*/ f4 1 5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0"/>
                <a:gd name="f29" fmla="*/ f25 1 59"/>
                <a:gd name="f30" fmla="*/ 60 f26 1"/>
                <a:gd name="f31" fmla="*/ 29 f25 1"/>
                <a:gd name="f32" fmla="*/ 30 f26 1"/>
                <a:gd name="f33" fmla="*/ 58 f25 1"/>
                <a:gd name="f34" fmla="*/ 0 f26 1"/>
                <a:gd name="f35" fmla="*/ 30 f25 1"/>
                <a:gd name="f36" fmla="*/ 31 f26 1"/>
                <a:gd name="f37" fmla="*/ 0 f25 1"/>
                <a:gd name="f38" fmla="+- f27 0 f1"/>
                <a:gd name="f39" fmla="*/ f30 1 60"/>
                <a:gd name="f40" fmla="*/ f31 1 59"/>
                <a:gd name="f41" fmla="*/ f32 1 60"/>
                <a:gd name="f42" fmla="*/ f33 1 59"/>
                <a:gd name="f43" fmla="*/ f34 1 60"/>
                <a:gd name="f44" fmla="*/ f35 1 59"/>
                <a:gd name="f45" fmla="*/ f36 1 60"/>
                <a:gd name="f46" fmla="*/ f37 1 59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60" h="59">
                  <a:moveTo>
                    <a:pt x="f6" y="f8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13" y="f12"/>
                    <a:pt x="f5" y="f14"/>
                    <a:pt x="f5" y="f11"/>
                  </a:cubicBezTo>
                  <a:cubicBezTo>
                    <a:pt x="f5" y="f15"/>
                    <a:pt x="f13" y="f5"/>
                    <a:pt x="f16" y="f5"/>
                  </a:cubicBezTo>
                  <a:cubicBezTo>
                    <a:pt x="f10" y="f5"/>
                    <a:pt x="f6" y="f17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Freeform 95">
              <a:extLst>
                <a:ext uri="{FF2B5EF4-FFF2-40B4-BE49-F238E27FC236}">
                  <a16:creationId xmlns:a16="http://schemas.microsoft.com/office/drawing/2014/main" id="{8795C747-F8BE-4CF2-A84F-99483183D174}"/>
                </a:ext>
              </a:extLst>
            </p:cNvPr>
            <p:cNvSpPr/>
            <p:nvPr/>
          </p:nvSpPr>
          <p:spPr>
            <a:xfrm>
              <a:off x="4548390" y="2838736"/>
              <a:ext cx="60551" cy="61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29"/>
                <a:gd name="f8" fmla="val 54"/>
                <a:gd name="f9" fmla="val 14"/>
                <a:gd name="f10" fmla="val 2"/>
                <a:gd name="f11" fmla="val 44"/>
                <a:gd name="f12" fmla="val 1"/>
                <a:gd name="f13" fmla="val 13"/>
                <a:gd name="f14" fmla="val 11"/>
                <a:gd name="f15" fmla="val 26"/>
                <a:gd name="f16" fmla="val 42"/>
                <a:gd name="f17" fmla="val 27"/>
                <a:gd name="f18" fmla="val 43"/>
                <a:gd name="f19" fmla="+- 0 0 -90"/>
                <a:gd name="f20" fmla="*/ f3 1 55"/>
                <a:gd name="f21" fmla="*/ f4 1 55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55"/>
                <a:gd name="f28" fmla="*/ 29 f25 1"/>
                <a:gd name="f29" fmla="*/ 54 f25 1"/>
                <a:gd name="f30" fmla="*/ 1 f25 1"/>
                <a:gd name="f31" fmla="*/ 26 f25 1"/>
                <a:gd name="f32" fmla="*/ 55 f25 1"/>
                <a:gd name="f33" fmla="*/ 27 f25 1"/>
                <a:gd name="f34" fmla="+- f26 0 f1"/>
                <a:gd name="f35" fmla="*/ f28 1 55"/>
                <a:gd name="f36" fmla="*/ f29 1 55"/>
                <a:gd name="f37" fmla="*/ f30 1 55"/>
                <a:gd name="f38" fmla="*/ f31 1 55"/>
                <a:gd name="f39" fmla="*/ f32 1 55"/>
                <a:gd name="f40" fmla="*/ f33 1 55"/>
                <a:gd name="f41" fmla="*/ 0 1 f27"/>
                <a:gd name="f42" fmla="*/ f23 1 f27"/>
                <a:gd name="f43" fmla="*/ f35 1 f27"/>
                <a:gd name="f44" fmla="*/ f36 1 f27"/>
                <a:gd name="f45" fmla="*/ f37 1 f27"/>
                <a:gd name="f46" fmla="*/ f38 1 f27"/>
                <a:gd name="f47" fmla="*/ f39 1 f27"/>
                <a:gd name="f48" fmla="*/ f40 1 f27"/>
                <a:gd name="f49" fmla="*/ f41 f20 1"/>
                <a:gd name="f50" fmla="*/ f42 f20 1"/>
                <a:gd name="f51" fmla="*/ f42 f21 1"/>
                <a:gd name="f52" fmla="*/ f41 f21 1"/>
                <a:gd name="f53" fmla="*/ f43 f20 1"/>
                <a:gd name="f54" fmla="*/ f44 f21 1"/>
                <a:gd name="f55" fmla="*/ f45 f20 1"/>
                <a:gd name="f56" fmla="*/ f43 f21 1"/>
                <a:gd name="f57" fmla="*/ f46 f20 1"/>
                <a:gd name="f58" fmla="*/ f45 f21 1"/>
                <a:gd name="f59" fmla="*/ f47 f20 1"/>
                <a:gd name="f60" fmla="*/ f4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3" y="f54"/>
                </a:cxn>
              </a:cxnLst>
              <a:rect l="f49" t="f52" r="f50" b="f51"/>
              <a:pathLst>
                <a:path w="55" h="55">
                  <a:moveTo>
                    <a:pt x="f7" y="f8"/>
                  </a:moveTo>
                  <a:cubicBezTo>
                    <a:pt x="f9" y="f6"/>
                    <a:pt x="f10" y="f11"/>
                    <a:pt x="f12" y="f7"/>
                  </a:cubicBezTo>
                  <a:cubicBezTo>
                    <a:pt x="f5" y="f13"/>
                    <a:pt x="f14" y="f10"/>
                    <a:pt x="f15" y="f12"/>
                  </a:cubicBezTo>
                  <a:cubicBezTo>
                    <a:pt x="f16" y="f5"/>
                    <a:pt x="f6" y="f14"/>
                    <a:pt x="f6" y="f17"/>
                  </a:cubicBezTo>
                  <a:cubicBezTo>
                    <a:pt x="f6" y="f16"/>
                    <a:pt x="f18" y="f8"/>
                    <a:pt x="f7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Freeform 96">
              <a:extLst>
                <a:ext uri="{FF2B5EF4-FFF2-40B4-BE49-F238E27FC236}">
                  <a16:creationId xmlns:a16="http://schemas.microsoft.com/office/drawing/2014/main" id="{2093E7B0-2F6B-4C9C-BEE5-09B3C9135FA1}"/>
                </a:ext>
              </a:extLst>
            </p:cNvPr>
            <p:cNvSpPr/>
            <p:nvPr/>
          </p:nvSpPr>
          <p:spPr>
            <a:xfrm>
              <a:off x="4806351" y="3009500"/>
              <a:ext cx="60551" cy="605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27"/>
                <a:gd name="f8" fmla="val 12"/>
                <a:gd name="f9" fmla="val 1"/>
                <a:gd name="f10" fmla="val 43"/>
                <a:gd name="f11" fmla="val 28"/>
                <a:gd name="f12" fmla="val 13"/>
                <a:gd name="f13" fmla="val 42"/>
                <a:gd name="f14" fmla="+- 0 0 -90"/>
                <a:gd name="f15" fmla="*/ f3 1 54"/>
                <a:gd name="f16" fmla="*/ f4 1 54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54"/>
                <a:gd name="f23" fmla="*/ 27 f20 1"/>
                <a:gd name="f24" fmla="*/ 54 f20 1"/>
                <a:gd name="f25" fmla="*/ 0 f20 1"/>
                <a:gd name="f26" fmla="*/ 28 f20 1"/>
                <a:gd name="f27" fmla="+- f21 0 f1"/>
                <a:gd name="f28" fmla="*/ f23 1 54"/>
                <a:gd name="f29" fmla="*/ f24 1 54"/>
                <a:gd name="f30" fmla="*/ f25 1 54"/>
                <a:gd name="f31" fmla="*/ f26 1 54"/>
                <a:gd name="f32" fmla="*/ 0 1 f22"/>
                <a:gd name="f33" fmla="*/ f18 1 f22"/>
                <a:gd name="f34" fmla="*/ f28 1 f22"/>
                <a:gd name="f35" fmla="*/ f29 1 f22"/>
                <a:gd name="f36" fmla="*/ f30 1 f22"/>
                <a:gd name="f37" fmla="*/ f31 1 f22"/>
                <a:gd name="f38" fmla="*/ f32 f15 1"/>
                <a:gd name="f39" fmla="*/ f33 f15 1"/>
                <a:gd name="f40" fmla="*/ f33 f16 1"/>
                <a:gd name="f41" fmla="*/ f32 f16 1"/>
                <a:gd name="f42" fmla="*/ f34 f15 1"/>
                <a:gd name="f43" fmla="*/ f35 f16 1"/>
                <a:gd name="f44" fmla="*/ f36 f15 1"/>
                <a:gd name="f45" fmla="*/ f37 f16 1"/>
                <a:gd name="f46" fmla="*/ f37 f15 1"/>
                <a:gd name="f47" fmla="*/ f36 f16 1"/>
                <a:gd name="f48" fmla="*/ f35 f15 1"/>
                <a:gd name="f49" fmla="*/ f3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5"/>
                </a:cxn>
                <a:cxn ang="f27">
                  <a:pos x="f46" y="f47"/>
                </a:cxn>
                <a:cxn ang="f27">
                  <a:pos x="f48" y="f49"/>
                </a:cxn>
                <a:cxn ang="f27">
                  <a:pos x="f42" y="f43"/>
                </a:cxn>
              </a:cxnLst>
              <a:rect l="f38" t="f41" r="f39" b="f40"/>
              <a:pathLst>
                <a:path w="54" h="54">
                  <a:moveTo>
                    <a:pt x="f7" y="f6"/>
                  </a:moveTo>
                  <a:cubicBezTo>
                    <a:pt x="f8" y="f6"/>
                    <a:pt x="f9" y="f10"/>
                    <a:pt x="f5" y="f11"/>
                  </a:cubicBezTo>
                  <a:cubicBezTo>
                    <a:pt x="f5" y="f12"/>
                    <a:pt x="f8" y="f5"/>
                    <a:pt x="f11" y="f5"/>
                  </a:cubicBezTo>
                  <a:cubicBezTo>
                    <a:pt x="f13" y="f5"/>
                    <a:pt x="f6" y="f12"/>
                    <a:pt x="f6" y="f7"/>
                  </a:cubicBezTo>
                  <a:cubicBezTo>
                    <a:pt x="f6" y="f13"/>
                    <a:pt x="f13" y="f6"/>
                    <a:pt x="f7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Freeform 97">
              <a:extLst>
                <a:ext uri="{FF2B5EF4-FFF2-40B4-BE49-F238E27FC236}">
                  <a16:creationId xmlns:a16="http://schemas.microsoft.com/office/drawing/2014/main" id="{B8A10195-50F7-4B40-8935-6BB89E8AD53A}"/>
                </a:ext>
              </a:extLst>
            </p:cNvPr>
            <p:cNvSpPr/>
            <p:nvPr/>
          </p:nvSpPr>
          <p:spPr>
            <a:xfrm>
              <a:off x="4949254" y="2063645"/>
              <a:ext cx="55714" cy="581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52"/>
                <a:gd name="f8" fmla="val 23"/>
                <a:gd name="f9" fmla="val 9"/>
                <a:gd name="f10" fmla="val 41"/>
                <a:gd name="f11" fmla="val 26"/>
                <a:gd name="f12" fmla="val 12"/>
                <a:gd name="f13" fmla="val 1"/>
                <a:gd name="f14" fmla="val 3"/>
                <a:gd name="f15" fmla="val 11"/>
                <a:gd name="f16" fmla="val 27"/>
                <a:gd name="f17" fmla="val 38"/>
                <a:gd name="f18" fmla="+- 0 0 -90"/>
                <a:gd name="f19" fmla="*/ f3 1 50"/>
                <a:gd name="f20" fmla="*/ f4 1 5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50"/>
                <a:gd name="f29" fmla="*/ f25 1 52"/>
                <a:gd name="f30" fmla="*/ 23 f26 1"/>
                <a:gd name="f31" fmla="*/ 52 f25 1"/>
                <a:gd name="f32" fmla="*/ 0 f26 1"/>
                <a:gd name="f33" fmla="*/ 26 f25 1"/>
                <a:gd name="f34" fmla="*/ 26 f26 1"/>
                <a:gd name="f35" fmla="*/ 1 f25 1"/>
                <a:gd name="f36" fmla="*/ 50 f26 1"/>
                <a:gd name="f37" fmla="*/ 27 f25 1"/>
                <a:gd name="f38" fmla="+- f27 0 f1"/>
                <a:gd name="f39" fmla="*/ f30 1 50"/>
                <a:gd name="f40" fmla="*/ f31 1 52"/>
                <a:gd name="f41" fmla="*/ f32 1 50"/>
                <a:gd name="f42" fmla="*/ f33 1 52"/>
                <a:gd name="f43" fmla="*/ f34 1 50"/>
                <a:gd name="f44" fmla="*/ f35 1 52"/>
                <a:gd name="f45" fmla="*/ f36 1 50"/>
                <a:gd name="f46" fmla="*/ f37 1 52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50" h="52">
                  <a:moveTo>
                    <a:pt x="f8" y="f7"/>
                  </a:moveTo>
                  <a:cubicBezTo>
                    <a:pt x="f9" y="f6"/>
                    <a:pt x="f5" y="f10"/>
                    <a:pt x="f5" y="f11"/>
                  </a:cubicBezTo>
                  <a:cubicBezTo>
                    <a:pt x="f5" y="f12"/>
                    <a:pt x="f12" y="f5"/>
                    <a:pt x="f11" y="f13"/>
                  </a:cubicBezTo>
                  <a:cubicBezTo>
                    <a:pt x="f10" y="f14"/>
                    <a:pt x="f6" y="f15"/>
                    <a:pt x="f6" y="f16"/>
                  </a:cubicBezTo>
                  <a:cubicBezTo>
                    <a:pt x="f6" y="f10"/>
                    <a:pt x="f17" y="f7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Freeform 98">
              <a:extLst>
                <a:ext uri="{FF2B5EF4-FFF2-40B4-BE49-F238E27FC236}">
                  <a16:creationId xmlns:a16="http://schemas.microsoft.com/office/drawing/2014/main" id="{6480740E-3EDF-425D-BDFD-63244E0FCCAC}"/>
                </a:ext>
              </a:extLst>
            </p:cNvPr>
            <p:cNvSpPr/>
            <p:nvPr/>
          </p:nvSpPr>
          <p:spPr>
            <a:xfrm>
              <a:off x="4659809" y="2941679"/>
              <a:ext cx="60551" cy="5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53"/>
                <a:gd name="f8" fmla="val 25"/>
                <a:gd name="f9" fmla="val 39"/>
                <a:gd name="f10" fmla="val 41"/>
                <a:gd name="f11" fmla="val 27"/>
                <a:gd name="f12" fmla="val 52"/>
                <a:gd name="f13" fmla="val 11"/>
                <a:gd name="f14" fmla="val 50"/>
                <a:gd name="f15" fmla="val 2"/>
                <a:gd name="f16" fmla="val 1"/>
                <a:gd name="f17" fmla="val 26"/>
                <a:gd name="f18" fmla="val 12"/>
                <a:gd name="f19" fmla="val 28"/>
                <a:gd name="f20" fmla="val 42"/>
                <a:gd name="f21" fmla="+- 0 0 -90"/>
                <a:gd name="f22" fmla="*/ f3 1 54"/>
                <a:gd name="f23" fmla="*/ f4 1 5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54"/>
                <a:gd name="f32" fmla="*/ f28 1 53"/>
                <a:gd name="f33" fmla="*/ 53 f29 1"/>
                <a:gd name="f34" fmla="*/ 25 f28 1"/>
                <a:gd name="f35" fmla="*/ 27 f29 1"/>
                <a:gd name="f36" fmla="*/ 52 f28 1"/>
                <a:gd name="f37" fmla="*/ 1 f29 1"/>
                <a:gd name="f38" fmla="*/ 26 f28 1"/>
                <a:gd name="f39" fmla="*/ 28 f29 1"/>
                <a:gd name="f40" fmla="*/ 0 f28 1"/>
                <a:gd name="f41" fmla="+- f30 0 f1"/>
                <a:gd name="f42" fmla="*/ f33 1 54"/>
                <a:gd name="f43" fmla="*/ f34 1 53"/>
                <a:gd name="f44" fmla="*/ f35 1 54"/>
                <a:gd name="f45" fmla="*/ f36 1 53"/>
                <a:gd name="f46" fmla="*/ f37 1 54"/>
                <a:gd name="f47" fmla="*/ f38 1 53"/>
                <a:gd name="f48" fmla="*/ f39 1 54"/>
                <a:gd name="f49" fmla="*/ f40 1 53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54" h="53">
                  <a:moveTo>
                    <a:pt x="f7" y="f8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13" y="f14"/>
                    <a:pt x="f15" y="f10"/>
                    <a:pt x="f16" y="f17"/>
                  </a:cubicBezTo>
                  <a:cubicBezTo>
                    <a:pt x="f5" y="f18"/>
                    <a:pt x="f18" y="f5"/>
                    <a:pt x="f19" y="f5"/>
                  </a:cubicBezTo>
                  <a:cubicBezTo>
                    <a:pt x="f20" y="f5"/>
                    <a:pt x="f7" y="f13"/>
                    <a:pt x="f7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Freeform 99">
              <a:extLst>
                <a:ext uri="{FF2B5EF4-FFF2-40B4-BE49-F238E27FC236}">
                  <a16:creationId xmlns:a16="http://schemas.microsoft.com/office/drawing/2014/main" id="{DFCA8998-73D5-4C39-B00D-81E89E500FF2}"/>
                </a:ext>
              </a:extLst>
            </p:cNvPr>
            <p:cNvSpPr/>
            <p:nvPr/>
          </p:nvSpPr>
          <p:spPr>
            <a:xfrm>
              <a:off x="4793028" y="2058808"/>
              <a:ext cx="52075" cy="508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2"/>
                <a:gd name="f8" fmla="val 45"/>
                <a:gd name="f9" fmla="val 36"/>
                <a:gd name="f10" fmla="val 39"/>
                <a:gd name="f11" fmla="val 24"/>
                <a:gd name="f12" fmla="val 10"/>
                <a:gd name="f13" fmla="val 38"/>
                <a:gd name="f14" fmla="val 1"/>
                <a:gd name="f15" fmla="val 8"/>
                <a:gd name="f16" fmla="val 9"/>
                <a:gd name="f17" fmla="val 23"/>
                <a:gd name="f18" fmla="val 37"/>
                <a:gd name="f19" fmla="+- 0 0 -90"/>
                <a:gd name="f20" fmla="*/ f3 1 46"/>
                <a:gd name="f21" fmla="*/ f4 1 46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46"/>
                <a:gd name="f28" fmla="*/ 46 f25 1"/>
                <a:gd name="f29" fmla="*/ 22 f25 1"/>
                <a:gd name="f30" fmla="*/ 24 f25 1"/>
                <a:gd name="f31" fmla="*/ 0 f25 1"/>
                <a:gd name="f32" fmla="*/ 23 f25 1"/>
                <a:gd name="f33" fmla="+- f26 0 f1"/>
                <a:gd name="f34" fmla="*/ f28 1 46"/>
                <a:gd name="f35" fmla="*/ f29 1 46"/>
                <a:gd name="f36" fmla="*/ f30 1 46"/>
                <a:gd name="f37" fmla="*/ f31 1 46"/>
                <a:gd name="f38" fmla="*/ f32 1 46"/>
                <a:gd name="f39" fmla="*/ 0 1 f27"/>
                <a:gd name="f40" fmla="*/ f23 1 f27"/>
                <a:gd name="f41" fmla="*/ f34 1 f27"/>
                <a:gd name="f42" fmla="*/ f35 1 f27"/>
                <a:gd name="f43" fmla="*/ f36 1 f27"/>
                <a:gd name="f44" fmla="*/ f37 1 f27"/>
                <a:gd name="f45" fmla="*/ f38 1 f27"/>
                <a:gd name="f46" fmla="*/ f39 f20 1"/>
                <a:gd name="f47" fmla="*/ f40 f20 1"/>
                <a:gd name="f48" fmla="*/ f40 f21 1"/>
                <a:gd name="f49" fmla="*/ f39 f21 1"/>
                <a:gd name="f50" fmla="*/ f41 f20 1"/>
                <a:gd name="f51" fmla="*/ f42 f21 1"/>
                <a:gd name="f52" fmla="*/ f43 f20 1"/>
                <a:gd name="f53" fmla="*/ f41 f21 1"/>
                <a:gd name="f54" fmla="*/ f44 f20 1"/>
                <a:gd name="f55" fmla="*/ f45 f20 1"/>
                <a:gd name="f56" fmla="*/ f4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0" y="f51"/>
                </a:cxn>
                <a:cxn ang="f33">
                  <a:pos x="f52" y="f53"/>
                </a:cxn>
                <a:cxn ang="f33">
                  <a:pos x="f54" y="f51"/>
                </a:cxn>
                <a:cxn ang="f33">
                  <a:pos x="f55" y="f56"/>
                </a:cxn>
                <a:cxn ang="f33">
                  <a:pos x="f50" y="f51"/>
                </a:cxn>
              </a:cxnLst>
              <a:rect l="f46" t="f49" r="f47" b="f48"/>
              <a:pathLst>
                <a:path w="46" h="46">
                  <a:moveTo>
                    <a:pt x="f6" y="f7"/>
                  </a:moveTo>
                  <a:cubicBezTo>
                    <a:pt x="f8" y="f9"/>
                    <a:pt x="f10" y="f6"/>
                    <a:pt x="f11" y="f6"/>
                  </a:cubicBezTo>
                  <a:cubicBezTo>
                    <a:pt x="f12" y="f6"/>
                    <a:pt x="f5" y="f13"/>
                    <a:pt x="f5" y="f7"/>
                  </a:cubicBezTo>
                  <a:cubicBezTo>
                    <a:pt x="f14" y="f15"/>
                    <a:pt x="f16" y="f5"/>
                    <a:pt x="f17" y="f5"/>
                  </a:cubicBezTo>
                  <a:cubicBezTo>
                    <a:pt x="f18" y="f5"/>
                    <a:pt x="f8" y="f15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Freeform 100">
              <a:extLst>
                <a:ext uri="{FF2B5EF4-FFF2-40B4-BE49-F238E27FC236}">
                  <a16:creationId xmlns:a16="http://schemas.microsoft.com/office/drawing/2014/main" id="{3C1895B4-E1A1-4EFB-8695-5F0474C76140}"/>
                </a:ext>
              </a:extLst>
            </p:cNvPr>
            <p:cNvSpPr/>
            <p:nvPr/>
          </p:nvSpPr>
          <p:spPr>
            <a:xfrm>
              <a:off x="5336804" y="2962262"/>
              <a:ext cx="52075" cy="54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9"/>
                <a:gd name="f8" fmla="val 24"/>
                <a:gd name="f9" fmla="val 40"/>
                <a:gd name="f10" fmla="val 38"/>
                <a:gd name="f11" fmla="val 25"/>
                <a:gd name="f12" fmla="val 48"/>
                <a:gd name="f13" fmla="val 10"/>
                <a:gd name="f14" fmla="val 1"/>
                <a:gd name="f15" fmla="val 9"/>
                <a:gd name="f16" fmla="val 39"/>
                <a:gd name="f17" fmla="val 45"/>
                <a:gd name="f18" fmla="val 11"/>
                <a:gd name="f19" fmla="+- 0 0 -90"/>
                <a:gd name="f20" fmla="*/ f3 1 47"/>
                <a:gd name="f21" fmla="*/ f4 1 49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47"/>
                <a:gd name="f30" fmla="*/ f26 1 49"/>
                <a:gd name="f31" fmla="*/ 47 f27 1"/>
                <a:gd name="f32" fmla="*/ 24 f26 1"/>
                <a:gd name="f33" fmla="*/ 25 f27 1"/>
                <a:gd name="f34" fmla="*/ 48 f26 1"/>
                <a:gd name="f35" fmla="*/ 0 f27 1"/>
                <a:gd name="f36" fmla="*/ 25 f26 1"/>
                <a:gd name="f37" fmla="*/ 24 f27 1"/>
                <a:gd name="f38" fmla="*/ 0 f26 1"/>
                <a:gd name="f39" fmla="+- f28 0 f1"/>
                <a:gd name="f40" fmla="*/ f31 1 47"/>
                <a:gd name="f41" fmla="*/ f32 1 49"/>
                <a:gd name="f42" fmla="*/ f33 1 47"/>
                <a:gd name="f43" fmla="*/ f34 1 49"/>
                <a:gd name="f44" fmla="*/ f35 1 47"/>
                <a:gd name="f45" fmla="*/ f36 1 49"/>
                <a:gd name="f46" fmla="*/ f37 1 47"/>
                <a:gd name="f47" fmla="*/ f38 1 49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47" h="49">
                  <a:moveTo>
                    <a:pt x="f6" y="f8"/>
                  </a:moveTo>
                  <a:cubicBezTo>
                    <a:pt x="f6" y="f9"/>
                    <a:pt x="f10" y="f6"/>
                    <a:pt x="f11" y="f12"/>
                  </a:cubicBezTo>
                  <a:cubicBezTo>
                    <a:pt x="f13" y="f7"/>
                    <a:pt x="f14" y="f9"/>
                    <a:pt x="f5" y="f11"/>
                  </a:cubicBezTo>
                  <a:cubicBezTo>
                    <a:pt x="f5" y="f13"/>
                    <a:pt x="f15" y="f14"/>
                    <a:pt x="f8" y="f5"/>
                  </a:cubicBezTo>
                  <a:cubicBezTo>
                    <a:pt x="f16" y="f5"/>
                    <a:pt x="f17" y="f18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Freeform 101">
              <a:extLst>
                <a:ext uri="{FF2B5EF4-FFF2-40B4-BE49-F238E27FC236}">
                  <a16:creationId xmlns:a16="http://schemas.microsoft.com/office/drawing/2014/main" id="{00C529F6-3430-4548-8D40-D209CB1C05BE}"/>
                </a:ext>
              </a:extLst>
            </p:cNvPr>
            <p:cNvSpPr/>
            <p:nvPr/>
          </p:nvSpPr>
          <p:spPr>
            <a:xfrm>
              <a:off x="4656179" y="2079391"/>
              <a:ext cx="54498" cy="532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8"/>
                <a:gd name="f8" fmla="val 22"/>
                <a:gd name="f9" fmla="val 9"/>
                <a:gd name="f10" fmla="val 40"/>
                <a:gd name="f11" fmla="val 25"/>
                <a:gd name="f12" fmla="val 10"/>
                <a:gd name="f13" fmla="val 8"/>
                <a:gd name="f14" fmla="val 1"/>
                <a:gd name="f15" fmla="val 23"/>
                <a:gd name="f16" fmla="val 38"/>
                <a:gd name="f17" fmla="val 47"/>
                <a:gd name="f18" fmla="+- 0 0 -90"/>
                <a:gd name="f19" fmla="*/ f3 1 49"/>
                <a:gd name="f20" fmla="*/ f4 1 4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9"/>
                <a:gd name="f29" fmla="*/ f25 1 48"/>
                <a:gd name="f30" fmla="*/ 22 f26 1"/>
                <a:gd name="f31" fmla="*/ 48 f25 1"/>
                <a:gd name="f32" fmla="*/ 0 f26 1"/>
                <a:gd name="f33" fmla="*/ 25 f25 1"/>
                <a:gd name="f34" fmla="*/ 23 f26 1"/>
                <a:gd name="f35" fmla="*/ 0 f25 1"/>
                <a:gd name="f36" fmla="*/ 48 f26 1"/>
                <a:gd name="f37" fmla="*/ 23 f25 1"/>
                <a:gd name="f38" fmla="+- f27 0 f1"/>
                <a:gd name="f39" fmla="*/ f30 1 49"/>
                <a:gd name="f40" fmla="*/ f31 1 48"/>
                <a:gd name="f41" fmla="*/ f32 1 49"/>
                <a:gd name="f42" fmla="*/ f33 1 48"/>
                <a:gd name="f43" fmla="*/ f34 1 49"/>
                <a:gd name="f44" fmla="*/ f35 1 48"/>
                <a:gd name="f45" fmla="*/ f36 1 49"/>
                <a:gd name="f46" fmla="*/ f37 1 48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49" h="48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5"/>
                  </a:cubicBezTo>
                  <a:cubicBezTo>
                    <a:pt x="f16" y="f5"/>
                    <a:pt x="f7" y="f13"/>
                    <a:pt x="f7" y="f15"/>
                  </a:cubicBezTo>
                  <a:cubicBezTo>
                    <a:pt x="f6" y="f16"/>
                    <a:pt x="f10" y="f17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Freeform 102">
              <a:extLst>
                <a:ext uri="{FF2B5EF4-FFF2-40B4-BE49-F238E27FC236}">
                  <a16:creationId xmlns:a16="http://schemas.microsoft.com/office/drawing/2014/main" id="{CCEE6D2B-FFE8-476A-8F55-A708BC2027BF}"/>
                </a:ext>
              </a:extLst>
            </p:cNvPr>
            <p:cNvSpPr/>
            <p:nvPr/>
          </p:nvSpPr>
          <p:spPr>
            <a:xfrm>
              <a:off x="4492684" y="2521430"/>
              <a:ext cx="50868" cy="532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8"/>
                <a:gd name="f8" fmla="val 28"/>
                <a:gd name="f9" fmla="val 40"/>
                <a:gd name="f10" fmla="val 37"/>
                <a:gd name="f11" fmla="val 47"/>
                <a:gd name="f12" fmla="val 23"/>
                <a:gd name="f13" fmla="val 9"/>
                <a:gd name="f14" fmla="val 39"/>
                <a:gd name="f15" fmla="val 24"/>
                <a:gd name="f16" fmla="val 10"/>
                <a:gd name="f17" fmla="val 1"/>
                <a:gd name="f18" fmla="val 38"/>
                <a:gd name="f19" fmla="val 11"/>
                <a:gd name="f20" fmla="+- 0 0 -90"/>
                <a:gd name="f21" fmla="*/ f3 1 46"/>
                <a:gd name="f22" fmla="*/ f4 1 48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46"/>
                <a:gd name="f31" fmla="*/ f27 1 48"/>
                <a:gd name="f32" fmla="*/ 46 f28 1"/>
                <a:gd name="f33" fmla="*/ 28 f27 1"/>
                <a:gd name="f34" fmla="*/ 23 f28 1"/>
                <a:gd name="f35" fmla="*/ 48 f27 1"/>
                <a:gd name="f36" fmla="*/ 0 f28 1"/>
                <a:gd name="f37" fmla="*/ 24 f27 1"/>
                <a:gd name="f38" fmla="*/ 24 f28 1"/>
                <a:gd name="f39" fmla="*/ 1 f27 1"/>
                <a:gd name="f40" fmla="+- f29 0 f1"/>
                <a:gd name="f41" fmla="*/ f32 1 46"/>
                <a:gd name="f42" fmla="*/ f33 1 48"/>
                <a:gd name="f43" fmla="*/ f34 1 46"/>
                <a:gd name="f44" fmla="*/ f35 1 48"/>
                <a:gd name="f45" fmla="*/ f36 1 46"/>
                <a:gd name="f46" fmla="*/ f37 1 48"/>
                <a:gd name="f47" fmla="*/ f38 1 46"/>
                <a:gd name="f48" fmla="*/ f39 1 48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46" h="48">
                  <a:moveTo>
                    <a:pt x="f6" y="f8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13" y="f7"/>
                    <a:pt x="f5" y="f14"/>
                    <a:pt x="f5" y="f15"/>
                  </a:cubicBezTo>
                  <a:cubicBezTo>
                    <a:pt x="f5" y="f16"/>
                    <a:pt x="f13" y="f5"/>
                    <a:pt x="f15" y="f17"/>
                  </a:cubicBezTo>
                  <a:cubicBezTo>
                    <a:pt x="f18" y="f17"/>
                    <a:pt x="f6" y="f19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Freeform 103">
              <a:extLst>
                <a:ext uri="{FF2B5EF4-FFF2-40B4-BE49-F238E27FC236}">
                  <a16:creationId xmlns:a16="http://schemas.microsoft.com/office/drawing/2014/main" id="{346A361F-2578-4A4E-AB59-FFDBC7B857FA}"/>
                </a:ext>
              </a:extLst>
            </p:cNvPr>
            <p:cNvSpPr/>
            <p:nvPr/>
          </p:nvSpPr>
          <p:spPr>
            <a:xfrm>
              <a:off x="4501161" y="2686141"/>
              <a:ext cx="50868" cy="508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46"/>
                <a:gd name="f8" fmla="val 22"/>
                <a:gd name="f9" fmla="val 43"/>
                <a:gd name="f10" fmla="val 37"/>
                <a:gd name="f11" fmla="val 36"/>
                <a:gd name="f12" fmla="val 9"/>
                <a:gd name="f13" fmla="val 44"/>
                <a:gd name="f14" fmla="val 23"/>
                <a:gd name="f15" fmla="val 1"/>
                <a:gd name="f16" fmla="val 10"/>
                <a:gd name="f17" fmla="+- 0 0 -90"/>
                <a:gd name="f18" fmla="*/ f3 1 45"/>
                <a:gd name="f19" fmla="*/ f4 1 4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5"/>
                <a:gd name="f28" fmla="*/ f24 1 46"/>
                <a:gd name="f29" fmla="*/ 45 f25 1"/>
                <a:gd name="f30" fmla="*/ 22 f24 1"/>
                <a:gd name="f31" fmla="*/ 22 f25 1"/>
                <a:gd name="f32" fmla="*/ 45 f24 1"/>
                <a:gd name="f33" fmla="*/ 0 f25 1"/>
                <a:gd name="f34" fmla="*/ 23 f24 1"/>
                <a:gd name="f35" fmla="*/ 23 f25 1"/>
                <a:gd name="f36" fmla="*/ 0 f24 1"/>
                <a:gd name="f37" fmla="+- f26 0 f1"/>
                <a:gd name="f38" fmla="*/ f29 1 45"/>
                <a:gd name="f39" fmla="*/ f30 1 46"/>
                <a:gd name="f40" fmla="*/ f31 1 45"/>
                <a:gd name="f41" fmla="*/ f32 1 46"/>
                <a:gd name="f42" fmla="*/ f33 1 45"/>
                <a:gd name="f43" fmla="*/ f34 1 46"/>
                <a:gd name="f44" fmla="*/ f35 1 45"/>
                <a:gd name="f45" fmla="*/ f36 1 46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45" h="46">
                  <a:moveTo>
                    <a:pt x="f6" y="f8"/>
                  </a:moveTo>
                  <a:cubicBezTo>
                    <a:pt x="f9" y="f10"/>
                    <a:pt x="f11" y="f7"/>
                    <a:pt x="f8" y="f6"/>
                  </a:cubicBezTo>
                  <a:cubicBezTo>
                    <a:pt x="f12" y="f13"/>
                    <a:pt x="f5" y="f11"/>
                    <a:pt x="f5" y="f14"/>
                  </a:cubicBezTo>
                  <a:cubicBezTo>
                    <a:pt x="f15" y="f12"/>
                    <a:pt x="f12" y="f5"/>
                    <a:pt x="f14" y="f5"/>
                  </a:cubicBezTo>
                  <a:cubicBezTo>
                    <a:pt x="f10" y="f5"/>
                    <a:pt x="f13" y="f16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Freeform 104">
              <a:extLst>
                <a:ext uri="{FF2B5EF4-FFF2-40B4-BE49-F238E27FC236}">
                  <a16:creationId xmlns:a16="http://schemas.microsoft.com/office/drawing/2014/main" id="{A83A6239-501F-4223-A610-47D7F232DBD0}"/>
                </a:ext>
              </a:extLst>
            </p:cNvPr>
            <p:cNvSpPr/>
            <p:nvPr/>
          </p:nvSpPr>
          <p:spPr>
            <a:xfrm>
              <a:off x="6231791" y="3016761"/>
              <a:ext cx="56921" cy="581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52"/>
                <a:gd name="f8" fmla="val 26"/>
                <a:gd name="f9" fmla="val 50"/>
                <a:gd name="f10" fmla="val 42"/>
                <a:gd name="f11" fmla="val 11"/>
                <a:gd name="f12" fmla="val 2"/>
                <a:gd name="f13" fmla="val 44"/>
                <a:gd name="f14" fmla="val 1"/>
                <a:gd name="f15" fmla="val 29"/>
                <a:gd name="f16" fmla="val 13"/>
                <a:gd name="f17" fmla="val 45"/>
                <a:gd name="f18" fmla="val 48"/>
                <a:gd name="f19" fmla="+- 0 0 -90"/>
                <a:gd name="f20" fmla="*/ f3 1 51"/>
                <a:gd name="f21" fmla="*/ f4 1 5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51"/>
                <a:gd name="f30" fmla="*/ f26 1 52"/>
                <a:gd name="f31" fmla="*/ 51 f27 1"/>
                <a:gd name="f32" fmla="*/ 26 f26 1"/>
                <a:gd name="f33" fmla="*/ 26 f27 1"/>
                <a:gd name="f34" fmla="*/ 51 f26 1"/>
                <a:gd name="f35" fmla="*/ 1 f27 1"/>
                <a:gd name="f36" fmla="*/ 29 f26 1"/>
                <a:gd name="f37" fmla="*/ 1 f26 1"/>
                <a:gd name="f38" fmla="+- f28 0 f1"/>
                <a:gd name="f39" fmla="*/ f31 1 51"/>
                <a:gd name="f40" fmla="*/ f32 1 52"/>
                <a:gd name="f41" fmla="*/ f33 1 51"/>
                <a:gd name="f42" fmla="*/ f34 1 52"/>
                <a:gd name="f43" fmla="*/ f35 1 51"/>
                <a:gd name="f44" fmla="*/ f36 1 52"/>
                <a:gd name="f45" fmla="*/ f37 1 52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30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1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3" y="f67"/>
                </a:cxn>
                <a:cxn ang="f38">
                  <a:pos x="f61" y="f62"/>
                </a:cxn>
              </a:cxnLst>
              <a:rect l="f57" t="f60" r="f58" b="f59"/>
              <a:pathLst>
                <a:path w="51" h="52">
                  <a:moveTo>
                    <a:pt x="f6" y="f8"/>
                  </a:moveTo>
                  <a:cubicBezTo>
                    <a:pt x="f9" y="f10"/>
                    <a:pt x="f10" y="f6"/>
                    <a:pt x="f8" y="f6"/>
                  </a:cubicBezTo>
                  <a:cubicBezTo>
                    <a:pt x="f11" y="f7"/>
                    <a:pt x="f12" y="f13"/>
                    <a:pt x="f14" y="f15"/>
                  </a:cubicBezTo>
                  <a:cubicBezTo>
                    <a:pt x="f5" y="f16"/>
                    <a:pt x="f11" y="f12"/>
                    <a:pt x="f8" y="f14"/>
                  </a:cubicBezTo>
                  <a:cubicBezTo>
                    <a:pt x="f17" y="f5"/>
                    <a:pt x="f18" y="f16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Freeform 105">
              <a:extLst>
                <a:ext uri="{FF2B5EF4-FFF2-40B4-BE49-F238E27FC236}">
                  <a16:creationId xmlns:a16="http://schemas.microsoft.com/office/drawing/2014/main" id="{4F3A223B-4E10-455B-B01C-77626927052D}"/>
                </a:ext>
              </a:extLst>
            </p:cNvPr>
            <p:cNvSpPr/>
            <p:nvPr/>
          </p:nvSpPr>
          <p:spPr>
            <a:xfrm>
              <a:off x="6276597" y="2103613"/>
              <a:ext cx="61767" cy="64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57"/>
                <a:gd name="f8" fmla="val 55"/>
                <a:gd name="f9" fmla="val 29"/>
                <a:gd name="f10" fmla="val 45"/>
                <a:gd name="f11" fmla="val 44"/>
                <a:gd name="f12" fmla="val 28"/>
                <a:gd name="f13" fmla="val 13"/>
                <a:gd name="f14" fmla="val 12"/>
                <a:gd name="f15" fmla="val 1"/>
                <a:gd name="f16" fmla="val 43"/>
                <a:gd name="f17" fmla="+- 0 0 -90"/>
                <a:gd name="f18" fmla="*/ f3 1 56"/>
                <a:gd name="f19" fmla="*/ f4 1 5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56"/>
                <a:gd name="f28" fmla="*/ f24 1 57"/>
                <a:gd name="f29" fmla="*/ 55 f25 1"/>
                <a:gd name="f30" fmla="*/ 29 f24 1"/>
                <a:gd name="f31" fmla="*/ 28 f25 1"/>
                <a:gd name="f32" fmla="*/ 57 f24 1"/>
                <a:gd name="f33" fmla="*/ 0 f25 1"/>
                <a:gd name="f34" fmla="*/ 0 f24 1"/>
                <a:gd name="f35" fmla="+- f26 0 f1"/>
                <a:gd name="f36" fmla="*/ f29 1 56"/>
                <a:gd name="f37" fmla="*/ f30 1 57"/>
                <a:gd name="f38" fmla="*/ f31 1 56"/>
                <a:gd name="f39" fmla="*/ f32 1 57"/>
                <a:gd name="f40" fmla="*/ f33 1 56"/>
                <a:gd name="f41" fmla="*/ f34 1 57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7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8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57"/>
                </a:cxn>
                <a:cxn ang="f35">
                  <a:pos x="f58" y="f61"/>
                </a:cxn>
                <a:cxn ang="f35">
                  <a:pos x="f56" y="f57"/>
                </a:cxn>
              </a:cxnLst>
              <a:rect l="f52" t="f55" r="f53" b="f54"/>
              <a:pathLst>
                <a:path w="56" h="57">
                  <a:moveTo>
                    <a:pt x="f8" y="f9"/>
                  </a:moveTo>
                  <a:cubicBezTo>
                    <a:pt x="f6" y="f10"/>
                    <a:pt x="f11" y="f7"/>
                    <a:pt x="f12" y="f7"/>
                  </a:cubicBezTo>
                  <a:cubicBezTo>
                    <a:pt x="f13" y="f7"/>
                    <a:pt x="f5" y="f10"/>
                    <a:pt x="f5" y="f9"/>
                  </a:cubicBezTo>
                  <a:cubicBezTo>
                    <a:pt x="f5" y="f13"/>
                    <a:pt x="f14" y="f15"/>
                    <a:pt x="f12" y="f5"/>
                  </a:cubicBezTo>
                  <a:cubicBezTo>
                    <a:pt x="f16" y="f5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Freeform 106">
              <a:extLst>
                <a:ext uri="{FF2B5EF4-FFF2-40B4-BE49-F238E27FC236}">
                  <a16:creationId xmlns:a16="http://schemas.microsoft.com/office/drawing/2014/main" id="{1839C129-5E72-4224-A624-19F98873C57A}"/>
                </a:ext>
              </a:extLst>
            </p:cNvPr>
            <p:cNvSpPr/>
            <p:nvPr/>
          </p:nvSpPr>
          <p:spPr>
            <a:xfrm>
              <a:off x="6423138" y="3017977"/>
              <a:ext cx="69028" cy="690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62"/>
                <a:gd name="f8" fmla="val 31"/>
                <a:gd name="f9" fmla="val 47"/>
                <a:gd name="f10" fmla="val 49"/>
                <a:gd name="f11" fmla="val 61"/>
                <a:gd name="f12" fmla="val 32"/>
                <a:gd name="f13" fmla="val 15"/>
                <a:gd name="f14" fmla="val 1"/>
                <a:gd name="f15" fmla="val 48"/>
                <a:gd name="f16" fmla="val 30"/>
                <a:gd name="f17" fmla="val 14"/>
                <a:gd name="f18" fmla="+- 0 0 -90"/>
                <a:gd name="f19" fmla="*/ f3 1 63"/>
                <a:gd name="f20" fmla="*/ f4 1 6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3"/>
                <a:gd name="f29" fmla="*/ f25 1 62"/>
                <a:gd name="f30" fmla="*/ 63 f26 1"/>
                <a:gd name="f31" fmla="*/ 31 f25 1"/>
                <a:gd name="f32" fmla="*/ 32 f26 1"/>
                <a:gd name="f33" fmla="*/ 62 f25 1"/>
                <a:gd name="f34" fmla="*/ 1 f26 1"/>
                <a:gd name="f35" fmla="*/ 30 f25 1"/>
                <a:gd name="f36" fmla="*/ 30 f26 1"/>
                <a:gd name="f37" fmla="*/ 1 f25 1"/>
                <a:gd name="f38" fmla="+- f27 0 f1"/>
                <a:gd name="f39" fmla="*/ f30 1 63"/>
                <a:gd name="f40" fmla="*/ f31 1 62"/>
                <a:gd name="f41" fmla="*/ f32 1 63"/>
                <a:gd name="f42" fmla="*/ f33 1 62"/>
                <a:gd name="f43" fmla="*/ f34 1 63"/>
                <a:gd name="f44" fmla="*/ f35 1 62"/>
                <a:gd name="f45" fmla="*/ f36 1 63"/>
                <a:gd name="f46" fmla="*/ f37 1 62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63" h="62">
                  <a:moveTo>
                    <a:pt x="f6" y="f8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13" y="f7"/>
                    <a:pt x="f14" y="f15"/>
                    <a:pt x="f14" y="f16"/>
                  </a:cubicBezTo>
                  <a:cubicBezTo>
                    <a:pt x="f5" y="f13"/>
                    <a:pt x="f17" y="f14"/>
                    <a:pt x="f16" y="f14"/>
                  </a:cubicBezTo>
                  <a:cubicBezTo>
                    <a:pt x="f9" y="f5"/>
                    <a:pt x="f7" y="f17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9" name="Freeform 107">
              <a:extLst>
                <a:ext uri="{FF2B5EF4-FFF2-40B4-BE49-F238E27FC236}">
                  <a16:creationId xmlns:a16="http://schemas.microsoft.com/office/drawing/2014/main" id="{6176A241-F0FA-46B3-8835-5B56D292BFFA}"/>
                </a:ext>
              </a:extLst>
            </p:cNvPr>
            <p:cNvSpPr/>
            <p:nvPr/>
          </p:nvSpPr>
          <p:spPr>
            <a:xfrm>
              <a:off x="6064657" y="2195657"/>
              <a:ext cx="64190" cy="666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60"/>
                <a:gd name="f8" fmla="val 30"/>
                <a:gd name="f9" fmla="val 47"/>
                <a:gd name="f10" fmla="val 59"/>
                <a:gd name="f11" fmla="val 12"/>
                <a:gd name="f12" fmla="val 48"/>
                <a:gd name="f13" fmla="val 13"/>
                <a:gd name="f14" fmla="val 1"/>
                <a:gd name="f15" fmla="+- 0 0 -90"/>
                <a:gd name="f16" fmla="*/ f3 1 58"/>
                <a:gd name="f17" fmla="*/ f4 1 6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8"/>
                <a:gd name="f26" fmla="*/ f22 1 60"/>
                <a:gd name="f27" fmla="*/ 58 f23 1"/>
                <a:gd name="f28" fmla="*/ 30 f22 1"/>
                <a:gd name="f29" fmla="*/ 30 f23 1"/>
                <a:gd name="f30" fmla="*/ 59 f22 1"/>
                <a:gd name="f31" fmla="*/ 0 f23 1"/>
                <a:gd name="f32" fmla="*/ 1 f22 1"/>
                <a:gd name="f33" fmla="+- f24 0 f1"/>
                <a:gd name="f34" fmla="*/ f27 1 58"/>
                <a:gd name="f35" fmla="*/ f28 1 60"/>
                <a:gd name="f36" fmla="*/ f29 1 58"/>
                <a:gd name="f37" fmla="*/ f30 1 60"/>
                <a:gd name="f38" fmla="*/ f31 1 58"/>
                <a:gd name="f39" fmla="*/ f32 1 60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58" h="60">
                  <a:moveTo>
                    <a:pt x="f6" y="f8"/>
                  </a:moveTo>
                  <a:cubicBezTo>
                    <a:pt x="f6" y="f9"/>
                    <a:pt x="f9" y="f10"/>
                    <a:pt x="f8" y="f10"/>
                  </a:cubicBezTo>
                  <a:cubicBezTo>
                    <a:pt x="f11" y="f7"/>
                    <a:pt x="f5" y="f12"/>
                    <a:pt x="f5" y="f8"/>
                  </a:cubicBezTo>
                  <a:cubicBezTo>
                    <a:pt x="f5" y="f13"/>
                    <a:pt x="f13" y="f5"/>
                    <a:pt x="f8" y="f14"/>
                  </a:cubicBezTo>
                  <a:cubicBezTo>
                    <a:pt x="f9" y="f14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Freeform 108">
              <a:extLst>
                <a:ext uri="{FF2B5EF4-FFF2-40B4-BE49-F238E27FC236}">
                  <a16:creationId xmlns:a16="http://schemas.microsoft.com/office/drawing/2014/main" id="{30D6CAF4-DEA5-4627-8AD5-A53EA5D4E206}"/>
                </a:ext>
              </a:extLst>
            </p:cNvPr>
            <p:cNvSpPr/>
            <p:nvPr/>
          </p:nvSpPr>
          <p:spPr>
            <a:xfrm>
              <a:off x="6862754" y="2838736"/>
              <a:ext cx="60551" cy="605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54"/>
                <a:gd name="f8" fmla="val 28"/>
                <a:gd name="f9" fmla="val 42"/>
                <a:gd name="f10" fmla="val 12"/>
                <a:gd name="f11" fmla="val 1"/>
                <a:gd name="f12" fmla="val 26"/>
                <a:gd name="f13" fmla="val 2"/>
                <a:gd name="f14" fmla="val 10"/>
                <a:gd name="f15" fmla="val 13"/>
                <a:gd name="f16" fmla="val 29"/>
                <a:gd name="f17" fmla="val 44"/>
                <a:gd name="f18" fmla="+- 0 0 -90"/>
                <a:gd name="f19" fmla="*/ f3 1 55"/>
                <a:gd name="f20" fmla="*/ f4 1 5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55"/>
                <a:gd name="f29" fmla="*/ f25 1 54"/>
                <a:gd name="f30" fmla="*/ 55 f26 1"/>
                <a:gd name="f31" fmla="*/ 28 f25 1"/>
                <a:gd name="f32" fmla="*/ 28 f26 1"/>
                <a:gd name="f33" fmla="*/ 54 f25 1"/>
                <a:gd name="f34" fmla="*/ 1 f26 1"/>
                <a:gd name="f35" fmla="*/ 26 f25 1"/>
                <a:gd name="f36" fmla="*/ 29 f26 1"/>
                <a:gd name="f37" fmla="*/ 1 f25 1"/>
                <a:gd name="f38" fmla="+- f27 0 f1"/>
                <a:gd name="f39" fmla="*/ f30 1 55"/>
                <a:gd name="f40" fmla="*/ f31 1 54"/>
                <a:gd name="f41" fmla="*/ f32 1 55"/>
                <a:gd name="f42" fmla="*/ f33 1 54"/>
                <a:gd name="f43" fmla="*/ f34 1 55"/>
                <a:gd name="f44" fmla="*/ f35 1 54"/>
                <a:gd name="f45" fmla="*/ f36 1 55"/>
                <a:gd name="f46" fmla="*/ f37 1 54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55" h="54">
                  <a:moveTo>
                    <a:pt x="f6" y="f8"/>
                  </a:moveTo>
                  <a:cubicBezTo>
                    <a:pt x="f7" y="f9"/>
                    <a:pt x="f9" y="f7"/>
                    <a:pt x="f8" y="f7"/>
                  </a:cubicBezTo>
                  <a:cubicBezTo>
                    <a:pt x="f10" y="f7"/>
                    <a:pt x="f5" y="f9"/>
                    <a:pt x="f11" y="f12"/>
                  </a:cubicBezTo>
                  <a:cubicBezTo>
                    <a:pt x="f13" y="f14"/>
                    <a:pt x="f15" y="f5"/>
                    <a:pt x="f16" y="f11"/>
                  </a:cubicBezTo>
                  <a:cubicBezTo>
                    <a:pt x="f17" y="f11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Freeform 109">
              <a:extLst>
                <a:ext uri="{FF2B5EF4-FFF2-40B4-BE49-F238E27FC236}">
                  <a16:creationId xmlns:a16="http://schemas.microsoft.com/office/drawing/2014/main" id="{8CF2212A-07F3-4B88-89CD-A99180E5D11E}"/>
                </a:ext>
              </a:extLst>
            </p:cNvPr>
            <p:cNvSpPr/>
            <p:nvPr/>
          </p:nvSpPr>
          <p:spPr>
            <a:xfrm>
              <a:off x="6604793" y="3009500"/>
              <a:ext cx="61767" cy="605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54"/>
                <a:gd name="f8" fmla="val 26"/>
                <a:gd name="f9" fmla="val 41"/>
                <a:gd name="f10" fmla="val 53"/>
                <a:gd name="f11" fmla="val 11"/>
                <a:gd name="f12" fmla="val 25"/>
                <a:gd name="f13" fmla="val 40"/>
                <a:gd name="f14" fmla="val 43"/>
                <a:gd name="f15" fmla="val 28"/>
                <a:gd name="f16" fmla="val 13"/>
                <a:gd name="f17" fmla="val 1"/>
                <a:gd name="f18" fmla="val 44"/>
                <a:gd name="f19" fmla="+- 0 0 -90"/>
                <a:gd name="f20" fmla="*/ f3 1 55"/>
                <a:gd name="f21" fmla="*/ f4 1 54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55"/>
                <a:gd name="f30" fmla="*/ f26 1 54"/>
                <a:gd name="f31" fmla="*/ 26 f27 1"/>
                <a:gd name="f32" fmla="*/ 0 f26 1"/>
                <a:gd name="f33" fmla="*/ 54 f27 1"/>
                <a:gd name="f34" fmla="*/ 25 f26 1"/>
                <a:gd name="f35" fmla="*/ 28 f27 1"/>
                <a:gd name="f36" fmla="*/ 54 f26 1"/>
                <a:gd name="f37" fmla="*/ 1 f27 1"/>
                <a:gd name="f38" fmla="*/ 28 f26 1"/>
                <a:gd name="f39" fmla="+- f28 0 f1"/>
                <a:gd name="f40" fmla="*/ f31 1 55"/>
                <a:gd name="f41" fmla="*/ f32 1 54"/>
                <a:gd name="f42" fmla="*/ f33 1 55"/>
                <a:gd name="f43" fmla="*/ f34 1 54"/>
                <a:gd name="f44" fmla="*/ f35 1 55"/>
                <a:gd name="f45" fmla="*/ f36 1 54"/>
                <a:gd name="f46" fmla="*/ f37 1 55"/>
                <a:gd name="f47" fmla="*/ f38 1 54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55" h="54">
                  <a:moveTo>
                    <a:pt x="f8" y="f5"/>
                  </a:moveTo>
                  <a:cubicBezTo>
                    <a:pt x="f9" y="f5"/>
                    <a:pt x="f10" y="f11"/>
                    <a:pt x="f7" y="f12"/>
                  </a:cubicBezTo>
                  <a:cubicBezTo>
                    <a:pt x="f6" y="f13"/>
                    <a:pt x="f14" y="f7"/>
                    <a:pt x="f15" y="f7"/>
                  </a:cubicBezTo>
                  <a:cubicBezTo>
                    <a:pt x="f16" y="f7"/>
                    <a:pt x="f17" y="f18"/>
                    <a:pt x="f17" y="f15"/>
                  </a:cubicBezTo>
                  <a:cubicBezTo>
                    <a:pt x="f5" y="f16"/>
                    <a:pt x="f11" y="f17"/>
                    <a:pt x="f8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Freeform 110">
              <a:extLst>
                <a:ext uri="{FF2B5EF4-FFF2-40B4-BE49-F238E27FC236}">
                  <a16:creationId xmlns:a16="http://schemas.microsoft.com/office/drawing/2014/main" id="{02FF7E8E-E95D-4EE0-8EE7-3D478D2EAF24}"/>
                </a:ext>
              </a:extLst>
            </p:cNvPr>
            <p:cNvSpPr/>
            <p:nvPr/>
          </p:nvSpPr>
          <p:spPr>
            <a:xfrm>
              <a:off x="6466737" y="2063645"/>
              <a:ext cx="56921" cy="5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53"/>
                <a:gd name="f8" fmla="val 28"/>
                <a:gd name="f9" fmla="val 49"/>
                <a:gd name="f10" fmla="val 42"/>
                <a:gd name="f11" fmla="val 41"/>
                <a:gd name="f12" fmla="val 25"/>
                <a:gd name="f13" fmla="val 52"/>
                <a:gd name="f14" fmla="val 12"/>
                <a:gd name="f15" fmla="val 1"/>
                <a:gd name="f16" fmla="val 27"/>
                <a:gd name="f17" fmla="val 11"/>
                <a:gd name="f18" fmla="val 10"/>
                <a:gd name="f19" fmla="val 2"/>
                <a:gd name="f20" fmla="val 39"/>
                <a:gd name="f21" fmla="val 13"/>
                <a:gd name="f22" fmla="+- 0 0 -90"/>
                <a:gd name="f23" fmla="*/ f3 1 51"/>
                <a:gd name="f24" fmla="*/ f4 1 5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51"/>
                <a:gd name="f33" fmla="*/ f29 1 53"/>
                <a:gd name="f34" fmla="*/ 51 f30 1"/>
                <a:gd name="f35" fmla="*/ 28 f29 1"/>
                <a:gd name="f36" fmla="*/ 25 f30 1"/>
                <a:gd name="f37" fmla="*/ 52 f29 1"/>
                <a:gd name="f38" fmla="*/ 1 f30 1"/>
                <a:gd name="f39" fmla="*/ 27 f29 1"/>
                <a:gd name="f40" fmla="*/ 1 f29 1"/>
                <a:gd name="f41" fmla="+- f31 0 f1"/>
                <a:gd name="f42" fmla="*/ f34 1 51"/>
                <a:gd name="f43" fmla="*/ f35 1 53"/>
                <a:gd name="f44" fmla="*/ f36 1 51"/>
                <a:gd name="f45" fmla="*/ f37 1 53"/>
                <a:gd name="f46" fmla="*/ f38 1 51"/>
                <a:gd name="f47" fmla="*/ f39 1 53"/>
                <a:gd name="f48" fmla="*/ f40 1 53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66" y="f70"/>
                </a:cxn>
                <a:cxn ang="f41">
                  <a:pos x="f64" y="f65"/>
                </a:cxn>
              </a:cxnLst>
              <a:rect l="f60" t="f63" r="f61" b="f62"/>
              <a:pathLst>
                <a:path w="51" h="53">
                  <a:moveTo>
                    <a:pt x="f6" y="f8"/>
                  </a:moveTo>
                  <a:cubicBezTo>
                    <a:pt x="f9" y="f10"/>
                    <a:pt x="f11" y="f6"/>
                    <a:pt x="f12" y="f13"/>
                  </a:cubicBezTo>
                  <a:cubicBezTo>
                    <a:pt x="f14" y="f7"/>
                    <a:pt x="f5" y="f11"/>
                    <a:pt x="f15" y="f16"/>
                  </a:cubicBezTo>
                  <a:cubicBezTo>
                    <a:pt x="f15" y="f17"/>
                    <a:pt x="f18" y="f19"/>
                    <a:pt x="f12" y="f15"/>
                  </a:cubicBezTo>
                  <a:cubicBezTo>
                    <a:pt x="f20" y="f5"/>
                    <a:pt x="f6" y="f21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Freeform 111">
              <a:extLst>
                <a:ext uri="{FF2B5EF4-FFF2-40B4-BE49-F238E27FC236}">
                  <a16:creationId xmlns:a16="http://schemas.microsoft.com/office/drawing/2014/main" id="{387C92EE-0450-4FBD-9E08-6B07091B2618}"/>
                </a:ext>
              </a:extLst>
            </p:cNvPr>
            <p:cNvSpPr/>
            <p:nvPr/>
          </p:nvSpPr>
          <p:spPr>
            <a:xfrm>
              <a:off x="6751335" y="2941679"/>
              <a:ext cx="60551" cy="5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28"/>
                <a:gd name="f8" fmla="val 53"/>
                <a:gd name="f9" fmla="val 42"/>
                <a:gd name="f10" fmla="val 40"/>
                <a:gd name="f11" fmla="val 26"/>
                <a:gd name="f12" fmla="val 11"/>
                <a:gd name="f13" fmla="val 51"/>
                <a:gd name="f14" fmla="val 39"/>
                <a:gd name="f15" fmla="val 2"/>
                <a:gd name="f16" fmla="val 24"/>
                <a:gd name="f17" fmla="val 3"/>
                <a:gd name="f18" fmla="val 9"/>
                <a:gd name="f19" fmla="val 13"/>
                <a:gd name="f20" fmla="val 43"/>
                <a:gd name="f21" fmla="+- 0 0 -90"/>
                <a:gd name="f22" fmla="*/ f3 1 54"/>
                <a:gd name="f23" fmla="*/ f4 1 54"/>
                <a:gd name="f24" fmla="val f5"/>
                <a:gd name="f25" fmla="val f6"/>
                <a:gd name="f26" fmla="*/ f21 f0 1"/>
                <a:gd name="f27" fmla="+- f25 0 f24"/>
                <a:gd name="f28" fmla="*/ f26 1 f2"/>
                <a:gd name="f29" fmla="*/ f27 1 54"/>
                <a:gd name="f30" fmla="*/ 54 f27 1"/>
                <a:gd name="f31" fmla="*/ 28 f27 1"/>
                <a:gd name="f32" fmla="*/ 26 f27 1"/>
                <a:gd name="f33" fmla="*/ 53 f27 1"/>
                <a:gd name="f34" fmla="*/ 2 f27 1"/>
                <a:gd name="f35" fmla="*/ 24 f27 1"/>
                <a:gd name="f36" fmla="*/ 0 f27 1"/>
                <a:gd name="f37" fmla="+- f28 0 f1"/>
                <a:gd name="f38" fmla="*/ f30 1 54"/>
                <a:gd name="f39" fmla="*/ f31 1 54"/>
                <a:gd name="f40" fmla="*/ f32 1 54"/>
                <a:gd name="f41" fmla="*/ f33 1 54"/>
                <a:gd name="f42" fmla="*/ f34 1 54"/>
                <a:gd name="f43" fmla="*/ f35 1 54"/>
                <a:gd name="f44" fmla="*/ f36 1 54"/>
                <a:gd name="f45" fmla="*/ 0 1 f29"/>
                <a:gd name="f46" fmla="*/ f25 1 f29"/>
                <a:gd name="f47" fmla="*/ f38 1 f29"/>
                <a:gd name="f48" fmla="*/ f39 1 f29"/>
                <a:gd name="f49" fmla="*/ f40 1 f29"/>
                <a:gd name="f50" fmla="*/ f41 1 f29"/>
                <a:gd name="f51" fmla="*/ f42 1 f29"/>
                <a:gd name="f52" fmla="*/ f43 1 f29"/>
                <a:gd name="f53" fmla="*/ f44 1 f29"/>
                <a:gd name="f54" fmla="*/ f45 f22 1"/>
                <a:gd name="f55" fmla="*/ f46 f22 1"/>
                <a:gd name="f56" fmla="*/ f46 f23 1"/>
                <a:gd name="f57" fmla="*/ f45 f23 1"/>
                <a:gd name="f58" fmla="*/ f47 f22 1"/>
                <a:gd name="f59" fmla="*/ f48 f23 1"/>
                <a:gd name="f60" fmla="*/ f49 f22 1"/>
                <a:gd name="f61" fmla="*/ f50 f23 1"/>
                <a:gd name="f62" fmla="*/ f51 f22 1"/>
                <a:gd name="f63" fmla="*/ f52 f23 1"/>
                <a:gd name="f64" fmla="*/ f48 f22 1"/>
                <a:gd name="f65" fmla="*/ f5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58" y="f59"/>
                </a:cxn>
              </a:cxnLst>
              <a:rect l="f54" t="f57" r="f55" b="f56"/>
              <a:pathLst>
                <a:path w="54" h="54">
                  <a:moveTo>
                    <a:pt x="f6" y="f7"/>
                  </a:moveTo>
                  <a:cubicBezTo>
                    <a:pt x="f8" y="f9"/>
                    <a:pt x="f10" y="f6"/>
                    <a:pt x="f11" y="f8"/>
                  </a:cubicBezTo>
                  <a:cubicBezTo>
                    <a:pt x="f12" y="f13"/>
                    <a:pt x="f5" y="f14"/>
                    <a:pt x="f15" y="f16"/>
                  </a:cubicBezTo>
                  <a:cubicBezTo>
                    <a:pt x="f17" y="f18"/>
                    <a:pt x="f19" y="f5"/>
                    <a:pt x="f7" y="f5"/>
                  </a:cubicBezTo>
                  <a:cubicBezTo>
                    <a:pt x="f20" y="f5"/>
                    <a:pt x="f6" y="f1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Freeform 112">
              <a:extLst>
                <a:ext uri="{FF2B5EF4-FFF2-40B4-BE49-F238E27FC236}">
                  <a16:creationId xmlns:a16="http://schemas.microsoft.com/office/drawing/2014/main" id="{75B2C43F-C3D9-4E7C-8F24-3763607ECF41}"/>
                </a:ext>
              </a:extLst>
            </p:cNvPr>
            <p:cNvSpPr/>
            <p:nvPr/>
          </p:nvSpPr>
          <p:spPr>
            <a:xfrm>
              <a:off x="6626601" y="2057592"/>
              <a:ext cx="52075" cy="52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7"/>
                <a:gd name="f8" fmla="val 23"/>
                <a:gd name="f9" fmla="val 8"/>
                <a:gd name="f10" fmla="val 45"/>
                <a:gd name="f11" fmla="val 38"/>
                <a:gd name="f12" fmla="val 1"/>
                <a:gd name="f13" fmla="val 24"/>
                <a:gd name="f14" fmla="val 9"/>
                <a:gd name="f15" fmla="val 10"/>
                <a:gd name="f16" fmla="val 25"/>
                <a:gd name="f17" fmla="val 39"/>
                <a:gd name="f18" fmla="val 37"/>
                <a:gd name="f19" fmla="+- 0 0 -90"/>
                <a:gd name="f20" fmla="*/ f3 1 46"/>
                <a:gd name="f21" fmla="*/ f4 1 47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46"/>
                <a:gd name="f30" fmla="*/ f26 1 47"/>
                <a:gd name="f31" fmla="*/ 23 f27 1"/>
                <a:gd name="f32" fmla="*/ 47 f26 1"/>
                <a:gd name="f33" fmla="*/ 1 f27 1"/>
                <a:gd name="f34" fmla="*/ 24 f26 1"/>
                <a:gd name="f35" fmla="*/ 25 f27 1"/>
                <a:gd name="f36" fmla="*/ 1 f26 1"/>
                <a:gd name="f37" fmla="*/ 46 f27 1"/>
                <a:gd name="f38" fmla="+- f28 0 f1"/>
                <a:gd name="f39" fmla="*/ f31 1 46"/>
                <a:gd name="f40" fmla="*/ f32 1 47"/>
                <a:gd name="f41" fmla="*/ f33 1 46"/>
                <a:gd name="f42" fmla="*/ f34 1 47"/>
                <a:gd name="f43" fmla="*/ f35 1 46"/>
                <a:gd name="f44" fmla="*/ f36 1 47"/>
                <a:gd name="f45" fmla="*/ f37 1 46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30"/>
                <a:gd name="f56" fmla="*/ f45 1 f29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1 1"/>
                <a:gd name="f67" fmla="*/ f5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4"/>
                </a:cxn>
                <a:cxn ang="f38">
                  <a:pos x="f61" y="f62"/>
                </a:cxn>
              </a:cxnLst>
              <a:rect l="f57" t="f60" r="f58" b="f59"/>
              <a:pathLst>
                <a:path w="46" h="47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2" y="f14"/>
                    <a:pt x="f15" y="f5"/>
                    <a:pt x="f16" y="f12"/>
                  </a:cubicBezTo>
                  <a:cubicBezTo>
                    <a:pt x="f17" y="f12"/>
                    <a:pt x="f6" y="f15"/>
                    <a:pt x="f6" y="f13"/>
                  </a:cubicBezTo>
                  <a:cubicBezTo>
                    <a:pt x="f6" y="f17"/>
                    <a:pt x="f18" y="f6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Freeform 113">
              <a:extLst>
                <a:ext uri="{FF2B5EF4-FFF2-40B4-BE49-F238E27FC236}">
                  <a16:creationId xmlns:a16="http://schemas.microsoft.com/office/drawing/2014/main" id="{7F7B9094-BD50-478D-9190-2F86284355DE}"/>
                </a:ext>
              </a:extLst>
            </p:cNvPr>
            <p:cNvSpPr/>
            <p:nvPr/>
          </p:nvSpPr>
          <p:spPr>
            <a:xfrm>
              <a:off x="6081610" y="2961055"/>
              <a:ext cx="55714" cy="54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49"/>
                <a:gd name="f8" fmla="val 22"/>
                <a:gd name="f9" fmla="val 10"/>
                <a:gd name="f10" fmla="val 47"/>
                <a:gd name="f11" fmla="val 39"/>
                <a:gd name="f12" fmla="val 1"/>
                <a:gd name="f13" fmla="val 24"/>
                <a:gd name="f14" fmla="val 2"/>
                <a:gd name="f15" fmla="val 11"/>
                <a:gd name="f16" fmla="val 26"/>
                <a:gd name="f17" fmla="val 38"/>
                <a:gd name="f18" fmla="val 48"/>
                <a:gd name="f19" fmla="val 37"/>
                <a:gd name="f20" fmla="+- 0 0 -90"/>
                <a:gd name="f21" fmla="*/ f3 1 50"/>
                <a:gd name="f22" fmla="*/ f4 1 4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0"/>
                <a:gd name="f31" fmla="*/ f27 1 49"/>
                <a:gd name="f32" fmla="*/ 22 f28 1"/>
                <a:gd name="f33" fmla="*/ 49 f27 1"/>
                <a:gd name="f34" fmla="*/ 1 f28 1"/>
                <a:gd name="f35" fmla="*/ 24 f27 1"/>
                <a:gd name="f36" fmla="*/ 26 f28 1"/>
                <a:gd name="f37" fmla="*/ 1 f27 1"/>
                <a:gd name="f38" fmla="*/ 49 f28 1"/>
                <a:gd name="f39" fmla="+- f29 0 f1"/>
                <a:gd name="f40" fmla="*/ f32 1 50"/>
                <a:gd name="f41" fmla="*/ f33 1 49"/>
                <a:gd name="f42" fmla="*/ f34 1 50"/>
                <a:gd name="f43" fmla="*/ f35 1 49"/>
                <a:gd name="f44" fmla="*/ f36 1 50"/>
                <a:gd name="f45" fmla="*/ f37 1 49"/>
                <a:gd name="f46" fmla="*/ f38 1 50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0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5"/>
                </a:cxn>
                <a:cxn ang="f39">
                  <a:pos x="f62" y="f63"/>
                </a:cxn>
              </a:cxnLst>
              <a:rect l="f58" t="f61" r="f59" b="f60"/>
              <a:pathLst>
                <a:path w="50" h="49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9"/>
                    <a:pt x="f15" y="f5"/>
                    <a:pt x="f16" y="f12"/>
                  </a:cubicBezTo>
                  <a:cubicBezTo>
                    <a:pt x="f17" y="f12"/>
                    <a:pt x="f18" y="f9"/>
                    <a:pt x="f7" y="f13"/>
                  </a:cubicBezTo>
                  <a:cubicBezTo>
                    <a:pt x="f6" y="f19"/>
                    <a:pt x="f19" y="f7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Freeform 114">
              <a:extLst>
                <a:ext uri="{FF2B5EF4-FFF2-40B4-BE49-F238E27FC236}">
                  <a16:creationId xmlns:a16="http://schemas.microsoft.com/office/drawing/2014/main" id="{1CC5A1A8-F3AE-48F0-93EA-EC11C58859DA}"/>
                </a:ext>
              </a:extLst>
            </p:cNvPr>
            <p:cNvSpPr/>
            <p:nvPr/>
          </p:nvSpPr>
          <p:spPr>
            <a:xfrm>
              <a:off x="6761027" y="2079391"/>
              <a:ext cx="55714" cy="54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49"/>
                <a:gd name="f8" fmla="val 26"/>
                <a:gd name="f9" fmla="val 42"/>
                <a:gd name="f10" fmla="val 2"/>
                <a:gd name="f11" fmla="val 11"/>
                <a:gd name="f12" fmla="val 25"/>
                <a:gd name="f13" fmla="val 41"/>
                <a:gd name="f14" fmla="val 38"/>
                <a:gd name="f15" fmla="val 23"/>
                <a:gd name="f16" fmla="val 48"/>
                <a:gd name="f17" fmla="val 7"/>
                <a:gd name="f18" fmla="val 47"/>
                <a:gd name="f19" fmla="val 37"/>
                <a:gd name="f20" fmla="val 1"/>
                <a:gd name="f21" fmla="val 22"/>
                <a:gd name="f22" fmla="val 8"/>
                <a:gd name="f23" fmla="val 12"/>
                <a:gd name="f24" fmla="+- 0 0 -90"/>
                <a:gd name="f25" fmla="*/ f3 1 50"/>
                <a:gd name="f26" fmla="*/ f4 1 49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50"/>
                <a:gd name="f35" fmla="*/ f31 1 49"/>
                <a:gd name="f36" fmla="*/ 26 f32 1"/>
                <a:gd name="f37" fmla="*/ 0 f31 1"/>
                <a:gd name="f38" fmla="*/ 49 f32 1"/>
                <a:gd name="f39" fmla="*/ 25 f31 1"/>
                <a:gd name="f40" fmla="*/ 23 f32 1"/>
                <a:gd name="f41" fmla="*/ 48 f31 1"/>
                <a:gd name="f42" fmla="*/ 1 f32 1"/>
                <a:gd name="f43" fmla="*/ 22 f31 1"/>
                <a:gd name="f44" fmla="+- f33 0 f1"/>
                <a:gd name="f45" fmla="*/ f36 1 50"/>
                <a:gd name="f46" fmla="*/ f37 1 49"/>
                <a:gd name="f47" fmla="*/ f38 1 50"/>
                <a:gd name="f48" fmla="*/ f39 1 49"/>
                <a:gd name="f49" fmla="*/ f40 1 50"/>
                <a:gd name="f50" fmla="*/ f41 1 49"/>
                <a:gd name="f51" fmla="*/ f42 1 50"/>
                <a:gd name="f52" fmla="*/ f43 1 49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50" h="49">
                  <a:moveTo>
                    <a:pt x="f8" y="f5"/>
                  </a:moveTo>
                  <a:cubicBezTo>
                    <a:pt x="f9" y="f10"/>
                    <a:pt x="f6" y="f11"/>
                    <a:pt x="f7" y="f12"/>
                  </a:cubicBezTo>
                  <a:cubicBezTo>
                    <a:pt x="f7" y="f13"/>
                    <a:pt x="f14" y="f7"/>
                    <a:pt x="f15" y="f16"/>
                  </a:cubicBezTo>
                  <a:cubicBezTo>
                    <a:pt x="f17" y="f18"/>
                    <a:pt x="f5" y="f19"/>
                    <a:pt x="f20" y="f21"/>
                  </a:cubicBezTo>
                  <a:cubicBezTo>
                    <a:pt x="f10" y="f22"/>
                    <a:pt x="f23" y="f20"/>
                    <a:pt x="f8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Freeform 115">
              <a:extLst>
                <a:ext uri="{FF2B5EF4-FFF2-40B4-BE49-F238E27FC236}">
                  <a16:creationId xmlns:a16="http://schemas.microsoft.com/office/drawing/2014/main" id="{783CC928-7B0F-4903-BEBD-8CCD43FB8660}"/>
                </a:ext>
              </a:extLst>
            </p:cNvPr>
            <p:cNvSpPr/>
            <p:nvPr/>
          </p:nvSpPr>
          <p:spPr>
            <a:xfrm>
              <a:off x="6926945" y="2521430"/>
              <a:ext cx="54498" cy="532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8"/>
                <a:gd name="f8" fmla="val 23"/>
                <a:gd name="f9" fmla="val 8"/>
                <a:gd name="f10" fmla="val 45"/>
                <a:gd name="f11" fmla="val 36"/>
                <a:gd name="f12" fmla="val 1"/>
                <a:gd name="f13" fmla="val 22"/>
                <a:gd name="f14" fmla="val 3"/>
                <a:gd name="f15" fmla="val 12"/>
                <a:gd name="f16" fmla="val 26"/>
                <a:gd name="f17" fmla="val 41"/>
                <a:gd name="f18" fmla="val 2"/>
                <a:gd name="f19" fmla="val 47"/>
                <a:gd name="f20" fmla="val 27"/>
                <a:gd name="f21" fmla="val 46"/>
                <a:gd name="f22" fmla="val 37"/>
                <a:gd name="f23" fmla="+- 0 0 -90"/>
                <a:gd name="f24" fmla="*/ f3 1 49"/>
                <a:gd name="f25" fmla="*/ f4 1 4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9"/>
                <a:gd name="f34" fmla="*/ f30 1 48"/>
                <a:gd name="f35" fmla="*/ 23 f31 1"/>
                <a:gd name="f36" fmla="*/ 48 f30 1"/>
                <a:gd name="f37" fmla="*/ 1 f31 1"/>
                <a:gd name="f38" fmla="*/ 22 f30 1"/>
                <a:gd name="f39" fmla="*/ 26 f31 1"/>
                <a:gd name="f40" fmla="*/ 1 f30 1"/>
                <a:gd name="f41" fmla="*/ 47 f31 1"/>
                <a:gd name="f42" fmla="*/ 27 f30 1"/>
                <a:gd name="f43" fmla="+- f32 0 f1"/>
                <a:gd name="f44" fmla="*/ f35 1 49"/>
                <a:gd name="f45" fmla="*/ f36 1 48"/>
                <a:gd name="f46" fmla="*/ f37 1 49"/>
                <a:gd name="f47" fmla="*/ f38 1 48"/>
                <a:gd name="f48" fmla="*/ f39 1 49"/>
                <a:gd name="f49" fmla="*/ f40 1 48"/>
                <a:gd name="f50" fmla="*/ f41 1 49"/>
                <a:gd name="f51" fmla="*/ f42 1 48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9" h="48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9"/>
                    <a:pt x="f15" y="f5"/>
                    <a:pt x="f16" y="f12"/>
                  </a:cubicBezTo>
                  <a:cubicBezTo>
                    <a:pt x="f17" y="f18"/>
                    <a:pt x="f6" y="f15"/>
                    <a:pt x="f19" y="f20"/>
                  </a:cubicBezTo>
                  <a:cubicBezTo>
                    <a:pt x="f21" y="f17"/>
                    <a:pt x="f22" y="f7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8" name="Freeform 116">
              <a:extLst>
                <a:ext uri="{FF2B5EF4-FFF2-40B4-BE49-F238E27FC236}">
                  <a16:creationId xmlns:a16="http://schemas.microsoft.com/office/drawing/2014/main" id="{45761BDA-6F6A-4A7B-B135-CDD70E389C1D}"/>
                </a:ext>
              </a:extLst>
            </p:cNvPr>
            <p:cNvSpPr/>
            <p:nvPr/>
          </p:nvSpPr>
          <p:spPr>
            <a:xfrm>
              <a:off x="6919676" y="2686141"/>
              <a:ext cx="50868" cy="496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3"/>
                <a:gd name="f8" fmla="val 36"/>
                <a:gd name="f9" fmla="val 2"/>
                <a:gd name="f10" fmla="val 8"/>
                <a:gd name="f11" fmla="val 21"/>
                <a:gd name="f12" fmla="val 35"/>
                <a:gd name="f13" fmla="val 37"/>
                <a:gd name="f14" fmla="val 44"/>
                <a:gd name="f15" fmla="val 9"/>
                <a:gd name="f16" fmla="val 22"/>
                <a:gd name="f17" fmla="val 10"/>
                <a:gd name="f18" fmla="+- 0 0 -90"/>
                <a:gd name="f19" fmla="*/ f3 1 45"/>
                <a:gd name="f20" fmla="*/ f4 1 45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45"/>
                <a:gd name="f27" fmla="*/ 23 f24 1"/>
                <a:gd name="f28" fmla="*/ 0 f24 1"/>
                <a:gd name="f29" fmla="*/ 45 f24 1"/>
                <a:gd name="f30" fmla="*/ 21 f24 1"/>
                <a:gd name="f31" fmla="*/ 22 f24 1"/>
                <a:gd name="f32" fmla="+- f25 0 f1"/>
                <a:gd name="f33" fmla="*/ f27 1 45"/>
                <a:gd name="f34" fmla="*/ f28 1 45"/>
                <a:gd name="f35" fmla="*/ f29 1 45"/>
                <a:gd name="f36" fmla="*/ f30 1 45"/>
                <a:gd name="f37" fmla="*/ f31 1 45"/>
                <a:gd name="f38" fmla="*/ 0 1 f26"/>
                <a:gd name="f39" fmla="*/ f22 1 f26"/>
                <a:gd name="f40" fmla="*/ f33 1 f26"/>
                <a:gd name="f41" fmla="*/ f34 1 f26"/>
                <a:gd name="f42" fmla="*/ f35 1 f26"/>
                <a:gd name="f43" fmla="*/ f36 1 f26"/>
                <a:gd name="f44" fmla="*/ f37 1 f26"/>
                <a:gd name="f45" fmla="*/ f38 f19 1"/>
                <a:gd name="f46" fmla="*/ f39 f19 1"/>
                <a:gd name="f47" fmla="*/ f39 f20 1"/>
                <a:gd name="f48" fmla="*/ f38 f20 1"/>
                <a:gd name="f49" fmla="*/ f40 f19 1"/>
                <a:gd name="f50" fmla="*/ f41 f20 1"/>
                <a:gd name="f51" fmla="*/ f42 f19 1"/>
                <a:gd name="f52" fmla="*/ f43 f20 1"/>
                <a:gd name="f53" fmla="*/ f42 f20 1"/>
                <a:gd name="f54" fmla="*/ f41 f19 1"/>
                <a:gd name="f55" fmla="*/ f4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3"/>
                </a:cxn>
                <a:cxn ang="f32">
                  <a:pos x="f54" y="f55"/>
                </a:cxn>
                <a:cxn ang="f32">
                  <a:pos x="f49" y="f50"/>
                </a:cxn>
              </a:cxnLst>
              <a:rect l="f45" t="f48" r="f46" b="f47"/>
              <a:pathLst>
                <a:path w="45" h="45">
                  <a:moveTo>
                    <a:pt x="f7" y="f5"/>
                  </a:moveTo>
                  <a:cubicBezTo>
                    <a:pt x="f8" y="f9"/>
                    <a:pt x="f6" y="f10"/>
                    <a:pt x="f6" y="f11"/>
                  </a:cubicBezTo>
                  <a:cubicBezTo>
                    <a:pt x="f6" y="f12"/>
                    <a:pt x="f13" y="f14"/>
                    <a:pt x="f7" y="f6"/>
                  </a:cubicBezTo>
                  <a:cubicBezTo>
                    <a:pt x="f15" y="f6"/>
                    <a:pt x="f5" y="f8"/>
                    <a:pt x="f5" y="f16"/>
                  </a:cubicBezTo>
                  <a:cubicBezTo>
                    <a:pt x="f5" y="f10"/>
                    <a:pt x="f17" y="f9"/>
                    <a:pt x="f7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9" name="Grupo 321">
            <a:extLst>
              <a:ext uri="{FF2B5EF4-FFF2-40B4-BE49-F238E27FC236}">
                <a16:creationId xmlns:a16="http://schemas.microsoft.com/office/drawing/2014/main" id="{7024C3D8-F13C-4937-BE8C-4C849C4B10E2}"/>
              </a:ext>
            </a:extLst>
          </p:cNvPr>
          <p:cNvGrpSpPr/>
          <p:nvPr/>
        </p:nvGrpSpPr>
        <p:grpSpPr>
          <a:xfrm>
            <a:off x="7205133" y="3315166"/>
            <a:ext cx="1541477" cy="1592921"/>
            <a:chOff x="7205133" y="3315166"/>
            <a:chExt cx="1541477" cy="1592921"/>
          </a:xfrm>
        </p:grpSpPr>
        <p:sp>
          <p:nvSpPr>
            <p:cNvPr id="190" name="Google Shape;3054;p71">
              <a:extLst>
                <a:ext uri="{FF2B5EF4-FFF2-40B4-BE49-F238E27FC236}">
                  <a16:creationId xmlns:a16="http://schemas.microsoft.com/office/drawing/2014/main" id="{20FDFD5E-7901-4A1A-B0C5-795720D44A31}"/>
                </a:ext>
              </a:extLst>
            </p:cNvPr>
            <p:cNvSpPr/>
            <p:nvPr/>
          </p:nvSpPr>
          <p:spPr>
            <a:xfrm>
              <a:off x="7563578" y="3629335"/>
              <a:ext cx="220123" cy="147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70"/>
                <a:gd name="f4" fmla="val 1920"/>
                <a:gd name="f5" fmla="val 343"/>
                <a:gd name="f6" fmla="val 1"/>
                <a:gd name="f7" fmla="val 276"/>
                <a:gd name="f8" fmla="val 217"/>
                <a:gd name="f9" fmla="val 9"/>
                <a:gd name="f10" fmla="val 167"/>
                <a:gd name="f11" fmla="val 26"/>
                <a:gd name="f12" fmla="val 67"/>
                <a:gd name="f13" fmla="val 34"/>
                <a:gd name="f14" fmla="val 59"/>
                <a:gd name="f15" fmla="val 93"/>
                <a:gd name="f16" fmla="val 193"/>
                <a:gd name="f17" fmla="val 134"/>
                <a:gd name="f18" fmla="val 326"/>
                <a:gd name="f19" fmla="val 368"/>
                <a:gd name="f20" fmla="val 493"/>
                <a:gd name="f21" fmla="val 601"/>
                <a:gd name="f22" fmla="val 660"/>
                <a:gd name="f23" fmla="val 901"/>
                <a:gd name="f24" fmla="val 893"/>
                <a:gd name="f25" fmla="val 1268"/>
                <a:gd name="f26" fmla="val 1127"/>
                <a:gd name="f27" fmla="val 1876"/>
                <a:gd name="f28" fmla="val 1561"/>
                <a:gd name="f29" fmla="val 2409"/>
                <a:gd name="f30" fmla="val 2648"/>
                <a:gd name="f31" fmla="val 2684"/>
                <a:gd name="f32" fmla="val 2714"/>
                <a:gd name="f33" fmla="val 1912"/>
                <a:gd name="f34" fmla="val 2736"/>
                <a:gd name="f35" fmla="val 1894"/>
                <a:gd name="f36" fmla="val 2869"/>
                <a:gd name="f37" fmla="val 1761"/>
                <a:gd name="f38" fmla="val 2436"/>
                <a:gd name="f39" fmla="val 1093"/>
                <a:gd name="f40" fmla="val 1668"/>
                <a:gd name="f41" fmla="val 526"/>
                <a:gd name="f42" fmla="val 293"/>
                <a:gd name="f43" fmla="val 868"/>
                <a:gd name="f44" fmla="val 568"/>
                <a:gd name="f45" fmla="val 484"/>
                <a:gd name="f46" fmla="val 409"/>
                <a:gd name="f47" fmla="*/ f0 1 2870"/>
                <a:gd name="f48" fmla="*/ f1 1 1920"/>
                <a:gd name="f49" fmla="val f2"/>
                <a:gd name="f50" fmla="val f3"/>
                <a:gd name="f51" fmla="val f4"/>
                <a:gd name="f52" fmla="+- f51 0 f49"/>
                <a:gd name="f53" fmla="+- f50 0 f49"/>
                <a:gd name="f54" fmla="*/ f53 1 2870"/>
                <a:gd name="f55" fmla="*/ f52 1 1920"/>
                <a:gd name="f56" fmla="*/ f49 1 f54"/>
                <a:gd name="f57" fmla="*/ f50 1 f54"/>
                <a:gd name="f58" fmla="*/ f49 1 f55"/>
                <a:gd name="f59" fmla="*/ f51 1 f55"/>
                <a:gd name="f60" fmla="*/ f56 f47 1"/>
                <a:gd name="f61" fmla="*/ f57 f47 1"/>
                <a:gd name="f62" fmla="*/ f59 f48 1"/>
                <a:gd name="f63" fmla="*/ f5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2870" h="192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1"/>
                    <a:pt x="f13" y="f14"/>
                    <a:pt x="f6" y="f15"/>
                  </a:cubicBezTo>
                  <a:cubicBezTo>
                    <a:pt x="f6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4"/>
                    <a:pt x="f30" y="f4"/>
                  </a:cubicBezTo>
                  <a:cubicBezTo>
                    <a:pt x="f31" y="f4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25" y="f42"/>
                    <a:pt x="f43" y="f15"/>
                    <a:pt x="f44" y="f11"/>
                  </a:cubicBezTo>
                  <a:cubicBezTo>
                    <a:pt x="f45" y="f9"/>
                    <a:pt x="f46" y="f6"/>
                    <a:pt x="f5" y="f6"/>
                  </a:cubicBezTo>
                  <a:close/>
                </a:path>
              </a:pathLst>
            </a:custGeom>
            <a:solidFill>
              <a:srgbClr val="EDB94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3055;p71">
              <a:extLst>
                <a:ext uri="{FF2B5EF4-FFF2-40B4-BE49-F238E27FC236}">
                  <a16:creationId xmlns:a16="http://schemas.microsoft.com/office/drawing/2014/main" id="{DDAF909D-75B0-4CD6-9492-BE33C5E946DE}"/>
                </a:ext>
              </a:extLst>
            </p:cNvPr>
            <p:cNvSpPr/>
            <p:nvPr/>
          </p:nvSpPr>
          <p:spPr>
            <a:xfrm>
              <a:off x="7901275" y="3628723"/>
              <a:ext cx="222656" cy="14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03"/>
                <a:gd name="f4" fmla="val 1928"/>
                <a:gd name="f5" fmla="val 2703"/>
                <a:gd name="f6" fmla="val 1"/>
                <a:gd name="f7" fmla="val 2603"/>
                <a:gd name="f8" fmla="val 2469"/>
                <a:gd name="f9" fmla="val 2302"/>
                <a:gd name="f10" fmla="val 34"/>
                <a:gd name="f11" fmla="val 2002"/>
                <a:gd name="f12" fmla="val 101"/>
                <a:gd name="f13" fmla="val 1602"/>
                <a:gd name="f14" fmla="val 267"/>
                <a:gd name="f15" fmla="val 1202"/>
                <a:gd name="f16" fmla="val 534"/>
                <a:gd name="f17" fmla="val 434"/>
                <a:gd name="f18" fmla="val 1101"/>
                <a:gd name="f19" fmla="val 1769"/>
                <a:gd name="f20" fmla="val 168"/>
                <a:gd name="f21" fmla="val 1902"/>
                <a:gd name="f22" fmla="val 185"/>
                <a:gd name="f23" fmla="val 1920"/>
                <a:gd name="f24" fmla="val 211"/>
                <a:gd name="f25" fmla="val 244"/>
                <a:gd name="f26" fmla="val 461"/>
                <a:gd name="f27" fmla="val 994"/>
                <a:gd name="f28" fmla="val 1569"/>
                <a:gd name="f29" fmla="val 1135"/>
                <a:gd name="f30" fmla="val 1969"/>
                <a:gd name="f31" fmla="val 901"/>
                <a:gd name="f32" fmla="val 2269"/>
                <a:gd name="f33" fmla="val 668"/>
                <a:gd name="f34" fmla="val 2503"/>
                <a:gd name="f35" fmla="val 501"/>
                <a:gd name="f36" fmla="val 2736"/>
                <a:gd name="f37" fmla="val 334"/>
                <a:gd name="f38" fmla="val 201"/>
                <a:gd name="f39" fmla="val 2869"/>
                <a:gd name="f40" fmla="val 67"/>
                <a:gd name="f41" fmla="val 2803"/>
                <a:gd name="f42" fmla="*/ f0 1 2903"/>
                <a:gd name="f43" fmla="*/ f1 1 1928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903"/>
                <a:gd name="f50" fmla="*/ f47 1 1928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903" h="1928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6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13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" y="f38"/>
                    <a:pt x="f39" y="f12"/>
                  </a:cubicBezTo>
                  <a:cubicBezTo>
                    <a:pt x="f39" y="f40"/>
                    <a:pt x="f41" y="f10"/>
                    <a:pt x="f5" y="f6"/>
                  </a:cubicBezTo>
                  <a:close/>
                </a:path>
              </a:pathLst>
            </a:custGeom>
            <a:solidFill>
              <a:srgbClr val="EDB94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3058;p71">
              <a:extLst>
                <a:ext uri="{FF2B5EF4-FFF2-40B4-BE49-F238E27FC236}">
                  <a16:creationId xmlns:a16="http://schemas.microsoft.com/office/drawing/2014/main" id="{5E0EB368-D2BD-4CBA-9C0C-FF954132106F}"/>
                </a:ext>
              </a:extLst>
            </p:cNvPr>
            <p:cNvSpPr/>
            <p:nvPr/>
          </p:nvSpPr>
          <p:spPr>
            <a:xfrm>
              <a:off x="7205133" y="3315166"/>
              <a:ext cx="1541477" cy="1592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16"/>
                <a:gd name="f4" fmla="val 21614"/>
                <a:gd name="f5" fmla="val 10517"/>
                <a:gd name="f6" fmla="val 1"/>
                <a:gd name="f7" fmla="val 6377"/>
                <a:gd name="f8" fmla="val 2317"/>
                <a:gd name="f9" fmla="val 2066"/>
                <a:gd name="f10" fmla="val 1235"/>
                <a:gd name="f11" fmla="val 6469"/>
                <a:gd name="f12" fmla="val 11506"/>
                <a:gd name="f13" fmla="val 2670"/>
                <a:gd name="f14" fmla="val 14141"/>
                <a:gd name="f15" fmla="val 6606"/>
                <a:gd name="f16" fmla="val 15142"/>
                <a:gd name="f17" fmla="val 6072"/>
                <a:gd name="f18" fmla="val 17310"/>
                <a:gd name="f19" fmla="val 5038"/>
                <a:gd name="f20" fmla="val 19512"/>
                <a:gd name="f21" fmla="val 5505"/>
                <a:gd name="f22" fmla="val 21613"/>
                <a:gd name="f23" fmla="val 9541"/>
                <a:gd name="f24" fmla="val 21113"/>
                <a:gd name="f25" fmla="val 13611"/>
                <a:gd name="f26" fmla="val 21346"/>
                <a:gd name="f27" fmla="val 17714"/>
                <a:gd name="f28" fmla="val 21179"/>
                <a:gd name="f29" fmla="val 18081"/>
                <a:gd name="f30" fmla="val 19111"/>
                <a:gd name="f31" fmla="val 16713"/>
                <a:gd name="f32" fmla="val 16876"/>
                <a:gd name="f33" fmla="val 15645"/>
                <a:gd name="f34" fmla="val 14808"/>
                <a:gd name="f35" fmla="val 18548"/>
                <a:gd name="f36" fmla="val 13807"/>
                <a:gd name="f37" fmla="val 11773"/>
                <a:gd name="f38" fmla="val 20749"/>
                <a:gd name="f39" fmla="val 8303"/>
                <a:gd name="f40" fmla="val 20477"/>
                <a:gd name="f41" fmla="val 2922"/>
                <a:gd name="f42" fmla="val 15441"/>
                <a:gd name="f43" fmla="*/ f0 1 20916"/>
                <a:gd name="f44" fmla="*/ f1 1 21614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20916"/>
                <a:gd name="f51" fmla="*/ f48 1 21614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20916" h="216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" y="f37"/>
                    <a:pt x="f38" y="f39"/>
                  </a:cubicBezTo>
                  <a:cubicBezTo>
                    <a:pt x="f40" y="f41"/>
                    <a:pt x="f4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3059;p71">
              <a:extLst>
                <a:ext uri="{FF2B5EF4-FFF2-40B4-BE49-F238E27FC236}">
                  <a16:creationId xmlns:a16="http://schemas.microsoft.com/office/drawing/2014/main" id="{A06FBF00-DC95-4FEC-980C-8F0DB1CEC56F}"/>
                </a:ext>
              </a:extLst>
            </p:cNvPr>
            <p:cNvSpPr/>
            <p:nvPr/>
          </p:nvSpPr>
          <p:spPr>
            <a:xfrm>
              <a:off x="7330488" y="3703996"/>
              <a:ext cx="612291" cy="585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08"/>
                <a:gd name="f4" fmla="val 7940"/>
                <a:gd name="f5" fmla="val 4672"/>
                <a:gd name="f6" fmla="val 1"/>
                <a:gd name="f7" fmla="val 4101"/>
                <a:gd name="f8" fmla="val 3474"/>
                <a:gd name="f9" fmla="val 264"/>
                <a:gd name="f10" fmla="val 3337"/>
                <a:gd name="f11" fmla="val 659"/>
                <a:gd name="f12" fmla="val 3119"/>
                <a:gd name="f13" fmla="val 489"/>
                <a:gd name="f14" fmla="val 2830"/>
                <a:gd name="f15" fmla="val 373"/>
                <a:gd name="f16" fmla="val 2561"/>
                <a:gd name="f17" fmla="val 2459"/>
                <a:gd name="f18" fmla="val 2361"/>
                <a:gd name="f19" fmla="val 389"/>
                <a:gd name="f20" fmla="val 2269"/>
                <a:gd name="f21" fmla="val 426"/>
                <a:gd name="f22" fmla="val 1869"/>
                <a:gd name="f23" fmla="val 559"/>
                <a:gd name="f24" fmla="val 1702"/>
                <a:gd name="f25" fmla="val 1159"/>
                <a:gd name="f26" fmla="val 2069"/>
                <a:gd name="f27" fmla="val 1493"/>
                <a:gd name="f28" fmla="val 1907"/>
                <a:gd name="f29" fmla="val 1432"/>
                <a:gd name="f30" fmla="val 1753"/>
                <a:gd name="f31" fmla="val 1405"/>
                <a:gd name="f32" fmla="val 1613"/>
                <a:gd name="f33" fmla="val 830"/>
                <a:gd name="f34" fmla="val 469"/>
                <a:gd name="f35" fmla="val 2241"/>
                <a:gd name="f36" fmla="val 1402"/>
                <a:gd name="f37" fmla="val 2694"/>
                <a:gd name="f38" fmla="val 393"/>
                <a:gd name="f39" fmla="val 2908"/>
                <a:gd name="f40" fmla="val 4298"/>
                <a:gd name="f41" fmla="val 995"/>
                <a:gd name="f42" fmla="val 1086"/>
                <a:gd name="f43" fmla="val 1188"/>
                <a:gd name="f44" fmla="val 4287"/>
                <a:gd name="f45" fmla="val 1302"/>
                <a:gd name="f46" fmla="val 4262"/>
                <a:gd name="f47" fmla="val 1135"/>
                <a:gd name="f48" fmla="val 4662"/>
                <a:gd name="f49" fmla="val 668"/>
                <a:gd name="f50" fmla="val 5629"/>
                <a:gd name="f51" fmla="val 1069"/>
                <a:gd name="f52" fmla="val 6063"/>
                <a:gd name="f53" fmla="val 1178"/>
                <a:gd name="f54" fmla="val 6186"/>
                <a:gd name="f55" fmla="val 1355"/>
                <a:gd name="f56" fmla="val 6242"/>
                <a:gd name="f57" fmla="val 1541"/>
                <a:gd name="f58" fmla="val 1810"/>
                <a:gd name="f59" fmla="val 2098"/>
                <a:gd name="f60" fmla="val 6126"/>
                <a:gd name="f61" fmla="val 2236"/>
                <a:gd name="f62" fmla="val 5930"/>
                <a:gd name="f63" fmla="val 2203"/>
                <a:gd name="f64" fmla="val 6397"/>
                <a:gd name="f65" fmla="val 6997"/>
                <a:gd name="f66" fmla="val 2636"/>
                <a:gd name="f67" fmla="val 7297"/>
                <a:gd name="f68" fmla="val 2800"/>
                <a:gd name="f69" fmla="val 7444"/>
                <a:gd name="f70" fmla="val 3027"/>
                <a:gd name="f71" fmla="val 7543"/>
                <a:gd name="f72" fmla="val 3236"/>
                <a:gd name="f73" fmla="val 3454"/>
                <a:gd name="f74" fmla="val 3652"/>
                <a:gd name="f75" fmla="val 7436"/>
                <a:gd name="f76" fmla="val 3737"/>
                <a:gd name="f77" fmla="val 7164"/>
                <a:gd name="f78" fmla="val 3828"/>
                <a:gd name="f79" fmla="val 7691"/>
                <a:gd name="f80" fmla="val 4449"/>
                <a:gd name="f81" fmla="val 7939"/>
                <a:gd name="f82" fmla="val 5035"/>
                <a:gd name="f83" fmla="val 5747"/>
                <a:gd name="f84" fmla="val 6408"/>
                <a:gd name="f85" fmla="val 7574"/>
                <a:gd name="f86" fmla="val 6005"/>
                <a:gd name="f87" fmla="val 6897"/>
                <a:gd name="f88" fmla="val 6081"/>
                <a:gd name="f89" fmla="val 6921"/>
                <a:gd name="f90" fmla="val 6163"/>
                <a:gd name="f91" fmla="val 6931"/>
                <a:gd name="f92" fmla="val 6248"/>
                <a:gd name="f93" fmla="val 6764"/>
                <a:gd name="f94" fmla="val 7411"/>
                <a:gd name="f95" fmla="val 6531"/>
                <a:gd name="f96" fmla="val 7640"/>
                <a:gd name="f97" fmla="val 6130"/>
                <a:gd name="f98" fmla="val 7974"/>
                <a:gd name="f99" fmla="val 5563"/>
                <a:gd name="f100" fmla="val 7673"/>
                <a:gd name="f101" fmla="val 5229"/>
                <a:gd name="f102" fmla="val 7206"/>
                <a:gd name="f103" fmla="val 4929"/>
                <a:gd name="f104" fmla="val 4695"/>
                <a:gd name="f105" fmla="val 8307"/>
                <a:gd name="f106" fmla="val 3961"/>
                <a:gd name="f107" fmla="val 8140"/>
                <a:gd name="f108" fmla="val 3361"/>
                <a:gd name="f109" fmla="val 8039"/>
                <a:gd name="f110" fmla="val 3032"/>
                <a:gd name="f111" fmla="val 7649"/>
                <a:gd name="f112" fmla="val 2779"/>
                <a:gd name="f113" fmla="val 7292"/>
                <a:gd name="f114" fmla="val 7179"/>
                <a:gd name="f115" fmla="val 7069"/>
                <a:gd name="f116" fmla="val 2805"/>
                <a:gd name="f117" fmla="val 6973"/>
                <a:gd name="f118" fmla="val 2861"/>
                <a:gd name="f119" fmla="val 7373"/>
                <a:gd name="f120" fmla="val 2294"/>
                <a:gd name="f121" fmla="val 1360"/>
                <a:gd name="f122" fmla="val 6873"/>
                <a:gd name="f123" fmla="val 959"/>
                <a:gd name="f124" fmla="val 6687"/>
                <a:gd name="f125" fmla="val 867"/>
                <a:gd name="f126" fmla="val 6498"/>
                <a:gd name="f127" fmla="val 818"/>
                <a:gd name="f128" fmla="val 6320"/>
                <a:gd name="f129" fmla="val 5991"/>
                <a:gd name="f130" fmla="val 5700"/>
                <a:gd name="f131" fmla="val 984"/>
                <a:gd name="f132" fmla="val 5546"/>
                <a:gd name="f133" fmla="val 1342"/>
                <a:gd name="f134" fmla="val 5949"/>
                <a:gd name="f135" fmla="val 374"/>
                <a:gd name="f136" fmla="val 5351"/>
                <a:gd name="f137" fmla="*/ f0 1 8308"/>
                <a:gd name="f138" fmla="*/ f1 1 7940"/>
                <a:gd name="f139" fmla="val f2"/>
                <a:gd name="f140" fmla="val f3"/>
                <a:gd name="f141" fmla="val f4"/>
                <a:gd name="f142" fmla="+- f141 0 f139"/>
                <a:gd name="f143" fmla="+- f140 0 f139"/>
                <a:gd name="f144" fmla="*/ f143 1 8308"/>
                <a:gd name="f145" fmla="*/ f142 1 7940"/>
                <a:gd name="f146" fmla="*/ f139 1 f144"/>
                <a:gd name="f147" fmla="*/ f140 1 f144"/>
                <a:gd name="f148" fmla="*/ f139 1 f145"/>
                <a:gd name="f149" fmla="*/ f141 1 f145"/>
                <a:gd name="f150" fmla="*/ f146 f137 1"/>
                <a:gd name="f151" fmla="*/ f147 f137 1"/>
                <a:gd name="f152" fmla="*/ f149 f138 1"/>
                <a:gd name="f153" fmla="*/ f148 f1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0" t="f153" r="f151" b="f152"/>
              <a:pathLst>
                <a:path w="8308" h="794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6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lnTo>
                    <a:pt x="f61" y="f62"/>
                  </a:lnTo>
                  <a:cubicBezTo>
                    <a:pt x="f63" y="f64"/>
                    <a:pt x="f61" y="f65"/>
                    <a:pt x="f66" y="f67"/>
                  </a:cubicBez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1"/>
                  </a:cubicBezTo>
                  <a:cubicBezTo>
                    <a:pt x="f83" y="f81"/>
                    <a:pt x="f84" y="f85"/>
                    <a:pt x="f86" y="f87"/>
                  </a:cubicBezTo>
                  <a:lnTo>
                    <a:pt x="f86" y="f87"/>
                  </a:lnTo>
                  <a:cubicBezTo>
                    <a:pt x="f88" y="f89"/>
                    <a:pt x="f90" y="f91"/>
                    <a:pt x="f92" y="f91"/>
                  </a:cubicBezTo>
                  <a:cubicBezTo>
                    <a:pt x="f93" y="f91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0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2"/>
                  </a:cubicBezTo>
                  <a:cubicBezTo>
                    <a:pt x="f114" y="f112"/>
                    <a:pt x="f115" y="f116"/>
                    <a:pt x="f117" y="f118"/>
                  </a:cubicBezTo>
                  <a:cubicBezTo>
                    <a:pt x="f119" y="f120"/>
                    <a:pt x="f100" y="f121"/>
                    <a:pt x="f122" y="f123"/>
                  </a:cubicBezTo>
                  <a:cubicBezTo>
                    <a:pt x="f124" y="f125"/>
                    <a:pt x="f126" y="f127"/>
                    <a:pt x="f128" y="f127"/>
                  </a:cubicBezTo>
                  <a:cubicBezTo>
                    <a:pt x="f129" y="f127"/>
                    <a:pt x="f130" y="f131"/>
                    <a:pt x="f132" y="f133"/>
                  </a:cubicBezTo>
                  <a:lnTo>
                    <a:pt x="f132" y="f133"/>
                  </a:lnTo>
                  <a:cubicBezTo>
                    <a:pt x="f134" y="f135"/>
                    <a:pt x="f136" y="f6"/>
                    <a:pt x="f5" y="f6"/>
                  </a:cubicBezTo>
                  <a:close/>
                </a:path>
              </a:pathLst>
            </a:custGeom>
            <a:solidFill>
              <a:srgbClr val="B9128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3060;p71">
              <a:extLst>
                <a:ext uri="{FF2B5EF4-FFF2-40B4-BE49-F238E27FC236}">
                  <a16:creationId xmlns:a16="http://schemas.microsoft.com/office/drawing/2014/main" id="{4E6F0B31-213C-4809-AF25-D33F889395CA}"/>
                </a:ext>
              </a:extLst>
            </p:cNvPr>
            <p:cNvSpPr/>
            <p:nvPr/>
          </p:nvSpPr>
          <p:spPr>
            <a:xfrm>
              <a:off x="7366753" y="3830759"/>
              <a:ext cx="517065" cy="352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16"/>
                <a:gd name="f4" fmla="val 4777"/>
                <a:gd name="f5" fmla="val 3619"/>
                <a:gd name="f6" fmla="val 1"/>
                <a:gd name="f7" fmla="val 3399"/>
                <a:gd name="f8" fmla="val 3173"/>
                <a:gd name="f9" fmla="val 34"/>
                <a:gd name="f10" fmla="val 2945"/>
                <a:gd name="f11" fmla="val 107"/>
                <a:gd name="f12" fmla="val 1052"/>
                <a:gd name="f13" fmla="val 1935"/>
                <a:gd name="f14" fmla="val 4776"/>
                <a:gd name="f15" fmla="val 4088"/>
                <a:gd name="f16" fmla="val 4593"/>
                <a:gd name="f17" fmla="val 5111"/>
                <a:gd name="f18" fmla="val 4571"/>
                <a:gd name="f19" fmla="val 5580"/>
                <a:gd name="f20" fmla="val 4076"/>
                <a:gd name="f21" fmla="val 2521"/>
                <a:gd name="f22" fmla="val 5529"/>
                <a:gd name="f23" fmla="*/ f0 1 7016"/>
                <a:gd name="f24" fmla="*/ f1 1 4777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016"/>
                <a:gd name="f31" fmla="*/ f28 1 4777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016" h="477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3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51A3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3061;p71">
              <a:extLst>
                <a:ext uri="{FF2B5EF4-FFF2-40B4-BE49-F238E27FC236}">
                  <a16:creationId xmlns:a16="http://schemas.microsoft.com/office/drawing/2014/main" id="{B634A233-8BB7-44B5-82F6-69D0C3A557E5}"/>
                </a:ext>
              </a:extLst>
            </p:cNvPr>
            <p:cNvSpPr/>
            <p:nvPr/>
          </p:nvSpPr>
          <p:spPr>
            <a:xfrm>
              <a:off x="7536109" y="3936812"/>
              <a:ext cx="217334" cy="1408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9"/>
                <a:gd name="f4" fmla="val 1911"/>
                <a:gd name="f5" fmla="val 1418"/>
                <a:gd name="f6" fmla="val 1"/>
                <a:gd name="f7" fmla="val 388"/>
                <a:gd name="f8" fmla="val 1910"/>
                <a:gd name="f9" fmla="val 1485"/>
                <a:gd name="f10" fmla="val 1666"/>
                <a:gd name="f11" fmla="val 1866"/>
                <a:gd name="f12" fmla="val 1858"/>
                <a:gd name="f13" fmla="val 2081"/>
                <a:gd name="f14" fmla="val 1736"/>
                <a:gd name="f15" fmla="val 1236"/>
                <a:gd name="f16" fmla="val 2382"/>
                <a:gd name="f17" fmla="val 35"/>
                <a:gd name="f18" fmla="val 1481"/>
                <a:gd name="f19" fmla="val 2"/>
                <a:gd name="f20" fmla="val 1459"/>
                <a:gd name="f21" fmla="val 1438"/>
                <a:gd name="f22" fmla="*/ f0 1 2949"/>
                <a:gd name="f23" fmla="*/ f1 1 19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2949"/>
                <a:gd name="f30" fmla="*/ f27 1 19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2949" h="1911">
                  <a:moveTo>
                    <a:pt x="f5" y="f6"/>
                  </a:move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12"/>
                    <a:pt x="f13" y="f14"/>
                  </a:cubicBezTo>
                  <a:cubicBezTo>
                    <a:pt x="f3" y="f15"/>
                    <a:pt x="f16" y="f17"/>
                    <a:pt x="f18" y="f19"/>
                  </a:cubicBezTo>
                  <a:cubicBezTo>
                    <a:pt x="f20" y="f6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6C87D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3062;p71">
              <a:extLst>
                <a:ext uri="{FF2B5EF4-FFF2-40B4-BE49-F238E27FC236}">
                  <a16:creationId xmlns:a16="http://schemas.microsoft.com/office/drawing/2014/main" id="{C0AD8473-AE47-4FD1-8B60-D76B283E297C}"/>
                </a:ext>
              </a:extLst>
            </p:cNvPr>
            <p:cNvSpPr/>
            <p:nvPr/>
          </p:nvSpPr>
          <p:spPr>
            <a:xfrm>
              <a:off x="8011543" y="3703996"/>
              <a:ext cx="612218" cy="585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07"/>
                <a:gd name="f4" fmla="val 7940"/>
                <a:gd name="f5" fmla="val 3636"/>
                <a:gd name="f6" fmla="val 1"/>
                <a:gd name="f7" fmla="val 2953"/>
                <a:gd name="f8" fmla="val 2351"/>
                <a:gd name="f9" fmla="val 378"/>
                <a:gd name="f10" fmla="val 2769"/>
                <a:gd name="f11" fmla="val 1360"/>
                <a:gd name="f12" fmla="val 2595"/>
                <a:gd name="f13" fmla="val 989"/>
                <a:gd name="f14" fmla="val 2307"/>
                <a:gd name="f15" fmla="val 818"/>
                <a:gd name="f16" fmla="val 1979"/>
                <a:gd name="f17" fmla="val 1805"/>
                <a:gd name="f18" fmla="val 1620"/>
                <a:gd name="f19" fmla="val 867"/>
                <a:gd name="f20" fmla="val 1434"/>
                <a:gd name="f21" fmla="val 959"/>
                <a:gd name="f22" fmla="val 634"/>
                <a:gd name="f23" fmla="val 934"/>
                <a:gd name="f24" fmla="val 2294"/>
                <a:gd name="f25" fmla="val 1334"/>
                <a:gd name="f26" fmla="val 2861"/>
                <a:gd name="f27" fmla="val 1238"/>
                <a:gd name="f28" fmla="val 2805"/>
                <a:gd name="f29" fmla="val 1128"/>
                <a:gd name="f30" fmla="val 2779"/>
                <a:gd name="f31" fmla="val 1015"/>
                <a:gd name="f32" fmla="val 658"/>
                <a:gd name="f33" fmla="val 268"/>
                <a:gd name="f34" fmla="val 3032"/>
                <a:gd name="f35" fmla="val 167"/>
                <a:gd name="f36" fmla="val 3361"/>
                <a:gd name="f37" fmla="val 3961"/>
                <a:gd name="f38" fmla="val 4695"/>
                <a:gd name="f39" fmla="val 1101"/>
                <a:gd name="f40" fmla="val 4929"/>
                <a:gd name="f41" fmla="val 5229"/>
                <a:gd name="f42" fmla="val 334"/>
                <a:gd name="f43" fmla="val 5563"/>
                <a:gd name="f44" fmla="val 667"/>
                <a:gd name="f45" fmla="val 6130"/>
                <a:gd name="f46" fmla="val 896"/>
                <a:gd name="f47" fmla="val 6531"/>
                <a:gd name="f48" fmla="val 1543"/>
                <a:gd name="f49" fmla="val 6931"/>
                <a:gd name="f50" fmla="val 2059"/>
                <a:gd name="f51" fmla="val 2145"/>
                <a:gd name="f52" fmla="val 2226"/>
                <a:gd name="f53" fmla="val 6921"/>
                <a:gd name="f54" fmla="val 2302"/>
                <a:gd name="f55" fmla="val 6897"/>
                <a:gd name="f56" fmla="val 1899"/>
                <a:gd name="f57" fmla="val 7574"/>
                <a:gd name="f58" fmla="val 2560"/>
                <a:gd name="f59" fmla="val 7939"/>
                <a:gd name="f60" fmla="val 3266"/>
                <a:gd name="f61" fmla="val 3848"/>
                <a:gd name="f62" fmla="val 4461"/>
                <a:gd name="f63" fmla="val 7691"/>
                <a:gd name="f64" fmla="val 4537"/>
                <a:gd name="f65" fmla="val 7164"/>
                <a:gd name="f66" fmla="val 4639"/>
                <a:gd name="f67" fmla="val 7436"/>
                <a:gd name="f68" fmla="val 4836"/>
                <a:gd name="f69" fmla="val 7543"/>
                <a:gd name="f70" fmla="val 5054"/>
                <a:gd name="f71" fmla="val 5263"/>
                <a:gd name="f72" fmla="val 5491"/>
                <a:gd name="f73" fmla="val 7444"/>
                <a:gd name="f74" fmla="val 5671"/>
                <a:gd name="f75" fmla="val 7297"/>
                <a:gd name="f76" fmla="val 6071"/>
                <a:gd name="f77" fmla="val 6997"/>
                <a:gd name="f78" fmla="val 6104"/>
                <a:gd name="f79" fmla="val 6397"/>
                <a:gd name="f80" fmla="val 5930"/>
                <a:gd name="f81" fmla="val 6209"/>
                <a:gd name="f82" fmla="val 6126"/>
                <a:gd name="f83" fmla="val 6486"/>
                <a:gd name="f84" fmla="val 6242"/>
                <a:gd name="f85" fmla="val 6752"/>
                <a:gd name="f86" fmla="val 6936"/>
                <a:gd name="f87" fmla="val 7116"/>
                <a:gd name="f88" fmla="val 6186"/>
                <a:gd name="f89" fmla="val 7239"/>
                <a:gd name="f90" fmla="val 6063"/>
                <a:gd name="f91" fmla="val 7606"/>
                <a:gd name="f92" fmla="val 5629"/>
                <a:gd name="f93" fmla="val 7172"/>
                <a:gd name="f94" fmla="val 4662"/>
                <a:gd name="f95" fmla="val 7005"/>
                <a:gd name="f96" fmla="val 4262"/>
                <a:gd name="f97" fmla="val 7119"/>
                <a:gd name="f98" fmla="val 4287"/>
                <a:gd name="f99" fmla="val 7222"/>
                <a:gd name="f100" fmla="val 4298"/>
                <a:gd name="f101" fmla="val 7312"/>
                <a:gd name="f102" fmla="val 8306"/>
                <a:gd name="f103" fmla="val 7914"/>
                <a:gd name="f104" fmla="val 2908"/>
                <a:gd name="f105" fmla="val 6905"/>
                <a:gd name="f106" fmla="val 2694"/>
                <a:gd name="f107" fmla="val 7838"/>
                <a:gd name="f108" fmla="val 2241"/>
                <a:gd name="f109" fmla="val 7477"/>
                <a:gd name="f110" fmla="val 1405"/>
                <a:gd name="f111" fmla="val 6695"/>
                <a:gd name="f112" fmla="val 6554"/>
                <a:gd name="f113" fmla="val 6400"/>
                <a:gd name="f114" fmla="val 1432"/>
                <a:gd name="f115" fmla="val 6238"/>
                <a:gd name="f116" fmla="val 1493"/>
                <a:gd name="f117" fmla="val 6605"/>
                <a:gd name="f118" fmla="val 1159"/>
                <a:gd name="f119" fmla="val 6438"/>
                <a:gd name="f120" fmla="val 559"/>
                <a:gd name="f121" fmla="val 6004"/>
                <a:gd name="f122" fmla="val 426"/>
                <a:gd name="f123" fmla="val 5922"/>
                <a:gd name="f124" fmla="val 389"/>
                <a:gd name="f125" fmla="val 5828"/>
                <a:gd name="f126" fmla="val 373"/>
                <a:gd name="f127" fmla="val 5728"/>
                <a:gd name="f128" fmla="val 5464"/>
                <a:gd name="f129" fmla="val 5164"/>
                <a:gd name="f130" fmla="val 489"/>
                <a:gd name="f131" fmla="val 4970"/>
                <a:gd name="f132" fmla="val 659"/>
                <a:gd name="f133" fmla="val 4834"/>
                <a:gd name="f134" fmla="val 264"/>
                <a:gd name="f135" fmla="val 4206"/>
                <a:gd name="f136" fmla="*/ f0 1 8307"/>
                <a:gd name="f137" fmla="*/ f1 1 7940"/>
                <a:gd name="f138" fmla="val f2"/>
                <a:gd name="f139" fmla="val f3"/>
                <a:gd name="f140" fmla="val f4"/>
                <a:gd name="f141" fmla="+- f140 0 f138"/>
                <a:gd name="f142" fmla="+- f139 0 f138"/>
                <a:gd name="f143" fmla="*/ f142 1 8307"/>
                <a:gd name="f144" fmla="*/ f141 1 7940"/>
                <a:gd name="f145" fmla="*/ f138 1 f143"/>
                <a:gd name="f146" fmla="*/ f139 1 f143"/>
                <a:gd name="f147" fmla="*/ f138 1 f144"/>
                <a:gd name="f148" fmla="*/ f140 1 f144"/>
                <a:gd name="f149" fmla="*/ f145 f136 1"/>
                <a:gd name="f150" fmla="*/ f146 f136 1"/>
                <a:gd name="f151" fmla="*/ f148 f137 1"/>
                <a:gd name="f152" fmla="*/ f147 f1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8307" h="794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11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2" y="f37"/>
                    <a:pt x="f22" y="f38"/>
                    <a:pt x="f39" y="f40"/>
                  </a:cubicBezTo>
                  <a:cubicBezTo>
                    <a:pt x="f22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lnTo>
                    <a:pt x="f54" y="f55"/>
                  </a:lnTo>
                  <a:cubicBezTo>
                    <a:pt x="f56" y="f57"/>
                    <a:pt x="f58" y="f59"/>
                    <a:pt x="f60" y="f59"/>
                  </a:cubicBezTo>
                  <a:cubicBezTo>
                    <a:pt x="f61" y="f59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76" y="f80"/>
                  </a:cubicBezTo>
                  <a:lnTo>
                    <a:pt x="f76" y="f80"/>
                  </a:ln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lnTo>
                    <a:pt x="f95" y="f96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6"/>
                  </a:cubicBezTo>
                  <a:cubicBezTo>
                    <a:pt x="f128" y="f126"/>
                    <a:pt x="f129" y="f130"/>
                    <a:pt x="f131" y="f132"/>
                  </a:cubicBezTo>
                  <a:cubicBezTo>
                    <a:pt x="f133" y="f134"/>
                    <a:pt x="f135" y="f6"/>
                    <a:pt x="f5" y="f6"/>
                  </a:cubicBezTo>
                  <a:close/>
                </a:path>
              </a:pathLst>
            </a:custGeom>
            <a:solidFill>
              <a:srgbClr val="B9128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7" name="Google Shape;3063;p71">
              <a:extLst>
                <a:ext uri="{FF2B5EF4-FFF2-40B4-BE49-F238E27FC236}">
                  <a16:creationId xmlns:a16="http://schemas.microsoft.com/office/drawing/2014/main" id="{24FBBA1F-70EA-4E32-9758-09CB7321A72E}"/>
                </a:ext>
              </a:extLst>
            </p:cNvPr>
            <p:cNvSpPr/>
            <p:nvPr/>
          </p:nvSpPr>
          <p:spPr>
            <a:xfrm>
              <a:off x="8070430" y="3830759"/>
              <a:ext cx="517065" cy="352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16"/>
                <a:gd name="f4" fmla="val 4777"/>
                <a:gd name="f5" fmla="val 3397"/>
                <a:gd name="f6" fmla="val 1"/>
                <a:gd name="f7" fmla="val 1488"/>
                <a:gd name="f8" fmla="val 2521"/>
                <a:gd name="f9" fmla="val 1436"/>
                <a:gd name="f10" fmla="val 4076"/>
                <a:gd name="f11" fmla="val 1899"/>
                <a:gd name="f12" fmla="val 4571"/>
                <a:gd name="f13" fmla="val 2413"/>
                <a:gd name="f14" fmla="val 4776"/>
                <a:gd name="f15" fmla="val 2916"/>
                <a:gd name="f16" fmla="val 5060"/>
                <a:gd name="f17" fmla="val 1052"/>
                <a:gd name="f18" fmla="val 4071"/>
                <a:gd name="f19" fmla="val 107"/>
                <a:gd name="f20" fmla="val 3843"/>
                <a:gd name="f21" fmla="val 34"/>
                <a:gd name="f22" fmla="val 3618"/>
                <a:gd name="f23" fmla="*/ f0 1 7016"/>
                <a:gd name="f24" fmla="*/ f1 1 4777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016"/>
                <a:gd name="f31" fmla="*/ f28 1 4777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016" h="4777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3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51A3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3064;p71">
              <a:extLst>
                <a:ext uri="{FF2B5EF4-FFF2-40B4-BE49-F238E27FC236}">
                  <a16:creationId xmlns:a16="http://schemas.microsoft.com/office/drawing/2014/main" id="{172D4AEC-B553-4290-8133-9E3F5177971F}"/>
                </a:ext>
              </a:extLst>
            </p:cNvPr>
            <p:cNvSpPr/>
            <p:nvPr/>
          </p:nvSpPr>
          <p:spPr>
            <a:xfrm>
              <a:off x="8200796" y="3936812"/>
              <a:ext cx="217334" cy="1408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9"/>
                <a:gd name="f4" fmla="val 1911"/>
                <a:gd name="f5" fmla="val 1532"/>
                <a:gd name="f6" fmla="val 1"/>
                <a:gd name="f7" fmla="val 1511"/>
                <a:gd name="f8" fmla="val 1490"/>
                <a:gd name="f9" fmla="val 1468"/>
                <a:gd name="f10" fmla="val 2"/>
                <a:gd name="f11" fmla="val 568"/>
                <a:gd name="f12" fmla="val 35"/>
                <a:gd name="f13" fmla="val 1236"/>
                <a:gd name="f14" fmla="val 868"/>
                <a:gd name="f15" fmla="val 1736"/>
                <a:gd name="f16" fmla="val 1083"/>
                <a:gd name="f17" fmla="val 1858"/>
                <a:gd name="f18" fmla="val 1283"/>
                <a:gd name="f19" fmla="val 1910"/>
                <a:gd name="f20" fmla="val 1464"/>
                <a:gd name="f21" fmla="val 2561"/>
                <a:gd name="f22" fmla="*/ f0 1 2949"/>
                <a:gd name="f23" fmla="*/ f1 1 19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2949"/>
                <a:gd name="f30" fmla="*/ f27 1 19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2949" h="1911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6C87D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3065;p71">
              <a:extLst>
                <a:ext uri="{FF2B5EF4-FFF2-40B4-BE49-F238E27FC236}">
                  <a16:creationId xmlns:a16="http://schemas.microsoft.com/office/drawing/2014/main" id="{F58D80DF-3223-47CE-8FD6-883AC0F1F345}"/>
                </a:ext>
              </a:extLst>
            </p:cNvPr>
            <p:cNvSpPr/>
            <p:nvPr/>
          </p:nvSpPr>
          <p:spPr>
            <a:xfrm>
              <a:off x="7871365" y="4202344"/>
              <a:ext cx="242169" cy="2506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86"/>
                <a:gd name="f4" fmla="val 3401"/>
                <a:gd name="f5" fmla="val 1394"/>
                <a:gd name="f6" fmla="val 956"/>
                <a:gd name="f7" fmla="val 766"/>
                <a:gd name="f8" fmla="val 514"/>
                <a:gd name="f9" fmla="val 701"/>
                <a:gd name="f10" fmla="val 902"/>
                <a:gd name="f11" fmla="val 534"/>
                <a:gd name="f12" fmla="val 1569"/>
                <a:gd name="f13" fmla="val 1"/>
                <a:gd name="f14" fmla="val 2837"/>
                <a:gd name="f15" fmla="val 901"/>
                <a:gd name="f16" fmla="val 3271"/>
                <a:gd name="f17" fmla="val 1091"/>
                <a:gd name="f18" fmla="val 3357"/>
                <a:gd name="f19" fmla="val 1342"/>
                <a:gd name="f20" fmla="val 3400"/>
                <a:gd name="f21" fmla="val 1610"/>
                <a:gd name="f22" fmla="val 2380"/>
                <a:gd name="f23" fmla="val 3037"/>
                <a:gd name="f24" fmla="val 3236"/>
                <a:gd name="f25" fmla="val 2270"/>
                <a:gd name="f26" fmla="val 3203"/>
                <a:gd name="f27" fmla="val 1669"/>
                <a:gd name="f28" fmla="val 2102"/>
                <a:gd name="f29" fmla="val 35"/>
                <a:gd name="f30" fmla="val 1435"/>
                <a:gd name="f31" fmla="val 1421"/>
                <a:gd name="f32" fmla="val 1407"/>
                <a:gd name="f33" fmla="*/ f0 1 3286"/>
                <a:gd name="f34" fmla="*/ f1 1 3401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3286"/>
                <a:gd name="f41" fmla="*/ f38 1 3401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3286" h="34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3" y="f23"/>
                    <a:pt x="f24" y="f25"/>
                  </a:cubicBezTo>
                  <a:cubicBezTo>
                    <a:pt x="f26" y="f27"/>
                    <a:pt x="f28" y="f29"/>
                    <a:pt x="f30" y="f13"/>
                  </a:cubicBezTo>
                  <a:cubicBezTo>
                    <a:pt x="f31" y="f2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051A3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3066;p71">
              <a:extLst>
                <a:ext uri="{FF2B5EF4-FFF2-40B4-BE49-F238E27FC236}">
                  <a16:creationId xmlns:a16="http://schemas.microsoft.com/office/drawing/2014/main" id="{83C530F4-0BD6-4D3A-ABE6-AFC00C6C4D16}"/>
                </a:ext>
              </a:extLst>
            </p:cNvPr>
            <p:cNvSpPr/>
            <p:nvPr/>
          </p:nvSpPr>
          <p:spPr>
            <a:xfrm>
              <a:off x="7618140" y="4566275"/>
              <a:ext cx="848270" cy="2782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10"/>
                <a:gd name="f4" fmla="val 3776"/>
                <a:gd name="f5" fmla="val 2169"/>
                <a:gd name="f6" fmla="val 1969"/>
                <a:gd name="f7" fmla="val 34"/>
                <a:gd name="f8" fmla="val 1802"/>
                <a:gd name="f9" fmla="val 834"/>
                <a:gd name="f10" fmla="val 1769"/>
                <a:gd name="f11" fmla="val 1269"/>
                <a:gd name="f12" fmla="val 1668"/>
                <a:gd name="f13" fmla="val 802"/>
                <a:gd name="f14" fmla="val 1535"/>
                <a:gd name="f15" fmla="val 401"/>
                <a:gd name="f16" fmla="val 1368"/>
                <a:gd name="f17" fmla="val 301"/>
                <a:gd name="f18" fmla="val 1335"/>
                <a:gd name="f19" fmla="val 201"/>
                <a:gd name="f20" fmla="val 1268"/>
                <a:gd name="f21" fmla="val 101"/>
                <a:gd name="f22" fmla="val 1235"/>
                <a:gd name="f23" fmla="val 68"/>
                <a:gd name="f24" fmla="val 1401"/>
                <a:gd name="f25" fmla="val 1568"/>
                <a:gd name="f26" fmla="val 1"/>
                <a:gd name="f27" fmla="val 1735"/>
                <a:gd name="f28" fmla="val 1768"/>
                <a:gd name="f29" fmla="val 168"/>
                <a:gd name="f30" fmla="val 1835"/>
                <a:gd name="f31" fmla="val 635"/>
                <a:gd name="f32" fmla="val 2069"/>
                <a:gd name="f33" fmla="val 1168"/>
                <a:gd name="f34" fmla="val 2269"/>
                <a:gd name="f35" fmla="val 2435"/>
                <a:gd name="f36" fmla="val 3103"/>
                <a:gd name="f37" fmla="val 1936"/>
                <a:gd name="f38" fmla="val 3603"/>
                <a:gd name="f39" fmla="val 2203"/>
                <a:gd name="f40" fmla="val 2369"/>
                <a:gd name="f41" fmla="val 3169"/>
                <a:gd name="f42" fmla="val 2436"/>
                <a:gd name="f43" fmla="val 2569"/>
                <a:gd name="f44" fmla="val 3003"/>
                <a:gd name="f45" fmla="val 2669"/>
                <a:gd name="f46" fmla="val 3637"/>
                <a:gd name="f47" fmla="val 2769"/>
                <a:gd name="f48" fmla="val 4304"/>
                <a:gd name="f49" fmla="val 4337"/>
                <a:gd name="f50" fmla="val 2902"/>
                <a:gd name="f51" fmla="val 4371"/>
                <a:gd name="f52" fmla="val 3036"/>
                <a:gd name="f53" fmla="val 4404"/>
                <a:gd name="f54" fmla="val 3136"/>
                <a:gd name="f55" fmla="val 4538"/>
                <a:gd name="f56" fmla="val 3436"/>
                <a:gd name="f57" fmla="val 4638"/>
                <a:gd name="f58" fmla="val 4738"/>
                <a:gd name="f59" fmla="val 4838"/>
                <a:gd name="f60" fmla="val 4904"/>
                <a:gd name="f61" fmla="val 3369"/>
                <a:gd name="f62" fmla="val 3069"/>
                <a:gd name="f63" fmla="val 2969"/>
                <a:gd name="f64" fmla="val 2869"/>
                <a:gd name="f65" fmla="val 2802"/>
                <a:gd name="f66" fmla="val 5438"/>
                <a:gd name="f67" fmla="val 6005"/>
                <a:gd name="f68" fmla="val 2736"/>
                <a:gd name="f69" fmla="val 6572"/>
                <a:gd name="f70" fmla="val 6739"/>
                <a:gd name="f71" fmla="val 2636"/>
                <a:gd name="f72" fmla="val 6873"/>
                <a:gd name="f73" fmla="val 2602"/>
                <a:gd name="f74" fmla="val 7039"/>
                <a:gd name="f75" fmla="val 7353"/>
                <a:gd name="f76" fmla="val 3290"/>
                <a:gd name="f77" fmla="val 7726"/>
                <a:gd name="f78" fmla="val 7880"/>
                <a:gd name="f79" fmla="val 7890"/>
                <a:gd name="f80" fmla="val 7899"/>
                <a:gd name="f81" fmla="val 3774"/>
                <a:gd name="f82" fmla="val 7907"/>
                <a:gd name="f83" fmla="val 3770"/>
                <a:gd name="f84" fmla="val 8073"/>
                <a:gd name="f85" fmla="val 3703"/>
                <a:gd name="f86" fmla="val 7940"/>
                <a:gd name="f87" fmla="val 7740"/>
                <a:gd name="f88" fmla="val 8240"/>
                <a:gd name="f89" fmla="val 2302"/>
                <a:gd name="f90" fmla="val 8741"/>
                <a:gd name="f91" fmla="val 9174"/>
                <a:gd name="f92" fmla="val 2002"/>
                <a:gd name="f93" fmla="val 9374"/>
                <a:gd name="f94" fmla="val 2335"/>
                <a:gd name="f95" fmla="val 9541"/>
                <a:gd name="f96" fmla="val 9641"/>
                <a:gd name="f97" fmla="val 9775"/>
                <a:gd name="f98" fmla="val 9908"/>
                <a:gd name="f99" fmla="val 3269"/>
                <a:gd name="f100" fmla="val 10008"/>
                <a:gd name="f101" fmla="val 10108"/>
                <a:gd name="f102" fmla="val 10142"/>
                <a:gd name="f103" fmla="val 2102"/>
                <a:gd name="f104" fmla="val 9841"/>
                <a:gd name="f105" fmla="val 1702"/>
                <a:gd name="f106" fmla="val 9941"/>
                <a:gd name="f107" fmla="val 10575"/>
                <a:gd name="f108" fmla="val 11076"/>
                <a:gd name="f109" fmla="val 1135"/>
                <a:gd name="f110" fmla="val 11509"/>
                <a:gd name="f111" fmla="val 801"/>
                <a:gd name="f112" fmla="val 11442"/>
                <a:gd name="f113" fmla="val 634"/>
                <a:gd name="f114" fmla="val 11376"/>
                <a:gd name="f115" fmla="val 434"/>
                <a:gd name="f116" fmla="val 11276"/>
                <a:gd name="f117" fmla="val 267"/>
                <a:gd name="f118" fmla="val 10842"/>
                <a:gd name="f119" fmla="val 567"/>
                <a:gd name="f120" fmla="val 10308"/>
                <a:gd name="f121" fmla="val 9741"/>
                <a:gd name="f122" fmla="val 1068"/>
                <a:gd name="f123" fmla="val 9675"/>
                <a:gd name="f124" fmla="val 1101"/>
                <a:gd name="f125" fmla="val 9608"/>
                <a:gd name="f126" fmla="val 9508"/>
                <a:gd name="f127" fmla="val 9341"/>
                <a:gd name="f128" fmla="val 901"/>
                <a:gd name="f129" fmla="val 9208"/>
                <a:gd name="f130" fmla="val 701"/>
                <a:gd name="f131" fmla="val 9074"/>
                <a:gd name="f132" fmla="val 8894"/>
                <a:gd name="f133" fmla="val 358"/>
                <a:gd name="f134" fmla="val 8742"/>
                <a:gd name="f135" fmla="val 229"/>
                <a:gd name="f136" fmla="val 8640"/>
                <a:gd name="f137" fmla="val 8628"/>
                <a:gd name="f138" fmla="val 8617"/>
                <a:gd name="f139" fmla="val 230"/>
                <a:gd name="f140" fmla="val 8607"/>
                <a:gd name="f141" fmla="val 234"/>
                <a:gd name="f142" fmla="val 8540"/>
                <a:gd name="f143" fmla="val 467"/>
                <a:gd name="f144" fmla="val 8674"/>
                <a:gd name="f145" fmla="val 968"/>
                <a:gd name="f146" fmla="val 8874"/>
                <a:gd name="f147" fmla="val 8440"/>
                <a:gd name="f148" fmla="val 7973"/>
                <a:gd name="f149" fmla="val 7506"/>
                <a:gd name="f150" fmla="val 7247"/>
                <a:gd name="f151" fmla="val 989"/>
                <a:gd name="f152" fmla="val 6955"/>
                <a:gd name="f153" fmla="val 399"/>
                <a:gd name="f154" fmla="val 6755"/>
                <a:gd name="f155" fmla="val 6750"/>
                <a:gd name="f156" fmla="val 6744"/>
                <a:gd name="f157" fmla="val 400"/>
                <a:gd name="f158" fmla="val 6606"/>
                <a:gd name="f159" fmla="val 6806"/>
                <a:gd name="f160" fmla="val 1902"/>
                <a:gd name="f161" fmla="val 6706"/>
                <a:gd name="f162" fmla="val 1935"/>
                <a:gd name="f163" fmla="val 6472"/>
                <a:gd name="f164" fmla="val 1968"/>
                <a:gd name="f165" fmla="val 5905"/>
                <a:gd name="f166" fmla="val 2035"/>
                <a:gd name="f167" fmla="val 5371"/>
                <a:gd name="f168" fmla="val 4804"/>
                <a:gd name="f169" fmla="val 4704"/>
                <a:gd name="f170" fmla="val 4604"/>
                <a:gd name="f171" fmla="val 668"/>
                <a:gd name="f172" fmla="val 4471"/>
                <a:gd name="f173" fmla="val 4297"/>
                <a:gd name="f174" fmla="val 198"/>
                <a:gd name="f175" fmla="val 4289"/>
                <a:gd name="f176" fmla="val 197"/>
                <a:gd name="f177" fmla="val 4282"/>
                <a:gd name="f178" fmla="val 4185"/>
                <a:gd name="f179" fmla="val 4068"/>
                <a:gd name="f180" fmla="val 391"/>
                <a:gd name="f181" fmla="val 4037"/>
                <a:gd name="f182" fmla="val 3970"/>
                <a:gd name="f183" fmla="val 1034"/>
                <a:gd name="f184" fmla="val 4004"/>
                <a:gd name="f185" fmla="val 1501"/>
                <a:gd name="f186" fmla="val 4104"/>
                <a:gd name="f187" fmla="val 3537"/>
                <a:gd name="f188" fmla="val 2503"/>
                <a:gd name="f189" fmla="val 1868"/>
                <a:gd name="f190" fmla="*/ f0 1 11510"/>
                <a:gd name="f191" fmla="*/ f1 1 3776"/>
                <a:gd name="f192" fmla="val f2"/>
                <a:gd name="f193" fmla="val f3"/>
                <a:gd name="f194" fmla="val f4"/>
                <a:gd name="f195" fmla="+- f194 0 f192"/>
                <a:gd name="f196" fmla="+- f193 0 f192"/>
                <a:gd name="f197" fmla="*/ f196 1 11510"/>
                <a:gd name="f198" fmla="*/ f195 1 3776"/>
                <a:gd name="f199" fmla="*/ f192 1 f197"/>
                <a:gd name="f200" fmla="*/ f193 1 f197"/>
                <a:gd name="f201" fmla="*/ f192 1 f198"/>
                <a:gd name="f202" fmla="*/ f194 1 f198"/>
                <a:gd name="f203" fmla="*/ f199 f190 1"/>
                <a:gd name="f204" fmla="*/ f200 f190 1"/>
                <a:gd name="f205" fmla="*/ f202 f191 1"/>
                <a:gd name="f206" fmla="*/ f201 f1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3" t="f206" r="f204" b="f205"/>
              <a:pathLst>
                <a:path w="11510" h="3776">
                  <a:moveTo>
                    <a:pt x="f5" y="f2"/>
                  </a:moveTo>
                  <a:cubicBezTo>
                    <a:pt x="f6" y="f7"/>
                    <a:pt x="f8" y="f9"/>
                    <a:pt x="f10" y="f8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7" y="f25"/>
                    <a:pt x="f26" y="f27"/>
                  </a:cubicBezTo>
                  <a:cubicBezTo>
                    <a:pt x="f23" y="f28"/>
                    <a:pt x="f21" y="f8"/>
                    <a:pt x="f29" y="f30"/>
                  </a:cubicBezTo>
                  <a:cubicBezTo>
                    <a:pt x="f31" y="f32"/>
                    <a:pt x="f33" y="f34"/>
                    <a:pt x="f10" y="f35"/>
                  </a:cubicBezTo>
                  <a:cubicBezTo>
                    <a:pt x="f8" y="f36"/>
                    <a:pt x="f37" y="f38"/>
                    <a:pt x="f32" y="f38"/>
                  </a:cubicBezTo>
                  <a:cubicBezTo>
                    <a:pt x="f39" y="f38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38"/>
                    <a:pt x="f58" y="f38"/>
                  </a:cubicBezTo>
                  <a:cubicBezTo>
                    <a:pt x="f59" y="f38"/>
                    <a:pt x="f60" y="f61"/>
                    <a:pt x="f60" y="f62"/>
                  </a:cubicBezTo>
                  <a:cubicBezTo>
                    <a:pt x="f60" y="f63"/>
                    <a:pt x="f60" y="f64"/>
                    <a:pt x="f60" y="f65"/>
                  </a:cubicBezTo>
                  <a:cubicBezTo>
                    <a:pt x="f66" y="f47"/>
                    <a:pt x="f67" y="f68"/>
                    <a:pt x="f69" y="f45"/>
                  </a:cubicBezTo>
                  <a:cubicBezTo>
                    <a:pt x="f70" y="f71"/>
                    <a:pt x="f72" y="f73"/>
                    <a:pt x="f74" y="f43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54"/>
                    <a:pt x="f87" y="f35"/>
                  </a:cubicBezTo>
                  <a:cubicBezTo>
                    <a:pt x="f88" y="f89"/>
                    <a:pt x="f90" y="f5"/>
                    <a:pt x="f91" y="f92"/>
                  </a:cubicBezTo>
                  <a:cubicBezTo>
                    <a:pt x="f93" y="f94"/>
                    <a:pt x="f95" y="f71"/>
                    <a:pt x="f96" y="f64"/>
                  </a:cubicBezTo>
                  <a:cubicBezTo>
                    <a:pt x="f97" y="f36"/>
                    <a:pt x="f98" y="f99"/>
                    <a:pt x="f100" y="f99"/>
                  </a:cubicBezTo>
                  <a:cubicBezTo>
                    <a:pt x="f101" y="f99"/>
                    <a:pt x="f102" y="f62"/>
                    <a:pt x="f102" y="f68"/>
                  </a:cubicBezTo>
                  <a:cubicBezTo>
                    <a:pt x="f101" y="f35"/>
                    <a:pt x="f100" y="f103"/>
                    <a:pt x="f104" y="f27"/>
                  </a:cubicBezTo>
                  <a:cubicBezTo>
                    <a:pt x="f98" y="f105"/>
                    <a:pt x="f106" y="f105"/>
                    <a:pt x="f100" y="f12"/>
                  </a:cubicBezTo>
                  <a:cubicBezTo>
                    <a:pt x="f107" y="f24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9"/>
                    <a:pt x="f121" y="f122"/>
                  </a:cubicBezTo>
                  <a:cubicBezTo>
                    <a:pt x="f123" y="f124"/>
                    <a:pt x="f125" y="f109"/>
                    <a:pt x="f126" y="f33"/>
                  </a:cubicBezTo>
                  <a:cubicBezTo>
                    <a:pt x="f127" y="f128"/>
                    <a:pt x="f129" y="f130"/>
                    <a:pt x="f131" y="f119"/>
                  </a:cubicBezTo>
                  <a:cubicBezTo>
                    <a:pt x="f132" y="f133"/>
                    <a:pt x="f134" y="f135"/>
                    <a:pt x="f136" y="f135"/>
                  </a:cubicBezTo>
                  <a:cubicBezTo>
                    <a:pt x="f137" y="f135"/>
                    <a:pt x="f138" y="f139"/>
                    <a:pt x="f140" y="f141"/>
                  </a:cubicBezTo>
                  <a:cubicBezTo>
                    <a:pt x="f142" y="f117"/>
                    <a:pt x="f142" y="f143"/>
                    <a:pt x="f140" y="f111"/>
                  </a:cubicBezTo>
                  <a:cubicBezTo>
                    <a:pt x="f144" y="f145"/>
                    <a:pt x="f90" y="f33"/>
                    <a:pt x="f146" y="f24"/>
                  </a:cubicBezTo>
                  <a:cubicBezTo>
                    <a:pt x="f147" y="f14"/>
                    <a:pt x="f148" y="f12"/>
                    <a:pt x="f149" y="f28"/>
                  </a:cubicBezTo>
                  <a:cubicBezTo>
                    <a:pt x="f150" y="f151"/>
                    <a:pt x="f152" y="f153"/>
                    <a:pt x="f154" y="f153"/>
                  </a:cubicBezTo>
                  <a:cubicBezTo>
                    <a:pt x="f155" y="f153"/>
                    <a:pt x="f156" y="f157"/>
                    <a:pt x="f70" y="f15"/>
                  </a:cubicBezTo>
                  <a:cubicBezTo>
                    <a:pt x="f69" y="f115"/>
                    <a:pt x="f158" y="f124"/>
                    <a:pt x="f159" y="f160"/>
                  </a:cubicBezTo>
                  <a:cubicBezTo>
                    <a:pt x="f161" y="f162"/>
                    <a:pt x="f69" y="f162"/>
                    <a:pt x="f163" y="f164"/>
                  </a:cubicBezTo>
                  <a:cubicBezTo>
                    <a:pt x="f165" y="f166"/>
                    <a:pt x="f167" y="f32"/>
                    <a:pt x="f59" y="f103"/>
                  </a:cubicBezTo>
                  <a:cubicBezTo>
                    <a:pt x="f59" y="f92"/>
                    <a:pt x="f168" y="f162"/>
                    <a:pt x="f168" y="f30"/>
                  </a:cubicBezTo>
                  <a:cubicBezTo>
                    <a:pt x="f169" y="f16"/>
                    <a:pt x="f170" y="f145"/>
                    <a:pt x="f55" y="f171"/>
                  </a:cubicBezTo>
                  <a:cubicBezTo>
                    <a:pt x="f172" y="f15"/>
                    <a:pt x="f53" y="f19"/>
                    <a:pt x="f48" y="f19"/>
                  </a:cubicBezTo>
                  <a:cubicBezTo>
                    <a:pt x="f173" y="f174"/>
                    <a:pt x="f175" y="f176"/>
                    <a:pt x="f177" y="f176"/>
                  </a:cubicBezTo>
                  <a:cubicBezTo>
                    <a:pt x="f178" y="f176"/>
                    <a:pt x="f179" y="f180"/>
                    <a:pt x="f181" y="f130"/>
                  </a:cubicBezTo>
                  <a:cubicBezTo>
                    <a:pt x="f182" y="f183"/>
                    <a:pt x="f184" y="f185"/>
                    <a:pt x="f186" y="f164"/>
                  </a:cubicBezTo>
                  <a:cubicBezTo>
                    <a:pt x="f186" y="f92"/>
                    <a:pt x="f186" y="f166"/>
                    <a:pt x="f186" y="f103"/>
                  </a:cubicBezTo>
                  <a:cubicBezTo>
                    <a:pt x="f187" y="f32"/>
                    <a:pt x="f44" y="f166"/>
                    <a:pt x="f188" y="f162"/>
                  </a:cubicBezTo>
                  <a:cubicBezTo>
                    <a:pt x="f188" y="f160"/>
                    <a:pt x="f188" y="f189"/>
                    <a:pt x="f188" y="f30"/>
                  </a:cubicBezTo>
                  <a:cubicBezTo>
                    <a:pt x="f188" y="f111"/>
                    <a:pt x="f40" y="f2"/>
                    <a:pt x="f5" y="f2"/>
                  </a:cubicBezTo>
                  <a:close/>
                </a:path>
              </a:pathLst>
            </a:custGeom>
            <a:solidFill>
              <a:srgbClr val="051A3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3067;p71">
              <a:extLst>
                <a:ext uri="{FF2B5EF4-FFF2-40B4-BE49-F238E27FC236}">
                  <a16:creationId xmlns:a16="http://schemas.microsoft.com/office/drawing/2014/main" id="{4A3BBAC7-4B2B-437F-A29E-D6CC5DDB4571}"/>
                </a:ext>
              </a:extLst>
            </p:cNvPr>
            <p:cNvSpPr/>
            <p:nvPr/>
          </p:nvSpPr>
          <p:spPr>
            <a:xfrm>
              <a:off x="7436257" y="3459979"/>
              <a:ext cx="523704" cy="280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6"/>
                <a:gd name="f4" fmla="val 3808"/>
                <a:gd name="f5" fmla="val 2569"/>
                <a:gd name="f6" fmla="val 1"/>
                <a:gd name="f7" fmla="val 2502"/>
                <a:gd name="f8" fmla="val 17"/>
                <a:gd name="f9" fmla="val 2444"/>
                <a:gd name="f10" fmla="val 2381"/>
                <a:gd name="f11" fmla="val 2319"/>
                <a:gd name="f12" fmla="val 2252"/>
                <a:gd name="f13" fmla="val 2169"/>
                <a:gd name="f14" fmla="val 34"/>
                <a:gd name="f15" fmla="val 2102"/>
                <a:gd name="f16" fmla="val 67"/>
                <a:gd name="f17" fmla="val 2035"/>
                <a:gd name="f18" fmla="val 1969"/>
                <a:gd name="f19" fmla="val 101"/>
                <a:gd name="f20" fmla="val 1902"/>
                <a:gd name="f21" fmla="val 1835"/>
                <a:gd name="f22" fmla="val 134"/>
                <a:gd name="f23" fmla="val 1802"/>
                <a:gd name="f24" fmla="val 167"/>
                <a:gd name="f25" fmla="val 1535"/>
                <a:gd name="f26" fmla="val 267"/>
                <a:gd name="f27" fmla="val 1335"/>
                <a:gd name="f28" fmla="val 368"/>
                <a:gd name="f29" fmla="val 1135"/>
                <a:gd name="f30" fmla="val 501"/>
                <a:gd name="f31" fmla="val 935"/>
                <a:gd name="f32" fmla="val 634"/>
                <a:gd name="f33" fmla="val 734"/>
                <a:gd name="f34" fmla="val 801"/>
                <a:gd name="f35" fmla="val 568"/>
                <a:gd name="f36" fmla="val 968"/>
                <a:gd name="f37" fmla="val 401"/>
                <a:gd name="f38" fmla="val 1568"/>
                <a:gd name="f39" fmla="val 2369"/>
                <a:gd name="f40" fmla="val 2636"/>
                <a:gd name="f41" fmla="val 2736"/>
                <a:gd name="f42" fmla="val 234"/>
                <a:gd name="f43" fmla="val 2836"/>
                <a:gd name="f44" fmla="val 334"/>
                <a:gd name="f45" fmla="val 2936"/>
                <a:gd name="f46" fmla="val 3036"/>
                <a:gd name="f47" fmla="val 601"/>
                <a:gd name="f48" fmla="val 3203"/>
                <a:gd name="f49" fmla="val 834"/>
                <a:gd name="f50" fmla="val 3303"/>
                <a:gd name="f51" fmla="val 1068"/>
                <a:gd name="f52" fmla="val 3336"/>
                <a:gd name="f53" fmla="val 1124"/>
                <a:gd name="f54" fmla="val 3341"/>
                <a:gd name="f55" fmla="val 1179"/>
                <a:gd name="f56" fmla="val 3343"/>
                <a:gd name="f57" fmla="val 1233"/>
                <a:gd name="f58" fmla="val 1595"/>
                <a:gd name="f59" fmla="val 1907"/>
                <a:gd name="f60" fmla="val 3248"/>
                <a:gd name="f61" fmla="val 3103"/>
                <a:gd name="f62" fmla="val 2469"/>
                <a:gd name="f63" fmla="val 2702"/>
                <a:gd name="f64" fmla="val 2669"/>
                <a:gd name="f65" fmla="val 2769"/>
                <a:gd name="f66" fmla="val 2869"/>
                <a:gd name="f67" fmla="val 2069"/>
                <a:gd name="f68" fmla="val 1668"/>
                <a:gd name="f69" fmla="val 2602"/>
                <a:gd name="f70" fmla="val 1602"/>
                <a:gd name="f71" fmla="val 1468"/>
                <a:gd name="f72" fmla="val 1435"/>
                <a:gd name="f73" fmla="val 2436"/>
                <a:gd name="f74" fmla="val 1402"/>
                <a:gd name="f75" fmla="val 1368"/>
                <a:gd name="f76" fmla="val 2320"/>
                <a:gd name="f77" fmla="val 1319"/>
                <a:gd name="f78" fmla="val 2289"/>
                <a:gd name="f79" fmla="val 1288"/>
                <a:gd name="f80" fmla="val 2263"/>
                <a:gd name="f81" fmla="val 2253"/>
                <a:gd name="f82" fmla="val 2244"/>
                <a:gd name="f83" fmla="val 1293"/>
                <a:gd name="f84" fmla="val 2235"/>
                <a:gd name="f85" fmla="val 1302"/>
                <a:gd name="f86" fmla="val 2269"/>
                <a:gd name="f87" fmla="val 2302"/>
                <a:gd name="f88" fmla="val 1502"/>
                <a:gd name="f89" fmla="val 2336"/>
                <a:gd name="f90" fmla="val 1635"/>
                <a:gd name="f91" fmla="val 2402"/>
                <a:gd name="f92" fmla="val 1702"/>
                <a:gd name="f93" fmla="val 1769"/>
                <a:gd name="f94" fmla="val 1935"/>
                <a:gd name="f95" fmla="val 2236"/>
                <a:gd name="f96" fmla="val 1767"/>
                <a:gd name="f97" fmla="val 2708"/>
                <a:gd name="f98" fmla="val 1581"/>
                <a:gd name="f99" fmla="val 2763"/>
                <a:gd name="f100" fmla="val 1391"/>
                <a:gd name="f101" fmla="val 1317"/>
                <a:gd name="f102" fmla="val 1243"/>
                <a:gd name="f103" fmla="val 2755"/>
                <a:gd name="f104" fmla="val 1168"/>
                <a:gd name="f105" fmla="val 1035"/>
                <a:gd name="f106" fmla="val 2703"/>
                <a:gd name="f107" fmla="val 2536"/>
                <a:gd name="f108" fmla="val 768"/>
                <a:gd name="f109" fmla="val 701"/>
                <a:gd name="f110" fmla="val 668"/>
                <a:gd name="f111" fmla="val 2135"/>
                <a:gd name="f112" fmla="val 2002"/>
                <a:gd name="f113" fmla="val 1869"/>
                <a:gd name="f114" fmla="val 1735"/>
                <a:gd name="f115" fmla="val 1201"/>
                <a:gd name="f116" fmla="val 835"/>
                <a:gd name="f117" fmla="val 723"/>
                <a:gd name="f118" fmla="val 720"/>
                <a:gd name="f119" fmla="val 2803"/>
                <a:gd name="f120" fmla="val 2969"/>
                <a:gd name="f121" fmla="val 3069"/>
                <a:gd name="f122" fmla="val 3136"/>
                <a:gd name="f123" fmla="val 3503"/>
                <a:gd name="f124" fmla="val 3870"/>
                <a:gd name="f125" fmla="val 1001"/>
                <a:gd name="f126" fmla="val 4204"/>
                <a:gd name="f127" fmla="val 4837"/>
                <a:gd name="f128" fmla="val 5338"/>
                <a:gd name="f129" fmla="val 5738"/>
                <a:gd name="f130" fmla="val 6533"/>
                <a:gd name="f131" fmla="val 3166"/>
                <a:gd name="f132" fmla="val 6873"/>
                <a:gd name="f133" fmla="val 6990"/>
                <a:gd name="f134" fmla="val 6996"/>
                <a:gd name="f135" fmla="val 7001"/>
                <a:gd name="f136" fmla="val 3806"/>
                <a:gd name="f137" fmla="val 7006"/>
                <a:gd name="f138" fmla="val 3803"/>
                <a:gd name="f139" fmla="val 3770"/>
                <a:gd name="f140" fmla="val 6905"/>
                <a:gd name="f141" fmla="val 3003"/>
                <a:gd name="f142" fmla="val 6138"/>
                <a:gd name="f143" fmla="val 5238"/>
                <a:gd name="f144" fmla="val 4504"/>
                <a:gd name="f145" fmla="val 4170"/>
                <a:gd name="f146" fmla="val 201"/>
                <a:gd name="f147" fmla="val 3169"/>
                <a:gd name="f148" fmla="*/ f0 1 7106"/>
                <a:gd name="f149" fmla="*/ f1 1 3808"/>
                <a:gd name="f150" fmla="val f2"/>
                <a:gd name="f151" fmla="val f3"/>
                <a:gd name="f152" fmla="val f4"/>
                <a:gd name="f153" fmla="+- f152 0 f150"/>
                <a:gd name="f154" fmla="+- f151 0 f150"/>
                <a:gd name="f155" fmla="*/ f154 1 7106"/>
                <a:gd name="f156" fmla="*/ f153 1 3808"/>
                <a:gd name="f157" fmla="*/ f150 1 f155"/>
                <a:gd name="f158" fmla="*/ f151 1 f155"/>
                <a:gd name="f159" fmla="*/ f150 1 f156"/>
                <a:gd name="f160" fmla="*/ f152 1 f156"/>
                <a:gd name="f161" fmla="*/ f157 f148 1"/>
                <a:gd name="f162" fmla="*/ f158 f148 1"/>
                <a:gd name="f163" fmla="*/ f160 f149 1"/>
                <a:gd name="f164" fmla="*/ f159 f1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1" t="f164" r="f162" b="f163"/>
              <a:pathLst>
                <a:path w="7106" h="3808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cubicBezTo>
                    <a:pt x="f11" y="f8"/>
                    <a:pt x="f12" y="f8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19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29"/>
                    <a:pt x="f26" y="f27"/>
                    <a:pt x="f22" y="f38"/>
                  </a:cubicBezTo>
                  <a:cubicBezTo>
                    <a:pt x="f14" y="f23"/>
                    <a:pt x="f6" y="f15"/>
                    <a:pt x="f14" y="f39"/>
                  </a:cubicBezTo>
                  <a:cubicBezTo>
                    <a:pt x="f16" y="f7"/>
                    <a:pt x="f19" y="f40"/>
                    <a:pt x="f24" y="f41"/>
                  </a:cubicBezTo>
                  <a:cubicBezTo>
                    <a:pt x="f42" y="f43"/>
                    <a:pt x="f44" y="f45"/>
                    <a:pt x="f37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13" y="f61"/>
                  </a:cubicBezTo>
                  <a:cubicBezTo>
                    <a:pt x="f62" y="f45"/>
                    <a:pt x="f63" y="f64"/>
                    <a:pt x="f65" y="f39"/>
                  </a:cubicBezTo>
                  <a:cubicBezTo>
                    <a:pt x="f66" y="f67"/>
                    <a:pt x="f65" y="f21"/>
                    <a:pt x="f64" y="f68"/>
                  </a:cubicBezTo>
                  <a:cubicBezTo>
                    <a:pt x="f69" y="f70"/>
                    <a:pt x="f5" y="f25"/>
                    <a:pt x="f7" y="f71"/>
                  </a:cubicBezTo>
                  <a:cubicBezTo>
                    <a:pt x="f62" y="f72"/>
                    <a:pt x="f73" y="f74"/>
                    <a:pt x="f39" y="f75"/>
                  </a:cubicBezTo>
                  <a:cubicBezTo>
                    <a:pt x="f76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85"/>
                  </a:cubicBezTo>
                  <a:cubicBezTo>
                    <a:pt x="f84" y="f85"/>
                    <a:pt x="f84" y="f75"/>
                    <a:pt x="f86" y="f72"/>
                  </a:cubicBezTo>
                  <a:cubicBezTo>
                    <a:pt x="f87" y="f88"/>
                    <a:pt x="f87" y="f25"/>
                    <a:pt x="f89" y="f70"/>
                  </a:cubicBezTo>
                  <a:cubicBezTo>
                    <a:pt x="f39" y="f90"/>
                    <a:pt x="f91" y="f92"/>
                    <a:pt x="f91" y="f93"/>
                  </a:cubicBezTo>
                  <a:cubicBezTo>
                    <a:pt x="f73" y="f94"/>
                    <a:pt x="f62" y="f15"/>
                    <a:pt x="f91" y="f95"/>
                  </a:cubicBezTo>
                  <a:cubicBezTo>
                    <a:pt x="f89" y="f91"/>
                    <a:pt x="f13" y="f5"/>
                    <a:pt x="f94" y="f40"/>
                  </a:cubicBez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41"/>
                  </a:cubicBezTo>
                  <a:cubicBezTo>
                    <a:pt x="f105" y="f106"/>
                    <a:pt x="f31" y="f40"/>
                    <a:pt x="f49" y="f5"/>
                  </a:cubicBezTo>
                  <a:cubicBezTo>
                    <a:pt x="f34" y="f107"/>
                    <a:pt x="f108" y="f7"/>
                    <a:pt x="f33" y="f73"/>
                  </a:cubicBezTo>
                  <a:cubicBezTo>
                    <a:pt x="f109" y="f39"/>
                    <a:pt x="f109" y="f87"/>
                    <a:pt x="f109" y="f95"/>
                  </a:cubicBezTo>
                  <a:cubicBezTo>
                    <a:pt x="f110" y="f111"/>
                    <a:pt x="f109" y="f112"/>
                    <a:pt x="f108" y="f113"/>
                  </a:cubicBezTo>
                  <a:cubicBezTo>
                    <a:pt x="f49" y="f114"/>
                    <a:pt x="f31" y="f70"/>
                    <a:pt x="f51" y="f71"/>
                  </a:cubicBezTo>
                  <a:cubicBezTo>
                    <a:pt x="f27" y="f115"/>
                    <a:pt x="f68" y="f36"/>
                    <a:pt x="f17" y="f116"/>
                  </a:cubicBezTo>
                  <a:cubicBezTo>
                    <a:pt x="f84" y="f108"/>
                    <a:pt x="f39" y="f33"/>
                    <a:pt x="f5" y="f33"/>
                  </a:cubicBezTo>
                  <a:cubicBezTo>
                    <a:pt x="f69" y="f117"/>
                    <a:pt x="f40" y="f118"/>
                    <a:pt x="f64" y="f118"/>
                  </a:cubicBezTo>
                  <a:cubicBezTo>
                    <a:pt x="f41" y="f118"/>
                    <a:pt x="f119" y="f33"/>
                    <a:pt x="f66" y="f33"/>
                  </a:cubicBezTo>
                  <a:cubicBezTo>
                    <a:pt x="f120" y="f33"/>
                    <a:pt x="f121" y="f108"/>
                    <a:pt x="f122" y="f108"/>
                  </a:cubicBezTo>
                  <a:cubicBezTo>
                    <a:pt x="f123" y="f116"/>
                    <a:pt x="f124" y="f125"/>
                    <a:pt x="f126" y="f104"/>
                  </a:cubicBezTo>
                  <a:cubicBezTo>
                    <a:pt x="f127" y="f25"/>
                    <a:pt x="f128" y="f112"/>
                    <a:pt x="f129" y="f91"/>
                  </a:cubicBezTo>
                  <a:cubicBezTo>
                    <a:pt x="f130" y="f131"/>
                    <a:pt x="f132" y="f4"/>
                    <a:pt x="f133" y="f4"/>
                  </a:cubicBezTo>
                  <a:cubicBezTo>
                    <a:pt x="f134" y="f4"/>
                    <a:pt x="f135" y="f136"/>
                    <a:pt x="f137" y="f138"/>
                  </a:cubicBezTo>
                  <a:cubicBezTo>
                    <a:pt x="f3" y="f139"/>
                    <a:pt x="f140" y="f141"/>
                    <a:pt x="f142" y="f67"/>
                  </a:cubicBezTo>
                  <a:cubicBezTo>
                    <a:pt x="f129" y="f38"/>
                    <a:pt x="f143" y="f105"/>
                    <a:pt x="f144" y="f47"/>
                  </a:cubicBezTo>
                  <a:cubicBezTo>
                    <a:pt x="f145" y="f28"/>
                    <a:pt x="f139" y="f146"/>
                    <a:pt x="f50" y="f19"/>
                  </a:cubicBezTo>
                  <a:cubicBezTo>
                    <a:pt x="f147" y="f16"/>
                    <a:pt x="f121" y="f14"/>
                    <a:pt x="f45" y="f14"/>
                  </a:cubicBezTo>
                  <a:cubicBezTo>
                    <a:pt x="f119" y="f14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EDB94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2" name="Google Shape;3068;p71">
              <a:extLst>
                <a:ext uri="{FF2B5EF4-FFF2-40B4-BE49-F238E27FC236}">
                  <a16:creationId xmlns:a16="http://schemas.microsoft.com/office/drawing/2014/main" id="{AF12FD17-EAA5-40BC-A3A5-1431DC932098}"/>
                </a:ext>
              </a:extLst>
            </p:cNvPr>
            <p:cNvSpPr/>
            <p:nvPr/>
          </p:nvSpPr>
          <p:spPr>
            <a:xfrm>
              <a:off x="8016407" y="3459979"/>
              <a:ext cx="521272" cy="280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73"/>
                <a:gd name="f4" fmla="val 3805"/>
                <a:gd name="f5" fmla="val 4504"/>
                <a:gd name="f6" fmla="val 1"/>
                <a:gd name="f7" fmla="val 4404"/>
                <a:gd name="f8" fmla="val 4271"/>
                <a:gd name="f9" fmla="val 34"/>
                <a:gd name="f10" fmla="val 4137"/>
                <a:gd name="f11" fmla="val 4037"/>
                <a:gd name="f12" fmla="val 3904"/>
                <a:gd name="f13" fmla="val 67"/>
                <a:gd name="f14" fmla="val 3804"/>
                <a:gd name="f15" fmla="val 101"/>
                <a:gd name="f16" fmla="val 3337"/>
                <a:gd name="f17" fmla="val 201"/>
                <a:gd name="f18" fmla="val 2903"/>
                <a:gd name="f19" fmla="val 368"/>
                <a:gd name="f20" fmla="val 2569"/>
                <a:gd name="f21" fmla="val 601"/>
                <a:gd name="f22" fmla="val 1869"/>
                <a:gd name="f23" fmla="val 1035"/>
                <a:gd name="f24" fmla="val 1335"/>
                <a:gd name="f25" fmla="val 1568"/>
                <a:gd name="f26" fmla="val 968"/>
                <a:gd name="f27" fmla="val 2069"/>
                <a:gd name="f28" fmla="val 3003"/>
                <a:gd name="f29" fmla="val 3770"/>
                <a:gd name="f30" fmla="val 68"/>
                <a:gd name="f31" fmla="val 3803"/>
                <a:gd name="f32" fmla="val 70"/>
                <a:gd name="f33" fmla="val 73"/>
                <a:gd name="f34" fmla="val 76"/>
                <a:gd name="f35" fmla="val 186"/>
                <a:gd name="f36" fmla="val 555"/>
                <a:gd name="f37" fmla="val 3183"/>
                <a:gd name="f38" fmla="val 2402"/>
                <a:gd name="f39" fmla="val 1735"/>
                <a:gd name="f40" fmla="val 1969"/>
                <a:gd name="f41" fmla="val 2269"/>
                <a:gd name="f42" fmla="val 1535"/>
                <a:gd name="f43" fmla="val 1168"/>
                <a:gd name="f44" fmla="val 3203"/>
                <a:gd name="f45" fmla="val 1001"/>
                <a:gd name="f46" fmla="val 3570"/>
                <a:gd name="f47" fmla="val 835"/>
                <a:gd name="f48" fmla="val 3937"/>
                <a:gd name="f49" fmla="val 768"/>
                <a:gd name="f50" fmla="val 734"/>
                <a:gd name="f51" fmla="val 4204"/>
                <a:gd name="f52" fmla="val 4337"/>
                <a:gd name="f53" fmla="val 720"/>
                <a:gd name="f54" fmla="val 4437"/>
                <a:gd name="f55" fmla="val 4471"/>
                <a:gd name="f56" fmla="val 723"/>
                <a:gd name="f57" fmla="val 4704"/>
                <a:gd name="f58" fmla="val 4838"/>
                <a:gd name="f59" fmla="val 5038"/>
                <a:gd name="f60" fmla="val 5405"/>
                <a:gd name="f61" fmla="val 5738"/>
                <a:gd name="f62" fmla="val 1201"/>
                <a:gd name="f63" fmla="val 6005"/>
                <a:gd name="f64" fmla="val 1468"/>
                <a:gd name="f65" fmla="val 6139"/>
                <a:gd name="f66" fmla="val 6239"/>
                <a:gd name="f67" fmla="val 6305"/>
                <a:gd name="f68" fmla="val 6372"/>
                <a:gd name="f69" fmla="val 2002"/>
                <a:gd name="f70" fmla="val 6405"/>
                <a:gd name="f71" fmla="val 2135"/>
                <a:gd name="f72" fmla="val 2236"/>
                <a:gd name="f73" fmla="val 2302"/>
                <a:gd name="f74" fmla="val 2369"/>
                <a:gd name="f75" fmla="val 6339"/>
                <a:gd name="f76" fmla="val 2436"/>
                <a:gd name="f77" fmla="val 2502"/>
                <a:gd name="f78" fmla="val 6272"/>
                <a:gd name="f79" fmla="val 2536"/>
                <a:gd name="f80" fmla="val 2636"/>
                <a:gd name="f81" fmla="val 6038"/>
                <a:gd name="f82" fmla="val 2703"/>
                <a:gd name="f83" fmla="val 5905"/>
                <a:gd name="f84" fmla="val 2736"/>
                <a:gd name="f85" fmla="val 5831"/>
                <a:gd name="f86" fmla="val 2755"/>
                <a:gd name="f87" fmla="val 5756"/>
                <a:gd name="f88" fmla="val 2763"/>
                <a:gd name="f89" fmla="val 5682"/>
                <a:gd name="f90" fmla="val 5492"/>
                <a:gd name="f91" fmla="val 5306"/>
                <a:gd name="f92" fmla="val 2708"/>
                <a:gd name="f93" fmla="val 5138"/>
                <a:gd name="f94" fmla="val 4904"/>
                <a:gd name="f95" fmla="val 4738"/>
                <a:gd name="f96" fmla="val 4671"/>
                <a:gd name="f97" fmla="val 4604"/>
                <a:gd name="f98" fmla="val 2102"/>
                <a:gd name="f99" fmla="val 4637"/>
                <a:gd name="f100" fmla="val 1935"/>
                <a:gd name="f101" fmla="val 1769"/>
                <a:gd name="f102" fmla="val 1702"/>
                <a:gd name="f103" fmla="val 1635"/>
                <a:gd name="f104" fmla="val 1602"/>
                <a:gd name="f105" fmla="val 4771"/>
                <a:gd name="f106" fmla="val 1502"/>
                <a:gd name="f107" fmla="val 4804"/>
                <a:gd name="f108" fmla="val 1435"/>
                <a:gd name="f109" fmla="val 1368"/>
                <a:gd name="f110" fmla="val 1302"/>
                <a:gd name="f111" fmla="val 4829"/>
                <a:gd name="f112" fmla="val 1293"/>
                <a:gd name="f113" fmla="val 4820"/>
                <a:gd name="f114" fmla="val 1288"/>
                <a:gd name="f115" fmla="val 4809"/>
                <a:gd name="f116" fmla="val 4782"/>
                <a:gd name="f117" fmla="val 4744"/>
                <a:gd name="f118" fmla="val 1319"/>
                <a:gd name="f119" fmla="val 1402"/>
                <a:gd name="f120" fmla="val 4571"/>
                <a:gd name="f121" fmla="val 1668"/>
                <a:gd name="f122" fmla="val 4304"/>
                <a:gd name="f123" fmla="val 1802"/>
                <a:gd name="f124" fmla="val 4371"/>
                <a:gd name="f125" fmla="val 2669"/>
                <a:gd name="f126" fmla="val 2936"/>
                <a:gd name="f127" fmla="val 3103"/>
                <a:gd name="f128" fmla="val 5166"/>
                <a:gd name="f129" fmla="val 3248"/>
                <a:gd name="f130" fmla="val 5478"/>
                <a:gd name="f131" fmla="val 3343"/>
                <a:gd name="f132" fmla="val 5840"/>
                <a:gd name="f133" fmla="val 5894"/>
                <a:gd name="f134" fmla="val 5949"/>
                <a:gd name="f135" fmla="val 3341"/>
                <a:gd name="f136" fmla="val 3336"/>
                <a:gd name="f137" fmla="val 3303"/>
                <a:gd name="f138" fmla="val 6472"/>
                <a:gd name="f139" fmla="val 6672"/>
                <a:gd name="f140" fmla="val 3036"/>
                <a:gd name="f141" fmla="val 6739"/>
                <a:gd name="f142" fmla="val 6839"/>
                <a:gd name="f143" fmla="val 2836"/>
                <a:gd name="f144" fmla="val 6906"/>
                <a:gd name="f145" fmla="val 6972"/>
                <a:gd name="f146" fmla="val 7006"/>
                <a:gd name="f147" fmla="val 7039"/>
                <a:gd name="f148" fmla="val 6939"/>
                <a:gd name="f149" fmla="val 6806"/>
                <a:gd name="f150" fmla="val 1135"/>
                <a:gd name="f151" fmla="val 6505"/>
                <a:gd name="f152" fmla="val 801"/>
                <a:gd name="f153" fmla="val 634"/>
                <a:gd name="f154" fmla="val 5938"/>
                <a:gd name="f155" fmla="val 501"/>
                <a:gd name="f156" fmla="val 5538"/>
                <a:gd name="f157" fmla="val 267"/>
                <a:gd name="f158" fmla="val 5271"/>
                <a:gd name="f159" fmla="val 167"/>
                <a:gd name="f160" fmla="val 5238"/>
                <a:gd name="f161" fmla="val 134"/>
                <a:gd name="f162" fmla="val 5171"/>
                <a:gd name="f163" fmla="val 5104"/>
                <a:gd name="f164" fmla="val 4971"/>
                <a:gd name="f165" fmla="*/ f0 1 7073"/>
                <a:gd name="f166" fmla="*/ f1 1 3805"/>
                <a:gd name="f167" fmla="val f2"/>
                <a:gd name="f168" fmla="val f3"/>
                <a:gd name="f169" fmla="val f4"/>
                <a:gd name="f170" fmla="+- f169 0 f167"/>
                <a:gd name="f171" fmla="+- f168 0 f167"/>
                <a:gd name="f172" fmla="*/ f171 1 7073"/>
                <a:gd name="f173" fmla="*/ f170 1 3805"/>
                <a:gd name="f174" fmla="*/ f167 1 f172"/>
                <a:gd name="f175" fmla="*/ f168 1 f172"/>
                <a:gd name="f176" fmla="*/ f167 1 f173"/>
                <a:gd name="f177" fmla="*/ f169 1 f173"/>
                <a:gd name="f178" fmla="*/ f174 f165 1"/>
                <a:gd name="f179" fmla="*/ f175 f165 1"/>
                <a:gd name="f180" fmla="*/ f177 f166 1"/>
                <a:gd name="f181" fmla="*/ f176 f1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8" t="f181" r="f179" b="f180"/>
              <a:pathLst>
                <a:path w="7073" h="3805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17" y="f28"/>
                    <a:pt x="f6" y="f29"/>
                    <a:pt x="f30" y="f31"/>
                  </a:cubicBezTo>
                  <a:cubicBezTo>
                    <a:pt x="f32" y="f14"/>
                    <a:pt x="f33" y="f4"/>
                    <a:pt x="f34" y="f4"/>
                  </a:cubicBezTo>
                  <a:cubicBezTo>
                    <a:pt x="f35" y="f4"/>
                    <a:pt x="f36" y="f37"/>
                    <a:pt x="f24" y="f38"/>
                  </a:cubicBezTo>
                  <a:cubicBezTo>
                    <a:pt x="f39" y="f40"/>
                    <a:pt x="f41" y="f42"/>
                    <a:pt x="f18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11" y="f49"/>
                    <a:pt x="f10" y="f50"/>
                    <a:pt x="f51" y="f50"/>
                  </a:cubicBezTo>
                  <a:cubicBezTo>
                    <a:pt x="f8" y="f50"/>
                    <a:pt x="f52" y="f53"/>
                    <a:pt x="f7" y="f53"/>
                  </a:cubicBezTo>
                  <a:cubicBezTo>
                    <a:pt x="f54" y="f53"/>
                    <a:pt x="f55" y="f56"/>
                    <a:pt x="f5" y="f50"/>
                  </a:cubicBezTo>
                  <a:cubicBezTo>
                    <a:pt x="f57" y="f50"/>
                    <a:pt x="f58" y="f49"/>
                    <a:pt x="f59" y="f47"/>
                  </a:cubicBezTo>
                  <a:cubicBezTo>
                    <a:pt x="f60" y="f26"/>
                    <a:pt x="f61" y="f62"/>
                    <a:pt x="f63" y="f64"/>
                  </a:cubicBezTo>
                  <a:cubicBezTo>
                    <a:pt x="f65" y="f25"/>
                    <a:pt x="f66" y="f39"/>
                    <a:pt x="f67" y="f22"/>
                  </a:cubicBezTo>
                  <a:cubicBezTo>
                    <a:pt x="f68" y="f69"/>
                    <a:pt x="f70" y="f71"/>
                    <a:pt x="f68" y="f72"/>
                  </a:cubicBezTo>
                  <a:cubicBezTo>
                    <a:pt x="f68" y="f73"/>
                    <a:pt x="f68" y="f74"/>
                    <a:pt x="f75" y="f76"/>
                  </a:cubicBezTo>
                  <a:cubicBezTo>
                    <a:pt x="f67" y="f77"/>
                    <a:pt x="f78" y="f79"/>
                    <a:pt x="f66" y="f20"/>
                  </a:cubicBezTo>
                  <a:cubicBezTo>
                    <a:pt x="f65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80"/>
                  </a:cubicBezTo>
                  <a:cubicBezTo>
                    <a:pt x="f94" y="f20"/>
                    <a:pt x="f95" y="f38"/>
                    <a:pt x="f96" y="f72"/>
                  </a:cubicBezTo>
                  <a:cubicBezTo>
                    <a:pt x="f97" y="f98"/>
                    <a:pt x="f99" y="f100"/>
                    <a:pt x="f96" y="f101"/>
                  </a:cubicBezTo>
                  <a:cubicBezTo>
                    <a:pt x="f96" y="f102"/>
                    <a:pt x="f57" y="f103"/>
                    <a:pt x="f95" y="f104"/>
                  </a:cubicBezTo>
                  <a:cubicBezTo>
                    <a:pt x="f105" y="f42"/>
                    <a:pt x="f105" y="f106"/>
                    <a:pt x="f107" y="f108"/>
                  </a:cubicBezTo>
                  <a:cubicBezTo>
                    <a:pt x="f58" y="f109"/>
                    <a:pt x="f58" y="f110"/>
                    <a:pt x="f58" y="f110"/>
                  </a:cubicBezTo>
                  <a:cubicBezTo>
                    <a:pt x="f111" y="f112"/>
                    <a:pt x="f113" y="f114"/>
                    <a:pt x="f115" y="f114"/>
                  </a:cubicBezTo>
                  <a:cubicBezTo>
                    <a:pt x="f116" y="f114"/>
                    <a:pt x="f117" y="f118"/>
                    <a:pt x="f96" y="f109"/>
                  </a:cubicBezTo>
                  <a:cubicBezTo>
                    <a:pt x="f99" y="f119"/>
                    <a:pt x="f97" y="f108"/>
                    <a:pt x="f120" y="f64"/>
                  </a:cubicBezTo>
                  <a:cubicBezTo>
                    <a:pt x="f5" y="f42"/>
                    <a:pt x="f55" y="f104"/>
                    <a:pt x="f7" y="f121"/>
                  </a:cubicBezTo>
                  <a:cubicBezTo>
                    <a:pt x="f122" y="f123"/>
                    <a:pt x="f51" y="f27"/>
                    <a:pt x="f122" y="f74"/>
                  </a:cubicBezTo>
                  <a:cubicBezTo>
                    <a:pt x="f124" y="f125"/>
                    <a:pt x="f97" y="f126"/>
                    <a:pt x="f94" y="f127"/>
                  </a:cubicBezTo>
                  <a:cubicBezTo>
                    <a:pt x="f128" y="f129"/>
                    <a:pt x="f130" y="f131"/>
                    <a:pt x="f132" y="f131"/>
                  </a:cubicBezTo>
                  <a:cubicBezTo>
                    <a:pt x="f133" y="f131"/>
                    <a:pt x="f134" y="f135"/>
                    <a:pt x="f63" y="f136"/>
                  </a:cubicBezTo>
                  <a:cubicBezTo>
                    <a:pt x="f66" y="f137"/>
                    <a:pt x="f138" y="f44"/>
                    <a:pt x="f139" y="f140"/>
                  </a:cubicBezTo>
                  <a:cubicBezTo>
                    <a:pt x="f141" y="f126"/>
                    <a:pt x="f142" y="f143"/>
                    <a:pt x="f144" y="f84"/>
                  </a:cubicBezTo>
                  <a:cubicBezTo>
                    <a:pt x="f145" y="f80"/>
                    <a:pt x="f146" y="f77"/>
                    <a:pt x="f147" y="f74"/>
                  </a:cubicBezTo>
                  <a:cubicBezTo>
                    <a:pt x="f3" y="f98"/>
                    <a:pt x="f147" y="f123"/>
                    <a:pt x="f148" y="f25"/>
                  </a:cubicBezTo>
                  <a:cubicBezTo>
                    <a:pt x="f149" y="f24"/>
                    <a:pt x="f139" y="f150"/>
                    <a:pt x="f151" y="f26"/>
                  </a:cubicBezTo>
                  <a:cubicBezTo>
                    <a:pt x="f75" y="f152"/>
                    <a:pt x="f65" y="f153"/>
                    <a:pt x="f154" y="f155"/>
                  </a:cubicBezTo>
                  <a:cubicBezTo>
                    <a:pt x="f61" y="f19"/>
                    <a:pt x="f156" y="f157"/>
                    <a:pt x="f158" y="f159"/>
                  </a:cubicBezTo>
                  <a:cubicBezTo>
                    <a:pt x="f160" y="f161"/>
                    <a:pt x="f162" y="f15"/>
                    <a:pt x="f163" y="f15"/>
                  </a:cubicBezTo>
                  <a:cubicBezTo>
                    <a:pt x="f59" y="f13"/>
                    <a:pt x="f164" y="f13"/>
                    <a:pt x="f94" y="f9"/>
                  </a:cubicBezTo>
                  <a:cubicBezTo>
                    <a:pt x="f105" y="f9"/>
                    <a:pt x="f99" y="f9"/>
                    <a:pt x="f5" y="f6"/>
                  </a:cubicBezTo>
                  <a:close/>
                </a:path>
              </a:pathLst>
            </a:custGeom>
            <a:solidFill>
              <a:srgbClr val="EDB94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3" name="Freeform 101">
            <a:extLst>
              <a:ext uri="{FF2B5EF4-FFF2-40B4-BE49-F238E27FC236}">
                <a16:creationId xmlns:a16="http://schemas.microsoft.com/office/drawing/2014/main" id="{A4DEF186-D99B-4C38-B4FF-933A00300D61}"/>
              </a:ext>
            </a:extLst>
          </p:cNvPr>
          <p:cNvSpPr/>
          <p:nvPr/>
        </p:nvSpPr>
        <p:spPr>
          <a:xfrm>
            <a:off x="7304090" y="842967"/>
            <a:ext cx="1560515" cy="2301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63"/>
              <a:gd name="f7" fmla="val 1422"/>
              <a:gd name="f8" fmla="val 962"/>
              <a:gd name="f9" fmla="val 488"/>
              <a:gd name="f10" fmla="val 961"/>
              <a:gd name="f11" fmla="val 543"/>
              <a:gd name="f12" fmla="val 960"/>
              <a:gd name="f13" fmla="val 599"/>
              <a:gd name="f14" fmla="val 945"/>
              <a:gd name="f15" fmla="val 652"/>
              <a:gd name="f16" fmla="val 943"/>
              <a:gd name="f17" fmla="val 659"/>
              <a:gd name="f18" fmla="val 942"/>
              <a:gd name="f19" fmla="val 666"/>
              <a:gd name="f20" fmla="val 938"/>
              <a:gd name="f21" fmla="val 672"/>
              <a:gd name="f22" fmla="val 916"/>
              <a:gd name="f23" fmla="val 707"/>
              <a:gd name="f24" fmla="val 922"/>
              <a:gd name="f25" fmla="val 743"/>
              <a:gd name="f26" fmla="val 928"/>
              <a:gd name="f27" fmla="val 781"/>
              <a:gd name="f28" fmla="val 932"/>
              <a:gd name="f29" fmla="val 812"/>
              <a:gd name="f30" fmla="val 934"/>
              <a:gd name="f31" fmla="val 843"/>
              <a:gd name="f32" fmla="val 929"/>
              <a:gd name="f33" fmla="val 875"/>
              <a:gd name="f34" fmla="val 924"/>
              <a:gd name="f35" fmla="val 911"/>
              <a:gd name="f36" fmla="val 907"/>
              <a:gd name="f37" fmla="val 941"/>
              <a:gd name="f38" fmla="val 878"/>
              <a:gd name="f39" fmla="val 839"/>
              <a:gd name="f40" fmla="val 992"/>
              <a:gd name="f41" fmla="val 824"/>
              <a:gd name="f42" fmla="val 1033"/>
              <a:gd name="f43" fmla="val 818"/>
              <a:gd name="f44" fmla="val 1079"/>
              <a:gd name="f45" fmla="val 814"/>
              <a:gd name="f46" fmla="val 1112"/>
              <a:gd name="f47" fmla="val 1146"/>
              <a:gd name="f48" fmla="val 1179"/>
              <a:gd name="f49" fmla="val 807"/>
              <a:gd name="f50" fmla="val 1220"/>
              <a:gd name="f51" fmla="val 787"/>
              <a:gd name="f52" fmla="val 1253"/>
              <a:gd name="f53" fmla="val 752"/>
              <a:gd name="f54" fmla="val 1275"/>
              <a:gd name="f55" fmla="val 720"/>
              <a:gd name="f56" fmla="val 1294"/>
              <a:gd name="f57" fmla="val 695"/>
              <a:gd name="f58" fmla="val 1318"/>
              <a:gd name="f59" fmla="val 675"/>
              <a:gd name="f60" fmla="val 1349"/>
              <a:gd name="f61" fmla="val 651"/>
              <a:gd name="f62" fmla="val 1387"/>
              <a:gd name="f63" fmla="val 613"/>
              <a:gd name="f64" fmla="val 1402"/>
              <a:gd name="f65" fmla="val 571"/>
              <a:gd name="f66" fmla="val 1410"/>
              <a:gd name="f67" fmla="val 507"/>
              <a:gd name="f68" fmla="val 444"/>
              <a:gd name="f69" fmla="val 1420"/>
              <a:gd name="f70" fmla="val 381"/>
              <a:gd name="f71" fmla="val 1405"/>
              <a:gd name="f72" fmla="val 338"/>
              <a:gd name="f73" fmla="val 1395"/>
              <a:gd name="f74" fmla="val 303"/>
              <a:gd name="f75" fmla="val 1373"/>
              <a:gd name="f76" fmla="val 281"/>
              <a:gd name="f77" fmla="val 1335"/>
              <a:gd name="f78" fmla="val 265"/>
              <a:gd name="f79" fmla="val 1307"/>
              <a:gd name="f80" fmla="val 241"/>
              <a:gd name="f81" fmla="val 1289"/>
              <a:gd name="f82" fmla="val 215"/>
              <a:gd name="f83" fmla="val 1273"/>
              <a:gd name="f84" fmla="val 183"/>
              <a:gd name="f85" fmla="val 1252"/>
              <a:gd name="f86" fmla="val 161"/>
              <a:gd name="f87" fmla="val 1224"/>
              <a:gd name="f88" fmla="val 153"/>
              <a:gd name="f89" fmla="val 1185"/>
              <a:gd name="f90" fmla="val 149"/>
              <a:gd name="f91" fmla="val 1164"/>
              <a:gd name="f92" fmla="val 1144"/>
              <a:gd name="f93" fmla="val 1123"/>
              <a:gd name="f94" fmla="val 150"/>
              <a:gd name="f95" fmla="val 1091"/>
              <a:gd name="f96" fmla="val 147"/>
              <a:gd name="f97" fmla="val 1060"/>
              <a:gd name="f98" fmla="val 138"/>
              <a:gd name="f99" fmla="val 1029"/>
              <a:gd name="f100" fmla="val 131"/>
              <a:gd name="f101" fmla="val 1005"/>
              <a:gd name="f102" fmla="val 119"/>
              <a:gd name="f103" fmla="val 984"/>
              <a:gd name="f104" fmla="val 99"/>
              <a:gd name="f105" fmla="val 969"/>
              <a:gd name="f106" fmla="val 36"/>
              <a:gd name="f107" fmla="val 27"/>
              <a:gd name="f108" fmla="val 857"/>
              <a:gd name="f109" fmla="val 35"/>
              <a:gd name="f110" fmla="val 785"/>
              <a:gd name="f111" fmla="val 37"/>
              <a:gd name="f112" fmla="val 764"/>
              <a:gd name="f113" fmla="val 41"/>
              <a:gd name="f114" fmla="val 46"/>
              <a:gd name="f115" fmla="val 722"/>
              <a:gd name="f116" fmla="val 48"/>
              <a:gd name="f117" fmla="val 714"/>
              <a:gd name="f118" fmla="val 706"/>
              <a:gd name="f119" fmla="val 44"/>
              <a:gd name="f120" fmla="val 699"/>
              <a:gd name="f121" fmla="val 19"/>
              <a:gd name="f122" fmla="val 654"/>
              <a:gd name="f123" fmla="val 11"/>
              <a:gd name="f124" fmla="val 605"/>
              <a:gd name="f125" fmla="val 7"/>
              <a:gd name="f126" fmla="val 555"/>
              <a:gd name="f127" fmla="val 2"/>
              <a:gd name="f128" fmla="val 492"/>
              <a:gd name="f129" fmla="val 429"/>
              <a:gd name="f130" fmla="val 366"/>
              <a:gd name="f131" fmla="val 34"/>
              <a:gd name="f132" fmla="val 232"/>
              <a:gd name="f133" fmla="val 107"/>
              <a:gd name="f134" fmla="val 134"/>
              <a:gd name="f135" fmla="val 225"/>
              <a:gd name="f136" fmla="val 70"/>
              <a:gd name="f137" fmla="val 323"/>
              <a:gd name="f138" fmla="val 17"/>
              <a:gd name="f139" fmla="val 539"/>
              <a:gd name="f140" fmla="val 655"/>
              <a:gd name="f141" fmla="val 22"/>
              <a:gd name="f142" fmla="val 758"/>
              <a:gd name="f143" fmla="val 65"/>
              <a:gd name="f144" fmla="val 841"/>
              <a:gd name="f145" fmla="val 909"/>
              <a:gd name="f146" fmla="val 214"/>
              <a:gd name="f147" fmla="val 946"/>
              <a:gd name="f148" fmla="val 295"/>
              <a:gd name="f149" fmla="val 957"/>
              <a:gd name="f150" fmla="val 389"/>
              <a:gd name="f151" fmla="val 422"/>
              <a:gd name="f152" fmla="val 455"/>
              <a:gd name="f153" fmla="val 931"/>
              <a:gd name="f154" fmla="val 478"/>
              <a:gd name="f155" fmla="val 459"/>
              <a:gd name="f156" fmla="val 439"/>
              <a:gd name="f157" fmla="val 420"/>
              <a:gd name="f158" fmla="val 414"/>
              <a:gd name="f159" fmla="val 407"/>
              <a:gd name="f160" fmla="val 401"/>
              <a:gd name="f161" fmla="val 913"/>
              <a:gd name="f162" fmla="val 260"/>
              <a:gd name="f163" fmla="val 157"/>
              <a:gd name="f164" fmla="val 717"/>
              <a:gd name="f165" fmla="val 93"/>
              <a:gd name="f166" fmla="val 583"/>
              <a:gd name="f167" fmla="val 25"/>
              <a:gd name="f168" fmla="val 443"/>
              <a:gd name="f169" fmla="val 20"/>
              <a:gd name="f170" fmla="val 302"/>
              <a:gd name="f171" fmla="val 69"/>
              <a:gd name="f172" fmla="val 129"/>
              <a:gd name="f173" fmla="val 39"/>
              <a:gd name="f174" fmla="val 33"/>
              <a:gd name="f175" fmla="val 482"/>
              <a:gd name="f176" fmla="val 519"/>
              <a:gd name="f177" fmla="val 557"/>
              <a:gd name="f178" fmla="val 601"/>
              <a:gd name="f179" fmla="val 644"/>
              <a:gd name="f180" fmla="val 684"/>
              <a:gd name="f181" fmla="val 77"/>
              <a:gd name="f182" fmla="val 698"/>
              <a:gd name="f183" fmla="val 79"/>
              <a:gd name="f184" fmla="val 712"/>
              <a:gd name="f185" fmla="val 75"/>
              <a:gd name="f186" fmla="val 727"/>
              <a:gd name="f187" fmla="val 68"/>
              <a:gd name="f188" fmla="val 756"/>
              <a:gd name="f189" fmla="val 64"/>
              <a:gd name="f190" fmla="val 784"/>
              <a:gd name="f191" fmla="val 62"/>
              <a:gd name="f192" fmla="val 813"/>
              <a:gd name="f193" fmla="val 59"/>
              <a:gd name="f194" fmla="val 864"/>
              <a:gd name="f195" fmla="val 114"/>
              <a:gd name="f196" fmla="val 144"/>
              <a:gd name="f197" fmla="val 965"/>
              <a:gd name="f198" fmla="val 160"/>
              <a:gd name="f199" fmla="val 996"/>
              <a:gd name="f200" fmla="val 170"/>
              <a:gd name="f201" fmla="val 1031"/>
              <a:gd name="f202" fmla="val 1068"/>
              <a:gd name="f203" fmla="val 178"/>
              <a:gd name="f204" fmla="val 1106"/>
              <a:gd name="f205" fmla="val 191"/>
              <a:gd name="f206" fmla="val 226"/>
              <a:gd name="f207" fmla="val 1245"/>
              <a:gd name="f208" fmla="val 233"/>
              <a:gd name="f209" fmla="val 1250"/>
              <a:gd name="f210" fmla="val 240"/>
              <a:gd name="f211" fmla="val 1255"/>
              <a:gd name="f212" fmla="val 248"/>
              <a:gd name="f213" fmla="val 1260"/>
              <a:gd name="f214" fmla="val 271"/>
              <a:gd name="f215" fmla="val 1274"/>
              <a:gd name="f216" fmla="val 290"/>
              <a:gd name="f217" fmla="val 1292"/>
              <a:gd name="f218" fmla="val 304"/>
              <a:gd name="f219" fmla="val 1315"/>
              <a:gd name="f220" fmla="val 353"/>
              <a:gd name="f221" fmla="val 1369"/>
              <a:gd name="f222" fmla="val 390"/>
              <a:gd name="f223" fmla="val 1377"/>
              <a:gd name="f224" fmla="val 452"/>
              <a:gd name="f225" fmla="val 1391"/>
              <a:gd name="f226" fmla="val 515"/>
              <a:gd name="f227" fmla="val 1390"/>
              <a:gd name="f228" fmla="val 577"/>
              <a:gd name="f229" fmla="val 1379"/>
              <a:gd name="f230" fmla="val 607"/>
              <a:gd name="f231" fmla="val 635"/>
              <a:gd name="f232" fmla="val 1360"/>
              <a:gd name="f233" fmla="val 1333"/>
              <a:gd name="f234" fmla="val 674"/>
              <a:gd name="f235" fmla="val 1297"/>
              <a:gd name="f236" fmla="val 703"/>
              <a:gd name="f237" fmla="val 1270"/>
              <a:gd name="f238" fmla="val 739"/>
              <a:gd name="f239" fmla="val 1248"/>
              <a:gd name="f240" fmla="val 768"/>
              <a:gd name="f241" fmla="val 1230"/>
              <a:gd name="f242" fmla="val 782"/>
              <a:gd name="f243" fmla="val 1202"/>
              <a:gd name="f244" fmla="val 1167"/>
              <a:gd name="f245" fmla="val 1143"/>
              <a:gd name="f246" fmla="val 1119"/>
              <a:gd name="f247" fmla="val 1095"/>
              <a:gd name="f248" fmla="val 1069"/>
              <a:gd name="f249" fmla="val 793"/>
              <a:gd name="f250" fmla="val 1044"/>
              <a:gd name="f251" fmla="val 801"/>
              <a:gd name="f252" fmla="val 1019"/>
              <a:gd name="f253" fmla="val 986"/>
              <a:gd name="f254" fmla="val 833"/>
              <a:gd name="f255" fmla="val 860"/>
              <a:gd name="f256" fmla="val 889"/>
              <a:gd name="f257" fmla="val 915"/>
              <a:gd name="f258" fmla="val 902"/>
              <a:gd name="f259" fmla="val 884"/>
              <a:gd name="f260" fmla="val 846"/>
              <a:gd name="f261" fmla="val 899"/>
              <a:gd name="f262" fmla="val 783"/>
              <a:gd name="f263" fmla="val 894"/>
              <a:gd name="f264" fmla="val 751"/>
              <a:gd name="f265" fmla="val 890"/>
              <a:gd name="f266" fmla="val 891"/>
              <a:gd name="f267" fmla="val 705"/>
              <a:gd name="f268" fmla="val 683"/>
              <a:gd name="f269" fmla="val 908"/>
              <a:gd name="f270" fmla="val 670"/>
              <a:gd name="f271" fmla="val 656"/>
              <a:gd name="f272" fmla="val 642"/>
              <a:gd name="f273" fmla="val 588"/>
              <a:gd name="f274" fmla="val 533"/>
              <a:gd name="f275" fmla="+- 0 0 -90"/>
              <a:gd name="f276" fmla="*/ f3 1 963"/>
              <a:gd name="f277" fmla="*/ f4 1 1422"/>
              <a:gd name="f278" fmla="val f5"/>
              <a:gd name="f279" fmla="val f6"/>
              <a:gd name="f280" fmla="val f7"/>
              <a:gd name="f281" fmla="*/ f275 f0 1"/>
              <a:gd name="f282" fmla="+- f280 0 f278"/>
              <a:gd name="f283" fmla="+- f279 0 f278"/>
              <a:gd name="f284" fmla="*/ f281 1 f2"/>
              <a:gd name="f285" fmla="*/ f283 1 963"/>
              <a:gd name="f286" fmla="*/ f282 1 1422"/>
              <a:gd name="f287" fmla="*/ 962 f283 1"/>
              <a:gd name="f288" fmla="*/ 488 f282 1"/>
              <a:gd name="f289" fmla="*/ 945 f283 1"/>
              <a:gd name="f290" fmla="*/ 652 f282 1"/>
              <a:gd name="f291" fmla="*/ 938 f283 1"/>
              <a:gd name="f292" fmla="*/ 672 f282 1"/>
              <a:gd name="f293" fmla="*/ 928 f283 1"/>
              <a:gd name="f294" fmla="*/ 781 f282 1"/>
              <a:gd name="f295" fmla="*/ 929 f283 1"/>
              <a:gd name="f296" fmla="*/ 875 f282 1"/>
              <a:gd name="f297" fmla="*/ 878 f283 1"/>
              <a:gd name="f298" fmla="*/ 963 f282 1"/>
              <a:gd name="f299" fmla="*/ 818 f283 1"/>
              <a:gd name="f300" fmla="*/ 1079 f282 1"/>
              <a:gd name="f301" fmla="*/ 814 f283 1"/>
              <a:gd name="f302" fmla="*/ 1179 f282 1"/>
              <a:gd name="f303" fmla="*/ 752 f283 1"/>
              <a:gd name="f304" fmla="*/ 1275 f282 1"/>
              <a:gd name="f305" fmla="*/ 675 f283 1"/>
              <a:gd name="f306" fmla="*/ 1349 f282 1"/>
              <a:gd name="f307" fmla="*/ 571 f283 1"/>
              <a:gd name="f308" fmla="*/ 1410 f282 1"/>
              <a:gd name="f309" fmla="*/ 381 f283 1"/>
              <a:gd name="f310" fmla="*/ 1405 f282 1"/>
              <a:gd name="f311" fmla="*/ 281 f283 1"/>
              <a:gd name="f312" fmla="*/ 1335 f282 1"/>
              <a:gd name="f313" fmla="*/ 215 f283 1"/>
              <a:gd name="f314" fmla="*/ 1273 f282 1"/>
              <a:gd name="f315" fmla="*/ 153 f283 1"/>
              <a:gd name="f316" fmla="*/ 1185 f282 1"/>
              <a:gd name="f317" fmla="*/ 149 f283 1"/>
              <a:gd name="f318" fmla="*/ 1123 f282 1"/>
              <a:gd name="f319" fmla="*/ 138 f283 1"/>
              <a:gd name="f320" fmla="*/ 1029 f282 1"/>
              <a:gd name="f321" fmla="*/ 99 f283 1"/>
              <a:gd name="f322" fmla="*/ 969 f282 1"/>
              <a:gd name="f323" fmla="*/ 35 f283 1"/>
              <a:gd name="f324" fmla="*/ 785 f282 1"/>
              <a:gd name="f325" fmla="*/ 46 f283 1"/>
              <a:gd name="f326" fmla="*/ 722 f282 1"/>
              <a:gd name="f327" fmla="*/ 44 f283 1"/>
              <a:gd name="f328" fmla="*/ 699 f282 1"/>
              <a:gd name="f329" fmla="*/ 7 f283 1"/>
              <a:gd name="f330" fmla="*/ 555 f282 1"/>
              <a:gd name="f331" fmla="*/ 11 f283 1"/>
              <a:gd name="f332" fmla="*/ 366 f282 1"/>
              <a:gd name="f333" fmla="*/ 225 f283 1"/>
              <a:gd name="f334" fmla="*/ 70 f282 1"/>
              <a:gd name="f335" fmla="*/ 539 f283 1"/>
              <a:gd name="f336" fmla="*/ 11 f282 1"/>
              <a:gd name="f337" fmla="*/ 841 f283 1"/>
              <a:gd name="f338" fmla="*/ 147 f282 1"/>
              <a:gd name="f339" fmla="*/ 957 f283 1"/>
              <a:gd name="f340" fmla="*/ 389 f282 1"/>
              <a:gd name="f341" fmla="*/ 931 f283 1"/>
              <a:gd name="f342" fmla="*/ 478 f282 1"/>
              <a:gd name="f343" fmla="*/ 420 f282 1"/>
              <a:gd name="f344" fmla="*/ 401 f282 1"/>
              <a:gd name="f345" fmla="*/ 717 f283 1"/>
              <a:gd name="f346" fmla="*/ 93 f282 1"/>
              <a:gd name="f347" fmla="*/ 302 f283 1"/>
              <a:gd name="f348" fmla="*/ 69 f282 1"/>
              <a:gd name="f349" fmla="*/ 34 f283 1"/>
              <a:gd name="f350" fmla="*/ 444 f282 1"/>
              <a:gd name="f351" fmla="*/ 37 f283 1"/>
              <a:gd name="f352" fmla="*/ 557 f282 1"/>
              <a:gd name="f353" fmla="*/ 69 f283 1"/>
              <a:gd name="f354" fmla="*/ 684 f282 1"/>
              <a:gd name="f355" fmla="*/ 75 f283 1"/>
              <a:gd name="f356" fmla="*/ 727 f282 1"/>
              <a:gd name="f357" fmla="*/ 62 f283 1"/>
              <a:gd name="f358" fmla="*/ 813 f282 1"/>
              <a:gd name="f359" fmla="*/ 114 f283 1"/>
              <a:gd name="f360" fmla="*/ 943 f282 1"/>
              <a:gd name="f361" fmla="*/ 170 f283 1"/>
              <a:gd name="f362" fmla="*/ 1031 f282 1"/>
              <a:gd name="f363" fmla="*/ 178 f283 1"/>
              <a:gd name="f364" fmla="*/ 1144 f282 1"/>
              <a:gd name="f365" fmla="*/ 226 f283 1"/>
              <a:gd name="f366" fmla="*/ 1245 f282 1"/>
              <a:gd name="f367" fmla="*/ 248 f283 1"/>
              <a:gd name="f368" fmla="*/ 1260 f282 1"/>
              <a:gd name="f369" fmla="*/ 304 f283 1"/>
              <a:gd name="f370" fmla="*/ 1315 f282 1"/>
              <a:gd name="f371" fmla="*/ 390 f283 1"/>
              <a:gd name="f372" fmla="*/ 1377 f282 1"/>
              <a:gd name="f373" fmla="*/ 577 f283 1"/>
              <a:gd name="f374" fmla="*/ 1379 f282 1"/>
              <a:gd name="f375" fmla="*/ 652 f283 1"/>
              <a:gd name="f376" fmla="*/ 1333 f282 1"/>
              <a:gd name="f377" fmla="*/ 739 f283 1"/>
              <a:gd name="f378" fmla="*/ 1248 f282 1"/>
              <a:gd name="f379" fmla="*/ 785 f283 1"/>
              <a:gd name="f380" fmla="*/ 1167 f282 1"/>
              <a:gd name="f381" fmla="*/ 787 f283 1"/>
              <a:gd name="f382" fmla="*/ 1095 f282 1"/>
              <a:gd name="f383" fmla="*/ 801 f283 1"/>
              <a:gd name="f384" fmla="*/ 1019 f282 1"/>
              <a:gd name="f385" fmla="*/ 860 f283 1"/>
              <a:gd name="f386" fmla="*/ 938 f282 1"/>
              <a:gd name="f387" fmla="*/ 902 f283 1"/>
              <a:gd name="f388" fmla="*/ 846 f282 1"/>
              <a:gd name="f389" fmla="*/ 894 f283 1"/>
              <a:gd name="f390" fmla="*/ 751 f282 1"/>
              <a:gd name="f391" fmla="*/ 683 f282 1"/>
              <a:gd name="f392" fmla="*/ 916 f283 1"/>
              <a:gd name="f393" fmla="*/ 642 f282 1"/>
              <a:gd name="f394" fmla="+- f284 0 f1"/>
              <a:gd name="f395" fmla="*/ f287 1 963"/>
              <a:gd name="f396" fmla="*/ f288 1 1422"/>
              <a:gd name="f397" fmla="*/ f289 1 963"/>
              <a:gd name="f398" fmla="*/ f290 1 1422"/>
              <a:gd name="f399" fmla="*/ f291 1 963"/>
              <a:gd name="f400" fmla="*/ f292 1 1422"/>
              <a:gd name="f401" fmla="*/ f293 1 963"/>
              <a:gd name="f402" fmla="*/ f294 1 1422"/>
              <a:gd name="f403" fmla="*/ f295 1 963"/>
              <a:gd name="f404" fmla="*/ f296 1 1422"/>
              <a:gd name="f405" fmla="*/ f297 1 963"/>
              <a:gd name="f406" fmla="*/ f298 1 1422"/>
              <a:gd name="f407" fmla="*/ f299 1 963"/>
              <a:gd name="f408" fmla="*/ f300 1 1422"/>
              <a:gd name="f409" fmla="*/ f301 1 963"/>
              <a:gd name="f410" fmla="*/ f302 1 1422"/>
              <a:gd name="f411" fmla="*/ f303 1 963"/>
              <a:gd name="f412" fmla="*/ f304 1 1422"/>
              <a:gd name="f413" fmla="*/ f305 1 963"/>
              <a:gd name="f414" fmla="*/ f306 1 1422"/>
              <a:gd name="f415" fmla="*/ f307 1 963"/>
              <a:gd name="f416" fmla="*/ f308 1 1422"/>
              <a:gd name="f417" fmla="*/ f309 1 963"/>
              <a:gd name="f418" fmla="*/ f310 1 1422"/>
              <a:gd name="f419" fmla="*/ f311 1 963"/>
              <a:gd name="f420" fmla="*/ f312 1 1422"/>
              <a:gd name="f421" fmla="*/ f313 1 963"/>
              <a:gd name="f422" fmla="*/ f314 1 1422"/>
              <a:gd name="f423" fmla="*/ f315 1 963"/>
              <a:gd name="f424" fmla="*/ f316 1 1422"/>
              <a:gd name="f425" fmla="*/ f317 1 963"/>
              <a:gd name="f426" fmla="*/ f318 1 1422"/>
              <a:gd name="f427" fmla="*/ f319 1 963"/>
              <a:gd name="f428" fmla="*/ f320 1 1422"/>
              <a:gd name="f429" fmla="*/ f321 1 963"/>
              <a:gd name="f430" fmla="*/ f322 1 1422"/>
              <a:gd name="f431" fmla="*/ f323 1 963"/>
              <a:gd name="f432" fmla="*/ f324 1 1422"/>
              <a:gd name="f433" fmla="*/ f325 1 963"/>
              <a:gd name="f434" fmla="*/ f326 1 1422"/>
              <a:gd name="f435" fmla="*/ f327 1 963"/>
              <a:gd name="f436" fmla="*/ f328 1 1422"/>
              <a:gd name="f437" fmla="*/ f329 1 963"/>
              <a:gd name="f438" fmla="*/ f330 1 1422"/>
              <a:gd name="f439" fmla="*/ f331 1 963"/>
              <a:gd name="f440" fmla="*/ f332 1 1422"/>
              <a:gd name="f441" fmla="*/ f333 1 963"/>
              <a:gd name="f442" fmla="*/ f334 1 1422"/>
              <a:gd name="f443" fmla="*/ f335 1 963"/>
              <a:gd name="f444" fmla="*/ f336 1 1422"/>
              <a:gd name="f445" fmla="*/ f337 1 963"/>
              <a:gd name="f446" fmla="*/ f338 1 1422"/>
              <a:gd name="f447" fmla="*/ f339 1 963"/>
              <a:gd name="f448" fmla="*/ f340 1 1422"/>
              <a:gd name="f449" fmla="*/ f341 1 963"/>
              <a:gd name="f450" fmla="*/ f342 1 1422"/>
              <a:gd name="f451" fmla="*/ f343 1 1422"/>
              <a:gd name="f452" fmla="*/ f344 1 1422"/>
              <a:gd name="f453" fmla="*/ f345 1 963"/>
              <a:gd name="f454" fmla="*/ f346 1 1422"/>
              <a:gd name="f455" fmla="*/ f347 1 963"/>
              <a:gd name="f456" fmla="*/ f348 1 1422"/>
              <a:gd name="f457" fmla="*/ f349 1 963"/>
              <a:gd name="f458" fmla="*/ f350 1 1422"/>
              <a:gd name="f459" fmla="*/ f351 1 963"/>
              <a:gd name="f460" fmla="*/ f352 1 1422"/>
              <a:gd name="f461" fmla="*/ f353 1 963"/>
              <a:gd name="f462" fmla="*/ f354 1 1422"/>
              <a:gd name="f463" fmla="*/ f355 1 963"/>
              <a:gd name="f464" fmla="*/ f356 1 1422"/>
              <a:gd name="f465" fmla="*/ f357 1 963"/>
              <a:gd name="f466" fmla="*/ f358 1 1422"/>
              <a:gd name="f467" fmla="*/ f359 1 963"/>
              <a:gd name="f468" fmla="*/ f360 1 1422"/>
              <a:gd name="f469" fmla="*/ f361 1 963"/>
              <a:gd name="f470" fmla="*/ f362 1 1422"/>
              <a:gd name="f471" fmla="*/ f363 1 963"/>
              <a:gd name="f472" fmla="*/ f364 1 1422"/>
              <a:gd name="f473" fmla="*/ f365 1 963"/>
              <a:gd name="f474" fmla="*/ f366 1 1422"/>
              <a:gd name="f475" fmla="*/ f367 1 963"/>
              <a:gd name="f476" fmla="*/ f368 1 1422"/>
              <a:gd name="f477" fmla="*/ f369 1 963"/>
              <a:gd name="f478" fmla="*/ f370 1 1422"/>
              <a:gd name="f479" fmla="*/ f371 1 963"/>
              <a:gd name="f480" fmla="*/ f372 1 1422"/>
              <a:gd name="f481" fmla="*/ f373 1 963"/>
              <a:gd name="f482" fmla="*/ f374 1 1422"/>
              <a:gd name="f483" fmla="*/ f375 1 963"/>
              <a:gd name="f484" fmla="*/ f376 1 1422"/>
              <a:gd name="f485" fmla="*/ f377 1 963"/>
              <a:gd name="f486" fmla="*/ f378 1 1422"/>
              <a:gd name="f487" fmla="*/ f379 1 963"/>
              <a:gd name="f488" fmla="*/ f380 1 1422"/>
              <a:gd name="f489" fmla="*/ f381 1 963"/>
              <a:gd name="f490" fmla="*/ f382 1 1422"/>
              <a:gd name="f491" fmla="*/ f383 1 963"/>
              <a:gd name="f492" fmla="*/ f384 1 1422"/>
              <a:gd name="f493" fmla="*/ f385 1 963"/>
              <a:gd name="f494" fmla="*/ f386 1 1422"/>
              <a:gd name="f495" fmla="*/ f387 1 963"/>
              <a:gd name="f496" fmla="*/ f388 1 1422"/>
              <a:gd name="f497" fmla="*/ f389 1 963"/>
              <a:gd name="f498" fmla="*/ f390 1 1422"/>
              <a:gd name="f499" fmla="*/ f391 1 1422"/>
              <a:gd name="f500" fmla="*/ f392 1 963"/>
              <a:gd name="f501" fmla="*/ f393 1 1422"/>
              <a:gd name="f502" fmla="*/ 0 1 f285"/>
              <a:gd name="f503" fmla="*/ f279 1 f285"/>
              <a:gd name="f504" fmla="*/ 0 1 f286"/>
              <a:gd name="f505" fmla="*/ f280 1 f286"/>
              <a:gd name="f506" fmla="*/ f395 1 f285"/>
              <a:gd name="f507" fmla="*/ f396 1 f286"/>
              <a:gd name="f508" fmla="*/ f397 1 f285"/>
              <a:gd name="f509" fmla="*/ f398 1 f286"/>
              <a:gd name="f510" fmla="*/ f399 1 f285"/>
              <a:gd name="f511" fmla="*/ f400 1 f286"/>
              <a:gd name="f512" fmla="*/ f401 1 f285"/>
              <a:gd name="f513" fmla="*/ f402 1 f286"/>
              <a:gd name="f514" fmla="*/ f403 1 f285"/>
              <a:gd name="f515" fmla="*/ f404 1 f286"/>
              <a:gd name="f516" fmla="*/ f405 1 f285"/>
              <a:gd name="f517" fmla="*/ f406 1 f286"/>
              <a:gd name="f518" fmla="*/ f407 1 f285"/>
              <a:gd name="f519" fmla="*/ f408 1 f286"/>
              <a:gd name="f520" fmla="*/ f409 1 f285"/>
              <a:gd name="f521" fmla="*/ f410 1 f286"/>
              <a:gd name="f522" fmla="*/ f411 1 f285"/>
              <a:gd name="f523" fmla="*/ f412 1 f286"/>
              <a:gd name="f524" fmla="*/ f413 1 f285"/>
              <a:gd name="f525" fmla="*/ f414 1 f286"/>
              <a:gd name="f526" fmla="*/ f415 1 f285"/>
              <a:gd name="f527" fmla="*/ f416 1 f286"/>
              <a:gd name="f528" fmla="*/ f417 1 f285"/>
              <a:gd name="f529" fmla="*/ f418 1 f286"/>
              <a:gd name="f530" fmla="*/ f419 1 f285"/>
              <a:gd name="f531" fmla="*/ f420 1 f286"/>
              <a:gd name="f532" fmla="*/ f421 1 f285"/>
              <a:gd name="f533" fmla="*/ f422 1 f286"/>
              <a:gd name="f534" fmla="*/ f423 1 f285"/>
              <a:gd name="f535" fmla="*/ f424 1 f286"/>
              <a:gd name="f536" fmla="*/ f425 1 f285"/>
              <a:gd name="f537" fmla="*/ f426 1 f286"/>
              <a:gd name="f538" fmla="*/ f427 1 f285"/>
              <a:gd name="f539" fmla="*/ f428 1 f286"/>
              <a:gd name="f540" fmla="*/ f429 1 f285"/>
              <a:gd name="f541" fmla="*/ f430 1 f286"/>
              <a:gd name="f542" fmla="*/ f431 1 f285"/>
              <a:gd name="f543" fmla="*/ f432 1 f286"/>
              <a:gd name="f544" fmla="*/ f433 1 f285"/>
              <a:gd name="f545" fmla="*/ f434 1 f286"/>
              <a:gd name="f546" fmla="*/ f435 1 f285"/>
              <a:gd name="f547" fmla="*/ f436 1 f286"/>
              <a:gd name="f548" fmla="*/ f437 1 f285"/>
              <a:gd name="f549" fmla="*/ f438 1 f286"/>
              <a:gd name="f550" fmla="*/ f439 1 f285"/>
              <a:gd name="f551" fmla="*/ f440 1 f286"/>
              <a:gd name="f552" fmla="*/ f441 1 f285"/>
              <a:gd name="f553" fmla="*/ f442 1 f286"/>
              <a:gd name="f554" fmla="*/ f443 1 f285"/>
              <a:gd name="f555" fmla="*/ f444 1 f286"/>
              <a:gd name="f556" fmla="*/ f445 1 f285"/>
              <a:gd name="f557" fmla="*/ f446 1 f286"/>
              <a:gd name="f558" fmla="*/ f447 1 f285"/>
              <a:gd name="f559" fmla="*/ f448 1 f286"/>
              <a:gd name="f560" fmla="*/ f449 1 f285"/>
              <a:gd name="f561" fmla="*/ f450 1 f286"/>
              <a:gd name="f562" fmla="*/ f451 1 f286"/>
              <a:gd name="f563" fmla="*/ f452 1 f286"/>
              <a:gd name="f564" fmla="*/ f453 1 f285"/>
              <a:gd name="f565" fmla="*/ f454 1 f286"/>
              <a:gd name="f566" fmla="*/ f455 1 f285"/>
              <a:gd name="f567" fmla="*/ f456 1 f286"/>
              <a:gd name="f568" fmla="*/ f457 1 f285"/>
              <a:gd name="f569" fmla="*/ f458 1 f286"/>
              <a:gd name="f570" fmla="*/ f459 1 f285"/>
              <a:gd name="f571" fmla="*/ f460 1 f286"/>
              <a:gd name="f572" fmla="*/ f461 1 f285"/>
              <a:gd name="f573" fmla="*/ f462 1 f286"/>
              <a:gd name="f574" fmla="*/ f463 1 f285"/>
              <a:gd name="f575" fmla="*/ f464 1 f286"/>
              <a:gd name="f576" fmla="*/ f465 1 f285"/>
              <a:gd name="f577" fmla="*/ f466 1 f286"/>
              <a:gd name="f578" fmla="*/ f467 1 f285"/>
              <a:gd name="f579" fmla="*/ f468 1 f286"/>
              <a:gd name="f580" fmla="*/ f469 1 f285"/>
              <a:gd name="f581" fmla="*/ f470 1 f286"/>
              <a:gd name="f582" fmla="*/ f471 1 f285"/>
              <a:gd name="f583" fmla="*/ f472 1 f286"/>
              <a:gd name="f584" fmla="*/ f473 1 f285"/>
              <a:gd name="f585" fmla="*/ f474 1 f286"/>
              <a:gd name="f586" fmla="*/ f475 1 f285"/>
              <a:gd name="f587" fmla="*/ f476 1 f286"/>
              <a:gd name="f588" fmla="*/ f477 1 f285"/>
              <a:gd name="f589" fmla="*/ f478 1 f286"/>
              <a:gd name="f590" fmla="*/ f479 1 f285"/>
              <a:gd name="f591" fmla="*/ f480 1 f286"/>
              <a:gd name="f592" fmla="*/ f481 1 f285"/>
              <a:gd name="f593" fmla="*/ f482 1 f286"/>
              <a:gd name="f594" fmla="*/ f483 1 f285"/>
              <a:gd name="f595" fmla="*/ f484 1 f286"/>
              <a:gd name="f596" fmla="*/ f485 1 f285"/>
              <a:gd name="f597" fmla="*/ f486 1 f286"/>
              <a:gd name="f598" fmla="*/ f487 1 f285"/>
              <a:gd name="f599" fmla="*/ f488 1 f286"/>
              <a:gd name="f600" fmla="*/ f489 1 f285"/>
              <a:gd name="f601" fmla="*/ f490 1 f286"/>
              <a:gd name="f602" fmla="*/ f491 1 f285"/>
              <a:gd name="f603" fmla="*/ f492 1 f286"/>
              <a:gd name="f604" fmla="*/ f493 1 f285"/>
              <a:gd name="f605" fmla="*/ f494 1 f286"/>
              <a:gd name="f606" fmla="*/ f495 1 f285"/>
              <a:gd name="f607" fmla="*/ f496 1 f286"/>
              <a:gd name="f608" fmla="*/ f497 1 f285"/>
              <a:gd name="f609" fmla="*/ f498 1 f286"/>
              <a:gd name="f610" fmla="*/ f499 1 f286"/>
              <a:gd name="f611" fmla="*/ f500 1 f285"/>
              <a:gd name="f612" fmla="*/ f501 1 f286"/>
              <a:gd name="f613" fmla="*/ f502 f276 1"/>
              <a:gd name="f614" fmla="*/ f503 f276 1"/>
              <a:gd name="f615" fmla="*/ f505 f277 1"/>
              <a:gd name="f616" fmla="*/ f504 f277 1"/>
              <a:gd name="f617" fmla="*/ f506 f276 1"/>
              <a:gd name="f618" fmla="*/ f507 f277 1"/>
              <a:gd name="f619" fmla="*/ f508 f276 1"/>
              <a:gd name="f620" fmla="*/ f509 f277 1"/>
              <a:gd name="f621" fmla="*/ f510 f276 1"/>
              <a:gd name="f622" fmla="*/ f511 f277 1"/>
              <a:gd name="f623" fmla="*/ f512 f276 1"/>
              <a:gd name="f624" fmla="*/ f513 f277 1"/>
              <a:gd name="f625" fmla="*/ f514 f276 1"/>
              <a:gd name="f626" fmla="*/ f515 f277 1"/>
              <a:gd name="f627" fmla="*/ f516 f276 1"/>
              <a:gd name="f628" fmla="*/ f517 f277 1"/>
              <a:gd name="f629" fmla="*/ f518 f276 1"/>
              <a:gd name="f630" fmla="*/ f519 f277 1"/>
              <a:gd name="f631" fmla="*/ f520 f276 1"/>
              <a:gd name="f632" fmla="*/ f521 f277 1"/>
              <a:gd name="f633" fmla="*/ f522 f276 1"/>
              <a:gd name="f634" fmla="*/ f523 f277 1"/>
              <a:gd name="f635" fmla="*/ f524 f276 1"/>
              <a:gd name="f636" fmla="*/ f525 f277 1"/>
              <a:gd name="f637" fmla="*/ f526 f276 1"/>
              <a:gd name="f638" fmla="*/ f527 f277 1"/>
              <a:gd name="f639" fmla="*/ f528 f276 1"/>
              <a:gd name="f640" fmla="*/ f529 f277 1"/>
              <a:gd name="f641" fmla="*/ f530 f276 1"/>
              <a:gd name="f642" fmla="*/ f531 f277 1"/>
              <a:gd name="f643" fmla="*/ f532 f276 1"/>
              <a:gd name="f644" fmla="*/ f533 f277 1"/>
              <a:gd name="f645" fmla="*/ f534 f276 1"/>
              <a:gd name="f646" fmla="*/ f535 f277 1"/>
              <a:gd name="f647" fmla="*/ f536 f276 1"/>
              <a:gd name="f648" fmla="*/ f537 f277 1"/>
              <a:gd name="f649" fmla="*/ f538 f276 1"/>
              <a:gd name="f650" fmla="*/ f539 f277 1"/>
              <a:gd name="f651" fmla="*/ f540 f276 1"/>
              <a:gd name="f652" fmla="*/ f541 f277 1"/>
              <a:gd name="f653" fmla="*/ f542 f276 1"/>
              <a:gd name="f654" fmla="*/ f543 f277 1"/>
              <a:gd name="f655" fmla="*/ f544 f276 1"/>
              <a:gd name="f656" fmla="*/ f545 f277 1"/>
              <a:gd name="f657" fmla="*/ f546 f276 1"/>
              <a:gd name="f658" fmla="*/ f547 f277 1"/>
              <a:gd name="f659" fmla="*/ f548 f276 1"/>
              <a:gd name="f660" fmla="*/ f549 f277 1"/>
              <a:gd name="f661" fmla="*/ f550 f276 1"/>
              <a:gd name="f662" fmla="*/ f551 f277 1"/>
              <a:gd name="f663" fmla="*/ f552 f276 1"/>
              <a:gd name="f664" fmla="*/ f553 f277 1"/>
              <a:gd name="f665" fmla="*/ f554 f276 1"/>
              <a:gd name="f666" fmla="*/ f555 f277 1"/>
              <a:gd name="f667" fmla="*/ f556 f276 1"/>
              <a:gd name="f668" fmla="*/ f557 f277 1"/>
              <a:gd name="f669" fmla="*/ f558 f276 1"/>
              <a:gd name="f670" fmla="*/ f559 f277 1"/>
              <a:gd name="f671" fmla="*/ f560 f276 1"/>
              <a:gd name="f672" fmla="*/ f561 f277 1"/>
              <a:gd name="f673" fmla="*/ f562 f277 1"/>
              <a:gd name="f674" fmla="*/ f563 f277 1"/>
              <a:gd name="f675" fmla="*/ f564 f276 1"/>
              <a:gd name="f676" fmla="*/ f565 f277 1"/>
              <a:gd name="f677" fmla="*/ f566 f276 1"/>
              <a:gd name="f678" fmla="*/ f567 f277 1"/>
              <a:gd name="f679" fmla="*/ f568 f276 1"/>
              <a:gd name="f680" fmla="*/ f569 f277 1"/>
              <a:gd name="f681" fmla="*/ f570 f276 1"/>
              <a:gd name="f682" fmla="*/ f571 f277 1"/>
              <a:gd name="f683" fmla="*/ f572 f276 1"/>
              <a:gd name="f684" fmla="*/ f573 f277 1"/>
              <a:gd name="f685" fmla="*/ f574 f276 1"/>
              <a:gd name="f686" fmla="*/ f575 f277 1"/>
              <a:gd name="f687" fmla="*/ f576 f276 1"/>
              <a:gd name="f688" fmla="*/ f577 f277 1"/>
              <a:gd name="f689" fmla="*/ f578 f276 1"/>
              <a:gd name="f690" fmla="*/ f579 f277 1"/>
              <a:gd name="f691" fmla="*/ f580 f276 1"/>
              <a:gd name="f692" fmla="*/ f581 f277 1"/>
              <a:gd name="f693" fmla="*/ f582 f276 1"/>
              <a:gd name="f694" fmla="*/ f583 f277 1"/>
              <a:gd name="f695" fmla="*/ f584 f276 1"/>
              <a:gd name="f696" fmla="*/ f585 f277 1"/>
              <a:gd name="f697" fmla="*/ f586 f276 1"/>
              <a:gd name="f698" fmla="*/ f587 f277 1"/>
              <a:gd name="f699" fmla="*/ f588 f276 1"/>
              <a:gd name="f700" fmla="*/ f589 f277 1"/>
              <a:gd name="f701" fmla="*/ f590 f276 1"/>
              <a:gd name="f702" fmla="*/ f591 f277 1"/>
              <a:gd name="f703" fmla="*/ f592 f276 1"/>
              <a:gd name="f704" fmla="*/ f593 f277 1"/>
              <a:gd name="f705" fmla="*/ f594 f276 1"/>
              <a:gd name="f706" fmla="*/ f595 f277 1"/>
              <a:gd name="f707" fmla="*/ f596 f276 1"/>
              <a:gd name="f708" fmla="*/ f597 f277 1"/>
              <a:gd name="f709" fmla="*/ f598 f276 1"/>
              <a:gd name="f710" fmla="*/ f599 f277 1"/>
              <a:gd name="f711" fmla="*/ f600 f276 1"/>
              <a:gd name="f712" fmla="*/ f601 f277 1"/>
              <a:gd name="f713" fmla="*/ f602 f276 1"/>
              <a:gd name="f714" fmla="*/ f603 f277 1"/>
              <a:gd name="f715" fmla="*/ f604 f276 1"/>
              <a:gd name="f716" fmla="*/ f605 f277 1"/>
              <a:gd name="f717" fmla="*/ f606 f276 1"/>
              <a:gd name="f718" fmla="*/ f607 f277 1"/>
              <a:gd name="f719" fmla="*/ f608 f276 1"/>
              <a:gd name="f720" fmla="*/ f609 f277 1"/>
              <a:gd name="f721" fmla="*/ f610 f277 1"/>
              <a:gd name="f722" fmla="*/ f611 f276 1"/>
              <a:gd name="f723" fmla="*/ f612 f2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4">
                <a:pos x="f617" y="f618"/>
              </a:cxn>
              <a:cxn ang="f394">
                <a:pos x="f619" y="f620"/>
              </a:cxn>
              <a:cxn ang="f394">
                <a:pos x="f621" y="f622"/>
              </a:cxn>
              <a:cxn ang="f394">
                <a:pos x="f623" y="f624"/>
              </a:cxn>
              <a:cxn ang="f394">
                <a:pos x="f625" y="f626"/>
              </a:cxn>
              <a:cxn ang="f394">
                <a:pos x="f627" y="f628"/>
              </a:cxn>
              <a:cxn ang="f394">
                <a:pos x="f629" y="f630"/>
              </a:cxn>
              <a:cxn ang="f394">
                <a:pos x="f631" y="f632"/>
              </a:cxn>
              <a:cxn ang="f394">
                <a:pos x="f633" y="f634"/>
              </a:cxn>
              <a:cxn ang="f394">
                <a:pos x="f635" y="f636"/>
              </a:cxn>
              <a:cxn ang="f394">
                <a:pos x="f637" y="f638"/>
              </a:cxn>
              <a:cxn ang="f394">
                <a:pos x="f639" y="f640"/>
              </a:cxn>
              <a:cxn ang="f394">
                <a:pos x="f641" y="f642"/>
              </a:cxn>
              <a:cxn ang="f394">
                <a:pos x="f643" y="f644"/>
              </a:cxn>
              <a:cxn ang="f394">
                <a:pos x="f645" y="f646"/>
              </a:cxn>
              <a:cxn ang="f394">
                <a:pos x="f647" y="f648"/>
              </a:cxn>
              <a:cxn ang="f394">
                <a:pos x="f649" y="f650"/>
              </a:cxn>
              <a:cxn ang="f394">
                <a:pos x="f651" y="f652"/>
              </a:cxn>
              <a:cxn ang="f394">
                <a:pos x="f653" y="f654"/>
              </a:cxn>
              <a:cxn ang="f394">
                <a:pos x="f655" y="f656"/>
              </a:cxn>
              <a:cxn ang="f394">
                <a:pos x="f657" y="f658"/>
              </a:cxn>
              <a:cxn ang="f394">
                <a:pos x="f659" y="f660"/>
              </a:cxn>
              <a:cxn ang="f394">
                <a:pos x="f661" y="f662"/>
              </a:cxn>
              <a:cxn ang="f394">
                <a:pos x="f663" y="f664"/>
              </a:cxn>
              <a:cxn ang="f394">
                <a:pos x="f665" y="f666"/>
              </a:cxn>
              <a:cxn ang="f394">
                <a:pos x="f667" y="f668"/>
              </a:cxn>
              <a:cxn ang="f394">
                <a:pos x="f669" y="f670"/>
              </a:cxn>
              <a:cxn ang="f394">
                <a:pos x="f617" y="f618"/>
              </a:cxn>
              <a:cxn ang="f394">
                <a:pos x="f671" y="f672"/>
              </a:cxn>
              <a:cxn ang="f394">
                <a:pos x="f671" y="f673"/>
              </a:cxn>
              <a:cxn ang="f394">
                <a:pos x="f625" y="f674"/>
              </a:cxn>
              <a:cxn ang="f394">
                <a:pos x="f675" y="f676"/>
              </a:cxn>
              <a:cxn ang="f394">
                <a:pos x="f677" y="f678"/>
              </a:cxn>
              <a:cxn ang="f394">
                <a:pos x="f679" y="f680"/>
              </a:cxn>
              <a:cxn ang="f394">
                <a:pos x="f681" y="f682"/>
              </a:cxn>
              <a:cxn ang="f394">
                <a:pos x="f683" y="f684"/>
              </a:cxn>
              <a:cxn ang="f394">
                <a:pos x="f685" y="f686"/>
              </a:cxn>
              <a:cxn ang="f394">
                <a:pos x="f687" y="f688"/>
              </a:cxn>
              <a:cxn ang="f394">
                <a:pos x="f689" y="f690"/>
              </a:cxn>
              <a:cxn ang="f394">
                <a:pos x="f691" y="f692"/>
              </a:cxn>
              <a:cxn ang="f394">
                <a:pos x="f693" y="f694"/>
              </a:cxn>
              <a:cxn ang="f394">
                <a:pos x="f695" y="f696"/>
              </a:cxn>
              <a:cxn ang="f394">
                <a:pos x="f697" y="f698"/>
              </a:cxn>
              <a:cxn ang="f394">
                <a:pos x="f699" y="f700"/>
              </a:cxn>
              <a:cxn ang="f394">
                <a:pos x="f701" y="f702"/>
              </a:cxn>
              <a:cxn ang="f394">
                <a:pos x="f703" y="f704"/>
              </a:cxn>
              <a:cxn ang="f394">
                <a:pos x="f705" y="f706"/>
              </a:cxn>
              <a:cxn ang="f394">
                <a:pos x="f707" y="f708"/>
              </a:cxn>
              <a:cxn ang="f394">
                <a:pos x="f709" y="f710"/>
              </a:cxn>
              <a:cxn ang="f394">
                <a:pos x="f711" y="f712"/>
              </a:cxn>
              <a:cxn ang="f394">
                <a:pos x="f713" y="f714"/>
              </a:cxn>
              <a:cxn ang="f394">
                <a:pos x="f715" y="f716"/>
              </a:cxn>
              <a:cxn ang="f394">
                <a:pos x="f717" y="f718"/>
              </a:cxn>
              <a:cxn ang="f394">
                <a:pos x="f719" y="f720"/>
              </a:cxn>
              <a:cxn ang="f394">
                <a:pos x="f717" y="f721"/>
              </a:cxn>
              <a:cxn ang="f394">
                <a:pos x="f722" y="f723"/>
              </a:cxn>
              <a:cxn ang="f394">
                <a:pos x="f671" y="f672"/>
              </a:cxn>
            </a:cxnLst>
            <a:rect l="f613" t="f616" r="f614" b="f615"/>
            <a:pathLst>
              <a:path w="963" h="142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6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3" y="f47"/>
                  <a:pt x="f45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0" y="f92"/>
                  <a:pt x="f90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24"/>
                  <a:pt x="f107" y="f108"/>
                  <a:pt x="f109" y="f110"/>
                </a:cubicBezTo>
                <a:cubicBezTo>
                  <a:pt x="f111" y="f112"/>
                  <a:pt x="f113" y="f25"/>
                  <a:pt x="f114" y="f115"/>
                </a:cubicBezTo>
                <a:cubicBezTo>
                  <a:pt x="f116" y="f117"/>
                  <a:pt x="f116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5" y="f129"/>
                  <a:pt x="f123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29" y="f5"/>
                  <a:pt x="f139" y="f123"/>
                </a:cubicBezTo>
                <a:cubicBezTo>
                  <a:pt x="f140" y="f141"/>
                  <a:pt x="f142" y="f143"/>
                  <a:pt x="f144" y="f96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0" y="f151"/>
                  <a:pt x="f6" y="f152"/>
                  <a:pt x="f8" y="f9"/>
                </a:cubicBezTo>
                <a:close/>
                <a:moveTo>
                  <a:pt x="f153" y="f154"/>
                </a:moveTo>
                <a:cubicBezTo>
                  <a:pt x="f153" y="f155"/>
                  <a:pt x="f153" y="f156"/>
                  <a:pt x="f153" y="f157"/>
                </a:cubicBezTo>
                <a:cubicBezTo>
                  <a:pt x="f153" y="f158"/>
                  <a:pt x="f32" y="f159"/>
                  <a:pt x="f32" y="f160"/>
                </a:cubicBezTo>
                <a:cubicBezTo>
                  <a:pt x="f161" y="f162"/>
                  <a:pt x="f31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00"/>
                  <a:pt x="f173" y="f162"/>
                  <a:pt x="f131" y="f68"/>
                </a:cubicBezTo>
                <a:cubicBezTo>
                  <a:pt x="f174" y="f175"/>
                  <a:pt x="f131" y="f176"/>
                  <a:pt x="f111" y="f177"/>
                </a:cubicBezTo>
                <a:cubicBezTo>
                  <a:pt x="f113" y="f178"/>
                  <a:pt x="f116" y="f179"/>
                  <a:pt x="f171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36" y="f35"/>
                  <a:pt x="f195" y="f16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" y="f202"/>
                  <a:pt x="f203" y="f204"/>
                  <a:pt x="f203" y="f92"/>
                </a:cubicBezTo>
                <a:cubicBezTo>
                  <a:pt x="f203" y="f89"/>
                  <a:pt x="f205" y="f50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137" y="f60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75"/>
                  <a:pt x="f231" y="f232"/>
                  <a:pt x="f15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110" y="f244"/>
                </a:cubicBezTo>
                <a:cubicBezTo>
                  <a:pt x="f51" y="f245"/>
                  <a:pt x="f51" y="f246"/>
                  <a:pt x="f51" y="f247"/>
                </a:cubicBezTo>
                <a:cubicBezTo>
                  <a:pt x="f51" y="f248"/>
                  <a:pt x="f249" y="f250"/>
                  <a:pt x="f251" y="f252"/>
                </a:cubicBezTo>
                <a:cubicBezTo>
                  <a:pt x="f29" y="f253"/>
                  <a:pt x="f254" y="f12"/>
                  <a:pt x="f255" y="f20"/>
                </a:cubicBezTo>
                <a:cubicBezTo>
                  <a:pt x="f256" y="f257"/>
                  <a:pt x="f258" y="f259"/>
                  <a:pt x="f258" y="f260"/>
                </a:cubicBezTo>
                <a:cubicBezTo>
                  <a:pt x="f258" y="f45"/>
                  <a:pt x="f261" y="f262"/>
                  <a:pt x="f263" y="f264"/>
                </a:cubicBezTo>
                <a:cubicBezTo>
                  <a:pt x="f265" y="f186"/>
                  <a:pt x="f266" y="f267"/>
                  <a:pt x="f258" y="f268"/>
                </a:cubicBezTo>
                <a:cubicBezTo>
                  <a:pt x="f269" y="f270"/>
                  <a:pt x="f161" y="f271"/>
                  <a:pt x="f22" y="f272"/>
                </a:cubicBezTo>
                <a:cubicBezTo>
                  <a:pt x="f32" y="f273"/>
                  <a:pt x="f153" y="f274"/>
                  <a:pt x="f153" y="f154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4" name="Freeform 102">
            <a:extLst>
              <a:ext uri="{FF2B5EF4-FFF2-40B4-BE49-F238E27FC236}">
                <a16:creationId xmlns:a16="http://schemas.microsoft.com/office/drawing/2014/main" id="{F900EED9-0296-4196-8EA7-2915E2095277}"/>
              </a:ext>
            </a:extLst>
          </p:cNvPr>
          <p:cNvSpPr/>
          <p:nvPr/>
        </p:nvSpPr>
        <p:spPr>
          <a:xfrm>
            <a:off x="7362821" y="968377"/>
            <a:ext cx="1439859" cy="2111377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889"/>
              <a:gd name="f8" fmla="val 1304"/>
              <a:gd name="f9" fmla="val 722"/>
              <a:gd name="f10" fmla="val 395"/>
              <a:gd name="f11" fmla="val 735"/>
              <a:gd name="f12" fmla="val 385"/>
              <a:gd name="f13" fmla="val 750"/>
              <a:gd name="f14" fmla="val 764"/>
              <a:gd name="f15" fmla="val 392"/>
              <a:gd name="f16" fmla="val 768"/>
              <a:gd name="f17" fmla="val 394"/>
              <a:gd name="f18" fmla="val 776"/>
              <a:gd name="f19" fmla="val 393"/>
              <a:gd name="f20" fmla="val 774"/>
              <a:gd name="f21" fmla="val 400"/>
              <a:gd name="f22" fmla="val 773"/>
              <a:gd name="f23" fmla="val 406"/>
              <a:gd name="f24" fmla="val 408"/>
              <a:gd name="f25" fmla="val 762"/>
              <a:gd name="f26" fmla="val 747"/>
              <a:gd name="f27" fmla="val 407"/>
              <a:gd name="f28" fmla="val 737"/>
              <a:gd name="f29" fmla="val 416"/>
              <a:gd name="f30" fmla="val 730"/>
              <a:gd name="f31" fmla="val 429"/>
              <a:gd name="f32" fmla="val 726"/>
              <a:gd name="f33" fmla="val 436"/>
              <a:gd name="f34" fmla="val 728"/>
              <a:gd name="f35" fmla="val 440"/>
              <a:gd name="f36" fmla="val 439"/>
              <a:gd name="f37" fmla="val 749"/>
              <a:gd name="f38" fmla="val 438"/>
              <a:gd name="f39" fmla="val 758"/>
              <a:gd name="f40" fmla="val 431"/>
              <a:gd name="f41" fmla="val 765"/>
              <a:gd name="f42" fmla="val 421"/>
              <a:gd name="f43" fmla="val 781"/>
              <a:gd name="f44" fmla="val 398"/>
              <a:gd name="f45" fmla="val 783"/>
              <a:gd name="f46" fmla="val 397"/>
              <a:gd name="f47" fmla="val 807"/>
              <a:gd name="f48" fmla="val 409"/>
              <a:gd name="f49" fmla="val 811"/>
              <a:gd name="f50" fmla="val 411"/>
              <a:gd name="f51" fmla="val 819"/>
              <a:gd name="f52" fmla="val 412"/>
              <a:gd name="f53" fmla="val 818"/>
              <a:gd name="f54" fmla="val 419"/>
              <a:gd name="f55" fmla="val 817"/>
              <a:gd name="f56" fmla="val 426"/>
              <a:gd name="f57" fmla="val 803"/>
              <a:gd name="f58" fmla="val 790"/>
              <a:gd name="f59" fmla="val 780"/>
              <a:gd name="f60" fmla="val 447"/>
              <a:gd name="f61" fmla="val 771"/>
              <a:gd name="f62" fmla="val 451"/>
              <a:gd name="f63" fmla="val 766"/>
              <a:gd name="f64" fmla="val 456"/>
              <a:gd name="f65" fmla="val 770"/>
              <a:gd name="f66" fmla="val 461"/>
              <a:gd name="f67" fmla="val 465"/>
              <a:gd name="f68" fmla="val 779"/>
              <a:gd name="f69" fmla="val 462"/>
              <a:gd name="f70" fmla="val 784"/>
              <a:gd name="f71" fmla="val 794"/>
              <a:gd name="f72" fmla="val 457"/>
              <a:gd name="f73" fmla="val 801"/>
              <a:gd name="f74" fmla="val 450"/>
              <a:gd name="f75" fmla="val 806"/>
              <a:gd name="f76" fmla="val 441"/>
              <a:gd name="f77" fmla="val 829"/>
              <a:gd name="f78" fmla="val 417"/>
              <a:gd name="f79" fmla="val 849"/>
              <a:gd name="f80" fmla="val 432"/>
              <a:gd name="f81" fmla="val 854"/>
              <a:gd name="f82" fmla="val 435"/>
              <a:gd name="f83" fmla="val 859"/>
              <a:gd name="f84" fmla="val 865"/>
              <a:gd name="f85" fmla="val 442"/>
              <a:gd name="f86" fmla="val 883"/>
              <a:gd name="f87" fmla="val 887"/>
              <a:gd name="f88" fmla="val 463"/>
              <a:gd name="f89" fmla="val 885"/>
              <a:gd name="f90" fmla="val 481"/>
              <a:gd name="f91" fmla="val 879"/>
              <a:gd name="f92" fmla="val 524"/>
              <a:gd name="f93" fmla="val 876"/>
              <a:gd name="f94" fmla="val 567"/>
              <a:gd name="f95" fmla="val 856"/>
              <a:gd name="f96" fmla="val 606"/>
              <a:gd name="f97" fmla="val 608"/>
              <a:gd name="f98" fmla="val 611"/>
              <a:gd name="f99" fmla="val 848"/>
              <a:gd name="f100" fmla="val 614"/>
              <a:gd name="f101" fmla="val 838"/>
              <a:gd name="f102" fmla="val 569"/>
              <a:gd name="f103" fmla="val 847"/>
              <a:gd name="f104" fmla="val 525"/>
              <a:gd name="f105" fmla="val 855"/>
              <a:gd name="f106" fmla="val 841"/>
              <a:gd name="f107" fmla="val 518"/>
              <a:gd name="f108" fmla="val 833"/>
              <a:gd name="f109" fmla="val 557"/>
              <a:gd name="f110" fmla="val 596"/>
              <a:gd name="f111" fmla="val 843"/>
              <a:gd name="f112" fmla="val 641"/>
              <a:gd name="f113" fmla="val 853"/>
              <a:gd name="f114" fmla="val 686"/>
              <a:gd name="f115" fmla="val 731"/>
              <a:gd name="f116" fmla="val 858"/>
              <a:gd name="f117" fmla="val 753"/>
              <a:gd name="f118" fmla="val 775"/>
              <a:gd name="f119" fmla="val 797"/>
              <a:gd name="f120" fmla="val 822"/>
              <a:gd name="f121" fmla="val 836"/>
              <a:gd name="f122" fmla="val 842"/>
              <a:gd name="f123" fmla="val 816"/>
              <a:gd name="f124" fmla="val 857"/>
              <a:gd name="f125" fmla="val 895"/>
              <a:gd name="f126" fmla="val 948"/>
              <a:gd name="f127" fmla="val 744"/>
              <a:gd name="f128" fmla="val 1007"/>
              <a:gd name="f129" fmla="val 742"/>
              <a:gd name="f130" fmla="val 1034"/>
              <a:gd name="f131" fmla="val 1060"/>
              <a:gd name="f132" fmla="val 741"/>
              <a:gd name="f133" fmla="val 1087"/>
              <a:gd name="f134" fmla="val 740"/>
              <a:gd name="f135" fmla="val 1122"/>
              <a:gd name="f136" fmla="val 723"/>
              <a:gd name="f137" fmla="val 1149"/>
              <a:gd name="f138" fmla="val 693"/>
              <a:gd name="f139" fmla="val 1167"/>
              <a:gd name="f140" fmla="val 659"/>
              <a:gd name="f141" fmla="val 1187"/>
              <a:gd name="f142" fmla="val 631"/>
              <a:gd name="f143" fmla="val 1214"/>
              <a:gd name="f144" fmla="val 610"/>
              <a:gd name="f145" fmla="val 1248"/>
              <a:gd name="f146" fmla="val 593"/>
              <a:gd name="f147" fmla="val 1275"/>
              <a:gd name="f148" fmla="val 565"/>
              <a:gd name="f149" fmla="val 1287"/>
              <a:gd name="f150" fmla="val 534"/>
              <a:gd name="f151" fmla="val 1293"/>
              <a:gd name="f152" fmla="val 475"/>
              <a:gd name="f153" fmla="val 415"/>
              <a:gd name="f154" fmla="val 356"/>
              <a:gd name="f155" fmla="val 1291"/>
              <a:gd name="f156" fmla="val 321"/>
              <a:gd name="f157" fmla="val 1284"/>
              <a:gd name="f158" fmla="val 294"/>
              <a:gd name="f159" fmla="val 1265"/>
              <a:gd name="f160" fmla="val 276"/>
              <a:gd name="f161" fmla="val 1234"/>
              <a:gd name="f162" fmla="val 260"/>
              <a:gd name="f163" fmla="val 1205"/>
              <a:gd name="f164" fmla="val 235"/>
              <a:gd name="f165" fmla="val 1184"/>
              <a:gd name="f166" fmla="val 206"/>
              <a:gd name="f167" fmla="val 1168"/>
              <a:gd name="f168" fmla="val 172"/>
              <a:gd name="f169" fmla="val 1147"/>
              <a:gd name="f170" fmla="val 154"/>
              <a:gd name="f171" fmla="val 1118"/>
              <a:gd name="f172" fmla="val 152"/>
              <a:gd name="f173" fmla="val 1077"/>
              <a:gd name="f174" fmla="val 151"/>
              <a:gd name="f175" fmla="val 1057"/>
              <a:gd name="f176" fmla="val 1037"/>
              <a:gd name="f177" fmla="val 1017"/>
              <a:gd name="f178" fmla="val 150"/>
              <a:gd name="f179" fmla="val 984"/>
              <a:gd name="f180" fmla="val 145"/>
              <a:gd name="f181" fmla="val 951"/>
              <a:gd name="f182" fmla="val 132"/>
              <a:gd name="f183" fmla="val 920"/>
              <a:gd name="f184" fmla="val 123"/>
              <a:gd name="f185" fmla="val 898"/>
              <a:gd name="f186" fmla="val 111"/>
              <a:gd name="f187" fmla="val 878"/>
              <a:gd name="f188" fmla="val 92"/>
              <a:gd name="f189" fmla="val 864"/>
              <a:gd name="f190" fmla="val 36"/>
              <a:gd name="f191" fmla="val 825"/>
              <a:gd name="f192" fmla="val 28"/>
              <a:gd name="f193" fmla="val 37"/>
              <a:gd name="f194" fmla="val 709"/>
              <a:gd name="f195" fmla="val 43"/>
              <a:gd name="f196" fmla="val 667"/>
              <a:gd name="f197" fmla="val 55"/>
              <a:gd name="f198" fmla="val 626"/>
              <a:gd name="f199" fmla="val 57"/>
              <a:gd name="f200" fmla="val 584"/>
              <a:gd name="f201" fmla="val 58"/>
              <a:gd name="f202" fmla="val 554"/>
              <a:gd name="f203" fmla="val 53"/>
              <a:gd name="f204" fmla="val 47"/>
              <a:gd name="f205" fmla="val 495"/>
              <a:gd name="f206" fmla="val 45"/>
              <a:gd name="f207" fmla="val 490"/>
              <a:gd name="f208" fmla="val 484"/>
              <a:gd name="f209" fmla="val 478"/>
              <a:gd name="f210" fmla="val 46"/>
              <a:gd name="f211" fmla="val 522"/>
              <a:gd name="f212" fmla="val 56"/>
              <a:gd name="f213" fmla="val 563"/>
              <a:gd name="f214" fmla="val 609"/>
              <a:gd name="f215" fmla="val 35"/>
              <a:gd name="f216" fmla="val 591"/>
              <a:gd name="f217" fmla="val 575"/>
              <a:gd name="f218" fmla="val 23"/>
              <a:gd name="f219" fmla="val 15"/>
              <a:gd name="f220" fmla="val 531"/>
              <a:gd name="f221" fmla="val 12"/>
              <a:gd name="f222" fmla="val 503"/>
              <a:gd name="f223" fmla="val 9"/>
              <a:gd name="f224" fmla="val 8"/>
              <a:gd name="f225" fmla="val 466"/>
              <a:gd name="f226" fmla="val 11"/>
              <a:gd name="f227" fmla="val 459"/>
              <a:gd name="f228" fmla="val 19"/>
              <a:gd name="f229" fmla="val 454"/>
              <a:gd name="f230" fmla="val 32"/>
              <a:gd name="f231" fmla="val 445"/>
              <a:gd name="f232" fmla="val 437"/>
              <a:gd name="f233" fmla="val 427"/>
              <a:gd name="f234" fmla="val 69"/>
              <a:gd name="f235" fmla="val 418"/>
              <a:gd name="f236" fmla="val 79"/>
              <a:gd name="f237" fmla="val 87"/>
              <a:gd name="f238" fmla="val 94"/>
              <a:gd name="f239" fmla="val 99"/>
              <a:gd name="f240" fmla="val 109"/>
              <a:gd name="f241" fmla="val 116"/>
              <a:gd name="f242" fmla="val 125"/>
              <a:gd name="f243" fmla="val 468"/>
              <a:gd name="f244" fmla="val 131"/>
              <a:gd name="f245" fmla="val 460"/>
              <a:gd name="f246" fmla="val 136"/>
              <a:gd name="f247" fmla="val 455"/>
              <a:gd name="f248" fmla="val 127"/>
              <a:gd name="f249" fmla="val 122"/>
              <a:gd name="f250" fmla="val 434"/>
              <a:gd name="f251" fmla="val 108"/>
              <a:gd name="f252" fmla="val 91"/>
              <a:gd name="f253" fmla="val 84"/>
              <a:gd name="f254" fmla="val 83"/>
              <a:gd name="f255" fmla="val 420"/>
              <a:gd name="f256" fmla="val 80"/>
              <a:gd name="f257" fmla="val 90"/>
              <a:gd name="f258" fmla="val 95"/>
              <a:gd name="f259" fmla="val 117"/>
              <a:gd name="f260" fmla="val 399"/>
              <a:gd name="f261" fmla="val 142"/>
              <a:gd name="f262" fmla="val 163"/>
              <a:gd name="f263" fmla="val 171"/>
              <a:gd name="f264" fmla="val 174"/>
              <a:gd name="f265" fmla="val 170"/>
              <a:gd name="f266" fmla="val 155"/>
              <a:gd name="f267" fmla="val 140"/>
              <a:gd name="f268" fmla="val 134"/>
              <a:gd name="f269" fmla="val 126"/>
              <a:gd name="f270" fmla="val 133"/>
              <a:gd name="f271" fmla="val 137"/>
              <a:gd name="f272" fmla="val 391"/>
              <a:gd name="f273" fmla="val 162"/>
              <a:gd name="f274" fmla="val 383"/>
              <a:gd name="f275" fmla="val 167"/>
              <a:gd name="f276" fmla="val 183"/>
              <a:gd name="f277" fmla="val 190"/>
              <a:gd name="f278" fmla="val 197"/>
              <a:gd name="f279" fmla="val 424"/>
              <a:gd name="f280" fmla="val 209"/>
              <a:gd name="f281" fmla="val 213"/>
              <a:gd name="f282" fmla="val 218"/>
              <a:gd name="f283" fmla="val 220"/>
              <a:gd name="f284" fmla="val 224"/>
              <a:gd name="f285" fmla="val 422"/>
              <a:gd name="f286" fmla="val 212"/>
              <a:gd name="f287" fmla="val 404"/>
              <a:gd name="f288" fmla="val 203"/>
              <a:gd name="f289" fmla="val 396"/>
              <a:gd name="f290" fmla="val 186"/>
              <a:gd name="f291" fmla="val 177"/>
              <a:gd name="f292" fmla="val 390"/>
              <a:gd name="f293" fmla="val 386"/>
              <a:gd name="f294" fmla="val 175"/>
              <a:gd name="f295" fmla="val 382"/>
              <a:gd name="f296" fmla="val 178"/>
              <a:gd name="f297" fmla="val 181"/>
              <a:gd name="f298" fmla="val 381"/>
              <a:gd name="f299" fmla="val 185"/>
              <a:gd name="f300" fmla="val 380"/>
              <a:gd name="f301" fmla="val 189"/>
              <a:gd name="f302" fmla="val 193"/>
              <a:gd name="f303" fmla="val 379"/>
              <a:gd name="f304" fmla="val 222"/>
              <a:gd name="f305" fmla="val 231"/>
              <a:gd name="f306" fmla="val 377"/>
              <a:gd name="f307" fmla="val 245"/>
              <a:gd name="f308" fmla="val 254"/>
              <a:gd name="f309" fmla="val 265"/>
              <a:gd name="f310" fmla="val 275"/>
              <a:gd name="f311" fmla="val 387"/>
              <a:gd name="f312" fmla="val 287"/>
              <a:gd name="f313" fmla="val 388"/>
              <a:gd name="f314" fmla="val 296"/>
              <a:gd name="f315" fmla="val 302"/>
              <a:gd name="f316" fmla="val 425"/>
              <a:gd name="f317" fmla="val 311"/>
              <a:gd name="f318" fmla="val 430"/>
              <a:gd name="f319" fmla="val 313"/>
              <a:gd name="f320" fmla="val 316"/>
              <a:gd name="f321" fmla="val 433"/>
              <a:gd name="f322" fmla="val 318"/>
              <a:gd name="f323" fmla="val 320"/>
              <a:gd name="f324" fmla="val 319"/>
              <a:gd name="f325" fmla="val 413"/>
              <a:gd name="f326" fmla="val 312"/>
              <a:gd name="f327" fmla="val 405"/>
              <a:gd name="f328" fmla="val 304"/>
              <a:gd name="f329" fmla="val 307"/>
              <a:gd name="f330" fmla="val 315"/>
              <a:gd name="f331" fmla="val 325"/>
              <a:gd name="f332" fmla="val 330"/>
              <a:gd name="f333" fmla="val 337"/>
              <a:gd name="f334" fmla="val 414"/>
              <a:gd name="f335" fmla="val 346"/>
              <a:gd name="f336" fmla="val 357"/>
              <a:gd name="f337" fmla="val 361"/>
              <a:gd name="f338" fmla="val 366"/>
              <a:gd name="f339" fmla="val 367"/>
              <a:gd name="f340" fmla="val 369"/>
              <a:gd name="f341" fmla="val 365"/>
              <a:gd name="f342" fmla="val 362"/>
              <a:gd name="f343" fmla="val 348"/>
              <a:gd name="f344" fmla="val 332"/>
              <a:gd name="f345" fmla="val 308"/>
              <a:gd name="f346" fmla="val 297"/>
              <a:gd name="f347" fmla="val 289"/>
              <a:gd name="f348" fmla="val 298"/>
              <a:gd name="f349" fmla="val 374"/>
              <a:gd name="f350" fmla="val 355"/>
              <a:gd name="f351" fmla="val 352"/>
              <a:gd name="f352" fmla="val 350"/>
              <a:gd name="f353" fmla="val 309"/>
              <a:gd name="f354" fmla="val 347"/>
              <a:gd name="f355" fmla="val 306"/>
              <a:gd name="f356" fmla="val 349"/>
              <a:gd name="f357" fmla="val 303"/>
              <a:gd name="f358" fmla="val 353"/>
              <a:gd name="f359" fmla="val 359"/>
              <a:gd name="f360" fmla="val 285"/>
              <a:gd name="f361" fmla="val 368"/>
              <a:gd name="f362" fmla="val 281"/>
              <a:gd name="f363" fmla="val 274"/>
              <a:gd name="f364" fmla="val 264"/>
              <a:gd name="f365" fmla="val 378"/>
              <a:gd name="f366" fmla="val 257"/>
              <a:gd name="f367" fmla="val 244"/>
              <a:gd name="f368" fmla="val 243"/>
              <a:gd name="f369" fmla="val 370"/>
              <a:gd name="f370" fmla="val 241"/>
              <a:gd name="f371" fmla="val 363"/>
              <a:gd name="f372" fmla="val 261"/>
              <a:gd name="f373" fmla="val 268"/>
              <a:gd name="f374" fmla="val 354"/>
              <a:gd name="f375" fmla="val 273"/>
              <a:gd name="f376" fmla="val 340"/>
              <a:gd name="f377" fmla="val 277"/>
              <a:gd name="f378" fmla="val 336"/>
              <a:gd name="f379" fmla="val 280"/>
              <a:gd name="f380" fmla="val 328"/>
              <a:gd name="f381" fmla="val 271"/>
              <a:gd name="f382" fmla="val 326"/>
              <a:gd name="f383" fmla="val 266"/>
              <a:gd name="f384" fmla="val 327"/>
              <a:gd name="f385" fmla="val 262"/>
              <a:gd name="f386" fmla="val 252"/>
              <a:gd name="f387" fmla="val 335"/>
              <a:gd name="f388" fmla="val 247"/>
              <a:gd name="f389" fmla="val 345"/>
              <a:gd name="f390" fmla="val 238"/>
              <a:gd name="f391" fmla="val 207"/>
              <a:gd name="f392" fmla="val 196"/>
              <a:gd name="f393" fmla="val 188"/>
              <a:gd name="f394" fmla="val 358"/>
              <a:gd name="f395" fmla="val 202"/>
              <a:gd name="f396" fmla="val 216"/>
              <a:gd name="f397" fmla="val 223"/>
              <a:gd name="f398" fmla="val 225"/>
              <a:gd name="f399" fmla="val 322"/>
              <a:gd name="f400" fmla="val 228"/>
              <a:gd name="f401" fmla="val 314"/>
              <a:gd name="f402" fmla="val 317"/>
              <a:gd name="f403" fmla="val 198"/>
              <a:gd name="f404" fmla="val 194"/>
              <a:gd name="f405" fmla="val 147"/>
              <a:gd name="f406" fmla="val 376"/>
              <a:gd name="f407" fmla="val 146"/>
              <a:gd name="f408" fmla="val 375"/>
              <a:gd name="f409" fmla="val 373"/>
              <a:gd name="f410" fmla="val 144"/>
              <a:gd name="f411" fmla="val 371"/>
              <a:gd name="f412" fmla="val 148"/>
              <a:gd name="f413" fmla="val 156"/>
              <a:gd name="f414" fmla="val 168"/>
              <a:gd name="f415" fmla="val 341"/>
              <a:gd name="f416" fmla="val 173"/>
              <a:gd name="f417" fmla="val 329"/>
              <a:gd name="f418" fmla="val 166"/>
              <a:gd name="f419" fmla="val 160"/>
              <a:gd name="f420" fmla="val 339"/>
              <a:gd name="f421" fmla="val 102"/>
              <a:gd name="f422" fmla="val 97"/>
              <a:gd name="f423" fmla="val 96"/>
              <a:gd name="f424" fmla="val 389"/>
              <a:gd name="f425" fmla="val 98"/>
              <a:gd name="f426" fmla="val 384"/>
              <a:gd name="f427" fmla="val 101"/>
              <a:gd name="f428" fmla="val 107"/>
              <a:gd name="f429" fmla="val 372"/>
              <a:gd name="f430" fmla="val 124"/>
              <a:gd name="f431" fmla="val 351"/>
              <a:gd name="f432" fmla="val 338"/>
              <a:gd name="f433" fmla="val 119"/>
              <a:gd name="f434" fmla="val 333"/>
              <a:gd name="f435" fmla="val 104"/>
              <a:gd name="f436" fmla="val 89"/>
              <a:gd name="f437" fmla="val 401"/>
              <a:gd name="f438" fmla="val 67"/>
              <a:gd name="f439" fmla="val 50"/>
              <a:gd name="f440" fmla="val 428"/>
              <a:gd name="f441" fmla="val 7"/>
              <a:gd name="f442" fmla="val 443"/>
              <a:gd name="f443" fmla="val 13"/>
              <a:gd name="f444" fmla="val 221"/>
              <a:gd name="f445" fmla="val 81"/>
              <a:gd name="f446" fmla="val 72"/>
              <a:gd name="f447" fmla="val 253"/>
              <a:gd name="f448" fmla="val 4"/>
              <a:gd name="f449" fmla="val 2"/>
              <a:gd name="f450" fmla="val 14"/>
              <a:gd name="f451" fmla="val 278"/>
              <a:gd name="f452" fmla="val 54"/>
              <a:gd name="f453" fmla="val 300"/>
              <a:gd name="f454" fmla="val 61"/>
              <a:gd name="f455" fmla="val 310"/>
              <a:gd name="f456" fmla="val 64"/>
              <a:gd name="f457" fmla="val 71"/>
              <a:gd name="f458" fmla="val 113"/>
              <a:gd name="f459" fmla="val 114"/>
              <a:gd name="f460" fmla="val 153"/>
              <a:gd name="f461" fmla="val 470"/>
              <a:gd name="f462" fmla="val 492"/>
              <a:gd name="f463" fmla="val 500"/>
              <a:gd name="f464" fmla="val 506"/>
              <a:gd name="f465" fmla="val 555"/>
              <a:gd name="f466" fmla="val 580"/>
              <a:gd name="f467" fmla="val 112"/>
              <a:gd name="f468" fmla="val 590"/>
              <a:gd name="f469" fmla="val 73"/>
              <a:gd name="f470" fmla="val 594"/>
              <a:gd name="f471" fmla="val 599"/>
              <a:gd name="f472" fmla="val 62"/>
              <a:gd name="f473" fmla="val 621"/>
              <a:gd name="f474" fmla="val 630"/>
              <a:gd name="f475" fmla="val 38"/>
              <a:gd name="f476" fmla="val 16"/>
              <a:gd name="f477" fmla="val 632"/>
              <a:gd name="f478" fmla="val 5"/>
              <a:gd name="f479" fmla="val 635"/>
              <a:gd name="f480" fmla="val 3"/>
              <a:gd name="f481" fmla="val 645"/>
              <a:gd name="f482" fmla="val 66"/>
              <a:gd name="f483" fmla="val 860"/>
              <a:gd name="f484" fmla="val 881"/>
              <a:gd name="f485" fmla="val 873"/>
              <a:gd name="f486" fmla="val 839"/>
              <a:gd name="f487" fmla="val 821"/>
              <a:gd name="f488" fmla="val 403"/>
              <a:gd name="f489" fmla="val 814"/>
              <a:gd name="f490" fmla="val 810"/>
              <a:gd name="f491" fmla="val 805"/>
              <a:gd name="f492" fmla="val 804"/>
              <a:gd name="f493" fmla="val 802"/>
              <a:gd name="f494" fmla="val 798"/>
              <a:gd name="f495" fmla="val 344"/>
              <a:gd name="f496" fmla="val 791"/>
              <a:gd name="f497" fmla="val 788"/>
              <a:gd name="f498" fmla="val 777"/>
              <a:gd name="f499" fmla="val 792"/>
              <a:gd name="f500" fmla="val 800"/>
              <a:gd name="f501" fmla="val 796"/>
              <a:gd name="f502" fmla="val 786"/>
              <a:gd name="f503" fmla="val 757"/>
              <a:gd name="f504" fmla="val 756"/>
              <a:gd name="f505" fmla="val 754"/>
              <a:gd name="f506" fmla="val 342"/>
              <a:gd name="f507" fmla="val 743"/>
              <a:gd name="f508" fmla="val 324"/>
              <a:gd name="f509" fmla="val 736"/>
              <a:gd name="f510" fmla="val 727"/>
              <a:gd name="f511" fmla="val 331"/>
              <a:gd name="f512" fmla="val 729"/>
              <a:gd name="f513" fmla="val 733"/>
              <a:gd name="f514" fmla="val 746"/>
              <a:gd name="f515" fmla="val 364"/>
              <a:gd name="f516" fmla="val 755"/>
              <a:gd name="f517" fmla="val 751"/>
              <a:gd name="f518" fmla="val 745"/>
              <a:gd name="f519" fmla="val 720"/>
              <a:gd name="f520" fmla="val 707"/>
              <a:gd name="f521" fmla="val 704"/>
              <a:gd name="f522" fmla="val 702"/>
              <a:gd name="f523" fmla="val 696"/>
              <a:gd name="f524" fmla="val 687"/>
              <a:gd name="f525" fmla="val 684"/>
              <a:gd name="f526" fmla="val 681"/>
              <a:gd name="f527" fmla="val 678"/>
              <a:gd name="f528" fmla="val 675"/>
              <a:gd name="f529" fmla="val 676"/>
              <a:gd name="f530" fmla="val 692"/>
              <a:gd name="f531" fmla="val 701"/>
              <a:gd name="f532" fmla="val 700"/>
              <a:gd name="f533" fmla="val 665"/>
              <a:gd name="f534" fmla="val 654"/>
              <a:gd name="f535" fmla="val 653"/>
              <a:gd name="f536" fmla="val 652"/>
              <a:gd name="f537" fmla="val 651"/>
              <a:gd name="f538" fmla="val 343"/>
              <a:gd name="f539" fmla="val 639"/>
              <a:gd name="f540" fmla="val 627"/>
              <a:gd name="f541" fmla="val 625"/>
              <a:gd name="f542" fmla="val 622"/>
              <a:gd name="f543" fmla="val 624"/>
              <a:gd name="f544" fmla="val 629"/>
              <a:gd name="f545" fmla="val 638"/>
              <a:gd name="f546" fmla="val 660"/>
              <a:gd name="f547" fmla="val 656"/>
              <a:gd name="f548" fmla="val 620"/>
              <a:gd name="f549" fmla="val 618"/>
              <a:gd name="f550" fmla="val 615"/>
              <a:gd name="f551" fmla="val 613"/>
              <a:gd name="f552" fmla="val 602"/>
              <a:gd name="f553" fmla="val 592"/>
              <a:gd name="f554" fmla="val 588"/>
              <a:gd name="f555" fmla="val 589"/>
              <a:gd name="f556" fmla="val 600"/>
              <a:gd name="f557" fmla="val 598"/>
              <a:gd name="f558" fmla="val 585"/>
              <a:gd name="f559" fmla="val 570"/>
              <a:gd name="f560" fmla="val 556"/>
              <a:gd name="f561" fmla="val 543"/>
              <a:gd name="f562" fmla="val 539"/>
              <a:gd name="f563" fmla="val 537"/>
              <a:gd name="f564" fmla="val 545"/>
              <a:gd name="f565" fmla="val 551"/>
              <a:gd name="f566" fmla="val 566"/>
              <a:gd name="f567" fmla="val 574"/>
              <a:gd name="f568" fmla="val 597"/>
              <a:gd name="f569" fmla="val 582"/>
              <a:gd name="f570" fmla="val 581"/>
              <a:gd name="f571" fmla="val 423"/>
              <a:gd name="f572" fmla="val 579"/>
              <a:gd name="f573" fmla="val 604"/>
              <a:gd name="f574" fmla="val 605"/>
              <a:gd name="f575" fmla="val 612"/>
              <a:gd name="f576" fmla="val 623"/>
              <a:gd name="f577" fmla="val 669"/>
              <a:gd name="f578" fmla="val 671"/>
              <a:gd name="f579" fmla="val 664"/>
              <a:gd name="f580" fmla="val 662"/>
              <a:gd name="f581" fmla="val 619"/>
              <a:gd name="f582" fmla="val 616"/>
              <a:gd name="f583" fmla="val 649"/>
              <a:gd name="f584" fmla="val 695"/>
              <a:gd name="f585" fmla="val 716"/>
              <a:gd name="f586" fmla="val 706"/>
              <a:gd name="f587" fmla="val 691"/>
              <a:gd name="f588" fmla="val 682"/>
              <a:gd name="f589" fmla="val 680"/>
              <a:gd name="f590" fmla="val 679"/>
              <a:gd name="f591" fmla="val 708"/>
              <a:gd name="f592" fmla="val 184"/>
              <a:gd name="f593" fmla="val 969"/>
              <a:gd name="f594" fmla="val 992"/>
              <a:gd name="f595" fmla="val 195"/>
              <a:gd name="f596" fmla="val 1038"/>
              <a:gd name="f597" fmla="val 1058"/>
              <a:gd name="f598" fmla="val 215"/>
              <a:gd name="f599" fmla="val 1078"/>
              <a:gd name="f600" fmla="val 1098"/>
              <a:gd name="f601" fmla="val 259"/>
              <a:gd name="f602" fmla="val 1103"/>
              <a:gd name="f603" fmla="val 1105"/>
              <a:gd name="f604" fmla="val 1112"/>
              <a:gd name="f605" fmla="val 282"/>
              <a:gd name="f606" fmla="val 1116"/>
              <a:gd name="f607" fmla="val 286"/>
              <a:gd name="f608" fmla="val 291"/>
              <a:gd name="f609" fmla="val 1115"/>
              <a:gd name="f610" fmla="val 1119"/>
              <a:gd name="f611" fmla="val 1121"/>
              <a:gd name="f612" fmla="val 1127"/>
              <a:gd name="f613" fmla="val 1134"/>
              <a:gd name="f614" fmla="val 1136"/>
              <a:gd name="f615" fmla="val 1139"/>
              <a:gd name="f616" fmla="val 1144"/>
              <a:gd name="f617" fmla="val 1152"/>
              <a:gd name="f618" fmla="val 453"/>
              <a:gd name="f619" fmla="val 1146"/>
              <a:gd name="f620" fmla="val 473"/>
              <a:gd name="f621" fmla="val 1151"/>
              <a:gd name="f622" fmla="val 477"/>
              <a:gd name="f623" fmla="val 1148"/>
              <a:gd name="f624" fmla="val 489"/>
              <a:gd name="f625" fmla="val 1145"/>
              <a:gd name="f626" fmla="val 497"/>
              <a:gd name="f627" fmla="val 520"/>
              <a:gd name="f628" fmla="val 541"/>
              <a:gd name="f629" fmla="val 1130"/>
              <a:gd name="f630" fmla="val 1126"/>
              <a:gd name="f631" fmla="val 1111"/>
              <a:gd name="f632" fmla="val 642"/>
              <a:gd name="f633" fmla="val 1101"/>
              <a:gd name="f634" fmla="val 658"/>
              <a:gd name="f635" fmla="val 1093"/>
              <a:gd name="f636" fmla="val 1092"/>
              <a:gd name="f637" fmla="val 1088"/>
              <a:gd name="f638" fmla="val 1084"/>
              <a:gd name="f639" fmla="val 666"/>
              <a:gd name="f640" fmla="val 1080"/>
              <a:gd name="f641" fmla="val 1079"/>
              <a:gd name="f642" fmla="val 1075"/>
              <a:gd name="f643" fmla="val 690"/>
              <a:gd name="f644" fmla="val 1062"/>
              <a:gd name="f645" fmla="val 1049"/>
              <a:gd name="f646" fmla="val 1029"/>
              <a:gd name="f647" fmla="val 713"/>
              <a:gd name="f648" fmla="val 986"/>
              <a:gd name="f649" fmla="val 714"/>
              <a:gd name="f650" fmla="val 976"/>
              <a:gd name="f651" fmla="val 967"/>
              <a:gd name="f652" fmla="val 715"/>
              <a:gd name="f653" fmla="val 957"/>
              <a:gd name="f654" fmla="val 712"/>
              <a:gd name="f655" fmla="val 947"/>
              <a:gd name="f656" fmla="val 941"/>
              <a:gd name="f657" fmla="val 946"/>
              <a:gd name="f658" fmla="val 952"/>
              <a:gd name="f659" fmla="val 956"/>
              <a:gd name="f660" fmla="val 646"/>
              <a:gd name="f661" fmla="val 958"/>
              <a:gd name="f662" fmla="val 960"/>
              <a:gd name="f663" fmla="val 970"/>
              <a:gd name="f664" fmla="val 968"/>
              <a:gd name="f665" fmla="val 972"/>
              <a:gd name="f666" fmla="val 595"/>
              <a:gd name="f667" fmla="val 978"/>
              <a:gd name="f668" fmla="val 564"/>
              <a:gd name="f669" fmla="val 977"/>
              <a:gd name="f670" fmla="val 558"/>
              <a:gd name="f671" fmla="val 981"/>
              <a:gd name="f672" fmla="val 983"/>
              <a:gd name="f673" fmla="val 549"/>
              <a:gd name="f674" fmla="val 988"/>
              <a:gd name="f675" fmla="val 528"/>
              <a:gd name="f676" fmla="val 974"/>
              <a:gd name="f677" fmla="val 516"/>
              <a:gd name="f678" fmla="val 975"/>
              <a:gd name="f679" fmla="val 505"/>
              <a:gd name="f680" fmla="val 985"/>
              <a:gd name="f681" fmla="val 499"/>
              <a:gd name="f682" fmla="val 990"/>
              <a:gd name="f683" fmla="val 991"/>
              <a:gd name="f684" fmla="val 467"/>
              <a:gd name="f685" fmla="val 982"/>
              <a:gd name="f686" fmla="val 987"/>
              <a:gd name="f687" fmla="val 980"/>
              <a:gd name="f688" fmla="val 269"/>
              <a:gd name="f689" fmla="val 251"/>
              <a:gd name="f690" fmla="val 250"/>
              <a:gd name="f691" fmla="val 237"/>
              <a:gd name="f692" fmla="val 954"/>
              <a:gd name="f693" fmla="val 949"/>
              <a:gd name="f694" fmla="val 944"/>
              <a:gd name="f695" fmla="val 587"/>
              <a:gd name="f696" fmla="val 550"/>
              <a:gd name="f697" fmla="val 535"/>
              <a:gd name="f698" fmla="val 739"/>
              <a:gd name="f699" fmla="val 778"/>
              <a:gd name="f700" fmla="val 724"/>
              <a:gd name="f701" fmla="val 236"/>
              <a:gd name="f702" fmla="val 115"/>
              <a:gd name="f703" fmla="val 169"/>
              <a:gd name="f704" fmla="val 305"/>
              <a:gd name="f705" fmla="val 496"/>
              <a:gd name="f706" fmla="val 832"/>
              <a:gd name="f707" fmla="val 861"/>
              <a:gd name="f708" fmla="val 868"/>
              <a:gd name="f709" fmla="val 875"/>
              <a:gd name="f710" fmla="val 867"/>
              <a:gd name="f711" fmla="val 444"/>
              <a:gd name="f712" fmla="val 458"/>
              <a:gd name="f713" fmla="val 474"/>
              <a:gd name="f714" fmla="val 501"/>
              <a:gd name="f715" fmla="val 504"/>
              <a:gd name="f716" fmla="val 846"/>
              <a:gd name="f717" fmla="val 830"/>
              <a:gd name="f718" fmla="val 748"/>
              <a:gd name="f719" fmla="val 710"/>
              <a:gd name="f720" fmla="val 446"/>
              <a:gd name="f721" fmla="val 711"/>
              <a:gd name="f722" fmla="val 721"/>
              <a:gd name="f723" fmla="val 732"/>
              <a:gd name="f724" fmla="val 772"/>
              <a:gd name="f725" fmla="val 258"/>
              <a:gd name="f726" fmla="val 263"/>
              <a:gd name="f727" fmla="val 283"/>
              <a:gd name="f728" fmla="val 284"/>
              <a:gd name="f729" fmla="val 410"/>
              <a:gd name="f730" fmla="val 293"/>
              <a:gd name="f731" fmla="val 299"/>
              <a:gd name="f732" fmla="val 301"/>
              <a:gd name="f733" fmla="val 402"/>
              <a:gd name="f734" fmla="val 334"/>
              <a:gd name="f735" fmla="val 448"/>
              <a:gd name="f736" fmla="val 464"/>
              <a:gd name="f737" fmla="val 485"/>
              <a:gd name="f738" fmla="val 486"/>
              <a:gd name="f739" fmla="val 483"/>
              <a:gd name="f740" fmla="val 480"/>
              <a:gd name="f741" fmla="val 487"/>
              <a:gd name="f742" fmla="val 493"/>
              <a:gd name="f743" fmla="val 498"/>
              <a:gd name="f744" fmla="val 511"/>
              <a:gd name="f745" fmla="val 517"/>
              <a:gd name="f746" fmla="val 523"/>
              <a:gd name="f747" fmla="val 515"/>
              <a:gd name="f748" fmla="val 510"/>
              <a:gd name="f749" fmla="val 288"/>
              <a:gd name="f750" fmla="val 270"/>
              <a:gd name="f751" fmla="val 512"/>
              <a:gd name="f752" fmla="val 272"/>
              <a:gd name="f753" fmla="val 530"/>
              <a:gd name="f754" fmla="val 529"/>
              <a:gd name="f755" fmla="val 255"/>
              <a:gd name="f756" fmla="val 513"/>
              <a:gd name="f757" fmla="val 508"/>
              <a:gd name="f758" fmla="val 502"/>
              <a:gd name="f759" fmla="val 242"/>
              <a:gd name="f760" fmla="val 507"/>
              <a:gd name="f761" fmla="val 239"/>
              <a:gd name="f762" fmla="val 233"/>
              <a:gd name="f763" fmla="val 227"/>
              <a:gd name="f764" fmla="val 208"/>
              <a:gd name="f765" fmla="val 491"/>
              <a:gd name="f766" fmla="val 488"/>
              <a:gd name="f767" fmla="val 229"/>
              <a:gd name="f768" fmla="val 482"/>
              <a:gd name="f769" fmla="val 219"/>
              <a:gd name="f770" fmla="val 479"/>
              <a:gd name="f771" fmla="val 211"/>
              <a:gd name="f772" fmla="val 217"/>
              <a:gd name="f773" fmla="val 449"/>
              <a:gd name="f774" fmla="val 214"/>
              <a:gd name="f775" fmla="val 210"/>
              <a:gd name="f776" fmla="val 191"/>
              <a:gd name="f777" fmla="val 234"/>
              <a:gd name="f778" fmla="val 240"/>
              <a:gd name="f779" fmla="val 165"/>
              <a:gd name="f780" fmla="val 249"/>
              <a:gd name="f781" fmla="val 161"/>
              <a:gd name="f782" fmla="val 256"/>
              <a:gd name="f783" fmla="val 159"/>
              <a:gd name="f784" fmla="val 279"/>
              <a:gd name="f785" fmla="val 141"/>
              <a:gd name="f786" fmla="val 248"/>
              <a:gd name="f787" fmla="val 138"/>
              <a:gd name="f788" fmla="val 139"/>
              <a:gd name="f789" fmla="val 143"/>
              <a:gd name="f790" fmla="val 128"/>
              <a:gd name="f791" fmla="val 105"/>
              <a:gd name="f792" fmla="val 204"/>
              <a:gd name="f793" fmla="val 201"/>
              <a:gd name="f794" fmla="val 200"/>
              <a:gd name="f795" fmla="val 118"/>
              <a:gd name="f796" fmla="val 110"/>
              <a:gd name="f797" fmla="val 130"/>
              <a:gd name="f798" fmla="val 182"/>
              <a:gd name="f799" fmla="val 149"/>
              <a:gd name="f800" fmla="val 176"/>
              <a:gd name="f801" fmla="val 164"/>
              <a:gd name="f802" fmla="val 158"/>
              <a:gd name="f803" fmla="val 157"/>
              <a:gd name="f804" fmla="val 179"/>
              <a:gd name="f805" fmla="val 192"/>
              <a:gd name="f806" fmla="val 226"/>
              <a:gd name="f807" fmla="val 230"/>
              <a:gd name="f808" fmla="val 232"/>
              <a:gd name="f809" fmla="val 246"/>
              <a:gd name="f810" fmla="val 187"/>
              <a:gd name="f811" fmla="val 267"/>
              <a:gd name="f812" fmla="val 640"/>
              <a:gd name="f813" fmla="val 603"/>
              <a:gd name="f814" fmla="val 633"/>
              <a:gd name="f815" fmla="val 617"/>
              <a:gd name="f816" fmla="val 637"/>
              <a:gd name="f817" fmla="val 644"/>
              <a:gd name="f818" fmla="val 647"/>
              <a:gd name="f819" fmla="val 650"/>
              <a:gd name="f820" fmla="val 648"/>
              <a:gd name="f821" fmla="val 655"/>
              <a:gd name="f822" fmla="val 661"/>
              <a:gd name="f823" fmla="val 668"/>
              <a:gd name="f824" fmla="val 672"/>
              <a:gd name="f825" fmla="val 670"/>
              <a:gd name="f826" fmla="val 688"/>
              <a:gd name="f827" fmla="val 694"/>
              <a:gd name="f828" fmla="val 705"/>
              <a:gd name="f829" fmla="val 717"/>
              <a:gd name="f830" fmla="val 738"/>
              <a:gd name="f831" fmla="val 725"/>
              <a:gd name="f832" fmla="val 734"/>
              <a:gd name="f833" fmla="val 129"/>
              <a:gd name="f834" fmla="val 135"/>
              <a:gd name="f835" fmla="val 703"/>
              <a:gd name="f836" fmla="val 106"/>
              <a:gd name="f837" fmla="val 698"/>
              <a:gd name="f838" fmla="val 689"/>
              <a:gd name="f839" fmla="val 120"/>
              <a:gd name="f840" fmla="val 685"/>
              <a:gd name="f841" fmla="val 673"/>
              <a:gd name="f842" fmla="val 121"/>
              <a:gd name="f843" fmla="val 663"/>
              <a:gd name="f844" fmla="val 1166"/>
              <a:gd name="f845" fmla="val 1161"/>
              <a:gd name="f846" fmla="val 1157"/>
              <a:gd name="f847" fmla="val 1169"/>
              <a:gd name="f848" fmla="val 1181"/>
              <a:gd name="f849" fmla="val 1190"/>
              <a:gd name="f850" fmla="val 578"/>
              <a:gd name="f851" fmla="val 1194"/>
              <a:gd name="f852" fmla="val 1193"/>
              <a:gd name="f853" fmla="val 1191"/>
              <a:gd name="f854" fmla="val 540"/>
              <a:gd name="f855" fmla="val 1189"/>
              <a:gd name="f856" fmla="val 1192"/>
              <a:gd name="f857" fmla="val 1202"/>
              <a:gd name="f858" fmla="val 1219"/>
              <a:gd name="f859" fmla="val 469"/>
              <a:gd name="f860" fmla="val 1233"/>
              <a:gd name="f861" fmla="val 1246"/>
              <a:gd name="f862" fmla="val 1255"/>
              <a:gd name="f863" fmla="val 1269"/>
              <a:gd name="f864" fmla="val 1262"/>
              <a:gd name="f865" fmla="val 1257"/>
              <a:gd name="f866" fmla="val 544"/>
              <a:gd name="f867" fmla="val 542"/>
              <a:gd name="f868" fmla="val 1236"/>
              <a:gd name="f869" fmla="val 538"/>
              <a:gd name="f870" fmla="val 1238"/>
              <a:gd name="f871" fmla="val 1240"/>
              <a:gd name="f872" fmla="val 1252"/>
              <a:gd name="f873" fmla="val 1259"/>
              <a:gd name="f874" fmla="val 1244"/>
              <a:gd name="f875" fmla="val 1218"/>
              <a:gd name="f876" fmla="val 1207"/>
              <a:gd name="f877" fmla="val 1200"/>
              <a:gd name="f878" fmla="val 1195"/>
              <a:gd name="f879" fmla="val 1197"/>
              <a:gd name="f880" fmla="val 1196"/>
              <a:gd name="f881" fmla="val 1186"/>
              <a:gd name="f882" fmla="val 1174"/>
              <a:gd name="f883" fmla="val 1164"/>
              <a:gd name="f884" fmla="val 1158"/>
              <a:gd name="f885" fmla="val 1155"/>
              <a:gd name="f886" fmla="val 1156"/>
              <a:gd name="f887" fmla="val 1163"/>
              <a:gd name="f888" fmla="val 1153"/>
              <a:gd name="f889" fmla="val 1183"/>
              <a:gd name="f890" fmla="val 1201"/>
              <a:gd name="f891" fmla="val 1199"/>
              <a:gd name="f892" fmla="val 1198"/>
              <a:gd name="f893" fmla="val 1204"/>
              <a:gd name="f894" fmla="val 1211"/>
              <a:gd name="f895" fmla="val 1221"/>
              <a:gd name="f896" fmla="val 1232"/>
              <a:gd name="f897" fmla="val 1243"/>
              <a:gd name="f898" fmla="val 1251"/>
              <a:gd name="f899" fmla="val 1258"/>
              <a:gd name="f900" fmla="val 1253"/>
              <a:gd name="f901" fmla="val 1247"/>
              <a:gd name="f902" fmla="val 1229"/>
              <a:gd name="f903" fmla="val 1266"/>
              <a:gd name="f904" fmla="val 1264"/>
              <a:gd name="f905" fmla="val 1249"/>
              <a:gd name="f906" fmla="val 1231"/>
              <a:gd name="f907" fmla="val 1180"/>
              <a:gd name="f908" fmla="val 292"/>
              <a:gd name="f909" fmla="val 1159"/>
              <a:gd name="f910" fmla="val 65"/>
              <a:gd name="f911" fmla="val 68"/>
              <a:gd name="f912" fmla="val 51"/>
              <a:gd name="f913" fmla="val 49"/>
              <a:gd name="f914" fmla="val 42"/>
              <a:gd name="f915" fmla="val 44"/>
              <a:gd name="f916" fmla="val 103"/>
              <a:gd name="f917" fmla="val 295"/>
              <a:gd name="f918" fmla="val 100"/>
              <a:gd name="f919" fmla="val 85"/>
              <a:gd name="f920" fmla="val 77"/>
              <a:gd name="f921" fmla="val 82"/>
              <a:gd name="f922" fmla="val 290"/>
              <a:gd name="f923" fmla="val 86"/>
              <a:gd name="f924" fmla="val 70"/>
              <a:gd name="f925" fmla="val 799"/>
              <a:gd name="f926" fmla="val 812"/>
              <a:gd name="f927" fmla="val 850"/>
              <a:gd name="f928" fmla="val 835"/>
              <a:gd name="f929" fmla="val 826"/>
              <a:gd name="f930" fmla="val 827"/>
              <a:gd name="f931" fmla="val 937"/>
              <a:gd name="f932" fmla="val 922"/>
              <a:gd name="f933" fmla="val 905"/>
              <a:gd name="f934" fmla="val 880"/>
              <a:gd name="f935" fmla="val 884"/>
              <a:gd name="f936" fmla="val 908"/>
              <a:gd name="f937" fmla="val 926"/>
              <a:gd name="f938" fmla="val 938"/>
              <a:gd name="f939" fmla="val 931"/>
              <a:gd name="f940" fmla="val 930"/>
              <a:gd name="f941" fmla="val 928"/>
              <a:gd name="f942" fmla="val 568"/>
              <a:gd name="f943" fmla="val 925"/>
              <a:gd name="f944" fmla="val 560"/>
              <a:gd name="f945" fmla="val 907"/>
              <a:gd name="f946" fmla="val 909"/>
              <a:gd name="f947" fmla="val 927"/>
              <a:gd name="f948" fmla="val 943"/>
              <a:gd name="f949" fmla="val 546"/>
              <a:gd name="f950" fmla="val 553"/>
              <a:gd name="f951" fmla="val 950"/>
              <a:gd name="f952" fmla="val 939"/>
              <a:gd name="f953" fmla="val 844"/>
              <a:gd name="f954" fmla="val 870"/>
              <a:gd name="f955" fmla="val 874"/>
              <a:gd name="f956" fmla="val 205"/>
              <a:gd name="f957" fmla="val 852"/>
              <a:gd name="f958" fmla="val 697"/>
              <a:gd name="f959" fmla="val 683"/>
              <a:gd name="f960" fmla="val 872"/>
              <a:gd name="f961" fmla="val 576"/>
              <a:gd name="f962" fmla="val 862"/>
              <a:gd name="f963" fmla="val 561"/>
              <a:gd name="f964" fmla="val 548"/>
              <a:gd name="f965" fmla="val 863"/>
              <a:gd name="f966" fmla="val 917"/>
              <a:gd name="f967" fmla="val 919"/>
              <a:gd name="f968" fmla="val 897"/>
              <a:gd name="f969" fmla="val 793"/>
              <a:gd name="f970" fmla="val 785"/>
              <a:gd name="f971" fmla="val 628"/>
              <a:gd name="f972" fmla="val 761"/>
              <a:gd name="f973" fmla="val 808"/>
              <a:gd name="f974" fmla="val 763"/>
              <a:gd name="f975" fmla="val 795"/>
              <a:gd name="f976" fmla="val 789"/>
              <a:gd name="f977" fmla="val 767"/>
              <a:gd name="f978" fmla="val 759"/>
              <a:gd name="f979" fmla="val 823"/>
              <a:gd name="f980" fmla="val 820"/>
              <a:gd name="f981" fmla="val 752"/>
              <a:gd name="f982" fmla="val 815"/>
              <a:gd name="f983" fmla="val 828"/>
              <a:gd name="f984" fmla="val 782"/>
              <a:gd name="f985" fmla="val 809"/>
              <a:gd name="f986" fmla="val 634"/>
              <a:gd name="f987" fmla="val 831"/>
              <a:gd name="f988" fmla="val 643"/>
              <a:gd name="f989" fmla="val 869"/>
              <a:gd name="f990" fmla="val 882"/>
              <a:gd name="f991" fmla="val 845"/>
              <a:gd name="f992" fmla="val 514"/>
              <a:gd name="f993" fmla="val 452"/>
              <a:gd name="f994" fmla="val 547"/>
              <a:gd name="f995" fmla="val 559"/>
              <a:gd name="f996" fmla="val 1120"/>
              <a:gd name="f997" fmla="val 1104"/>
              <a:gd name="f998" fmla="val 1096"/>
              <a:gd name="f999" fmla="val 1095"/>
              <a:gd name="f1000" fmla="val 1097"/>
              <a:gd name="f1001" fmla="val 1100"/>
              <a:gd name="f1002" fmla="val 1123"/>
              <a:gd name="f1003" fmla="val 1138"/>
              <a:gd name="f1004" fmla="val 1137"/>
              <a:gd name="f1005" fmla="val 1131"/>
              <a:gd name="f1006" fmla="val 1117"/>
              <a:gd name="f1007" fmla="val 1091"/>
              <a:gd name="f1008" fmla="val 699"/>
              <a:gd name="f1009" fmla="val 1102"/>
              <a:gd name="f1010" fmla="val 1110"/>
              <a:gd name="f1011" fmla="val 1135"/>
              <a:gd name="f1012" fmla="val 834"/>
              <a:gd name="f1013" fmla="val 29"/>
              <a:gd name="f1014" fmla="val 26"/>
              <a:gd name="f1015" fmla="val 39"/>
              <a:gd name="f1016" fmla="val 48"/>
              <a:gd name="f1017" fmla="+- 0 0 -90"/>
              <a:gd name="f1018" fmla="*/ f4 1 889"/>
              <a:gd name="f1019" fmla="*/ f5 1 1304"/>
              <a:gd name="f1020" fmla="val f6"/>
              <a:gd name="f1021" fmla="val f7"/>
              <a:gd name="f1022" fmla="val f8"/>
              <a:gd name="f1023" fmla="*/ f1017 f0 1"/>
              <a:gd name="f1024" fmla="+- f1022 0 f1020"/>
              <a:gd name="f1025" fmla="+- f1021 0 f1020"/>
              <a:gd name="f1026" fmla="*/ f1023 1 f3"/>
              <a:gd name="f1027" fmla="*/ f1025 1 889"/>
              <a:gd name="f1028" fmla="*/ f1024 1 1304"/>
              <a:gd name="f1029" fmla="*/ 803 f1025 1"/>
              <a:gd name="f1030" fmla="*/ 431 f1024 1"/>
              <a:gd name="f1031" fmla="*/ 855 f1025 1"/>
              <a:gd name="f1032" fmla="*/ 481 f1024 1"/>
              <a:gd name="f1033" fmla="*/ 356 f1025 1"/>
              <a:gd name="f1034" fmla="*/ 1291 f1024 1"/>
              <a:gd name="f1035" fmla="*/ 37 f1025 1"/>
              <a:gd name="f1036" fmla="*/ 478 f1024 1"/>
              <a:gd name="f1037" fmla="*/ 99 f1025 1"/>
              <a:gd name="f1038" fmla="*/ 209 f1025 1"/>
              <a:gd name="f1039" fmla="*/ 427 f1024 1"/>
              <a:gd name="f1040" fmla="*/ 275 f1025 1"/>
              <a:gd name="f1041" fmla="*/ 387 f1024 1"/>
              <a:gd name="f1042" fmla="*/ 362 f1025 1"/>
              <a:gd name="f1043" fmla="*/ 404 f1024 1"/>
              <a:gd name="f1044" fmla="*/ 340 f1024 1"/>
              <a:gd name="f1045" fmla="*/ 147 f1025 1"/>
              <a:gd name="f1046" fmla="*/ 376 f1024 1"/>
              <a:gd name="f1047" fmla="*/ 111 f1025 1"/>
              <a:gd name="f1048" fmla="*/ 372 f1024 1"/>
              <a:gd name="f1049" fmla="*/ 300 f1025 1"/>
              <a:gd name="f1050" fmla="*/ 61 f1024 1"/>
              <a:gd name="f1051" fmla="*/ 881 f1025 1"/>
              <a:gd name="f1052" fmla="*/ 308 f1024 1"/>
              <a:gd name="f1053" fmla="*/ 806 f1025 1"/>
              <a:gd name="f1054" fmla="*/ 389 f1024 1"/>
              <a:gd name="f1055" fmla="*/ 704 f1025 1"/>
              <a:gd name="f1056" fmla="*/ 344 f1024 1"/>
              <a:gd name="f1057" fmla="*/ 622 f1025 1"/>
              <a:gd name="f1058" fmla="*/ 332 f1024 1"/>
              <a:gd name="f1059" fmla="*/ 598 f1025 1"/>
              <a:gd name="f1060" fmla="*/ 605 f1025 1"/>
              <a:gd name="f1061" fmla="*/ 405 f1024 1"/>
              <a:gd name="f1062" fmla="*/ 682 f1025 1"/>
              <a:gd name="f1063" fmla="*/ 414 f1024 1"/>
              <a:gd name="f1064" fmla="*/ 1136 f1024 1"/>
              <a:gd name="f1065" fmla="*/ 695 f1025 1"/>
              <a:gd name="f1066" fmla="*/ 1049 f1024 1"/>
              <a:gd name="f1067" fmla="*/ 505 f1025 1"/>
              <a:gd name="f1068" fmla="*/ 985 f1024 1"/>
              <a:gd name="f1069" fmla="*/ 253 f1025 1"/>
              <a:gd name="f1070" fmla="*/ 956 f1024 1"/>
              <a:gd name="f1071" fmla="*/ 115 f1025 1"/>
              <a:gd name="f1072" fmla="*/ 620 f1024 1"/>
              <a:gd name="f1073" fmla="*/ 459 f1025 1"/>
              <a:gd name="f1074" fmla="*/ 710 f1024 1"/>
              <a:gd name="f1075" fmla="*/ 396 f1025 1"/>
              <a:gd name="f1076" fmla="*/ 302 f1024 1"/>
              <a:gd name="f1077" fmla="*/ 484 f1025 1"/>
              <a:gd name="f1078" fmla="*/ 328 f1024 1"/>
              <a:gd name="f1079" fmla="*/ 517 f1025 1"/>
              <a:gd name="f1080" fmla="*/ 255 f1024 1"/>
              <a:gd name="f1081" fmla="*/ 461 f1025 1"/>
              <a:gd name="f1082" fmla="*/ 213 f1024 1"/>
              <a:gd name="f1083" fmla="*/ 387 f1025 1"/>
              <a:gd name="f1084" fmla="*/ 229 f1024 1"/>
              <a:gd name="f1085" fmla="*/ 239 f1025 1"/>
              <a:gd name="f1086" fmla="*/ 141 f1024 1"/>
              <a:gd name="f1087" fmla="*/ 178 f1025 1"/>
              <a:gd name="f1088" fmla="*/ 124 f1024 1"/>
              <a:gd name="f1089" fmla="*/ 142 f1025 1"/>
              <a:gd name="f1090" fmla="*/ 178 f1024 1"/>
              <a:gd name="f1091" fmla="*/ 182 f1025 1"/>
              <a:gd name="f1092" fmla="*/ 226 f1024 1"/>
              <a:gd name="f1093" fmla="*/ 214 f1024 1"/>
              <a:gd name="f1094" fmla="*/ 614 f1025 1"/>
              <a:gd name="f1095" fmla="*/ 177 f1024 1"/>
              <a:gd name="f1096" fmla="*/ 648 f1025 1"/>
              <a:gd name="f1097" fmla="*/ 242 f1024 1"/>
              <a:gd name="f1098" fmla="*/ 731 f1025 1"/>
              <a:gd name="f1099" fmla="*/ 227 f1024 1"/>
              <a:gd name="f1100" fmla="*/ 739 f1025 1"/>
              <a:gd name="f1101" fmla="*/ 146 f1024 1"/>
              <a:gd name="f1102" fmla="*/ 666 f1025 1"/>
              <a:gd name="f1103" fmla="*/ 114 f1024 1"/>
              <a:gd name="f1104" fmla="*/ 580 f1025 1"/>
              <a:gd name="f1105" fmla="*/ 1166 f1024 1"/>
              <a:gd name="f1106" fmla="*/ 501 f1025 1"/>
              <a:gd name="f1107" fmla="*/ 1255 f1024 1"/>
              <a:gd name="f1108" fmla="*/ 284 f1025 1"/>
              <a:gd name="f1109" fmla="*/ 1183 f1024 1"/>
              <a:gd name="f1110" fmla="*/ 386 f1025 1"/>
              <a:gd name="f1111" fmla="*/ 1190 f1024 1"/>
              <a:gd name="f1112" fmla="*/ 51 f1025 1"/>
              <a:gd name="f1113" fmla="*/ 319 f1024 1"/>
              <a:gd name="f1114" fmla="*/ 802 f1025 1"/>
              <a:gd name="f1115" fmla="*/ 294 f1024 1"/>
              <a:gd name="f1116" fmla="*/ 816 f1025 1"/>
              <a:gd name="f1117" fmla="*/ 296 f1024 1"/>
              <a:gd name="f1118" fmla="*/ 523 f1025 1"/>
              <a:gd name="f1119" fmla="*/ 889 f1024 1"/>
              <a:gd name="f1120" fmla="*/ 217 f1025 1"/>
              <a:gd name="f1121" fmla="*/ 844 f1024 1"/>
              <a:gd name="f1122" fmla="*/ 652 f1025 1"/>
              <a:gd name="f1123" fmla="*/ 922 f1024 1"/>
              <a:gd name="f1124" fmla="*/ 750 f1025 1"/>
              <a:gd name="f1125" fmla="*/ 804 f1024 1"/>
              <a:gd name="f1126" fmla="*/ 711 f1025 1"/>
              <a:gd name="f1127" fmla="*/ 881 f1024 1"/>
              <a:gd name="f1128" fmla="*/ 262 f1025 1"/>
              <a:gd name="f1129" fmla="*/ 805 f1024 1"/>
              <a:gd name="f1130" fmla="*/ 141 f1025 1"/>
              <a:gd name="f1131" fmla="*/ 819 f1024 1"/>
              <a:gd name="f1132" fmla="*/ 452 f1025 1"/>
              <a:gd name="f1133" fmla="*/ 486 f1024 1"/>
              <a:gd name="f1134" fmla="*/ 541 f1025 1"/>
              <a:gd name="f1135" fmla="*/ 716 f1025 1"/>
              <a:gd name="f1136" fmla="*/ 1091 f1024 1"/>
              <a:gd name="f1137" fmla="*/ 850 f1025 1"/>
              <a:gd name="f1138" fmla="*/ 441 f1025 1"/>
              <a:gd name="f1139" fmla="*/ 434 f1024 1"/>
              <a:gd name="f1140" fmla="+- f1026 0 f1"/>
              <a:gd name="f1141" fmla="*/ f1029 1 889"/>
              <a:gd name="f1142" fmla="*/ f1030 1 1304"/>
              <a:gd name="f1143" fmla="*/ f1031 1 889"/>
              <a:gd name="f1144" fmla="*/ f1032 1 1304"/>
              <a:gd name="f1145" fmla="*/ f1033 1 889"/>
              <a:gd name="f1146" fmla="*/ f1034 1 1304"/>
              <a:gd name="f1147" fmla="*/ f1035 1 889"/>
              <a:gd name="f1148" fmla="*/ f1036 1 1304"/>
              <a:gd name="f1149" fmla="*/ f1037 1 889"/>
              <a:gd name="f1150" fmla="*/ f1038 1 889"/>
              <a:gd name="f1151" fmla="*/ f1039 1 1304"/>
              <a:gd name="f1152" fmla="*/ f1040 1 889"/>
              <a:gd name="f1153" fmla="*/ f1041 1 1304"/>
              <a:gd name="f1154" fmla="*/ f1042 1 889"/>
              <a:gd name="f1155" fmla="*/ f1043 1 1304"/>
              <a:gd name="f1156" fmla="*/ f1044 1 1304"/>
              <a:gd name="f1157" fmla="*/ f1045 1 889"/>
              <a:gd name="f1158" fmla="*/ f1046 1 1304"/>
              <a:gd name="f1159" fmla="*/ f1047 1 889"/>
              <a:gd name="f1160" fmla="*/ f1048 1 1304"/>
              <a:gd name="f1161" fmla="*/ f1049 1 889"/>
              <a:gd name="f1162" fmla="*/ f1050 1 1304"/>
              <a:gd name="f1163" fmla="*/ f1051 1 889"/>
              <a:gd name="f1164" fmla="*/ f1052 1 1304"/>
              <a:gd name="f1165" fmla="*/ f1053 1 889"/>
              <a:gd name="f1166" fmla="*/ f1054 1 1304"/>
              <a:gd name="f1167" fmla="*/ f1055 1 889"/>
              <a:gd name="f1168" fmla="*/ f1056 1 1304"/>
              <a:gd name="f1169" fmla="*/ f1057 1 889"/>
              <a:gd name="f1170" fmla="*/ f1058 1 1304"/>
              <a:gd name="f1171" fmla="*/ f1059 1 889"/>
              <a:gd name="f1172" fmla="*/ f1060 1 889"/>
              <a:gd name="f1173" fmla="*/ f1061 1 1304"/>
              <a:gd name="f1174" fmla="*/ f1062 1 889"/>
              <a:gd name="f1175" fmla="*/ f1063 1 1304"/>
              <a:gd name="f1176" fmla="*/ f1064 1 1304"/>
              <a:gd name="f1177" fmla="*/ f1065 1 889"/>
              <a:gd name="f1178" fmla="*/ f1066 1 1304"/>
              <a:gd name="f1179" fmla="*/ f1067 1 889"/>
              <a:gd name="f1180" fmla="*/ f1068 1 1304"/>
              <a:gd name="f1181" fmla="*/ f1069 1 889"/>
              <a:gd name="f1182" fmla="*/ f1070 1 1304"/>
              <a:gd name="f1183" fmla="*/ f1071 1 889"/>
              <a:gd name="f1184" fmla="*/ f1072 1 1304"/>
              <a:gd name="f1185" fmla="*/ f1073 1 889"/>
              <a:gd name="f1186" fmla="*/ f1074 1 1304"/>
              <a:gd name="f1187" fmla="*/ f1075 1 889"/>
              <a:gd name="f1188" fmla="*/ f1076 1 1304"/>
              <a:gd name="f1189" fmla="*/ f1077 1 889"/>
              <a:gd name="f1190" fmla="*/ f1078 1 1304"/>
              <a:gd name="f1191" fmla="*/ f1079 1 889"/>
              <a:gd name="f1192" fmla="*/ f1080 1 1304"/>
              <a:gd name="f1193" fmla="*/ f1081 1 889"/>
              <a:gd name="f1194" fmla="*/ f1082 1 1304"/>
              <a:gd name="f1195" fmla="*/ f1083 1 889"/>
              <a:gd name="f1196" fmla="*/ f1084 1 1304"/>
              <a:gd name="f1197" fmla="*/ f1085 1 889"/>
              <a:gd name="f1198" fmla="*/ f1086 1 1304"/>
              <a:gd name="f1199" fmla="*/ f1087 1 889"/>
              <a:gd name="f1200" fmla="*/ f1088 1 1304"/>
              <a:gd name="f1201" fmla="*/ f1089 1 889"/>
              <a:gd name="f1202" fmla="*/ f1090 1 1304"/>
              <a:gd name="f1203" fmla="*/ f1091 1 889"/>
              <a:gd name="f1204" fmla="*/ f1092 1 1304"/>
              <a:gd name="f1205" fmla="*/ f1093 1 1304"/>
              <a:gd name="f1206" fmla="*/ f1094 1 889"/>
              <a:gd name="f1207" fmla="*/ f1095 1 1304"/>
              <a:gd name="f1208" fmla="*/ f1096 1 889"/>
              <a:gd name="f1209" fmla="*/ f1097 1 1304"/>
              <a:gd name="f1210" fmla="*/ f1098 1 889"/>
              <a:gd name="f1211" fmla="*/ f1099 1 1304"/>
              <a:gd name="f1212" fmla="*/ f1100 1 889"/>
              <a:gd name="f1213" fmla="*/ f1101 1 1304"/>
              <a:gd name="f1214" fmla="*/ f1102 1 889"/>
              <a:gd name="f1215" fmla="*/ f1103 1 1304"/>
              <a:gd name="f1216" fmla="*/ f1104 1 889"/>
              <a:gd name="f1217" fmla="*/ f1105 1 1304"/>
              <a:gd name="f1218" fmla="*/ f1106 1 889"/>
              <a:gd name="f1219" fmla="*/ f1107 1 1304"/>
              <a:gd name="f1220" fmla="*/ f1108 1 889"/>
              <a:gd name="f1221" fmla="*/ f1109 1 1304"/>
              <a:gd name="f1222" fmla="*/ f1110 1 889"/>
              <a:gd name="f1223" fmla="*/ f1111 1 1304"/>
              <a:gd name="f1224" fmla="*/ f1112 1 889"/>
              <a:gd name="f1225" fmla="*/ f1113 1 1304"/>
              <a:gd name="f1226" fmla="*/ f1114 1 889"/>
              <a:gd name="f1227" fmla="*/ f1115 1 1304"/>
              <a:gd name="f1228" fmla="*/ f1116 1 889"/>
              <a:gd name="f1229" fmla="*/ f1117 1 1304"/>
              <a:gd name="f1230" fmla="*/ f1118 1 889"/>
              <a:gd name="f1231" fmla="*/ f1119 1 1304"/>
              <a:gd name="f1232" fmla="*/ f1120 1 889"/>
              <a:gd name="f1233" fmla="*/ f1121 1 1304"/>
              <a:gd name="f1234" fmla="*/ f1122 1 889"/>
              <a:gd name="f1235" fmla="*/ f1123 1 1304"/>
              <a:gd name="f1236" fmla="*/ f1124 1 889"/>
              <a:gd name="f1237" fmla="*/ f1125 1 1304"/>
              <a:gd name="f1238" fmla="*/ f1126 1 889"/>
              <a:gd name="f1239" fmla="*/ f1127 1 1304"/>
              <a:gd name="f1240" fmla="*/ f1128 1 889"/>
              <a:gd name="f1241" fmla="*/ f1129 1 1304"/>
              <a:gd name="f1242" fmla="*/ f1130 1 889"/>
              <a:gd name="f1243" fmla="*/ f1131 1 1304"/>
              <a:gd name="f1244" fmla="*/ f1132 1 889"/>
              <a:gd name="f1245" fmla="*/ f1133 1 1304"/>
              <a:gd name="f1246" fmla="*/ f1134 1 889"/>
              <a:gd name="f1247" fmla="*/ f1135 1 889"/>
              <a:gd name="f1248" fmla="*/ f1136 1 1304"/>
              <a:gd name="f1249" fmla="*/ f1137 1 889"/>
              <a:gd name="f1250" fmla="*/ f1138 1 889"/>
              <a:gd name="f1251" fmla="*/ f1139 1 1304"/>
              <a:gd name="f1252" fmla="*/ 0 1 f1027"/>
              <a:gd name="f1253" fmla="*/ f1021 1 f1027"/>
              <a:gd name="f1254" fmla="*/ 0 1 f1028"/>
              <a:gd name="f1255" fmla="*/ f1022 1 f1028"/>
              <a:gd name="f1256" fmla="*/ f1141 1 f1027"/>
              <a:gd name="f1257" fmla="*/ f1142 1 f1028"/>
              <a:gd name="f1258" fmla="*/ f1143 1 f1027"/>
              <a:gd name="f1259" fmla="*/ f1144 1 f1028"/>
              <a:gd name="f1260" fmla="*/ f1145 1 f1027"/>
              <a:gd name="f1261" fmla="*/ f1146 1 f1028"/>
              <a:gd name="f1262" fmla="*/ f1147 1 f1027"/>
              <a:gd name="f1263" fmla="*/ f1148 1 f1028"/>
              <a:gd name="f1264" fmla="*/ f1149 1 f1027"/>
              <a:gd name="f1265" fmla="*/ f1150 1 f1027"/>
              <a:gd name="f1266" fmla="*/ f1151 1 f1028"/>
              <a:gd name="f1267" fmla="*/ f1152 1 f1027"/>
              <a:gd name="f1268" fmla="*/ f1153 1 f1028"/>
              <a:gd name="f1269" fmla="*/ f1154 1 f1027"/>
              <a:gd name="f1270" fmla="*/ f1155 1 f1028"/>
              <a:gd name="f1271" fmla="*/ f1156 1 f1028"/>
              <a:gd name="f1272" fmla="*/ f1157 1 f1027"/>
              <a:gd name="f1273" fmla="*/ f1158 1 f1028"/>
              <a:gd name="f1274" fmla="*/ f1159 1 f1027"/>
              <a:gd name="f1275" fmla="*/ f1160 1 f1028"/>
              <a:gd name="f1276" fmla="*/ f1161 1 f1027"/>
              <a:gd name="f1277" fmla="*/ f1162 1 f1028"/>
              <a:gd name="f1278" fmla="*/ f1163 1 f1027"/>
              <a:gd name="f1279" fmla="*/ f1164 1 f1028"/>
              <a:gd name="f1280" fmla="*/ f1165 1 f1027"/>
              <a:gd name="f1281" fmla="*/ f1166 1 f1028"/>
              <a:gd name="f1282" fmla="*/ f1167 1 f1027"/>
              <a:gd name="f1283" fmla="*/ f1168 1 f1028"/>
              <a:gd name="f1284" fmla="*/ f1169 1 f1027"/>
              <a:gd name="f1285" fmla="*/ f1170 1 f1028"/>
              <a:gd name="f1286" fmla="*/ f1171 1 f1027"/>
              <a:gd name="f1287" fmla="*/ f1172 1 f1027"/>
              <a:gd name="f1288" fmla="*/ f1173 1 f1028"/>
              <a:gd name="f1289" fmla="*/ f1174 1 f1027"/>
              <a:gd name="f1290" fmla="*/ f1175 1 f1028"/>
              <a:gd name="f1291" fmla="*/ f1176 1 f1028"/>
              <a:gd name="f1292" fmla="*/ f1177 1 f1027"/>
              <a:gd name="f1293" fmla="*/ f1178 1 f1028"/>
              <a:gd name="f1294" fmla="*/ f1179 1 f1027"/>
              <a:gd name="f1295" fmla="*/ f1180 1 f1028"/>
              <a:gd name="f1296" fmla="*/ f1181 1 f1027"/>
              <a:gd name="f1297" fmla="*/ f1182 1 f1028"/>
              <a:gd name="f1298" fmla="*/ f1183 1 f1027"/>
              <a:gd name="f1299" fmla="*/ f1184 1 f1028"/>
              <a:gd name="f1300" fmla="*/ f1185 1 f1027"/>
              <a:gd name="f1301" fmla="*/ f1186 1 f1028"/>
              <a:gd name="f1302" fmla="*/ f1187 1 f1027"/>
              <a:gd name="f1303" fmla="*/ f1188 1 f1028"/>
              <a:gd name="f1304" fmla="*/ f1189 1 f1027"/>
              <a:gd name="f1305" fmla="*/ f1190 1 f1028"/>
              <a:gd name="f1306" fmla="*/ f1191 1 f1027"/>
              <a:gd name="f1307" fmla="*/ f1192 1 f1028"/>
              <a:gd name="f1308" fmla="*/ f1193 1 f1027"/>
              <a:gd name="f1309" fmla="*/ f1194 1 f1028"/>
              <a:gd name="f1310" fmla="*/ f1195 1 f1027"/>
              <a:gd name="f1311" fmla="*/ f1196 1 f1028"/>
              <a:gd name="f1312" fmla="*/ f1197 1 f1027"/>
              <a:gd name="f1313" fmla="*/ f1198 1 f1028"/>
              <a:gd name="f1314" fmla="*/ f1199 1 f1027"/>
              <a:gd name="f1315" fmla="*/ f1200 1 f1028"/>
              <a:gd name="f1316" fmla="*/ f1201 1 f1027"/>
              <a:gd name="f1317" fmla="*/ f1202 1 f1028"/>
              <a:gd name="f1318" fmla="*/ f1203 1 f1027"/>
              <a:gd name="f1319" fmla="*/ f1204 1 f1028"/>
              <a:gd name="f1320" fmla="*/ f1205 1 f1028"/>
              <a:gd name="f1321" fmla="*/ f1206 1 f1027"/>
              <a:gd name="f1322" fmla="*/ f1207 1 f1028"/>
              <a:gd name="f1323" fmla="*/ f1208 1 f1027"/>
              <a:gd name="f1324" fmla="*/ f1209 1 f1028"/>
              <a:gd name="f1325" fmla="*/ f1210 1 f1027"/>
              <a:gd name="f1326" fmla="*/ f1211 1 f1028"/>
              <a:gd name="f1327" fmla="*/ f1212 1 f1027"/>
              <a:gd name="f1328" fmla="*/ f1213 1 f1028"/>
              <a:gd name="f1329" fmla="*/ f1214 1 f1027"/>
              <a:gd name="f1330" fmla="*/ f1215 1 f1028"/>
              <a:gd name="f1331" fmla="*/ f1216 1 f1027"/>
              <a:gd name="f1332" fmla="*/ f1217 1 f1028"/>
              <a:gd name="f1333" fmla="*/ f1218 1 f1027"/>
              <a:gd name="f1334" fmla="*/ f1219 1 f1028"/>
              <a:gd name="f1335" fmla="*/ f1220 1 f1027"/>
              <a:gd name="f1336" fmla="*/ f1221 1 f1028"/>
              <a:gd name="f1337" fmla="*/ f1222 1 f1027"/>
              <a:gd name="f1338" fmla="*/ f1223 1 f1028"/>
              <a:gd name="f1339" fmla="*/ f1224 1 f1027"/>
              <a:gd name="f1340" fmla="*/ f1225 1 f1028"/>
              <a:gd name="f1341" fmla="*/ f1226 1 f1027"/>
              <a:gd name="f1342" fmla="*/ f1227 1 f1028"/>
              <a:gd name="f1343" fmla="*/ f1228 1 f1027"/>
              <a:gd name="f1344" fmla="*/ f1229 1 f1028"/>
              <a:gd name="f1345" fmla="*/ f1230 1 f1027"/>
              <a:gd name="f1346" fmla="*/ f1231 1 f1028"/>
              <a:gd name="f1347" fmla="*/ f1232 1 f1027"/>
              <a:gd name="f1348" fmla="*/ f1233 1 f1028"/>
              <a:gd name="f1349" fmla="*/ f1234 1 f1027"/>
              <a:gd name="f1350" fmla="*/ f1235 1 f1028"/>
              <a:gd name="f1351" fmla="*/ f1236 1 f1027"/>
              <a:gd name="f1352" fmla="*/ f1237 1 f1028"/>
              <a:gd name="f1353" fmla="*/ f1238 1 f1027"/>
              <a:gd name="f1354" fmla="*/ f1239 1 f1028"/>
              <a:gd name="f1355" fmla="*/ f1240 1 f1027"/>
              <a:gd name="f1356" fmla="*/ f1241 1 f1028"/>
              <a:gd name="f1357" fmla="*/ f1242 1 f1027"/>
              <a:gd name="f1358" fmla="*/ f1243 1 f1028"/>
              <a:gd name="f1359" fmla="*/ f1244 1 f1027"/>
              <a:gd name="f1360" fmla="*/ f1245 1 f1028"/>
              <a:gd name="f1361" fmla="*/ f1246 1 f1027"/>
              <a:gd name="f1362" fmla="*/ f1247 1 f1027"/>
              <a:gd name="f1363" fmla="*/ f1248 1 f1028"/>
              <a:gd name="f1364" fmla="*/ f1249 1 f1027"/>
              <a:gd name="f1365" fmla="*/ f1250 1 f1027"/>
              <a:gd name="f1366" fmla="*/ f1251 1 f1028"/>
              <a:gd name="f1367" fmla="*/ f1252 f1018 1"/>
              <a:gd name="f1368" fmla="*/ f1253 f1018 1"/>
              <a:gd name="f1369" fmla="*/ f1255 f1019 1"/>
              <a:gd name="f1370" fmla="*/ f1254 f1019 1"/>
              <a:gd name="f1371" fmla="*/ f1256 f1018 1"/>
              <a:gd name="f1372" fmla="*/ f1257 f1019 1"/>
              <a:gd name="f1373" fmla="*/ f1258 f1018 1"/>
              <a:gd name="f1374" fmla="*/ f1259 f1019 1"/>
              <a:gd name="f1375" fmla="*/ f1260 f1018 1"/>
              <a:gd name="f1376" fmla="*/ f1261 f1019 1"/>
              <a:gd name="f1377" fmla="*/ f1262 f1018 1"/>
              <a:gd name="f1378" fmla="*/ f1263 f1019 1"/>
              <a:gd name="f1379" fmla="*/ f1264 f1018 1"/>
              <a:gd name="f1380" fmla="*/ f1265 f1018 1"/>
              <a:gd name="f1381" fmla="*/ f1266 f1019 1"/>
              <a:gd name="f1382" fmla="*/ f1267 f1018 1"/>
              <a:gd name="f1383" fmla="*/ f1268 f1019 1"/>
              <a:gd name="f1384" fmla="*/ f1269 f1018 1"/>
              <a:gd name="f1385" fmla="*/ f1270 f1019 1"/>
              <a:gd name="f1386" fmla="*/ f1271 f1019 1"/>
              <a:gd name="f1387" fmla="*/ f1272 f1018 1"/>
              <a:gd name="f1388" fmla="*/ f1273 f1019 1"/>
              <a:gd name="f1389" fmla="*/ f1274 f1018 1"/>
              <a:gd name="f1390" fmla="*/ f1275 f1019 1"/>
              <a:gd name="f1391" fmla="*/ f1276 f1018 1"/>
              <a:gd name="f1392" fmla="*/ f1277 f1019 1"/>
              <a:gd name="f1393" fmla="*/ f1278 f1018 1"/>
              <a:gd name="f1394" fmla="*/ f1279 f1019 1"/>
              <a:gd name="f1395" fmla="*/ f1280 f1018 1"/>
              <a:gd name="f1396" fmla="*/ f1281 f1019 1"/>
              <a:gd name="f1397" fmla="*/ f1282 f1018 1"/>
              <a:gd name="f1398" fmla="*/ f1283 f1019 1"/>
              <a:gd name="f1399" fmla="*/ f1284 f1018 1"/>
              <a:gd name="f1400" fmla="*/ f1285 f1019 1"/>
              <a:gd name="f1401" fmla="*/ f1286 f1018 1"/>
              <a:gd name="f1402" fmla="*/ f1287 f1018 1"/>
              <a:gd name="f1403" fmla="*/ f1288 f1019 1"/>
              <a:gd name="f1404" fmla="*/ f1289 f1018 1"/>
              <a:gd name="f1405" fmla="*/ f1290 f1019 1"/>
              <a:gd name="f1406" fmla="*/ f1291 f1019 1"/>
              <a:gd name="f1407" fmla="*/ f1292 f1018 1"/>
              <a:gd name="f1408" fmla="*/ f1293 f1019 1"/>
              <a:gd name="f1409" fmla="*/ f1294 f1018 1"/>
              <a:gd name="f1410" fmla="*/ f1295 f1019 1"/>
              <a:gd name="f1411" fmla="*/ f1296 f1018 1"/>
              <a:gd name="f1412" fmla="*/ f1297 f1019 1"/>
              <a:gd name="f1413" fmla="*/ f1298 f1018 1"/>
              <a:gd name="f1414" fmla="*/ f1299 f1019 1"/>
              <a:gd name="f1415" fmla="*/ f1300 f1018 1"/>
              <a:gd name="f1416" fmla="*/ f1301 f1019 1"/>
              <a:gd name="f1417" fmla="*/ f1302 f1018 1"/>
              <a:gd name="f1418" fmla="*/ f1303 f1019 1"/>
              <a:gd name="f1419" fmla="*/ f1304 f1018 1"/>
              <a:gd name="f1420" fmla="*/ f1305 f1019 1"/>
              <a:gd name="f1421" fmla="*/ f1306 f1018 1"/>
              <a:gd name="f1422" fmla="*/ f1307 f1019 1"/>
              <a:gd name="f1423" fmla="*/ f1308 f1018 1"/>
              <a:gd name="f1424" fmla="*/ f1309 f1019 1"/>
              <a:gd name="f1425" fmla="*/ f1310 f1018 1"/>
              <a:gd name="f1426" fmla="*/ f1311 f1019 1"/>
              <a:gd name="f1427" fmla="*/ f1312 f1018 1"/>
              <a:gd name="f1428" fmla="*/ f1313 f1019 1"/>
              <a:gd name="f1429" fmla="*/ f1314 f1018 1"/>
              <a:gd name="f1430" fmla="*/ f1315 f1019 1"/>
              <a:gd name="f1431" fmla="*/ f1316 f1018 1"/>
              <a:gd name="f1432" fmla="*/ f1317 f1019 1"/>
              <a:gd name="f1433" fmla="*/ f1318 f1018 1"/>
              <a:gd name="f1434" fmla="*/ f1319 f1019 1"/>
              <a:gd name="f1435" fmla="*/ f1320 f1019 1"/>
              <a:gd name="f1436" fmla="*/ f1321 f1018 1"/>
              <a:gd name="f1437" fmla="*/ f1322 f1019 1"/>
              <a:gd name="f1438" fmla="*/ f1323 f1018 1"/>
              <a:gd name="f1439" fmla="*/ f1324 f1019 1"/>
              <a:gd name="f1440" fmla="*/ f1325 f1018 1"/>
              <a:gd name="f1441" fmla="*/ f1326 f1019 1"/>
              <a:gd name="f1442" fmla="*/ f1327 f1018 1"/>
              <a:gd name="f1443" fmla="*/ f1328 f1019 1"/>
              <a:gd name="f1444" fmla="*/ f1329 f1018 1"/>
              <a:gd name="f1445" fmla="*/ f1330 f1019 1"/>
              <a:gd name="f1446" fmla="*/ f1331 f1018 1"/>
              <a:gd name="f1447" fmla="*/ f1332 f1019 1"/>
              <a:gd name="f1448" fmla="*/ f1333 f1018 1"/>
              <a:gd name="f1449" fmla="*/ f1334 f1019 1"/>
              <a:gd name="f1450" fmla="*/ f1335 f1018 1"/>
              <a:gd name="f1451" fmla="*/ f1336 f1019 1"/>
              <a:gd name="f1452" fmla="*/ f1337 f1018 1"/>
              <a:gd name="f1453" fmla="*/ f1338 f1019 1"/>
              <a:gd name="f1454" fmla="*/ f1339 f1018 1"/>
              <a:gd name="f1455" fmla="*/ f1340 f1019 1"/>
              <a:gd name="f1456" fmla="*/ f1341 f1018 1"/>
              <a:gd name="f1457" fmla="*/ f1342 f1019 1"/>
              <a:gd name="f1458" fmla="*/ f1343 f1018 1"/>
              <a:gd name="f1459" fmla="*/ f1344 f1019 1"/>
              <a:gd name="f1460" fmla="*/ f1345 f1018 1"/>
              <a:gd name="f1461" fmla="*/ f1346 f1019 1"/>
              <a:gd name="f1462" fmla="*/ f1347 f1018 1"/>
              <a:gd name="f1463" fmla="*/ f1348 f1019 1"/>
              <a:gd name="f1464" fmla="*/ f1349 f1018 1"/>
              <a:gd name="f1465" fmla="*/ f1350 f1019 1"/>
              <a:gd name="f1466" fmla="*/ f1351 f1018 1"/>
              <a:gd name="f1467" fmla="*/ f1352 f1019 1"/>
              <a:gd name="f1468" fmla="*/ f1353 f1018 1"/>
              <a:gd name="f1469" fmla="*/ f1354 f1019 1"/>
              <a:gd name="f1470" fmla="*/ f1355 f1018 1"/>
              <a:gd name="f1471" fmla="*/ f1356 f1019 1"/>
              <a:gd name="f1472" fmla="*/ f1357 f1018 1"/>
              <a:gd name="f1473" fmla="*/ f1358 f1019 1"/>
              <a:gd name="f1474" fmla="*/ f1359 f1018 1"/>
              <a:gd name="f1475" fmla="*/ f1360 f1019 1"/>
              <a:gd name="f1476" fmla="*/ f1361 f1018 1"/>
              <a:gd name="f1477" fmla="*/ f1362 f1018 1"/>
              <a:gd name="f1478" fmla="*/ f1363 f1019 1"/>
              <a:gd name="f1479" fmla="*/ f1364 f1018 1"/>
              <a:gd name="f1480" fmla="*/ f1365 f1018 1"/>
              <a:gd name="f1481" fmla="*/ f1366 f10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40">
                <a:pos x="f1371" y="f1372"/>
              </a:cxn>
              <a:cxn ang="f1140">
                <a:pos x="f1373" y="f1374"/>
              </a:cxn>
              <a:cxn ang="f1140">
                <a:pos x="f1375" y="f1376"/>
              </a:cxn>
              <a:cxn ang="f1140">
                <a:pos x="f1377" y="f1378"/>
              </a:cxn>
              <a:cxn ang="f1140">
                <a:pos x="f1379" y="f1372"/>
              </a:cxn>
              <a:cxn ang="f1140">
                <a:pos x="f1380" y="f1381"/>
              </a:cxn>
              <a:cxn ang="f1140">
                <a:pos x="f1382" y="f1383"/>
              </a:cxn>
              <a:cxn ang="f1140">
                <a:pos x="f1384" y="f1385"/>
              </a:cxn>
              <a:cxn ang="f1140">
                <a:pos x="f1382" y="f1386"/>
              </a:cxn>
              <a:cxn ang="f1140">
                <a:pos x="f1387" y="f1388"/>
              </a:cxn>
              <a:cxn ang="f1140">
                <a:pos x="f1389" y="f1390"/>
              </a:cxn>
              <a:cxn ang="f1140">
                <a:pos x="f1391" y="f1392"/>
              </a:cxn>
              <a:cxn ang="f1140">
                <a:pos x="f1393" y="f1394"/>
              </a:cxn>
              <a:cxn ang="f1140">
                <a:pos x="f1395" y="f1396"/>
              </a:cxn>
              <a:cxn ang="f1140">
                <a:pos x="f1397" y="f1398"/>
              </a:cxn>
              <a:cxn ang="f1140">
                <a:pos x="f1399" y="f1400"/>
              </a:cxn>
              <a:cxn ang="f1140">
                <a:pos x="f1401" y="f1396"/>
              </a:cxn>
              <a:cxn ang="f1140">
                <a:pos x="f1402" y="f1403"/>
              </a:cxn>
              <a:cxn ang="f1140">
                <a:pos x="f1404" y="f1405"/>
              </a:cxn>
              <a:cxn ang="f1140">
                <a:pos x="f1375" y="f1406"/>
              </a:cxn>
              <a:cxn ang="f1140">
                <a:pos x="f1407" y="f1408"/>
              </a:cxn>
              <a:cxn ang="f1140">
                <a:pos x="f1409" y="f1410"/>
              </a:cxn>
              <a:cxn ang="f1140">
                <a:pos x="f1411" y="f1412"/>
              </a:cxn>
              <a:cxn ang="f1140">
                <a:pos x="f1413" y="f1414"/>
              </a:cxn>
              <a:cxn ang="f1140">
                <a:pos x="f1415" y="f1416"/>
              </a:cxn>
              <a:cxn ang="f1140">
                <a:pos x="f1417" y="f1418"/>
              </a:cxn>
              <a:cxn ang="f1140">
                <a:pos x="f1419" y="f1420"/>
              </a:cxn>
              <a:cxn ang="f1140">
                <a:pos x="f1421" y="f1422"/>
              </a:cxn>
              <a:cxn ang="f1140">
                <a:pos x="f1423" y="f1424"/>
              </a:cxn>
              <a:cxn ang="f1140">
                <a:pos x="f1425" y="f1426"/>
              </a:cxn>
              <a:cxn ang="f1140">
                <a:pos x="f1427" y="f1428"/>
              </a:cxn>
              <a:cxn ang="f1140">
                <a:pos x="f1429" y="f1430"/>
              </a:cxn>
              <a:cxn ang="f1140">
                <a:pos x="f1431" y="f1432"/>
              </a:cxn>
              <a:cxn ang="f1140">
                <a:pos x="f1433" y="f1434"/>
              </a:cxn>
              <a:cxn ang="f1140">
                <a:pos x="f1427" y="f1435"/>
              </a:cxn>
              <a:cxn ang="f1140">
                <a:pos x="f1436" y="f1437"/>
              </a:cxn>
              <a:cxn ang="f1140">
                <a:pos x="f1438" y="f1439"/>
              </a:cxn>
              <a:cxn ang="f1140">
                <a:pos x="f1440" y="f1441"/>
              </a:cxn>
              <a:cxn ang="f1140">
                <a:pos x="f1442" y="f1443"/>
              </a:cxn>
              <a:cxn ang="f1140">
                <a:pos x="f1444" y="f1445"/>
              </a:cxn>
              <a:cxn ang="f1140">
                <a:pos x="f1446" y="f1447"/>
              </a:cxn>
              <a:cxn ang="f1140">
                <a:pos x="f1448" y="f1449"/>
              </a:cxn>
              <a:cxn ang="f1140">
                <a:pos x="f1450" y="f1451"/>
              </a:cxn>
              <a:cxn ang="f1140">
                <a:pos x="f1452" y="f1453"/>
              </a:cxn>
              <a:cxn ang="f1140">
                <a:pos x="f1454" y="f1455"/>
              </a:cxn>
              <a:cxn ang="f1140">
                <a:pos x="f1456" y="f1457"/>
              </a:cxn>
              <a:cxn ang="f1140">
                <a:pos x="f1458" y="f1459"/>
              </a:cxn>
              <a:cxn ang="f1140">
                <a:pos x="f1460" y="f1461"/>
              </a:cxn>
              <a:cxn ang="f1140">
                <a:pos x="f1462" y="f1463"/>
              </a:cxn>
              <a:cxn ang="f1140">
                <a:pos x="f1464" y="f1465"/>
              </a:cxn>
              <a:cxn ang="f1140">
                <a:pos x="f1466" y="f1467"/>
              </a:cxn>
              <a:cxn ang="f1140">
                <a:pos x="f1468" y="f1469"/>
              </a:cxn>
              <a:cxn ang="f1140">
                <a:pos x="f1470" y="f1471"/>
              </a:cxn>
              <a:cxn ang="f1140">
                <a:pos x="f1472" y="f1473"/>
              </a:cxn>
              <a:cxn ang="f1140">
                <a:pos x="f1474" y="f1475"/>
              </a:cxn>
              <a:cxn ang="f1140">
                <a:pos x="f1476" y="f1437"/>
              </a:cxn>
              <a:cxn ang="f1140">
                <a:pos x="f1477" y="f1478"/>
              </a:cxn>
              <a:cxn ang="f1140">
                <a:pos x="f1479" y="f1398"/>
              </a:cxn>
              <a:cxn ang="f1140">
                <a:pos x="f1480" y="f1481"/>
              </a:cxn>
            </a:cxnLst>
            <a:rect l="f1367" t="f1370" r="f1368" b="f1369"/>
            <a:pathLst>
              <a:path w="889" h="1304">
                <a:moveTo>
                  <a:pt x="f9" y="f10"/>
                </a:moveTo>
                <a:cubicBezTo>
                  <a:pt x="f11" y="f12"/>
                  <a:pt x="f13" y="f12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16" y="f24"/>
                  <a:pt x="f25" y="f24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28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49" y="f40"/>
                  <a:pt x="f57" y="f40"/>
                </a:cubicBezTo>
                <a:cubicBezTo>
                  <a:pt x="f58" y="f40"/>
                  <a:pt x="f59" y="f33"/>
                  <a:pt x="f22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20" y="f67"/>
                  <a:pt x="f68" y="f69"/>
                  <a:pt x="f70" y="f66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51" y="f54"/>
                  <a:pt x="f77" y="f78"/>
                  <a:pt x="f79" y="f80"/>
                </a:cubicBezTo>
                <a:cubicBezTo>
                  <a:pt x="f81" y="f82"/>
                  <a:pt x="f83" y="f35"/>
                  <a:pt x="f84" y="f85"/>
                </a:cubicBezTo>
                <a:cubicBezTo>
                  <a:pt x="f86" y="f74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81" y="f97"/>
                  <a:pt x="f81" y="f98"/>
                  <a:pt x="f99" y="f100"/>
                </a:cubicBezTo>
                <a:cubicBezTo>
                  <a:pt x="f101" y="f102"/>
                  <a:pt x="f103" y="f104"/>
                  <a:pt x="f105" y="f90"/>
                </a:cubicBezTo>
                <a:cubicBezTo>
                  <a:pt x="f106" y="f107"/>
                  <a:pt x="f108" y="f109"/>
                  <a:pt x="f101" y="f110"/>
                </a:cubicBezTo>
                <a:cubicBezTo>
                  <a:pt x="f111" y="f112"/>
                  <a:pt x="f113" y="f114"/>
                  <a:pt x="f95" y="f115"/>
                </a:cubicBezTo>
                <a:cubicBezTo>
                  <a:pt x="f116" y="f117"/>
                  <a:pt x="f116" y="f118"/>
                  <a:pt x="f81" y="f119"/>
                </a:cubicBezTo>
                <a:cubicBezTo>
                  <a:pt x="f79" y="f120"/>
                  <a:pt x="f121" y="f122"/>
                  <a:pt x="f123" y="f124"/>
                </a:cubicBezTo>
                <a:cubicBezTo>
                  <a:pt x="f63" y="f125"/>
                  <a:pt x="f26" y="f126"/>
                  <a:pt x="f127" y="f128"/>
                </a:cubicBezTo>
                <a:cubicBezTo>
                  <a:pt x="f129" y="f130"/>
                  <a:pt x="f129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8"/>
                  <a:pt x="f153" y="f8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4" y="f176"/>
                  <a:pt x="f174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61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92"/>
                  <a:pt x="f204" y="f205"/>
                </a:cubicBezTo>
                <a:cubicBezTo>
                  <a:pt x="f206" y="f207"/>
                  <a:pt x="f206" y="f208"/>
                  <a:pt x="f193" y="f209"/>
                </a:cubicBezTo>
                <a:cubicBezTo>
                  <a:pt x="f210" y="f211"/>
                  <a:pt x="f212" y="f213"/>
                  <a:pt x="f204" y="f214"/>
                </a:cubicBezTo>
                <a:cubicBezTo>
                  <a:pt x="f215" y="f216"/>
                  <a:pt x="f192" y="f217"/>
                  <a:pt x="f218" y="f109"/>
                </a:cubicBezTo>
                <a:cubicBezTo>
                  <a:pt x="f219" y="f220"/>
                  <a:pt x="f221" y="f222"/>
                  <a:pt x="f223" y="f152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06" y="f232"/>
                  <a:pt x="f201" y="f233"/>
                </a:cubicBezTo>
                <a:cubicBezTo>
                  <a:pt x="f234" y="f235"/>
                  <a:pt x="f236" y="f42"/>
                  <a:pt x="f237" y="f80"/>
                </a:cubicBezTo>
                <a:cubicBezTo>
                  <a:pt x="f238" y="f35"/>
                  <a:pt x="f239" y="f74"/>
                  <a:pt x="f240" y="f64"/>
                </a:cubicBezTo>
                <a:cubicBezTo>
                  <a:pt x="f241" y="f66"/>
                  <a:pt x="f242" y="f243"/>
                  <a:pt x="f244" y="f245"/>
                </a:cubicBezTo>
                <a:cubicBezTo>
                  <a:pt x="f246" y="f247"/>
                  <a:pt x="f248" y="f60"/>
                  <a:pt x="f249" y="f85"/>
                </a:cubicBezTo>
                <a:cubicBezTo>
                  <a:pt x="f241" y="f250"/>
                  <a:pt x="f251" y="f40"/>
                  <a:pt x="f239" y="f40"/>
                </a:cubicBezTo>
                <a:cubicBezTo>
                  <a:pt x="f252" y="f40"/>
                  <a:pt x="f253" y="f233"/>
                  <a:pt x="f254" y="f255"/>
                </a:cubicBezTo>
                <a:cubicBezTo>
                  <a:pt x="f256" y="f50"/>
                  <a:pt x="f257" y="f50"/>
                  <a:pt x="f258" y="f24"/>
                </a:cubicBezTo>
                <a:cubicBezTo>
                  <a:pt x="f259" y="f46"/>
                  <a:pt x="f249" y="f260"/>
                  <a:pt x="f246" y="f42"/>
                </a:cubicBezTo>
                <a:cubicBezTo>
                  <a:pt x="f261" y="f40"/>
                  <a:pt x="f174" y="f38"/>
                  <a:pt x="f262" y="f36"/>
                </a:cubicBezTo>
                <a:cubicBezTo>
                  <a:pt x="f263" y="f35"/>
                  <a:pt x="f264" y="f232"/>
                  <a:pt x="f265" y="f31"/>
                </a:cubicBezTo>
                <a:cubicBezTo>
                  <a:pt x="f262" y="f235"/>
                  <a:pt x="f266" y="f24"/>
                  <a:pt x="f267" y="f24"/>
                </a:cubicBezTo>
                <a:cubicBezTo>
                  <a:pt x="f268" y="f24"/>
                  <a:pt x="f248" y="f27"/>
                  <a:pt x="f269" y="f21"/>
                </a:cubicBezTo>
                <a:cubicBezTo>
                  <a:pt x="f242" y="f15"/>
                  <a:pt x="f270" y="f19"/>
                  <a:pt x="f271" y="f272"/>
                </a:cubicBezTo>
                <a:cubicBezTo>
                  <a:pt x="f273" y="f274"/>
                  <a:pt x="f275" y="f12"/>
                  <a:pt x="f276" y="f23"/>
                </a:cubicBezTo>
                <a:cubicBezTo>
                  <a:pt x="f277" y="f153"/>
                  <a:pt x="f278" y="f279"/>
                  <a:pt x="f280" y="f233"/>
                </a:cubicBezTo>
                <a:cubicBezTo>
                  <a:pt x="f281" y="f233"/>
                  <a:pt x="f282" y="f31"/>
                  <a:pt x="f283" y="f56"/>
                </a:cubicBezTo>
                <a:cubicBezTo>
                  <a:pt x="f284" y="f285"/>
                  <a:pt x="f283" y="f235"/>
                  <a:pt x="f282" y="f153"/>
                </a:cubicBezTo>
                <a:cubicBezTo>
                  <a:pt x="f286" y="f287"/>
                  <a:pt x="f288" y="f46"/>
                  <a:pt x="f277" y="f289"/>
                </a:cubicBezTo>
                <a:cubicBezTo>
                  <a:pt x="f290" y="f289"/>
                  <a:pt x="f276" y="f10"/>
                  <a:pt x="f3" y="f17"/>
                </a:cubicBezTo>
                <a:cubicBezTo>
                  <a:pt x="f291" y="f15"/>
                  <a:pt x="f264" y="f292"/>
                  <a:pt x="f264" y="f293"/>
                </a:cubicBezTo>
                <a:cubicBezTo>
                  <a:pt x="f294" y="f295"/>
                  <a:pt x="f296" y="f295"/>
                  <a:pt x="f297" y="f298"/>
                </a:cubicBezTo>
                <a:cubicBezTo>
                  <a:pt x="f299" y="f300"/>
                  <a:pt x="f301" y="f300"/>
                  <a:pt x="f302" y="f303"/>
                </a:cubicBezTo>
                <a:cubicBezTo>
                  <a:pt x="f288" y="f303"/>
                  <a:pt x="f281" y="f303"/>
                  <a:pt x="f304" y="f12"/>
                </a:cubicBezTo>
                <a:cubicBezTo>
                  <a:pt x="f305" y="f15"/>
                  <a:pt x="f164" y="f306"/>
                  <a:pt x="f307" y="f295"/>
                </a:cubicBezTo>
                <a:cubicBezTo>
                  <a:pt x="f308" y="f293"/>
                  <a:pt x="f309" y="f293"/>
                  <a:pt x="f310" y="f311"/>
                </a:cubicBezTo>
                <a:cubicBezTo>
                  <a:pt x="f312" y="f313"/>
                  <a:pt x="f158" y="f19"/>
                  <a:pt x="f314" y="f27"/>
                </a:cubicBezTo>
                <a:cubicBezTo>
                  <a:pt x="f314" y="f78"/>
                  <a:pt x="f315" y="f316"/>
                  <a:pt x="f317" y="f318"/>
                </a:cubicBezTo>
                <a:cubicBezTo>
                  <a:pt x="f319" y="f40"/>
                  <a:pt x="f320" y="f321"/>
                  <a:pt x="f322" y="f40"/>
                </a:cubicBezTo>
                <a:cubicBezTo>
                  <a:pt x="f323" y="f31"/>
                  <a:pt x="f323" y="f233"/>
                  <a:pt x="f324" y="f279"/>
                </a:cubicBezTo>
                <a:cubicBezTo>
                  <a:pt x="f322" y="f325"/>
                  <a:pt x="f326" y="f327"/>
                  <a:pt x="f328" y="f44"/>
                </a:cubicBezTo>
                <a:cubicBezTo>
                  <a:pt x="f329" y="f15"/>
                  <a:pt x="f326" y="f10"/>
                  <a:pt x="f330" y="f10"/>
                </a:cubicBezTo>
                <a:cubicBezTo>
                  <a:pt x="f323" y="f260"/>
                  <a:pt x="f331" y="f287"/>
                  <a:pt x="f332" y="f24"/>
                </a:cubicBezTo>
                <a:cubicBezTo>
                  <a:pt x="f333" y="f334"/>
                  <a:pt x="f335" y="f235"/>
                  <a:pt x="f336" y="f235"/>
                </a:cubicBezTo>
                <a:cubicBezTo>
                  <a:pt x="f337" y="f78"/>
                  <a:pt x="f338" y="f78"/>
                  <a:pt x="f339" y="f325"/>
                </a:cubicBezTo>
                <a:cubicBezTo>
                  <a:pt x="f340" y="f48"/>
                  <a:pt x="f341" y="f23"/>
                  <a:pt x="f342" y="f287"/>
                </a:cubicBezTo>
                <a:cubicBezTo>
                  <a:pt x="f343" y="f292"/>
                  <a:pt x="f344" y="f272"/>
                  <a:pt x="f330" y="f10"/>
                </a:cubicBezTo>
                <a:cubicBezTo>
                  <a:pt x="f345" y="f313"/>
                  <a:pt x="f346" y="f313"/>
                  <a:pt x="f347" y="f295"/>
                </a:cubicBezTo>
                <a:cubicBezTo>
                  <a:pt x="f348" y="f349"/>
                  <a:pt x="f345" y="f340"/>
                  <a:pt x="f317" y="f336"/>
                </a:cubicBezTo>
                <a:cubicBezTo>
                  <a:pt x="f317" y="f350"/>
                  <a:pt x="f326" y="f351"/>
                  <a:pt x="f317" y="f352"/>
                </a:cubicBezTo>
                <a:cubicBezTo>
                  <a:pt x="f353" y="f354"/>
                  <a:pt x="f355" y="f356"/>
                  <a:pt x="f357" y="f352"/>
                </a:cubicBezTo>
                <a:cubicBezTo>
                  <a:pt x="f158" y="f358"/>
                  <a:pt x="f312" y="f359"/>
                  <a:pt x="f360" y="f361"/>
                </a:cubicBezTo>
                <a:cubicBezTo>
                  <a:pt x="f362" y="f300"/>
                  <a:pt x="f363" y="f295"/>
                  <a:pt x="f364" y="f365"/>
                </a:cubicBezTo>
                <a:cubicBezTo>
                  <a:pt x="f366" y="f349"/>
                  <a:pt x="f367" y="f365"/>
                  <a:pt x="f368" y="f369"/>
                </a:cubicBezTo>
                <a:cubicBezTo>
                  <a:pt x="f370" y="f337"/>
                  <a:pt x="f308" y="f371"/>
                  <a:pt x="f372" y="f359"/>
                </a:cubicBezTo>
                <a:cubicBezTo>
                  <a:pt x="f373" y="f374"/>
                  <a:pt x="f375" y="f343"/>
                  <a:pt x="f310" y="f376"/>
                </a:cubicBezTo>
                <a:cubicBezTo>
                  <a:pt x="f377" y="f378"/>
                  <a:pt x="f379" y="f344"/>
                  <a:pt x="f310" y="f380"/>
                </a:cubicBezTo>
                <a:cubicBezTo>
                  <a:pt x="f381" y="f382"/>
                  <a:pt x="f383" y="f384"/>
                  <a:pt x="f385" y="f332"/>
                </a:cubicBezTo>
                <a:cubicBezTo>
                  <a:pt x="f386" y="f387"/>
                  <a:pt x="f388" y="f389"/>
                  <a:pt x="f368" y="f350"/>
                </a:cubicBezTo>
                <a:cubicBezTo>
                  <a:pt x="f390" y="f369"/>
                  <a:pt x="f391" y="f300"/>
                  <a:pt x="f392" y="f340"/>
                </a:cubicBezTo>
                <a:cubicBezTo>
                  <a:pt x="f393" y="f342"/>
                  <a:pt x="f278" y="f394"/>
                  <a:pt x="f395" y="f154"/>
                </a:cubicBezTo>
                <a:cubicBezTo>
                  <a:pt x="f396" y="f352"/>
                  <a:pt x="f397" y="f376"/>
                  <a:pt x="f398" y="f331"/>
                </a:cubicBezTo>
                <a:cubicBezTo>
                  <a:pt x="f398" y="f399"/>
                  <a:pt x="f400" y="f322"/>
                  <a:pt x="f397" y="f320"/>
                </a:cubicBezTo>
                <a:cubicBezTo>
                  <a:pt x="f283" y="f401"/>
                  <a:pt x="f396" y="f330"/>
                  <a:pt x="f281" y="f402"/>
                </a:cubicBezTo>
                <a:cubicBezTo>
                  <a:pt x="f395" y="f331"/>
                  <a:pt x="f403" y="f378"/>
                  <a:pt x="f404" y="f343"/>
                </a:cubicBezTo>
                <a:cubicBezTo>
                  <a:pt x="f301" y="f361"/>
                  <a:pt x="f275" y="f298"/>
                  <a:pt x="f405" y="f406"/>
                </a:cubicBezTo>
                <a:cubicBezTo>
                  <a:pt x="f407" y="f408"/>
                  <a:pt x="f180" y="f409"/>
                  <a:pt x="f410" y="f411"/>
                </a:cubicBezTo>
                <a:cubicBezTo>
                  <a:pt x="f412" y="f339"/>
                  <a:pt x="f172" y="f371"/>
                  <a:pt x="f413" y="f2"/>
                </a:cubicBezTo>
                <a:cubicBezTo>
                  <a:pt x="f414" y="f358"/>
                  <a:pt x="f168" y="f415"/>
                  <a:pt x="f416" y="f417"/>
                </a:cubicBezTo>
                <a:cubicBezTo>
                  <a:pt x="f416" y="f382"/>
                  <a:pt x="f264" y="f399"/>
                  <a:pt x="f265" y="f324"/>
                </a:cubicBezTo>
                <a:cubicBezTo>
                  <a:pt x="f418" y="f402"/>
                  <a:pt x="f262" y="f323"/>
                  <a:pt x="f419" y="f399"/>
                </a:cubicBezTo>
                <a:cubicBezTo>
                  <a:pt x="f170" y="f382"/>
                  <a:pt x="f174" y="f344"/>
                  <a:pt x="f412" y="f420"/>
                </a:cubicBezTo>
                <a:cubicBezTo>
                  <a:pt x="f410" y="f356"/>
                  <a:pt x="f407" y="f2"/>
                  <a:pt x="f410" y="f411"/>
                </a:cubicBezTo>
                <a:cubicBezTo>
                  <a:pt x="f268" y="f293"/>
                  <a:pt x="f259" y="f293"/>
                  <a:pt x="f421" y="f272"/>
                </a:cubicBezTo>
                <a:cubicBezTo>
                  <a:pt x="f422" y="f17"/>
                  <a:pt x="f423" y="f424"/>
                  <a:pt x="f425" y="f426"/>
                </a:cubicBezTo>
                <a:cubicBezTo>
                  <a:pt x="f427" y="f303"/>
                  <a:pt x="f428" y="f406"/>
                  <a:pt x="f186" y="f429"/>
                </a:cubicBezTo>
                <a:cubicBezTo>
                  <a:pt x="f249" y="f371"/>
                  <a:pt x="f430" y="f431"/>
                  <a:pt x="f249" y="f432"/>
                </a:cubicBezTo>
                <a:cubicBezTo>
                  <a:pt x="f249" y="f387"/>
                  <a:pt x="f433" y="f434"/>
                  <a:pt x="f241" y="f387"/>
                </a:cubicBezTo>
                <a:cubicBezTo>
                  <a:pt x="f435" y="f415"/>
                  <a:pt x="f425" y="f352"/>
                  <a:pt x="f422" y="f371"/>
                </a:cubicBezTo>
                <a:cubicBezTo>
                  <a:pt x="f422" y="f12"/>
                  <a:pt x="f436" y="f437"/>
                  <a:pt x="f438" y="f48"/>
                </a:cubicBezTo>
                <a:cubicBezTo>
                  <a:pt x="f439" y="f29"/>
                  <a:pt x="f215" y="f440"/>
                  <a:pt x="f228" y="f38"/>
                </a:cubicBezTo>
                <a:cubicBezTo>
                  <a:pt x="f221" y="f85"/>
                  <a:pt x="f441" y="f442"/>
                  <a:pt x="f441" y="f321"/>
                </a:cubicBezTo>
                <a:cubicBezTo>
                  <a:pt x="f6" y="f331"/>
                  <a:pt x="f443" y="f444"/>
                  <a:pt x="f445" y="f244"/>
                </a:cubicBezTo>
                <a:cubicBezTo>
                  <a:pt x="f269" y="f446"/>
                  <a:pt x="f299" y="f230"/>
                  <a:pt x="f447" y="f448"/>
                </a:cubicBezTo>
                <a:cubicBezTo>
                  <a:pt x="f309" y="f6"/>
                  <a:pt x="f373" y="f449"/>
                  <a:pt x="f373" y="f450"/>
                </a:cubicBezTo>
                <a:cubicBezTo>
                  <a:pt x="f373" y="f193"/>
                  <a:pt x="f451" y="f452"/>
                  <a:pt x="f453" y="f454"/>
                </a:cubicBezTo>
                <a:cubicBezTo>
                  <a:pt x="f455" y="f456"/>
                  <a:pt x="f330" y="f457"/>
                  <a:pt x="f322" y="f445"/>
                </a:cubicBezTo>
                <a:cubicBezTo>
                  <a:pt x="f331" y="f251"/>
                  <a:pt x="f352" y="f430"/>
                  <a:pt x="f365" y="f259"/>
                </a:cubicBezTo>
                <a:cubicBezTo>
                  <a:pt x="f272" y="f458"/>
                  <a:pt x="f21" y="f459"/>
                  <a:pt x="f48" y="f269"/>
                </a:cubicBezTo>
                <a:cubicBezTo>
                  <a:pt x="f318" y="f460"/>
                  <a:pt x="f461" y="f174"/>
                  <a:pt x="f462" y="f249"/>
                </a:cubicBezTo>
                <a:cubicBezTo>
                  <a:pt x="f463" y="f458"/>
                  <a:pt x="f464" y="f240"/>
                  <a:pt x="f107" y="f459"/>
                </a:cubicBezTo>
                <a:cubicBezTo>
                  <a:pt x="f465" y="f248"/>
                  <a:pt x="f466" y="f467"/>
                  <a:pt x="f468" y="f469"/>
                </a:cubicBezTo>
                <a:cubicBezTo>
                  <a:pt x="f216" y="f438"/>
                  <a:pt x="f470" y="f456"/>
                  <a:pt x="f471" y="f472"/>
                </a:cubicBezTo>
                <a:cubicBezTo>
                  <a:pt x="f473" y="f197"/>
                  <a:pt x="f474" y="f475"/>
                  <a:pt x="f142" y="f476"/>
                </a:cubicBezTo>
                <a:cubicBezTo>
                  <a:pt x="f477" y="f478"/>
                  <a:pt x="f479" y="f480"/>
                  <a:pt x="f481" y="f224"/>
                </a:cubicBezTo>
                <a:cubicBezTo>
                  <a:pt x="f18" y="f482"/>
                  <a:pt x="f483" y="f273"/>
                  <a:pt x="f484" y="f345"/>
                </a:cubicBezTo>
                <a:cubicBezTo>
                  <a:pt x="f87" y="f354"/>
                  <a:pt x="f7" y="f293"/>
                  <a:pt x="f87" y="f56"/>
                </a:cubicBezTo>
                <a:cubicBezTo>
                  <a:pt x="f87" y="f35"/>
                  <a:pt x="f89" y="f76"/>
                  <a:pt x="f485" y="f321"/>
                </a:cubicBezTo>
                <a:cubicBezTo>
                  <a:pt x="f95" y="f285"/>
                  <a:pt x="f486" y="f50"/>
                  <a:pt x="f487" y="f488"/>
                </a:cubicBezTo>
                <a:cubicBezTo>
                  <a:pt x="f489" y="f21"/>
                  <a:pt x="f490" y="f10"/>
                  <a:pt x="f75" y="f424"/>
                </a:cubicBezTo>
                <a:cubicBezTo>
                  <a:pt x="f491" y="f300"/>
                  <a:pt x="f492" y="f369"/>
                  <a:pt x="f493" y="f337"/>
                </a:cubicBezTo>
                <a:cubicBezTo>
                  <a:pt x="f73" y="f351"/>
                  <a:pt x="f494" y="f495"/>
                  <a:pt x="f496" y="f432"/>
                </a:cubicBezTo>
                <a:cubicBezTo>
                  <a:pt x="f497" y="f387"/>
                  <a:pt x="f70" y="f434"/>
                  <a:pt x="f59" y="f387"/>
                </a:cubicBezTo>
                <a:cubicBezTo>
                  <a:pt x="f18" y="f333"/>
                  <a:pt x="f498" y="f415"/>
                  <a:pt x="f498" y="f495"/>
                </a:cubicBezTo>
                <a:cubicBezTo>
                  <a:pt x="f498" y="f336"/>
                  <a:pt x="f43" y="f339"/>
                  <a:pt x="f499" y="f408"/>
                </a:cubicBezTo>
                <a:cubicBezTo>
                  <a:pt x="f494" y="f365"/>
                  <a:pt x="f493" y="f274"/>
                  <a:pt x="f75" y="f424"/>
                </a:cubicBezTo>
                <a:cubicBezTo>
                  <a:pt x="f492" y="f17"/>
                  <a:pt x="f500" y="f19"/>
                  <a:pt x="f501" y="f15"/>
                </a:cubicBezTo>
                <a:cubicBezTo>
                  <a:pt x="f496" y="f292"/>
                  <a:pt x="f502" y="f313"/>
                  <a:pt x="f43" y="f293"/>
                </a:cubicBezTo>
                <a:cubicBezTo>
                  <a:pt x="f503" y="f365"/>
                  <a:pt x="f504" y="f306"/>
                  <a:pt x="f505" y="f358"/>
                </a:cubicBezTo>
                <a:cubicBezTo>
                  <a:pt x="f505" y="f506"/>
                  <a:pt x="f13" y="f344"/>
                  <a:pt x="f507" y="f508"/>
                </a:cubicBezTo>
                <a:cubicBezTo>
                  <a:pt x="f134" y="f156"/>
                  <a:pt x="f509" y="f402"/>
                  <a:pt x="f115" y="f324"/>
                </a:cubicBezTo>
                <a:cubicBezTo>
                  <a:pt x="f32" y="f156"/>
                  <a:pt x="f510" y="f384"/>
                  <a:pt x="f510" y="f511"/>
                </a:cubicBezTo>
                <a:cubicBezTo>
                  <a:pt x="f512" y="f495"/>
                  <a:pt x="f513" y="f350"/>
                  <a:pt x="f514" y="f342"/>
                </a:cubicBezTo>
                <a:cubicBezTo>
                  <a:pt x="f13" y="f515"/>
                  <a:pt x="f516" y="f361"/>
                  <a:pt x="f117" y="f409"/>
                </a:cubicBezTo>
                <a:cubicBezTo>
                  <a:pt x="f517" y="f300"/>
                  <a:pt x="f518" y="f408"/>
                  <a:pt x="f132" y="f408"/>
                </a:cubicBezTo>
                <a:cubicBezTo>
                  <a:pt x="f519" y="f408"/>
                  <a:pt x="f520" y="f341"/>
                  <a:pt x="f521" y="f495"/>
                </a:cubicBezTo>
                <a:cubicBezTo>
                  <a:pt x="f522" y="f434"/>
                  <a:pt x="f523" y="f331"/>
                  <a:pt x="f524" y="f322"/>
                </a:cubicBezTo>
                <a:cubicBezTo>
                  <a:pt x="f525" y="f320"/>
                  <a:pt x="f526" y="f401"/>
                  <a:pt x="f527" y="f402"/>
                </a:cubicBezTo>
                <a:cubicBezTo>
                  <a:pt x="f528" y="f322"/>
                  <a:pt x="f528" y="f399"/>
                  <a:pt x="f528" y="f331"/>
                </a:cubicBezTo>
                <a:cubicBezTo>
                  <a:pt x="f529" y="f333"/>
                  <a:pt x="f526" y="f335"/>
                  <a:pt x="f530" y="f358"/>
                </a:cubicBezTo>
                <a:cubicBezTo>
                  <a:pt x="f523" y="f350"/>
                  <a:pt x="f531" y="f336"/>
                  <a:pt x="f521" y="f2"/>
                </a:cubicBezTo>
                <a:cubicBezTo>
                  <a:pt x="f194" y="f341"/>
                  <a:pt x="f194" y="f340"/>
                  <a:pt x="f532" y="f411"/>
                </a:cubicBezTo>
                <a:cubicBezTo>
                  <a:pt x="f528" y="f306"/>
                  <a:pt x="f533" y="f429"/>
                  <a:pt x="f534" y="f343"/>
                </a:cubicBezTo>
                <a:cubicBezTo>
                  <a:pt x="f535" y="f335"/>
                  <a:pt x="f536" y="f389"/>
                  <a:pt x="f537" y="f538"/>
                </a:cubicBezTo>
                <a:cubicBezTo>
                  <a:pt x="f481" y="f387"/>
                  <a:pt x="f539" y="f384"/>
                  <a:pt x="f540" y="f384"/>
                </a:cubicBezTo>
                <a:cubicBezTo>
                  <a:pt x="f541" y="f384"/>
                  <a:pt x="f542" y="f417"/>
                  <a:pt x="f542" y="f344"/>
                </a:cubicBezTo>
                <a:cubicBezTo>
                  <a:pt x="f543" y="f538"/>
                  <a:pt x="f544" y="f431"/>
                  <a:pt x="f545" y="f394"/>
                </a:cubicBezTo>
                <a:cubicBezTo>
                  <a:pt x="f545" y="f394"/>
                  <a:pt x="f539" y="f394"/>
                  <a:pt x="f539" y="f359"/>
                </a:cubicBezTo>
                <a:cubicBezTo>
                  <a:pt x="f481" y="f371"/>
                  <a:pt x="f546" y="f342"/>
                  <a:pt x="f547" y="f369"/>
                </a:cubicBezTo>
                <a:cubicBezTo>
                  <a:pt x="f535" y="f303"/>
                  <a:pt x="f539" y="f406"/>
                  <a:pt x="f544" y="f303"/>
                </a:cubicBezTo>
                <a:cubicBezTo>
                  <a:pt x="f548" y="f295"/>
                  <a:pt x="f549" y="f349"/>
                  <a:pt x="f550" y="f361"/>
                </a:cubicBezTo>
                <a:cubicBezTo>
                  <a:pt x="f550" y="f338"/>
                  <a:pt x="f100" y="f341"/>
                  <a:pt x="f551" y="f515"/>
                </a:cubicBezTo>
                <a:cubicBezTo>
                  <a:pt x="f214" y="f350"/>
                  <a:pt x="f552" y="f352"/>
                  <a:pt x="f553" y="f356"/>
                </a:cubicBezTo>
                <a:cubicBezTo>
                  <a:pt x="f468" y="f343"/>
                  <a:pt x="f554" y="f356"/>
                  <a:pt x="f554" y="f351"/>
                </a:cubicBezTo>
                <a:cubicBezTo>
                  <a:pt x="f555" y="f337"/>
                  <a:pt x="f146" y="f361"/>
                  <a:pt x="f556" y="f409"/>
                </a:cubicBezTo>
                <a:cubicBezTo>
                  <a:pt x="f100" y="f298"/>
                  <a:pt x="f144" y="f12"/>
                  <a:pt x="f557" y="f424"/>
                </a:cubicBezTo>
                <a:cubicBezTo>
                  <a:pt x="f146" y="f292"/>
                  <a:pt x="f555" y="f19"/>
                  <a:pt x="f558" y="f10"/>
                </a:cubicBezTo>
                <a:cubicBezTo>
                  <a:pt x="f559" y="f15"/>
                  <a:pt x="f560" y="f424"/>
                  <a:pt x="f561" y="f260"/>
                </a:cubicBezTo>
                <a:cubicBezTo>
                  <a:pt x="f562" y="f488"/>
                  <a:pt x="f220" y="f27"/>
                  <a:pt x="f150" y="f325"/>
                </a:cubicBezTo>
                <a:cubicBezTo>
                  <a:pt x="f563" y="f54"/>
                  <a:pt x="f564" y="f235"/>
                  <a:pt x="f565" y="f78"/>
                </a:cubicBezTo>
                <a:cubicBezTo>
                  <a:pt x="f566" y="f153"/>
                  <a:pt x="f567" y="f488"/>
                  <a:pt x="f200" y="f10"/>
                </a:cubicBezTo>
                <a:cubicBezTo>
                  <a:pt x="f554" y="f10"/>
                  <a:pt x="f553" y="f19"/>
                  <a:pt x="f568" y="f10"/>
                </a:cubicBezTo>
                <a:cubicBezTo>
                  <a:pt x="f468" y="f287"/>
                  <a:pt x="f569" y="f50"/>
                  <a:pt x="f570" y="f571"/>
                </a:cubicBezTo>
                <a:cubicBezTo>
                  <a:pt x="f570" y="f56"/>
                  <a:pt x="f572" y="f31"/>
                  <a:pt x="f569" y="f40"/>
                </a:cubicBezTo>
                <a:cubicBezTo>
                  <a:pt x="f558" y="f250"/>
                  <a:pt x="f554" y="f40"/>
                  <a:pt x="f216" y="f31"/>
                </a:cubicBezTo>
                <a:cubicBezTo>
                  <a:pt x="f471" y="f571"/>
                  <a:pt x="f573" y="f153"/>
                  <a:pt x="f574" y="f327"/>
                </a:cubicBezTo>
                <a:cubicBezTo>
                  <a:pt x="f96" y="f17"/>
                  <a:pt x="f575" y="f424"/>
                  <a:pt x="f576" y="f311"/>
                </a:cubicBezTo>
                <a:cubicBezTo>
                  <a:pt x="f545" y="f12"/>
                  <a:pt x="f535" y="f298"/>
                  <a:pt x="f577" y="f295"/>
                </a:cubicBezTo>
                <a:cubicBezTo>
                  <a:pt x="f578" y="f424"/>
                  <a:pt x="f579" y="f272"/>
                  <a:pt x="f580" y="f10"/>
                </a:cubicBezTo>
                <a:cubicBezTo>
                  <a:pt x="f481" y="f10"/>
                  <a:pt x="f474" y="f437"/>
                  <a:pt x="f473" y="f78"/>
                </a:cubicBezTo>
                <a:cubicBezTo>
                  <a:pt x="f581" y="f255"/>
                  <a:pt x="f582" y="f279"/>
                  <a:pt x="f549" y="f440"/>
                </a:cubicBezTo>
                <a:cubicBezTo>
                  <a:pt x="f473" y="f80"/>
                  <a:pt x="f540" y="f40"/>
                  <a:pt x="f142" y="f318"/>
                </a:cubicBezTo>
                <a:cubicBezTo>
                  <a:pt x="f583" y="f316"/>
                  <a:pt x="f547" y="f50"/>
                  <a:pt x="f580" y="f10"/>
                </a:cubicBezTo>
                <a:cubicBezTo>
                  <a:pt x="f527" y="f426"/>
                  <a:pt x="f584" y="f408"/>
                  <a:pt x="f585" y="f300"/>
                </a:cubicBezTo>
                <a:cubicBezTo>
                  <a:pt x="f32" y="f274"/>
                  <a:pt x="f34" y="f311"/>
                  <a:pt x="f9" y="f10"/>
                </a:cubicBezTo>
                <a:cubicBezTo>
                  <a:pt x="f586" y="f10"/>
                  <a:pt x="f587" y="f44"/>
                  <a:pt x="f588" y="f334"/>
                </a:cubicBezTo>
                <a:cubicBezTo>
                  <a:pt x="f589" y="f235"/>
                  <a:pt x="f529" y="f42"/>
                  <a:pt x="f590" y="f316"/>
                </a:cubicBezTo>
                <a:cubicBezTo>
                  <a:pt x="f588" y="f31"/>
                  <a:pt x="f524" y="f440"/>
                  <a:pt x="f587" y="f233"/>
                </a:cubicBezTo>
                <a:cubicBezTo>
                  <a:pt x="f591" y="f285"/>
                  <a:pt x="f585" y="f48"/>
                  <a:pt x="f9" y="f10"/>
                </a:cubicBezTo>
                <a:close/>
                <a:moveTo>
                  <a:pt x="f592" y="f593"/>
                </a:moveTo>
                <a:cubicBezTo>
                  <a:pt x="f592" y="f594"/>
                  <a:pt x="f595" y="f596"/>
                  <a:pt x="f166" y="f597"/>
                </a:cubicBezTo>
                <a:cubicBezTo>
                  <a:pt x="f598" y="f599"/>
                  <a:pt x="f164" y="f133"/>
                  <a:pt x="f386" y="f600"/>
                </a:cubicBezTo>
                <a:cubicBezTo>
                  <a:pt x="f601" y="f602"/>
                  <a:pt x="f381" y="f603"/>
                  <a:pt x="f451" y="f604"/>
                </a:cubicBezTo>
                <a:cubicBezTo>
                  <a:pt x="f605" y="f606"/>
                  <a:pt x="f607" y="f606"/>
                  <a:pt x="f608" y="f606"/>
                </a:cubicBezTo>
                <a:cubicBezTo>
                  <a:pt x="f348" y="f609"/>
                  <a:pt x="f328" y="f610"/>
                  <a:pt x="f455" y="f611"/>
                </a:cubicBezTo>
                <a:cubicBezTo>
                  <a:pt x="f331" y="f612"/>
                  <a:pt x="f415" y="f613"/>
                  <a:pt x="f154" y="f614"/>
                </a:cubicBezTo>
                <a:cubicBezTo>
                  <a:pt x="f408" y="f615"/>
                  <a:pt x="f19" y="f616"/>
                  <a:pt x="f50" y="f169"/>
                </a:cubicBezTo>
                <a:cubicBezTo>
                  <a:pt x="f80" y="f617"/>
                  <a:pt x="f618" y="f619"/>
                  <a:pt x="f620" y="f621"/>
                </a:cubicBezTo>
                <a:cubicBezTo>
                  <a:pt x="f622" y="f617"/>
                  <a:pt x="f90" y="f137"/>
                  <a:pt x="f208" y="f623"/>
                </a:cubicBezTo>
                <a:cubicBezTo>
                  <a:pt x="f624" y="f619"/>
                  <a:pt x="f462" y="f625"/>
                  <a:pt x="f626" y="f625"/>
                </a:cubicBezTo>
                <a:cubicBezTo>
                  <a:pt x="f627" y="f625"/>
                  <a:pt x="f628" y="f614"/>
                  <a:pt x="f213" y="f629"/>
                </a:cubicBezTo>
                <a:cubicBezTo>
                  <a:pt x="f572" y="f630"/>
                  <a:pt x="f146" y="f171"/>
                  <a:pt x="f144" y="f609"/>
                </a:cubicBezTo>
                <a:cubicBezTo>
                  <a:pt x="f540" y="f631"/>
                  <a:pt x="f632" y="f633"/>
                  <a:pt x="f634" y="f635"/>
                </a:cubicBezTo>
                <a:cubicBezTo>
                  <a:pt x="f546" y="f636"/>
                  <a:pt x="f546" y="f637"/>
                  <a:pt x="f580" y="f133"/>
                </a:cubicBezTo>
                <a:cubicBezTo>
                  <a:pt x="f579" y="f638"/>
                  <a:pt x="f639" y="f640"/>
                  <a:pt x="f577" y="f641"/>
                </a:cubicBezTo>
                <a:cubicBezTo>
                  <a:pt x="f525" y="f642"/>
                  <a:pt x="f643" y="f644"/>
                  <a:pt x="f584" y="f645"/>
                </a:cubicBezTo>
                <a:cubicBezTo>
                  <a:pt x="f521" y="f646"/>
                  <a:pt x="f194" y="f128"/>
                  <a:pt x="f647" y="f648"/>
                </a:cubicBezTo>
                <a:cubicBezTo>
                  <a:pt x="f649" y="f650"/>
                  <a:pt x="f585" y="f651"/>
                  <a:pt x="f652" y="f653"/>
                </a:cubicBezTo>
                <a:cubicBezTo>
                  <a:pt x="f654" y="f655"/>
                  <a:pt x="f520" y="f656"/>
                  <a:pt x="f523" y="f657"/>
                </a:cubicBezTo>
                <a:cubicBezTo>
                  <a:pt x="f526" y="f658"/>
                  <a:pt x="f639" y="f659"/>
                  <a:pt x="f583" y="f659"/>
                </a:cubicBezTo>
                <a:cubicBezTo>
                  <a:pt x="f660" y="f659"/>
                  <a:pt x="f112" y="f661"/>
                  <a:pt x="f545" y="f662"/>
                </a:cubicBezTo>
                <a:cubicBezTo>
                  <a:pt x="f142" y="f663"/>
                  <a:pt x="f548" y="f664"/>
                  <a:pt x="f144" y="f665"/>
                </a:cubicBezTo>
                <a:cubicBezTo>
                  <a:pt x="f666" y="f650"/>
                  <a:pt x="f569" y="f179"/>
                  <a:pt x="f566" y="f667"/>
                </a:cubicBezTo>
                <a:cubicBezTo>
                  <a:pt x="f668" y="f669"/>
                  <a:pt x="f670" y="f671"/>
                  <a:pt x="f465" y="f672"/>
                </a:cubicBezTo>
                <a:cubicBezTo>
                  <a:pt x="f673" y="f674"/>
                  <a:pt x="f564" y="f674"/>
                  <a:pt x="f562" y="f179"/>
                </a:cubicBezTo>
                <a:cubicBezTo>
                  <a:pt x="f675" y="f676"/>
                  <a:pt x="f677" y="f678"/>
                  <a:pt x="f679" y="f680"/>
                </a:cubicBezTo>
                <a:cubicBezTo>
                  <a:pt x="f681" y="f682"/>
                  <a:pt x="f205" y="f683"/>
                  <a:pt x="f624" y="f648"/>
                </a:cubicBezTo>
                <a:cubicBezTo>
                  <a:pt x="f622" y="f669"/>
                  <a:pt x="f684" y="f671"/>
                  <a:pt x="f229" y="f648"/>
                </a:cubicBezTo>
                <a:cubicBezTo>
                  <a:pt x="f231" y="f682"/>
                  <a:pt x="f80" y="f676"/>
                  <a:pt x="f54" y="f179"/>
                </a:cubicBezTo>
                <a:cubicBezTo>
                  <a:pt x="f78" y="f179"/>
                  <a:pt x="f29" y="f680"/>
                  <a:pt x="f153" y="f648"/>
                </a:cubicBezTo>
                <a:cubicBezTo>
                  <a:pt x="f48" y="f594"/>
                  <a:pt x="f287" y="f683"/>
                  <a:pt x="f44" y="f680"/>
                </a:cubicBezTo>
                <a:cubicBezTo>
                  <a:pt x="f424" y="f650"/>
                  <a:pt x="f306" y="f676"/>
                  <a:pt x="f338" y="f685"/>
                </a:cubicBezTo>
                <a:cubicBezTo>
                  <a:pt x="f394" y="f674"/>
                  <a:pt x="f358" y="f686"/>
                  <a:pt x="f335" y="f685"/>
                </a:cubicBezTo>
                <a:cubicBezTo>
                  <a:pt x="f420" y="f650"/>
                  <a:pt x="f511" y="f678"/>
                  <a:pt x="f399" y="f687"/>
                </a:cubicBezTo>
                <a:cubicBezTo>
                  <a:pt x="f402" y="f672"/>
                  <a:pt x="f401" y="f685"/>
                  <a:pt x="f345" y="f667"/>
                </a:cubicBezTo>
                <a:cubicBezTo>
                  <a:pt x="f608" y="f664"/>
                  <a:pt x="f688" y="f593"/>
                  <a:pt x="f447" y="f659"/>
                </a:cubicBezTo>
                <a:cubicBezTo>
                  <a:pt x="f386" y="f659"/>
                  <a:pt x="f689" y="f659"/>
                  <a:pt x="f690" y="f659"/>
                </a:cubicBezTo>
                <a:cubicBezTo>
                  <a:pt x="f691" y="f661"/>
                  <a:pt x="f284" y="f692"/>
                  <a:pt x="f286" y="f693"/>
                </a:cubicBezTo>
                <a:cubicBezTo>
                  <a:pt x="f393" y="f656"/>
                  <a:pt x="f592" y="f694"/>
                  <a:pt x="f592" y="f593"/>
                </a:cubicBezTo>
                <a:close/>
                <a:moveTo>
                  <a:pt x="f547" y="f626"/>
                </a:moveTo>
                <a:cubicBezTo>
                  <a:pt x="f695" y="f626"/>
                  <a:pt x="f150" y="f696"/>
                  <a:pt x="f150" y="f581"/>
                </a:cubicBezTo>
                <a:cubicBezTo>
                  <a:pt x="f697" y="f114"/>
                  <a:pt x="f554" y="f698"/>
                  <a:pt x="f547" y="f698"/>
                </a:cubicBezTo>
                <a:cubicBezTo>
                  <a:pt x="f136" y="f698"/>
                  <a:pt x="f699" y="f525"/>
                  <a:pt x="f699" y="f549"/>
                </a:cubicBezTo>
                <a:cubicBezTo>
                  <a:pt x="f699" y="f696"/>
                  <a:pt x="f700" y="f626"/>
                  <a:pt x="f547" y="f626"/>
                </a:cubicBezTo>
                <a:close/>
                <a:moveTo>
                  <a:pt x="f701" y="f626"/>
                </a:moveTo>
                <a:cubicBezTo>
                  <a:pt x="f275" y="f626"/>
                  <a:pt x="f702" y="f696"/>
                  <a:pt x="f702" y="f548"/>
                </a:cubicBezTo>
                <a:cubicBezTo>
                  <a:pt x="f702" y="f114"/>
                  <a:pt x="f703" y="f698"/>
                  <a:pt x="f691" y="f698"/>
                </a:cubicBezTo>
                <a:cubicBezTo>
                  <a:pt x="f357" y="f698"/>
                  <a:pt x="f359" y="f525"/>
                  <a:pt x="f359" y="f581"/>
                </a:cubicBezTo>
                <a:cubicBezTo>
                  <a:pt x="f359" y="f696"/>
                  <a:pt x="f704" y="f705"/>
                  <a:pt x="f701" y="f626"/>
                </a:cubicBezTo>
                <a:close/>
                <a:moveTo>
                  <a:pt x="f17" y="f706"/>
                </a:moveTo>
                <a:cubicBezTo>
                  <a:pt x="f10" y="f103"/>
                  <a:pt x="f289" y="f707"/>
                  <a:pt x="f50" y="f708"/>
                </a:cubicBezTo>
                <a:cubicBezTo>
                  <a:pt x="f316" y="f709"/>
                  <a:pt x="f82" y="f710"/>
                  <a:pt x="f711" y="f95"/>
                </a:cubicBezTo>
                <a:cubicBezTo>
                  <a:pt x="f62" y="f99"/>
                  <a:pt x="f229" y="f95"/>
                  <a:pt x="f712" y="f83"/>
                </a:cubicBezTo>
                <a:cubicBezTo>
                  <a:pt x="f713" y="f93"/>
                  <a:pt x="f462" y="f485"/>
                  <a:pt x="f714" y="f81"/>
                </a:cubicBezTo>
                <a:cubicBezTo>
                  <a:pt x="f715" y="f716"/>
                  <a:pt x="f464" y="f486"/>
                  <a:pt x="f679" y="f717"/>
                </a:cubicBezTo>
                <a:cubicBezTo>
                  <a:pt x="f714" y="f502"/>
                  <a:pt x="f90" y="f718"/>
                  <a:pt x="f227" y="f719"/>
                </a:cubicBezTo>
                <a:cubicBezTo>
                  <a:pt x="f618" y="f532"/>
                  <a:pt x="f720" y="f531"/>
                  <a:pt x="f35" y="f721"/>
                </a:cubicBezTo>
                <a:cubicBezTo>
                  <a:pt x="f321" y="f722"/>
                  <a:pt x="f233" y="f723"/>
                  <a:pt x="f285" y="f507"/>
                </a:cubicBezTo>
                <a:cubicBezTo>
                  <a:pt x="f48" y="f724"/>
                  <a:pt x="f289" y="f73"/>
                  <a:pt x="f17" y="f706"/>
                </a:cubicBezTo>
                <a:close/>
                <a:moveTo>
                  <a:pt x="f29" y="f725"/>
                </a:moveTo>
                <a:cubicBezTo>
                  <a:pt x="f27" y="f726"/>
                  <a:pt x="f260" y="f372"/>
                  <a:pt x="f19" y="f726"/>
                </a:cubicBezTo>
                <a:cubicBezTo>
                  <a:pt x="f293" y="f309"/>
                  <a:pt x="f303" y="f383"/>
                  <a:pt x="f300" y="f310"/>
                </a:cubicBezTo>
                <a:cubicBezTo>
                  <a:pt x="f298" y="f727"/>
                  <a:pt x="f313" y="f727"/>
                  <a:pt x="f10" y="f728"/>
                </a:cubicBezTo>
                <a:cubicBezTo>
                  <a:pt x="f21" y="f728"/>
                  <a:pt x="f27" y="f379"/>
                  <a:pt x="f48" y="f312"/>
                </a:cubicBezTo>
                <a:cubicBezTo>
                  <a:pt x="f729" y="f730"/>
                  <a:pt x="f488" y="f314"/>
                  <a:pt x="f260" y="f731"/>
                </a:cubicBezTo>
                <a:cubicBezTo>
                  <a:pt x="f44" y="f453"/>
                  <a:pt x="f46" y="f732"/>
                  <a:pt x="f289" y="f315"/>
                </a:cubicBezTo>
                <a:cubicBezTo>
                  <a:pt x="f15" y="f355"/>
                  <a:pt x="f313" y="f317"/>
                  <a:pt x="f15" y="f402"/>
                </a:cubicBezTo>
                <a:cubicBezTo>
                  <a:pt x="f289" y="f399"/>
                  <a:pt x="f733" y="f324"/>
                  <a:pt x="f27" y="f402"/>
                </a:cubicBezTo>
                <a:cubicBezTo>
                  <a:pt x="f334" y="f401"/>
                  <a:pt x="f54" y="f732"/>
                  <a:pt x="f56" y="f355"/>
                </a:cubicBezTo>
                <a:cubicBezTo>
                  <a:pt x="f321" y="f455"/>
                  <a:pt x="f571" y="f323"/>
                  <a:pt x="f279" y="f380"/>
                </a:cubicBezTo>
                <a:cubicBezTo>
                  <a:pt x="f279" y="f734"/>
                  <a:pt x="f279" y="f376"/>
                  <a:pt x="f40" y="f506"/>
                </a:cubicBezTo>
                <a:cubicBezTo>
                  <a:pt x="f38" y="f495"/>
                  <a:pt x="f76" y="f432"/>
                  <a:pt x="f711" y="f734"/>
                </a:cubicBezTo>
                <a:cubicBezTo>
                  <a:pt x="f735" y="f384"/>
                  <a:pt x="f720" y="f330"/>
                  <a:pt x="f247" y="f330"/>
                </a:cubicBezTo>
                <a:cubicBezTo>
                  <a:pt x="f69" y="f320"/>
                  <a:pt x="f66" y="f380"/>
                  <a:pt x="f736" y="f734"/>
                </a:cubicBezTo>
                <a:cubicBezTo>
                  <a:pt x="f684" y="f376"/>
                  <a:pt x="f461" y="f389"/>
                  <a:pt x="f622" y="f538"/>
                </a:cubicBezTo>
                <a:cubicBezTo>
                  <a:pt x="f737" y="f415"/>
                  <a:pt x="f738" y="f734"/>
                  <a:pt x="f208" y="f380"/>
                </a:cubicBezTo>
                <a:cubicBezTo>
                  <a:pt x="f739" y="f399"/>
                  <a:pt x="f740" y="f330"/>
                  <a:pt x="f209" y="f345"/>
                </a:cubicBezTo>
                <a:cubicBezTo>
                  <a:pt x="f622" y="f355"/>
                  <a:pt x="f152" y="f315"/>
                  <a:pt x="f209" y="f453"/>
                </a:cubicBezTo>
                <a:cubicBezTo>
                  <a:pt x="f90" y="f346"/>
                  <a:pt x="f208" y="f453"/>
                  <a:pt x="f741" y="f315"/>
                </a:cubicBezTo>
                <a:cubicBezTo>
                  <a:pt x="f742" y="f355"/>
                  <a:pt x="f743" y="f317"/>
                  <a:pt x="f679" y="f319"/>
                </a:cubicBezTo>
                <a:cubicBezTo>
                  <a:pt x="f744" y="f401"/>
                  <a:pt x="f745" y="f330"/>
                  <a:pt x="f627" y="f345"/>
                </a:cubicBezTo>
                <a:cubicBezTo>
                  <a:pt x="f746" y="f315"/>
                  <a:pt x="f627" y="f346"/>
                  <a:pt x="f747" y="f730"/>
                </a:cubicBezTo>
                <a:cubicBezTo>
                  <a:pt x="f748" y="f749"/>
                  <a:pt x="f705" y="f312"/>
                  <a:pt x="f626" y="f379"/>
                </a:cubicBezTo>
                <a:cubicBezTo>
                  <a:pt x="f681" y="f750"/>
                  <a:pt x="f751" y="f377"/>
                  <a:pt x="f627" y="f363"/>
                </a:cubicBezTo>
                <a:cubicBezTo>
                  <a:pt x="f92" y="f752"/>
                  <a:pt x="f753" y="f750"/>
                  <a:pt x="f754" y="f364"/>
                </a:cubicBezTo>
                <a:cubicBezTo>
                  <a:pt x="f675" y="f366"/>
                  <a:pt x="f746" y="f755"/>
                  <a:pt x="f745" y="f755"/>
                </a:cubicBezTo>
                <a:cubicBezTo>
                  <a:pt x="f756" y="f755"/>
                  <a:pt x="f757" y="f755"/>
                  <a:pt x="f715" y="f755"/>
                </a:cubicBezTo>
                <a:cubicBezTo>
                  <a:pt x="f626" y="f755"/>
                  <a:pt x="f205" y="f386"/>
                  <a:pt x="f463" y="f388"/>
                </a:cubicBezTo>
                <a:cubicBezTo>
                  <a:pt x="f758" y="f367"/>
                  <a:pt x="f679" y="f759"/>
                  <a:pt x="f760" y="f761"/>
                </a:cubicBezTo>
                <a:cubicBezTo>
                  <a:pt x="f751" y="f762"/>
                  <a:pt x="f104" y="f763"/>
                  <a:pt x="f107" y="f282"/>
                </a:cubicBezTo>
                <a:cubicBezTo>
                  <a:pt x="f748" y="f764"/>
                  <a:pt x="f758" y="f283"/>
                  <a:pt x="f205" y="f397"/>
                </a:cubicBezTo>
                <a:cubicBezTo>
                  <a:pt x="f765" y="f284"/>
                  <a:pt x="f766" y="f767"/>
                  <a:pt x="f208" y="f398"/>
                </a:cubicBezTo>
                <a:cubicBezTo>
                  <a:pt x="f90" y="f397"/>
                  <a:pt x="f768" y="f769"/>
                  <a:pt x="f739" y="f396"/>
                </a:cubicBezTo>
                <a:cubicBezTo>
                  <a:pt x="f208" y="f764"/>
                  <a:pt x="f207" y="f278"/>
                  <a:pt x="f770" y="f404"/>
                </a:cubicBezTo>
                <a:cubicBezTo>
                  <a:pt x="f684" y="f277"/>
                  <a:pt x="f225" y="f288"/>
                  <a:pt x="f69" y="f771"/>
                </a:cubicBezTo>
                <a:cubicBezTo>
                  <a:pt x="f66" y="f286"/>
                  <a:pt x="f66" y="f286"/>
                  <a:pt x="f66" y="f281"/>
                </a:cubicBezTo>
                <a:cubicBezTo>
                  <a:pt x="f227" y="f772"/>
                  <a:pt x="f227" y="f304"/>
                  <a:pt x="f229" y="f397"/>
                </a:cubicBezTo>
                <a:cubicBezTo>
                  <a:pt x="f773" y="f397"/>
                  <a:pt x="f773" y="f772"/>
                  <a:pt x="f735" y="f774"/>
                </a:cubicBezTo>
                <a:cubicBezTo>
                  <a:pt x="f720" y="f775"/>
                  <a:pt x="f231" y="f166"/>
                  <a:pt x="f85" y="f395"/>
                </a:cubicBezTo>
                <a:cubicBezTo>
                  <a:pt x="f35" y="f278"/>
                  <a:pt x="f232" y="f776"/>
                  <a:pt x="f318" y="f404"/>
                </a:cubicBezTo>
                <a:cubicBezTo>
                  <a:pt x="f279" y="f392"/>
                  <a:pt x="f571" y="f395"/>
                  <a:pt x="f279" y="f391"/>
                </a:cubicBezTo>
                <a:cubicBezTo>
                  <a:pt x="f279" y="f396"/>
                  <a:pt x="f31" y="f397"/>
                  <a:pt x="f80" y="f305"/>
                </a:cubicBezTo>
                <a:cubicBezTo>
                  <a:pt x="f80" y="f777"/>
                  <a:pt x="f321" y="f691"/>
                  <a:pt x="f40" y="f390"/>
                </a:cubicBezTo>
                <a:cubicBezTo>
                  <a:pt x="f31" y="f778"/>
                  <a:pt x="f56" y="f761"/>
                  <a:pt x="f279" y="f390"/>
                </a:cubicBezTo>
                <a:cubicBezTo>
                  <a:pt x="f29" y="f777"/>
                  <a:pt x="f48" y="f763"/>
                  <a:pt x="f21" y="f398"/>
                </a:cubicBezTo>
                <a:cubicBezTo>
                  <a:pt x="f10" y="f284"/>
                  <a:pt x="f292" y="f284"/>
                  <a:pt x="f311" y="f767"/>
                </a:cubicBezTo>
                <a:cubicBezTo>
                  <a:pt x="f274" y="f164"/>
                  <a:pt x="f313" y="f761"/>
                  <a:pt x="f15" y="f370"/>
                </a:cubicBezTo>
                <a:cubicBezTo>
                  <a:pt x="f260" y="f388"/>
                  <a:pt x="f27" y="f386"/>
                  <a:pt x="f29" y="f725"/>
                </a:cubicBezTo>
                <a:close/>
                <a:moveTo>
                  <a:pt x="f364" y="f414"/>
                </a:moveTo>
                <a:cubicBezTo>
                  <a:pt x="f601" y="f414"/>
                  <a:pt x="f447" y="f168"/>
                  <a:pt x="f689" y="f779"/>
                </a:cubicBezTo>
                <a:cubicBezTo>
                  <a:pt x="f780" y="f781"/>
                  <a:pt x="f782" y="f783"/>
                  <a:pt x="f601" y="f413"/>
                </a:cubicBezTo>
                <a:cubicBezTo>
                  <a:pt x="f162" y="f266"/>
                  <a:pt x="f162" y="f170"/>
                  <a:pt x="f372" y="f170"/>
                </a:cubicBezTo>
                <a:cubicBezTo>
                  <a:pt x="f383" y="f405"/>
                  <a:pt x="f784" y="f785"/>
                  <a:pt x="f752" y="f182"/>
                </a:cubicBezTo>
                <a:cubicBezTo>
                  <a:pt x="f364" y="f249"/>
                  <a:pt x="f755" y="f182"/>
                  <a:pt x="f786" y="f787"/>
                </a:cubicBezTo>
                <a:cubicBezTo>
                  <a:pt x="f786" y="f787"/>
                  <a:pt x="f388" y="f787"/>
                  <a:pt x="f388" y="f788"/>
                </a:cubicBezTo>
                <a:cubicBezTo>
                  <a:pt x="f307" y="f785"/>
                  <a:pt x="f759" y="f789"/>
                  <a:pt x="f761" y="f785"/>
                </a:cubicBezTo>
                <a:cubicBezTo>
                  <a:pt x="f701" y="f788"/>
                  <a:pt x="f691" y="f246"/>
                  <a:pt x="f691" y="f270"/>
                </a:cubicBezTo>
                <a:cubicBezTo>
                  <a:pt x="f390" y="f790"/>
                  <a:pt x="f761" y="f430"/>
                  <a:pt x="f761" y="f433"/>
                </a:cubicBezTo>
                <a:cubicBezTo>
                  <a:pt x="f778" y="f459"/>
                  <a:pt x="f778" y="f240"/>
                  <a:pt x="f777" y="f428"/>
                </a:cubicBezTo>
                <a:cubicBezTo>
                  <a:pt x="f400" y="f791"/>
                  <a:pt x="f284" y="f240"/>
                  <a:pt x="f444" y="f459"/>
                </a:cubicBezTo>
                <a:cubicBezTo>
                  <a:pt x="f282" y="f433"/>
                  <a:pt x="f396" y="f242"/>
                  <a:pt x="f774" y="f244"/>
                </a:cubicBezTo>
                <a:cubicBezTo>
                  <a:pt x="f281" y="f268"/>
                  <a:pt x="f286" y="f787"/>
                  <a:pt x="f391" y="f787"/>
                </a:cubicBezTo>
                <a:cubicBezTo>
                  <a:pt x="f792" y="f271"/>
                  <a:pt x="f288" y="f268"/>
                  <a:pt x="f395" y="f244"/>
                </a:cubicBezTo>
                <a:cubicBezTo>
                  <a:pt x="f793" y="f248"/>
                  <a:pt x="f794" y="f249"/>
                  <a:pt x="f403" y="f795"/>
                </a:cubicBezTo>
                <a:cubicBezTo>
                  <a:pt x="f392" y="f467"/>
                  <a:pt x="f302" y="f791"/>
                  <a:pt x="f299" y="f428"/>
                </a:cubicBezTo>
                <a:cubicBezTo>
                  <a:pt x="f291" y="f796"/>
                  <a:pt x="f291" y="f259"/>
                  <a:pt x="f296" y="f430"/>
                </a:cubicBezTo>
                <a:cubicBezTo>
                  <a:pt x="f3" y="f797"/>
                  <a:pt x="f798" y="f246"/>
                  <a:pt x="f592" y="f261"/>
                </a:cubicBezTo>
                <a:cubicBezTo>
                  <a:pt x="f299" y="f180"/>
                  <a:pt x="f393" y="f799"/>
                  <a:pt x="f592" y="f172"/>
                </a:cubicBezTo>
                <a:cubicBezTo>
                  <a:pt x="f297" y="f170"/>
                  <a:pt x="f296" y="f174"/>
                  <a:pt x="f800" y="f178"/>
                </a:cubicBezTo>
                <a:cubicBezTo>
                  <a:pt x="f265" y="f407"/>
                  <a:pt x="f801" y="f261"/>
                  <a:pt x="f802" y="f788"/>
                </a:cubicBezTo>
                <a:cubicBezTo>
                  <a:pt x="f172" y="f271"/>
                  <a:pt x="f180" y="f271"/>
                  <a:pt x="f261" y="f410"/>
                </a:cubicBezTo>
                <a:cubicBezTo>
                  <a:pt x="f788" y="f178"/>
                  <a:pt x="f261" y="f170"/>
                  <a:pt x="f405" y="f802"/>
                </a:cubicBezTo>
                <a:cubicBezTo>
                  <a:pt x="f172" y="f781"/>
                  <a:pt x="f803" y="f801"/>
                  <a:pt x="f273" y="f275"/>
                </a:cubicBezTo>
                <a:cubicBezTo>
                  <a:pt x="f779" y="f414"/>
                  <a:pt x="f414" y="f265"/>
                  <a:pt x="f418" y="f264"/>
                </a:cubicBezTo>
                <a:cubicBezTo>
                  <a:pt x="f779" y="f291"/>
                  <a:pt x="f273" y="f291"/>
                  <a:pt x="f419" y="f291"/>
                </a:cubicBezTo>
                <a:cubicBezTo>
                  <a:pt x="f170" y="f291"/>
                  <a:pt x="f412" y="f291"/>
                  <a:pt x="f261" y="f296"/>
                </a:cubicBezTo>
                <a:cubicBezTo>
                  <a:pt x="f271" y="f804"/>
                  <a:pt x="f270" y="f276"/>
                  <a:pt x="f268" y="f301"/>
                </a:cubicBezTo>
                <a:cubicBezTo>
                  <a:pt x="f268" y="f302"/>
                  <a:pt x="f271" y="f595"/>
                  <a:pt x="f785" y="f392"/>
                </a:cubicBezTo>
                <a:cubicBezTo>
                  <a:pt x="f799" y="f403"/>
                  <a:pt x="f419" y="f805"/>
                  <a:pt x="f262" y="f794"/>
                </a:cubicBezTo>
                <a:cubicBezTo>
                  <a:pt x="f418" y="f764"/>
                  <a:pt x="f460" y="f771"/>
                  <a:pt x="f412" y="f772"/>
                </a:cubicBezTo>
                <a:cubicBezTo>
                  <a:pt x="f412" y="f282"/>
                  <a:pt x="f412" y="f282"/>
                  <a:pt x="f405" y="f282"/>
                </a:cubicBezTo>
                <a:cubicBezTo>
                  <a:pt x="f180" y="f304"/>
                  <a:pt x="f785" y="f806"/>
                  <a:pt x="f180" y="f807"/>
                </a:cubicBezTo>
                <a:cubicBezTo>
                  <a:pt x="f799" y="f777"/>
                  <a:pt x="f170" y="f777"/>
                  <a:pt x="f802" y="f305"/>
                </a:cubicBezTo>
                <a:cubicBezTo>
                  <a:pt x="f262" y="f400"/>
                  <a:pt x="f414" y="f284"/>
                  <a:pt x="f416" y="f283"/>
                </a:cubicBezTo>
                <a:cubicBezTo>
                  <a:pt x="f800" y="f769"/>
                  <a:pt x="f296" y="f282"/>
                  <a:pt x="f3" y="f769"/>
                </a:cubicBezTo>
                <a:cubicBezTo>
                  <a:pt x="f276" y="f444"/>
                  <a:pt x="f798" y="f397"/>
                  <a:pt x="f798" y="f806"/>
                </a:cubicBezTo>
                <a:cubicBezTo>
                  <a:pt x="f3" y="f808"/>
                  <a:pt x="f804" y="f691"/>
                  <a:pt x="f296" y="f368"/>
                </a:cubicBezTo>
                <a:cubicBezTo>
                  <a:pt x="f296" y="f780"/>
                  <a:pt x="f296" y="f755"/>
                  <a:pt x="f592" y="f366"/>
                </a:cubicBezTo>
                <a:cubicBezTo>
                  <a:pt x="f776" y="f601"/>
                  <a:pt x="f404" y="f447"/>
                  <a:pt x="f278" y="f780"/>
                </a:cubicBezTo>
                <a:cubicBezTo>
                  <a:pt x="f395" y="f368"/>
                  <a:pt x="f793" y="f807"/>
                  <a:pt x="f764" y="f807"/>
                </a:cubicBezTo>
                <a:cubicBezTo>
                  <a:pt x="f396" y="f807"/>
                  <a:pt x="f598" y="f368"/>
                  <a:pt x="f769" y="f780"/>
                </a:cubicBezTo>
                <a:cubicBezTo>
                  <a:pt x="f304" y="f308"/>
                  <a:pt x="f398" y="f372"/>
                  <a:pt x="f762" y="f725"/>
                </a:cubicBezTo>
                <a:cubicBezTo>
                  <a:pt x="f761" y="f782"/>
                  <a:pt x="f778" y="f780"/>
                  <a:pt x="f761" y="f368"/>
                </a:cubicBezTo>
                <a:cubicBezTo>
                  <a:pt x="f691" y="f164"/>
                  <a:pt x="f762" y="f400"/>
                  <a:pt x="f305" y="f283"/>
                </a:cubicBezTo>
                <a:cubicBezTo>
                  <a:pt x="f807" y="f282"/>
                  <a:pt x="f807" y="f598"/>
                  <a:pt x="f808" y="f281"/>
                </a:cubicBezTo>
                <a:cubicBezTo>
                  <a:pt x="f777" y="f286"/>
                  <a:pt x="f701" y="f281"/>
                  <a:pt x="f761" y="f774"/>
                </a:cubicBezTo>
                <a:cubicBezTo>
                  <a:pt x="f809" y="f282"/>
                  <a:pt x="f386" y="f304"/>
                  <a:pt x="f162" y="f806"/>
                </a:cubicBezTo>
                <a:cubicBezTo>
                  <a:pt x="f309" y="f400"/>
                  <a:pt x="f752" y="f767"/>
                  <a:pt x="f310" y="f304"/>
                </a:cubicBezTo>
                <a:cubicBezTo>
                  <a:pt x="f784" y="f396"/>
                  <a:pt x="f375" y="f286"/>
                  <a:pt x="f688" y="f764"/>
                </a:cubicBezTo>
                <a:cubicBezTo>
                  <a:pt x="f726" y="f395"/>
                  <a:pt x="f780" y="f794"/>
                  <a:pt x="f690" y="f404"/>
                </a:cubicBezTo>
                <a:cubicBezTo>
                  <a:pt x="f386" y="f290"/>
                  <a:pt x="f383" y="f277"/>
                  <a:pt x="f363" y="f810"/>
                </a:cubicBezTo>
                <a:cubicBezTo>
                  <a:pt x="f784" y="f290"/>
                  <a:pt x="f728" y="f276"/>
                  <a:pt x="f727" y="f296"/>
                </a:cubicBezTo>
                <a:cubicBezTo>
                  <a:pt x="f727" y="f168"/>
                  <a:pt x="f451" y="f703"/>
                  <a:pt x="f375" y="f414"/>
                </a:cubicBezTo>
                <a:cubicBezTo>
                  <a:pt x="f750" y="f414"/>
                  <a:pt x="f811" y="f414"/>
                  <a:pt x="f364" y="f414"/>
                </a:cubicBezTo>
                <a:close/>
                <a:moveTo>
                  <a:pt x="f812" y="f168"/>
                </a:moveTo>
                <a:cubicBezTo>
                  <a:pt x="f142" y="f804"/>
                  <a:pt x="f542" y="f800"/>
                  <a:pt x="f100" y="f291"/>
                </a:cubicBezTo>
                <a:cubicBezTo>
                  <a:pt x="f214" y="f804"/>
                  <a:pt x="f573" y="f297"/>
                  <a:pt x="f573" y="f393"/>
                </a:cubicBezTo>
                <a:cubicBezTo>
                  <a:pt x="f813" y="f805"/>
                  <a:pt x="f96" y="f595"/>
                  <a:pt x="f144" y="f392"/>
                </a:cubicBezTo>
                <a:cubicBezTo>
                  <a:pt x="f549" y="f794"/>
                  <a:pt x="f474" y="f776"/>
                  <a:pt x="f814" y="f793"/>
                </a:cubicBezTo>
                <a:cubicBezTo>
                  <a:pt x="f479" y="f775"/>
                  <a:pt x="f473" y="f286"/>
                  <a:pt x="f815" y="f769"/>
                </a:cubicBezTo>
                <a:cubicBezTo>
                  <a:pt x="f550" y="f304"/>
                  <a:pt x="f575" y="f806"/>
                  <a:pt x="f550" y="f807"/>
                </a:cubicBezTo>
                <a:cubicBezTo>
                  <a:pt x="f549" y="f777"/>
                  <a:pt x="f542" y="f164"/>
                  <a:pt x="f198" y="f762"/>
                </a:cubicBezTo>
                <a:cubicBezTo>
                  <a:pt x="f814" y="f807"/>
                  <a:pt x="f816" y="f806"/>
                  <a:pt x="f632" y="f444"/>
                </a:cubicBezTo>
                <a:cubicBezTo>
                  <a:pt x="f817" y="f769"/>
                  <a:pt x="f818" y="f772"/>
                  <a:pt x="f819" y="f282"/>
                </a:cubicBezTo>
                <a:cubicBezTo>
                  <a:pt x="f535" y="f283"/>
                  <a:pt x="f536" y="f284"/>
                  <a:pt x="f537" y="f806"/>
                </a:cubicBezTo>
                <a:cubicBezTo>
                  <a:pt x="f819" y="f808"/>
                  <a:pt x="f583" y="f691"/>
                  <a:pt x="f820" y="f759"/>
                </a:cubicBezTo>
                <a:cubicBezTo>
                  <a:pt x="f820" y="f786"/>
                  <a:pt x="f820" y="f308"/>
                  <a:pt x="f821" y="f782"/>
                </a:cubicBezTo>
                <a:cubicBezTo>
                  <a:pt x="f822" y="f366"/>
                  <a:pt x="f579" y="f386"/>
                  <a:pt x="f823" y="f786"/>
                </a:cubicBezTo>
                <a:cubicBezTo>
                  <a:pt x="f824" y="f370"/>
                  <a:pt x="f825" y="f767"/>
                  <a:pt x="f590" y="f767"/>
                </a:cubicBezTo>
                <a:cubicBezTo>
                  <a:pt x="f524" y="f807"/>
                  <a:pt x="f525" y="f759"/>
                  <a:pt x="f826" y="f786"/>
                </a:cubicBezTo>
                <a:cubicBezTo>
                  <a:pt x="f587" y="f447"/>
                  <a:pt x="f827" y="f162"/>
                  <a:pt x="f531" y="f725"/>
                </a:cubicBezTo>
                <a:cubicBezTo>
                  <a:pt x="f194" y="f755"/>
                  <a:pt x="f719" y="f786"/>
                  <a:pt x="f194" y="f370"/>
                </a:cubicBezTo>
                <a:cubicBezTo>
                  <a:pt x="f520" y="f164"/>
                  <a:pt x="f521" y="f400"/>
                  <a:pt x="f522" y="f304"/>
                </a:cubicBezTo>
                <a:cubicBezTo>
                  <a:pt x="f531" y="f769"/>
                  <a:pt x="f531" y="f396"/>
                  <a:pt x="f522" y="f598"/>
                </a:cubicBezTo>
                <a:cubicBezTo>
                  <a:pt x="f828" y="f286"/>
                  <a:pt x="f591" y="f774"/>
                  <a:pt x="f719" y="f396"/>
                </a:cubicBezTo>
                <a:cubicBezTo>
                  <a:pt x="f829" y="f283"/>
                  <a:pt x="f136" y="f806"/>
                  <a:pt x="f115" y="f763"/>
                </a:cubicBezTo>
                <a:cubicBezTo>
                  <a:pt x="f509" y="f763"/>
                  <a:pt x="f132" y="f763"/>
                  <a:pt x="f127" y="f304"/>
                </a:cubicBezTo>
                <a:cubicBezTo>
                  <a:pt x="f26" y="f772"/>
                  <a:pt x="f127" y="f281"/>
                  <a:pt x="f132" y="f280"/>
                </a:cubicBezTo>
                <a:cubicBezTo>
                  <a:pt x="f11" y="f395"/>
                  <a:pt x="f519" y="f793"/>
                  <a:pt x="f9" y="f404"/>
                </a:cubicBezTo>
                <a:cubicBezTo>
                  <a:pt x="f700" y="f290"/>
                  <a:pt x="f830" y="f277"/>
                  <a:pt x="f518" y="f810"/>
                </a:cubicBezTo>
                <a:cubicBezTo>
                  <a:pt x="f13" y="f299"/>
                  <a:pt x="f505" y="f276"/>
                  <a:pt x="f117" y="f291"/>
                </a:cubicBezTo>
                <a:cubicBezTo>
                  <a:pt x="f117" y="f168"/>
                  <a:pt x="f37" y="f703"/>
                  <a:pt x="f127" y="f703"/>
                </a:cubicBezTo>
                <a:cubicBezTo>
                  <a:pt x="f698" y="f414"/>
                  <a:pt x="f513" y="f703"/>
                  <a:pt x="f34" y="f703"/>
                </a:cubicBezTo>
                <a:cubicBezTo>
                  <a:pt x="f831" y="f703"/>
                  <a:pt x="f136" y="f265"/>
                  <a:pt x="f722" y="f275"/>
                </a:cubicBezTo>
                <a:cubicBezTo>
                  <a:pt x="f519" y="f801"/>
                  <a:pt x="f9" y="f273"/>
                  <a:pt x="f700" y="f419"/>
                </a:cubicBezTo>
                <a:cubicBezTo>
                  <a:pt x="f512" y="f266"/>
                  <a:pt x="f832" y="f174"/>
                  <a:pt x="f698" y="f407"/>
                </a:cubicBezTo>
                <a:cubicBezTo>
                  <a:pt x="f129" y="f261"/>
                  <a:pt x="f514" y="f787"/>
                  <a:pt x="f507" y="f270"/>
                </a:cubicBezTo>
                <a:cubicBezTo>
                  <a:pt x="f698" y="f248"/>
                  <a:pt x="f513" y="f833"/>
                  <a:pt x="f34" y="f244"/>
                </a:cubicBezTo>
                <a:cubicBezTo>
                  <a:pt x="f722" y="f270"/>
                  <a:pt x="f652" y="f410"/>
                  <a:pt x="f194" y="f267"/>
                </a:cubicBezTo>
                <a:cubicBezTo>
                  <a:pt x="f522" y="f834"/>
                  <a:pt x="f194" y="f242"/>
                  <a:pt x="f194" y="f259"/>
                </a:cubicBezTo>
                <a:cubicBezTo>
                  <a:pt x="f194" y="f467"/>
                  <a:pt x="f591" y="f251"/>
                  <a:pt x="f835" y="f836"/>
                </a:cubicBezTo>
                <a:cubicBezTo>
                  <a:pt x="f837" y="f791"/>
                  <a:pt x="f584" y="f251"/>
                  <a:pt x="f138" y="f186"/>
                </a:cubicBezTo>
                <a:cubicBezTo>
                  <a:pt x="f587" y="f459"/>
                  <a:pt x="f838" y="f259"/>
                  <a:pt x="f524" y="f839"/>
                </a:cubicBezTo>
                <a:cubicBezTo>
                  <a:pt x="f525" y="f242"/>
                  <a:pt x="f840" y="f246"/>
                  <a:pt x="f527" y="f246"/>
                </a:cubicBezTo>
                <a:cubicBezTo>
                  <a:pt x="f578" y="f246"/>
                  <a:pt x="f841" y="f269"/>
                  <a:pt x="f577" y="f842"/>
                </a:cubicBezTo>
                <a:cubicBezTo>
                  <a:pt x="f823" y="f433"/>
                  <a:pt x="f196" y="f241"/>
                  <a:pt x="f639" y="f459"/>
                </a:cubicBezTo>
                <a:cubicBezTo>
                  <a:pt x="f843" y="f796"/>
                  <a:pt x="f546" y="f791"/>
                  <a:pt x="f534" y="f428"/>
                </a:cubicBezTo>
                <a:cubicBezTo>
                  <a:pt x="f583" y="f240"/>
                  <a:pt x="f820" y="f702"/>
                  <a:pt x="f820" y="f839"/>
                </a:cubicBezTo>
                <a:cubicBezTo>
                  <a:pt x="f820" y="f833"/>
                  <a:pt x="f536" y="f246"/>
                  <a:pt x="f821" y="f410"/>
                </a:cubicBezTo>
                <a:cubicBezTo>
                  <a:pt x="f547" y="f405"/>
                  <a:pt x="f634" y="f178"/>
                  <a:pt x="f821" y="f172"/>
                </a:cubicBezTo>
                <a:cubicBezTo>
                  <a:pt x="f536" y="f170"/>
                  <a:pt x="f583" y="f172"/>
                  <a:pt x="f818" y="f174"/>
                </a:cubicBezTo>
                <a:cubicBezTo>
                  <a:pt x="f539" y="f405"/>
                  <a:pt x="f477" y="f261"/>
                  <a:pt x="f543" y="f788"/>
                </a:cubicBezTo>
                <a:cubicBezTo>
                  <a:pt x="f548" y="f271"/>
                  <a:pt x="f100" y="f271"/>
                  <a:pt x="f98" y="f789"/>
                </a:cubicBezTo>
                <a:cubicBezTo>
                  <a:pt x="f97" y="f412"/>
                  <a:pt x="f575" y="f172"/>
                  <a:pt x="f582" y="f266"/>
                </a:cubicBezTo>
                <a:cubicBezTo>
                  <a:pt x="f576" y="f781"/>
                  <a:pt x="f142" y="f418"/>
                  <a:pt x="f812" y="f168"/>
                </a:cubicBezTo>
                <a:close/>
                <a:moveTo>
                  <a:pt x="f466" y="f844"/>
                </a:moveTo>
                <a:cubicBezTo>
                  <a:pt x="f468" y="f845"/>
                  <a:pt x="f556" y="f846"/>
                  <a:pt x="f573" y="f847"/>
                </a:cubicBezTo>
                <a:cubicBezTo>
                  <a:pt x="f214" y="f848"/>
                  <a:pt x="f556" y="f141"/>
                  <a:pt x="f468" y="f849"/>
                </a:cubicBezTo>
                <a:cubicBezTo>
                  <a:pt x="f850" y="f851"/>
                  <a:pt x="f94" y="f852"/>
                  <a:pt x="f465" y="f853"/>
                </a:cubicBezTo>
                <a:cubicBezTo>
                  <a:pt x="f854" y="f855"/>
                  <a:pt x="f92" y="f141"/>
                  <a:pt x="f757" y="f849"/>
                </a:cubicBezTo>
                <a:cubicBezTo>
                  <a:pt x="f207" y="f856"/>
                  <a:pt x="f209" y="f857"/>
                  <a:pt x="f620" y="f858"/>
                </a:cubicBezTo>
                <a:cubicBezTo>
                  <a:pt x="f859" y="f860"/>
                  <a:pt x="f620" y="f861"/>
                  <a:pt x="f737" y="f862"/>
                </a:cubicBezTo>
                <a:cubicBezTo>
                  <a:pt x="f626" y="f159"/>
                  <a:pt x="f751" y="f863"/>
                  <a:pt x="f675" y="f864"/>
                </a:cubicBezTo>
                <a:cubicBezTo>
                  <a:pt x="f562" y="f865"/>
                  <a:pt x="f866" y="f145"/>
                  <a:pt x="f867" y="f868"/>
                </a:cubicBezTo>
                <a:cubicBezTo>
                  <a:pt x="f869" y="f868"/>
                  <a:pt x="f869" y="f870"/>
                  <a:pt x="f563" y="f871"/>
                </a:cubicBezTo>
                <a:cubicBezTo>
                  <a:pt x="f753" y="f872"/>
                  <a:pt x="f677" y="f873"/>
                  <a:pt x="f714" y="f862"/>
                </a:cubicBezTo>
                <a:cubicBezTo>
                  <a:pt x="f207" y="f872"/>
                  <a:pt x="f208" y="f874"/>
                  <a:pt x="f768" y="f860"/>
                </a:cubicBezTo>
                <a:cubicBezTo>
                  <a:pt x="f740" y="f875"/>
                  <a:pt x="f738" y="f876"/>
                  <a:pt x="f463" y="f877"/>
                </a:cubicBezTo>
                <a:cubicBezTo>
                  <a:pt x="f751" y="f851"/>
                  <a:pt x="f92" y="f852"/>
                  <a:pt x="f869" y="f878"/>
                </a:cubicBezTo>
                <a:cubicBezTo>
                  <a:pt x="f560" y="f879"/>
                  <a:pt x="f567" y="f857"/>
                  <a:pt x="f553" y="f880"/>
                </a:cubicBezTo>
                <a:cubicBezTo>
                  <a:pt x="f813" y="f856"/>
                  <a:pt x="f98" y="f881"/>
                  <a:pt x="f575" y="f882"/>
                </a:cubicBezTo>
                <a:cubicBezTo>
                  <a:pt x="f551" y="f883"/>
                  <a:pt x="f97" y="f884"/>
                  <a:pt x="f471" y="f885"/>
                </a:cubicBezTo>
                <a:cubicBezTo>
                  <a:pt x="f468" y="f617"/>
                  <a:pt x="f558" y="f886"/>
                  <a:pt x="f466" y="f844"/>
                </a:cubicBezTo>
                <a:close/>
                <a:moveTo>
                  <a:pt x="f317" y="f887"/>
                </a:moveTo>
                <a:cubicBezTo>
                  <a:pt x="f704" y="f888"/>
                  <a:pt x="f348" y="f617"/>
                  <a:pt x="f347" y="f846"/>
                </a:cubicBezTo>
                <a:cubicBezTo>
                  <a:pt x="f784" y="f883"/>
                  <a:pt x="f377" y="f882"/>
                  <a:pt x="f728" y="f889"/>
                </a:cubicBezTo>
                <a:cubicBezTo>
                  <a:pt x="f158" y="f879"/>
                  <a:pt x="f353" y="f890"/>
                  <a:pt x="f331" y="f891"/>
                </a:cubicBezTo>
                <a:cubicBezTo>
                  <a:pt x="f378" y="f892"/>
                  <a:pt x="f335" y="f880"/>
                  <a:pt x="f154" y="f878"/>
                </a:cubicBezTo>
                <a:cubicBezTo>
                  <a:pt x="f429" y="f856"/>
                  <a:pt x="f311" y="f878"/>
                  <a:pt x="f21" y="f893"/>
                </a:cubicBezTo>
                <a:cubicBezTo>
                  <a:pt x="f729" y="f894"/>
                  <a:pt x="f325" y="f895"/>
                  <a:pt x="f52" y="f896"/>
                </a:cubicBezTo>
                <a:cubicBezTo>
                  <a:pt x="f729" y="f897"/>
                  <a:pt x="f488" y="f898"/>
                  <a:pt x="f19" y="f862"/>
                </a:cubicBezTo>
                <a:cubicBezTo>
                  <a:pt x="f426" y="f899"/>
                  <a:pt x="f408" y="f899"/>
                  <a:pt x="f339" y="f900"/>
                </a:cubicBezTo>
                <a:cubicBezTo>
                  <a:pt x="f394" y="f901"/>
                  <a:pt x="f154" y="f870"/>
                  <a:pt x="f374" y="f902"/>
                </a:cubicBezTo>
                <a:cubicBezTo>
                  <a:pt x="f343" y="f900"/>
                  <a:pt x="f359" y="f903"/>
                  <a:pt x="f274" y="f159"/>
                </a:cubicBezTo>
                <a:cubicBezTo>
                  <a:pt x="f733" y="f904"/>
                  <a:pt x="f255" y="f905"/>
                  <a:pt x="f285" y="f906"/>
                </a:cubicBezTo>
                <a:cubicBezTo>
                  <a:pt x="f279" y="f894"/>
                  <a:pt x="f24" y="f852"/>
                  <a:pt x="f293" y="f849"/>
                </a:cubicBezTo>
                <a:cubicBezTo>
                  <a:pt x="f429" y="f141"/>
                  <a:pt x="f336" y="f855"/>
                  <a:pt x="f538" y="f853"/>
                </a:cubicBezTo>
                <a:cubicBezTo>
                  <a:pt x="f417" y="f852"/>
                  <a:pt x="f330" y="f878"/>
                  <a:pt x="f315" y="f855"/>
                </a:cubicBezTo>
                <a:cubicBezTo>
                  <a:pt x="f730" y="f881"/>
                  <a:pt x="f360" y="f907"/>
                  <a:pt x="f347" y="f847"/>
                </a:cubicBezTo>
                <a:cubicBezTo>
                  <a:pt x="f908" y="f846"/>
                  <a:pt x="f732" y="f909"/>
                  <a:pt x="f317" y="f887"/>
                </a:cubicBezTo>
                <a:close/>
                <a:moveTo>
                  <a:pt x="f456" y="f362"/>
                </a:moveTo>
                <a:cubicBezTo>
                  <a:pt x="f472" y="f377"/>
                  <a:pt x="f910" y="f363"/>
                  <a:pt x="f910" y="f381"/>
                </a:cubicBezTo>
                <a:cubicBezTo>
                  <a:pt x="f910" y="f383"/>
                  <a:pt x="f911" y="f601"/>
                  <a:pt x="f454" y="f366"/>
                </a:cubicBezTo>
                <a:cubicBezTo>
                  <a:pt x="f452" y="f755"/>
                  <a:pt x="f912" y="f372"/>
                  <a:pt x="f913" y="f383"/>
                </a:cubicBezTo>
                <a:cubicBezTo>
                  <a:pt x="f914" y="f362"/>
                  <a:pt x="f195" y="f314"/>
                  <a:pt x="f915" y="f326"/>
                </a:cubicBezTo>
                <a:cubicBezTo>
                  <a:pt x="f915" y="f320"/>
                  <a:pt x="f210" y="f156"/>
                  <a:pt x="f912" y="f324"/>
                </a:cubicBezTo>
                <a:cubicBezTo>
                  <a:pt x="f438" y="f330"/>
                  <a:pt x="f254" y="f455"/>
                  <a:pt x="f239" y="f704"/>
                </a:cubicBezTo>
                <a:cubicBezTo>
                  <a:pt x="f421" y="f704"/>
                  <a:pt x="f435" y="f732"/>
                  <a:pt x="f916" y="f348"/>
                </a:cubicBezTo>
                <a:cubicBezTo>
                  <a:pt x="f916" y="f917"/>
                  <a:pt x="f918" y="f730"/>
                  <a:pt x="f422" y="f158"/>
                </a:cubicBezTo>
                <a:cubicBezTo>
                  <a:pt x="f252" y="f158"/>
                  <a:pt x="f919" y="f158"/>
                  <a:pt x="f920" y="f917"/>
                </a:cubicBezTo>
                <a:cubicBezTo>
                  <a:pt x="f921" y="f922"/>
                  <a:pt x="f919" y="f607"/>
                  <a:pt x="f436" y="f727"/>
                </a:cubicBezTo>
                <a:cubicBezTo>
                  <a:pt x="f188" y="f784"/>
                  <a:pt x="f238" y="f363"/>
                  <a:pt x="f257" y="f750"/>
                </a:cubicBezTo>
                <a:cubicBezTo>
                  <a:pt x="f923" y="f383"/>
                  <a:pt x="f445" y="f373"/>
                  <a:pt x="f920" y="f750"/>
                </a:cubicBezTo>
                <a:cubicBezTo>
                  <a:pt x="f446" y="f375"/>
                  <a:pt x="f924" y="f379"/>
                  <a:pt x="f456" y="f362"/>
                </a:cubicBezTo>
                <a:close/>
                <a:moveTo>
                  <a:pt x="f123" y="f314"/>
                </a:moveTo>
                <a:cubicBezTo>
                  <a:pt x="f490" y="f917"/>
                  <a:pt x="f75" y="f158"/>
                  <a:pt x="f493" y="f158"/>
                </a:cubicBezTo>
                <a:cubicBezTo>
                  <a:pt x="f119" y="f730"/>
                  <a:pt x="f58" y="f908"/>
                  <a:pt x="f497" y="f348"/>
                </a:cubicBezTo>
                <a:cubicBezTo>
                  <a:pt x="f502" y="f704"/>
                  <a:pt x="f71" y="f329"/>
                  <a:pt x="f925" y="f353"/>
                </a:cubicBezTo>
                <a:cubicBezTo>
                  <a:pt x="f926" y="f326"/>
                  <a:pt x="f191" y="f320"/>
                  <a:pt x="f101" y="f324"/>
                </a:cubicBezTo>
                <a:cubicBezTo>
                  <a:pt x="f122" y="f323"/>
                  <a:pt x="f716" y="f156"/>
                  <a:pt x="f103" y="f330"/>
                </a:cubicBezTo>
                <a:cubicBezTo>
                  <a:pt x="f79" y="f346"/>
                  <a:pt x="f927" y="f784"/>
                  <a:pt x="f106" y="f726"/>
                </a:cubicBezTo>
                <a:cubicBezTo>
                  <a:pt x="f486" y="f601"/>
                  <a:pt x="f928" y="f755"/>
                  <a:pt x="f717" y="f366"/>
                </a:cubicBezTo>
                <a:cubicBezTo>
                  <a:pt x="f191" y="f601"/>
                  <a:pt x="f191" y="f726"/>
                  <a:pt x="f929" y="f373"/>
                </a:cubicBezTo>
                <a:cubicBezTo>
                  <a:pt x="f930" y="f752"/>
                  <a:pt x="f717" y="f160"/>
                  <a:pt x="f930" y="f362"/>
                </a:cubicBezTo>
                <a:cubicBezTo>
                  <a:pt x="f51" y="f377"/>
                  <a:pt x="f489" y="f162"/>
                  <a:pt x="f57" y="f381"/>
                </a:cubicBezTo>
                <a:cubicBezTo>
                  <a:pt x="f71" y="f362"/>
                  <a:pt x="f490" y="f607"/>
                  <a:pt x="f123" y="f314"/>
                </a:cubicBezTo>
                <a:close/>
                <a:moveTo>
                  <a:pt x="f335" y="f126"/>
                </a:moveTo>
                <a:cubicBezTo>
                  <a:pt x="f350" y="f126"/>
                  <a:pt x="f2" y="f694"/>
                  <a:pt x="f515" y="f931"/>
                </a:cubicBezTo>
                <a:cubicBezTo>
                  <a:pt x="f409" y="f932"/>
                  <a:pt x="f406" y="f933"/>
                  <a:pt x="f365" y="f7"/>
                </a:cubicBezTo>
                <a:cubicBezTo>
                  <a:pt x="f300" y="f484"/>
                  <a:pt x="f406" y="f934"/>
                  <a:pt x="f411" y="f935"/>
                </a:cubicBezTo>
                <a:cubicBezTo>
                  <a:pt x="f350" y="f125"/>
                  <a:pt x="f376" y="f936"/>
                  <a:pt x="f344" y="f937"/>
                </a:cubicBezTo>
                <a:cubicBezTo>
                  <a:pt x="f384" y="f938"/>
                  <a:pt x="f734" y="f126"/>
                  <a:pt x="f335" y="f126"/>
                </a:cubicBezTo>
                <a:close/>
                <a:moveTo>
                  <a:pt x="f102" y="f939"/>
                </a:moveTo>
                <a:cubicBezTo>
                  <a:pt x="f102" y="f940"/>
                  <a:pt x="f102" y="f941"/>
                  <a:pt x="f942" y="f943"/>
                </a:cubicBezTo>
                <a:cubicBezTo>
                  <a:pt x="f944" y="f945"/>
                  <a:pt x="f564" y="f125"/>
                  <a:pt x="f220" y="f86"/>
                </a:cubicBezTo>
                <a:cubicBezTo>
                  <a:pt x="f104" y="f91"/>
                  <a:pt x="f211" y="f935"/>
                  <a:pt x="f746" y="f7"/>
                </a:cubicBezTo>
                <a:cubicBezTo>
                  <a:pt x="f92" y="f946"/>
                  <a:pt x="f754" y="f947"/>
                  <a:pt x="f628" y="f948"/>
                </a:cubicBezTo>
                <a:cubicBezTo>
                  <a:pt x="f949" y="f693"/>
                  <a:pt x="f950" y="f951"/>
                  <a:pt x="f944" y="f655"/>
                </a:cubicBezTo>
                <a:cubicBezTo>
                  <a:pt x="f94" y="f694"/>
                  <a:pt x="f102" y="f952"/>
                  <a:pt x="f102" y="f939"/>
                </a:cubicBezTo>
                <a:close/>
                <a:moveTo>
                  <a:pt x="f793" y="f53"/>
                </a:moveTo>
                <a:cubicBezTo>
                  <a:pt x="f278" y="f53"/>
                  <a:pt x="f302" y="f51"/>
                  <a:pt x="f301" y="f53"/>
                </a:cubicBezTo>
                <a:cubicBezTo>
                  <a:pt x="f800" y="f55"/>
                  <a:pt x="f294" y="f120"/>
                  <a:pt x="f3" y="f706"/>
                </a:cubicBezTo>
                <a:cubicBezTo>
                  <a:pt x="f290" y="f953"/>
                  <a:pt x="f776" y="f95"/>
                  <a:pt x="f392" y="f708"/>
                </a:cubicBezTo>
                <a:cubicBezTo>
                  <a:pt x="f278" y="f954"/>
                  <a:pt x="f403" y="f955"/>
                  <a:pt x="f793" y="f955"/>
                </a:cubicBezTo>
                <a:cubicBezTo>
                  <a:pt x="f956" y="f955"/>
                  <a:pt x="f166" y="f954"/>
                  <a:pt x="f391" y="f708"/>
                </a:cubicBezTo>
                <a:cubicBezTo>
                  <a:pt x="f775" y="f483"/>
                  <a:pt x="f774" y="f957"/>
                  <a:pt x="f772" y="f953"/>
                </a:cubicBezTo>
                <a:cubicBezTo>
                  <a:pt x="f807" y="f123"/>
                  <a:pt x="f808" y="f53"/>
                  <a:pt x="f793" y="f53"/>
                </a:cubicBezTo>
                <a:close/>
                <a:moveTo>
                  <a:pt x="f958" y="f53"/>
                </a:moveTo>
                <a:cubicBezTo>
                  <a:pt x="f196" y="f51"/>
                  <a:pt x="f639" y="f489"/>
                  <a:pt x="f527" y="f106"/>
                </a:cubicBezTo>
                <a:cubicBezTo>
                  <a:pt x="f959" y="f957"/>
                  <a:pt x="f114" y="f960"/>
                  <a:pt x="f584" y="f960"/>
                </a:cubicBezTo>
                <a:cubicBezTo>
                  <a:pt x="f828" y="f960"/>
                  <a:pt x="f586" y="f113"/>
                  <a:pt x="f654" y="f122"/>
                </a:cubicBezTo>
                <a:cubicBezTo>
                  <a:pt x="f700" y="f51"/>
                  <a:pt x="f136" y="f53"/>
                  <a:pt x="f958" y="f53"/>
                </a:cubicBezTo>
                <a:close/>
                <a:moveTo>
                  <a:pt x="f536" y="f932"/>
                </a:moveTo>
                <a:cubicBezTo>
                  <a:pt x="f477" y="f946"/>
                  <a:pt x="f575" y="f125"/>
                  <a:pt x="f470" y="f91"/>
                </a:cubicBezTo>
                <a:cubicBezTo>
                  <a:pt x="f961" y="f962"/>
                  <a:pt x="f963" y="f122"/>
                  <a:pt x="f866" y="f487"/>
                </a:cubicBezTo>
                <a:cubicBezTo>
                  <a:pt x="f964" y="f965"/>
                  <a:pt x="f96" y="f966"/>
                  <a:pt x="f536" y="f932"/>
                </a:cubicBezTo>
                <a:close/>
                <a:moveTo>
                  <a:pt x="f388" y="f932"/>
                </a:moveTo>
                <a:cubicBezTo>
                  <a:pt x="f608" y="f967"/>
                  <a:pt x="f154" y="f116"/>
                  <a:pt x="f374" y="f120"/>
                </a:cubicBezTo>
                <a:cubicBezTo>
                  <a:pt x="f331" y="f189"/>
                  <a:pt x="f922" y="f968"/>
                  <a:pt x="f388" y="f932"/>
                </a:cubicBezTo>
                <a:close/>
                <a:moveTo>
                  <a:pt x="f539" y="f492"/>
                </a:moveTo>
                <a:cubicBezTo>
                  <a:pt x="f140" y="f75"/>
                  <a:pt x="f639" y="f969"/>
                  <a:pt x="f529" y="f970"/>
                </a:cubicBezTo>
                <a:cubicBezTo>
                  <a:pt x="f525" y="f59"/>
                  <a:pt x="f526" y="f18"/>
                  <a:pt x="f841" y="f22"/>
                </a:cubicBezTo>
                <a:cubicBezTo>
                  <a:pt x="f140" y="f16"/>
                  <a:pt x="f632" y="f724"/>
                  <a:pt x="f814" y="f70"/>
                </a:cubicBezTo>
                <a:cubicBezTo>
                  <a:pt x="f544" y="f497"/>
                  <a:pt x="f198" y="f71"/>
                  <a:pt x="f971" y="f500"/>
                </a:cubicBezTo>
                <a:cubicBezTo>
                  <a:pt x="f142" y="f47"/>
                  <a:pt x="f545" y="f57"/>
                  <a:pt x="f539" y="f492"/>
                </a:cubicBezTo>
                <a:close/>
                <a:moveTo>
                  <a:pt x="f13" y="f492"/>
                </a:moveTo>
                <a:cubicBezTo>
                  <a:pt x="f505" y="f57"/>
                  <a:pt x="f972" y="f973"/>
                  <a:pt x="f974" y="f73"/>
                </a:cubicBezTo>
                <a:cubicBezTo>
                  <a:pt x="f41" y="f975"/>
                  <a:pt x="f25" y="f976"/>
                  <a:pt x="f39" y="f70"/>
                </a:cubicBezTo>
                <a:cubicBezTo>
                  <a:pt x="f37" y="f724"/>
                  <a:pt x="f512" y="f977"/>
                  <a:pt x="f652" y="f20"/>
                </a:cubicBezTo>
                <a:cubicBezTo>
                  <a:pt x="f721" y="f18"/>
                  <a:pt x="f520" y="f68"/>
                  <a:pt x="f654" y="f45"/>
                </a:cubicBezTo>
                <a:cubicBezTo>
                  <a:pt x="f136" y="f496"/>
                  <a:pt x="f115" y="f75"/>
                  <a:pt x="f13" y="f492"/>
                </a:cubicBezTo>
                <a:close/>
                <a:moveTo>
                  <a:pt x="f721" y="f484"/>
                </a:moveTo>
                <a:cubicBezTo>
                  <a:pt x="f11" y="f708"/>
                  <a:pt x="f13" y="f957"/>
                  <a:pt x="f978" y="f717"/>
                </a:cubicBezTo>
                <a:cubicBezTo>
                  <a:pt x="f972" y="f930"/>
                  <a:pt x="f14" y="f979"/>
                  <a:pt x="f978" y="f980"/>
                </a:cubicBezTo>
                <a:cubicBezTo>
                  <a:pt x="f981" y="f982"/>
                  <a:pt x="f830" y="f51"/>
                  <a:pt x="f832" y="f983"/>
                </a:cubicBezTo>
                <a:cubicBezTo>
                  <a:pt x="f510" y="f953"/>
                  <a:pt x="f519" y="f707"/>
                  <a:pt x="f721" y="f484"/>
                </a:cubicBezTo>
                <a:close/>
                <a:moveTo>
                  <a:pt x="f412" y="f492"/>
                </a:moveTo>
                <a:cubicBezTo>
                  <a:pt x="f783" y="f492"/>
                  <a:pt x="f798" y="f58"/>
                  <a:pt x="f290" y="f984"/>
                </a:cubicBezTo>
                <a:cubicBezTo>
                  <a:pt x="f393" y="f18"/>
                  <a:pt x="f592" y="f118"/>
                  <a:pt x="f297" y="f22"/>
                </a:cubicBezTo>
                <a:cubicBezTo>
                  <a:pt x="f418" y="f977"/>
                  <a:pt x="f405" y="f724"/>
                  <a:pt x="f787" y="f970"/>
                </a:cubicBezTo>
                <a:cubicBezTo>
                  <a:pt x="f834" y="f58"/>
                  <a:pt x="f182" y="f975"/>
                  <a:pt x="f268" y="f500"/>
                </a:cubicBezTo>
                <a:cubicBezTo>
                  <a:pt x="f271" y="f47"/>
                  <a:pt x="f410" y="f57"/>
                  <a:pt x="f412" y="f492"/>
                </a:cubicBezTo>
                <a:close/>
                <a:moveTo>
                  <a:pt x="f777" y="f61"/>
                </a:moveTo>
                <a:cubicBezTo>
                  <a:pt x="f305" y="f724"/>
                  <a:pt x="f398" y="f22"/>
                  <a:pt x="f283" y="f118"/>
                </a:cubicBezTo>
                <a:cubicBezTo>
                  <a:pt x="f396" y="f18"/>
                  <a:pt x="f774" y="f68"/>
                  <a:pt x="f282" y="f45"/>
                </a:cubicBezTo>
                <a:cubicBezTo>
                  <a:pt x="f305" y="f71"/>
                  <a:pt x="f759" y="f985"/>
                  <a:pt x="f385" y="f491"/>
                </a:cubicBezTo>
                <a:cubicBezTo>
                  <a:pt x="f750" y="f57"/>
                  <a:pt x="f381" y="f73"/>
                  <a:pt x="f688" y="f71"/>
                </a:cubicBezTo>
                <a:cubicBezTo>
                  <a:pt x="f383" y="f43"/>
                  <a:pt x="f689" y="f61"/>
                  <a:pt x="f777" y="f61"/>
                </a:cubicBezTo>
                <a:close/>
                <a:moveTo>
                  <a:pt x="f590" y="f484"/>
                </a:moveTo>
                <a:cubicBezTo>
                  <a:pt x="f578" y="f707"/>
                  <a:pt x="f843" y="f953"/>
                  <a:pt x="f547" y="f930"/>
                </a:cubicBezTo>
                <a:cubicBezTo>
                  <a:pt x="f536" y="f982"/>
                  <a:pt x="f112" y="f123"/>
                  <a:pt x="f986" y="f51"/>
                </a:cubicBezTo>
                <a:cubicBezTo>
                  <a:pt x="f541" y="f979"/>
                  <a:pt x="f477" y="f987"/>
                  <a:pt x="f479" y="f121"/>
                </a:cubicBezTo>
                <a:cubicBezTo>
                  <a:pt x="f988" y="f105"/>
                  <a:pt x="f634" y="f989"/>
                  <a:pt x="f590" y="f484"/>
                </a:cubicBezTo>
                <a:close/>
                <a:moveTo>
                  <a:pt x="f290" y="f484"/>
                </a:moveTo>
                <a:cubicBezTo>
                  <a:pt x="f291" y="f707"/>
                  <a:pt x="f703" y="f953"/>
                  <a:pt x="f273" y="f930"/>
                </a:cubicBezTo>
                <a:cubicBezTo>
                  <a:pt x="f803" y="f123"/>
                  <a:pt x="f412" y="f123"/>
                  <a:pt x="f785" y="f51"/>
                </a:cubicBezTo>
                <a:cubicBezTo>
                  <a:pt x="f182" y="f979"/>
                  <a:pt x="f787" y="f987"/>
                  <a:pt x="f785" y="f121"/>
                </a:cubicBezTo>
                <a:cubicBezTo>
                  <a:pt x="f178" y="f105"/>
                  <a:pt x="f801" y="f989"/>
                  <a:pt x="f290" y="f484"/>
                </a:cubicBezTo>
                <a:close/>
                <a:moveTo>
                  <a:pt x="f772" y="f990"/>
                </a:moveTo>
                <a:cubicBezTo>
                  <a:pt x="f370" y="f708"/>
                  <a:pt x="f366" y="f957"/>
                  <a:pt x="f383" y="f717"/>
                </a:cubicBezTo>
                <a:cubicBezTo>
                  <a:pt x="f811" y="f930"/>
                  <a:pt x="f381" y="f487"/>
                  <a:pt x="f309" y="f980"/>
                </a:cubicBezTo>
                <a:cubicBezTo>
                  <a:pt x="f366" y="f51"/>
                  <a:pt x="f809" y="f982"/>
                  <a:pt x="f370" y="f983"/>
                </a:cubicBezTo>
                <a:cubicBezTo>
                  <a:pt x="f777" y="f991"/>
                  <a:pt x="f806" y="f707"/>
                  <a:pt x="f772" y="f990"/>
                </a:cubicBezTo>
                <a:close/>
                <a:moveTo>
                  <a:pt x="f62" y="f746"/>
                </a:moveTo>
                <a:cubicBezTo>
                  <a:pt x="f66" y="f746"/>
                  <a:pt x="f461" y="f992"/>
                  <a:pt x="f859" y="f222"/>
                </a:cubicBezTo>
                <a:cubicBezTo>
                  <a:pt x="f859" y="f462"/>
                  <a:pt x="f88" y="f738"/>
                  <a:pt x="f993" y="f738"/>
                </a:cubicBezTo>
                <a:cubicBezTo>
                  <a:pt x="f35" y="f737"/>
                  <a:pt x="f82" y="f742"/>
                  <a:pt x="f321" y="f222"/>
                </a:cubicBezTo>
                <a:cubicBezTo>
                  <a:pt x="f80" y="f756"/>
                  <a:pt x="f76" y="f746"/>
                  <a:pt x="f62" y="f746"/>
                </a:cubicBezTo>
                <a:close/>
                <a:moveTo>
                  <a:pt x="f361" y="f296"/>
                </a:moveTo>
                <a:cubicBezTo>
                  <a:pt x="f339" y="f418"/>
                  <a:pt x="f337" y="f419"/>
                  <a:pt x="f431" y="f781"/>
                </a:cubicBezTo>
                <a:cubicBezTo>
                  <a:pt x="f376" y="f781"/>
                  <a:pt x="f434" y="f418"/>
                  <a:pt x="f434" y="f296"/>
                </a:cubicBezTo>
                <a:cubicBezTo>
                  <a:pt x="f734" y="f277"/>
                  <a:pt x="f376" y="f404"/>
                  <a:pt x="f431" y="f404"/>
                </a:cubicBezTo>
                <a:cubicBezTo>
                  <a:pt x="f337" y="f302"/>
                  <a:pt x="f339" y="f393"/>
                  <a:pt x="f361" y="f296"/>
                </a:cubicBezTo>
                <a:close/>
                <a:moveTo>
                  <a:pt x="f217" y="f800"/>
                </a:moveTo>
                <a:cubicBezTo>
                  <a:pt x="f567" y="f418"/>
                  <a:pt x="f942" y="f419"/>
                  <a:pt x="f670" y="f419"/>
                </a:cubicBezTo>
                <a:cubicBezTo>
                  <a:pt x="f994" y="f419"/>
                  <a:pt x="f867" y="f275"/>
                  <a:pt x="f628" y="f291"/>
                </a:cubicBezTo>
                <a:cubicBezTo>
                  <a:pt x="f854" y="f810"/>
                  <a:pt x="f673" y="f392"/>
                  <a:pt x="f995" y="f595"/>
                </a:cubicBezTo>
                <a:cubicBezTo>
                  <a:pt x="f559" y="f404"/>
                  <a:pt x="f217" y="f393"/>
                  <a:pt x="f217" y="f800"/>
                </a:cubicBezTo>
                <a:close/>
                <a:moveTo>
                  <a:pt x="f400" y="f996"/>
                </a:moveTo>
                <a:cubicBezTo>
                  <a:pt x="f598" y="f604"/>
                  <a:pt x="f792" y="f997"/>
                  <a:pt x="f302" y="f998"/>
                </a:cubicBezTo>
                <a:cubicBezTo>
                  <a:pt x="f277" y="f999"/>
                  <a:pt x="f393" y="f636"/>
                  <a:pt x="f299" y="f999"/>
                </a:cubicBezTo>
                <a:cubicBezTo>
                  <a:pt x="f798" y="f1000"/>
                  <a:pt x="f276" y="f1001"/>
                  <a:pt x="f592" y="f602"/>
                </a:cubicBezTo>
                <a:cubicBezTo>
                  <a:pt x="f302" y="f1002"/>
                  <a:pt x="f391" y="f1003"/>
                  <a:pt x="f400" y="f621"/>
                </a:cubicBezTo>
                <a:cubicBezTo>
                  <a:pt x="f284" y="f1004"/>
                  <a:pt x="f774" y="f1005"/>
                  <a:pt x="f771" y="f611"/>
                </a:cubicBezTo>
                <a:cubicBezTo>
                  <a:pt x="f772" y="f1006"/>
                  <a:pt x="f444" y="f1002"/>
                  <a:pt x="f400" y="f996"/>
                </a:cubicBezTo>
                <a:close/>
                <a:moveTo>
                  <a:pt x="f585" y="f1007"/>
                </a:moveTo>
                <a:cubicBezTo>
                  <a:pt x="f1008" y="f1009"/>
                  <a:pt x="f114" y="f1010"/>
                  <a:pt x="f578" y="f996"/>
                </a:cubicBezTo>
                <a:cubicBezTo>
                  <a:pt x="f527" y="f1002"/>
                  <a:pt x="f959" y="f606"/>
                  <a:pt x="f826" y="f611"/>
                </a:cubicBezTo>
                <a:cubicBezTo>
                  <a:pt x="f840" y="f629"/>
                  <a:pt x="f528" y="f614"/>
                  <a:pt x="f841" y="f137"/>
                </a:cubicBezTo>
                <a:cubicBezTo>
                  <a:pt x="f523" y="f1011"/>
                  <a:pt x="f719" y="f610"/>
                  <a:pt x="f585" y="f1007"/>
                </a:cubicBezTo>
                <a:close/>
                <a:moveTo>
                  <a:pt x="f363" y="f318"/>
                </a:moveTo>
                <a:cubicBezTo>
                  <a:pt x="f451" y="f318"/>
                  <a:pt x="f727" y="f80"/>
                  <a:pt x="f605" y="f279"/>
                </a:cubicBezTo>
                <a:cubicBezTo>
                  <a:pt x="f379" y="f50"/>
                  <a:pt x="f162" y="f10"/>
                  <a:pt x="f388" y="f289"/>
                </a:cubicBezTo>
                <a:cubicBezTo>
                  <a:pt x="f759" y="f289"/>
                  <a:pt x="f778" y="f44"/>
                  <a:pt x="f370" y="f488"/>
                </a:cubicBezTo>
                <a:cubicBezTo>
                  <a:pt x="f307" y="f29"/>
                  <a:pt x="f372" y="f318"/>
                  <a:pt x="f363" y="f318"/>
                </a:cubicBezTo>
                <a:close/>
                <a:moveTo>
                  <a:pt x="f927" y="f495"/>
                </a:moveTo>
                <a:cubicBezTo>
                  <a:pt x="f121" y="f342"/>
                  <a:pt x="f1012" y="f306"/>
                  <a:pt x="f111" y="f311"/>
                </a:cubicBezTo>
                <a:cubicBezTo>
                  <a:pt x="f716" y="f292"/>
                  <a:pt x="f927" y="f17"/>
                  <a:pt x="f105" y="f15"/>
                </a:cubicBezTo>
                <a:cubicBezTo>
                  <a:pt x="f483" y="f272"/>
                  <a:pt x="f483" y="f12"/>
                  <a:pt x="f483" y="f298"/>
                </a:cubicBezTo>
                <a:cubicBezTo>
                  <a:pt x="f483" y="f361"/>
                  <a:pt x="f95" y="f336"/>
                  <a:pt x="f927" y="f495"/>
                </a:cubicBezTo>
                <a:close/>
                <a:moveTo>
                  <a:pt x="f475" y="f506"/>
                </a:moveTo>
                <a:cubicBezTo>
                  <a:pt x="f230" y="f154"/>
                  <a:pt x="f1013" y="f339"/>
                  <a:pt x="f192" y="f303"/>
                </a:cubicBezTo>
                <a:cubicBezTo>
                  <a:pt x="f192" y="f426"/>
                  <a:pt x="f1014" y="f292"/>
                  <a:pt x="f230" y="f15"/>
                </a:cubicBezTo>
                <a:cubicBezTo>
                  <a:pt x="f1015" y="f17"/>
                  <a:pt x="f915" y="f424"/>
                  <a:pt x="f204" y="f426"/>
                </a:cubicBezTo>
                <a:cubicBezTo>
                  <a:pt x="f197" y="f369"/>
                  <a:pt x="f1016" y="f336"/>
                  <a:pt x="f475" y="f506"/>
                </a:cubicBezTo>
                <a:close/>
                <a:moveTo>
                  <a:pt x="f76" y="f250"/>
                </a:moveTo>
                <a:cubicBezTo>
                  <a:pt x="f76" y="f85"/>
                  <a:pt x="f442" y="f74"/>
                  <a:pt x="f720" y="f72"/>
                </a:cubicBezTo>
                <a:cubicBezTo>
                  <a:pt x="f735" y="f66"/>
                  <a:pt x="f74" y="f88"/>
                  <a:pt x="f229" y="f227"/>
                </a:cubicBezTo>
                <a:cubicBezTo>
                  <a:pt x="f227" y="f229"/>
                  <a:pt x="f88" y="f233"/>
                  <a:pt x="f227" y="f255"/>
                </a:cubicBezTo>
                <a:cubicBezTo>
                  <a:pt x="f72" y="f78"/>
                  <a:pt x="f247" y="f334"/>
                  <a:pt x="f62" y="f153"/>
                </a:cubicBezTo>
                <a:cubicBezTo>
                  <a:pt x="f60" y="f153"/>
                  <a:pt x="f711" y="f78"/>
                  <a:pt x="f442" y="f42"/>
                </a:cubicBezTo>
                <a:cubicBezTo>
                  <a:pt x="f85" y="f316"/>
                  <a:pt x="f85" y="f31"/>
                  <a:pt x="f76" y="f250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5" name="Freeform 103">
            <a:extLst>
              <a:ext uri="{FF2B5EF4-FFF2-40B4-BE49-F238E27FC236}">
                <a16:creationId xmlns:a16="http://schemas.microsoft.com/office/drawing/2014/main" id="{7D20158D-64DC-4262-89C0-E30FC89BF95F}"/>
              </a:ext>
            </a:extLst>
          </p:cNvPr>
          <p:cNvSpPr/>
          <p:nvPr/>
        </p:nvSpPr>
        <p:spPr>
          <a:xfrm>
            <a:off x="7888291" y="919164"/>
            <a:ext cx="411159" cy="2127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3"/>
              <a:gd name="f7" fmla="val 132"/>
              <a:gd name="f8" fmla="val 92"/>
              <a:gd name="f9" fmla="val 20"/>
              <a:gd name="f10" fmla="val 80"/>
              <a:gd name="f11" fmla="val 40"/>
              <a:gd name="f12" fmla="val 71"/>
              <a:gd name="f13" fmla="val 57"/>
              <a:gd name="f14" fmla="val 56"/>
              <a:gd name="f15" fmla="val 60"/>
              <a:gd name="f16" fmla="val 53"/>
              <a:gd name="f17" fmla="val 62"/>
              <a:gd name="f18" fmla="val 51"/>
              <a:gd name="f19" fmla="val 65"/>
              <a:gd name="f20" fmla="val 49"/>
              <a:gd name="f21" fmla="val 68"/>
              <a:gd name="f22" fmla="val 46"/>
              <a:gd name="f23" fmla="val 72"/>
              <a:gd name="f24" fmla="val 43"/>
              <a:gd name="f25" fmla="val 39"/>
              <a:gd name="f26" fmla="val 34"/>
              <a:gd name="f27" fmla="val 58"/>
              <a:gd name="f28" fmla="val 42"/>
              <a:gd name="f29" fmla="val 44"/>
              <a:gd name="f30" fmla="val 50"/>
              <a:gd name="f31" fmla="val 41"/>
              <a:gd name="f32" fmla="val 35"/>
              <a:gd name="f33" fmla="val 27"/>
              <a:gd name="f34" fmla="val 47"/>
              <a:gd name="f35" fmla="val 23"/>
              <a:gd name="f36" fmla="val 36"/>
              <a:gd name="f37" fmla="val 26"/>
              <a:gd name="f38" fmla="val 25"/>
              <a:gd name="f39" fmla="val 10"/>
              <a:gd name="f40" fmla="val 81"/>
              <a:gd name="f41" fmla="val 124"/>
              <a:gd name="f42" fmla="val 178"/>
              <a:gd name="f43" fmla="val 221"/>
              <a:gd name="f44" fmla="val 212"/>
              <a:gd name="f45" fmla="val 31"/>
              <a:gd name="f46" fmla="val 203"/>
              <a:gd name="f47" fmla="val 195"/>
              <a:gd name="f48" fmla="val 30"/>
              <a:gd name="f49" fmla="val 196"/>
              <a:gd name="f50" fmla="val 206"/>
              <a:gd name="f51" fmla="val 52"/>
              <a:gd name="f52" fmla="val 191"/>
              <a:gd name="f53" fmla="val 179"/>
              <a:gd name="f54" fmla="val 189"/>
              <a:gd name="f55" fmla="val 201"/>
              <a:gd name="f56" fmla="val 64"/>
              <a:gd name="f57" fmla="val 213"/>
              <a:gd name="f58" fmla="val 225"/>
              <a:gd name="f59" fmla="val 79"/>
              <a:gd name="f60" fmla="val 238"/>
              <a:gd name="f61" fmla="val 86"/>
              <a:gd name="f62" fmla="val 94"/>
              <a:gd name="f63" fmla="val 231"/>
              <a:gd name="f64" fmla="val 98"/>
              <a:gd name="f65" fmla="val 217"/>
              <a:gd name="f66" fmla="val 91"/>
              <a:gd name="f67" fmla="val 168"/>
              <a:gd name="f68" fmla="val 177"/>
              <a:gd name="f69" fmla="val 186"/>
              <a:gd name="f70" fmla="val 104"/>
              <a:gd name="f71" fmla="val 129"/>
              <a:gd name="f72" fmla="val 171"/>
              <a:gd name="f73" fmla="val 107"/>
              <a:gd name="f74" fmla="val 166"/>
              <a:gd name="f75" fmla="val 84"/>
              <a:gd name="f76" fmla="val 153"/>
              <a:gd name="f77" fmla="val 61"/>
              <a:gd name="f78" fmla="val 148"/>
              <a:gd name="f79" fmla="val 156"/>
              <a:gd name="f80" fmla="val 151"/>
              <a:gd name="f81" fmla="val 89"/>
              <a:gd name="f82" fmla="val 146"/>
              <a:gd name="f83" fmla="val 85"/>
              <a:gd name="f84" fmla="val 145"/>
              <a:gd name="f85" fmla="val 78"/>
              <a:gd name="f86" fmla="val 142"/>
              <a:gd name="f87" fmla="val 74"/>
              <a:gd name="f88" fmla="val 141"/>
              <a:gd name="f89" fmla="val 139"/>
              <a:gd name="f90" fmla="val 69"/>
              <a:gd name="f91" fmla="val 136"/>
              <a:gd name="f92" fmla="val 70"/>
              <a:gd name="f93" fmla="val 134"/>
              <a:gd name="f94" fmla="val 133"/>
              <a:gd name="f95" fmla="val 73"/>
              <a:gd name="f96" fmla="val 75"/>
              <a:gd name="f97" fmla="val 131"/>
              <a:gd name="f98" fmla="val 126"/>
              <a:gd name="f99" fmla="val 101"/>
              <a:gd name="f100" fmla="val 116"/>
              <a:gd name="f101" fmla="val 93"/>
              <a:gd name="f102" fmla="val 125"/>
              <a:gd name="f103" fmla="val 111"/>
              <a:gd name="f104" fmla="val 106"/>
              <a:gd name="f105" fmla="val 100"/>
              <a:gd name="f106" fmla="val 96"/>
              <a:gd name="f107" fmla="val 82"/>
              <a:gd name="f108" fmla="val 103"/>
              <a:gd name="f109" fmla="val 63"/>
              <a:gd name="f110" fmla="val 109"/>
              <a:gd name="f111" fmla="val 105"/>
              <a:gd name="f112" fmla="val 83"/>
              <a:gd name="f113" fmla="val 55"/>
              <a:gd name="f114" fmla="val 33"/>
              <a:gd name="f115" fmla="+- 0 0 -90"/>
              <a:gd name="f116" fmla="*/ f3 1 253"/>
              <a:gd name="f117" fmla="*/ f4 1 132"/>
              <a:gd name="f118" fmla="val f5"/>
              <a:gd name="f119" fmla="val f6"/>
              <a:gd name="f120" fmla="val f7"/>
              <a:gd name="f121" fmla="*/ f115 f0 1"/>
              <a:gd name="f122" fmla="+- f120 0 f118"/>
              <a:gd name="f123" fmla="+- f119 0 f118"/>
              <a:gd name="f124" fmla="*/ f121 1 f2"/>
              <a:gd name="f125" fmla="*/ f123 1 253"/>
              <a:gd name="f126" fmla="*/ f122 1 132"/>
              <a:gd name="f127" fmla="*/ 0 f123 1"/>
              <a:gd name="f128" fmla="*/ 92 f122 1"/>
              <a:gd name="f129" fmla="*/ 57 f123 1"/>
              <a:gd name="f130" fmla="*/ 56 f122 1"/>
              <a:gd name="f131" fmla="*/ 65 f123 1"/>
              <a:gd name="f132" fmla="*/ 49 f122 1"/>
              <a:gd name="f133" fmla="*/ 68 f123 1"/>
              <a:gd name="f134" fmla="*/ 39 f122 1"/>
              <a:gd name="f135" fmla="*/ 58 f123 1"/>
              <a:gd name="f136" fmla="*/ 42 f122 1"/>
              <a:gd name="f137" fmla="*/ 42 f123 1"/>
              <a:gd name="f138" fmla="*/ 50 f122 1"/>
              <a:gd name="f139" fmla="*/ 41 f123 1"/>
              <a:gd name="f140" fmla="*/ 50 f123 1"/>
              <a:gd name="f141" fmla="*/ 27 f122 1"/>
              <a:gd name="f142" fmla="*/ 27 f123 1"/>
              <a:gd name="f143" fmla="*/ 25 f122 1"/>
              <a:gd name="f144" fmla="*/ 124 f123 1"/>
              <a:gd name="f145" fmla="*/ 0 f122 1"/>
              <a:gd name="f146" fmla="*/ 221 f123 1"/>
              <a:gd name="f147" fmla="*/ 26 f122 1"/>
              <a:gd name="f148" fmla="*/ 195 f123 1"/>
              <a:gd name="f149" fmla="*/ 30 f122 1"/>
              <a:gd name="f150" fmla="*/ 206 f123 1"/>
              <a:gd name="f151" fmla="*/ 53 f122 1"/>
              <a:gd name="f152" fmla="*/ 179 f123 1"/>
              <a:gd name="f153" fmla="*/ 41 f122 1"/>
              <a:gd name="f154" fmla="*/ 213 f123 1"/>
              <a:gd name="f155" fmla="*/ 72 f122 1"/>
              <a:gd name="f156" fmla="*/ 253 f123 1"/>
              <a:gd name="f157" fmla="*/ 94 f122 1"/>
              <a:gd name="f158" fmla="*/ 168 f123 1"/>
              <a:gd name="f159" fmla="*/ 57 f122 1"/>
              <a:gd name="f160" fmla="*/ 178 f123 1"/>
              <a:gd name="f161" fmla="*/ 129 f122 1"/>
              <a:gd name="f162" fmla="*/ 153 f123 1"/>
              <a:gd name="f163" fmla="*/ 61 f122 1"/>
              <a:gd name="f164" fmla="*/ 151 f123 1"/>
              <a:gd name="f165" fmla="*/ 89 f122 1"/>
              <a:gd name="f166" fmla="*/ 142 f123 1"/>
              <a:gd name="f167" fmla="*/ 74 f122 1"/>
              <a:gd name="f168" fmla="*/ 136 f123 1"/>
              <a:gd name="f169" fmla="*/ 70 f122 1"/>
              <a:gd name="f170" fmla="*/ 132 f123 1"/>
              <a:gd name="f171" fmla="*/ 75 f122 1"/>
              <a:gd name="f172" fmla="*/ 126 f123 1"/>
              <a:gd name="f173" fmla="*/ 101 f122 1"/>
              <a:gd name="f174" fmla="*/ 116 f123 1"/>
              <a:gd name="f175" fmla="*/ 100 f123 1"/>
              <a:gd name="f176" fmla="*/ 98 f123 1"/>
              <a:gd name="f177" fmla="*/ 63 f122 1"/>
              <a:gd name="f178" fmla="*/ 73 f123 1"/>
              <a:gd name="f179" fmla="*/ 132 f122 1"/>
              <a:gd name="f180" fmla="*/ 83 f123 1"/>
              <a:gd name="f181" fmla="*/ 55 f122 1"/>
              <a:gd name="f182" fmla="+- f124 0 f1"/>
              <a:gd name="f183" fmla="*/ f127 1 253"/>
              <a:gd name="f184" fmla="*/ f128 1 132"/>
              <a:gd name="f185" fmla="*/ f129 1 253"/>
              <a:gd name="f186" fmla="*/ f130 1 132"/>
              <a:gd name="f187" fmla="*/ f131 1 253"/>
              <a:gd name="f188" fmla="*/ f132 1 132"/>
              <a:gd name="f189" fmla="*/ f133 1 253"/>
              <a:gd name="f190" fmla="*/ f134 1 132"/>
              <a:gd name="f191" fmla="*/ f135 1 253"/>
              <a:gd name="f192" fmla="*/ f136 1 132"/>
              <a:gd name="f193" fmla="*/ f137 1 253"/>
              <a:gd name="f194" fmla="*/ f138 1 132"/>
              <a:gd name="f195" fmla="*/ f139 1 253"/>
              <a:gd name="f196" fmla="*/ f140 1 253"/>
              <a:gd name="f197" fmla="*/ f141 1 132"/>
              <a:gd name="f198" fmla="*/ f142 1 253"/>
              <a:gd name="f199" fmla="*/ f143 1 132"/>
              <a:gd name="f200" fmla="*/ f144 1 253"/>
              <a:gd name="f201" fmla="*/ f145 1 132"/>
              <a:gd name="f202" fmla="*/ f146 1 253"/>
              <a:gd name="f203" fmla="*/ f147 1 132"/>
              <a:gd name="f204" fmla="*/ f148 1 253"/>
              <a:gd name="f205" fmla="*/ f149 1 132"/>
              <a:gd name="f206" fmla="*/ f150 1 253"/>
              <a:gd name="f207" fmla="*/ f151 1 132"/>
              <a:gd name="f208" fmla="*/ f152 1 253"/>
              <a:gd name="f209" fmla="*/ f153 1 132"/>
              <a:gd name="f210" fmla="*/ f154 1 253"/>
              <a:gd name="f211" fmla="*/ f155 1 132"/>
              <a:gd name="f212" fmla="*/ f156 1 253"/>
              <a:gd name="f213" fmla="*/ f157 1 132"/>
              <a:gd name="f214" fmla="*/ f158 1 253"/>
              <a:gd name="f215" fmla="*/ f159 1 132"/>
              <a:gd name="f216" fmla="*/ f160 1 253"/>
              <a:gd name="f217" fmla="*/ f161 1 132"/>
              <a:gd name="f218" fmla="*/ f162 1 253"/>
              <a:gd name="f219" fmla="*/ f163 1 132"/>
              <a:gd name="f220" fmla="*/ f164 1 253"/>
              <a:gd name="f221" fmla="*/ f165 1 132"/>
              <a:gd name="f222" fmla="*/ f166 1 253"/>
              <a:gd name="f223" fmla="*/ f167 1 132"/>
              <a:gd name="f224" fmla="*/ f168 1 253"/>
              <a:gd name="f225" fmla="*/ f169 1 132"/>
              <a:gd name="f226" fmla="*/ f170 1 253"/>
              <a:gd name="f227" fmla="*/ f171 1 132"/>
              <a:gd name="f228" fmla="*/ f172 1 253"/>
              <a:gd name="f229" fmla="*/ f173 1 132"/>
              <a:gd name="f230" fmla="*/ f174 1 253"/>
              <a:gd name="f231" fmla="*/ f175 1 253"/>
              <a:gd name="f232" fmla="*/ f176 1 253"/>
              <a:gd name="f233" fmla="*/ f177 1 132"/>
              <a:gd name="f234" fmla="*/ f178 1 253"/>
              <a:gd name="f235" fmla="*/ f179 1 132"/>
              <a:gd name="f236" fmla="*/ f180 1 253"/>
              <a:gd name="f237" fmla="*/ f181 1 132"/>
              <a:gd name="f238" fmla="*/ 0 1 f125"/>
              <a:gd name="f239" fmla="*/ f119 1 f125"/>
              <a:gd name="f240" fmla="*/ 0 1 f126"/>
              <a:gd name="f241" fmla="*/ f120 1 f126"/>
              <a:gd name="f242" fmla="*/ f183 1 f125"/>
              <a:gd name="f243" fmla="*/ f184 1 f126"/>
              <a:gd name="f244" fmla="*/ f185 1 f125"/>
              <a:gd name="f245" fmla="*/ f186 1 f126"/>
              <a:gd name="f246" fmla="*/ f187 1 f125"/>
              <a:gd name="f247" fmla="*/ f188 1 f126"/>
              <a:gd name="f248" fmla="*/ f189 1 f125"/>
              <a:gd name="f249" fmla="*/ f190 1 f126"/>
              <a:gd name="f250" fmla="*/ f191 1 f125"/>
              <a:gd name="f251" fmla="*/ f192 1 f126"/>
              <a:gd name="f252" fmla="*/ f193 1 f125"/>
              <a:gd name="f253" fmla="*/ f194 1 f126"/>
              <a:gd name="f254" fmla="*/ f195 1 f125"/>
              <a:gd name="f255" fmla="*/ f196 1 f125"/>
              <a:gd name="f256" fmla="*/ f197 1 f126"/>
              <a:gd name="f257" fmla="*/ f198 1 f125"/>
              <a:gd name="f258" fmla="*/ f199 1 f126"/>
              <a:gd name="f259" fmla="*/ f200 1 f125"/>
              <a:gd name="f260" fmla="*/ f201 1 f126"/>
              <a:gd name="f261" fmla="*/ f202 1 f125"/>
              <a:gd name="f262" fmla="*/ f203 1 f126"/>
              <a:gd name="f263" fmla="*/ f204 1 f125"/>
              <a:gd name="f264" fmla="*/ f205 1 f126"/>
              <a:gd name="f265" fmla="*/ f206 1 f125"/>
              <a:gd name="f266" fmla="*/ f207 1 f126"/>
              <a:gd name="f267" fmla="*/ f208 1 f125"/>
              <a:gd name="f268" fmla="*/ f209 1 f126"/>
              <a:gd name="f269" fmla="*/ f210 1 f125"/>
              <a:gd name="f270" fmla="*/ f211 1 f126"/>
              <a:gd name="f271" fmla="*/ f212 1 f125"/>
              <a:gd name="f272" fmla="*/ f213 1 f126"/>
              <a:gd name="f273" fmla="*/ f214 1 f125"/>
              <a:gd name="f274" fmla="*/ f215 1 f126"/>
              <a:gd name="f275" fmla="*/ f216 1 f125"/>
              <a:gd name="f276" fmla="*/ f217 1 f126"/>
              <a:gd name="f277" fmla="*/ f218 1 f125"/>
              <a:gd name="f278" fmla="*/ f219 1 f126"/>
              <a:gd name="f279" fmla="*/ f220 1 f125"/>
              <a:gd name="f280" fmla="*/ f221 1 f126"/>
              <a:gd name="f281" fmla="*/ f222 1 f125"/>
              <a:gd name="f282" fmla="*/ f223 1 f126"/>
              <a:gd name="f283" fmla="*/ f224 1 f125"/>
              <a:gd name="f284" fmla="*/ f225 1 f126"/>
              <a:gd name="f285" fmla="*/ f226 1 f125"/>
              <a:gd name="f286" fmla="*/ f227 1 f126"/>
              <a:gd name="f287" fmla="*/ f228 1 f125"/>
              <a:gd name="f288" fmla="*/ f229 1 f126"/>
              <a:gd name="f289" fmla="*/ f230 1 f125"/>
              <a:gd name="f290" fmla="*/ f231 1 f125"/>
              <a:gd name="f291" fmla="*/ f232 1 f125"/>
              <a:gd name="f292" fmla="*/ f233 1 f126"/>
              <a:gd name="f293" fmla="*/ f234 1 f125"/>
              <a:gd name="f294" fmla="*/ f235 1 f126"/>
              <a:gd name="f295" fmla="*/ f236 1 f125"/>
              <a:gd name="f296" fmla="*/ f237 1 f126"/>
              <a:gd name="f297" fmla="*/ f238 f116 1"/>
              <a:gd name="f298" fmla="*/ f239 f116 1"/>
              <a:gd name="f299" fmla="*/ f241 f117 1"/>
              <a:gd name="f300" fmla="*/ f240 f117 1"/>
              <a:gd name="f301" fmla="*/ f242 f116 1"/>
              <a:gd name="f302" fmla="*/ f243 f117 1"/>
              <a:gd name="f303" fmla="*/ f244 f116 1"/>
              <a:gd name="f304" fmla="*/ f245 f117 1"/>
              <a:gd name="f305" fmla="*/ f246 f116 1"/>
              <a:gd name="f306" fmla="*/ f247 f117 1"/>
              <a:gd name="f307" fmla="*/ f248 f116 1"/>
              <a:gd name="f308" fmla="*/ f249 f117 1"/>
              <a:gd name="f309" fmla="*/ f250 f116 1"/>
              <a:gd name="f310" fmla="*/ f251 f117 1"/>
              <a:gd name="f311" fmla="*/ f252 f116 1"/>
              <a:gd name="f312" fmla="*/ f253 f117 1"/>
              <a:gd name="f313" fmla="*/ f254 f116 1"/>
              <a:gd name="f314" fmla="*/ f255 f116 1"/>
              <a:gd name="f315" fmla="*/ f256 f117 1"/>
              <a:gd name="f316" fmla="*/ f257 f116 1"/>
              <a:gd name="f317" fmla="*/ f258 f117 1"/>
              <a:gd name="f318" fmla="*/ f259 f116 1"/>
              <a:gd name="f319" fmla="*/ f260 f117 1"/>
              <a:gd name="f320" fmla="*/ f261 f116 1"/>
              <a:gd name="f321" fmla="*/ f262 f117 1"/>
              <a:gd name="f322" fmla="*/ f263 f116 1"/>
              <a:gd name="f323" fmla="*/ f264 f117 1"/>
              <a:gd name="f324" fmla="*/ f265 f116 1"/>
              <a:gd name="f325" fmla="*/ f266 f117 1"/>
              <a:gd name="f326" fmla="*/ f267 f116 1"/>
              <a:gd name="f327" fmla="*/ f268 f117 1"/>
              <a:gd name="f328" fmla="*/ f269 f116 1"/>
              <a:gd name="f329" fmla="*/ f270 f117 1"/>
              <a:gd name="f330" fmla="*/ f271 f116 1"/>
              <a:gd name="f331" fmla="*/ f272 f117 1"/>
              <a:gd name="f332" fmla="*/ f273 f116 1"/>
              <a:gd name="f333" fmla="*/ f274 f117 1"/>
              <a:gd name="f334" fmla="*/ f275 f116 1"/>
              <a:gd name="f335" fmla="*/ f276 f117 1"/>
              <a:gd name="f336" fmla="*/ f277 f116 1"/>
              <a:gd name="f337" fmla="*/ f278 f117 1"/>
              <a:gd name="f338" fmla="*/ f279 f116 1"/>
              <a:gd name="f339" fmla="*/ f280 f117 1"/>
              <a:gd name="f340" fmla="*/ f281 f116 1"/>
              <a:gd name="f341" fmla="*/ f282 f117 1"/>
              <a:gd name="f342" fmla="*/ f283 f116 1"/>
              <a:gd name="f343" fmla="*/ f284 f117 1"/>
              <a:gd name="f344" fmla="*/ f285 f116 1"/>
              <a:gd name="f345" fmla="*/ f286 f117 1"/>
              <a:gd name="f346" fmla="*/ f287 f116 1"/>
              <a:gd name="f347" fmla="*/ f288 f117 1"/>
              <a:gd name="f348" fmla="*/ f289 f116 1"/>
              <a:gd name="f349" fmla="*/ f290 f116 1"/>
              <a:gd name="f350" fmla="*/ f291 f116 1"/>
              <a:gd name="f351" fmla="*/ f292 f117 1"/>
              <a:gd name="f352" fmla="*/ f293 f116 1"/>
              <a:gd name="f353" fmla="*/ f294 f117 1"/>
              <a:gd name="f354" fmla="*/ f295 f116 1"/>
              <a:gd name="f355" fmla="*/ f296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2">
                <a:pos x="f301" y="f302"/>
              </a:cxn>
              <a:cxn ang="f182">
                <a:pos x="f303" y="f304"/>
              </a:cxn>
              <a:cxn ang="f182">
                <a:pos x="f305" y="f306"/>
              </a:cxn>
              <a:cxn ang="f182">
                <a:pos x="f307" y="f308"/>
              </a:cxn>
              <a:cxn ang="f182">
                <a:pos x="f309" y="f310"/>
              </a:cxn>
              <a:cxn ang="f182">
                <a:pos x="f311" y="f312"/>
              </a:cxn>
              <a:cxn ang="f182">
                <a:pos x="f313" y="f306"/>
              </a:cxn>
              <a:cxn ang="f182">
                <a:pos x="f314" y="f315"/>
              </a:cxn>
              <a:cxn ang="f182">
                <a:pos x="f316" y="f317"/>
              </a:cxn>
              <a:cxn ang="f182">
                <a:pos x="f318" y="f319"/>
              </a:cxn>
              <a:cxn ang="f182">
                <a:pos x="f320" y="f321"/>
              </a:cxn>
              <a:cxn ang="f182">
                <a:pos x="f322" y="f323"/>
              </a:cxn>
              <a:cxn ang="f182">
                <a:pos x="f324" y="f325"/>
              </a:cxn>
              <a:cxn ang="f182">
                <a:pos x="f326" y="f327"/>
              </a:cxn>
              <a:cxn ang="f182">
                <a:pos x="f328" y="f329"/>
              </a:cxn>
              <a:cxn ang="f182">
                <a:pos x="f330" y="f331"/>
              </a:cxn>
              <a:cxn ang="f182">
                <a:pos x="f332" y="f333"/>
              </a:cxn>
              <a:cxn ang="f182">
                <a:pos x="f334" y="f335"/>
              </a:cxn>
              <a:cxn ang="f182">
                <a:pos x="f336" y="f337"/>
              </a:cxn>
              <a:cxn ang="f182">
                <a:pos x="f338" y="f339"/>
              </a:cxn>
              <a:cxn ang="f182">
                <a:pos x="f340" y="f341"/>
              </a:cxn>
              <a:cxn ang="f182">
                <a:pos x="f342" y="f343"/>
              </a:cxn>
              <a:cxn ang="f182">
                <a:pos x="f344" y="f345"/>
              </a:cxn>
              <a:cxn ang="f182">
                <a:pos x="f346" y="f347"/>
              </a:cxn>
              <a:cxn ang="f182">
                <a:pos x="f348" y="f343"/>
              </a:cxn>
              <a:cxn ang="f182">
                <a:pos x="f349" y="f331"/>
              </a:cxn>
              <a:cxn ang="f182">
                <a:pos x="f350" y="f351"/>
              </a:cxn>
              <a:cxn ang="f182">
                <a:pos x="f352" y="f353"/>
              </a:cxn>
              <a:cxn ang="f182">
                <a:pos x="f354" y="f355"/>
              </a:cxn>
              <a:cxn ang="f182">
                <a:pos x="f301" y="f302"/>
              </a:cxn>
            </a:cxnLst>
            <a:rect l="f297" t="f300" r="f298" b="f299"/>
            <a:pathLst>
              <a:path w="253" h="132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1" y="f25"/>
                </a:cubicBezTo>
                <a:cubicBezTo>
                  <a:pt x="f19" y="f26"/>
                  <a:pt x="f17" y="f11"/>
                  <a:pt x="f27" y="f28"/>
                </a:cubicBezTo>
                <a:cubicBezTo>
                  <a:pt x="f16" y="f29"/>
                  <a:pt x="f20" y="f30"/>
                  <a:pt x="f28" y="f30"/>
                </a:cubicBezTo>
                <a:cubicBezTo>
                  <a:pt x="f31" y="f20"/>
                  <a:pt x="f31" y="f20"/>
                  <a:pt x="f31" y="f20"/>
                </a:cubicBezTo>
                <a:cubicBezTo>
                  <a:pt x="f28" y="f11"/>
                  <a:pt x="f14" y="f32"/>
                  <a:pt x="f30" y="f33"/>
                </a:cubicBezTo>
                <a:cubicBezTo>
                  <a:pt x="f34" y="f35"/>
                  <a:pt x="f36" y="f37"/>
                  <a:pt x="f33" y="f38"/>
                </a:cubicBezTo>
                <a:cubicBezTo>
                  <a:pt x="f11" y="f39"/>
                  <a:pt x="f40" y="f5"/>
                  <a:pt x="f41" y="f5"/>
                </a:cubicBezTo>
                <a:cubicBezTo>
                  <a:pt x="f42" y="f5"/>
                  <a:pt x="f42" y="f5"/>
                  <a:pt x="f43" y="f37"/>
                </a:cubicBezTo>
                <a:cubicBezTo>
                  <a:pt x="f44" y="f45"/>
                  <a:pt x="f46" y="f37"/>
                  <a:pt x="f47" y="f48"/>
                </a:cubicBezTo>
                <a:cubicBezTo>
                  <a:pt x="f49" y="f25"/>
                  <a:pt x="f50" y="f24"/>
                  <a:pt x="f50" y="f16"/>
                </a:cubicBezTo>
                <a:cubicBezTo>
                  <a:pt x="f49" y="f51"/>
                  <a:pt x="f52" y="f28"/>
                  <a:pt x="f53" y="f31"/>
                </a:cubicBezTo>
                <a:cubicBezTo>
                  <a:pt x="f54" y="f14"/>
                  <a:pt x="f55" y="f56"/>
                  <a:pt x="f57" y="f23"/>
                </a:cubicBezTo>
                <a:cubicBezTo>
                  <a:pt x="f58" y="f59"/>
                  <a:pt x="f60" y="f61"/>
                  <a:pt x="f6" y="f62"/>
                </a:cubicBezTo>
                <a:cubicBezTo>
                  <a:pt x="f63" y="f64"/>
                  <a:pt x="f65" y="f66"/>
                  <a:pt x="f67" y="f13"/>
                </a:cubicBezTo>
                <a:cubicBezTo>
                  <a:pt x="f68" y="f40"/>
                  <a:pt x="f69" y="f70"/>
                  <a:pt x="f42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23"/>
                  <a:pt x="f79" y="f10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23"/>
                  <a:pt x="f89" y="f90"/>
                  <a:pt x="f91" y="f92"/>
                </a:cubicBezTo>
                <a:cubicBezTo>
                  <a:pt x="f93" y="f92"/>
                  <a:pt x="f94" y="f95"/>
                  <a:pt x="f7" y="f96"/>
                </a:cubicBezTo>
                <a:cubicBezTo>
                  <a:pt x="f97" y="f75"/>
                  <a:pt x="f97" y="f8"/>
                  <a:pt x="f98" y="f99"/>
                </a:cubicBezTo>
                <a:cubicBezTo>
                  <a:pt x="f100" y="f101"/>
                  <a:pt x="f102" y="f59"/>
                  <a:pt x="f100" y="f92"/>
                </a:cubicBezTo>
                <a:cubicBezTo>
                  <a:pt x="f103" y="f85"/>
                  <a:pt x="f104" y="f83"/>
                  <a:pt x="f105" y="f62"/>
                </a:cubicBezTo>
                <a:cubicBezTo>
                  <a:pt x="f106" y="f107"/>
                  <a:pt x="f108" y="f87"/>
                  <a:pt x="f64" y="f109"/>
                </a:cubicBezTo>
                <a:cubicBezTo>
                  <a:pt x="f75" y="f83"/>
                  <a:pt x="f10" y="f110"/>
                  <a:pt x="f95" y="f7"/>
                </a:cubicBezTo>
                <a:cubicBezTo>
                  <a:pt x="f56" y="f111"/>
                  <a:pt x="f87" y="f10"/>
                  <a:pt x="f112" y="f113"/>
                </a:cubicBezTo>
                <a:cubicBezTo>
                  <a:pt x="f27" y="f96"/>
                  <a:pt x="f114" y="f101"/>
                  <a:pt x="f5" y="f8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6" name="Freeform 104">
            <a:extLst>
              <a:ext uri="{FF2B5EF4-FFF2-40B4-BE49-F238E27FC236}">
                <a16:creationId xmlns:a16="http://schemas.microsoft.com/office/drawing/2014/main" id="{D88F90D2-8C58-437C-ABF1-533FFA2EA890}"/>
              </a:ext>
            </a:extLst>
          </p:cNvPr>
          <p:cNvSpPr/>
          <p:nvPr/>
        </p:nvSpPr>
        <p:spPr>
          <a:xfrm>
            <a:off x="8018465" y="2570158"/>
            <a:ext cx="69851" cy="1365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"/>
              <a:gd name="f7" fmla="val 84"/>
              <a:gd name="f8" fmla="val 42"/>
              <a:gd name="f9" fmla="val 46"/>
              <a:gd name="f10" fmla="val 52"/>
              <a:gd name="f11" fmla="val 58"/>
              <a:gd name="f12" fmla="val 64"/>
              <a:gd name="f13" fmla="val 81"/>
              <a:gd name="f14" fmla="val 38"/>
              <a:gd name="f15" fmla="val 20"/>
              <a:gd name="f16" fmla="val 83"/>
              <a:gd name="f17" fmla="val 4"/>
              <a:gd name="f18" fmla="val 82"/>
              <a:gd name="f19" fmla="val 77"/>
              <a:gd name="f20" fmla="val 1"/>
              <a:gd name="f21" fmla="val 60"/>
              <a:gd name="f22" fmla="val 2"/>
              <a:gd name="f23" fmla="val 50"/>
              <a:gd name="f24" fmla="val 39"/>
              <a:gd name="f25" fmla="val 3"/>
              <a:gd name="f26" fmla="val 28"/>
              <a:gd name="f27" fmla="val 6"/>
              <a:gd name="f28" fmla="val 13"/>
              <a:gd name="f29" fmla="val 12"/>
              <a:gd name="f30" fmla="val 7"/>
              <a:gd name="f31" fmla="val 16"/>
              <a:gd name="f32" fmla="val 22"/>
              <a:gd name="f33" fmla="val 29"/>
              <a:gd name="f34" fmla="val 37"/>
              <a:gd name="f35" fmla="val 40"/>
              <a:gd name="f36" fmla="val 8"/>
              <a:gd name="f37" fmla="val 41"/>
              <a:gd name="f38" fmla="val 15"/>
              <a:gd name="f39" fmla="val 25"/>
              <a:gd name="f40" fmla="val 36"/>
              <a:gd name="f41" fmla="+- 0 0 -90"/>
              <a:gd name="f42" fmla="*/ f3 1 43"/>
              <a:gd name="f43" fmla="*/ f4 1 84"/>
              <a:gd name="f44" fmla="val f5"/>
              <a:gd name="f45" fmla="val f6"/>
              <a:gd name="f46" fmla="val f7"/>
              <a:gd name="f47" fmla="*/ f41 f0 1"/>
              <a:gd name="f48" fmla="+- f46 0 f44"/>
              <a:gd name="f49" fmla="+- f45 0 f44"/>
              <a:gd name="f50" fmla="*/ f47 1 f2"/>
              <a:gd name="f51" fmla="*/ f49 1 43"/>
              <a:gd name="f52" fmla="*/ f48 1 84"/>
              <a:gd name="f53" fmla="*/ 42 f49 1"/>
              <a:gd name="f54" fmla="*/ 46 f48 1"/>
              <a:gd name="f55" fmla="*/ 64 f48 1"/>
              <a:gd name="f56" fmla="*/ 20 f49 1"/>
              <a:gd name="f57" fmla="*/ 83 f48 1"/>
              <a:gd name="f58" fmla="*/ 1 f49 1"/>
              <a:gd name="f59" fmla="*/ 60 f48 1"/>
              <a:gd name="f60" fmla="*/ 3 f49 1"/>
              <a:gd name="f61" fmla="*/ 28 f48 1"/>
              <a:gd name="f62" fmla="*/ 12 f49 1"/>
              <a:gd name="f63" fmla="*/ 7 f48 1"/>
              <a:gd name="f64" fmla="*/ 29 f49 1"/>
              <a:gd name="f65" fmla="*/ 1 f48 1"/>
              <a:gd name="f66" fmla="*/ 41 f49 1"/>
              <a:gd name="f67" fmla="*/ 15 f48 1"/>
              <a:gd name="f68" fmla="*/ 43 f49 1"/>
              <a:gd name="f69" fmla="+- f50 0 f1"/>
              <a:gd name="f70" fmla="*/ f53 1 43"/>
              <a:gd name="f71" fmla="*/ f54 1 84"/>
              <a:gd name="f72" fmla="*/ f55 1 84"/>
              <a:gd name="f73" fmla="*/ f56 1 43"/>
              <a:gd name="f74" fmla="*/ f57 1 84"/>
              <a:gd name="f75" fmla="*/ f58 1 43"/>
              <a:gd name="f76" fmla="*/ f59 1 84"/>
              <a:gd name="f77" fmla="*/ f60 1 43"/>
              <a:gd name="f78" fmla="*/ f61 1 84"/>
              <a:gd name="f79" fmla="*/ f62 1 43"/>
              <a:gd name="f80" fmla="*/ f63 1 84"/>
              <a:gd name="f81" fmla="*/ f64 1 43"/>
              <a:gd name="f82" fmla="*/ f65 1 84"/>
              <a:gd name="f83" fmla="*/ f66 1 43"/>
              <a:gd name="f84" fmla="*/ f67 1 84"/>
              <a:gd name="f85" fmla="*/ f68 1 43"/>
              <a:gd name="f86" fmla="*/ 0 1 f51"/>
              <a:gd name="f87" fmla="*/ f45 1 f51"/>
              <a:gd name="f88" fmla="*/ 0 1 f52"/>
              <a:gd name="f89" fmla="*/ f46 1 f52"/>
              <a:gd name="f90" fmla="*/ f70 1 f51"/>
              <a:gd name="f91" fmla="*/ f71 1 f52"/>
              <a:gd name="f92" fmla="*/ f72 1 f52"/>
              <a:gd name="f93" fmla="*/ f73 1 f51"/>
              <a:gd name="f94" fmla="*/ f74 1 f52"/>
              <a:gd name="f95" fmla="*/ f75 1 f51"/>
              <a:gd name="f96" fmla="*/ f76 1 f52"/>
              <a:gd name="f97" fmla="*/ f77 1 f51"/>
              <a:gd name="f98" fmla="*/ f78 1 f52"/>
              <a:gd name="f99" fmla="*/ f79 1 f51"/>
              <a:gd name="f100" fmla="*/ f80 1 f52"/>
              <a:gd name="f101" fmla="*/ f81 1 f51"/>
              <a:gd name="f102" fmla="*/ f82 1 f52"/>
              <a:gd name="f103" fmla="*/ f83 1 f51"/>
              <a:gd name="f104" fmla="*/ f84 1 f52"/>
              <a:gd name="f105" fmla="*/ f85 1 f51"/>
              <a:gd name="f106" fmla="*/ f86 f42 1"/>
              <a:gd name="f107" fmla="*/ f87 f42 1"/>
              <a:gd name="f108" fmla="*/ f89 f43 1"/>
              <a:gd name="f109" fmla="*/ f88 f43 1"/>
              <a:gd name="f110" fmla="*/ f90 f42 1"/>
              <a:gd name="f111" fmla="*/ f91 f43 1"/>
              <a:gd name="f112" fmla="*/ f92 f43 1"/>
              <a:gd name="f113" fmla="*/ f93 f42 1"/>
              <a:gd name="f114" fmla="*/ f94 f43 1"/>
              <a:gd name="f115" fmla="*/ f95 f42 1"/>
              <a:gd name="f116" fmla="*/ f96 f43 1"/>
              <a:gd name="f117" fmla="*/ f97 f42 1"/>
              <a:gd name="f118" fmla="*/ f98 f43 1"/>
              <a:gd name="f119" fmla="*/ f99 f42 1"/>
              <a:gd name="f120" fmla="*/ f100 f43 1"/>
              <a:gd name="f121" fmla="*/ f101 f42 1"/>
              <a:gd name="f122" fmla="*/ f102 f43 1"/>
              <a:gd name="f123" fmla="*/ f103 f42 1"/>
              <a:gd name="f124" fmla="*/ f104 f43 1"/>
              <a:gd name="f125" fmla="*/ f105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10" y="f111"/>
              </a:cxn>
              <a:cxn ang="f69">
                <a:pos x="f110" y="f112"/>
              </a:cxn>
              <a:cxn ang="f69">
                <a:pos x="f113" y="f114"/>
              </a:cxn>
              <a:cxn ang="f69">
                <a:pos x="f115" y="f116"/>
              </a:cxn>
              <a:cxn ang="f69">
                <a:pos x="f117" y="f118"/>
              </a:cxn>
              <a:cxn ang="f69">
                <a:pos x="f119" y="f120"/>
              </a:cxn>
              <a:cxn ang="f69">
                <a:pos x="f121" y="f122"/>
              </a:cxn>
              <a:cxn ang="f69">
                <a:pos x="f123" y="f124"/>
              </a:cxn>
              <a:cxn ang="f69">
                <a:pos x="f125" y="f111"/>
              </a:cxn>
              <a:cxn ang="f69">
                <a:pos x="f110" y="f111"/>
              </a:cxn>
            </a:cxnLst>
            <a:rect l="f106" t="f109" r="f107" b="f108"/>
            <a:pathLst>
              <a:path w="43" h="84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7"/>
                  <a:pt x="f15" y="f16"/>
                </a:cubicBezTo>
                <a:cubicBezTo>
                  <a:pt x="f17" y="f18"/>
                  <a:pt x="f5" y="f19"/>
                  <a:pt x="f20" y="f21"/>
                </a:cubicBezTo>
                <a:cubicBezTo>
                  <a:pt x="f22" y="f23"/>
                  <a:pt x="f22" y="f24"/>
                  <a:pt x="f25" y="f26"/>
                </a:cubicBezTo>
                <a:cubicBezTo>
                  <a:pt x="f17" y="f15"/>
                  <a:pt x="f27" y="f28"/>
                  <a:pt x="f29" y="f30"/>
                </a:cubicBezTo>
                <a:cubicBezTo>
                  <a:pt x="f31" y="f22"/>
                  <a:pt x="f32" y="f5"/>
                  <a:pt x="f33" y="f20"/>
                </a:cubicBezTo>
                <a:cubicBezTo>
                  <a:pt x="f34" y="f22"/>
                  <a:pt x="f35" y="f36"/>
                  <a:pt x="f37" y="f38"/>
                </a:cubicBezTo>
                <a:cubicBezTo>
                  <a:pt x="f6" y="f39"/>
                  <a:pt x="f8" y="f40"/>
                  <a:pt x="f6" y="f9"/>
                </a:cubicBezTo>
                <a:cubicBezTo>
                  <a:pt x="f6" y="f9"/>
                  <a:pt x="f6" y="f9"/>
                  <a:pt x="f8" y="f9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7" name="Freeform 105">
            <a:extLst>
              <a:ext uri="{FF2B5EF4-FFF2-40B4-BE49-F238E27FC236}">
                <a16:creationId xmlns:a16="http://schemas.microsoft.com/office/drawing/2014/main" id="{34B6654A-3627-45B9-A721-B7A9C0164B95}"/>
              </a:ext>
            </a:extLst>
          </p:cNvPr>
          <p:cNvSpPr/>
          <p:nvPr/>
        </p:nvSpPr>
        <p:spPr>
          <a:xfrm>
            <a:off x="8097834" y="2570158"/>
            <a:ext cx="76196" cy="1365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"/>
              <a:gd name="f7" fmla="val 84"/>
              <a:gd name="f8" fmla="val 1"/>
              <a:gd name="f9" fmla="val 46"/>
              <a:gd name="f10" fmla="val 35"/>
              <a:gd name="f11" fmla="val 24"/>
              <a:gd name="f12" fmla="val 4"/>
              <a:gd name="f13" fmla="val 14"/>
              <a:gd name="f14" fmla="val 6"/>
              <a:gd name="f15" fmla="val 7"/>
              <a:gd name="f16" fmla="val 9"/>
              <a:gd name="f17" fmla="val 2"/>
              <a:gd name="f18" fmla="val 17"/>
              <a:gd name="f19" fmla="val 25"/>
              <a:gd name="f20" fmla="val 31"/>
              <a:gd name="f21" fmla="val 3"/>
              <a:gd name="f22" fmla="val 34"/>
              <a:gd name="f23" fmla="val 10"/>
              <a:gd name="f24" fmla="val 44"/>
              <a:gd name="f25" fmla="val 29"/>
              <a:gd name="f26" fmla="val 43"/>
              <a:gd name="f27" fmla="val 51"/>
              <a:gd name="f28" fmla="val 72"/>
              <a:gd name="f29" fmla="val 75"/>
              <a:gd name="f30" fmla="val 78"/>
              <a:gd name="f31" fmla="val 41"/>
              <a:gd name="f32" fmla="val 79"/>
              <a:gd name="f33" fmla="val 39"/>
              <a:gd name="f34" fmla="val 36"/>
              <a:gd name="f35" fmla="val 80"/>
              <a:gd name="f36" fmla="val 83"/>
              <a:gd name="f37" fmla="+- 0 0 -90"/>
              <a:gd name="f38" fmla="*/ f3 1 47"/>
              <a:gd name="f39" fmla="*/ f4 1 84"/>
              <a:gd name="f40" fmla="val f5"/>
              <a:gd name="f41" fmla="val f6"/>
              <a:gd name="f42" fmla="val f7"/>
              <a:gd name="f43" fmla="*/ f37 f0 1"/>
              <a:gd name="f44" fmla="+- f42 0 f40"/>
              <a:gd name="f45" fmla="+- f41 0 f40"/>
              <a:gd name="f46" fmla="*/ f43 1 f2"/>
              <a:gd name="f47" fmla="*/ f45 1 47"/>
              <a:gd name="f48" fmla="*/ f44 1 84"/>
              <a:gd name="f49" fmla="*/ 1 f45 1"/>
              <a:gd name="f50" fmla="*/ 46 f44 1"/>
              <a:gd name="f51" fmla="*/ 4 f45 1"/>
              <a:gd name="f52" fmla="*/ 14 f44 1"/>
              <a:gd name="f53" fmla="*/ 17 f45 1"/>
              <a:gd name="f54" fmla="*/ 1 f44 1"/>
              <a:gd name="f55" fmla="*/ 34 f45 1"/>
              <a:gd name="f56" fmla="*/ 10 f44 1"/>
              <a:gd name="f57" fmla="*/ 46 f45 1"/>
              <a:gd name="f58" fmla="*/ 72 f44 1"/>
              <a:gd name="f59" fmla="*/ 41 f45 1"/>
              <a:gd name="f60" fmla="*/ 79 f44 1"/>
              <a:gd name="f61" fmla="*/ 80 f44 1"/>
              <a:gd name="f62" fmla="+- f46 0 f1"/>
              <a:gd name="f63" fmla="*/ f49 1 47"/>
              <a:gd name="f64" fmla="*/ f50 1 84"/>
              <a:gd name="f65" fmla="*/ f51 1 47"/>
              <a:gd name="f66" fmla="*/ f52 1 84"/>
              <a:gd name="f67" fmla="*/ f53 1 47"/>
              <a:gd name="f68" fmla="*/ f54 1 84"/>
              <a:gd name="f69" fmla="*/ f55 1 47"/>
              <a:gd name="f70" fmla="*/ f56 1 84"/>
              <a:gd name="f71" fmla="*/ f57 1 47"/>
              <a:gd name="f72" fmla="*/ f58 1 84"/>
              <a:gd name="f73" fmla="*/ f59 1 47"/>
              <a:gd name="f74" fmla="*/ f60 1 84"/>
              <a:gd name="f75" fmla="*/ f61 1 84"/>
              <a:gd name="f76" fmla="*/ 0 1 f47"/>
              <a:gd name="f77" fmla="*/ f41 1 f47"/>
              <a:gd name="f78" fmla="*/ 0 1 f48"/>
              <a:gd name="f79" fmla="*/ f42 1 f48"/>
              <a:gd name="f80" fmla="*/ f63 1 f47"/>
              <a:gd name="f81" fmla="*/ f64 1 f48"/>
              <a:gd name="f82" fmla="*/ f65 1 f47"/>
              <a:gd name="f83" fmla="*/ f66 1 f48"/>
              <a:gd name="f84" fmla="*/ f67 1 f47"/>
              <a:gd name="f85" fmla="*/ f68 1 f48"/>
              <a:gd name="f86" fmla="*/ f69 1 f47"/>
              <a:gd name="f87" fmla="*/ f70 1 f48"/>
              <a:gd name="f88" fmla="*/ f71 1 f47"/>
              <a:gd name="f89" fmla="*/ f72 1 f48"/>
              <a:gd name="f90" fmla="*/ f73 1 f47"/>
              <a:gd name="f91" fmla="*/ f74 1 f48"/>
              <a:gd name="f92" fmla="*/ f75 1 f48"/>
              <a:gd name="f93" fmla="*/ f76 f38 1"/>
              <a:gd name="f94" fmla="*/ f77 f38 1"/>
              <a:gd name="f95" fmla="*/ f79 f39 1"/>
              <a:gd name="f96" fmla="*/ f78 f39 1"/>
              <a:gd name="f97" fmla="*/ f80 f38 1"/>
              <a:gd name="f98" fmla="*/ f81 f39 1"/>
              <a:gd name="f99" fmla="*/ f82 f38 1"/>
              <a:gd name="f100" fmla="*/ f83 f39 1"/>
              <a:gd name="f101" fmla="*/ f84 f38 1"/>
              <a:gd name="f102" fmla="*/ f85 f39 1"/>
              <a:gd name="f103" fmla="*/ f86 f38 1"/>
              <a:gd name="f104" fmla="*/ f87 f39 1"/>
              <a:gd name="f105" fmla="*/ f88 f38 1"/>
              <a:gd name="f106" fmla="*/ f89 f39 1"/>
              <a:gd name="f107" fmla="*/ f90 f38 1"/>
              <a:gd name="f108" fmla="*/ f91 f39 1"/>
              <a:gd name="f109" fmla="*/ f92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2">
                <a:pos x="f97" y="f98"/>
              </a:cxn>
              <a:cxn ang="f62">
                <a:pos x="f99" y="f100"/>
              </a:cxn>
              <a:cxn ang="f62">
                <a:pos x="f101" y="f102"/>
              </a:cxn>
              <a:cxn ang="f62">
                <a:pos x="f103" y="f104"/>
              </a:cxn>
              <a:cxn ang="f62">
                <a:pos x="f105" y="f106"/>
              </a:cxn>
              <a:cxn ang="f62">
                <a:pos x="f107" y="f108"/>
              </a:cxn>
              <a:cxn ang="f62">
                <a:pos x="f103" y="f109"/>
              </a:cxn>
              <a:cxn ang="f62">
                <a:pos x="f97" y="f98"/>
              </a:cxn>
            </a:cxnLst>
            <a:rect l="f93" t="f96" r="f94" b="f95"/>
            <a:pathLst>
              <a:path w="47" h="84">
                <a:moveTo>
                  <a:pt x="f8" y="f9"/>
                </a:moveTo>
                <a:cubicBezTo>
                  <a:pt x="f8" y="f10"/>
                  <a:pt x="f5" y="f11"/>
                  <a:pt x="f12" y="f13"/>
                </a:cubicBezTo>
                <a:cubicBezTo>
                  <a:pt x="f14" y="f15"/>
                  <a:pt x="f16" y="f17"/>
                  <a:pt x="f18" y="f8"/>
                </a:cubicBezTo>
                <a:cubicBezTo>
                  <a:pt x="f19" y="f5"/>
                  <a:pt x="f20" y="f21"/>
                  <a:pt x="f22" y="f23"/>
                </a:cubicBezTo>
                <a:cubicBezTo>
                  <a:pt x="f24" y="f25"/>
                  <a:pt x="f26" y="f27"/>
                  <a:pt x="f9" y="f28"/>
                </a:cubicBezTo>
                <a:cubicBezTo>
                  <a:pt x="f6" y="f29"/>
                  <a:pt x="f24" y="f30"/>
                  <a:pt x="f31" y="f32"/>
                </a:cubicBezTo>
                <a:cubicBezTo>
                  <a:pt x="f33" y="f32"/>
                  <a:pt x="f34" y="f35"/>
                  <a:pt x="f22" y="f35"/>
                </a:cubicBezTo>
                <a:cubicBezTo>
                  <a:pt x="f21" y="f7"/>
                  <a:pt x="f17" y="f36"/>
                  <a:pt x="f8" y="f9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8" name="Freeform 106">
            <a:extLst>
              <a:ext uri="{FF2B5EF4-FFF2-40B4-BE49-F238E27FC236}">
                <a16:creationId xmlns:a16="http://schemas.microsoft.com/office/drawing/2014/main" id="{381FE1E5-12F4-40AA-8819-93692D881CF5}"/>
              </a:ext>
            </a:extLst>
          </p:cNvPr>
          <p:cNvSpPr/>
          <p:nvPr/>
        </p:nvSpPr>
        <p:spPr>
          <a:xfrm>
            <a:off x="7935913" y="2565404"/>
            <a:ext cx="76196" cy="1412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"/>
              <a:gd name="f7" fmla="val 87"/>
              <a:gd name="f8" fmla="val 45"/>
              <a:gd name="f9" fmla="val 41"/>
              <a:gd name="f10" fmla="val 49"/>
              <a:gd name="f11" fmla="val 53"/>
              <a:gd name="f12" fmla="val 44"/>
              <a:gd name="f13" fmla="val 82"/>
              <a:gd name="f14" fmla="val 36"/>
              <a:gd name="f15" fmla="val 8"/>
              <a:gd name="f16" fmla="val 75"/>
              <a:gd name="f17" fmla="val 2"/>
              <a:gd name="f18" fmla="val 72"/>
              <a:gd name="f19" fmla="val 68"/>
              <a:gd name="f20" fmla="val 1"/>
              <a:gd name="f21" fmla="val 62"/>
              <a:gd name="f22" fmla="val 3"/>
              <a:gd name="f23" fmla="val 5"/>
              <a:gd name="f24" fmla="val 23"/>
              <a:gd name="f25" fmla="val 9"/>
              <a:gd name="f26" fmla="val 17"/>
              <a:gd name="f27" fmla="val 28"/>
              <a:gd name="f28" fmla="val 40"/>
              <a:gd name="f29" fmla="val 12"/>
              <a:gd name="f30" fmla="val 46"/>
              <a:gd name="f31" fmla="val 32"/>
              <a:gd name="f32" fmla="+- 0 0 -90"/>
              <a:gd name="f33" fmla="*/ f3 1 47"/>
              <a:gd name="f34" fmla="*/ f4 1 87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47"/>
              <a:gd name="f43" fmla="*/ f39 1 87"/>
              <a:gd name="f44" fmla="*/ 45 f40 1"/>
              <a:gd name="f45" fmla="*/ 41 f39 1"/>
              <a:gd name="f46" fmla="*/ 53 f39 1"/>
              <a:gd name="f47" fmla="*/ 8 f40 1"/>
              <a:gd name="f48" fmla="*/ 75 f39 1"/>
              <a:gd name="f49" fmla="*/ 1 f40 1"/>
              <a:gd name="f50" fmla="*/ 62 f39 1"/>
              <a:gd name="f51" fmla="*/ 5 f40 1"/>
              <a:gd name="f52" fmla="*/ 23 f39 1"/>
              <a:gd name="f53" fmla="*/ 28 f40 1"/>
              <a:gd name="f54" fmla="*/ 1 f39 1"/>
              <a:gd name="f55" fmla="*/ 46 f40 1"/>
              <a:gd name="f56" fmla="*/ 28 f39 1"/>
              <a:gd name="f57" fmla="+- f41 0 f1"/>
              <a:gd name="f58" fmla="*/ f44 1 47"/>
              <a:gd name="f59" fmla="*/ f45 1 87"/>
              <a:gd name="f60" fmla="*/ f46 1 87"/>
              <a:gd name="f61" fmla="*/ f47 1 47"/>
              <a:gd name="f62" fmla="*/ f48 1 87"/>
              <a:gd name="f63" fmla="*/ f49 1 47"/>
              <a:gd name="f64" fmla="*/ f50 1 87"/>
              <a:gd name="f65" fmla="*/ f51 1 47"/>
              <a:gd name="f66" fmla="*/ f52 1 87"/>
              <a:gd name="f67" fmla="*/ f53 1 47"/>
              <a:gd name="f68" fmla="*/ f54 1 87"/>
              <a:gd name="f69" fmla="*/ f55 1 47"/>
              <a:gd name="f70" fmla="*/ f56 1 87"/>
              <a:gd name="f71" fmla="*/ 0 1 f42"/>
              <a:gd name="f72" fmla="*/ f36 1 f42"/>
              <a:gd name="f73" fmla="*/ 0 1 f43"/>
              <a:gd name="f74" fmla="*/ f37 1 f43"/>
              <a:gd name="f75" fmla="*/ f58 1 f42"/>
              <a:gd name="f76" fmla="*/ f59 1 f43"/>
              <a:gd name="f77" fmla="*/ f60 1 f43"/>
              <a:gd name="f78" fmla="*/ f61 1 f42"/>
              <a:gd name="f79" fmla="*/ f62 1 f43"/>
              <a:gd name="f80" fmla="*/ f63 1 f42"/>
              <a:gd name="f81" fmla="*/ f64 1 f43"/>
              <a:gd name="f82" fmla="*/ f65 1 f42"/>
              <a:gd name="f83" fmla="*/ f66 1 f43"/>
              <a:gd name="f84" fmla="*/ f67 1 f42"/>
              <a:gd name="f85" fmla="*/ f68 1 f43"/>
              <a:gd name="f86" fmla="*/ f69 1 f42"/>
              <a:gd name="f87" fmla="*/ f70 1 f43"/>
              <a:gd name="f88" fmla="*/ f71 f33 1"/>
              <a:gd name="f89" fmla="*/ f72 f33 1"/>
              <a:gd name="f90" fmla="*/ f74 f34 1"/>
              <a:gd name="f91" fmla="*/ f73 f34 1"/>
              <a:gd name="f92" fmla="*/ f75 f33 1"/>
              <a:gd name="f93" fmla="*/ f76 f34 1"/>
              <a:gd name="f94" fmla="*/ f77 f34 1"/>
              <a:gd name="f95" fmla="*/ f78 f33 1"/>
              <a:gd name="f96" fmla="*/ f79 f34 1"/>
              <a:gd name="f97" fmla="*/ f80 f33 1"/>
              <a:gd name="f98" fmla="*/ f81 f34 1"/>
              <a:gd name="f99" fmla="*/ f82 f33 1"/>
              <a:gd name="f100" fmla="*/ f83 f34 1"/>
              <a:gd name="f101" fmla="*/ f84 f33 1"/>
              <a:gd name="f102" fmla="*/ f85 f34 1"/>
              <a:gd name="f103" fmla="*/ f86 f33 1"/>
              <a:gd name="f104" fmla="*/ f87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2" y="f93"/>
              </a:cxn>
              <a:cxn ang="f57">
                <a:pos x="f92" y="f94"/>
              </a:cxn>
              <a:cxn ang="f57">
                <a:pos x="f95" y="f96"/>
              </a:cxn>
              <a:cxn ang="f57">
                <a:pos x="f97" y="f98"/>
              </a:cxn>
              <a:cxn ang="f57">
                <a:pos x="f99" y="f100"/>
              </a:cxn>
              <a:cxn ang="f57">
                <a:pos x="f101" y="f102"/>
              </a:cxn>
              <a:cxn ang="f57">
                <a:pos x="f103" y="f104"/>
              </a:cxn>
              <a:cxn ang="f57">
                <a:pos x="f103" y="f93"/>
              </a:cxn>
              <a:cxn ang="f57">
                <a:pos x="f92" y="f93"/>
              </a:cxn>
            </a:cxnLst>
            <a:rect l="f88" t="f91" r="f89" b="f90"/>
            <a:pathLst>
              <a:path w="47" h="87">
                <a:moveTo>
                  <a:pt x="f8" y="f9"/>
                </a:moveTo>
                <a:cubicBezTo>
                  <a:pt x="f8" y="f8"/>
                  <a:pt x="f8" y="f10"/>
                  <a:pt x="f8" y="f11"/>
                </a:cubicBezTo>
                <a:cubicBezTo>
                  <a:pt x="f12" y="f13"/>
                  <a:pt x="f14" y="f7"/>
                  <a:pt x="f15" y="f16"/>
                </a:cubicBezTo>
                <a:cubicBezTo>
                  <a:pt x="f17" y="f18"/>
                  <a:pt x="f5" y="f19"/>
                  <a:pt x="f20" y="f21"/>
                </a:cubicBezTo>
                <a:cubicBezTo>
                  <a:pt x="f17" y="f10"/>
                  <a:pt x="f22" y="f14"/>
                  <a:pt x="f23" y="f24"/>
                </a:cubicBezTo>
                <a:cubicBezTo>
                  <a:pt x="f15" y="f25"/>
                  <a:pt x="f26" y="f5"/>
                  <a:pt x="f27" y="f20"/>
                </a:cubicBezTo>
                <a:cubicBezTo>
                  <a:pt x="f28" y="f17"/>
                  <a:pt x="f6" y="f29"/>
                  <a:pt x="f30" y="f27"/>
                </a:cubicBezTo>
                <a:cubicBezTo>
                  <a:pt x="f30" y="f31"/>
                  <a:pt x="f30" y="f14"/>
                  <a:pt x="f30" y="f9"/>
                </a:cubicBezTo>
                <a:cubicBezTo>
                  <a:pt x="f30" y="f9"/>
                  <a:pt x="f30" y="f9"/>
                  <a:pt x="f8" y="f9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9" name="Freeform 107">
            <a:extLst>
              <a:ext uri="{FF2B5EF4-FFF2-40B4-BE49-F238E27FC236}">
                <a16:creationId xmlns:a16="http://schemas.microsoft.com/office/drawing/2014/main" id="{A953F0DA-875B-454F-BAB1-8659BBCDE23C}"/>
              </a:ext>
            </a:extLst>
          </p:cNvPr>
          <p:cNvSpPr/>
          <p:nvPr/>
        </p:nvSpPr>
        <p:spPr>
          <a:xfrm>
            <a:off x="8175622" y="2559048"/>
            <a:ext cx="76196" cy="1381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"/>
              <a:gd name="f7" fmla="val 85"/>
              <a:gd name="f8" fmla="val 32"/>
              <a:gd name="f9" fmla="val 25"/>
              <a:gd name="f10" fmla="val 2"/>
              <a:gd name="f11" fmla="val 19"/>
              <a:gd name="f12" fmla="val 6"/>
              <a:gd name="f13" fmla="val 13"/>
              <a:gd name="f14" fmla="val 15"/>
              <a:gd name="f15" fmla="val 1"/>
              <a:gd name="f16" fmla="val 37"/>
              <a:gd name="f17" fmla="val 16"/>
              <a:gd name="f18" fmla="val 42"/>
              <a:gd name="f19" fmla="val 33"/>
              <a:gd name="f20" fmla="val 46"/>
              <a:gd name="f21" fmla="val 51"/>
              <a:gd name="f22" fmla="val 69"/>
              <a:gd name="f23" fmla="val 83"/>
              <a:gd name="f24" fmla="val 31"/>
              <a:gd name="f25" fmla="val 80"/>
              <a:gd name="f26" fmla="val 22"/>
              <a:gd name="f27" fmla="val 8"/>
              <a:gd name="f28" fmla="val 7"/>
              <a:gd name="f29" fmla="val 74"/>
              <a:gd name="f30" fmla="val 4"/>
              <a:gd name="f31" fmla="val 60"/>
              <a:gd name="f32" fmla="+- 0 0 -90"/>
              <a:gd name="f33" fmla="*/ f3 1 47"/>
              <a:gd name="f34" fmla="*/ f4 1 85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47"/>
              <a:gd name="f43" fmla="*/ f39 1 85"/>
              <a:gd name="f44" fmla="*/ 0 f40 1"/>
              <a:gd name="f45" fmla="*/ 32 f39 1"/>
              <a:gd name="f46" fmla="*/ 6 f40 1"/>
              <a:gd name="f47" fmla="*/ 13 f39 1"/>
              <a:gd name="f48" fmla="*/ 37 f40 1"/>
              <a:gd name="f49" fmla="*/ 16 f39 1"/>
              <a:gd name="f50" fmla="*/ 46 f40 1"/>
              <a:gd name="f51" fmla="*/ 69 f39 1"/>
              <a:gd name="f52" fmla="*/ 22 f40 1"/>
              <a:gd name="f53" fmla="*/ 83 f39 1"/>
              <a:gd name="f54" fmla="*/ 7 f40 1"/>
              <a:gd name="f55" fmla="*/ 74 f39 1"/>
              <a:gd name="f56" fmla="+- f41 0 f1"/>
              <a:gd name="f57" fmla="*/ f44 1 47"/>
              <a:gd name="f58" fmla="*/ f45 1 85"/>
              <a:gd name="f59" fmla="*/ f46 1 47"/>
              <a:gd name="f60" fmla="*/ f47 1 85"/>
              <a:gd name="f61" fmla="*/ f48 1 47"/>
              <a:gd name="f62" fmla="*/ f49 1 85"/>
              <a:gd name="f63" fmla="*/ f50 1 47"/>
              <a:gd name="f64" fmla="*/ f51 1 85"/>
              <a:gd name="f65" fmla="*/ f52 1 47"/>
              <a:gd name="f66" fmla="*/ f53 1 85"/>
              <a:gd name="f67" fmla="*/ f54 1 47"/>
              <a:gd name="f68" fmla="*/ f55 1 85"/>
              <a:gd name="f69" fmla="*/ 0 1 f42"/>
              <a:gd name="f70" fmla="*/ f36 1 f42"/>
              <a:gd name="f71" fmla="*/ 0 1 f43"/>
              <a:gd name="f72" fmla="*/ f37 1 f43"/>
              <a:gd name="f73" fmla="*/ f57 1 f42"/>
              <a:gd name="f74" fmla="*/ f58 1 f43"/>
              <a:gd name="f75" fmla="*/ f59 1 f42"/>
              <a:gd name="f76" fmla="*/ f60 1 f43"/>
              <a:gd name="f77" fmla="*/ f61 1 f42"/>
              <a:gd name="f78" fmla="*/ f62 1 f43"/>
              <a:gd name="f79" fmla="*/ f63 1 f42"/>
              <a:gd name="f80" fmla="*/ f64 1 f43"/>
              <a:gd name="f81" fmla="*/ f65 1 f42"/>
              <a:gd name="f82" fmla="*/ f66 1 f43"/>
              <a:gd name="f83" fmla="*/ f67 1 f42"/>
              <a:gd name="f84" fmla="*/ f68 1 f43"/>
              <a:gd name="f85" fmla="*/ f69 f33 1"/>
              <a:gd name="f86" fmla="*/ f70 f33 1"/>
              <a:gd name="f87" fmla="*/ f72 f34 1"/>
              <a:gd name="f88" fmla="*/ f71 f34 1"/>
              <a:gd name="f89" fmla="*/ f73 f33 1"/>
              <a:gd name="f90" fmla="*/ f74 f34 1"/>
              <a:gd name="f91" fmla="*/ f75 f33 1"/>
              <a:gd name="f92" fmla="*/ f76 f34 1"/>
              <a:gd name="f93" fmla="*/ f77 f33 1"/>
              <a:gd name="f94" fmla="*/ f78 f34 1"/>
              <a:gd name="f95" fmla="*/ f79 f33 1"/>
              <a:gd name="f96" fmla="*/ f80 f34 1"/>
              <a:gd name="f97" fmla="*/ f81 f33 1"/>
              <a:gd name="f98" fmla="*/ f82 f34 1"/>
              <a:gd name="f99" fmla="*/ f83 f33 1"/>
              <a:gd name="f100" fmla="*/ f84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89" y="f90"/>
              </a:cxn>
              <a:cxn ang="f56">
                <a:pos x="f91" y="f92"/>
              </a:cxn>
              <a:cxn ang="f56">
                <a:pos x="f93" y="f94"/>
              </a:cxn>
              <a:cxn ang="f56">
                <a:pos x="f95" y="f96"/>
              </a:cxn>
              <a:cxn ang="f56">
                <a:pos x="f97" y="f98"/>
              </a:cxn>
              <a:cxn ang="f56">
                <a:pos x="f99" y="f100"/>
              </a:cxn>
              <a:cxn ang="f56">
                <a:pos x="f89" y="f90"/>
              </a:cxn>
            </a:cxnLst>
            <a:rect l="f85" t="f88" r="f86" b="f87"/>
            <a:pathLst>
              <a:path w="47" h="85">
                <a:moveTo>
                  <a:pt x="f5" y="f8"/>
                </a:moveTo>
                <a:cubicBezTo>
                  <a:pt x="f5" y="f9"/>
                  <a:pt x="f10" y="f11"/>
                  <a:pt x="f12" y="f13"/>
                </a:cubicBezTo>
                <a:cubicBezTo>
                  <a:pt x="f14" y="f5"/>
                  <a:pt x="f8" y="f15"/>
                  <a:pt x="f16" y="f17"/>
                </a:cubicBezTo>
                <a:cubicBezTo>
                  <a:pt x="f18" y="f19"/>
                  <a:pt x="f20" y="f21"/>
                  <a:pt x="f20" y="f22"/>
                </a:cubicBezTo>
                <a:cubicBezTo>
                  <a:pt x="f6" y="f23"/>
                  <a:pt x="f24" y="f25"/>
                  <a:pt x="f26" y="f23"/>
                </a:cubicBezTo>
                <a:cubicBezTo>
                  <a:pt x="f14" y="f7"/>
                  <a:pt x="f27" y="f23"/>
                  <a:pt x="f28" y="f29"/>
                </a:cubicBezTo>
                <a:cubicBezTo>
                  <a:pt x="f30" y="f31"/>
                  <a:pt x="f10" y="f20"/>
                  <a:pt x="f5" y="f8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0" name="Freeform 108">
            <a:extLst>
              <a:ext uri="{FF2B5EF4-FFF2-40B4-BE49-F238E27FC236}">
                <a16:creationId xmlns:a16="http://schemas.microsoft.com/office/drawing/2014/main" id="{04C43EC0-1875-4328-BF98-17BEDF3A3BA1}"/>
              </a:ext>
            </a:extLst>
          </p:cNvPr>
          <p:cNvSpPr/>
          <p:nvPr/>
        </p:nvSpPr>
        <p:spPr>
          <a:xfrm>
            <a:off x="7858125" y="2562221"/>
            <a:ext cx="73023" cy="117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"/>
              <a:gd name="f7" fmla="val 73"/>
              <a:gd name="f8" fmla="val 22"/>
              <a:gd name="f9" fmla="val 44"/>
              <a:gd name="f10" fmla="val 38"/>
              <a:gd name="f11" fmla="val 42"/>
              <a:gd name="f12" fmla="val 49"/>
              <a:gd name="f13" fmla="val 41"/>
              <a:gd name="f14" fmla="val 61"/>
              <a:gd name="f15" fmla="val 40"/>
              <a:gd name="f16" fmla="val 70"/>
              <a:gd name="f17" fmla="val 36"/>
              <a:gd name="f18" fmla="val 27"/>
              <a:gd name="f19" fmla="val 71"/>
              <a:gd name="f20" fmla="val 4"/>
              <a:gd name="f21" fmla="val 67"/>
              <a:gd name="f22" fmla="val 62"/>
              <a:gd name="f23" fmla="val 39"/>
              <a:gd name="f24" fmla="val 6"/>
              <a:gd name="f25" fmla="val 32"/>
              <a:gd name="f26" fmla="val 25"/>
              <a:gd name="f27" fmla="val 9"/>
              <a:gd name="f28" fmla="val 18"/>
              <a:gd name="f29" fmla="val 12"/>
              <a:gd name="f30" fmla="val 8"/>
              <a:gd name="f31" fmla="val 19"/>
              <a:gd name="f32" fmla="val 30"/>
              <a:gd name="f33" fmla="val 3"/>
              <a:gd name="f34" fmla="val 15"/>
              <a:gd name="f35" fmla="+- 0 0 -90"/>
              <a:gd name="f36" fmla="*/ f3 1 45"/>
              <a:gd name="f37" fmla="*/ f4 1 73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45"/>
              <a:gd name="f46" fmla="*/ f42 1 73"/>
              <a:gd name="f47" fmla="*/ 45 f43 1"/>
              <a:gd name="f48" fmla="*/ 22 f42 1"/>
              <a:gd name="f49" fmla="*/ 41 f43 1"/>
              <a:gd name="f50" fmla="*/ 61 f42 1"/>
              <a:gd name="f51" fmla="*/ 27 f43 1"/>
              <a:gd name="f52" fmla="*/ 71 f42 1"/>
              <a:gd name="f53" fmla="*/ 4 f43 1"/>
              <a:gd name="f54" fmla="*/ 39 f42 1"/>
              <a:gd name="f55" fmla="*/ 9 f43 1"/>
              <a:gd name="f56" fmla="*/ 18 f42 1"/>
              <a:gd name="f57" fmla="*/ 30 f43 1"/>
              <a:gd name="f58" fmla="*/ 3 f42 1"/>
              <a:gd name="f59" fmla="+- f44 0 f1"/>
              <a:gd name="f60" fmla="*/ f47 1 45"/>
              <a:gd name="f61" fmla="*/ f48 1 73"/>
              <a:gd name="f62" fmla="*/ f49 1 45"/>
              <a:gd name="f63" fmla="*/ f50 1 73"/>
              <a:gd name="f64" fmla="*/ f51 1 45"/>
              <a:gd name="f65" fmla="*/ f52 1 73"/>
              <a:gd name="f66" fmla="*/ f53 1 45"/>
              <a:gd name="f67" fmla="*/ f54 1 73"/>
              <a:gd name="f68" fmla="*/ f55 1 45"/>
              <a:gd name="f69" fmla="*/ f56 1 73"/>
              <a:gd name="f70" fmla="*/ f57 1 45"/>
              <a:gd name="f71" fmla="*/ f58 1 73"/>
              <a:gd name="f72" fmla="*/ 0 1 f45"/>
              <a:gd name="f73" fmla="*/ f39 1 f45"/>
              <a:gd name="f74" fmla="*/ 0 1 f46"/>
              <a:gd name="f75" fmla="*/ f40 1 f46"/>
              <a:gd name="f76" fmla="*/ f60 1 f45"/>
              <a:gd name="f77" fmla="*/ f61 1 f46"/>
              <a:gd name="f78" fmla="*/ f62 1 f45"/>
              <a:gd name="f79" fmla="*/ f63 1 f46"/>
              <a:gd name="f80" fmla="*/ f64 1 f45"/>
              <a:gd name="f81" fmla="*/ f65 1 f46"/>
              <a:gd name="f82" fmla="*/ f66 1 f45"/>
              <a:gd name="f83" fmla="*/ f67 1 f46"/>
              <a:gd name="f84" fmla="*/ f68 1 f45"/>
              <a:gd name="f85" fmla="*/ f69 1 f46"/>
              <a:gd name="f86" fmla="*/ f70 1 f45"/>
              <a:gd name="f87" fmla="*/ f71 1 f46"/>
              <a:gd name="f88" fmla="*/ f72 f36 1"/>
              <a:gd name="f89" fmla="*/ f73 f36 1"/>
              <a:gd name="f90" fmla="*/ f75 f37 1"/>
              <a:gd name="f91" fmla="*/ f74 f37 1"/>
              <a:gd name="f92" fmla="*/ f76 f36 1"/>
              <a:gd name="f93" fmla="*/ f77 f37 1"/>
              <a:gd name="f94" fmla="*/ f78 f36 1"/>
              <a:gd name="f95" fmla="*/ f79 f37 1"/>
              <a:gd name="f96" fmla="*/ f80 f36 1"/>
              <a:gd name="f97" fmla="*/ f81 f37 1"/>
              <a:gd name="f98" fmla="*/ f82 f36 1"/>
              <a:gd name="f99" fmla="*/ f83 f37 1"/>
              <a:gd name="f100" fmla="*/ f84 f36 1"/>
              <a:gd name="f101" fmla="*/ f85 f37 1"/>
              <a:gd name="f102" fmla="*/ f86 f36 1"/>
              <a:gd name="f103" fmla="*/ f8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2" y="f93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100" y="f101"/>
              </a:cxn>
              <a:cxn ang="f59">
                <a:pos x="f102" y="f103"/>
              </a:cxn>
              <a:cxn ang="f59">
                <a:pos x="f92" y="f93"/>
              </a:cxn>
            </a:cxnLst>
            <a:rect l="f88" t="f91" r="f89" b="f90"/>
            <a:pathLst>
              <a:path w="45" h="73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7"/>
                  <a:pt x="f18" y="f19"/>
                </a:cubicBezTo>
                <a:cubicBezTo>
                  <a:pt x="f20" y="f21"/>
                  <a:pt x="f5" y="f22"/>
                  <a:pt x="f20" y="f23"/>
                </a:cubicBezTo>
                <a:cubicBezTo>
                  <a:pt x="f24" y="f25"/>
                  <a:pt x="f24" y="f26"/>
                  <a:pt x="f27" y="f28"/>
                </a:cubicBezTo>
                <a:cubicBezTo>
                  <a:pt x="f29" y="f30"/>
                  <a:pt x="f31" y="f5"/>
                  <a:pt x="f32" y="f33"/>
                </a:cubicBezTo>
                <a:cubicBezTo>
                  <a:pt x="f13" y="f24"/>
                  <a:pt x="f6" y="f34"/>
                  <a:pt x="f6" y="f8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1" name="Freeform 109">
            <a:extLst>
              <a:ext uri="{FF2B5EF4-FFF2-40B4-BE49-F238E27FC236}">
                <a16:creationId xmlns:a16="http://schemas.microsoft.com/office/drawing/2014/main" id="{149F8F12-EFE0-4DFB-BC7D-D95A9AE8F431}"/>
              </a:ext>
            </a:extLst>
          </p:cNvPr>
          <p:cNvSpPr/>
          <p:nvPr/>
        </p:nvSpPr>
        <p:spPr>
          <a:xfrm>
            <a:off x="8255002" y="2565404"/>
            <a:ext cx="73023" cy="1127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"/>
              <a:gd name="f7" fmla="val 70"/>
              <a:gd name="f8" fmla="val 26"/>
              <a:gd name="f9" fmla="val 1"/>
              <a:gd name="f10" fmla="val 13"/>
              <a:gd name="f11" fmla="val 5"/>
              <a:gd name="f12" fmla="val 4"/>
              <a:gd name="f13" fmla="val 17"/>
              <a:gd name="f14" fmla="val 2"/>
              <a:gd name="f15" fmla="val 29"/>
              <a:gd name="f16" fmla="val 36"/>
              <a:gd name="f17" fmla="val 8"/>
              <a:gd name="f18" fmla="val 38"/>
              <a:gd name="f19" fmla="val 18"/>
              <a:gd name="f20" fmla="val 41"/>
              <a:gd name="f21" fmla="val 30"/>
              <a:gd name="f22" fmla="val 42"/>
              <a:gd name="f23" fmla="val 54"/>
              <a:gd name="f24" fmla="val 44"/>
              <a:gd name="f25" fmla="val 68"/>
              <a:gd name="f26" fmla="val 65"/>
              <a:gd name="f27" fmla="val 21"/>
              <a:gd name="f28" fmla="val 7"/>
              <a:gd name="f29" fmla="val 6"/>
              <a:gd name="f30" fmla="val 59"/>
              <a:gd name="f31" fmla="val 47"/>
              <a:gd name="f32" fmla="+- 0 0 -90"/>
              <a:gd name="f33" fmla="*/ f3 1 45"/>
              <a:gd name="f34" fmla="*/ f4 1 70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45"/>
              <a:gd name="f43" fmla="*/ f39 1 70"/>
              <a:gd name="f44" fmla="*/ 0 f40 1"/>
              <a:gd name="f45" fmla="*/ 26 f39 1"/>
              <a:gd name="f46" fmla="*/ 17 f40 1"/>
              <a:gd name="f47" fmla="*/ 2 f39 1"/>
              <a:gd name="f48" fmla="*/ 38 f40 1"/>
              <a:gd name="f49" fmla="*/ 18 f39 1"/>
              <a:gd name="f50" fmla="*/ 45 f40 1"/>
              <a:gd name="f51" fmla="*/ 54 f39 1"/>
              <a:gd name="f52" fmla="*/ 21 f40 1"/>
              <a:gd name="f53" fmla="*/ 68 f39 1"/>
              <a:gd name="f54" fmla="*/ 6 f40 1"/>
              <a:gd name="f55" fmla="*/ 59 f39 1"/>
              <a:gd name="f56" fmla="+- f41 0 f1"/>
              <a:gd name="f57" fmla="*/ f44 1 45"/>
              <a:gd name="f58" fmla="*/ f45 1 70"/>
              <a:gd name="f59" fmla="*/ f46 1 45"/>
              <a:gd name="f60" fmla="*/ f47 1 70"/>
              <a:gd name="f61" fmla="*/ f48 1 45"/>
              <a:gd name="f62" fmla="*/ f49 1 70"/>
              <a:gd name="f63" fmla="*/ f50 1 45"/>
              <a:gd name="f64" fmla="*/ f51 1 70"/>
              <a:gd name="f65" fmla="*/ f52 1 45"/>
              <a:gd name="f66" fmla="*/ f53 1 70"/>
              <a:gd name="f67" fmla="*/ f54 1 45"/>
              <a:gd name="f68" fmla="*/ f55 1 70"/>
              <a:gd name="f69" fmla="*/ 0 1 f42"/>
              <a:gd name="f70" fmla="*/ f36 1 f42"/>
              <a:gd name="f71" fmla="*/ 0 1 f43"/>
              <a:gd name="f72" fmla="*/ f37 1 f43"/>
              <a:gd name="f73" fmla="*/ f57 1 f42"/>
              <a:gd name="f74" fmla="*/ f58 1 f43"/>
              <a:gd name="f75" fmla="*/ f59 1 f42"/>
              <a:gd name="f76" fmla="*/ f60 1 f43"/>
              <a:gd name="f77" fmla="*/ f61 1 f42"/>
              <a:gd name="f78" fmla="*/ f62 1 f43"/>
              <a:gd name="f79" fmla="*/ f63 1 f42"/>
              <a:gd name="f80" fmla="*/ f64 1 f43"/>
              <a:gd name="f81" fmla="*/ f65 1 f42"/>
              <a:gd name="f82" fmla="*/ f66 1 f43"/>
              <a:gd name="f83" fmla="*/ f67 1 f42"/>
              <a:gd name="f84" fmla="*/ f68 1 f43"/>
              <a:gd name="f85" fmla="*/ f69 f33 1"/>
              <a:gd name="f86" fmla="*/ f70 f33 1"/>
              <a:gd name="f87" fmla="*/ f72 f34 1"/>
              <a:gd name="f88" fmla="*/ f71 f34 1"/>
              <a:gd name="f89" fmla="*/ f73 f33 1"/>
              <a:gd name="f90" fmla="*/ f74 f34 1"/>
              <a:gd name="f91" fmla="*/ f75 f33 1"/>
              <a:gd name="f92" fmla="*/ f76 f34 1"/>
              <a:gd name="f93" fmla="*/ f77 f33 1"/>
              <a:gd name="f94" fmla="*/ f78 f34 1"/>
              <a:gd name="f95" fmla="*/ f79 f33 1"/>
              <a:gd name="f96" fmla="*/ f80 f34 1"/>
              <a:gd name="f97" fmla="*/ f81 f33 1"/>
              <a:gd name="f98" fmla="*/ f82 f34 1"/>
              <a:gd name="f99" fmla="*/ f83 f33 1"/>
              <a:gd name="f100" fmla="*/ f84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89" y="f90"/>
              </a:cxn>
              <a:cxn ang="f56">
                <a:pos x="f91" y="f92"/>
              </a:cxn>
              <a:cxn ang="f56">
                <a:pos x="f93" y="f94"/>
              </a:cxn>
              <a:cxn ang="f56">
                <a:pos x="f95" y="f96"/>
              </a:cxn>
              <a:cxn ang="f56">
                <a:pos x="f97" y="f98"/>
              </a:cxn>
              <a:cxn ang="f56">
                <a:pos x="f99" y="f100"/>
              </a:cxn>
              <a:cxn ang="f56">
                <a:pos x="f89" y="f90"/>
              </a:cxn>
            </a:cxnLst>
            <a:rect l="f85" t="f88" r="f86" b="f87"/>
            <a:pathLst>
              <a:path w="45" h="70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5"/>
                  <a:pt x="f16" y="f17"/>
                  <a:pt x="f18" y="f19"/>
                </a:cubicBezTo>
                <a:cubicBezTo>
                  <a:pt x="f20" y="f21"/>
                  <a:pt x="f6" y="f22"/>
                  <a:pt x="f6" y="f23"/>
                </a:cubicBezTo>
                <a:cubicBezTo>
                  <a:pt x="f24" y="f25"/>
                  <a:pt x="f21" y="f26"/>
                  <a:pt x="f27" y="f25"/>
                </a:cubicBezTo>
                <a:cubicBezTo>
                  <a:pt x="f10" y="f7"/>
                  <a:pt x="f28" y="f25"/>
                  <a:pt x="f29" y="f30"/>
                </a:cubicBezTo>
                <a:cubicBezTo>
                  <a:pt x="f12" y="f31"/>
                  <a:pt x="f14" y="f16"/>
                  <a:pt x="f5" y="f8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2" name="Freeform 110">
            <a:extLst>
              <a:ext uri="{FF2B5EF4-FFF2-40B4-BE49-F238E27FC236}">
                <a16:creationId xmlns:a16="http://schemas.microsoft.com/office/drawing/2014/main" id="{248067C0-60E1-47E9-9396-D35493CB5A52}"/>
              </a:ext>
            </a:extLst>
          </p:cNvPr>
          <p:cNvSpPr/>
          <p:nvPr/>
        </p:nvSpPr>
        <p:spPr>
          <a:xfrm>
            <a:off x="8389940" y="2532065"/>
            <a:ext cx="71442" cy="106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"/>
              <a:gd name="f7" fmla="val 66"/>
              <a:gd name="f8" fmla="val 39"/>
              <a:gd name="f9" fmla="val 52"/>
              <a:gd name="f10" fmla="val 26"/>
              <a:gd name="f11" fmla="val 15"/>
              <a:gd name="f12" fmla="val 63"/>
              <a:gd name="f13" fmla="val 14"/>
              <a:gd name="f14" fmla="val 11"/>
              <a:gd name="f15" fmla="val 62"/>
              <a:gd name="f16" fmla="val 60"/>
              <a:gd name="f17" fmla="val 7"/>
              <a:gd name="f18" fmla="val 45"/>
              <a:gd name="f19" fmla="val 31"/>
              <a:gd name="f20" fmla="val 1"/>
              <a:gd name="f21" fmla="val 9"/>
              <a:gd name="f22" fmla="val 5"/>
              <a:gd name="f23" fmla="val 4"/>
              <a:gd name="f24" fmla="val 2"/>
              <a:gd name="f25" fmla="val 18"/>
              <a:gd name="f26" fmla="val 24"/>
              <a:gd name="f27" fmla="val 3"/>
              <a:gd name="f28" fmla="val 29"/>
              <a:gd name="f29" fmla="val 38"/>
              <a:gd name="f30" fmla="val 16"/>
              <a:gd name="f31" fmla="val 42"/>
              <a:gd name="f32" fmla="val 28"/>
              <a:gd name="f33" fmla="+- 0 0 -90"/>
              <a:gd name="f34" fmla="*/ f3 1 44"/>
              <a:gd name="f35" fmla="*/ f4 1 66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44"/>
              <a:gd name="f44" fmla="*/ f40 1 66"/>
              <a:gd name="f45" fmla="*/ 44 f41 1"/>
              <a:gd name="f46" fmla="*/ 39 f40 1"/>
              <a:gd name="f47" fmla="*/ 15 f41 1"/>
              <a:gd name="f48" fmla="*/ 63 f40 1"/>
              <a:gd name="f49" fmla="*/ 11 f41 1"/>
              <a:gd name="f50" fmla="*/ 60 f40 1"/>
              <a:gd name="f51" fmla="*/ 1 f41 1"/>
              <a:gd name="f52" fmla="*/ 15 f40 1"/>
              <a:gd name="f53" fmla="*/ 2 f40 1"/>
              <a:gd name="f54" fmla="*/ 29 f41 1"/>
              <a:gd name="f55" fmla="*/ 7 f40 1"/>
              <a:gd name="f56" fmla="+- f42 0 f1"/>
              <a:gd name="f57" fmla="*/ f45 1 44"/>
              <a:gd name="f58" fmla="*/ f46 1 66"/>
              <a:gd name="f59" fmla="*/ f47 1 44"/>
              <a:gd name="f60" fmla="*/ f48 1 66"/>
              <a:gd name="f61" fmla="*/ f49 1 44"/>
              <a:gd name="f62" fmla="*/ f50 1 66"/>
              <a:gd name="f63" fmla="*/ f51 1 44"/>
              <a:gd name="f64" fmla="*/ f52 1 66"/>
              <a:gd name="f65" fmla="*/ f53 1 66"/>
              <a:gd name="f66" fmla="*/ f54 1 44"/>
              <a:gd name="f67" fmla="*/ f55 1 66"/>
              <a:gd name="f68" fmla="*/ 0 1 f43"/>
              <a:gd name="f69" fmla="*/ f37 1 f43"/>
              <a:gd name="f70" fmla="*/ 0 1 f44"/>
              <a:gd name="f71" fmla="*/ f38 1 f44"/>
              <a:gd name="f72" fmla="*/ f57 1 f43"/>
              <a:gd name="f73" fmla="*/ f58 1 f44"/>
              <a:gd name="f74" fmla="*/ f59 1 f43"/>
              <a:gd name="f75" fmla="*/ f60 1 f44"/>
              <a:gd name="f76" fmla="*/ f61 1 f43"/>
              <a:gd name="f77" fmla="*/ f62 1 f44"/>
              <a:gd name="f78" fmla="*/ f63 1 f43"/>
              <a:gd name="f79" fmla="*/ f64 1 f44"/>
              <a:gd name="f80" fmla="*/ f65 1 f44"/>
              <a:gd name="f81" fmla="*/ f66 1 f43"/>
              <a:gd name="f82" fmla="*/ f67 1 f44"/>
              <a:gd name="f83" fmla="*/ f68 f34 1"/>
              <a:gd name="f84" fmla="*/ f69 f34 1"/>
              <a:gd name="f85" fmla="*/ f71 f35 1"/>
              <a:gd name="f86" fmla="*/ f70 f35 1"/>
              <a:gd name="f87" fmla="*/ f72 f34 1"/>
              <a:gd name="f88" fmla="*/ f73 f35 1"/>
              <a:gd name="f89" fmla="*/ f74 f34 1"/>
              <a:gd name="f90" fmla="*/ f75 f35 1"/>
              <a:gd name="f91" fmla="*/ f76 f34 1"/>
              <a:gd name="f92" fmla="*/ f77 f35 1"/>
              <a:gd name="f93" fmla="*/ f78 f34 1"/>
              <a:gd name="f94" fmla="*/ f79 f35 1"/>
              <a:gd name="f95" fmla="*/ f80 f35 1"/>
              <a:gd name="f96" fmla="*/ f81 f34 1"/>
              <a:gd name="f97" fmla="*/ f8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87" y="f88"/>
              </a:cxn>
              <a:cxn ang="f56">
                <a:pos x="f89" y="f90"/>
              </a:cxn>
              <a:cxn ang="f56">
                <a:pos x="f91" y="f92"/>
              </a:cxn>
              <a:cxn ang="f56">
                <a:pos x="f93" y="f94"/>
              </a:cxn>
              <a:cxn ang="f56">
                <a:pos x="f91" y="f95"/>
              </a:cxn>
              <a:cxn ang="f56">
                <a:pos x="f96" y="f97"/>
              </a:cxn>
              <a:cxn ang="f56">
                <a:pos x="f87" y="f88"/>
              </a:cxn>
            </a:cxnLst>
            <a:rect l="f83" t="f86" r="f84" b="f85"/>
            <a:pathLst>
              <a:path w="44" h="66">
                <a:moveTo>
                  <a:pt x="f6" y="f8"/>
                </a:moveTo>
                <a:cubicBezTo>
                  <a:pt x="f6" y="f9"/>
                  <a:pt x="f10" y="f7"/>
                  <a:pt x="f11" y="f12"/>
                </a:cubicBezTo>
                <a:cubicBezTo>
                  <a:pt x="f13" y="f12"/>
                  <a:pt x="f14" y="f15"/>
                  <a:pt x="f14" y="f16"/>
                </a:cubicBezTo>
                <a:cubicBezTo>
                  <a:pt x="f17" y="f18"/>
                  <a:pt x="f5" y="f19"/>
                  <a:pt x="f20" y="f11"/>
                </a:cubicBezTo>
                <a:cubicBezTo>
                  <a:pt x="f20" y="f21"/>
                  <a:pt x="f22" y="f23"/>
                  <a:pt x="f14" y="f24"/>
                </a:cubicBezTo>
                <a:cubicBezTo>
                  <a:pt x="f25" y="f5"/>
                  <a:pt x="f26" y="f27"/>
                  <a:pt x="f28" y="f17"/>
                </a:cubicBezTo>
                <a:cubicBezTo>
                  <a:pt x="f29" y="f30"/>
                  <a:pt x="f31" y="f32"/>
                  <a:pt x="f6" y="f8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3" name="Freeform 111">
            <a:extLst>
              <a:ext uri="{FF2B5EF4-FFF2-40B4-BE49-F238E27FC236}">
                <a16:creationId xmlns:a16="http://schemas.microsoft.com/office/drawing/2014/main" id="{2A49D4BC-F4A0-427E-BBCD-73F583D1D79E}"/>
              </a:ext>
            </a:extLst>
          </p:cNvPr>
          <p:cNvSpPr/>
          <p:nvPr/>
        </p:nvSpPr>
        <p:spPr>
          <a:xfrm>
            <a:off x="7721595" y="2532065"/>
            <a:ext cx="74615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"/>
              <a:gd name="f7" fmla="val 63"/>
              <a:gd name="f8" fmla="val 21"/>
              <a:gd name="f9" fmla="val 43"/>
              <a:gd name="f10" fmla="val 33"/>
              <a:gd name="f11" fmla="val 39"/>
              <a:gd name="f12" fmla="val 58"/>
              <a:gd name="f13" fmla="val 31"/>
              <a:gd name="f14" fmla="val 26"/>
              <a:gd name="f15" fmla="val 62"/>
              <a:gd name="f16" fmla="val 13"/>
              <a:gd name="f17" fmla="val 59"/>
              <a:gd name="f18" fmla="val 5"/>
              <a:gd name="f19" fmla="val 55"/>
              <a:gd name="f20" fmla="val 3"/>
              <a:gd name="f21" fmla="val 45"/>
              <a:gd name="f22" fmla="val 32"/>
              <a:gd name="f23" fmla="val 10"/>
              <a:gd name="f24" fmla="val 11"/>
              <a:gd name="f25" fmla="val 22"/>
              <a:gd name="f26" fmla="val 4"/>
              <a:gd name="f27" fmla="val 27"/>
              <a:gd name="f28" fmla="val 1"/>
              <a:gd name="f29" fmla="val 38"/>
              <a:gd name="f30" fmla="val 7"/>
              <a:gd name="f31" fmla="+- 0 0 -90"/>
              <a:gd name="f32" fmla="*/ f3 1 46"/>
              <a:gd name="f33" fmla="*/ f4 1 63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46"/>
              <a:gd name="f42" fmla="*/ f38 1 63"/>
              <a:gd name="f43" fmla="*/ 46 f39 1"/>
              <a:gd name="f44" fmla="*/ 21 f38 1"/>
              <a:gd name="f45" fmla="*/ 33 f39 1"/>
              <a:gd name="f46" fmla="*/ 58 f38 1"/>
              <a:gd name="f47" fmla="*/ 21 f39 1"/>
              <a:gd name="f48" fmla="*/ 62 f38 1"/>
              <a:gd name="f49" fmla="*/ 3 f39 1"/>
              <a:gd name="f50" fmla="*/ 45 f38 1"/>
              <a:gd name="f51" fmla="*/ 22 f39 1"/>
              <a:gd name="f52" fmla="*/ 4 f38 1"/>
              <a:gd name="f53" fmla="*/ 38 f39 1"/>
              <a:gd name="f54" fmla="*/ 3 f38 1"/>
              <a:gd name="f55" fmla="+- f40 0 f1"/>
              <a:gd name="f56" fmla="*/ f43 1 46"/>
              <a:gd name="f57" fmla="*/ f44 1 63"/>
              <a:gd name="f58" fmla="*/ f45 1 46"/>
              <a:gd name="f59" fmla="*/ f46 1 63"/>
              <a:gd name="f60" fmla="*/ f47 1 46"/>
              <a:gd name="f61" fmla="*/ f48 1 63"/>
              <a:gd name="f62" fmla="*/ f49 1 46"/>
              <a:gd name="f63" fmla="*/ f50 1 63"/>
              <a:gd name="f64" fmla="*/ f51 1 46"/>
              <a:gd name="f65" fmla="*/ f52 1 63"/>
              <a:gd name="f66" fmla="*/ f53 1 46"/>
              <a:gd name="f67" fmla="*/ f54 1 63"/>
              <a:gd name="f68" fmla="*/ 0 1 f41"/>
              <a:gd name="f69" fmla="*/ f35 1 f41"/>
              <a:gd name="f70" fmla="*/ 0 1 f42"/>
              <a:gd name="f71" fmla="*/ f36 1 f42"/>
              <a:gd name="f72" fmla="*/ f56 1 f41"/>
              <a:gd name="f73" fmla="*/ f57 1 f42"/>
              <a:gd name="f74" fmla="*/ f58 1 f41"/>
              <a:gd name="f75" fmla="*/ f59 1 f42"/>
              <a:gd name="f76" fmla="*/ f60 1 f41"/>
              <a:gd name="f77" fmla="*/ f61 1 f42"/>
              <a:gd name="f78" fmla="*/ f62 1 f41"/>
              <a:gd name="f79" fmla="*/ f63 1 f42"/>
              <a:gd name="f80" fmla="*/ f64 1 f41"/>
              <a:gd name="f81" fmla="*/ f65 1 f42"/>
              <a:gd name="f82" fmla="*/ f66 1 f41"/>
              <a:gd name="f83" fmla="*/ f67 1 f42"/>
              <a:gd name="f84" fmla="*/ f68 f32 1"/>
              <a:gd name="f85" fmla="*/ f69 f32 1"/>
              <a:gd name="f86" fmla="*/ f71 f33 1"/>
              <a:gd name="f87" fmla="*/ f70 f33 1"/>
              <a:gd name="f88" fmla="*/ f72 f32 1"/>
              <a:gd name="f89" fmla="*/ f73 f33 1"/>
              <a:gd name="f90" fmla="*/ f74 f32 1"/>
              <a:gd name="f91" fmla="*/ f75 f33 1"/>
              <a:gd name="f92" fmla="*/ f76 f32 1"/>
              <a:gd name="f93" fmla="*/ f77 f33 1"/>
              <a:gd name="f94" fmla="*/ f78 f32 1"/>
              <a:gd name="f95" fmla="*/ f79 f33 1"/>
              <a:gd name="f96" fmla="*/ f80 f32 1"/>
              <a:gd name="f97" fmla="*/ f81 f33 1"/>
              <a:gd name="f98" fmla="*/ f82 f32 1"/>
              <a:gd name="f99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88" y="f89"/>
              </a:cxn>
              <a:cxn ang="f55">
                <a:pos x="f90" y="f91"/>
              </a:cxn>
              <a:cxn ang="f55">
                <a:pos x="f92" y="f93"/>
              </a:cxn>
              <a:cxn ang="f55">
                <a:pos x="f94" y="f95"/>
              </a:cxn>
              <a:cxn ang="f55">
                <a:pos x="f96" y="f97"/>
              </a:cxn>
              <a:cxn ang="f55">
                <a:pos x="f98" y="f99"/>
              </a:cxn>
              <a:cxn ang="f55">
                <a:pos x="f88" y="f89"/>
              </a:cxn>
            </a:cxnLst>
            <a:rect l="f84" t="f87" r="f85" b="f86"/>
            <a:pathLst>
              <a:path w="46" h="63">
                <a:moveTo>
                  <a:pt x="f6" y="f8"/>
                </a:moveTo>
                <a:cubicBezTo>
                  <a:pt x="f9" y="f10"/>
                  <a:pt x="f11" y="f6"/>
                  <a:pt x="f10" y="f12"/>
                </a:cubicBezTo>
                <a:cubicBezTo>
                  <a:pt x="f13" y="f7"/>
                  <a:pt x="f14" y="f7"/>
                  <a:pt x="f8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5" y="f22"/>
                  <a:pt x="f23" y="f24"/>
                  <a:pt x="f25" y="f26"/>
                </a:cubicBezTo>
                <a:cubicBezTo>
                  <a:pt x="f27" y="f28"/>
                  <a:pt x="f22" y="f5"/>
                  <a:pt x="f29" y="f20"/>
                </a:cubicBezTo>
                <a:cubicBezTo>
                  <a:pt x="f9" y="f30"/>
                  <a:pt x="f21" y="f16"/>
                  <a:pt x="f6" y="f8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4" name="Freeform 112">
            <a:extLst>
              <a:ext uri="{FF2B5EF4-FFF2-40B4-BE49-F238E27FC236}">
                <a16:creationId xmlns:a16="http://schemas.microsoft.com/office/drawing/2014/main" id="{BC9EF148-AAB8-47A6-9980-5F2915ECF3D7}"/>
              </a:ext>
            </a:extLst>
          </p:cNvPr>
          <p:cNvSpPr/>
          <p:nvPr/>
        </p:nvSpPr>
        <p:spPr>
          <a:xfrm>
            <a:off x="7786692" y="2549520"/>
            <a:ext cx="71442" cy="1079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"/>
              <a:gd name="f7" fmla="val 67"/>
              <a:gd name="f8" fmla="val 21"/>
              <a:gd name="f9" fmla="val 42"/>
              <a:gd name="f10" fmla="val 31"/>
              <a:gd name="f11" fmla="val 40"/>
              <a:gd name="f12" fmla="val 39"/>
              <a:gd name="f13" fmla="val 49"/>
              <a:gd name="f14" fmla="val 38"/>
              <a:gd name="f15" fmla="val 61"/>
              <a:gd name="f16" fmla="val 34"/>
              <a:gd name="f17" fmla="val 20"/>
              <a:gd name="f18" fmla="val 63"/>
              <a:gd name="f19" fmla="val 3"/>
              <a:gd name="f20" fmla="val 58"/>
              <a:gd name="f21" fmla="val 55"/>
              <a:gd name="f22" fmla="val 5"/>
              <a:gd name="f23" fmla="val 7"/>
              <a:gd name="f24" fmla="val 32"/>
              <a:gd name="f25" fmla="val 9"/>
              <a:gd name="f26" fmla="val 23"/>
              <a:gd name="f27" fmla="val 13"/>
              <a:gd name="f28" fmla="val 15"/>
              <a:gd name="f29" fmla="val 16"/>
              <a:gd name="f30" fmla="val 6"/>
              <a:gd name="f31" fmla="val 43"/>
              <a:gd name="f32" fmla="+- 0 0 -90"/>
              <a:gd name="f33" fmla="*/ f3 1 44"/>
              <a:gd name="f34" fmla="*/ f4 1 67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44"/>
              <a:gd name="f43" fmla="*/ f39 1 67"/>
              <a:gd name="f44" fmla="*/ 44 f40 1"/>
              <a:gd name="f45" fmla="*/ 21 f39 1"/>
              <a:gd name="f46" fmla="*/ 39 f40 1"/>
              <a:gd name="f47" fmla="*/ 49 f39 1"/>
              <a:gd name="f48" fmla="*/ 20 f40 1"/>
              <a:gd name="f49" fmla="*/ 63 f39 1"/>
              <a:gd name="f50" fmla="*/ 5 f40 1"/>
              <a:gd name="f51" fmla="*/ 40 f39 1"/>
              <a:gd name="f52" fmla="*/ 13 f40 1"/>
              <a:gd name="f53" fmla="*/ 15 f39 1"/>
              <a:gd name="f54" fmla="*/ 31 f40 1"/>
              <a:gd name="f55" fmla="*/ 3 f39 1"/>
              <a:gd name="f56" fmla="+- f41 0 f1"/>
              <a:gd name="f57" fmla="*/ f44 1 44"/>
              <a:gd name="f58" fmla="*/ f45 1 67"/>
              <a:gd name="f59" fmla="*/ f46 1 44"/>
              <a:gd name="f60" fmla="*/ f47 1 67"/>
              <a:gd name="f61" fmla="*/ f48 1 44"/>
              <a:gd name="f62" fmla="*/ f49 1 67"/>
              <a:gd name="f63" fmla="*/ f50 1 44"/>
              <a:gd name="f64" fmla="*/ f51 1 67"/>
              <a:gd name="f65" fmla="*/ f52 1 44"/>
              <a:gd name="f66" fmla="*/ f53 1 67"/>
              <a:gd name="f67" fmla="*/ f54 1 44"/>
              <a:gd name="f68" fmla="*/ f55 1 67"/>
              <a:gd name="f69" fmla="*/ 0 1 f42"/>
              <a:gd name="f70" fmla="*/ f36 1 f42"/>
              <a:gd name="f71" fmla="*/ 0 1 f43"/>
              <a:gd name="f72" fmla="*/ f37 1 f43"/>
              <a:gd name="f73" fmla="*/ f57 1 f42"/>
              <a:gd name="f74" fmla="*/ f58 1 f43"/>
              <a:gd name="f75" fmla="*/ f59 1 f42"/>
              <a:gd name="f76" fmla="*/ f60 1 f43"/>
              <a:gd name="f77" fmla="*/ f61 1 f42"/>
              <a:gd name="f78" fmla="*/ f62 1 f43"/>
              <a:gd name="f79" fmla="*/ f63 1 f42"/>
              <a:gd name="f80" fmla="*/ f64 1 f43"/>
              <a:gd name="f81" fmla="*/ f65 1 f42"/>
              <a:gd name="f82" fmla="*/ f66 1 f43"/>
              <a:gd name="f83" fmla="*/ f67 1 f42"/>
              <a:gd name="f84" fmla="*/ f68 1 f43"/>
              <a:gd name="f85" fmla="*/ f69 f33 1"/>
              <a:gd name="f86" fmla="*/ f70 f33 1"/>
              <a:gd name="f87" fmla="*/ f72 f34 1"/>
              <a:gd name="f88" fmla="*/ f71 f34 1"/>
              <a:gd name="f89" fmla="*/ f73 f33 1"/>
              <a:gd name="f90" fmla="*/ f74 f34 1"/>
              <a:gd name="f91" fmla="*/ f75 f33 1"/>
              <a:gd name="f92" fmla="*/ f76 f34 1"/>
              <a:gd name="f93" fmla="*/ f77 f33 1"/>
              <a:gd name="f94" fmla="*/ f78 f34 1"/>
              <a:gd name="f95" fmla="*/ f79 f33 1"/>
              <a:gd name="f96" fmla="*/ f80 f34 1"/>
              <a:gd name="f97" fmla="*/ f81 f33 1"/>
              <a:gd name="f98" fmla="*/ f82 f34 1"/>
              <a:gd name="f99" fmla="*/ f83 f33 1"/>
              <a:gd name="f100" fmla="*/ f84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89" y="f90"/>
              </a:cxn>
              <a:cxn ang="f56">
                <a:pos x="f91" y="f92"/>
              </a:cxn>
              <a:cxn ang="f56">
                <a:pos x="f93" y="f94"/>
              </a:cxn>
              <a:cxn ang="f56">
                <a:pos x="f95" y="f96"/>
              </a:cxn>
              <a:cxn ang="f56">
                <a:pos x="f97" y="f98"/>
              </a:cxn>
              <a:cxn ang="f56">
                <a:pos x="f99" y="f100"/>
              </a:cxn>
              <a:cxn ang="f56">
                <a:pos x="f89" y="f90"/>
              </a:cxn>
            </a:cxnLst>
            <a:rect l="f85" t="f88" r="f86" b="f87"/>
            <a:pathLst>
              <a:path w="44" h="67">
                <a:moveTo>
                  <a:pt x="f6" y="f8"/>
                </a:moveTo>
                <a:cubicBezTo>
                  <a:pt x="f9" y="f10"/>
                  <a:pt x="f11" y="f11"/>
                  <a:pt x="f12" y="f13"/>
                </a:cubicBezTo>
                <a:cubicBezTo>
                  <a:pt x="f14" y="f15"/>
                  <a:pt x="f16" y="f7"/>
                  <a:pt x="f17" y="f18"/>
                </a:cubicBezTo>
                <a:cubicBezTo>
                  <a:pt x="f19" y="f20"/>
                  <a:pt x="f5" y="f21"/>
                  <a:pt x="f22" y="f11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23"/>
                  <a:pt x="f8" y="f5"/>
                  <a:pt x="f10" y="f19"/>
                </a:cubicBezTo>
                <a:cubicBezTo>
                  <a:pt x="f11" y="f30"/>
                  <a:pt x="f31" y="f27"/>
                  <a:pt x="f6" y="f8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5" name="Freeform 113">
            <a:extLst>
              <a:ext uri="{FF2B5EF4-FFF2-40B4-BE49-F238E27FC236}">
                <a16:creationId xmlns:a16="http://schemas.microsoft.com/office/drawing/2014/main" id="{54FA7E29-E71F-41D3-81E0-DEF717748DAD}"/>
              </a:ext>
            </a:extLst>
          </p:cNvPr>
          <p:cNvSpPr/>
          <p:nvPr/>
        </p:nvSpPr>
        <p:spPr>
          <a:xfrm>
            <a:off x="8029574" y="2717797"/>
            <a:ext cx="55558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"/>
              <a:gd name="f7" fmla="val 64"/>
              <a:gd name="f8" fmla="val 33"/>
              <a:gd name="f9" fmla="val 31"/>
              <a:gd name="f10" fmla="val 36"/>
              <a:gd name="f11" fmla="val 32"/>
              <a:gd name="f12" fmla="val 42"/>
              <a:gd name="f13" fmla="val 47"/>
              <a:gd name="f14" fmla="val 59"/>
              <a:gd name="f15" fmla="val 27"/>
              <a:gd name="f16" fmla="val 17"/>
              <a:gd name="f17" fmla="val 63"/>
              <a:gd name="f18" fmla="val 6"/>
              <a:gd name="f19" fmla="val 58"/>
              <a:gd name="f20" fmla="val 46"/>
              <a:gd name="f21" fmla="val 1"/>
              <a:gd name="f22" fmla="val 35"/>
              <a:gd name="f23" fmla="val 24"/>
              <a:gd name="f24" fmla="val 12"/>
              <a:gd name="f25" fmla="val 8"/>
              <a:gd name="f26" fmla="val 16"/>
              <a:gd name="f27" fmla="val 26"/>
              <a:gd name="f28" fmla="val 13"/>
              <a:gd name="f29" fmla="val 19"/>
              <a:gd name="f30" fmla="val 25"/>
              <a:gd name="f31" fmla="+- 0 0 -90"/>
              <a:gd name="f32" fmla="*/ f3 1 34"/>
              <a:gd name="f33" fmla="*/ f4 1 64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34"/>
              <a:gd name="f42" fmla="*/ f38 1 64"/>
              <a:gd name="f43" fmla="*/ 33 f39 1"/>
              <a:gd name="f44" fmla="*/ 31 f38 1"/>
              <a:gd name="f45" fmla="*/ 47 f38 1"/>
              <a:gd name="f46" fmla="*/ 17 f39 1"/>
              <a:gd name="f47" fmla="*/ 63 f38 1"/>
              <a:gd name="f48" fmla="*/ 0 f39 1"/>
              <a:gd name="f49" fmla="*/ 46 f38 1"/>
              <a:gd name="f50" fmla="*/ 1 f39 1"/>
              <a:gd name="f51" fmla="*/ 12 f38 1"/>
              <a:gd name="f52" fmla="*/ 16 f39 1"/>
              <a:gd name="f53" fmla="*/ 0 f38 1"/>
              <a:gd name="f54" fmla="*/ 13 f38 1"/>
              <a:gd name="f55" fmla="+- f40 0 f1"/>
              <a:gd name="f56" fmla="*/ f43 1 34"/>
              <a:gd name="f57" fmla="*/ f44 1 64"/>
              <a:gd name="f58" fmla="*/ f45 1 64"/>
              <a:gd name="f59" fmla="*/ f46 1 34"/>
              <a:gd name="f60" fmla="*/ f47 1 64"/>
              <a:gd name="f61" fmla="*/ f48 1 34"/>
              <a:gd name="f62" fmla="*/ f49 1 64"/>
              <a:gd name="f63" fmla="*/ f50 1 34"/>
              <a:gd name="f64" fmla="*/ f51 1 64"/>
              <a:gd name="f65" fmla="*/ f52 1 34"/>
              <a:gd name="f66" fmla="*/ f53 1 64"/>
              <a:gd name="f67" fmla="*/ f54 1 64"/>
              <a:gd name="f68" fmla="*/ 0 1 f41"/>
              <a:gd name="f69" fmla="*/ f35 1 f41"/>
              <a:gd name="f70" fmla="*/ 0 1 f42"/>
              <a:gd name="f71" fmla="*/ f36 1 f42"/>
              <a:gd name="f72" fmla="*/ f56 1 f41"/>
              <a:gd name="f73" fmla="*/ f57 1 f42"/>
              <a:gd name="f74" fmla="*/ f58 1 f42"/>
              <a:gd name="f75" fmla="*/ f59 1 f41"/>
              <a:gd name="f76" fmla="*/ f60 1 f42"/>
              <a:gd name="f77" fmla="*/ f61 1 f41"/>
              <a:gd name="f78" fmla="*/ f62 1 f42"/>
              <a:gd name="f79" fmla="*/ f63 1 f41"/>
              <a:gd name="f80" fmla="*/ f64 1 f42"/>
              <a:gd name="f81" fmla="*/ f65 1 f41"/>
              <a:gd name="f82" fmla="*/ f66 1 f42"/>
              <a:gd name="f83" fmla="*/ f67 1 f42"/>
              <a:gd name="f84" fmla="*/ f68 f32 1"/>
              <a:gd name="f85" fmla="*/ f69 f32 1"/>
              <a:gd name="f86" fmla="*/ f71 f33 1"/>
              <a:gd name="f87" fmla="*/ f70 f33 1"/>
              <a:gd name="f88" fmla="*/ f72 f32 1"/>
              <a:gd name="f89" fmla="*/ f73 f33 1"/>
              <a:gd name="f90" fmla="*/ f74 f33 1"/>
              <a:gd name="f91" fmla="*/ f75 f32 1"/>
              <a:gd name="f92" fmla="*/ f76 f33 1"/>
              <a:gd name="f93" fmla="*/ f77 f32 1"/>
              <a:gd name="f94" fmla="*/ f78 f33 1"/>
              <a:gd name="f95" fmla="*/ f79 f32 1"/>
              <a:gd name="f96" fmla="*/ f80 f33 1"/>
              <a:gd name="f97" fmla="*/ f81 f32 1"/>
              <a:gd name="f98" fmla="*/ f82 f33 1"/>
              <a:gd name="f99" fmla="*/ f8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88" y="f89"/>
              </a:cxn>
              <a:cxn ang="f55">
                <a:pos x="f88" y="f90"/>
              </a:cxn>
              <a:cxn ang="f55">
                <a:pos x="f91" y="f92"/>
              </a:cxn>
              <a:cxn ang="f55">
                <a:pos x="f93" y="f94"/>
              </a:cxn>
              <a:cxn ang="f55">
                <a:pos x="f95" y="f96"/>
              </a:cxn>
              <a:cxn ang="f55">
                <a:pos x="f97" y="f98"/>
              </a:cxn>
              <a:cxn ang="f55">
                <a:pos x="f88" y="f99"/>
              </a:cxn>
              <a:cxn ang="f55">
                <a:pos x="f88" y="f89"/>
              </a:cxn>
            </a:cxnLst>
            <a:rect l="f84" t="f87" r="f85" b="f86"/>
            <a:pathLst>
              <a:path w="34" h="64">
                <a:moveTo>
                  <a:pt x="f8" y="f9"/>
                </a:moveTo>
                <a:cubicBezTo>
                  <a:pt x="f8" y="f10"/>
                  <a:pt x="f11" y="f12"/>
                  <a:pt x="f8" y="f13"/>
                </a:cubicBezTo>
                <a:cubicBezTo>
                  <a:pt x="f6" y="f14"/>
                  <a:pt x="f15" y="f7"/>
                  <a:pt x="f16" y="f17"/>
                </a:cubicBezTo>
                <a:cubicBezTo>
                  <a:pt x="f18" y="f17"/>
                  <a:pt x="f5" y="f19"/>
                  <a:pt x="f5" y="f20"/>
                </a:cubicBezTo>
                <a:cubicBezTo>
                  <a:pt x="f21" y="f22"/>
                  <a:pt x="f21" y="f23"/>
                  <a:pt x="f21" y="f24"/>
                </a:cubicBezTo>
                <a:cubicBezTo>
                  <a:pt x="f21" y="f21"/>
                  <a:pt x="f25" y="f5"/>
                  <a:pt x="f26" y="f5"/>
                </a:cubicBezTo>
                <a:cubicBezTo>
                  <a:pt x="f27" y="f5"/>
                  <a:pt x="f6" y="f5"/>
                  <a:pt x="f8" y="f28"/>
                </a:cubicBezTo>
                <a:cubicBezTo>
                  <a:pt x="f11" y="f29"/>
                  <a:pt x="f8" y="f30"/>
                  <a:pt x="f8" y="f9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6" name="Freeform 114">
            <a:extLst>
              <a:ext uri="{FF2B5EF4-FFF2-40B4-BE49-F238E27FC236}">
                <a16:creationId xmlns:a16="http://schemas.microsoft.com/office/drawing/2014/main" id="{6E8D44BE-150F-44C4-8346-D159C1890141}"/>
              </a:ext>
            </a:extLst>
          </p:cNvPr>
          <p:cNvSpPr/>
          <p:nvPr/>
        </p:nvSpPr>
        <p:spPr>
          <a:xfrm>
            <a:off x="8329617" y="2551111"/>
            <a:ext cx="65086" cy="106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"/>
              <a:gd name="f7" fmla="val 66"/>
              <a:gd name="f8" fmla="val 20"/>
              <a:gd name="f9" fmla="val 65"/>
              <a:gd name="f10" fmla="val 12"/>
              <a:gd name="f11" fmla="val 9"/>
              <a:gd name="f12" fmla="val 63"/>
              <a:gd name="f13" fmla="val 8"/>
              <a:gd name="f14" fmla="val 57"/>
              <a:gd name="f15" fmla="val 5"/>
              <a:gd name="f16" fmla="val 45"/>
              <a:gd name="f17" fmla="val 3"/>
              <a:gd name="f18" fmla="val 32"/>
              <a:gd name="f19" fmla="val 1"/>
              <a:gd name="f20" fmla="val 19"/>
              <a:gd name="f21" fmla="val 10"/>
              <a:gd name="f22" fmla="val 6"/>
              <a:gd name="f23" fmla="val 4"/>
              <a:gd name="f24" fmla="val 15"/>
              <a:gd name="f25" fmla="val 2"/>
              <a:gd name="f26" fmla="val 24"/>
              <a:gd name="f27" fmla="val 29"/>
              <a:gd name="f28" fmla="val 7"/>
              <a:gd name="f29" fmla="val 31"/>
              <a:gd name="f30" fmla="val 14"/>
              <a:gd name="f31" fmla="val 34"/>
              <a:gd name="f32" fmla="val 26"/>
              <a:gd name="f33" fmla="val 37"/>
              <a:gd name="f34" fmla="val 39"/>
              <a:gd name="f35" fmla="val 49"/>
              <a:gd name="f36" fmla="val 64"/>
              <a:gd name="f37" fmla="val 27"/>
              <a:gd name="f38" fmla="val 62"/>
              <a:gd name="f39" fmla="+- 0 0 -90"/>
              <a:gd name="f40" fmla="*/ f3 1 40"/>
              <a:gd name="f41" fmla="*/ f4 1 66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40"/>
              <a:gd name="f50" fmla="*/ f46 1 66"/>
              <a:gd name="f51" fmla="*/ 20 f47 1"/>
              <a:gd name="f52" fmla="*/ 65 f46 1"/>
              <a:gd name="f53" fmla="*/ 8 f47 1"/>
              <a:gd name="f54" fmla="*/ 57 f46 1"/>
              <a:gd name="f55" fmla="*/ 1 f47 1"/>
              <a:gd name="f56" fmla="*/ 19 f46 1"/>
              <a:gd name="f57" fmla="*/ 15 f47 1"/>
              <a:gd name="f58" fmla="*/ 2 f46 1"/>
              <a:gd name="f59" fmla="*/ 31 f47 1"/>
              <a:gd name="f60" fmla="*/ 14 f46 1"/>
              <a:gd name="f61" fmla="*/ 39 f47 1"/>
              <a:gd name="f62" fmla="*/ 49 f46 1"/>
              <a:gd name="f63" fmla="+- f48 0 f1"/>
              <a:gd name="f64" fmla="*/ f51 1 40"/>
              <a:gd name="f65" fmla="*/ f52 1 66"/>
              <a:gd name="f66" fmla="*/ f53 1 40"/>
              <a:gd name="f67" fmla="*/ f54 1 66"/>
              <a:gd name="f68" fmla="*/ f55 1 40"/>
              <a:gd name="f69" fmla="*/ f56 1 66"/>
              <a:gd name="f70" fmla="*/ f57 1 40"/>
              <a:gd name="f71" fmla="*/ f58 1 66"/>
              <a:gd name="f72" fmla="*/ f59 1 40"/>
              <a:gd name="f73" fmla="*/ f60 1 66"/>
              <a:gd name="f74" fmla="*/ f61 1 40"/>
              <a:gd name="f75" fmla="*/ f62 1 66"/>
              <a:gd name="f76" fmla="*/ 0 1 f49"/>
              <a:gd name="f77" fmla="*/ f43 1 f49"/>
              <a:gd name="f78" fmla="*/ 0 1 f50"/>
              <a:gd name="f79" fmla="*/ f44 1 f50"/>
              <a:gd name="f80" fmla="*/ f64 1 f49"/>
              <a:gd name="f81" fmla="*/ f65 1 f50"/>
              <a:gd name="f82" fmla="*/ f66 1 f49"/>
              <a:gd name="f83" fmla="*/ f67 1 f50"/>
              <a:gd name="f84" fmla="*/ f68 1 f49"/>
              <a:gd name="f85" fmla="*/ f69 1 f50"/>
              <a:gd name="f86" fmla="*/ f70 1 f49"/>
              <a:gd name="f87" fmla="*/ f71 1 f50"/>
              <a:gd name="f88" fmla="*/ f72 1 f49"/>
              <a:gd name="f89" fmla="*/ f73 1 f50"/>
              <a:gd name="f90" fmla="*/ f74 1 f49"/>
              <a:gd name="f91" fmla="*/ f75 1 f50"/>
              <a:gd name="f92" fmla="*/ f76 f40 1"/>
              <a:gd name="f93" fmla="*/ f77 f40 1"/>
              <a:gd name="f94" fmla="*/ f79 f41 1"/>
              <a:gd name="f95" fmla="*/ f78 f41 1"/>
              <a:gd name="f96" fmla="*/ f80 f40 1"/>
              <a:gd name="f97" fmla="*/ f81 f41 1"/>
              <a:gd name="f98" fmla="*/ f82 f40 1"/>
              <a:gd name="f99" fmla="*/ f83 f41 1"/>
              <a:gd name="f100" fmla="*/ f84 f40 1"/>
              <a:gd name="f101" fmla="*/ f85 f41 1"/>
              <a:gd name="f102" fmla="*/ f86 f40 1"/>
              <a:gd name="f103" fmla="*/ f87 f41 1"/>
              <a:gd name="f104" fmla="*/ f88 f40 1"/>
              <a:gd name="f105" fmla="*/ f89 f41 1"/>
              <a:gd name="f106" fmla="*/ f90 f40 1"/>
              <a:gd name="f107" fmla="*/ f91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96" y="f97"/>
              </a:cxn>
              <a:cxn ang="f63">
                <a:pos x="f98" y="f99"/>
              </a:cxn>
              <a:cxn ang="f63">
                <a:pos x="f100" y="f101"/>
              </a:cxn>
              <a:cxn ang="f63">
                <a:pos x="f102" y="f103"/>
              </a:cxn>
              <a:cxn ang="f63">
                <a:pos x="f104" y="f105"/>
              </a:cxn>
              <a:cxn ang="f63">
                <a:pos x="f106" y="f107"/>
              </a:cxn>
              <a:cxn ang="f63">
                <a:pos x="f96" y="f97"/>
              </a:cxn>
            </a:cxnLst>
            <a:rect l="f92" t="f95" r="f93" b="f94"/>
            <a:pathLst>
              <a:path w="40" h="66">
                <a:moveTo>
                  <a:pt x="f8" y="f9"/>
                </a:moveTo>
                <a:cubicBezTo>
                  <a:pt x="f10" y="f7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5" y="f21"/>
                  <a:pt x="f22" y="f23"/>
                  <a:pt x="f24" y="f25"/>
                </a:cubicBezTo>
                <a:cubicBezTo>
                  <a:pt x="f26" y="f5"/>
                  <a:pt x="f27" y="f28"/>
                  <a:pt x="f29" y="f30"/>
                </a:cubicBezTo>
                <a:cubicBezTo>
                  <a:pt x="f31" y="f32"/>
                  <a:pt x="f33" y="f33"/>
                  <a:pt x="f34" y="f35"/>
                </a:cubicBezTo>
                <a:cubicBezTo>
                  <a:pt x="f6" y="f36"/>
                  <a:pt x="f37" y="f38"/>
                  <a:pt x="f8" y="f9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7" name="Freeform 115">
            <a:extLst>
              <a:ext uri="{FF2B5EF4-FFF2-40B4-BE49-F238E27FC236}">
                <a16:creationId xmlns:a16="http://schemas.microsoft.com/office/drawing/2014/main" id="{0887ACD1-3916-4675-828F-27C5F3AA8248}"/>
              </a:ext>
            </a:extLst>
          </p:cNvPr>
          <p:cNvSpPr/>
          <p:nvPr/>
        </p:nvSpPr>
        <p:spPr>
          <a:xfrm>
            <a:off x="8154984" y="2706688"/>
            <a:ext cx="60322" cy="106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"/>
              <a:gd name="f7" fmla="val 66"/>
              <a:gd name="f8" fmla="val 1"/>
              <a:gd name="f9" fmla="val 22"/>
              <a:gd name="f10" fmla="val 10"/>
              <a:gd name="f11" fmla="val 3"/>
              <a:gd name="f12" fmla="val 2"/>
              <a:gd name="f13" fmla="val 16"/>
              <a:gd name="f14" fmla="val 25"/>
              <a:gd name="f15" fmla="val 30"/>
              <a:gd name="f16" fmla="val 31"/>
              <a:gd name="f17" fmla="val 12"/>
              <a:gd name="f18" fmla="val 32"/>
              <a:gd name="f19" fmla="val 34"/>
              <a:gd name="f20" fmla="val 33"/>
              <a:gd name="f21" fmla="val 35"/>
              <a:gd name="f22" fmla="val 44"/>
              <a:gd name="f23" fmla="val 56"/>
              <a:gd name="f24" fmla="val 63"/>
              <a:gd name="f25" fmla="val 19"/>
              <a:gd name="f26" fmla="val 64"/>
              <a:gd name="f27" fmla="val 7"/>
              <a:gd name="f28" fmla="val 5"/>
              <a:gd name="f29" fmla="val 58"/>
              <a:gd name="f30" fmla="val 48"/>
              <a:gd name="f31" fmla="val 4"/>
              <a:gd name="f32" fmla="val 39"/>
              <a:gd name="f33" fmla="+- 0 0 -90"/>
              <a:gd name="f34" fmla="*/ f3 1 37"/>
              <a:gd name="f35" fmla="*/ f4 1 66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37"/>
              <a:gd name="f44" fmla="*/ f40 1 66"/>
              <a:gd name="f45" fmla="*/ 1 f41 1"/>
              <a:gd name="f46" fmla="*/ 22 f40 1"/>
              <a:gd name="f47" fmla="*/ 16 f41 1"/>
              <a:gd name="f48" fmla="*/ 1 f40 1"/>
              <a:gd name="f49" fmla="*/ 31 f41 1"/>
              <a:gd name="f50" fmla="*/ 12 f40 1"/>
              <a:gd name="f51" fmla="*/ 35 f41 1"/>
              <a:gd name="f52" fmla="*/ 44 f40 1"/>
              <a:gd name="f53" fmla="*/ 19 f41 1"/>
              <a:gd name="f54" fmla="*/ 64 f40 1"/>
              <a:gd name="f55" fmla="*/ 5 f41 1"/>
              <a:gd name="f56" fmla="*/ 48 f40 1"/>
              <a:gd name="f57" fmla="+- f42 0 f1"/>
              <a:gd name="f58" fmla="*/ f45 1 37"/>
              <a:gd name="f59" fmla="*/ f46 1 66"/>
              <a:gd name="f60" fmla="*/ f47 1 37"/>
              <a:gd name="f61" fmla="*/ f48 1 66"/>
              <a:gd name="f62" fmla="*/ f49 1 37"/>
              <a:gd name="f63" fmla="*/ f50 1 66"/>
              <a:gd name="f64" fmla="*/ f51 1 37"/>
              <a:gd name="f65" fmla="*/ f52 1 66"/>
              <a:gd name="f66" fmla="*/ f53 1 37"/>
              <a:gd name="f67" fmla="*/ f54 1 66"/>
              <a:gd name="f68" fmla="*/ f55 1 37"/>
              <a:gd name="f69" fmla="*/ f56 1 66"/>
              <a:gd name="f70" fmla="*/ 0 1 f43"/>
              <a:gd name="f71" fmla="*/ f37 1 f43"/>
              <a:gd name="f72" fmla="*/ 0 1 f44"/>
              <a:gd name="f73" fmla="*/ f38 1 f44"/>
              <a:gd name="f74" fmla="*/ f58 1 f43"/>
              <a:gd name="f75" fmla="*/ f59 1 f44"/>
              <a:gd name="f76" fmla="*/ f60 1 f43"/>
              <a:gd name="f77" fmla="*/ f61 1 f44"/>
              <a:gd name="f78" fmla="*/ f62 1 f43"/>
              <a:gd name="f79" fmla="*/ f63 1 f44"/>
              <a:gd name="f80" fmla="*/ f64 1 f43"/>
              <a:gd name="f81" fmla="*/ f65 1 f44"/>
              <a:gd name="f82" fmla="*/ f66 1 f43"/>
              <a:gd name="f83" fmla="*/ f67 1 f44"/>
              <a:gd name="f84" fmla="*/ f68 1 f43"/>
              <a:gd name="f85" fmla="*/ f69 1 f44"/>
              <a:gd name="f86" fmla="*/ f70 f34 1"/>
              <a:gd name="f87" fmla="*/ f71 f34 1"/>
              <a:gd name="f88" fmla="*/ f73 f35 1"/>
              <a:gd name="f89" fmla="*/ f72 f35 1"/>
              <a:gd name="f90" fmla="*/ f74 f34 1"/>
              <a:gd name="f91" fmla="*/ f75 f35 1"/>
              <a:gd name="f92" fmla="*/ f76 f34 1"/>
              <a:gd name="f93" fmla="*/ f77 f35 1"/>
              <a:gd name="f94" fmla="*/ f78 f34 1"/>
              <a:gd name="f95" fmla="*/ f79 f35 1"/>
              <a:gd name="f96" fmla="*/ f80 f34 1"/>
              <a:gd name="f97" fmla="*/ f81 f35 1"/>
              <a:gd name="f98" fmla="*/ f82 f34 1"/>
              <a:gd name="f99" fmla="*/ f83 f35 1"/>
              <a:gd name="f100" fmla="*/ f84 f34 1"/>
              <a:gd name="f101" fmla="*/ f8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0" y="f91"/>
              </a:cxn>
              <a:cxn ang="f57">
                <a:pos x="f92" y="f93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90" y="f91"/>
              </a:cxn>
            </a:cxnLst>
            <a:rect l="f86" t="f89" r="f87" b="f88"/>
            <a:pathLst>
              <a:path w="37" h="66">
                <a:moveTo>
                  <a:pt x="f8" y="f9"/>
                </a:moveTo>
                <a:cubicBezTo>
                  <a:pt x="f5" y="f10"/>
                  <a:pt x="f11" y="f12"/>
                  <a:pt x="f13" y="f8"/>
                </a:cubicBezTo>
                <a:cubicBezTo>
                  <a:pt x="f14" y="f5"/>
                  <a:pt x="f15" y="f12"/>
                  <a:pt x="f16" y="f17"/>
                </a:cubicBezTo>
                <a:cubicBezTo>
                  <a:pt x="f18" y="f9"/>
                  <a:pt x="f19" y="f20"/>
                  <a:pt x="f21" y="f22"/>
                </a:cubicBezTo>
                <a:cubicBezTo>
                  <a:pt x="f6" y="f23"/>
                  <a:pt x="f15" y="f24"/>
                  <a:pt x="f25" y="f26"/>
                </a:cubicBezTo>
                <a:cubicBezTo>
                  <a:pt x="f27" y="f7"/>
                  <a:pt x="f28" y="f29"/>
                  <a:pt x="f28" y="f30"/>
                </a:cubicBezTo>
                <a:cubicBezTo>
                  <a:pt x="f31" y="f32"/>
                  <a:pt x="f11" y="f15"/>
                  <a:pt x="f8" y="f9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8" name="Freeform 116">
            <a:extLst>
              <a:ext uri="{FF2B5EF4-FFF2-40B4-BE49-F238E27FC236}">
                <a16:creationId xmlns:a16="http://schemas.microsoft.com/office/drawing/2014/main" id="{355DE8E6-C4CA-4AB2-B5ED-29ABBFACD92F}"/>
              </a:ext>
            </a:extLst>
          </p:cNvPr>
          <p:cNvSpPr/>
          <p:nvPr/>
        </p:nvSpPr>
        <p:spPr>
          <a:xfrm>
            <a:off x="8097834" y="2711452"/>
            <a:ext cx="53977" cy="1111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"/>
              <a:gd name="f7" fmla="val 69"/>
              <a:gd name="f8" fmla="val 1"/>
              <a:gd name="f9" fmla="val 34"/>
              <a:gd name="f10" fmla="val 28"/>
              <a:gd name="f11" fmla="val 22"/>
              <a:gd name="f12" fmla="val 16"/>
              <a:gd name="f13" fmla="val 8"/>
              <a:gd name="f14" fmla="val 2"/>
              <a:gd name="f15" fmla="val 11"/>
              <a:gd name="f16" fmla="val 21"/>
              <a:gd name="f17" fmla="val 27"/>
              <a:gd name="f18" fmla="val 3"/>
              <a:gd name="f19" fmla="val 14"/>
              <a:gd name="f20" fmla="val 30"/>
              <a:gd name="f21" fmla="val 26"/>
              <a:gd name="f22" fmla="val 31"/>
              <a:gd name="f23" fmla="val 38"/>
              <a:gd name="f24" fmla="val 32"/>
              <a:gd name="f25" fmla="val 50"/>
              <a:gd name="f26" fmla="val 62"/>
              <a:gd name="f27" fmla="val 25"/>
              <a:gd name="f28" fmla="val 66"/>
              <a:gd name="f29" fmla="val 67"/>
              <a:gd name="f30" fmla="val 61"/>
              <a:gd name="f31" fmla="val 51"/>
              <a:gd name="f32" fmla="val 45"/>
              <a:gd name="f33" fmla="val 39"/>
              <a:gd name="f34" fmla="+- 0 0 -90"/>
              <a:gd name="f35" fmla="*/ f3 1 33"/>
              <a:gd name="f36" fmla="*/ f4 1 69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33"/>
              <a:gd name="f45" fmla="*/ f41 1 69"/>
              <a:gd name="f46" fmla="*/ 1 f42 1"/>
              <a:gd name="f47" fmla="*/ 34 f41 1"/>
              <a:gd name="f48" fmla="*/ 16 f41 1"/>
              <a:gd name="f49" fmla="*/ 11 f42 1"/>
              <a:gd name="f50" fmla="*/ 1 f41 1"/>
              <a:gd name="f51" fmla="*/ 28 f42 1"/>
              <a:gd name="f52" fmla="*/ 14 f41 1"/>
              <a:gd name="f53" fmla="*/ 32 f42 1"/>
              <a:gd name="f54" fmla="*/ 50 f41 1"/>
              <a:gd name="f55" fmla="*/ 14 f42 1"/>
              <a:gd name="f56" fmla="*/ 67 f41 1"/>
              <a:gd name="f57" fmla="*/ 51 f41 1"/>
              <a:gd name="f58" fmla="+- f43 0 f1"/>
              <a:gd name="f59" fmla="*/ f46 1 33"/>
              <a:gd name="f60" fmla="*/ f47 1 69"/>
              <a:gd name="f61" fmla="*/ f48 1 69"/>
              <a:gd name="f62" fmla="*/ f49 1 33"/>
              <a:gd name="f63" fmla="*/ f50 1 69"/>
              <a:gd name="f64" fmla="*/ f51 1 33"/>
              <a:gd name="f65" fmla="*/ f52 1 69"/>
              <a:gd name="f66" fmla="*/ f53 1 33"/>
              <a:gd name="f67" fmla="*/ f54 1 69"/>
              <a:gd name="f68" fmla="*/ f55 1 33"/>
              <a:gd name="f69" fmla="*/ f56 1 69"/>
              <a:gd name="f70" fmla="*/ f57 1 69"/>
              <a:gd name="f71" fmla="*/ 0 1 f44"/>
              <a:gd name="f72" fmla="*/ f38 1 f44"/>
              <a:gd name="f73" fmla="*/ 0 1 f45"/>
              <a:gd name="f74" fmla="*/ f39 1 f45"/>
              <a:gd name="f75" fmla="*/ f59 1 f44"/>
              <a:gd name="f76" fmla="*/ f60 1 f45"/>
              <a:gd name="f77" fmla="*/ f61 1 f45"/>
              <a:gd name="f78" fmla="*/ f62 1 f44"/>
              <a:gd name="f79" fmla="*/ f63 1 f45"/>
              <a:gd name="f80" fmla="*/ f64 1 f44"/>
              <a:gd name="f81" fmla="*/ f65 1 f45"/>
              <a:gd name="f82" fmla="*/ f66 1 f44"/>
              <a:gd name="f83" fmla="*/ f67 1 f45"/>
              <a:gd name="f84" fmla="*/ f68 1 f44"/>
              <a:gd name="f85" fmla="*/ f69 1 f45"/>
              <a:gd name="f86" fmla="*/ f70 1 f45"/>
              <a:gd name="f87" fmla="*/ f71 f35 1"/>
              <a:gd name="f88" fmla="*/ f72 f35 1"/>
              <a:gd name="f89" fmla="*/ f74 f36 1"/>
              <a:gd name="f90" fmla="*/ f73 f36 1"/>
              <a:gd name="f91" fmla="*/ f75 f35 1"/>
              <a:gd name="f92" fmla="*/ f76 f36 1"/>
              <a:gd name="f93" fmla="*/ f77 f36 1"/>
              <a:gd name="f94" fmla="*/ f78 f35 1"/>
              <a:gd name="f95" fmla="*/ f79 f36 1"/>
              <a:gd name="f96" fmla="*/ f80 f35 1"/>
              <a:gd name="f97" fmla="*/ f81 f36 1"/>
              <a:gd name="f98" fmla="*/ f82 f35 1"/>
              <a:gd name="f99" fmla="*/ f83 f36 1"/>
              <a:gd name="f100" fmla="*/ f84 f35 1"/>
              <a:gd name="f101" fmla="*/ f85 f36 1"/>
              <a:gd name="f102" fmla="*/ f8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1" y="f92"/>
              </a:cxn>
              <a:cxn ang="f58">
                <a:pos x="f91" y="f93"/>
              </a:cxn>
              <a:cxn ang="f58">
                <a:pos x="f94" y="f95"/>
              </a:cxn>
              <a:cxn ang="f58">
                <a:pos x="f96" y="f97"/>
              </a:cxn>
              <a:cxn ang="f58">
                <a:pos x="f98" y="f99"/>
              </a:cxn>
              <a:cxn ang="f58">
                <a:pos x="f100" y="f101"/>
              </a:cxn>
              <a:cxn ang="f58">
                <a:pos x="f91" y="f102"/>
              </a:cxn>
              <a:cxn ang="f58">
                <a:pos x="f91" y="f92"/>
              </a:cxn>
              <a:cxn ang="f58">
                <a:pos x="f91" y="f92"/>
              </a:cxn>
            </a:cxnLst>
            <a:rect l="f87" t="f90" r="f88" b="f89"/>
            <a:pathLst>
              <a:path w="33" h="69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8" y="f14"/>
                  <a:pt x="f15" y="f8"/>
                </a:cubicBezTo>
                <a:cubicBezTo>
                  <a:pt x="f16" y="f5"/>
                  <a:pt x="f17" y="f18"/>
                  <a:pt x="f10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6" y="f26"/>
                  <a:pt x="f27" y="f28"/>
                  <a:pt x="f19" y="f29"/>
                </a:cubicBezTo>
                <a:cubicBezTo>
                  <a:pt x="f18" y="f7"/>
                  <a:pt x="f5" y="f30"/>
                  <a:pt x="f8" y="f31"/>
                </a:cubicBezTo>
                <a:cubicBezTo>
                  <a:pt x="f8" y="f32"/>
                  <a:pt x="f8" y="f33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9" name="Freeform 117">
            <a:extLst>
              <a:ext uri="{FF2B5EF4-FFF2-40B4-BE49-F238E27FC236}">
                <a16:creationId xmlns:a16="http://schemas.microsoft.com/office/drawing/2014/main" id="{4C2E61F7-3BDC-4409-AFBE-8A0EA3487EA9}"/>
              </a:ext>
            </a:extLst>
          </p:cNvPr>
          <p:cNvSpPr/>
          <p:nvPr/>
        </p:nvSpPr>
        <p:spPr>
          <a:xfrm>
            <a:off x="7969252" y="2706688"/>
            <a:ext cx="50804" cy="1047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65"/>
              <a:gd name="f8" fmla="val 31"/>
              <a:gd name="f9" fmla="val 21"/>
              <a:gd name="f10" fmla="val 30"/>
              <a:gd name="f11" fmla="val 29"/>
              <a:gd name="f12" fmla="val 40"/>
              <a:gd name="f13" fmla="val 50"/>
              <a:gd name="f14" fmla="val 58"/>
              <a:gd name="f15" fmla="val 19"/>
              <a:gd name="f16" fmla="val 64"/>
              <a:gd name="f17" fmla="val 9"/>
              <a:gd name="f18" fmla="val 63"/>
              <a:gd name="f19" fmla="val 60"/>
              <a:gd name="f20" fmla="val 1"/>
              <a:gd name="f21" fmla="val 47"/>
              <a:gd name="f22" fmla="val 38"/>
              <a:gd name="f23" fmla="val 3"/>
              <a:gd name="f24" fmla="val 4"/>
              <a:gd name="f25" fmla="val 5"/>
              <a:gd name="f26" fmla="val 2"/>
              <a:gd name="f27" fmla="val 11"/>
              <a:gd name="f28" fmla="+- 0 0 -90"/>
              <a:gd name="f29" fmla="*/ f3 1 32"/>
              <a:gd name="f30" fmla="*/ f4 1 65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32"/>
              <a:gd name="f39" fmla="*/ f35 1 65"/>
              <a:gd name="f40" fmla="*/ 31 f36 1"/>
              <a:gd name="f41" fmla="*/ 21 f35 1"/>
              <a:gd name="f42" fmla="*/ 29 f36 1"/>
              <a:gd name="f43" fmla="*/ 50 f35 1"/>
              <a:gd name="f44" fmla="*/ 19 f36 1"/>
              <a:gd name="f45" fmla="*/ 64 f35 1"/>
              <a:gd name="f46" fmla="*/ 1 f36 1"/>
              <a:gd name="f47" fmla="*/ 47 f35 1"/>
              <a:gd name="f48" fmla="*/ 3 f36 1"/>
              <a:gd name="f49" fmla="*/ 19 f35 1"/>
              <a:gd name="f50" fmla="*/ 1 f35 1"/>
              <a:gd name="f51" fmla="+- f37 0 f1"/>
              <a:gd name="f52" fmla="*/ f40 1 32"/>
              <a:gd name="f53" fmla="*/ f41 1 65"/>
              <a:gd name="f54" fmla="*/ f42 1 32"/>
              <a:gd name="f55" fmla="*/ f43 1 65"/>
              <a:gd name="f56" fmla="*/ f44 1 32"/>
              <a:gd name="f57" fmla="*/ f45 1 65"/>
              <a:gd name="f58" fmla="*/ f46 1 32"/>
              <a:gd name="f59" fmla="*/ f47 1 65"/>
              <a:gd name="f60" fmla="*/ f48 1 32"/>
              <a:gd name="f61" fmla="*/ f49 1 65"/>
              <a:gd name="f62" fmla="*/ f50 1 65"/>
              <a:gd name="f63" fmla="*/ 0 1 f38"/>
              <a:gd name="f64" fmla="*/ f32 1 f38"/>
              <a:gd name="f65" fmla="*/ 0 1 f39"/>
              <a:gd name="f66" fmla="*/ f33 1 f39"/>
              <a:gd name="f67" fmla="*/ f52 1 f38"/>
              <a:gd name="f68" fmla="*/ f53 1 f39"/>
              <a:gd name="f69" fmla="*/ f54 1 f38"/>
              <a:gd name="f70" fmla="*/ f55 1 f39"/>
              <a:gd name="f71" fmla="*/ f56 1 f38"/>
              <a:gd name="f72" fmla="*/ f57 1 f39"/>
              <a:gd name="f73" fmla="*/ f58 1 f38"/>
              <a:gd name="f74" fmla="*/ f59 1 f39"/>
              <a:gd name="f75" fmla="*/ f60 1 f38"/>
              <a:gd name="f76" fmla="*/ f61 1 f39"/>
              <a:gd name="f77" fmla="*/ f62 1 f39"/>
              <a:gd name="f78" fmla="*/ f63 f29 1"/>
              <a:gd name="f79" fmla="*/ f64 f29 1"/>
              <a:gd name="f80" fmla="*/ f66 f30 1"/>
              <a:gd name="f81" fmla="*/ f65 f30 1"/>
              <a:gd name="f82" fmla="*/ f67 f29 1"/>
              <a:gd name="f83" fmla="*/ f68 f30 1"/>
              <a:gd name="f84" fmla="*/ f69 f29 1"/>
              <a:gd name="f85" fmla="*/ f70 f30 1"/>
              <a:gd name="f86" fmla="*/ f71 f29 1"/>
              <a:gd name="f87" fmla="*/ f72 f30 1"/>
              <a:gd name="f88" fmla="*/ f73 f29 1"/>
              <a:gd name="f89" fmla="*/ f74 f30 1"/>
              <a:gd name="f90" fmla="*/ f75 f29 1"/>
              <a:gd name="f91" fmla="*/ f76 f30 1"/>
              <a:gd name="f92" fmla="*/ f77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2" y="f83"/>
              </a:cxn>
              <a:cxn ang="f51">
                <a:pos x="f84" y="f85"/>
              </a:cxn>
              <a:cxn ang="f51">
                <a:pos x="f86" y="f87"/>
              </a:cxn>
              <a:cxn ang="f51">
                <a:pos x="f88" y="f89"/>
              </a:cxn>
              <a:cxn ang="f51">
                <a:pos x="f90" y="f91"/>
              </a:cxn>
              <a:cxn ang="f51">
                <a:pos x="f86" y="f92"/>
              </a:cxn>
              <a:cxn ang="f51">
                <a:pos x="f82" y="f83"/>
              </a:cxn>
            </a:cxnLst>
            <a:rect l="f78" t="f81" r="f79" b="f80"/>
            <a:pathLst>
              <a:path w="32" h="65">
                <a:moveTo>
                  <a:pt x="f8" y="f9"/>
                </a:moveTo>
                <a:cubicBezTo>
                  <a:pt x="f10" y="f10"/>
                  <a:pt x="f11" y="f12"/>
                  <a:pt x="f11" y="f13"/>
                </a:cubicBezTo>
                <a:cubicBezTo>
                  <a:pt x="f11" y="f14"/>
                  <a:pt x="f11" y="f7"/>
                  <a:pt x="f15" y="f16"/>
                </a:cubicBezTo>
                <a:cubicBezTo>
                  <a:pt x="f17" y="f18"/>
                  <a:pt x="f5" y="f19"/>
                  <a:pt x="f20" y="f21"/>
                </a:cubicBezTo>
                <a:cubicBezTo>
                  <a:pt x="f20" y="f22"/>
                  <a:pt x="f23" y="f11"/>
                  <a:pt x="f23" y="f15"/>
                </a:cubicBezTo>
                <a:cubicBezTo>
                  <a:pt x="f24" y="f17"/>
                  <a:pt x="f25" y="f5"/>
                  <a:pt x="f15" y="f20"/>
                </a:cubicBezTo>
                <a:cubicBezTo>
                  <a:pt x="f6" y="f26"/>
                  <a:pt x="f8" y="f27"/>
                  <a:pt x="f8" y="f9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0" name="Freeform 118">
            <a:extLst>
              <a:ext uri="{FF2B5EF4-FFF2-40B4-BE49-F238E27FC236}">
                <a16:creationId xmlns:a16="http://schemas.microsoft.com/office/drawing/2014/main" id="{98ADDE2D-9718-4E1F-9FED-D091C50DB207}"/>
              </a:ext>
            </a:extLst>
          </p:cNvPr>
          <p:cNvSpPr/>
          <p:nvPr/>
        </p:nvSpPr>
        <p:spPr>
          <a:xfrm>
            <a:off x="8215317" y="2697159"/>
            <a:ext cx="53977" cy="1000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"/>
              <a:gd name="f7" fmla="val 62"/>
              <a:gd name="f8" fmla="val 47"/>
              <a:gd name="f9" fmla="val 56"/>
              <a:gd name="f10" fmla="val 28"/>
              <a:gd name="f11" fmla="val 60"/>
              <a:gd name="f12" fmla="val 20"/>
              <a:gd name="f13" fmla="val 61"/>
              <a:gd name="f14" fmla="val 11"/>
              <a:gd name="f15" fmla="val 7"/>
              <a:gd name="f16" fmla="val 57"/>
              <a:gd name="f17" fmla="val 48"/>
              <a:gd name="f18" fmla="val 6"/>
              <a:gd name="f19" fmla="val 38"/>
              <a:gd name="f20" fmla="val 5"/>
              <a:gd name="f21" fmla="val 3"/>
              <a:gd name="f22" fmla="val 19"/>
              <a:gd name="f23" fmla="val 9"/>
              <a:gd name="f24" fmla="val 4"/>
              <a:gd name="f25" fmla="val 18"/>
              <a:gd name="f26" fmla="val 30"/>
              <a:gd name="f27" fmla="val 29"/>
              <a:gd name="f28" fmla="val 15"/>
              <a:gd name="f29" fmla="val 31"/>
              <a:gd name="f30" fmla="val 26"/>
              <a:gd name="f31" fmla="val 32"/>
              <a:gd name="f32" fmla="val 36"/>
              <a:gd name="f33" fmla="+- 0 0 -90"/>
              <a:gd name="f34" fmla="*/ f3 1 34"/>
              <a:gd name="f35" fmla="*/ f4 1 62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34"/>
              <a:gd name="f44" fmla="*/ f40 1 62"/>
              <a:gd name="f45" fmla="*/ 34 f41 1"/>
              <a:gd name="f46" fmla="*/ 47 f40 1"/>
              <a:gd name="f47" fmla="*/ 20 f41 1"/>
              <a:gd name="f48" fmla="*/ 61 f40 1"/>
              <a:gd name="f49" fmla="*/ 7 f41 1"/>
              <a:gd name="f50" fmla="*/ 48 f40 1"/>
              <a:gd name="f51" fmla="*/ 3 f41 1"/>
              <a:gd name="f52" fmla="*/ 19 f40 1"/>
              <a:gd name="f53" fmla="*/ 18 f41 1"/>
              <a:gd name="f54" fmla="*/ 3 f40 1"/>
              <a:gd name="f55" fmla="*/ 29 f41 1"/>
              <a:gd name="f56" fmla="*/ 15 f40 1"/>
              <a:gd name="f57" fmla="+- f42 0 f1"/>
              <a:gd name="f58" fmla="*/ f45 1 34"/>
              <a:gd name="f59" fmla="*/ f46 1 62"/>
              <a:gd name="f60" fmla="*/ f47 1 34"/>
              <a:gd name="f61" fmla="*/ f48 1 62"/>
              <a:gd name="f62" fmla="*/ f49 1 34"/>
              <a:gd name="f63" fmla="*/ f50 1 62"/>
              <a:gd name="f64" fmla="*/ f51 1 34"/>
              <a:gd name="f65" fmla="*/ f52 1 62"/>
              <a:gd name="f66" fmla="*/ f53 1 34"/>
              <a:gd name="f67" fmla="*/ f54 1 62"/>
              <a:gd name="f68" fmla="*/ f55 1 34"/>
              <a:gd name="f69" fmla="*/ f56 1 62"/>
              <a:gd name="f70" fmla="*/ 0 1 f43"/>
              <a:gd name="f71" fmla="*/ f37 1 f43"/>
              <a:gd name="f72" fmla="*/ 0 1 f44"/>
              <a:gd name="f73" fmla="*/ f38 1 f44"/>
              <a:gd name="f74" fmla="*/ f58 1 f43"/>
              <a:gd name="f75" fmla="*/ f59 1 f44"/>
              <a:gd name="f76" fmla="*/ f60 1 f43"/>
              <a:gd name="f77" fmla="*/ f61 1 f44"/>
              <a:gd name="f78" fmla="*/ f62 1 f43"/>
              <a:gd name="f79" fmla="*/ f63 1 f44"/>
              <a:gd name="f80" fmla="*/ f64 1 f43"/>
              <a:gd name="f81" fmla="*/ f65 1 f44"/>
              <a:gd name="f82" fmla="*/ f66 1 f43"/>
              <a:gd name="f83" fmla="*/ f67 1 f44"/>
              <a:gd name="f84" fmla="*/ f68 1 f43"/>
              <a:gd name="f85" fmla="*/ f69 1 f44"/>
              <a:gd name="f86" fmla="*/ f70 f34 1"/>
              <a:gd name="f87" fmla="*/ f71 f34 1"/>
              <a:gd name="f88" fmla="*/ f73 f35 1"/>
              <a:gd name="f89" fmla="*/ f72 f35 1"/>
              <a:gd name="f90" fmla="*/ f74 f34 1"/>
              <a:gd name="f91" fmla="*/ f75 f35 1"/>
              <a:gd name="f92" fmla="*/ f76 f34 1"/>
              <a:gd name="f93" fmla="*/ f77 f35 1"/>
              <a:gd name="f94" fmla="*/ f78 f34 1"/>
              <a:gd name="f95" fmla="*/ f79 f35 1"/>
              <a:gd name="f96" fmla="*/ f80 f34 1"/>
              <a:gd name="f97" fmla="*/ f81 f35 1"/>
              <a:gd name="f98" fmla="*/ f82 f34 1"/>
              <a:gd name="f99" fmla="*/ f83 f35 1"/>
              <a:gd name="f100" fmla="*/ f84 f34 1"/>
              <a:gd name="f101" fmla="*/ f8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0" y="f91"/>
              </a:cxn>
              <a:cxn ang="f57">
                <a:pos x="f92" y="f93"/>
              </a:cxn>
              <a:cxn ang="f57">
                <a:pos x="f94" y="f95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90" y="f91"/>
              </a:cxn>
            </a:cxnLst>
            <a:rect l="f86" t="f89" r="f87" b="f88"/>
            <a:pathLst>
              <a:path w="34" h="62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7"/>
                  <a:pt x="f15" y="f16"/>
                  <a:pt x="f15" y="f17"/>
                </a:cubicBezTo>
                <a:cubicBezTo>
                  <a:pt x="f18" y="f19"/>
                  <a:pt x="f20" y="f10"/>
                  <a:pt x="f21" y="f22"/>
                </a:cubicBezTo>
                <a:cubicBezTo>
                  <a:pt x="f5" y="f20"/>
                  <a:pt x="f23" y="f24"/>
                  <a:pt x="f25" y="f21"/>
                </a:cubicBezTo>
                <a:cubicBezTo>
                  <a:pt x="f26" y="f5"/>
                  <a:pt x="f10" y="f23"/>
                  <a:pt x="f27" y="f28"/>
                </a:cubicBezTo>
                <a:cubicBezTo>
                  <a:pt x="f29" y="f30"/>
                  <a:pt x="f31" y="f32"/>
                  <a:pt x="f6" y="f8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1" name="Freeform 119">
            <a:extLst>
              <a:ext uri="{FF2B5EF4-FFF2-40B4-BE49-F238E27FC236}">
                <a16:creationId xmlns:a16="http://schemas.microsoft.com/office/drawing/2014/main" id="{43A0FBC9-1BE6-4321-9ADE-FEE24758963A}"/>
              </a:ext>
            </a:extLst>
          </p:cNvPr>
          <p:cNvSpPr/>
          <p:nvPr/>
        </p:nvSpPr>
        <p:spPr>
          <a:xfrm>
            <a:off x="7913683" y="2697159"/>
            <a:ext cx="47621" cy="1000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"/>
              <a:gd name="f7" fmla="val 62"/>
              <a:gd name="f8" fmla="val 21"/>
              <a:gd name="f9" fmla="val 29"/>
              <a:gd name="f10" fmla="val 31"/>
              <a:gd name="f11" fmla="val 28"/>
              <a:gd name="f12" fmla="val 41"/>
              <a:gd name="f13" fmla="val 27"/>
              <a:gd name="f14" fmla="val 50"/>
              <a:gd name="f15" fmla="val 26"/>
              <a:gd name="f16" fmla="val 57"/>
              <a:gd name="f17" fmla="val 23"/>
              <a:gd name="f18" fmla="val 16"/>
              <a:gd name="f19" fmla="val 61"/>
              <a:gd name="f20" fmla="val 8"/>
              <a:gd name="f21" fmla="val 60"/>
              <a:gd name="f22" fmla="val 58"/>
              <a:gd name="f23" fmla="val 1"/>
              <a:gd name="f24" fmla="val 48"/>
              <a:gd name="f25" fmla="val 2"/>
              <a:gd name="f26" fmla="val 34"/>
              <a:gd name="f27" fmla="val 5"/>
              <a:gd name="f28" fmla="val 20"/>
              <a:gd name="f29" fmla="val 7"/>
              <a:gd name="f30" fmla="val 6"/>
              <a:gd name="f31" fmla="val 11"/>
              <a:gd name="f32" fmla="val 15"/>
              <a:gd name="f33" fmla="val 9"/>
              <a:gd name="f34" fmla="val 13"/>
              <a:gd name="f35" fmla="val 17"/>
              <a:gd name="f36" fmla="+- 0 0 -90"/>
              <a:gd name="f37" fmla="*/ f3 1 30"/>
              <a:gd name="f38" fmla="*/ f4 1 62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30"/>
              <a:gd name="f47" fmla="*/ f43 1 62"/>
              <a:gd name="f48" fmla="*/ 30 f44 1"/>
              <a:gd name="f49" fmla="*/ 21 f43 1"/>
              <a:gd name="f50" fmla="*/ 27 f44 1"/>
              <a:gd name="f51" fmla="*/ 50 f43 1"/>
              <a:gd name="f52" fmla="*/ 16 f44 1"/>
              <a:gd name="f53" fmla="*/ 61 f43 1"/>
              <a:gd name="f54" fmla="*/ 1 f44 1"/>
              <a:gd name="f55" fmla="*/ 48 f43 1"/>
              <a:gd name="f56" fmla="*/ 7 f44 1"/>
              <a:gd name="f57" fmla="*/ 6 f43 1"/>
              <a:gd name="f58" fmla="*/ 15 f44 1"/>
              <a:gd name="f59" fmla="*/ 0 f43 1"/>
              <a:gd name="f60" fmla="*/ 29 f44 1"/>
              <a:gd name="f61" fmla="*/ 9 f43 1"/>
              <a:gd name="f62" fmla="+- f45 0 f1"/>
              <a:gd name="f63" fmla="*/ f48 1 30"/>
              <a:gd name="f64" fmla="*/ f49 1 62"/>
              <a:gd name="f65" fmla="*/ f50 1 30"/>
              <a:gd name="f66" fmla="*/ f51 1 62"/>
              <a:gd name="f67" fmla="*/ f52 1 30"/>
              <a:gd name="f68" fmla="*/ f53 1 62"/>
              <a:gd name="f69" fmla="*/ f54 1 30"/>
              <a:gd name="f70" fmla="*/ f55 1 62"/>
              <a:gd name="f71" fmla="*/ f56 1 30"/>
              <a:gd name="f72" fmla="*/ f57 1 62"/>
              <a:gd name="f73" fmla="*/ f58 1 30"/>
              <a:gd name="f74" fmla="*/ f59 1 62"/>
              <a:gd name="f75" fmla="*/ f60 1 30"/>
              <a:gd name="f76" fmla="*/ f61 1 62"/>
              <a:gd name="f77" fmla="*/ 0 1 f46"/>
              <a:gd name="f78" fmla="*/ f40 1 f46"/>
              <a:gd name="f79" fmla="*/ 0 1 f47"/>
              <a:gd name="f80" fmla="*/ f41 1 f47"/>
              <a:gd name="f81" fmla="*/ f63 1 f46"/>
              <a:gd name="f82" fmla="*/ f64 1 f47"/>
              <a:gd name="f83" fmla="*/ f65 1 f46"/>
              <a:gd name="f84" fmla="*/ f66 1 f47"/>
              <a:gd name="f85" fmla="*/ f67 1 f46"/>
              <a:gd name="f86" fmla="*/ f68 1 f47"/>
              <a:gd name="f87" fmla="*/ f69 1 f46"/>
              <a:gd name="f88" fmla="*/ f70 1 f47"/>
              <a:gd name="f89" fmla="*/ f71 1 f46"/>
              <a:gd name="f90" fmla="*/ f72 1 f47"/>
              <a:gd name="f91" fmla="*/ f73 1 f46"/>
              <a:gd name="f92" fmla="*/ f74 1 f47"/>
              <a:gd name="f93" fmla="*/ f75 1 f46"/>
              <a:gd name="f94" fmla="*/ f76 1 f47"/>
              <a:gd name="f95" fmla="*/ f77 f37 1"/>
              <a:gd name="f96" fmla="*/ f78 f37 1"/>
              <a:gd name="f97" fmla="*/ f80 f38 1"/>
              <a:gd name="f98" fmla="*/ f79 f38 1"/>
              <a:gd name="f99" fmla="*/ f81 f37 1"/>
              <a:gd name="f100" fmla="*/ f82 f38 1"/>
              <a:gd name="f101" fmla="*/ f83 f37 1"/>
              <a:gd name="f102" fmla="*/ f84 f38 1"/>
              <a:gd name="f103" fmla="*/ f85 f37 1"/>
              <a:gd name="f104" fmla="*/ f86 f38 1"/>
              <a:gd name="f105" fmla="*/ f87 f37 1"/>
              <a:gd name="f106" fmla="*/ f88 f38 1"/>
              <a:gd name="f107" fmla="*/ f89 f37 1"/>
              <a:gd name="f108" fmla="*/ f90 f38 1"/>
              <a:gd name="f109" fmla="*/ f91 f37 1"/>
              <a:gd name="f110" fmla="*/ f92 f38 1"/>
              <a:gd name="f111" fmla="*/ f93 f37 1"/>
              <a:gd name="f112" fmla="*/ f94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2">
                <a:pos x="f99" y="f100"/>
              </a:cxn>
              <a:cxn ang="f62">
                <a:pos x="f101" y="f102"/>
              </a:cxn>
              <a:cxn ang="f62">
                <a:pos x="f103" y="f104"/>
              </a:cxn>
              <a:cxn ang="f62">
                <a:pos x="f105" y="f106"/>
              </a:cxn>
              <a:cxn ang="f62">
                <a:pos x="f107" y="f108"/>
              </a:cxn>
              <a:cxn ang="f62">
                <a:pos x="f109" y="f110"/>
              </a:cxn>
              <a:cxn ang="f62">
                <a:pos x="f111" y="f112"/>
              </a:cxn>
              <a:cxn ang="f62">
                <a:pos x="f99" y="f100"/>
              </a:cxn>
            </a:cxnLst>
            <a:rect l="f95" t="f98" r="f96" b="f97"/>
            <a:pathLst>
              <a:path w="30" h="62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7"/>
                  <a:pt x="f18" y="f19"/>
                </a:cubicBezTo>
                <a:cubicBezTo>
                  <a:pt x="f20" y="f21"/>
                  <a:pt x="f5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0" y="f23"/>
                  <a:pt x="f31" y="f5"/>
                  <a:pt x="f32" y="f5"/>
                </a:cubicBezTo>
                <a:cubicBezTo>
                  <a:pt x="f8" y="f23"/>
                  <a:pt x="f13" y="f25"/>
                  <a:pt x="f9" y="f33"/>
                </a:cubicBezTo>
                <a:cubicBezTo>
                  <a:pt x="f6" y="f34"/>
                  <a:pt x="f6" y="f35"/>
                  <a:pt x="f6" y="f8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2" name="Freeform 120">
            <a:extLst>
              <a:ext uri="{FF2B5EF4-FFF2-40B4-BE49-F238E27FC236}">
                <a16:creationId xmlns:a16="http://schemas.microsoft.com/office/drawing/2014/main" id="{5050696C-3277-41AF-9A05-AADDE61D4065}"/>
              </a:ext>
            </a:extLst>
          </p:cNvPr>
          <p:cNvSpPr/>
          <p:nvPr/>
        </p:nvSpPr>
        <p:spPr>
          <a:xfrm>
            <a:off x="7802566" y="2667003"/>
            <a:ext cx="58741" cy="968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"/>
              <a:gd name="f7" fmla="val 60"/>
              <a:gd name="f8" fmla="val 35"/>
              <a:gd name="f9" fmla="val 15"/>
              <a:gd name="f10" fmla="val 34"/>
              <a:gd name="f11" fmla="val 25"/>
              <a:gd name="f12" fmla="val 32"/>
              <a:gd name="f13" fmla="val 29"/>
              <a:gd name="f14" fmla="val 47"/>
              <a:gd name="f15" fmla="val 28"/>
              <a:gd name="f16" fmla="val 54"/>
              <a:gd name="f17" fmla="val 23"/>
              <a:gd name="f18" fmla="val 14"/>
              <a:gd name="f19" fmla="val 57"/>
              <a:gd name="f20" fmla="val 6"/>
              <a:gd name="f21" fmla="val 55"/>
              <a:gd name="f22" fmla="val 49"/>
              <a:gd name="f23" fmla="val 2"/>
              <a:gd name="f24" fmla="val 39"/>
              <a:gd name="f25" fmla="val 5"/>
              <a:gd name="f26" fmla="val 8"/>
              <a:gd name="f27" fmla="val 18"/>
              <a:gd name="f28" fmla="val 12"/>
              <a:gd name="f29" fmla="val 20"/>
              <a:gd name="f30" fmla="val 26"/>
              <a:gd name="f31" fmla="val 3"/>
              <a:gd name="f32" fmla="+- 0 0 -90"/>
              <a:gd name="f33" fmla="*/ f3 1 36"/>
              <a:gd name="f34" fmla="*/ f4 1 60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36"/>
              <a:gd name="f43" fmla="*/ f39 1 60"/>
              <a:gd name="f44" fmla="*/ 35 f40 1"/>
              <a:gd name="f45" fmla="*/ 15 f39 1"/>
              <a:gd name="f46" fmla="*/ 29 f40 1"/>
              <a:gd name="f47" fmla="*/ 47 f39 1"/>
              <a:gd name="f48" fmla="*/ 14 f40 1"/>
              <a:gd name="f49" fmla="*/ 57 f39 1"/>
              <a:gd name="f50" fmla="*/ 2 f40 1"/>
              <a:gd name="f51" fmla="*/ 39 f39 1"/>
              <a:gd name="f52" fmla="*/ 12 f40 1"/>
              <a:gd name="f53" fmla="*/ 8 f39 1"/>
              <a:gd name="f54" fmla="*/ 26 f40 1"/>
              <a:gd name="f55" fmla="*/ 2 f39 1"/>
              <a:gd name="f56" fmla="+- f41 0 f1"/>
              <a:gd name="f57" fmla="*/ f44 1 36"/>
              <a:gd name="f58" fmla="*/ f45 1 60"/>
              <a:gd name="f59" fmla="*/ f46 1 36"/>
              <a:gd name="f60" fmla="*/ f47 1 60"/>
              <a:gd name="f61" fmla="*/ f48 1 36"/>
              <a:gd name="f62" fmla="*/ f49 1 60"/>
              <a:gd name="f63" fmla="*/ f50 1 36"/>
              <a:gd name="f64" fmla="*/ f51 1 60"/>
              <a:gd name="f65" fmla="*/ f52 1 36"/>
              <a:gd name="f66" fmla="*/ f53 1 60"/>
              <a:gd name="f67" fmla="*/ f54 1 36"/>
              <a:gd name="f68" fmla="*/ f55 1 60"/>
              <a:gd name="f69" fmla="*/ 0 1 f42"/>
              <a:gd name="f70" fmla="*/ f36 1 f42"/>
              <a:gd name="f71" fmla="*/ 0 1 f43"/>
              <a:gd name="f72" fmla="*/ f37 1 f43"/>
              <a:gd name="f73" fmla="*/ f57 1 f42"/>
              <a:gd name="f74" fmla="*/ f58 1 f43"/>
              <a:gd name="f75" fmla="*/ f59 1 f42"/>
              <a:gd name="f76" fmla="*/ f60 1 f43"/>
              <a:gd name="f77" fmla="*/ f61 1 f42"/>
              <a:gd name="f78" fmla="*/ f62 1 f43"/>
              <a:gd name="f79" fmla="*/ f63 1 f42"/>
              <a:gd name="f80" fmla="*/ f64 1 f43"/>
              <a:gd name="f81" fmla="*/ f65 1 f42"/>
              <a:gd name="f82" fmla="*/ f66 1 f43"/>
              <a:gd name="f83" fmla="*/ f67 1 f42"/>
              <a:gd name="f84" fmla="*/ f68 1 f43"/>
              <a:gd name="f85" fmla="*/ f69 f33 1"/>
              <a:gd name="f86" fmla="*/ f70 f33 1"/>
              <a:gd name="f87" fmla="*/ f72 f34 1"/>
              <a:gd name="f88" fmla="*/ f71 f34 1"/>
              <a:gd name="f89" fmla="*/ f73 f33 1"/>
              <a:gd name="f90" fmla="*/ f74 f34 1"/>
              <a:gd name="f91" fmla="*/ f75 f33 1"/>
              <a:gd name="f92" fmla="*/ f76 f34 1"/>
              <a:gd name="f93" fmla="*/ f77 f33 1"/>
              <a:gd name="f94" fmla="*/ f78 f34 1"/>
              <a:gd name="f95" fmla="*/ f79 f33 1"/>
              <a:gd name="f96" fmla="*/ f80 f34 1"/>
              <a:gd name="f97" fmla="*/ f81 f33 1"/>
              <a:gd name="f98" fmla="*/ f82 f34 1"/>
              <a:gd name="f99" fmla="*/ f83 f33 1"/>
              <a:gd name="f100" fmla="*/ f84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89" y="f90"/>
              </a:cxn>
              <a:cxn ang="f56">
                <a:pos x="f91" y="f92"/>
              </a:cxn>
              <a:cxn ang="f56">
                <a:pos x="f93" y="f94"/>
              </a:cxn>
              <a:cxn ang="f56">
                <a:pos x="f95" y="f96"/>
              </a:cxn>
              <a:cxn ang="f56">
                <a:pos x="f97" y="f98"/>
              </a:cxn>
              <a:cxn ang="f56">
                <a:pos x="f99" y="f100"/>
              </a:cxn>
              <a:cxn ang="f56">
                <a:pos x="f89" y="f90"/>
              </a:cxn>
            </a:cxnLst>
            <a:rect l="f85" t="f88" r="f86" b="f87"/>
            <a:pathLst>
              <a:path w="36" h="60">
                <a:moveTo>
                  <a:pt x="f8" y="f9"/>
                </a:moveTo>
                <a:cubicBezTo>
                  <a:pt x="f10" y="f11"/>
                  <a:pt x="f12" y="f6"/>
                  <a:pt x="f13" y="f14"/>
                </a:cubicBezTo>
                <a:cubicBezTo>
                  <a:pt x="f15" y="f16"/>
                  <a:pt x="f17" y="f7"/>
                  <a:pt x="f18" y="f19"/>
                </a:cubicBezTo>
                <a:cubicBezTo>
                  <a:pt x="f20" y="f21"/>
                  <a:pt x="f5" y="f22"/>
                  <a:pt x="f23" y="f24"/>
                </a:cubicBezTo>
                <a:cubicBezTo>
                  <a:pt x="f25" y="f13"/>
                  <a:pt x="f26" y="f27"/>
                  <a:pt x="f28" y="f26"/>
                </a:cubicBezTo>
                <a:cubicBezTo>
                  <a:pt x="f18" y="f5"/>
                  <a:pt x="f29" y="f5"/>
                  <a:pt x="f30" y="f23"/>
                </a:cubicBezTo>
                <a:cubicBezTo>
                  <a:pt x="f12" y="f31"/>
                  <a:pt x="f6" y="f20"/>
                  <a:pt x="f8" y="f9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3" name="Freeform 121">
            <a:extLst>
              <a:ext uri="{FF2B5EF4-FFF2-40B4-BE49-F238E27FC236}">
                <a16:creationId xmlns:a16="http://schemas.microsoft.com/office/drawing/2014/main" id="{AC699930-D30F-4AAE-823E-805A607AB59F}"/>
              </a:ext>
            </a:extLst>
          </p:cNvPr>
          <p:cNvSpPr/>
          <p:nvPr/>
        </p:nvSpPr>
        <p:spPr>
          <a:xfrm>
            <a:off x="8272467" y="2684458"/>
            <a:ext cx="47621" cy="952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58"/>
              <a:gd name="f8" fmla="val 41"/>
              <a:gd name="f9" fmla="val 48"/>
              <a:gd name="f10" fmla="val 26"/>
              <a:gd name="f11" fmla="val 55"/>
              <a:gd name="f12" fmla="val 17"/>
              <a:gd name="f13" fmla="val 57"/>
              <a:gd name="f14" fmla="val 6"/>
              <a:gd name="f15" fmla="val 5"/>
              <a:gd name="f16" fmla="val 49"/>
              <a:gd name="f17" fmla="val 4"/>
              <a:gd name="f18" fmla="val 42"/>
              <a:gd name="f19" fmla="val 3"/>
              <a:gd name="f20" fmla="val 33"/>
              <a:gd name="f21" fmla="val 2"/>
              <a:gd name="f22" fmla="val 25"/>
              <a:gd name="f23" fmla="val 1"/>
              <a:gd name="f24" fmla="val 16"/>
              <a:gd name="f25" fmla="val 7"/>
              <a:gd name="f26" fmla="val 12"/>
              <a:gd name="f27" fmla="val 21"/>
              <a:gd name="f28" fmla="val 13"/>
              <a:gd name="f29" fmla="val 27"/>
              <a:gd name="f30" fmla="val 28"/>
              <a:gd name="f31" fmla="val 30"/>
              <a:gd name="f32" fmla="+- 0 0 -90"/>
              <a:gd name="f33" fmla="*/ f3 1 29"/>
              <a:gd name="f34" fmla="*/ f4 1 58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29"/>
              <a:gd name="f43" fmla="*/ f39 1 58"/>
              <a:gd name="f44" fmla="*/ 29 f40 1"/>
              <a:gd name="f45" fmla="*/ 41 f39 1"/>
              <a:gd name="f46" fmla="*/ 17 f40 1"/>
              <a:gd name="f47" fmla="*/ 57 f39 1"/>
              <a:gd name="f48" fmla="*/ 4 f40 1"/>
              <a:gd name="f49" fmla="*/ 42 f39 1"/>
              <a:gd name="f50" fmla="*/ 1 f40 1"/>
              <a:gd name="f51" fmla="*/ 16 f39 1"/>
              <a:gd name="f52" fmla="*/ 12 f40 1"/>
              <a:gd name="f53" fmla="*/ 2 f39 1"/>
              <a:gd name="f54" fmla="*/ 26 f40 1"/>
              <a:gd name="f55" fmla="*/ 13 f39 1"/>
              <a:gd name="f56" fmla="+- f41 0 f1"/>
              <a:gd name="f57" fmla="*/ f44 1 29"/>
              <a:gd name="f58" fmla="*/ f45 1 58"/>
              <a:gd name="f59" fmla="*/ f46 1 29"/>
              <a:gd name="f60" fmla="*/ f47 1 58"/>
              <a:gd name="f61" fmla="*/ f48 1 29"/>
              <a:gd name="f62" fmla="*/ f49 1 58"/>
              <a:gd name="f63" fmla="*/ f50 1 29"/>
              <a:gd name="f64" fmla="*/ f51 1 58"/>
              <a:gd name="f65" fmla="*/ f52 1 29"/>
              <a:gd name="f66" fmla="*/ f53 1 58"/>
              <a:gd name="f67" fmla="*/ f54 1 29"/>
              <a:gd name="f68" fmla="*/ f55 1 58"/>
              <a:gd name="f69" fmla="*/ 0 1 f42"/>
              <a:gd name="f70" fmla="*/ f36 1 f42"/>
              <a:gd name="f71" fmla="*/ 0 1 f43"/>
              <a:gd name="f72" fmla="*/ f37 1 f43"/>
              <a:gd name="f73" fmla="*/ f57 1 f42"/>
              <a:gd name="f74" fmla="*/ f58 1 f43"/>
              <a:gd name="f75" fmla="*/ f59 1 f42"/>
              <a:gd name="f76" fmla="*/ f60 1 f43"/>
              <a:gd name="f77" fmla="*/ f61 1 f42"/>
              <a:gd name="f78" fmla="*/ f62 1 f43"/>
              <a:gd name="f79" fmla="*/ f63 1 f42"/>
              <a:gd name="f80" fmla="*/ f64 1 f43"/>
              <a:gd name="f81" fmla="*/ f65 1 f42"/>
              <a:gd name="f82" fmla="*/ f66 1 f43"/>
              <a:gd name="f83" fmla="*/ f67 1 f42"/>
              <a:gd name="f84" fmla="*/ f68 1 f43"/>
              <a:gd name="f85" fmla="*/ f69 f33 1"/>
              <a:gd name="f86" fmla="*/ f70 f33 1"/>
              <a:gd name="f87" fmla="*/ f72 f34 1"/>
              <a:gd name="f88" fmla="*/ f71 f34 1"/>
              <a:gd name="f89" fmla="*/ f73 f33 1"/>
              <a:gd name="f90" fmla="*/ f74 f34 1"/>
              <a:gd name="f91" fmla="*/ f75 f33 1"/>
              <a:gd name="f92" fmla="*/ f76 f34 1"/>
              <a:gd name="f93" fmla="*/ f77 f33 1"/>
              <a:gd name="f94" fmla="*/ f78 f34 1"/>
              <a:gd name="f95" fmla="*/ f79 f33 1"/>
              <a:gd name="f96" fmla="*/ f80 f34 1"/>
              <a:gd name="f97" fmla="*/ f81 f33 1"/>
              <a:gd name="f98" fmla="*/ f82 f34 1"/>
              <a:gd name="f99" fmla="*/ f83 f33 1"/>
              <a:gd name="f100" fmla="*/ f84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89" y="f90"/>
              </a:cxn>
              <a:cxn ang="f56">
                <a:pos x="f91" y="f92"/>
              </a:cxn>
              <a:cxn ang="f56">
                <a:pos x="f93" y="f94"/>
              </a:cxn>
              <a:cxn ang="f56">
                <a:pos x="f95" y="f96"/>
              </a:cxn>
              <a:cxn ang="f56">
                <a:pos x="f97" y="f98"/>
              </a:cxn>
              <a:cxn ang="f56">
                <a:pos x="f99" y="f100"/>
              </a:cxn>
              <a:cxn ang="f56">
                <a:pos x="f89" y="f90"/>
              </a:cxn>
            </a:cxnLst>
            <a:rect l="f85" t="f88" r="f86" b="f87"/>
            <a:pathLst>
              <a:path w="29" h="58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7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5" y="f25"/>
                  <a:pt x="f19" y="f19"/>
                  <a:pt x="f26" y="f21"/>
                </a:cubicBezTo>
                <a:cubicBezTo>
                  <a:pt x="f27" y="f5"/>
                  <a:pt x="f22" y="f17"/>
                  <a:pt x="f10" y="f28"/>
                </a:cubicBezTo>
                <a:cubicBezTo>
                  <a:pt x="f29" y="f27"/>
                  <a:pt x="f30" y="f31"/>
                  <a:pt x="f6" y="f8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4" name="Freeform 122">
            <a:extLst>
              <a:ext uri="{FF2B5EF4-FFF2-40B4-BE49-F238E27FC236}">
                <a16:creationId xmlns:a16="http://schemas.microsoft.com/office/drawing/2014/main" id="{3EDB2A70-C519-4E60-9DD5-BEEB7201DEF7}"/>
              </a:ext>
            </a:extLst>
          </p:cNvPr>
          <p:cNvSpPr/>
          <p:nvPr/>
        </p:nvSpPr>
        <p:spPr>
          <a:xfrm>
            <a:off x="7862889" y="2686050"/>
            <a:ext cx="50804" cy="936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"/>
              <a:gd name="f7" fmla="val 57"/>
              <a:gd name="f8" fmla="val 28"/>
              <a:gd name="f9" fmla="val 14"/>
              <a:gd name="f10" fmla="val 27"/>
              <a:gd name="f11" fmla="val 25"/>
              <a:gd name="f12" fmla="val 26"/>
              <a:gd name="f13" fmla="val 35"/>
              <a:gd name="f14" fmla="val 24"/>
              <a:gd name="f15" fmla="val 44"/>
              <a:gd name="f16" fmla="val 23"/>
              <a:gd name="f17" fmla="val 50"/>
              <a:gd name="f18" fmla="val 15"/>
              <a:gd name="f19" fmla="val 6"/>
              <a:gd name="f20" fmla="val 43"/>
              <a:gd name="f21" fmla="val 1"/>
              <a:gd name="f22" fmla="val 30"/>
              <a:gd name="f23" fmla="val 4"/>
              <a:gd name="f24" fmla="val 18"/>
              <a:gd name="f25" fmla="val 7"/>
              <a:gd name="f26" fmla="val 8"/>
              <a:gd name="f27" fmla="val 13"/>
              <a:gd name="f28" fmla="val 19"/>
              <a:gd name="f29" fmla="val 2"/>
              <a:gd name="f30" fmla="+- 0 0 -90"/>
              <a:gd name="f31" fmla="*/ f3 1 31"/>
              <a:gd name="f32" fmla="*/ f4 1 57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31"/>
              <a:gd name="f41" fmla="*/ f37 1 57"/>
              <a:gd name="f42" fmla="*/ 28 f38 1"/>
              <a:gd name="f43" fmla="*/ 14 f37 1"/>
              <a:gd name="f44" fmla="*/ 24 f38 1"/>
              <a:gd name="f45" fmla="*/ 44 f37 1"/>
              <a:gd name="f46" fmla="*/ 15 f38 1"/>
              <a:gd name="f47" fmla="*/ 57 f37 1"/>
              <a:gd name="f48" fmla="*/ 0 f38 1"/>
              <a:gd name="f49" fmla="*/ 43 f37 1"/>
              <a:gd name="f50" fmla="*/ 7 f38 1"/>
              <a:gd name="f51" fmla="*/ 6 f37 1"/>
              <a:gd name="f52" fmla="*/ 19 f38 1"/>
              <a:gd name="f53" fmla="*/ 2 f37 1"/>
              <a:gd name="f54" fmla="+- f39 0 f1"/>
              <a:gd name="f55" fmla="*/ f42 1 31"/>
              <a:gd name="f56" fmla="*/ f43 1 57"/>
              <a:gd name="f57" fmla="*/ f44 1 31"/>
              <a:gd name="f58" fmla="*/ f45 1 57"/>
              <a:gd name="f59" fmla="*/ f46 1 31"/>
              <a:gd name="f60" fmla="*/ f47 1 57"/>
              <a:gd name="f61" fmla="*/ f48 1 31"/>
              <a:gd name="f62" fmla="*/ f49 1 57"/>
              <a:gd name="f63" fmla="*/ f50 1 31"/>
              <a:gd name="f64" fmla="*/ f51 1 57"/>
              <a:gd name="f65" fmla="*/ f52 1 31"/>
              <a:gd name="f66" fmla="*/ f53 1 57"/>
              <a:gd name="f67" fmla="*/ 0 1 f40"/>
              <a:gd name="f68" fmla="*/ f34 1 f40"/>
              <a:gd name="f69" fmla="*/ 0 1 f41"/>
              <a:gd name="f70" fmla="*/ f35 1 f41"/>
              <a:gd name="f71" fmla="*/ f55 1 f40"/>
              <a:gd name="f72" fmla="*/ f56 1 f41"/>
              <a:gd name="f73" fmla="*/ f57 1 f40"/>
              <a:gd name="f74" fmla="*/ f58 1 f41"/>
              <a:gd name="f75" fmla="*/ f59 1 f40"/>
              <a:gd name="f76" fmla="*/ f60 1 f41"/>
              <a:gd name="f77" fmla="*/ f61 1 f40"/>
              <a:gd name="f78" fmla="*/ f62 1 f41"/>
              <a:gd name="f79" fmla="*/ f63 1 f40"/>
              <a:gd name="f80" fmla="*/ f64 1 f41"/>
              <a:gd name="f81" fmla="*/ f65 1 f40"/>
              <a:gd name="f82" fmla="*/ f66 1 f41"/>
              <a:gd name="f83" fmla="*/ f67 f31 1"/>
              <a:gd name="f84" fmla="*/ f68 f31 1"/>
              <a:gd name="f85" fmla="*/ f70 f32 1"/>
              <a:gd name="f86" fmla="*/ f69 f32 1"/>
              <a:gd name="f87" fmla="*/ f71 f31 1"/>
              <a:gd name="f88" fmla="*/ f72 f32 1"/>
              <a:gd name="f89" fmla="*/ f73 f31 1"/>
              <a:gd name="f90" fmla="*/ f74 f32 1"/>
              <a:gd name="f91" fmla="*/ f75 f31 1"/>
              <a:gd name="f92" fmla="*/ f76 f32 1"/>
              <a:gd name="f93" fmla="*/ f77 f31 1"/>
              <a:gd name="f94" fmla="*/ f78 f32 1"/>
              <a:gd name="f95" fmla="*/ f79 f31 1"/>
              <a:gd name="f96" fmla="*/ f80 f32 1"/>
              <a:gd name="f97" fmla="*/ f81 f31 1"/>
              <a:gd name="f98" fmla="*/ f8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7" y="f88"/>
              </a:cxn>
              <a:cxn ang="f54">
                <a:pos x="f89" y="f90"/>
              </a:cxn>
              <a:cxn ang="f54">
                <a:pos x="f91" y="f92"/>
              </a:cxn>
              <a:cxn ang="f54">
                <a:pos x="f93" y="f94"/>
              </a:cxn>
              <a:cxn ang="f54">
                <a:pos x="f95" y="f96"/>
              </a:cxn>
              <a:cxn ang="f54">
                <a:pos x="f97" y="f98"/>
              </a:cxn>
              <a:cxn ang="f54">
                <a:pos x="f87" y="f88"/>
              </a:cxn>
            </a:cxnLst>
            <a:rect l="f83" t="f86" r="f84" b="f85"/>
            <a:pathLst>
              <a:path w="31" h="5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6" y="f7"/>
                  <a:pt x="f18" y="f7"/>
                </a:cubicBezTo>
                <a:cubicBezTo>
                  <a:pt x="f19" y="f7"/>
                  <a:pt x="f5" y="f17"/>
                  <a:pt x="f5" y="f20"/>
                </a:cubicBezTo>
                <a:cubicBezTo>
                  <a:pt x="f21" y="f22"/>
                  <a:pt x="f23" y="f24"/>
                  <a:pt x="f25" y="f19"/>
                </a:cubicBezTo>
                <a:cubicBezTo>
                  <a:pt x="f26" y="f5"/>
                  <a:pt x="f27" y="f5"/>
                  <a:pt x="f28" y="f29"/>
                </a:cubicBezTo>
                <a:cubicBezTo>
                  <a:pt x="f11" y="f23"/>
                  <a:pt x="f6" y="f19"/>
                  <a:pt x="f8" y="f9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5" name="Freeform 123">
            <a:extLst>
              <a:ext uri="{FF2B5EF4-FFF2-40B4-BE49-F238E27FC236}">
                <a16:creationId xmlns:a16="http://schemas.microsoft.com/office/drawing/2014/main" id="{80ED68A7-38E4-44E0-83BA-F667418B46CA}"/>
              </a:ext>
            </a:extLst>
          </p:cNvPr>
          <p:cNvSpPr/>
          <p:nvPr/>
        </p:nvSpPr>
        <p:spPr>
          <a:xfrm>
            <a:off x="8326434" y="2668584"/>
            <a:ext cx="47621" cy="936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58"/>
              <a:gd name="f8" fmla="val 1"/>
              <a:gd name="f9" fmla="val 23"/>
              <a:gd name="f10" fmla="val 14"/>
              <a:gd name="f11" fmla="val 7"/>
              <a:gd name="f12" fmla="val 8"/>
              <a:gd name="f13" fmla="val 3"/>
              <a:gd name="f14" fmla="val 15"/>
              <a:gd name="f15" fmla="val 21"/>
              <a:gd name="f16" fmla="val 9"/>
              <a:gd name="f17" fmla="val 25"/>
              <a:gd name="f18" fmla="val 20"/>
              <a:gd name="f19" fmla="val 27"/>
              <a:gd name="f20" fmla="val 31"/>
              <a:gd name="f21" fmla="val 28"/>
              <a:gd name="f22" fmla="val 41"/>
              <a:gd name="f23" fmla="val 50"/>
              <a:gd name="f24" fmla="val 24"/>
              <a:gd name="f25" fmla="val 56"/>
              <a:gd name="f26" fmla="val 16"/>
              <a:gd name="f27" fmla="val 57"/>
              <a:gd name="f28" fmla="val 5"/>
              <a:gd name="f29" fmla="val 51"/>
              <a:gd name="f30" fmla="val 4"/>
              <a:gd name="f31" fmla="val 45"/>
              <a:gd name="f32" fmla="val 2"/>
              <a:gd name="f33" fmla="val 37"/>
              <a:gd name="f34" fmla="+- 0 0 -90"/>
              <a:gd name="f35" fmla="*/ f3 1 29"/>
              <a:gd name="f36" fmla="*/ f4 1 58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29"/>
              <a:gd name="f45" fmla="*/ f41 1 58"/>
              <a:gd name="f46" fmla="*/ 1 f42 1"/>
              <a:gd name="f47" fmla="*/ 23 f41 1"/>
              <a:gd name="f48" fmla="*/ 8 f42 1"/>
              <a:gd name="f49" fmla="*/ 3 f41 1"/>
              <a:gd name="f50" fmla="*/ 23 f42 1"/>
              <a:gd name="f51" fmla="*/ 9 f41 1"/>
              <a:gd name="f52" fmla="*/ 28 f42 1"/>
              <a:gd name="f53" fmla="*/ 41 f41 1"/>
              <a:gd name="f54" fmla="*/ 16 f42 1"/>
              <a:gd name="f55" fmla="*/ 57 f41 1"/>
              <a:gd name="f56" fmla="*/ 4 f42 1"/>
              <a:gd name="f57" fmla="*/ 45 f41 1"/>
              <a:gd name="f58" fmla="+- f43 0 f1"/>
              <a:gd name="f59" fmla="*/ f46 1 29"/>
              <a:gd name="f60" fmla="*/ f47 1 58"/>
              <a:gd name="f61" fmla="*/ f48 1 29"/>
              <a:gd name="f62" fmla="*/ f49 1 58"/>
              <a:gd name="f63" fmla="*/ f50 1 29"/>
              <a:gd name="f64" fmla="*/ f51 1 58"/>
              <a:gd name="f65" fmla="*/ f52 1 29"/>
              <a:gd name="f66" fmla="*/ f53 1 58"/>
              <a:gd name="f67" fmla="*/ f54 1 29"/>
              <a:gd name="f68" fmla="*/ f55 1 58"/>
              <a:gd name="f69" fmla="*/ f56 1 29"/>
              <a:gd name="f70" fmla="*/ f57 1 58"/>
              <a:gd name="f71" fmla="*/ 0 1 f44"/>
              <a:gd name="f72" fmla="*/ f38 1 f44"/>
              <a:gd name="f73" fmla="*/ 0 1 f45"/>
              <a:gd name="f74" fmla="*/ f39 1 f45"/>
              <a:gd name="f75" fmla="*/ f59 1 f44"/>
              <a:gd name="f76" fmla="*/ f60 1 f45"/>
              <a:gd name="f77" fmla="*/ f61 1 f44"/>
              <a:gd name="f78" fmla="*/ f62 1 f45"/>
              <a:gd name="f79" fmla="*/ f63 1 f44"/>
              <a:gd name="f80" fmla="*/ f64 1 f45"/>
              <a:gd name="f81" fmla="*/ f65 1 f44"/>
              <a:gd name="f82" fmla="*/ f66 1 f45"/>
              <a:gd name="f83" fmla="*/ f67 1 f44"/>
              <a:gd name="f84" fmla="*/ f68 1 f45"/>
              <a:gd name="f85" fmla="*/ f69 1 f44"/>
              <a:gd name="f86" fmla="*/ f70 1 f45"/>
              <a:gd name="f87" fmla="*/ f71 f35 1"/>
              <a:gd name="f88" fmla="*/ f72 f35 1"/>
              <a:gd name="f89" fmla="*/ f74 f36 1"/>
              <a:gd name="f90" fmla="*/ f73 f36 1"/>
              <a:gd name="f91" fmla="*/ f75 f35 1"/>
              <a:gd name="f92" fmla="*/ f76 f36 1"/>
              <a:gd name="f93" fmla="*/ f77 f35 1"/>
              <a:gd name="f94" fmla="*/ f78 f36 1"/>
              <a:gd name="f95" fmla="*/ f79 f35 1"/>
              <a:gd name="f96" fmla="*/ f80 f36 1"/>
              <a:gd name="f97" fmla="*/ f81 f35 1"/>
              <a:gd name="f98" fmla="*/ f82 f36 1"/>
              <a:gd name="f99" fmla="*/ f83 f35 1"/>
              <a:gd name="f100" fmla="*/ f84 f36 1"/>
              <a:gd name="f101" fmla="*/ f85 f35 1"/>
              <a:gd name="f102" fmla="*/ f8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1" y="f92"/>
              </a:cxn>
              <a:cxn ang="f58">
                <a:pos x="f93" y="f94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91" y="f92"/>
              </a:cxn>
            </a:cxnLst>
            <a:rect l="f87" t="f90" r="f88" b="f89"/>
            <a:pathLst>
              <a:path w="29" h="58">
                <a:moveTo>
                  <a:pt x="f8" y="f9"/>
                </a:moveTo>
                <a:cubicBezTo>
                  <a:pt x="f8" y="f10"/>
                  <a:pt x="f5" y="f11"/>
                  <a:pt x="f12" y="f13"/>
                </a:cubicBezTo>
                <a:cubicBezTo>
                  <a:pt x="f14" y="f5"/>
                  <a:pt x="f15" y="f8"/>
                  <a:pt x="f9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6" y="f23"/>
                  <a:pt x="f24" y="f25"/>
                  <a:pt x="f26" y="f27"/>
                </a:cubicBezTo>
                <a:cubicBezTo>
                  <a:pt x="f11" y="f7"/>
                  <a:pt x="f28" y="f29"/>
                  <a:pt x="f30" y="f31"/>
                </a:cubicBezTo>
                <a:cubicBezTo>
                  <a:pt x="f32" y="f33"/>
                  <a:pt x="f32" y="f6"/>
                  <a:pt x="f8" y="f9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6" name="Freeform 124">
            <a:extLst>
              <a:ext uri="{FF2B5EF4-FFF2-40B4-BE49-F238E27FC236}">
                <a16:creationId xmlns:a16="http://schemas.microsoft.com/office/drawing/2014/main" id="{7EF33E11-795F-4F22-8C71-A62A1928B857}"/>
              </a:ext>
            </a:extLst>
          </p:cNvPr>
          <p:cNvSpPr/>
          <p:nvPr/>
        </p:nvSpPr>
        <p:spPr>
          <a:xfrm>
            <a:off x="7754934" y="2646365"/>
            <a:ext cx="55558" cy="90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"/>
              <a:gd name="f7" fmla="val 56"/>
              <a:gd name="f8" fmla="val 36"/>
              <a:gd name="f9" fmla="val 3"/>
              <a:gd name="f10" fmla="val 27"/>
              <a:gd name="f11" fmla="val 6"/>
              <a:gd name="f12" fmla="val 16"/>
              <a:gd name="f13" fmla="val 11"/>
              <a:gd name="f14" fmla="val 7"/>
              <a:gd name="f15" fmla="val 14"/>
              <a:gd name="f16" fmla="val 20"/>
              <a:gd name="f17" fmla="val 4"/>
              <a:gd name="f18" fmla="val 25"/>
              <a:gd name="f19" fmla="val 31"/>
              <a:gd name="f20" fmla="val 8"/>
              <a:gd name="f21" fmla="val 33"/>
              <a:gd name="f22" fmla="val 18"/>
              <a:gd name="f23" fmla="val 26"/>
              <a:gd name="f24" fmla="val 28"/>
              <a:gd name="f25" fmla="val 34"/>
              <a:gd name="f26" fmla="val 42"/>
              <a:gd name="f27" fmla="val 24"/>
              <a:gd name="f28" fmla="val 49"/>
              <a:gd name="f29" fmla="val 23"/>
              <a:gd name="f30" fmla="val 55"/>
              <a:gd name="f31" fmla="val 5"/>
              <a:gd name="f32" fmla="val 54"/>
              <a:gd name="f33" fmla="val 2"/>
              <a:gd name="f34" fmla="val 46"/>
              <a:gd name="f35" fmla="+- 0 0 -90"/>
              <a:gd name="f36" fmla="*/ f3 1 35"/>
              <a:gd name="f37" fmla="*/ f4 1 56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35"/>
              <a:gd name="f46" fmla="*/ f42 1 56"/>
              <a:gd name="f47" fmla="*/ 0 f43 1"/>
              <a:gd name="f48" fmla="*/ 36 f42 1"/>
              <a:gd name="f49" fmla="*/ 11 f43 1"/>
              <a:gd name="f50" fmla="*/ 7 f42 1"/>
              <a:gd name="f51" fmla="*/ 25 f43 1"/>
              <a:gd name="f52" fmla="*/ 6 f42 1"/>
              <a:gd name="f53" fmla="*/ 33 f43 1"/>
              <a:gd name="f54" fmla="*/ 18 f42 1"/>
              <a:gd name="f55" fmla="*/ 26 f43 1"/>
              <a:gd name="f56" fmla="*/ 42 f42 1"/>
              <a:gd name="f57" fmla="*/ 14 f43 1"/>
              <a:gd name="f58" fmla="*/ 55 f42 1"/>
              <a:gd name="f59" fmla="+- f44 0 f1"/>
              <a:gd name="f60" fmla="*/ f47 1 35"/>
              <a:gd name="f61" fmla="*/ f48 1 56"/>
              <a:gd name="f62" fmla="*/ f49 1 35"/>
              <a:gd name="f63" fmla="*/ f50 1 56"/>
              <a:gd name="f64" fmla="*/ f51 1 35"/>
              <a:gd name="f65" fmla="*/ f52 1 56"/>
              <a:gd name="f66" fmla="*/ f53 1 35"/>
              <a:gd name="f67" fmla="*/ f54 1 56"/>
              <a:gd name="f68" fmla="*/ f55 1 35"/>
              <a:gd name="f69" fmla="*/ f56 1 56"/>
              <a:gd name="f70" fmla="*/ f57 1 35"/>
              <a:gd name="f71" fmla="*/ f58 1 56"/>
              <a:gd name="f72" fmla="*/ 0 1 f45"/>
              <a:gd name="f73" fmla="*/ f39 1 f45"/>
              <a:gd name="f74" fmla="*/ 0 1 f46"/>
              <a:gd name="f75" fmla="*/ f40 1 f46"/>
              <a:gd name="f76" fmla="*/ f60 1 f45"/>
              <a:gd name="f77" fmla="*/ f61 1 f46"/>
              <a:gd name="f78" fmla="*/ f62 1 f45"/>
              <a:gd name="f79" fmla="*/ f63 1 f46"/>
              <a:gd name="f80" fmla="*/ f64 1 f45"/>
              <a:gd name="f81" fmla="*/ f65 1 f46"/>
              <a:gd name="f82" fmla="*/ f66 1 f45"/>
              <a:gd name="f83" fmla="*/ f67 1 f46"/>
              <a:gd name="f84" fmla="*/ f68 1 f45"/>
              <a:gd name="f85" fmla="*/ f69 1 f46"/>
              <a:gd name="f86" fmla="*/ f70 1 f45"/>
              <a:gd name="f87" fmla="*/ f71 1 f46"/>
              <a:gd name="f88" fmla="*/ f72 f36 1"/>
              <a:gd name="f89" fmla="*/ f73 f36 1"/>
              <a:gd name="f90" fmla="*/ f75 f37 1"/>
              <a:gd name="f91" fmla="*/ f74 f37 1"/>
              <a:gd name="f92" fmla="*/ f76 f36 1"/>
              <a:gd name="f93" fmla="*/ f77 f37 1"/>
              <a:gd name="f94" fmla="*/ f78 f36 1"/>
              <a:gd name="f95" fmla="*/ f79 f37 1"/>
              <a:gd name="f96" fmla="*/ f80 f36 1"/>
              <a:gd name="f97" fmla="*/ f81 f37 1"/>
              <a:gd name="f98" fmla="*/ f82 f36 1"/>
              <a:gd name="f99" fmla="*/ f83 f37 1"/>
              <a:gd name="f100" fmla="*/ f84 f36 1"/>
              <a:gd name="f101" fmla="*/ f85 f37 1"/>
              <a:gd name="f102" fmla="*/ f86 f36 1"/>
              <a:gd name="f103" fmla="*/ f8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2" y="f93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100" y="f101"/>
              </a:cxn>
              <a:cxn ang="f59">
                <a:pos x="f102" y="f103"/>
              </a:cxn>
              <a:cxn ang="f59">
                <a:pos x="f92" y="f93"/>
              </a:cxn>
            </a:cxnLst>
            <a:rect l="f88" t="f91" r="f89" b="f90"/>
            <a:pathLst>
              <a:path w="35" h="56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5"/>
                  <a:pt x="f16" y="f17"/>
                  <a:pt x="f18" y="f11"/>
                </a:cubicBezTo>
                <a:cubicBezTo>
                  <a:pt x="f19" y="f20"/>
                  <a:pt x="f6" y="f13"/>
                  <a:pt x="f21" y="f22"/>
                </a:cubicBezTo>
                <a:cubicBezTo>
                  <a:pt x="f19" y="f23"/>
                  <a:pt x="f24" y="f25"/>
                  <a:pt x="f23" y="f26"/>
                </a:cubicBezTo>
                <a:cubicBezTo>
                  <a:pt x="f27" y="f28"/>
                  <a:pt x="f29" y="f7"/>
                  <a:pt x="f15" y="f30"/>
                </a:cubicBezTo>
                <a:cubicBezTo>
                  <a:pt x="f31" y="f32"/>
                  <a:pt x="f33" y="f34"/>
                  <a:pt x="f5" y="f8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7" name="Freeform 125">
            <a:extLst>
              <a:ext uri="{FF2B5EF4-FFF2-40B4-BE49-F238E27FC236}">
                <a16:creationId xmlns:a16="http://schemas.microsoft.com/office/drawing/2014/main" id="{1D002049-2768-4574-8C10-E31B25578F95}"/>
              </a:ext>
            </a:extLst>
          </p:cNvPr>
          <p:cNvSpPr/>
          <p:nvPr/>
        </p:nvSpPr>
        <p:spPr>
          <a:xfrm>
            <a:off x="8375647" y="2652710"/>
            <a:ext cx="47621" cy="82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"/>
              <a:gd name="f7" fmla="val 51"/>
              <a:gd name="f8" fmla="val 29"/>
              <a:gd name="f9" fmla="val 33"/>
              <a:gd name="f10" fmla="val 42"/>
              <a:gd name="f11" fmla="val 28"/>
              <a:gd name="f12" fmla="val 49"/>
              <a:gd name="f13" fmla="val 18"/>
              <a:gd name="f14" fmla="val 50"/>
              <a:gd name="f15" fmla="val 9"/>
              <a:gd name="f16" fmla="val 6"/>
              <a:gd name="f17" fmla="val 45"/>
              <a:gd name="f18" fmla="val 5"/>
              <a:gd name="f19" fmla="val 38"/>
              <a:gd name="f20" fmla="val 4"/>
              <a:gd name="f21" fmla="val 31"/>
              <a:gd name="f22" fmla="val 3"/>
              <a:gd name="f23" fmla="val 25"/>
              <a:gd name="f24" fmla="val 1"/>
              <a:gd name="f25" fmla="val 19"/>
              <a:gd name="f26" fmla="val 14"/>
              <a:gd name="f27" fmla="val 23"/>
              <a:gd name="f28" fmla="val 8"/>
              <a:gd name="f29" fmla="val 13"/>
              <a:gd name="f30" fmla="val 27"/>
              <a:gd name="f31" fmla="val 20"/>
              <a:gd name="f32" fmla="+- 0 0 -90"/>
              <a:gd name="f33" fmla="*/ f3 1 30"/>
              <a:gd name="f34" fmla="*/ f4 1 51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30"/>
              <a:gd name="f43" fmla="*/ f39 1 51"/>
              <a:gd name="f44" fmla="*/ 29 f40 1"/>
              <a:gd name="f45" fmla="*/ 33 f39 1"/>
              <a:gd name="f46" fmla="*/ 18 f40 1"/>
              <a:gd name="f47" fmla="*/ 50 f39 1"/>
              <a:gd name="f48" fmla="*/ 5 f40 1"/>
              <a:gd name="f49" fmla="*/ 38 f39 1"/>
              <a:gd name="f50" fmla="*/ 1 f40 1"/>
              <a:gd name="f51" fmla="*/ 19 f39 1"/>
              <a:gd name="f52" fmla="*/ 14 f40 1"/>
              <a:gd name="f53" fmla="*/ 3 f39 1"/>
              <a:gd name="f54" fmla="*/ 25 f40 1"/>
              <a:gd name="f55" fmla="*/ 13 f39 1"/>
              <a:gd name="f56" fmla="+- f41 0 f1"/>
              <a:gd name="f57" fmla="*/ f44 1 30"/>
              <a:gd name="f58" fmla="*/ f45 1 51"/>
              <a:gd name="f59" fmla="*/ f46 1 30"/>
              <a:gd name="f60" fmla="*/ f47 1 51"/>
              <a:gd name="f61" fmla="*/ f48 1 30"/>
              <a:gd name="f62" fmla="*/ f49 1 51"/>
              <a:gd name="f63" fmla="*/ f50 1 30"/>
              <a:gd name="f64" fmla="*/ f51 1 51"/>
              <a:gd name="f65" fmla="*/ f52 1 30"/>
              <a:gd name="f66" fmla="*/ f53 1 51"/>
              <a:gd name="f67" fmla="*/ f54 1 30"/>
              <a:gd name="f68" fmla="*/ f55 1 51"/>
              <a:gd name="f69" fmla="*/ 0 1 f42"/>
              <a:gd name="f70" fmla="*/ f36 1 f42"/>
              <a:gd name="f71" fmla="*/ 0 1 f43"/>
              <a:gd name="f72" fmla="*/ f37 1 f43"/>
              <a:gd name="f73" fmla="*/ f57 1 f42"/>
              <a:gd name="f74" fmla="*/ f58 1 f43"/>
              <a:gd name="f75" fmla="*/ f59 1 f42"/>
              <a:gd name="f76" fmla="*/ f60 1 f43"/>
              <a:gd name="f77" fmla="*/ f61 1 f42"/>
              <a:gd name="f78" fmla="*/ f62 1 f43"/>
              <a:gd name="f79" fmla="*/ f63 1 f42"/>
              <a:gd name="f80" fmla="*/ f64 1 f43"/>
              <a:gd name="f81" fmla="*/ f65 1 f42"/>
              <a:gd name="f82" fmla="*/ f66 1 f43"/>
              <a:gd name="f83" fmla="*/ f67 1 f42"/>
              <a:gd name="f84" fmla="*/ f68 1 f43"/>
              <a:gd name="f85" fmla="*/ f69 f33 1"/>
              <a:gd name="f86" fmla="*/ f70 f33 1"/>
              <a:gd name="f87" fmla="*/ f72 f34 1"/>
              <a:gd name="f88" fmla="*/ f71 f34 1"/>
              <a:gd name="f89" fmla="*/ f73 f33 1"/>
              <a:gd name="f90" fmla="*/ f74 f34 1"/>
              <a:gd name="f91" fmla="*/ f75 f33 1"/>
              <a:gd name="f92" fmla="*/ f76 f34 1"/>
              <a:gd name="f93" fmla="*/ f77 f33 1"/>
              <a:gd name="f94" fmla="*/ f78 f34 1"/>
              <a:gd name="f95" fmla="*/ f79 f33 1"/>
              <a:gd name="f96" fmla="*/ f80 f34 1"/>
              <a:gd name="f97" fmla="*/ f81 f33 1"/>
              <a:gd name="f98" fmla="*/ f82 f34 1"/>
              <a:gd name="f99" fmla="*/ f83 f33 1"/>
              <a:gd name="f100" fmla="*/ f84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89" y="f90"/>
              </a:cxn>
              <a:cxn ang="f56">
                <a:pos x="f91" y="f92"/>
              </a:cxn>
              <a:cxn ang="f56">
                <a:pos x="f93" y="f94"/>
              </a:cxn>
              <a:cxn ang="f56">
                <a:pos x="f95" y="f96"/>
              </a:cxn>
              <a:cxn ang="f56">
                <a:pos x="f97" y="f98"/>
              </a:cxn>
              <a:cxn ang="f56">
                <a:pos x="f99" y="f100"/>
              </a:cxn>
              <a:cxn ang="f56">
                <a:pos x="f89" y="f90"/>
              </a:cxn>
            </a:cxnLst>
            <a:rect l="f85" t="f88" r="f86" b="f87"/>
            <a:pathLst>
              <a:path w="30" h="51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7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5" y="f15"/>
                  <a:pt x="f16" y="f16"/>
                  <a:pt x="f26" y="f22"/>
                </a:cubicBezTo>
                <a:cubicBezTo>
                  <a:pt x="f27" y="f5"/>
                  <a:pt x="f27" y="f28"/>
                  <a:pt x="f23" y="f29"/>
                </a:cubicBezTo>
                <a:cubicBezTo>
                  <a:pt x="f30" y="f31"/>
                  <a:pt x="f6" y="f30"/>
                  <a:pt x="f8" y="f9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8" name="Freeform 126">
            <a:extLst>
              <a:ext uri="{FF2B5EF4-FFF2-40B4-BE49-F238E27FC236}">
                <a16:creationId xmlns:a16="http://schemas.microsoft.com/office/drawing/2014/main" id="{FEEB4ABE-A9BF-4482-B619-2A31BF25E14C}"/>
              </a:ext>
            </a:extLst>
          </p:cNvPr>
          <p:cNvSpPr/>
          <p:nvPr/>
        </p:nvSpPr>
        <p:spPr>
          <a:xfrm>
            <a:off x="8269284" y="1811334"/>
            <a:ext cx="312733" cy="312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3"/>
              <a:gd name="f7" fmla="val 96"/>
              <a:gd name="f8" fmla="val 42"/>
              <a:gd name="f9" fmla="val 150"/>
              <a:gd name="f10" fmla="val 97"/>
              <a:gd name="f11" fmla="val 45"/>
              <a:gd name="f12" fmla="val 44"/>
              <a:gd name="f13" fmla="val 2"/>
              <a:gd name="f14" fmla="val 1"/>
              <a:gd name="f15" fmla="val 146"/>
              <a:gd name="f16" fmla="val 46"/>
              <a:gd name="f17" fmla="val 192"/>
              <a:gd name="f18" fmla="val 149"/>
              <a:gd name="f19" fmla="val 123"/>
              <a:gd name="f20" fmla="val 112"/>
              <a:gd name="f21" fmla="val 133"/>
              <a:gd name="f22" fmla="val 109"/>
              <a:gd name="f23" fmla="val 141"/>
              <a:gd name="f24" fmla="val 115"/>
              <a:gd name="f25" fmla="val 155"/>
              <a:gd name="f26" fmla="val 161"/>
              <a:gd name="f27" fmla="val 106"/>
              <a:gd name="f28" fmla="val 98"/>
              <a:gd name="f29" fmla="val 92"/>
              <a:gd name="f30" fmla="val 156"/>
              <a:gd name="f31" fmla="val 89"/>
              <a:gd name="f32" fmla="val 88"/>
              <a:gd name="f33" fmla="val 137"/>
              <a:gd name="f34" fmla="val 87"/>
              <a:gd name="f35" fmla="val 134"/>
              <a:gd name="f36" fmla="val 82"/>
              <a:gd name="f37" fmla="val 143"/>
              <a:gd name="f38" fmla="val 71"/>
              <a:gd name="f39" fmla="val 67"/>
              <a:gd name="f40" fmla="val 148"/>
              <a:gd name="f41" fmla="val 61"/>
              <a:gd name="f42" fmla="val 56"/>
              <a:gd name="f43" fmla="val 138"/>
              <a:gd name="f44" fmla="val 51"/>
              <a:gd name="f45" fmla="val 132"/>
              <a:gd name="f46" fmla="val 52"/>
              <a:gd name="f47" fmla="val 127"/>
              <a:gd name="f48" fmla="val 122"/>
              <a:gd name="f49" fmla="val 60"/>
              <a:gd name="f50" fmla="val 117"/>
              <a:gd name="f51" fmla="val 64"/>
              <a:gd name="f52" fmla="val 111"/>
              <a:gd name="f53" fmla="val 69"/>
              <a:gd name="f54" fmla="val 53"/>
              <a:gd name="f55" fmla="val 110"/>
              <a:gd name="f56" fmla="val 39"/>
              <a:gd name="f57" fmla="val 107"/>
              <a:gd name="f58" fmla="val 33"/>
              <a:gd name="f59" fmla="val 99"/>
              <a:gd name="f60" fmla="val 32"/>
              <a:gd name="f61" fmla="val 31"/>
              <a:gd name="f62" fmla="val 86"/>
              <a:gd name="f63" fmla="val 38"/>
              <a:gd name="f64" fmla="val 80"/>
              <a:gd name="f65" fmla="val 59"/>
              <a:gd name="f66" fmla="val 47"/>
              <a:gd name="f67" fmla="val 50"/>
              <a:gd name="f68" fmla="val 55"/>
              <a:gd name="f69" fmla="val 66"/>
              <a:gd name="f70" fmla="val 57"/>
              <a:gd name="f71" fmla="val 63"/>
              <a:gd name="f72" fmla="val 74"/>
              <a:gd name="f73" fmla="val 81"/>
              <a:gd name="f74" fmla="val 83"/>
              <a:gd name="f75" fmla="val 75"/>
              <a:gd name="f76" fmla="val 95"/>
              <a:gd name="f77" fmla="val 30"/>
              <a:gd name="f78" fmla="val 104"/>
              <a:gd name="f79" fmla="val 113"/>
              <a:gd name="f80" fmla="val 118"/>
              <a:gd name="f81" fmla="val 124"/>
              <a:gd name="f82" fmla="val 43"/>
              <a:gd name="f83" fmla="val 131"/>
              <a:gd name="f84" fmla="val 49"/>
              <a:gd name="f85" fmla="val 144"/>
              <a:gd name="f86" fmla="val 62"/>
              <a:gd name="f87" fmla="val 72"/>
              <a:gd name="f88" fmla="val 125"/>
              <a:gd name="f89" fmla="val 79"/>
              <a:gd name="f90" fmla="val 140"/>
              <a:gd name="f91" fmla="val 147"/>
              <a:gd name="f92" fmla="val 154"/>
              <a:gd name="f93" fmla="val 85"/>
              <a:gd name="f94" fmla="val 94"/>
              <a:gd name="f95" fmla="val 102"/>
              <a:gd name="f96" fmla="val 105"/>
              <a:gd name="f97" fmla="val 136"/>
              <a:gd name="f98" fmla="val 135"/>
              <a:gd name="f99" fmla="val 142"/>
              <a:gd name="f100" fmla="val 130"/>
              <a:gd name="f101" fmla="val 121"/>
              <a:gd name="f102" fmla="val 128"/>
              <a:gd name="f103" fmla="+- 0 0 -90"/>
              <a:gd name="f104" fmla="*/ f3 1 193"/>
              <a:gd name="f105" fmla="*/ f4 1 193"/>
              <a:gd name="f106" fmla="val f5"/>
              <a:gd name="f107" fmla="val f6"/>
              <a:gd name="f108" fmla="*/ f103 f0 1"/>
              <a:gd name="f109" fmla="+- f107 0 f106"/>
              <a:gd name="f110" fmla="*/ f108 1 f2"/>
              <a:gd name="f111" fmla="*/ f109 1 193"/>
              <a:gd name="f112" fmla="*/ 96 f109 1"/>
              <a:gd name="f113" fmla="*/ 193 f109 1"/>
              <a:gd name="f114" fmla="*/ 0 f109 1"/>
              <a:gd name="f115" fmla="*/ 97 f109 1"/>
              <a:gd name="f116" fmla="*/ 1 f109 1"/>
              <a:gd name="f117" fmla="*/ 123 f109 1"/>
              <a:gd name="f118" fmla="*/ 112 f109 1"/>
              <a:gd name="f119" fmla="*/ 149 f109 1"/>
              <a:gd name="f120" fmla="*/ 161 f109 1"/>
              <a:gd name="f121" fmla="*/ 98 f109 1"/>
              <a:gd name="f122" fmla="*/ 150 f109 1"/>
              <a:gd name="f123" fmla="*/ 88 f109 1"/>
              <a:gd name="f124" fmla="*/ 143 f109 1"/>
              <a:gd name="f125" fmla="*/ 71 f109 1"/>
              <a:gd name="f126" fmla="*/ 56 f109 1"/>
              <a:gd name="f127" fmla="*/ 127 f109 1"/>
              <a:gd name="f128" fmla="*/ 111 f109 1"/>
              <a:gd name="f129" fmla="*/ 69 f109 1"/>
              <a:gd name="f130" fmla="*/ 46 f109 1"/>
              <a:gd name="f131" fmla="*/ 99 f109 1"/>
              <a:gd name="f132" fmla="*/ 32 f109 1"/>
              <a:gd name="f133" fmla="*/ 86 f109 1"/>
              <a:gd name="f134" fmla="*/ 45 f109 1"/>
              <a:gd name="f135" fmla="*/ 51 f109 1"/>
              <a:gd name="f136" fmla="*/ 50 f109 1"/>
              <a:gd name="f137" fmla="*/ 55 f109 1"/>
              <a:gd name="f138" fmla="*/ 66 f109 1"/>
              <a:gd name="f139" fmla="*/ 63 f109 1"/>
              <a:gd name="f140" fmla="*/ 81 f109 1"/>
              <a:gd name="f141" fmla="*/ 95 f109 1"/>
              <a:gd name="f142" fmla="*/ 109 f109 1"/>
              <a:gd name="f143" fmla="*/ 118 f109 1"/>
              <a:gd name="f144" fmla="*/ 49 f109 1"/>
              <a:gd name="f145" fmla="*/ 137 f109 1"/>
              <a:gd name="f146" fmla="*/ 134 f109 1"/>
              <a:gd name="f147" fmla="*/ 80 f109 1"/>
              <a:gd name="f148" fmla="*/ 147 f109 1"/>
              <a:gd name="f149" fmla="*/ 94 f109 1"/>
              <a:gd name="f150" fmla="*/ 105 f109 1"/>
              <a:gd name="f151" fmla="*/ 148 f109 1"/>
              <a:gd name="f152" fmla="*/ 142 f109 1"/>
              <a:gd name="f153" fmla="*/ 136 f109 1"/>
              <a:gd name="f154" fmla="*/ 144 f109 1"/>
              <a:gd name="f155" fmla="*/ 125 f109 1"/>
              <a:gd name="f156" fmla="+- f110 0 f1"/>
              <a:gd name="f157" fmla="*/ f112 1 193"/>
              <a:gd name="f158" fmla="*/ f113 1 193"/>
              <a:gd name="f159" fmla="*/ f114 1 193"/>
              <a:gd name="f160" fmla="*/ f115 1 193"/>
              <a:gd name="f161" fmla="*/ f116 1 193"/>
              <a:gd name="f162" fmla="*/ f117 1 193"/>
              <a:gd name="f163" fmla="*/ f118 1 193"/>
              <a:gd name="f164" fmla="*/ f119 1 193"/>
              <a:gd name="f165" fmla="*/ f120 1 193"/>
              <a:gd name="f166" fmla="*/ f121 1 193"/>
              <a:gd name="f167" fmla="*/ f122 1 193"/>
              <a:gd name="f168" fmla="*/ f123 1 193"/>
              <a:gd name="f169" fmla="*/ f124 1 193"/>
              <a:gd name="f170" fmla="*/ f125 1 193"/>
              <a:gd name="f171" fmla="*/ f126 1 193"/>
              <a:gd name="f172" fmla="*/ f127 1 193"/>
              <a:gd name="f173" fmla="*/ f128 1 193"/>
              <a:gd name="f174" fmla="*/ f129 1 193"/>
              <a:gd name="f175" fmla="*/ f130 1 193"/>
              <a:gd name="f176" fmla="*/ f131 1 193"/>
              <a:gd name="f177" fmla="*/ f132 1 193"/>
              <a:gd name="f178" fmla="*/ f133 1 193"/>
              <a:gd name="f179" fmla="*/ f134 1 193"/>
              <a:gd name="f180" fmla="*/ f135 1 193"/>
              <a:gd name="f181" fmla="*/ f136 1 193"/>
              <a:gd name="f182" fmla="*/ f137 1 193"/>
              <a:gd name="f183" fmla="*/ f138 1 193"/>
              <a:gd name="f184" fmla="*/ f139 1 193"/>
              <a:gd name="f185" fmla="*/ f140 1 193"/>
              <a:gd name="f186" fmla="*/ f141 1 193"/>
              <a:gd name="f187" fmla="*/ f142 1 193"/>
              <a:gd name="f188" fmla="*/ f143 1 193"/>
              <a:gd name="f189" fmla="*/ f144 1 193"/>
              <a:gd name="f190" fmla="*/ f145 1 193"/>
              <a:gd name="f191" fmla="*/ f146 1 193"/>
              <a:gd name="f192" fmla="*/ f147 1 193"/>
              <a:gd name="f193" fmla="*/ f148 1 193"/>
              <a:gd name="f194" fmla="*/ f149 1 193"/>
              <a:gd name="f195" fmla="*/ f150 1 193"/>
              <a:gd name="f196" fmla="*/ f151 1 193"/>
              <a:gd name="f197" fmla="*/ f152 1 193"/>
              <a:gd name="f198" fmla="*/ f153 1 193"/>
              <a:gd name="f199" fmla="*/ f154 1 193"/>
              <a:gd name="f200" fmla="*/ f155 1 193"/>
              <a:gd name="f201" fmla="*/ 0 1 f111"/>
              <a:gd name="f202" fmla="*/ f107 1 f111"/>
              <a:gd name="f203" fmla="*/ f157 1 f111"/>
              <a:gd name="f204" fmla="*/ f158 1 f111"/>
              <a:gd name="f205" fmla="*/ f159 1 f111"/>
              <a:gd name="f206" fmla="*/ f160 1 f111"/>
              <a:gd name="f207" fmla="*/ f161 1 f111"/>
              <a:gd name="f208" fmla="*/ f162 1 f111"/>
              <a:gd name="f209" fmla="*/ f163 1 f111"/>
              <a:gd name="f210" fmla="*/ f164 1 f111"/>
              <a:gd name="f211" fmla="*/ f165 1 f111"/>
              <a:gd name="f212" fmla="*/ f166 1 f111"/>
              <a:gd name="f213" fmla="*/ f167 1 f111"/>
              <a:gd name="f214" fmla="*/ f168 1 f111"/>
              <a:gd name="f215" fmla="*/ f169 1 f111"/>
              <a:gd name="f216" fmla="*/ f170 1 f111"/>
              <a:gd name="f217" fmla="*/ f171 1 f111"/>
              <a:gd name="f218" fmla="*/ f172 1 f111"/>
              <a:gd name="f219" fmla="*/ f173 1 f111"/>
              <a:gd name="f220" fmla="*/ f174 1 f111"/>
              <a:gd name="f221" fmla="*/ f175 1 f111"/>
              <a:gd name="f222" fmla="*/ f176 1 f111"/>
              <a:gd name="f223" fmla="*/ f177 1 f111"/>
              <a:gd name="f224" fmla="*/ f178 1 f111"/>
              <a:gd name="f225" fmla="*/ f179 1 f111"/>
              <a:gd name="f226" fmla="*/ f180 1 f111"/>
              <a:gd name="f227" fmla="*/ f181 1 f111"/>
              <a:gd name="f228" fmla="*/ f182 1 f111"/>
              <a:gd name="f229" fmla="*/ f183 1 f111"/>
              <a:gd name="f230" fmla="*/ f184 1 f111"/>
              <a:gd name="f231" fmla="*/ f185 1 f111"/>
              <a:gd name="f232" fmla="*/ f186 1 f111"/>
              <a:gd name="f233" fmla="*/ f187 1 f111"/>
              <a:gd name="f234" fmla="*/ f188 1 f111"/>
              <a:gd name="f235" fmla="*/ f189 1 f111"/>
              <a:gd name="f236" fmla="*/ f190 1 f111"/>
              <a:gd name="f237" fmla="*/ f191 1 f111"/>
              <a:gd name="f238" fmla="*/ f192 1 f111"/>
              <a:gd name="f239" fmla="*/ f193 1 f111"/>
              <a:gd name="f240" fmla="*/ f194 1 f111"/>
              <a:gd name="f241" fmla="*/ f195 1 f111"/>
              <a:gd name="f242" fmla="*/ f196 1 f111"/>
              <a:gd name="f243" fmla="*/ f197 1 f111"/>
              <a:gd name="f244" fmla="*/ f198 1 f111"/>
              <a:gd name="f245" fmla="*/ f199 1 f111"/>
              <a:gd name="f246" fmla="*/ f200 1 f111"/>
              <a:gd name="f247" fmla="*/ f201 f104 1"/>
              <a:gd name="f248" fmla="*/ f202 f104 1"/>
              <a:gd name="f249" fmla="*/ f202 f105 1"/>
              <a:gd name="f250" fmla="*/ f201 f105 1"/>
              <a:gd name="f251" fmla="*/ f203 f104 1"/>
              <a:gd name="f252" fmla="*/ f204 f105 1"/>
              <a:gd name="f253" fmla="*/ f205 f104 1"/>
              <a:gd name="f254" fmla="*/ f206 f105 1"/>
              <a:gd name="f255" fmla="*/ f207 f105 1"/>
              <a:gd name="f256" fmla="*/ f204 f104 1"/>
              <a:gd name="f257" fmla="*/ f208 f104 1"/>
              <a:gd name="f258" fmla="*/ f209 f105 1"/>
              <a:gd name="f259" fmla="*/ f210 f104 1"/>
              <a:gd name="f260" fmla="*/ f211 f104 1"/>
              <a:gd name="f261" fmla="*/ f212 f105 1"/>
              <a:gd name="f262" fmla="*/ f213 f104 1"/>
              <a:gd name="f263" fmla="*/ f214 f105 1"/>
              <a:gd name="f264" fmla="*/ f215 f104 1"/>
              <a:gd name="f265" fmla="*/ f216 f105 1"/>
              <a:gd name="f266" fmla="*/ f217 f105 1"/>
              <a:gd name="f267" fmla="*/ f218 f104 1"/>
              <a:gd name="f268" fmla="*/ f219 f104 1"/>
              <a:gd name="f269" fmla="*/ f220 f105 1"/>
              <a:gd name="f270" fmla="*/ f221 f105 1"/>
              <a:gd name="f271" fmla="*/ f222 f104 1"/>
              <a:gd name="f272" fmla="*/ f223 f105 1"/>
              <a:gd name="f273" fmla="*/ f224 f104 1"/>
              <a:gd name="f274" fmla="*/ f225 f105 1"/>
              <a:gd name="f275" fmla="*/ f216 f104 1"/>
              <a:gd name="f276" fmla="*/ f226 f105 1"/>
              <a:gd name="f277" fmla="*/ f217 f104 1"/>
              <a:gd name="f278" fmla="*/ f227 f105 1"/>
              <a:gd name="f279" fmla="*/ f228 f104 1"/>
              <a:gd name="f280" fmla="*/ f229 f105 1"/>
              <a:gd name="f281" fmla="*/ f230 f104 1"/>
              <a:gd name="f282" fmla="*/ f231 f105 1"/>
              <a:gd name="f283" fmla="*/ f223 f104 1"/>
              <a:gd name="f284" fmla="*/ f232 f105 1"/>
              <a:gd name="f285" fmla="*/ f233 f105 1"/>
              <a:gd name="f286" fmla="*/ f227 f104 1"/>
              <a:gd name="f287" fmla="*/ f234 f105 1"/>
              <a:gd name="f288" fmla="*/ f235 f104 1"/>
              <a:gd name="f289" fmla="*/ f236 f105 1"/>
              <a:gd name="f290" fmla="*/ f220 f104 1"/>
              <a:gd name="f291" fmla="*/ f237 f105 1"/>
              <a:gd name="f292" fmla="*/ f238 f104 1"/>
              <a:gd name="f293" fmla="*/ f218 f105 1"/>
              <a:gd name="f294" fmla="*/ f239 f105 1"/>
              <a:gd name="f295" fmla="*/ f240 f104 1"/>
              <a:gd name="f296" fmla="*/ f211 f105 1"/>
              <a:gd name="f297" fmla="*/ f241 f104 1"/>
              <a:gd name="f298" fmla="*/ f242 f105 1"/>
              <a:gd name="f299" fmla="*/ f234 f104 1"/>
              <a:gd name="f300" fmla="*/ f243 f105 1"/>
              <a:gd name="f301" fmla="*/ f244 f104 1"/>
              <a:gd name="f302" fmla="*/ f245 f105 1"/>
              <a:gd name="f303" fmla="*/ f237 f104 1"/>
              <a:gd name="f304" fmla="*/ f246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6">
                <a:pos x="f251" y="f252"/>
              </a:cxn>
              <a:cxn ang="f156">
                <a:pos x="f253" y="f254"/>
              </a:cxn>
              <a:cxn ang="f156">
                <a:pos x="f251" y="f255"/>
              </a:cxn>
              <a:cxn ang="f156">
                <a:pos x="f256" y="f254"/>
              </a:cxn>
              <a:cxn ang="f156">
                <a:pos x="f251" y="f252"/>
              </a:cxn>
              <a:cxn ang="f156">
                <a:pos x="f257" y="f258"/>
              </a:cxn>
              <a:cxn ang="f156">
                <a:pos x="f259" y="f258"/>
              </a:cxn>
              <a:cxn ang="f156">
                <a:pos x="f260" y="f261"/>
              </a:cxn>
              <a:cxn ang="f156">
                <a:pos x="f262" y="f263"/>
              </a:cxn>
              <a:cxn ang="f156">
                <a:pos x="f264" y="f265"/>
              </a:cxn>
              <a:cxn ang="f156">
                <a:pos x="f264" y="f266"/>
              </a:cxn>
              <a:cxn ang="f156">
                <a:pos x="f267" y="f266"/>
              </a:cxn>
              <a:cxn ang="f156">
                <a:pos x="f268" y="f269"/>
              </a:cxn>
              <a:cxn ang="f156">
                <a:pos x="f268" y="f270"/>
              </a:cxn>
              <a:cxn ang="f156">
                <a:pos x="f271" y="f272"/>
              </a:cxn>
              <a:cxn ang="f156">
                <a:pos x="f273" y="f274"/>
              </a:cxn>
              <a:cxn ang="f156">
                <a:pos x="f275" y="f276"/>
              </a:cxn>
              <a:cxn ang="f156">
                <a:pos x="f277" y="f278"/>
              </a:cxn>
              <a:cxn ang="f156">
                <a:pos x="f279" y="f280"/>
              </a:cxn>
              <a:cxn ang="f156">
                <a:pos x="f281" y="f282"/>
              </a:cxn>
              <a:cxn ang="f156">
                <a:pos x="f283" y="f284"/>
              </a:cxn>
              <a:cxn ang="f156">
                <a:pos x="f279" y="f285"/>
              </a:cxn>
              <a:cxn ang="f156">
                <a:pos x="f286" y="f287"/>
              </a:cxn>
              <a:cxn ang="f156">
                <a:pos x="f288" y="f289"/>
              </a:cxn>
              <a:cxn ang="f156">
                <a:pos x="f290" y="f291"/>
              </a:cxn>
              <a:cxn ang="f156">
                <a:pos x="f292" y="f293"/>
              </a:cxn>
              <a:cxn ang="f156">
                <a:pos x="f292" y="f294"/>
              </a:cxn>
              <a:cxn ang="f156">
                <a:pos x="f295" y="f296"/>
              </a:cxn>
              <a:cxn ang="f156">
                <a:pos x="f297" y="f298"/>
              </a:cxn>
              <a:cxn ang="f156">
                <a:pos x="f299" y="f300"/>
              </a:cxn>
              <a:cxn ang="f156">
                <a:pos x="f301" y="f302"/>
              </a:cxn>
              <a:cxn ang="f156">
                <a:pos x="f303" y="f304"/>
              </a:cxn>
              <a:cxn ang="f156">
                <a:pos x="f257" y="f258"/>
              </a:cxn>
            </a:cxnLst>
            <a:rect l="f247" t="f250" r="f248" b="f249"/>
            <a:pathLst>
              <a:path w="193" h="193">
                <a:moveTo>
                  <a:pt x="f7" y="f6"/>
                </a:moveTo>
                <a:cubicBezTo>
                  <a:pt x="f8" y="f6"/>
                  <a:pt x="f5" y="f9"/>
                  <a:pt x="f5" y="f10"/>
                </a:cubicBezTo>
                <a:cubicBezTo>
                  <a:pt x="f5" y="f11"/>
                  <a:pt x="f12" y="f13"/>
                  <a:pt x="f7" y="f14"/>
                </a:cubicBezTo>
                <a:cubicBezTo>
                  <a:pt x="f15" y="f5"/>
                  <a:pt x="f6" y="f16"/>
                  <a:pt x="f6" y="f10"/>
                </a:cubicBezTo>
                <a:cubicBezTo>
                  <a:pt x="f17" y="f9"/>
                  <a:pt x="f18" y="f6"/>
                  <a:pt x="f7" y="f6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18" y="f20"/>
                </a:cubicBezTo>
                <a:cubicBezTo>
                  <a:pt x="f25" y="f22"/>
                  <a:pt x="f26" y="f27"/>
                  <a:pt x="f26" y="f28"/>
                </a:cubicBezTo>
                <a:cubicBezTo>
                  <a:pt x="f26" y="f29"/>
                  <a:pt x="f30" y="f31"/>
                  <a:pt x="f9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15" y="f39"/>
                  <a:pt x="f40" y="f41"/>
                  <a:pt x="f37" y="f42"/>
                </a:cubicBezTo>
                <a:cubicBezTo>
                  <a:pt x="f43" y="f44"/>
                  <a:pt x="f45" y="f46"/>
                  <a:pt x="f47" y="f42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2" y="f49"/>
                  <a:pt x="f52" y="f54"/>
                  <a:pt x="f52" y="f16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31" y="f61"/>
                  <a:pt x="f62" y="f63"/>
                  <a:pt x="f62" y="f11"/>
                </a:cubicBezTo>
                <a:cubicBezTo>
                  <a:pt x="f62" y="f41"/>
                  <a:pt x="f64" y="f65"/>
                  <a:pt x="f38" y="f44"/>
                </a:cubicBezTo>
                <a:cubicBezTo>
                  <a:pt x="f39" y="f66"/>
                  <a:pt x="f41" y="f11"/>
                  <a:pt x="f42" y="f67"/>
                </a:cubicBezTo>
                <a:cubicBezTo>
                  <a:pt x="f44" y="f68"/>
                  <a:pt x="f46" y="f49"/>
                  <a:pt x="f68" y="f69"/>
                </a:cubicBezTo>
                <a:cubicBezTo>
                  <a:pt x="f70" y="f38"/>
                  <a:pt x="f71" y="f72"/>
                  <a:pt x="f71" y="f73"/>
                </a:cubicBezTo>
                <a:cubicBezTo>
                  <a:pt x="f46" y="f74"/>
                  <a:pt x="f58" y="f75"/>
                  <a:pt x="f60" y="f76"/>
                </a:cubicBezTo>
                <a:cubicBezTo>
                  <a:pt x="f77" y="f55"/>
                  <a:pt x="f66" y="f78"/>
                  <a:pt x="f68" y="f22"/>
                </a:cubicBezTo>
                <a:cubicBezTo>
                  <a:pt x="f42" y="f79"/>
                  <a:pt x="f46" y="f24"/>
                  <a:pt x="f67" y="f80"/>
                </a:cubicBezTo>
                <a:cubicBezTo>
                  <a:pt x="f16" y="f81"/>
                  <a:pt x="f82" y="f83"/>
                  <a:pt x="f84" y="f33"/>
                </a:cubicBezTo>
                <a:cubicBezTo>
                  <a:pt x="f42" y="f85"/>
                  <a:pt x="f86" y="f43"/>
                  <a:pt x="f53" y="f35"/>
                </a:cubicBezTo>
                <a:cubicBezTo>
                  <a:pt x="f87" y="f83"/>
                  <a:pt x="f72" y="f88"/>
                  <a:pt x="f64" y="f47"/>
                </a:cubicBezTo>
                <a:cubicBezTo>
                  <a:pt x="f64" y="f35"/>
                  <a:pt x="f89" y="f90"/>
                  <a:pt x="f64" y="f91"/>
                </a:cubicBezTo>
                <a:cubicBezTo>
                  <a:pt x="f73" y="f92"/>
                  <a:pt x="f93" y="f26"/>
                  <a:pt x="f94" y="f26"/>
                </a:cubicBezTo>
                <a:cubicBezTo>
                  <a:pt x="f95" y="f26"/>
                  <a:pt x="f78" y="f25"/>
                  <a:pt x="f96" y="f40"/>
                </a:cubicBezTo>
                <a:cubicBezTo>
                  <a:pt x="f96" y="f97"/>
                  <a:pt x="f22" y="f98"/>
                  <a:pt x="f80" y="f99"/>
                </a:cubicBezTo>
                <a:cubicBezTo>
                  <a:pt x="f19" y="f91"/>
                  <a:pt x="f100" y="f18"/>
                  <a:pt x="f97" y="f85"/>
                </a:cubicBezTo>
                <a:cubicBezTo>
                  <a:pt x="f99" y="f33"/>
                  <a:pt x="f43" y="f83"/>
                  <a:pt x="f35" y="f88"/>
                </a:cubicBezTo>
                <a:cubicBezTo>
                  <a:pt x="f83" y="f101"/>
                  <a:pt x="f102" y="f80"/>
                  <a:pt x="f19" y="f20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9" name="Freeform 127">
            <a:extLst>
              <a:ext uri="{FF2B5EF4-FFF2-40B4-BE49-F238E27FC236}">
                <a16:creationId xmlns:a16="http://schemas.microsoft.com/office/drawing/2014/main" id="{0B9366B2-DB03-4DD1-822E-4115EA4C999A}"/>
              </a:ext>
            </a:extLst>
          </p:cNvPr>
          <p:cNvSpPr/>
          <p:nvPr/>
        </p:nvSpPr>
        <p:spPr>
          <a:xfrm>
            <a:off x="7589840" y="1811334"/>
            <a:ext cx="312733" cy="312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3"/>
              <a:gd name="f7" fmla="val 97"/>
              <a:gd name="f8" fmla="val 44"/>
              <a:gd name="f9" fmla="val 1"/>
              <a:gd name="f10" fmla="val 151"/>
              <a:gd name="f11" fmla="val 98"/>
              <a:gd name="f12" fmla="val 45"/>
              <a:gd name="f13" fmla="val 46"/>
              <a:gd name="f14" fmla="val 149"/>
              <a:gd name="f15" fmla="val 2"/>
              <a:gd name="f16" fmla="val 47"/>
              <a:gd name="f17" fmla="val 150"/>
              <a:gd name="f18" fmla="val 80"/>
              <a:gd name="f19" fmla="val 126"/>
              <a:gd name="f20" fmla="val 134"/>
              <a:gd name="f21" fmla="val 141"/>
              <a:gd name="f22" fmla="val 81"/>
              <a:gd name="f23" fmla="val 148"/>
              <a:gd name="f24" fmla="val 155"/>
              <a:gd name="f25" fmla="val 86"/>
              <a:gd name="f26" fmla="val 161"/>
              <a:gd name="f27" fmla="val 93"/>
              <a:gd name="f28" fmla="val 101"/>
              <a:gd name="f29" fmla="val 162"/>
              <a:gd name="f30" fmla="val 104"/>
              <a:gd name="f31" fmla="val 156"/>
              <a:gd name="f32" fmla="val 105"/>
              <a:gd name="f33" fmla="val 136"/>
              <a:gd name="f34" fmla="val 110"/>
              <a:gd name="f35" fmla="val 135"/>
              <a:gd name="f36" fmla="val 120"/>
              <a:gd name="f37" fmla="val 143"/>
              <a:gd name="f38" fmla="val 125"/>
              <a:gd name="f39" fmla="val 147"/>
              <a:gd name="f40" fmla="val 131"/>
              <a:gd name="f41" fmla="val 144"/>
              <a:gd name="f42" fmla="val 139"/>
              <a:gd name="f43" fmla="val 133"/>
              <a:gd name="f44" fmla="val 127"/>
              <a:gd name="f45" fmla="val 122"/>
              <a:gd name="f46" fmla="val 119"/>
              <a:gd name="f47" fmla="val 111"/>
              <a:gd name="f48" fmla="val 112"/>
              <a:gd name="f49" fmla="val 140"/>
              <a:gd name="f50" fmla="val 113"/>
              <a:gd name="f51" fmla="val 154"/>
              <a:gd name="f52" fmla="val 160"/>
              <a:gd name="f53" fmla="val 108"/>
              <a:gd name="f54" fmla="val 100"/>
              <a:gd name="f55" fmla="val 91"/>
              <a:gd name="f56" fmla="val 89"/>
              <a:gd name="f57" fmla="val 87"/>
              <a:gd name="f58" fmla="val 145"/>
              <a:gd name="f59" fmla="val 142"/>
              <a:gd name="f60" fmla="val 85"/>
              <a:gd name="f61" fmla="val 138"/>
              <a:gd name="f62" fmla="val 84"/>
              <a:gd name="f63" fmla="val 74"/>
              <a:gd name="f64" fmla="val 65"/>
              <a:gd name="f65" fmla="val 56"/>
              <a:gd name="f66" fmla="val 129"/>
              <a:gd name="f67" fmla="val 64"/>
              <a:gd name="f68" fmla="val 67"/>
              <a:gd name="f69" fmla="val 60"/>
              <a:gd name="f70" fmla="val 53"/>
              <a:gd name="f71" fmla="val 38"/>
              <a:gd name="f72" fmla="val 107"/>
              <a:gd name="f73" fmla="val 33"/>
              <a:gd name="f74" fmla="val 99"/>
              <a:gd name="f75" fmla="val 32"/>
              <a:gd name="f76" fmla="val 90"/>
              <a:gd name="f77" fmla="val 31"/>
              <a:gd name="f78" fmla="val 59"/>
              <a:gd name="f79" fmla="val 83"/>
              <a:gd name="f80" fmla="val 61"/>
              <a:gd name="f81" fmla="val 73"/>
              <a:gd name="f82" fmla="val 52"/>
              <a:gd name="f83" fmla="val 68"/>
              <a:gd name="f84" fmla="val 51"/>
              <a:gd name="f85" fmla="val 57"/>
              <a:gd name="f86" fmla="val 63"/>
              <a:gd name="f87" fmla="val 69"/>
              <a:gd name="f88" fmla="val 72"/>
              <a:gd name="f89" fmla="val 75"/>
              <a:gd name="f90" fmla="val 48"/>
              <a:gd name="f91" fmla="val 78"/>
              <a:gd name="f92" fmla="val 41"/>
              <a:gd name="f93" fmla="val 82"/>
              <a:gd name="f94" fmla="val 35"/>
              <a:gd name="f95" fmla="val 96"/>
              <a:gd name="f96" fmla="val 103"/>
              <a:gd name="f97" fmla="val 37"/>
              <a:gd name="f98" fmla="val 42"/>
              <a:gd name="f99" fmla="val 106"/>
              <a:gd name="f100" fmla="val 118"/>
              <a:gd name="f101" fmla="val 39"/>
              <a:gd name="f102" fmla="val 128"/>
              <a:gd name="f103" fmla="val 50"/>
              <a:gd name="f104" fmla="val 137"/>
              <a:gd name="f105" fmla="+- 0 0 -90"/>
              <a:gd name="f106" fmla="*/ f3 1 193"/>
              <a:gd name="f107" fmla="*/ f4 1 193"/>
              <a:gd name="f108" fmla="val f5"/>
              <a:gd name="f109" fmla="val f6"/>
              <a:gd name="f110" fmla="*/ f105 f0 1"/>
              <a:gd name="f111" fmla="+- f109 0 f108"/>
              <a:gd name="f112" fmla="*/ f110 1 f2"/>
              <a:gd name="f113" fmla="*/ f111 1 193"/>
              <a:gd name="f114" fmla="*/ 97 f111 1"/>
              <a:gd name="f115" fmla="*/ 193 f111 1"/>
              <a:gd name="f116" fmla="*/ 1 f111 1"/>
              <a:gd name="f117" fmla="*/ 98 f111 1"/>
              <a:gd name="f118" fmla="*/ 80 f111 1"/>
              <a:gd name="f119" fmla="*/ 126 f111 1"/>
              <a:gd name="f120" fmla="*/ 81 f111 1"/>
              <a:gd name="f121" fmla="*/ 148 f111 1"/>
              <a:gd name="f122" fmla="*/ 93 f111 1"/>
              <a:gd name="f123" fmla="*/ 161 f111 1"/>
              <a:gd name="f124" fmla="*/ 105 f111 1"/>
              <a:gd name="f125" fmla="*/ 150 f111 1"/>
              <a:gd name="f126" fmla="*/ 120 f111 1"/>
              <a:gd name="f127" fmla="*/ 143 f111 1"/>
              <a:gd name="f128" fmla="*/ 136 f111 1"/>
              <a:gd name="f129" fmla="*/ 144 f111 1"/>
              <a:gd name="f130" fmla="*/ 127 f111 1"/>
              <a:gd name="f131" fmla="*/ 111 f111 1"/>
              <a:gd name="f132" fmla="*/ 147 f111 1"/>
              <a:gd name="f133" fmla="*/ 112 f111 1"/>
              <a:gd name="f134" fmla="*/ 100 f111 1"/>
              <a:gd name="f135" fmla="*/ 149 f111 1"/>
              <a:gd name="f136" fmla="*/ 87 f111 1"/>
              <a:gd name="f137" fmla="*/ 138 f111 1"/>
              <a:gd name="f138" fmla="*/ 84 f111 1"/>
              <a:gd name="f139" fmla="*/ 142 f111 1"/>
              <a:gd name="f140" fmla="*/ 56 f111 1"/>
              <a:gd name="f141" fmla="*/ 67 f111 1"/>
              <a:gd name="f142" fmla="*/ 46 f111 1"/>
              <a:gd name="f143" fmla="*/ 99 f111 1"/>
              <a:gd name="f144" fmla="*/ 32 f111 1"/>
              <a:gd name="f145" fmla="*/ 86 f111 1"/>
              <a:gd name="f146" fmla="*/ 73 f111 1"/>
              <a:gd name="f147" fmla="*/ 52 f111 1"/>
              <a:gd name="f148" fmla="*/ 51 f111 1"/>
              <a:gd name="f149" fmla="*/ 57 f111 1"/>
              <a:gd name="f150" fmla="*/ 69 f111 1"/>
              <a:gd name="f151" fmla="*/ 64 f111 1"/>
              <a:gd name="f152" fmla="*/ 41 f111 1"/>
              <a:gd name="f153" fmla="*/ 82 f111 1"/>
              <a:gd name="f154" fmla="*/ 31 f111 1"/>
              <a:gd name="f155" fmla="*/ 96 f111 1"/>
              <a:gd name="f156" fmla="*/ 42 f111 1"/>
              <a:gd name="f157" fmla="*/ 106 f111 1"/>
              <a:gd name="f158" fmla="*/ 110 f111 1"/>
              <a:gd name="f159" fmla="*/ 50 f111 1"/>
              <a:gd name="f160" fmla="*/ 137 f111 1"/>
              <a:gd name="f161" fmla="+- f112 0 f1"/>
              <a:gd name="f162" fmla="*/ f114 1 193"/>
              <a:gd name="f163" fmla="*/ f115 1 193"/>
              <a:gd name="f164" fmla="*/ f116 1 193"/>
              <a:gd name="f165" fmla="*/ f117 1 193"/>
              <a:gd name="f166" fmla="*/ f118 1 193"/>
              <a:gd name="f167" fmla="*/ f119 1 193"/>
              <a:gd name="f168" fmla="*/ f120 1 193"/>
              <a:gd name="f169" fmla="*/ f121 1 193"/>
              <a:gd name="f170" fmla="*/ f122 1 193"/>
              <a:gd name="f171" fmla="*/ f123 1 193"/>
              <a:gd name="f172" fmla="*/ f124 1 193"/>
              <a:gd name="f173" fmla="*/ f125 1 193"/>
              <a:gd name="f174" fmla="*/ f126 1 193"/>
              <a:gd name="f175" fmla="*/ f127 1 193"/>
              <a:gd name="f176" fmla="*/ f128 1 193"/>
              <a:gd name="f177" fmla="*/ f129 1 193"/>
              <a:gd name="f178" fmla="*/ f130 1 193"/>
              <a:gd name="f179" fmla="*/ f131 1 193"/>
              <a:gd name="f180" fmla="*/ f132 1 193"/>
              <a:gd name="f181" fmla="*/ f133 1 193"/>
              <a:gd name="f182" fmla="*/ f134 1 193"/>
              <a:gd name="f183" fmla="*/ f135 1 193"/>
              <a:gd name="f184" fmla="*/ f136 1 193"/>
              <a:gd name="f185" fmla="*/ f137 1 193"/>
              <a:gd name="f186" fmla="*/ f138 1 193"/>
              <a:gd name="f187" fmla="*/ f139 1 193"/>
              <a:gd name="f188" fmla="*/ f140 1 193"/>
              <a:gd name="f189" fmla="*/ f141 1 193"/>
              <a:gd name="f190" fmla="*/ f142 1 193"/>
              <a:gd name="f191" fmla="*/ f143 1 193"/>
              <a:gd name="f192" fmla="*/ f144 1 193"/>
              <a:gd name="f193" fmla="*/ f145 1 193"/>
              <a:gd name="f194" fmla="*/ f146 1 193"/>
              <a:gd name="f195" fmla="*/ f147 1 193"/>
              <a:gd name="f196" fmla="*/ f148 1 193"/>
              <a:gd name="f197" fmla="*/ f149 1 193"/>
              <a:gd name="f198" fmla="*/ f150 1 193"/>
              <a:gd name="f199" fmla="*/ f151 1 193"/>
              <a:gd name="f200" fmla="*/ f152 1 193"/>
              <a:gd name="f201" fmla="*/ f153 1 193"/>
              <a:gd name="f202" fmla="*/ f154 1 193"/>
              <a:gd name="f203" fmla="*/ f155 1 193"/>
              <a:gd name="f204" fmla="*/ f156 1 193"/>
              <a:gd name="f205" fmla="*/ f157 1 193"/>
              <a:gd name="f206" fmla="*/ f158 1 193"/>
              <a:gd name="f207" fmla="*/ f159 1 193"/>
              <a:gd name="f208" fmla="*/ f160 1 193"/>
              <a:gd name="f209" fmla="*/ 0 1 f113"/>
              <a:gd name="f210" fmla="*/ f109 1 f113"/>
              <a:gd name="f211" fmla="*/ f162 1 f113"/>
              <a:gd name="f212" fmla="*/ f163 1 f113"/>
              <a:gd name="f213" fmla="*/ f164 1 f113"/>
              <a:gd name="f214" fmla="*/ f165 1 f113"/>
              <a:gd name="f215" fmla="*/ f166 1 f113"/>
              <a:gd name="f216" fmla="*/ f167 1 f113"/>
              <a:gd name="f217" fmla="*/ f168 1 f113"/>
              <a:gd name="f218" fmla="*/ f169 1 f113"/>
              <a:gd name="f219" fmla="*/ f170 1 f113"/>
              <a:gd name="f220" fmla="*/ f171 1 f113"/>
              <a:gd name="f221" fmla="*/ f172 1 f113"/>
              <a:gd name="f222" fmla="*/ f173 1 f113"/>
              <a:gd name="f223" fmla="*/ f174 1 f113"/>
              <a:gd name="f224" fmla="*/ f175 1 f113"/>
              <a:gd name="f225" fmla="*/ f176 1 f113"/>
              <a:gd name="f226" fmla="*/ f177 1 f113"/>
              <a:gd name="f227" fmla="*/ f178 1 f113"/>
              <a:gd name="f228" fmla="*/ f179 1 f113"/>
              <a:gd name="f229" fmla="*/ f180 1 f113"/>
              <a:gd name="f230" fmla="*/ f181 1 f113"/>
              <a:gd name="f231" fmla="*/ f182 1 f113"/>
              <a:gd name="f232" fmla="*/ f183 1 f113"/>
              <a:gd name="f233" fmla="*/ f184 1 f113"/>
              <a:gd name="f234" fmla="*/ f185 1 f113"/>
              <a:gd name="f235" fmla="*/ f186 1 f113"/>
              <a:gd name="f236" fmla="*/ f187 1 f113"/>
              <a:gd name="f237" fmla="*/ f188 1 f113"/>
              <a:gd name="f238" fmla="*/ f189 1 f113"/>
              <a:gd name="f239" fmla="*/ f190 1 f113"/>
              <a:gd name="f240" fmla="*/ f191 1 f113"/>
              <a:gd name="f241" fmla="*/ f192 1 f113"/>
              <a:gd name="f242" fmla="*/ f193 1 f113"/>
              <a:gd name="f243" fmla="*/ f194 1 f113"/>
              <a:gd name="f244" fmla="*/ f195 1 f113"/>
              <a:gd name="f245" fmla="*/ f196 1 f113"/>
              <a:gd name="f246" fmla="*/ f197 1 f113"/>
              <a:gd name="f247" fmla="*/ f198 1 f113"/>
              <a:gd name="f248" fmla="*/ f199 1 f113"/>
              <a:gd name="f249" fmla="*/ f200 1 f113"/>
              <a:gd name="f250" fmla="*/ f201 1 f113"/>
              <a:gd name="f251" fmla="*/ f202 1 f113"/>
              <a:gd name="f252" fmla="*/ f203 1 f113"/>
              <a:gd name="f253" fmla="*/ f204 1 f113"/>
              <a:gd name="f254" fmla="*/ f205 1 f113"/>
              <a:gd name="f255" fmla="*/ f206 1 f113"/>
              <a:gd name="f256" fmla="*/ f207 1 f113"/>
              <a:gd name="f257" fmla="*/ f208 1 f113"/>
              <a:gd name="f258" fmla="*/ f209 f106 1"/>
              <a:gd name="f259" fmla="*/ f210 f106 1"/>
              <a:gd name="f260" fmla="*/ f210 f107 1"/>
              <a:gd name="f261" fmla="*/ f209 f107 1"/>
              <a:gd name="f262" fmla="*/ f211 f106 1"/>
              <a:gd name="f263" fmla="*/ f212 f107 1"/>
              <a:gd name="f264" fmla="*/ f213 f106 1"/>
              <a:gd name="f265" fmla="*/ f214 f107 1"/>
              <a:gd name="f266" fmla="*/ f214 f106 1"/>
              <a:gd name="f267" fmla="*/ f213 f107 1"/>
              <a:gd name="f268" fmla="*/ f212 f106 1"/>
              <a:gd name="f269" fmla="*/ f211 f107 1"/>
              <a:gd name="f270" fmla="*/ f215 f106 1"/>
              <a:gd name="f271" fmla="*/ f216 f107 1"/>
              <a:gd name="f272" fmla="*/ f217 f106 1"/>
              <a:gd name="f273" fmla="*/ f218 f107 1"/>
              <a:gd name="f274" fmla="*/ f219 f106 1"/>
              <a:gd name="f275" fmla="*/ f220 f107 1"/>
              <a:gd name="f276" fmla="*/ f221 f106 1"/>
              <a:gd name="f277" fmla="*/ f222 f107 1"/>
              <a:gd name="f278" fmla="*/ f223 f106 1"/>
              <a:gd name="f279" fmla="*/ f224 f107 1"/>
              <a:gd name="f280" fmla="*/ f225 f106 1"/>
              <a:gd name="f281" fmla="*/ f226 f107 1"/>
              <a:gd name="f282" fmla="*/ f227 f107 1"/>
              <a:gd name="f283" fmla="*/ f216 f106 1"/>
              <a:gd name="f284" fmla="*/ f228 f107 1"/>
              <a:gd name="f285" fmla="*/ f229 f106 1"/>
              <a:gd name="f286" fmla="*/ f230 f107 1"/>
              <a:gd name="f287" fmla="*/ f220 f106 1"/>
              <a:gd name="f288" fmla="*/ f231 f107 1"/>
              <a:gd name="f289" fmla="*/ f232 f106 1"/>
              <a:gd name="f290" fmla="*/ f233 f107 1"/>
              <a:gd name="f291" fmla="*/ f234 f106 1"/>
              <a:gd name="f292" fmla="*/ f235 f107 1"/>
              <a:gd name="f293" fmla="*/ f236 f106 1"/>
              <a:gd name="f294" fmla="*/ f237 f107 1"/>
              <a:gd name="f295" fmla="*/ f228 f106 1"/>
              <a:gd name="f296" fmla="*/ f238 f107 1"/>
              <a:gd name="f297" fmla="*/ f239 f107 1"/>
              <a:gd name="f298" fmla="*/ f240 f106 1"/>
              <a:gd name="f299" fmla="*/ f241 f107 1"/>
              <a:gd name="f300" fmla="*/ f242 f106 1"/>
              <a:gd name="f301" fmla="*/ f243 f106 1"/>
              <a:gd name="f302" fmla="*/ f244 f107 1"/>
              <a:gd name="f303" fmla="*/ f237 f106 1"/>
              <a:gd name="f304" fmla="*/ f245 f107 1"/>
              <a:gd name="f305" fmla="*/ f246 f106 1"/>
              <a:gd name="f306" fmla="*/ f247 f107 1"/>
              <a:gd name="f307" fmla="*/ f248 f106 1"/>
              <a:gd name="f308" fmla="*/ f217 f107 1"/>
              <a:gd name="f309" fmla="*/ f249 f106 1"/>
              <a:gd name="f310" fmla="*/ f250 f107 1"/>
              <a:gd name="f311" fmla="*/ f251 f106 1"/>
              <a:gd name="f312" fmla="*/ f252 f107 1"/>
              <a:gd name="f313" fmla="*/ f253 f106 1"/>
              <a:gd name="f314" fmla="*/ f254 f107 1"/>
              <a:gd name="f315" fmla="*/ f255 f107 1"/>
              <a:gd name="f316" fmla="*/ f256 f106 1"/>
              <a:gd name="f317" fmla="*/ f25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1">
                <a:pos x="f262" y="f263"/>
              </a:cxn>
              <a:cxn ang="f161">
                <a:pos x="f264" y="f265"/>
              </a:cxn>
              <a:cxn ang="f161">
                <a:pos x="f266" y="f267"/>
              </a:cxn>
              <a:cxn ang="f161">
                <a:pos x="f268" y="f269"/>
              </a:cxn>
              <a:cxn ang="f161">
                <a:pos x="f262" y="f263"/>
              </a:cxn>
              <a:cxn ang="f161">
                <a:pos x="f270" y="f271"/>
              </a:cxn>
              <a:cxn ang="f161">
                <a:pos x="f272" y="f273"/>
              </a:cxn>
              <a:cxn ang="f161">
                <a:pos x="f274" y="f275"/>
              </a:cxn>
              <a:cxn ang="f161">
                <a:pos x="f276" y="f277"/>
              </a:cxn>
              <a:cxn ang="f161">
                <a:pos x="f278" y="f279"/>
              </a:cxn>
              <a:cxn ang="f161">
                <a:pos x="f280" y="f281"/>
              </a:cxn>
              <a:cxn ang="f161">
                <a:pos x="f280" y="f282"/>
              </a:cxn>
              <a:cxn ang="f161">
                <a:pos x="f283" y="f284"/>
              </a:cxn>
              <a:cxn ang="f161">
                <a:pos x="f285" y="f286"/>
              </a:cxn>
              <a:cxn ang="f161">
                <a:pos x="f287" y="f288"/>
              </a:cxn>
              <a:cxn ang="f161">
                <a:pos x="f289" y="f290"/>
              </a:cxn>
              <a:cxn ang="f161">
                <a:pos x="f291" y="f292"/>
              </a:cxn>
              <a:cxn ang="f161">
                <a:pos x="f293" y="f294"/>
              </a:cxn>
              <a:cxn ang="f161">
                <a:pos x="f295" y="f296"/>
              </a:cxn>
              <a:cxn ang="f161">
                <a:pos x="f295" y="f297"/>
              </a:cxn>
              <a:cxn ang="f161">
                <a:pos x="f298" y="f299"/>
              </a:cxn>
              <a:cxn ang="f161">
                <a:pos x="f300" y="f297"/>
              </a:cxn>
              <a:cxn ang="f161">
                <a:pos x="f301" y="f302"/>
              </a:cxn>
              <a:cxn ang="f161">
                <a:pos x="f303" y="f304"/>
              </a:cxn>
              <a:cxn ang="f161">
                <a:pos x="f305" y="f306"/>
              </a:cxn>
              <a:cxn ang="f161">
                <a:pos x="f307" y="f308"/>
              </a:cxn>
              <a:cxn ang="f161">
                <a:pos x="f309" y="f310"/>
              </a:cxn>
              <a:cxn ang="f161">
                <a:pos x="f311" y="f312"/>
              </a:cxn>
              <a:cxn ang="f161">
                <a:pos x="f313" y="f314"/>
              </a:cxn>
              <a:cxn ang="f161">
                <a:pos x="f303" y="f315"/>
              </a:cxn>
              <a:cxn ang="f161">
                <a:pos x="f316" y="f317"/>
              </a:cxn>
              <a:cxn ang="f161">
                <a:pos x="f270" y="f271"/>
              </a:cxn>
            </a:cxnLst>
            <a:rect l="f258" t="f261" r="f259" b="f260"/>
            <a:pathLst>
              <a:path w="193" h="193">
                <a:moveTo>
                  <a:pt x="f7" y="f6"/>
                </a:moveTo>
                <a:cubicBezTo>
                  <a:pt x="f8" y="f6"/>
                  <a:pt x="f9" y="f10"/>
                  <a:pt x="f9" y="f11"/>
                </a:cubicBezTo>
                <a:cubicBezTo>
                  <a:pt x="f5" y="f12"/>
                  <a:pt x="f13" y="f5"/>
                  <a:pt x="f11" y="f9"/>
                </a:cubicBezTo>
                <a:cubicBezTo>
                  <a:pt x="f14" y="f15"/>
                  <a:pt x="f6" y="f16"/>
                  <a:pt x="f6" y="f7"/>
                </a:cubicBezTo>
                <a:cubicBezTo>
                  <a:pt x="f6" y="f17"/>
                  <a:pt x="f17" y="f6"/>
                  <a:pt x="f7" y="f6"/>
                </a:cubicBezTo>
                <a:close/>
                <a:moveTo>
                  <a:pt x="f18" y="f19"/>
                </a:moveTo>
                <a:cubicBezTo>
                  <a:pt x="f18" y="f20"/>
                  <a:pt x="f18" y="f21"/>
                  <a:pt x="f22" y="f23"/>
                </a:cubicBezTo>
                <a:cubicBezTo>
                  <a:pt x="f22" y="f24"/>
                  <a:pt x="f25" y="f26"/>
                  <a:pt x="f27" y="f26"/>
                </a:cubicBezTo>
                <a:cubicBezTo>
                  <a:pt x="f28" y="f29"/>
                  <a:pt x="f30" y="f31"/>
                  <a:pt x="f32" y="f17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14"/>
                  <a:pt x="f33" y="f41"/>
                </a:cubicBezTo>
                <a:cubicBezTo>
                  <a:pt x="f21" y="f42"/>
                  <a:pt x="f42" y="f43"/>
                  <a:pt x="f33" y="f44"/>
                </a:cubicBezTo>
                <a:cubicBezTo>
                  <a:pt x="f20" y="f45"/>
                  <a:pt x="f19" y="f46"/>
                  <a:pt x="f19" y="f47"/>
                </a:cubicBezTo>
                <a:cubicBezTo>
                  <a:pt x="f43" y="f48"/>
                  <a:pt x="f49" y="f50"/>
                  <a:pt x="f39" y="f48"/>
                </a:cubicBezTo>
                <a:cubicBezTo>
                  <a:pt x="f51" y="f48"/>
                  <a:pt x="f52" y="f53"/>
                  <a:pt x="f26" y="f54"/>
                </a:cubicBezTo>
                <a:cubicBezTo>
                  <a:pt x="f29" y="f55"/>
                  <a:pt x="f24" y="f56"/>
                  <a:pt x="f14" y="f57"/>
                </a:cubicBezTo>
                <a:cubicBezTo>
                  <a:pt x="f58" y="f25"/>
                  <a:pt x="f59" y="f60"/>
                  <a:pt x="f61" y="f62"/>
                </a:cubicBezTo>
                <a:cubicBezTo>
                  <a:pt x="f61" y="f63"/>
                  <a:pt x="f24" y="f64"/>
                  <a:pt x="f59" y="f65"/>
                </a:cubicBezTo>
                <a:cubicBezTo>
                  <a:pt x="f66" y="f13"/>
                  <a:pt x="f45" y="f67"/>
                  <a:pt x="f47" y="f68"/>
                </a:cubicBezTo>
                <a:cubicBezTo>
                  <a:pt x="f47" y="f69"/>
                  <a:pt x="f48" y="f70"/>
                  <a:pt x="f47" y="f13"/>
                </a:cubicBezTo>
                <a:cubicBezTo>
                  <a:pt x="f47" y="f71"/>
                  <a:pt x="f72" y="f73"/>
                  <a:pt x="f74" y="f75"/>
                </a:cubicBezTo>
                <a:cubicBezTo>
                  <a:pt x="f76" y="f77"/>
                  <a:pt x="f57" y="f71"/>
                  <a:pt x="f25" y="f13"/>
                </a:cubicBezTo>
                <a:cubicBezTo>
                  <a:pt x="f25" y="f78"/>
                  <a:pt x="f79" y="f80"/>
                  <a:pt x="f81" y="f82"/>
                </a:cubicBezTo>
                <a:cubicBezTo>
                  <a:pt x="f83" y="f16"/>
                  <a:pt x="f80" y="f8"/>
                  <a:pt x="f65" y="f84"/>
                </a:cubicBezTo>
                <a:cubicBezTo>
                  <a:pt x="f84" y="f85"/>
                  <a:pt x="f70" y="f86"/>
                  <a:pt x="f85" y="f87"/>
                </a:cubicBezTo>
                <a:cubicBezTo>
                  <a:pt x="f78" y="f88"/>
                  <a:pt x="f67" y="f89"/>
                  <a:pt x="f67" y="f22"/>
                </a:cubicBezTo>
                <a:cubicBezTo>
                  <a:pt x="f65" y="f79"/>
                  <a:pt x="f90" y="f91"/>
                  <a:pt x="f92" y="f93"/>
                </a:cubicBezTo>
                <a:cubicBezTo>
                  <a:pt x="f94" y="f60"/>
                  <a:pt x="f77" y="f56"/>
                  <a:pt x="f77" y="f95"/>
                </a:cubicBezTo>
                <a:cubicBezTo>
                  <a:pt x="f77" y="f96"/>
                  <a:pt x="f97" y="f30"/>
                  <a:pt x="f98" y="f99"/>
                </a:cubicBezTo>
                <a:cubicBezTo>
                  <a:pt x="f13" y="f72"/>
                  <a:pt x="f82" y="f99"/>
                  <a:pt x="f65" y="f34"/>
                </a:cubicBezTo>
                <a:cubicBezTo>
                  <a:pt x="f70" y="f100"/>
                  <a:pt x="f101" y="f102"/>
                  <a:pt x="f103" y="f104"/>
                </a:cubicBezTo>
                <a:cubicBezTo>
                  <a:pt x="f86" y="f23"/>
                  <a:pt x="f87" y="f66"/>
                  <a:pt x="f18" y="f19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0" name="Freeform 128">
            <a:extLst>
              <a:ext uri="{FF2B5EF4-FFF2-40B4-BE49-F238E27FC236}">
                <a16:creationId xmlns:a16="http://schemas.microsoft.com/office/drawing/2014/main" id="{6D0EEF12-A5EC-4483-9585-30EC638B29BF}"/>
              </a:ext>
            </a:extLst>
          </p:cNvPr>
          <p:cNvSpPr/>
          <p:nvPr/>
        </p:nvSpPr>
        <p:spPr>
          <a:xfrm>
            <a:off x="8058150" y="1360490"/>
            <a:ext cx="85725" cy="88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"/>
              <a:gd name="f7" fmla="val 55"/>
              <a:gd name="f8" fmla="val 27"/>
              <a:gd name="f9" fmla="val 41"/>
              <a:gd name="f10" fmla="val 54"/>
              <a:gd name="f11" fmla="val 13"/>
              <a:gd name="f12" fmla="val 1"/>
              <a:gd name="f13" fmla="val 43"/>
              <a:gd name="f14" fmla="val 28"/>
              <a:gd name="f15" fmla="val 12"/>
              <a:gd name="f16" fmla="+- 0 0 -90"/>
              <a:gd name="f17" fmla="*/ f3 1 53"/>
              <a:gd name="f18" fmla="*/ f4 1 55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53"/>
              <a:gd name="f27" fmla="*/ f23 1 55"/>
              <a:gd name="f28" fmla="*/ 53 f24 1"/>
              <a:gd name="f29" fmla="*/ 27 f23 1"/>
              <a:gd name="f30" fmla="*/ 27 f24 1"/>
              <a:gd name="f31" fmla="*/ 54 f23 1"/>
              <a:gd name="f32" fmla="*/ 0 f24 1"/>
              <a:gd name="f33" fmla="*/ 28 f23 1"/>
              <a:gd name="f34" fmla="*/ 0 f23 1"/>
              <a:gd name="f35" fmla="+- f25 0 f1"/>
              <a:gd name="f36" fmla="*/ f28 1 53"/>
              <a:gd name="f37" fmla="*/ f29 1 55"/>
              <a:gd name="f38" fmla="*/ f30 1 53"/>
              <a:gd name="f39" fmla="*/ f31 1 55"/>
              <a:gd name="f40" fmla="*/ f32 1 53"/>
              <a:gd name="f41" fmla="*/ f33 1 55"/>
              <a:gd name="f42" fmla="*/ f34 1 55"/>
              <a:gd name="f43" fmla="*/ 0 1 f26"/>
              <a:gd name="f44" fmla="*/ f20 1 f26"/>
              <a:gd name="f45" fmla="*/ 0 1 f27"/>
              <a:gd name="f46" fmla="*/ f21 1 f27"/>
              <a:gd name="f47" fmla="*/ f36 1 f26"/>
              <a:gd name="f48" fmla="*/ f37 1 f27"/>
              <a:gd name="f49" fmla="*/ f38 1 f26"/>
              <a:gd name="f50" fmla="*/ f39 1 f27"/>
              <a:gd name="f51" fmla="*/ f40 1 f26"/>
              <a:gd name="f52" fmla="*/ f41 1 f27"/>
              <a:gd name="f53" fmla="*/ f42 1 f27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8 1"/>
              <a:gd name="f62" fmla="*/ f51 f17 1"/>
              <a:gd name="f63" fmla="*/ f52 f18 1"/>
              <a:gd name="f64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62" y="f63"/>
              </a:cxn>
              <a:cxn ang="f35">
                <a:pos x="f60" y="f64"/>
              </a:cxn>
              <a:cxn ang="f35">
                <a:pos x="f58" y="f59"/>
              </a:cxn>
            </a:cxnLst>
            <a:rect l="f54" t="f57" r="f55" b="f56"/>
            <a:pathLst>
              <a:path w="53" h="55">
                <a:moveTo>
                  <a:pt x="f6" y="f8"/>
                </a:moveTo>
                <a:cubicBezTo>
                  <a:pt x="f6" y="f9"/>
                  <a:pt x="f9" y="f10"/>
                  <a:pt x="f8" y="f10"/>
                </a:cubicBezTo>
                <a:cubicBezTo>
                  <a:pt x="f11" y="f7"/>
                  <a:pt x="f12" y="f13"/>
                  <a:pt x="f5" y="f14"/>
                </a:cubicBezTo>
                <a:cubicBezTo>
                  <a:pt x="f5" y="f11"/>
                  <a:pt x="f15" y="f5"/>
                  <a:pt x="f8" y="f5"/>
                </a:cubicBezTo>
                <a:cubicBezTo>
                  <a:pt x="f9" y="f5"/>
                  <a:pt x="f6" y="f15"/>
                  <a:pt x="f6" y="f8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1" name="Freeform 129">
            <a:extLst>
              <a:ext uri="{FF2B5EF4-FFF2-40B4-BE49-F238E27FC236}">
                <a16:creationId xmlns:a16="http://schemas.microsoft.com/office/drawing/2014/main" id="{4686A6D0-5216-440F-B835-BA22675E2756}"/>
              </a:ext>
            </a:extLst>
          </p:cNvPr>
          <p:cNvSpPr/>
          <p:nvPr/>
        </p:nvSpPr>
        <p:spPr>
          <a:xfrm>
            <a:off x="7662864" y="1217615"/>
            <a:ext cx="84133" cy="87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"/>
              <a:gd name="f7" fmla="val 53"/>
              <a:gd name="f8" fmla="val 26"/>
              <a:gd name="f9" fmla="val 41"/>
              <a:gd name="f10" fmla="val 11"/>
              <a:gd name="f11" fmla="val 27"/>
              <a:gd name="f12" fmla="val 42"/>
              <a:gd name="f13" fmla="val 10"/>
              <a:gd name="f14" fmla="val 43"/>
              <a:gd name="f15" fmla="+- 0 0 -90"/>
              <a:gd name="f16" fmla="*/ f3 1 52"/>
              <a:gd name="f17" fmla="*/ f4 1 53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52"/>
              <a:gd name="f26" fmla="*/ f22 1 53"/>
              <a:gd name="f27" fmla="*/ 26 f23 1"/>
              <a:gd name="f28" fmla="*/ 0 f22 1"/>
              <a:gd name="f29" fmla="*/ 52 f23 1"/>
              <a:gd name="f30" fmla="*/ 27 f22 1"/>
              <a:gd name="f31" fmla="*/ 53 f22 1"/>
              <a:gd name="f32" fmla="*/ 0 f23 1"/>
              <a:gd name="f33" fmla="*/ 26 f22 1"/>
              <a:gd name="f34" fmla="+- f24 0 f1"/>
              <a:gd name="f35" fmla="*/ f27 1 52"/>
              <a:gd name="f36" fmla="*/ f28 1 53"/>
              <a:gd name="f37" fmla="*/ f29 1 52"/>
              <a:gd name="f38" fmla="*/ f30 1 53"/>
              <a:gd name="f39" fmla="*/ f31 1 53"/>
              <a:gd name="f40" fmla="*/ f32 1 52"/>
              <a:gd name="f41" fmla="*/ f33 1 53"/>
              <a:gd name="f42" fmla="*/ 0 1 f25"/>
              <a:gd name="f43" fmla="*/ f19 1 f25"/>
              <a:gd name="f44" fmla="*/ 0 1 f26"/>
              <a:gd name="f45" fmla="*/ f20 1 f26"/>
              <a:gd name="f46" fmla="*/ f35 1 f25"/>
              <a:gd name="f47" fmla="*/ f36 1 f26"/>
              <a:gd name="f48" fmla="*/ f37 1 f25"/>
              <a:gd name="f49" fmla="*/ f38 1 f26"/>
              <a:gd name="f50" fmla="*/ f39 1 f26"/>
              <a:gd name="f51" fmla="*/ f40 1 f25"/>
              <a:gd name="f52" fmla="*/ f41 1 f26"/>
              <a:gd name="f53" fmla="*/ f42 f16 1"/>
              <a:gd name="f54" fmla="*/ f43 f16 1"/>
              <a:gd name="f55" fmla="*/ f45 f17 1"/>
              <a:gd name="f56" fmla="*/ f44 f17 1"/>
              <a:gd name="f57" fmla="*/ f46 f16 1"/>
              <a:gd name="f58" fmla="*/ f47 f17 1"/>
              <a:gd name="f59" fmla="*/ f48 f16 1"/>
              <a:gd name="f60" fmla="*/ f49 f17 1"/>
              <a:gd name="f61" fmla="*/ f50 f17 1"/>
              <a:gd name="f62" fmla="*/ f51 f16 1"/>
              <a:gd name="f63" fmla="*/ f5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7" y="f58"/>
              </a:cxn>
              <a:cxn ang="f34">
                <a:pos x="f59" y="f60"/>
              </a:cxn>
              <a:cxn ang="f34">
                <a:pos x="f57" y="f61"/>
              </a:cxn>
              <a:cxn ang="f34">
                <a:pos x="f62" y="f63"/>
              </a:cxn>
              <a:cxn ang="f34">
                <a:pos x="f57" y="f58"/>
              </a:cxn>
            </a:cxnLst>
            <a:rect l="f53" t="f56" r="f54" b="f55"/>
            <a:pathLst>
              <a:path w="52" h="53">
                <a:moveTo>
                  <a:pt x="f8" y="f5"/>
                </a:moveTo>
                <a:cubicBezTo>
                  <a:pt x="f9" y="f5"/>
                  <a:pt x="f6" y="f10"/>
                  <a:pt x="f6" y="f11"/>
                </a:cubicBezTo>
                <a:cubicBezTo>
                  <a:pt x="f6" y="f12"/>
                  <a:pt x="f9" y="f7"/>
                  <a:pt x="f8" y="f7"/>
                </a:cubicBezTo>
                <a:cubicBezTo>
                  <a:pt x="f13" y="f7"/>
                  <a:pt x="f5" y="f14"/>
                  <a:pt x="f5" y="f8"/>
                </a:cubicBezTo>
                <a:cubicBezTo>
                  <a:pt x="f5" y="f13"/>
                  <a:pt x="f10" y="f5"/>
                  <a:pt x="f8" y="f5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2" name="Freeform 130">
            <a:extLst>
              <a:ext uri="{FF2B5EF4-FFF2-40B4-BE49-F238E27FC236}">
                <a16:creationId xmlns:a16="http://schemas.microsoft.com/office/drawing/2014/main" id="{DF0DABA7-0011-4291-85C3-8880BD0A5725}"/>
              </a:ext>
            </a:extLst>
          </p:cNvPr>
          <p:cNvSpPr/>
          <p:nvPr/>
        </p:nvSpPr>
        <p:spPr>
          <a:xfrm>
            <a:off x="8416923" y="1217615"/>
            <a:ext cx="85725" cy="87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"/>
              <a:gd name="f7" fmla="val 26"/>
              <a:gd name="f8" fmla="val 41"/>
              <a:gd name="f9" fmla="val 11"/>
              <a:gd name="f10" fmla="val 27"/>
              <a:gd name="f11" fmla="val 12"/>
              <a:gd name="f12" fmla="val 42"/>
              <a:gd name="f13" fmla="+- 0 0 -90"/>
              <a:gd name="f14" fmla="*/ f3 1 53"/>
              <a:gd name="f15" fmla="*/ f4 1 53"/>
              <a:gd name="f16" fmla="val f5"/>
              <a:gd name="f17" fmla="val f6"/>
              <a:gd name="f18" fmla="*/ f13 f0 1"/>
              <a:gd name="f19" fmla="+- f17 0 f16"/>
              <a:gd name="f20" fmla="*/ f18 1 f2"/>
              <a:gd name="f21" fmla="*/ f19 1 53"/>
              <a:gd name="f22" fmla="*/ 26 f19 1"/>
              <a:gd name="f23" fmla="*/ 0 f19 1"/>
              <a:gd name="f24" fmla="*/ 53 f19 1"/>
              <a:gd name="f25" fmla="*/ 27 f19 1"/>
              <a:gd name="f26" fmla="+- f20 0 f1"/>
              <a:gd name="f27" fmla="*/ f22 1 53"/>
              <a:gd name="f28" fmla="*/ f23 1 53"/>
              <a:gd name="f29" fmla="*/ f24 1 53"/>
              <a:gd name="f30" fmla="*/ f25 1 53"/>
              <a:gd name="f31" fmla="*/ 0 1 f21"/>
              <a:gd name="f32" fmla="*/ f17 1 f21"/>
              <a:gd name="f33" fmla="*/ f27 1 f21"/>
              <a:gd name="f34" fmla="*/ f28 1 f21"/>
              <a:gd name="f35" fmla="*/ f29 1 f21"/>
              <a:gd name="f36" fmla="*/ f30 1 f21"/>
              <a:gd name="f37" fmla="*/ f31 f14 1"/>
              <a:gd name="f38" fmla="*/ f32 f14 1"/>
              <a:gd name="f39" fmla="*/ f32 f15 1"/>
              <a:gd name="f40" fmla="*/ f31 f15 1"/>
              <a:gd name="f41" fmla="*/ f33 f14 1"/>
              <a:gd name="f42" fmla="*/ f34 f15 1"/>
              <a:gd name="f43" fmla="*/ f35 f14 1"/>
              <a:gd name="f44" fmla="*/ f33 f15 1"/>
              <a:gd name="f45" fmla="*/ f36 f14 1"/>
              <a:gd name="f46" fmla="*/ f35 f15 1"/>
              <a:gd name="f47" fmla="*/ f34 f14 1"/>
              <a:gd name="f48" fmla="*/ f3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1" y="f42"/>
              </a:cxn>
              <a:cxn ang="f26">
                <a:pos x="f43" y="f44"/>
              </a:cxn>
              <a:cxn ang="f26">
                <a:pos x="f45" y="f46"/>
              </a:cxn>
              <a:cxn ang="f26">
                <a:pos x="f47" y="f48"/>
              </a:cxn>
              <a:cxn ang="f26">
                <a:pos x="f41" y="f42"/>
              </a:cxn>
            </a:cxnLst>
            <a:rect l="f37" t="f40" r="f38" b="f39"/>
            <a:pathLst>
              <a:path w="53" h="53">
                <a:moveTo>
                  <a:pt x="f7" y="f5"/>
                </a:moveTo>
                <a:cubicBezTo>
                  <a:pt x="f8" y="f5"/>
                  <a:pt x="f6" y="f9"/>
                  <a:pt x="f6" y="f7"/>
                </a:cubicBezTo>
                <a:cubicBezTo>
                  <a:pt x="f6" y="f8"/>
                  <a:pt x="f8" y="f6"/>
                  <a:pt x="f10" y="f6"/>
                </a:cubicBezTo>
                <a:cubicBezTo>
                  <a:pt x="f11" y="f6"/>
                  <a:pt x="f5" y="f12"/>
                  <a:pt x="f5" y="f10"/>
                </a:cubicBezTo>
                <a:cubicBezTo>
                  <a:pt x="f5" y="f9"/>
                  <a:pt x="f9" y="f5"/>
                  <a:pt x="f7" y="f5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3" name="Freeform 131">
            <a:extLst>
              <a:ext uri="{FF2B5EF4-FFF2-40B4-BE49-F238E27FC236}">
                <a16:creationId xmlns:a16="http://schemas.microsoft.com/office/drawing/2014/main" id="{6EF88802-BD6C-40C2-B86F-2799DAA1B7C0}"/>
              </a:ext>
            </a:extLst>
          </p:cNvPr>
          <p:cNvSpPr/>
          <p:nvPr/>
        </p:nvSpPr>
        <p:spPr>
          <a:xfrm>
            <a:off x="8383584" y="1922461"/>
            <a:ext cx="82552" cy="857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"/>
              <a:gd name="f7" fmla="val 53"/>
              <a:gd name="f8" fmla="val 25"/>
              <a:gd name="f9" fmla="val 39"/>
              <a:gd name="f10" fmla="val 12"/>
              <a:gd name="f11" fmla="val 26"/>
              <a:gd name="f12" fmla="val 40"/>
              <a:gd name="f13" fmla="val 52"/>
              <a:gd name="f14" fmla="val 27"/>
              <a:gd name="f15" fmla="val 13"/>
              <a:gd name="f16" fmla="val 1"/>
              <a:gd name="f17" fmla="val 41"/>
              <a:gd name="f18" fmla="val 11"/>
              <a:gd name="f19" fmla="+- 0 0 -90"/>
              <a:gd name="f20" fmla="*/ f3 1 51"/>
              <a:gd name="f21" fmla="*/ f4 1 53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51"/>
              <a:gd name="f30" fmla="*/ f26 1 53"/>
              <a:gd name="f31" fmla="*/ 25 f27 1"/>
              <a:gd name="f32" fmla="*/ 0 f26 1"/>
              <a:gd name="f33" fmla="*/ 51 f27 1"/>
              <a:gd name="f34" fmla="*/ 26 f26 1"/>
              <a:gd name="f35" fmla="*/ 27 f27 1"/>
              <a:gd name="f36" fmla="*/ 52 f26 1"/>
              <a:gd name="f37" fmla="*/ 1 f27 1"/>
              <a:gd name="f38" fmla="*/ 27 f26 1"/>
              <a:gd name="f39" fmla="+- f28 0 f1"/>
              <a:gd name="f40" fmla="*/ f31 1 51"/>
              <a:gd name="f41" fmla="*/ f32 1 53"/>
              <a:gd name="f42" fmla="*/ f33 1 51"/>
              <a:gd name="f43" fmla="*/ f34 1 53"/>
              <a:gd name="f44" fmla="*/ f35 1 51"/>
              <a:gd name="f45" fmla="*/ f36 1 53"/>
              <a:gd name="f46" fmla="*/ f37 1 51"/>
              <a:gd name="f47" fmla="*/ f38 1 53"/>
              <a:gd name="f48" fmla="*/ 0 1 f29"/>
              <a:gd name="f49" fmla="*/ f23 1 f29"/>
              <a:gd name="f50" fmla="*/ 0 1 f30"/>
              <a:gd name="f51" fmla="*/ f24 1 f30"/>
              <a:gd name="f52" fmla="*/ f40 1 f29"/>
              <a:gd name="f53" fmla="*/ f41 1 f30"/>
              <a:gd name="f54" fmla="*/ f42 1 f29"/>
              <a:gd name="f55" fmla="*/ f43 1 f30"/>
              <a:gd name="f56" fmla="*/ f44 1 f29"/>
              <a:gd name="f57" fmla="*/ f45 1 f30"/>
              <a:gd name="f58" fmla="*/ f46 1 f29"/>
              <a:gd name="f59" fmla="*/ f47 1 f30"/>
              <a:gd name="f60" fmla="*/ f48 f20 1"/>
              <a:gd name="f61" fmla="*/ f49 f20 1"/>
              <a:gd name="f62" fmla="*/ f51 f21 1"/>
              <a:gd name="f63" fmla="*/ f50 f21 1"/>
              <a:gd name="f64" fmla="*/ f52 f20 1"/>
              <a:gd name="f65" fmla="*/ f53 f21 1"/>
              <a:gd name="f66" fmla="*/ f54 f20 1"/>
              <a:gd name="f67" fmla="*/ f55 f21 1"/>
              <a:gd name="f68" fmla="*/ f56 f20 1"/>
              <a:gd name="f69" fmla="*/ f57 f21 1"/>
              <a:gd name="f70" fmla="*/ f58 f20 1"/>
              <a:gd name="f71" fmla="*/ f59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9"/>
              </a:cxn>
              <a:cxn ang="f39">
                <a:pos x="f70" y="f71"/>
              </a:cxn>
              <a:cxn ang="f39">
                <a:pos x="f64" y="f65"/>
              </a:cxn>
            </a:cxnLst>
            <a:rect l="f60" t="f63" r="f61" b="f62"/>
            <a:pathLst>
              <a:path w="51" h="53">
                <a:moveTo>
                  <a:pt x="f8" y="f5"/>
                </a:moveTo>
                <a:cubicBezTo>
                  <a:pt x="f9" y="f5"/>
                  <a:pt x="f6" y="f10"/>
                  <a:pt x="f6" y="f11"/>
                </a:cubicBezTo>
                <a:cubicBezTo>
                  <a:pt x="f6" y="f12"/>
                  <a:pt x="f12" y="f13"/>
                  <a:pt x="f14" y="f13"/>
                </a:cubicBezTo>
                <a:cubicBezTo>
                  <a:pt x="f15" y="f7"/>
                  <a:pt x="f16" y="f17"/>
                  <a:pt x="f16" y="f14"/>
                </a:cubicBezTo>
                <a:cubicBezTo>
                  <a:pt x="f5" y="f15"/>
                  <a:pt x="f18" y="f16"/>
                  <a:pt x="f8" y="f5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4" name="Freeform 132">
            <a:extLst>
              <a:ext uri="{FF2B5EF4-FFF2-40B4-BE49-F238E27FC236}">
                <a16:creationId xmlns:a16="http://schemas.microsoft.com/office/drawing/2014/main" id="{5C04567B-3DB0-414D-AA18-C262B9315AA5}"/>
              </a:ext>
            </a:extLst>
          </p:cNvPr>
          <p:cNvSpPr/>
          <p:nvPr/>
        </p:nvSpPr>
        <p:spPr>
          <a:xfrm>
            <a:off x="7702548" y="1922461"/>
            <a:ext cx="84133" cy="857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"/>
              <a:gd name="f7" fmla="val 53"/>
              <a:gd name="f8" fmla="val 51"/>
              <a:gd name="f9" fmla="val 27"/>
              <a:gd name="f10" fmla="val 41"/>
              <a:gd name="f11" fmla="val 39"/>
              <a:gd name="f12" fmla="val 25"/>
              <a:gd name="f13" fmla="val 11"/>
              <a:gd name="f14" fmla="val 1"/>
              <a:gd name="f15" fmla="val 2"/>
              <a:gd name="f16" fmla="val 13"/>
              <a:gd name="f17" fmla="val 26"/>
              <a:gd name="f18" fmla="val 40"/>
              <a:gd name="f19" fmla="+- 0 0 -90"/>
              <a:gd name="f20" fmla="*/ f3 1 52"/>
              <a:gd name="f21" fmla="*/ f4 1 53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52"/>
              <a:gd name="f30" fmla="*/ f26 1 53"/>
              <a:gd name="f31" fmla="*/ 51 f27 1"/>
              <a:gd name="f32" fmla="*/ 27 f26 1"/>
              <a:gd name="f33" fmla="*/ 25 f27 1"/>
              <a:gd name="f34" fmla="*/ 52 f26 1"/>
              <a:gd name="f35" fmla="*/ 1 f27 1"/>
              <a:gd name="f36" fmla="*/ 25 f26 1"/>
              <a:gd name="f37" fmla="*/ 26 f27 1"/>
              <a:gd name="f38" fmla="*/ 0 f26 1"/>
              <a:gd name="f39" fmla="+- f28 0 f1"/>
              <a:gd name="f40" fmla="*/ f31 1 52"/>
              <a:gd name="f41" fmla="*/ f32 1 53"/>
              <a:gd name="f42" fmla="*/ f33 1 52"/>
              <a:gd name="f43" fmla="*/ f34 1 53"/>
              <a:gd name="f44" fmla="*/ f35 1 52"/>
              <a:gd name="f45" fmla="*/ f36 1 53"/>
              <a:gd name="f46" fmla="*/ f37 1 52"/>
              <a:gd name="f47" fmla="*/ f38 1 53"/>
              <a:gd name="f48" fmla="*/ 0 1 f29"/>
              <a:gd name="f49" fmla="*/ f23 1 f29"/>
              <a:gd name="f50" fmla="*/ 0 1 f30"/>
              <a:gd name="f51" fmla="*/ f24 1 f30"/>
              <a:gd name="f52" fmla="*/ f40 1 f29"/>
              <a:gd name="f53" fmla="*/ f41 1 f30"/>
              <a:gd name="f54" fmla="*/ f42 1 f29"/>
              <a:gd name="f55" fmla="*/ f43 1 f30"/>
              <a:gd name="f56" fmla="*/ f44 1 f29"/>
              <a:gd name="f57" fmla="*/ f45 1 f30"/>
              <a:gd name="f58" fmla="*/ f46 1 f29"/>
              <a:gd name="f59" fmla="*/ f47 1 f30"/>
              <a:gd name="f60" fmla="*/ f48 f20 1"/>
              <a:gd name="f61" fmla="*/ f49 f20 1"/>
              <a:gd name="f62" fmla="*/ f51 f21 1"/>
              <a:gd name="f63" fmla="*/ f50 f21 1"/>
              <a:gd name="f64" fmla="*/ f52 f20 1"/>
              <a:gd name="f65" fmla="*/ f53 f21 1"/>
              <a:gd name="f66" fmla="*/ f54 f20 1"/>
              <a:gd name="f67" fmla="*/ f55 f21 1"/>
              <a:gd name="f68" fmla="*/ f56 f20 1"/>
              <a:gd name="f69" fmla="*/ f57 f21 1"/>
              <a:gd name="f70" fmla="*/ f58 f20 1"/>
              <a:gd name="f71" fmla="*/ f59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9"/>
              </a:cxn>
              <a:cxn ang="f39">
                <a:pos x="f70" y="f71"/>
              </a:cxn>
              <a:cxn ang="f39">
                <a:pos x="f64" y="f65"/>
              </a:cxn>
            </a:cxnLst>
            <a:rect l="f60" t="f63" r="f61" b="f62"/>
            <a:pathLst>
              <a:path w="52" h="53">
                <a:moveTo>
                  <a:pt x="f8" y="f9"/>
                </a:moveTo>
                <a:cubicBezTo>
                  <a:pt x="f8" y="f10"/>
                  <a:pt x="f11" y="f7"/>
                  <a:pt x="f12" y="f6"/>
                </a:cubicBezTo>
                <a:cubicBezTo>
                  <a:pt x="f13" y="f6"/>
                  <a:pt x="f5" y="f11"/>
                  <a:pt x="f14" y="f12"/>
                </a:cubicBezTo>
                <a:cubicBezTo>
                  <a:pt x="f15" y="f13"/>
                  <a:pt x="f16" y="f5"/>
                  <a:pt x="f17" y="f5"/>
                </a:cubicBezTo>
                <a:cubicBezTo>
                  <a:pt x="f18" y="f5"/>
                  <a:pt x="f6" y="f16"/>
                  <a:pt x="f8" y="f9"/>
                </a:cubicBezTo>
                <a:close/>
              </a:path>
            </a:pathLst>
          </a:custGeom>
          <a:solidFill>
            <a:srgbClr val="4BC8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A6337B-124F-4292-9723-466B50872B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4099" y="5102"/>
            <a:ext cx="8679896" cy="543181"/>
          </a:xfrm>
        </p:spPr>
        <p:txBody>
          <a:bodyPr anchorCtr="1"/>
          <a:lstStyle/>
          <a:p>
            <a:pPr marL="0" lvl="0" indent="0" algn="ctr">
              <a:lnSpc>
                <a:spcPct val="95000"/>
              </a:lnSpc>
              <a:buNone/>
            </a:pPr>
            <a:r>
              <a:rPr lang="en-US" sz="4800">
                <a:solidFill>
                  <a:srgbClr val="262626"/>
                </a:solidFill>
                <a:latin typeface="Arial"/>
                <a:cs typeface="Arial" pitchFamily="34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7A2BD449-6D26-4EB3-BE00-D4AC3CF0C696}"/>
              </a:ext>
            </a:extLst>
          </p:cNvPr>
          <p:cNvSpPr/>
          <p:nvPr/>
        </p:nvSpPr>
        <p:spPr>
          <a:xfrm>
            <a:off x="4584051" y="1119115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4865DB5F-49D0-4559-B7DA-DFC6C2E26FF8}"/>
              </a:ext>
            </a:extLst>
          </p:cNvPr>
          <p:cNvSpPr/>
          <p:nvPr/>
        </p:nvSpPr>
        <p:spPr>
          <a:xfrm>
            <a:off x="3954990" y="1172013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D4E90146-342E-49A9-8F29-84E68B9F2F8D}"/>
              </a:ext>
            </a:extLst>
          </p:cNvPr>
          <p:cNvSpPr/>
          <p:nvPr/>
        </p:nvSpPr>
        <p:spPr>
          <a:xfrm>
            <a:off x="4585615" y="339015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DFE226A-9EE1-4BF2-8312-153CB21D7FAE}"/>
              </a:ext>
            </a:extLst>
          </p:cNvPr>
          <p:cNvSpPr/>
          <p:nvPr/>
        </p:nvSpPr>
        <p:spPr>
          <a:xfrm rot="18900010">
            <a:off x="7189335" y="2740928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92321711-FB87-4D34-AEFF-F5647D3957B6}"/>
              </a:ext>
            </a:extLst>
          </p:cNvPr>
          <p:cNvSpPr/>
          <p:nvPr/>
        </p:nvSpPr>
        <p:spPr>
          <a:xfrm flipH="1">
            <a:off x="3950272" y="3481431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FC71B9F1-B09E-4916-98CD-D9E8CED489C8}"/>
              </a:ext>
            </a:extLst>
          </p:cNvPr>
          <p:cNvSpPr/>
          <p:nvPr/>
        </p:nvSpPr>
        <p:spPr>
          <a:xfrm>
            <a:off x="5809055" y="2731879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B224F5B5-DCAE-4B46-9D08-AE2F01F6BC74}"/>
              </a:ext>
            </a:extLst>
          </p:cNvPr>
          <p:cNvSpPr/>
          <p:nvPr/>
        </p:nvSpPr>
        <p:spPr>
          <a:xfrm>
            <a:off x="8297777" y="270042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3471381-D24B-4A6A-8F08-5587CE50FB39}"/>
              </a:ext>
            </a:extLst>
          </p:cNvPr>
          <p:cNvSpPr/>
          <p:nvPr/>
        </p:nvSpPr>
        <p:spPr>
          <a:xfrm>
            <a:off x="5213122" y="1139040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EEBD7C15-4D23-4833-9F09-119112162256}"/>
              </a:ext>
            </a:extLst>
          </p:cNvPr>
          <p:cNvSpPr/>
          <p:nvPr/>
        </p:nvSpPr>
        <p:spPr>
          <a:xfrm rot="5400013">
            <a:off x="5803266" y="1139041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9409B7EE-4947-47D4-9D6C-2E41927B5FBD}"/>
              </a:ext>
            </a:extLst>
          </p:cNvPr>
          <p:cNvSpPr/>
          <p:nvPr/>
        </p:nvSpPr>
        <p:spPr>
          <a:xfrm>
            <a:off x="5107445" y="346424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2FD96E99-7D00-4031-AF50-5621F5710907}"/>
              </a:ext>
            </a:extLst>
          </p:cNvPr>
          <p:cNvSpPr/>
          <p:nvPr/>
        </p:nvSpPr>
        <p:spPr>
          <a:xfrm rot="16200004">
            <a:off x="6394015" y="1102921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91F0B8F0-D12B-4C1B-BBF1-CA05D72676AF}"/>
              </a:ext>
            </a:extLst>
          </p:cNvPr>
          <p:cNvSpPr/>
          <p:nvPr/>
        </p:nvSpPr>
        <p:spPr>
          <a:xfrm>
            <a:off x="7056415" y="1068229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B0042C82-35CF-407D-B9F9-56CFCA0307D4}"/>
              </a:ext>
            </a:extLst>
          </p:cNvPr>
          <p:cNvSpPr/>
          <p:nvPr/>
        </p:nvSpPr>
        <p:spPr>
          <a:xfrm>
            <a:off x="5779309" y="3450717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296D0E60-3129-4FDA-A6D9-09977B934DD8}"/>
              </a:ext>
            </a:extLst>
          </p:cNvPr>
          <p:cNvSpPr/>
          <p:nvPr/>
        </p:nvSpPr>
        <p:spPr>
          <a:xfrm rot="20700014">
            <a:off x="4603145" y="2725670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0CD6740-BC67-4766-ABC0-56F76B29435A}"/>
              </a:ext>
            </a:extLst>
          </p:cNvPr>
          <p:cNvSpPr/>
          <p:nvPr/>
        </p:nvSpPr>
        <p:spPr>
          <a:xfrm>
            <a:off x="3300883" y="2658938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5F5C769-E5D3-45EB-8847-E4419BB980F9}"/>
              </a:ext>
            </a:extLst>
          </p:cNvPr>
          <p:cNvSpPr/>
          <p:nvPr/>
        </p:nvSpPr>
        <p:spPr>
          <a:xfrm>
            <a:off x="3282174" y="3460062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99CBA501-59A5-441C-ACD6-A4692C9AD6F2}"/>
              </a:ext>
            </a:extLst>
          </p:cNvPr>
          <p:cNvSpPr/>
          <p:nvPr/>
        </p:nvSpPr>
        <p:spPr>
          <a:xfrm rot="18805987">
            <a:off x="7595064" y="1154508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61662ED8-78AD-4C56-AE9D-333283E1EC8E}"/>
              </a:ext>
            </a:extLst>
          </p:cNvPr>
          <p:cNvSpPr/>
          <p:nvPr/>
        </p:nvSpPr>
        <p:spPr>
          <a:xfrm>
            <a:off x="8199616" y="1154567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5A3A966E-551D-4FB4-BE2E-60B5D3BDEAEA}"/>
              </a:ext>
            </a:extLst>
          </p:cNvPr>
          <p:cNvSpPr/>
          <p:nvPr/>
        </p:nvSpPr>
        <p:spPr>
          <a:xfrm>
            <a:off x="7022610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E389DBB4-FA66-41CE-9D7F-4CEDCF416233}"/>
              </a:ext>
            </a:extLst>
          </p:cNvPr>
          <p:cNvSpPr/>
          <p:nvPr/>
        </p:nvSpPr>
        <p:spPr>
          <a:xfrm>
            <a:off x="6366327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89C334DF-81D9-47E1-B49C-4A3D608219AA}"/>
              </a:ext>
            </a:extLst>
          </p:cNvPr>
          <p:cNvSpPr/>
          <p:nvPr/>
        </p:nvSpPr>
        <p:spPr>
          <a:xfrm>
            <a:off x="7678884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F028912B-3610-438D-ACE9-DF90526D90E2}"/>
              </a:ext>
            </a:extLst>
          </p:cNvPr>
          <p:cNvSpPr/>
          <p:nvPr/>
        </p:nvSpPr>
        <p:spPr>
          <a:xfrm>
            <a:off x="8335167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319BF387-DC0C-4A7E-AF0C-4DB0F85A1594}"/>
              </a:ext>
            </a:extLst>
          </p:cNvPr>
          <p:cNvSpPr/>
          <p:nvPr/>
        </p:nvSpPr>
        <p:spPr>
          <a:xfrm>
            <a:off x="3263393" y="1109075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35B25135-F481-4DF2-8E41-38A697031700}"/>
              </a:ext>
            </a:extLst>
          </p:cNvPr>
          <p:cNvGrpSpPr/>
          <p:nvPr/>
        </p:nvGrpSpPr>
        <p:grpSpPr>
          <a:xfrm>
            <a:off x="7025856" y="4064928"/>
            <a:ext cx="303114" cy="420175"/>
            <a:chOff x="7025856" y="4064928"/>
            <a:chExt cx="303114" cy="420175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33BBBAB6-D416-4DA0-9A35-CC5621C9AB28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88AFE8B3-5C3B-4679-B667-7F717538116B}"/>
                </a:ext>
              </a:extLst>
            </p:cNvPr>
            <p:cNvSpPr/>
            <p:nvPr/>
          </p:nvSpPr>
          <p:spPr>
            <a:xfrm>
              <a:off x="7163793" y="4172571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2C8E9794-8C00-482E-B446-BED5272C07D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5575B950-1C32-4B34-8C87-F712FEBB1DDC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C78CD68C-85BD-47DD-B6E7-123434051A4A}"/>
              </a:ext>
            </a:extLst>
          </p:cNvPr>
          <p:cNvGrpSpPr/>
          <p:nvPr/>
        </p:nvGrpSpPr>
        <p:grpSpPr>
          <a:xfrm>
            <a:off x="3235348" y="1800673"/>
            <a:ext cx="483150" cy="480763"/>
            <a:chOff x="3235348" y="1800673"/>
            <a:chExt cx="483150" cy="480763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ABC67D2E-C5A9-4F4C-A150-1AE807BAFA5A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459C302B-0E67-4AD1-AC3F-851434F987EA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D5DCBE02-D406-4724-808C-AA7DAFE4BE8E}"/>
              </a:ext>
            </a:extLst>
          </p:cNvPr>
          <p:cNvGrpSpPr/>
          <p:nvPr/>
        </p:nvGrpSpPr>
        <p:grpSpPr>
          <a:xfrm>
            <a:off x="3299914" y="4214195"/>
            <a:ext cx="371547" cy="331551"/>
            <a:chOff x="3299914" y="4214195"/>
            <a:chExt cx="371547" cy="331551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4E8E85A0-9E7E-4368-83EA-0C3BF899F50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E4774772-9928-4E72-87CF-726DCF799968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D87A21DA-C6D7-4E4F-BB98-A28F1F863889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7058CA8C-B182-44E7-8CB8-0CA020488954}"/>
              </a:ext>
            </a:extLst>
          </p:cNvPr>
          <p:cNvGrpSpPr/>
          <p:nvPr/>
        </p:nvGrpSpPr>
        <p:grpSpPr>
          <a:xfrm>
            <a:off x="6324529" y="4126467"/>
            <a:ext cx="372408" cy="364370"/>
            <a:chOff x="6324529" y="4126467"/>
            <a:chExt cx="372408" cy="364370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0C6922B7-7ED3-45B4-951E-ACDA548FF115}"/>
                </a:ext>
              </a:extLst>
            </p:cNvPr>
            <p:cNvSpPr/>
            <p:nvPr/>
          </p:nvSpPr>
          <p:spPr>
            <a:xfrm>
              <a:off x="6440210" y="4126467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0D1C2C28-82FC-4A40-A5FB-1AF42495BE3E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233F1B79-7BC8-4B98-967C-C76C03E5FB8E}"/>
                </a:ext>
              </a:extLst>
            </p:cNvPr>
            <p:cNvSpPr/>
            <p:nvPr/>
          </p:nvSpPr>
          <p:spPr>
            <a:xfrm>
              <a:off x="6324529" y="4198568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B9665F5E-E682-4DCB-8EC1-94775D6EE78C}"/>
              </a:ext>
            </a:extLst>
          </p:cNvPr>
          <p:cNvGrpSpPr/>
          <p:nvPr/>
        </p:nvGrpSpPr>
        <p:grpSpPr>
          <a:xfrm>
            <a:off x="3964161" y="4157045"/>
            <a:ext cx="352263" cy="356771"/>
            <a:chOff x="3964161" y="4157045"/>
            <a:chExt cx="352263" cy="356771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54AC1E5A-0CB2-45E2-8971-70058E51468C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D749FCA1-E0CA-4981-B001-E365CF11AD62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54610838-5279-4EBD-8A35-1A0554CB2279}"/>
              </a:ext>
            </a:extLst>
          </p:cNvPr>
          <p:cNvGrpSpPr/>
          <p:nvPr/>
        </p:nvGrpSpPr>
        <p:grpSpPr>
          <a:xfrm>
            <a:off x="7665927" y="4173513"/>
            <a:ext cx="365202" cy="332668"/>
            <a:chOff x="7665927" y="4173513"/>
            <a:chExt cx="365202" cy="332668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2D226A7D-EAC3-4998-B9D2-2CC5AE6483A7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094E6AAC-B024-4114-8F3F-B970E7368935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93C6FE59-1736-4803-952C-873BD2427465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A6DFE852-FB4C-42D5-ACB3-C237B14992A2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0106707C-C61E-4F79-B18A-E4CD451F9A37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8D81C101-4ECC-43BD-ACF6-4E70CF314042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40354756-E229-4B9E-B4E4-9C83143E797F}"/>
                </a:ext>
              </a:extLst>
            </p:cNvPr>
            <p:cNvSpPr/>
            <p:nvPr/>
          </p:nvSpPr>
          <p:spPr>
            <a:xfrm>
              <a:off x="7665927" y="4411239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7387B739-F695-43FA-AC94-CBB65A5301C9}"/>
              </a:ext>
            </a:extLst>
          </p:cNvPr>
          <p:cNvSpPr/>
          <p:nvPr/>
        </p:nvSpPr>
        <p:spPr>
          <a:xfrm>
            <a:off x="4558101" y="415770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25B8BF5A-1920-45C0-9CE2-9A69C0633B2D}"/>
              </a:ext>
            </a:extLst>
          </p:cNvPr>
          <p:cNvGrpSpPr/>
          <p:nvPr/>
        </p:nvGrpSpPr>
        <p:grpSpPr>
          <a:xfrm>
            <a:off x="8328949" y="4140814"/>
            <a:ext cx="357082" cy="363401"/>
            <a:chOff x="8328949" y="4140814"/>
            <a:chExt cx="357082" cy="363401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BBBECADA-6ABF-4DB8-BB82-9B95A433A43A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E9538404-B5F4-45EF-ADBD-6A9FB96BCD80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288B191D-532F-4A31-8F66-E3EC5980BBA6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F5622DD8-1C66-4B84-BEA2-05713F6E99C4}"/>
              </a:ext>
            </a:extLst>
          </p:cNvPr>
          <p:cNvGrpSpPr/>
          <p:nvPr/>
        </p:nvGrpSpPr>
        <p:grpSpPr>
          <a:xfrm>
            <a:off x="5126254" y="4158599"/>
            <a:ext cx="365202" cy="363400"/>
            <a:chOff x="5126254" y="4158599"/>
            <a:chExt cx="365202" cy="363400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9BE24441-346F-4C80-9D56-32A7B1B98F3D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EDF48BB7-0744-4BD3-AE1B-D4AC3CB34E00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78992058-D044-4AFC-88CB-A2DE1BFB0F49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C9FE01F3-B3F1-4E0B-B235-2FFFE6CF3CD0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F14B3F31-488B-4456-A698-0F8CE06A017C}"/>
              </a:ext>
            </a:extLst>
          </p:cNvPr>
          <p:cNvGrpSpPr/>
          <p:nvPr/>
        </p:nvGrpSpPr>
        <p:grpSpPr>
          <a:xfrm>
            <a:off x="5733041" y="4193493"/>
            <a:ext cx="362504" cy="283866"/>
            <a:chOff x="5733041" y="4193493"/>
            <a:chExt cx="362504" cy="283866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18694686-1C39-40D3-A326-E506D809FF49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5FED1506-E7BC-4DD8-802D-F85F8697DD11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B73F479D-1632-4B3A-9611-81E1225200B3}"/>
              </a:ext>
            </a:extLst>
          </p:cNvPr>
          <p:cNvGrpSpPr/>
          <p:nvPr/>
        </p:nvGrpSpPr>
        <p:grpSpPr>
          <a:xfrm>
            <a:off x="3923617" y="1891747"/>
            <a:ext cx="360502" cy="414707"/>
            <a:chOff x="3923617" y="1891747"/>
            <a:chExt cx="360502" cy="414707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8D2A84BE-6336-4E4D-BD6F-64379F3276F0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EA5B57B7-DA18-4F61-87F4-9709B76F8D59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423ABDAA-70B0-4F62-AF9D-0F46192953BF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C1855691-D3FD-45B1-9210-FD60E25EE389}"/>
              </a:ext>
            </a:extLst>
          </p:cNvPr>
          <p:cNvGrpSpPr/>
          <p:nvPr/>
        </p:nvGrpSpPr>
        <p:grpSpPr>
          <a:xfrm>
            <a:off x="6993477" y="1888684"/>
            <a:ext cx="416125" cy="415100"/>
            <a:chOff x="6993477" y="1888684"/>
            <a:chExt cx="416125" cy="415100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E17E3BE4-C9A1-41A3-A469-86E0A12D3548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A36AD760-5F26-47C7-BBD4-2657C5CAB3E0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D2B61E5B-B716-419C-A029-C5A26C46D7A5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E6AFB23B-B37C-40FB-96B1-F06781DA482B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88C9F61C-C9D4-406D-9214-C6473CBCB293}"/>
              </a:ext>
            </a:extLst>
          </p:cNvPr>
          <p:cNvGrpSpPr/>
          <p:nvPr/>
        </p:nvGrpSpPr>
        <p:grpSpPr>
          <a:xfrm>
            <a:off x="4569814" y="1891747"/>
            <a:ext cx="480718" cy="415100"/>
            <a:chOff x="4569814" y="1891747"/>
            <a:chExt cx="480718" cy="415100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AFC99020-DFE7-4996-8F9C-40BBAF1FF17A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EC847FFF-CDE1-44A8-A2F9-D3FBE0B09EBF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E15B81C1-7C56-4E8D-999B-D50562B49E71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26C65AC7-A6C5-4E32-8B3F-99301BF3379B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07688F07-A1CA-474A-8399-F00187EBCD33}"/>
              </a:ext>
            </a:extLst>
          </p:cNvPr>
          <p:cNvGrpSpPr/>
          <p:nvPr/>
        </p:nvGrpSpPr>
        <p:grpSpPr>
          <a:xfrm>
            <a:off x="7585149" y="1867515"/>
            <a:ext cx="421867" cy="414479"/>
            <a:chOff x="7585149" y="1867515"/>
            <a:chExt cx="421867" cy="414479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11065FB1-7AF0-4E6E-B9B1-57307271D2DA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4EE24DB0-72A6-4400-AC5D-1AC3F8E30740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39BA5470-216A-46FE-8777-4502CB963A7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53B143A1-C8BA-4925-8DB8-85A5703FD7CE}"/>
                </a:ext>
              </a:extLst>
            </p:cNvPr>
            <p:cNvSpPr/>
            <p:nvPr/>
          </p:nvSpPr>
          <p:spPr>
            <a:xfrm>
              <a:off x="7892104" y="216978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806AEF20-579A-46D8-81EA-EEE9DDA9B467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F0C3B622-6E3A-47F1-83FE-F25E7C480A23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822FAD58-CFEC-4AE3-ABCF-D031395CF2DD}"/>
              </a:ext>
            </a:extLst>
          </p:cNvPr>
          <p:cNvSpPr/>
          <p:nvPr/>
        </p:nvSpPr>
        <p:spPr>
          <a:xfrm>
            <a:off x="5201838" y="1892561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9008DA70-D817-487D-AC91-11E38E6DF4F9}"/>
              </a:ext>
            </a:extLst>
          </p:cNvPr>
          <p:cNvGrpSpPr/>
          <p:nvPr/>
        </p:nvGrpSpPr>
        <p:grpSpPr>
          <a:xfrm>
            <a:off x="8230413" y="1867735"/>
            <a:ext cx="415101" cy="378030"/>
            <a:chOff x="8230413" y="1867735"/>
            <a:chExt cx="415101" cy="378030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31919377-9B5B-4E90-A0D2-70743931937F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C7AF73D8-924F-484D-BF1E-2F46F621C3CA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6BFC6E62-895A-4BA0-BA34-C2E525B16A6A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49CA30D9-9ED6-4842-9280-640DF4C772B4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04FC6FFF-0CB9-462C-8B9A-C3CA517ED866}"/>
              </a:ext>
            </a:extLst>
          </p:cNvPr>
          <p:cNvGrpSpPr/>
          <p:nvPr/>
        </p:nvGrpSpPr>
        <p:grpSpPr>
          <a:xfrm>
            <a:off x="5776493" y="1872352"/>
            <a:ext cx="415128" cy="414872"/>
            <a:chOff x="5776493" y="1872352"/>
            <a:chExt cx="415128" cy="414872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125F266C-E24D-43D1-86E1-45C9AEF64D57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A7B8A290-84FB-4667-A5BF-127FEC325E37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6DA6298B-23DA-4F5A-931B-CC9B353779EA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D2CC1E0C-E192-4A48-8517-91531D8D769B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B871445F-1C90-4083-99CF-A5F3C889BB72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2067F0E1-DFC4-4EF7-87A2-5563436BDDCA}"/>
              </a:ext>
            </a:extLst>
          </p:cNvPr>
          <p:cNvGrpSpPr/>
          <p:nvPr/>
        </p:nvGrpSpPr>
        <p:grpSpPr>
          <a:xfrm>
            <a:off x="6397014" y="1856360"/>
            <a:ext cx="418200" cy="413070"/>
            <a:chOff x="6397014" y="1856360"/>
            <a:chExt cx="418200" cy="413070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103D31CB-867D-4BB1-8F39-033E892B26C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8E4DEA66-6C9A-4C08-8448-B4E8CBEABE6C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B95D7B6D-34C3-422C-8B12-FC8C24A7D5EE}"/>
              </a:ext>
            </a:extLst>
          </p:cNvPr>
          <p:cNvGrpSpPr/>
          <p:nvPr/>
        </p:nvGrpSpPr>
        <p:grpSpPr>
          <a:xfrm>
            <a:off x="3885541" y="2599748"/>
            <a:ext cx="501822" cy="501823"/>
            <a:chOff x="3885541" y="2599748"/>
            <a:chExt cx="501822" cy="501823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97FEAF86-AE2D-4651-850F-5E6BCF1C14DD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6834F922-DCA0-47D8-8B27-3EFF9655554B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0DEA76ED-13B7-4BEE-9668-F461CA95F278}"/>
              </a:ext>
            </a:extLst>
          </p:cNvPr>
          <p:cNvGrpSpPr/>
          <p:nvPr/>
        </p:nvGrpSpPr>
        <p:grpSpPr>
          <a:xfrm>
            <a:off x="5180761" y="2670651"/>
            <a:ext cx="395020" cy="395021"/>
            <a:chOff x="5180761" y="2670651"/>
            <a:chExt cx="395020" cy="395021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67A3CAE5-B50A-4B94-B0CD-6E36F66E64F9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2F02B1BC-F8FC-4912-9A3D-AAD51B09AD29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9E4D6D5B-4990-48D3-A946-0ABF1F423F2F}"/>
              </a:ext>
            </a:extLst>
          </p:cNvPr>
          <p:cNvGrpSpPr/>
          <p:nvPr/>
        </p:nvGrpSpPr>
        <p:grpSpPr>
          <a:xfrm>
            <a:off x="7593278" y="2726923"/>
            <a:ext cx="441298" cy="284452"/>
            <a:chOff x="7593278" y="2726923"/>
            <a:chExt cx="441298" cy="284452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739B6FFB-7078-4D3E-B969-776DBEC4061D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423200C2-0CD0-4F4B-A4F7-81B15BBCAE72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EFF6CACA-56C4-4971-9A6D-BBAA259AA9B8}"/>
              </a:ext>
            </a:extLst>
          </p:cNvPr>
          <p:cNvGrpSpPr/>
          <p:nvPr/>
        </p:nvGrpSpPr>
        <p:grpSpPr>
          <a:xfrm>
            <a:off x="6432410" y="2748311"/>
            <a:ext cx="338931" cy="317744"/>
            <a:chOff x="6432410" y="2748311"/>
            <a:chExt cx="338931" cy="317744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9DD3F1B4-CA65-4511-B06B-5D1F9F1D5DC5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7E77BC7D-4F50-4215-B865-1CC56EF6FE5A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1C15A169-B8BA-4AB9-BEEB-34EBC4907108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55A5F430-B6DE-41EF-9D46-BD01789E53E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B49A5B68-B0D6-4FF0-9AC9-992EDFE19501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D83BAEE9-0310-46AC-8EC7-C909E365082F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442EBF-14CF-4FB6-9F33-3BF6CC36D4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54" y="-18169"/>
            <a:ext cx="8679896" cy="543181"/>
          </a:xfrm>
        </p:spPr>
        <p:txBody>
          <a:bodyPr anchorCtr="1"/>
          <a:lstStyle/>
          <a:p>
            <a:pPr marL="0" lvl="0" indent="0" algn="ctr">
              <a:lnSpc>
                <a:spcPct val="95000"/>
              </a:lnSpc>
              <a:buNone/>
            </a:pPr>
            <a:r>
              <a:rPr lang="en-US" sz="4800">
                <a:solidFill>
                  <a:srgbClr val="262626"/>
                </a:solidFill>
                <a:latin typeface="Arial"/>
                <a:cs typeface="Arial" pitchFamily="34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CEF98D91-A17A-4733-B1D1-47F422376EA1}"/>
              </a:ext>
            </a:extLst>
          </p:cNvPr>
          <p:cNvSpPr/>
          <p:nvPr/>
        </p:nvSpPr>
        <p:spPr>
          <a:xfrm>
            <a:off x="4530806" y="1242450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E782AACE-5BF4-42E9-B3E2-6497A15A6C95}"/>
              </a:ext>
            </a:extLst>
          </p:cNvPr>
          <p:cNvSpPr/>
          <p:nvPr/>
        </p:nvSpPr>
        <p:spPr>
          <a:xfrm>
            <a:off x="5223903" y="1253331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ED1BE2D0-73A4-4006-AE01-A1E52836EEA6}"/>
              </a:ext>
            </a:extLst>
          </p:cNvPr>
          <p:cNvGrpSpPr/>
          <p:nvPr/>
        </p:nvGrpSpPr>
        <p:grpSpPr>
          <a:xfrm>
            <a:off x="3837179" y="1242450"/>
            <a:ext cx="415402" cy="489222"/>
            <a:chOff x="3837179" y="1242450"/>
            <a:chExt cx="415402" cy="489222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22F82568-956F-4D4D-BDB5-32360B3F6BC6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5F5F5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6E13E9BC-E8F3-4578-824A-2FA06BAC6C66}"/>
                </a:ext>
              </a:extLst>
            </p:cNvPr>
            <p:cNvSpPr/>
            <p:nvPr/>
          </p:nvSpPr>
          <p:spPr>
            <a:xfrm rot="18100527">
              <a:off x="3982997" y="1232442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5F5F5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0021B689-3A9F-4285-BD0E-EF8F79AB36A5}"/>
              </a:ext>
            </a:extLst>
          </p:cNvPr>
          <p:cNvSpPr/>
          <p:nvPr/>
        </p:nvSpPr>
        <p:spPr>
          <a:xfrm>
            <a:off x="3157670" y="1268995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56258290-A0BB-469B-B980-3292C169627A}"/>
              </a:ext>
            </a:extLst>
          </p:cNvPr>
          <p:cNvSpPr/>
          <p:nvPr/>
        </p:nvSpPr>
        <p:spPr>
          <a:xfrm>
            <a:off x="8484004" y="1253358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A519CCF3-201D-4D88-97E7-89426087267A}"/>
              </a:ext>
            </a:extLst>
          </p:cNvPr>
          <p:cNvSpPr/>
          <p:nvPr/>
        </p:nvSpPr>
        <p:spPr>
          <a:xfrm>
            <a:off x="3829973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873E8A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201FF97A-5EC9-4BF9-B1CA-F5BB914464E0}"/>
              </a:ext>
            </a:extLst>
          </p:cNvPr>
          <p:cNvSpPr/>
          <p:nvPr/>
        </p:nvSpPr>
        <p:spPr>
          <a:xfrm>
            <a:off x="3128866" y="4081351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873E8A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02AB4B32-38CB-4CE7-B60F-9C587EB1CEC3}"/>
              </a:ext>
            </a:extLst>
          </p:cNvPr>
          <p:cNvSpPr/>
          <p:nvPr/>
        </p:nvSpPr>
        <p:spPr>
          <a:xfrm>
            <a:off x="5227167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873E8A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0DAB98B4-6F32-45F5-87AA-F6379E602D71}"/>
              </a:ext>
            </a:extLst>
          </p:cNvPr>
          <p:cNvSpPr/>
          <p:nvPr/>
        </p:nvSpPr>
        <p:spPr>
          <a:xfrm>
            <a:off x="4523600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873E8A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79CACBE7-9EB1-48AB-8494-CC2D4E21660B}"/>
              </a:ext>
            </a:extLst>
          </p:cNvPr>
          <p:cNvSpPr/>
          <p:nvPr/>
        </p:nvSpPr>
        <p:spPr>
          <a:xfrm>
            <a:off x="5943481" y="4072042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5811F1E4-0623-46C0-95BD-3E3583FEBD59}"/>
              </a:ext>
            </a:extLst>
          </p:cNvPr>
          <p:cNvSpPr/>
          <p:nvPr/>
        </p:nvSpPr>
        <p:spPr>
          <a:xfrm>
            <a:off x="6610938" y="4104238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873E8A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54E48E37-F27B-4695-AB87-8D040AA62AA6}"/>
              </a:ext>
            </a:extLst>
          </p:cNvPr>
          <p:cNvGrpSpPr/>
          <p:nvPr/>
        </p:nvGrpSpPr>
        <p:grpSpPr>
          <a:xfrm>
            <a:off x="7851523" y="4063209"/>
            <a:ext cx="410848" cy="437879"/>
            <a:chOff x="7851523" y="4063209"/>
            <a:chExt cx="410848" cy="437879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0769962E-6F83-4C7C-8C8D-CD4FA02A600B}"/>
                </a:ext>
              </a:extLst>
            </p:cNvPr>
            <p:cNvSpPr/>
            <p:nvPr/>
          </p:nvSpPr>
          <p:spPr>
            <a:xfrm>
              <a:off x="7851523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09C635F3-56F5-495D-AC9B-037A1407A367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EBEC9479-C017-404D-A8FA-9EB41B12E2AA}"/>
              </a:ext>
            </a:extLst>
          </p:cNvPr>
          <p:cNvGrpSpPr/>
          <p:nvPr/>
        </p:nvGrpSpPr>
        <p:grpSpPr>
          <a:xfrm>
            <a:off x="3983592" y="2777115"/>
            <a:ext cx="392753" cy="381085"/>
            <a:chOff x="3983592" y="2777115"/>
            <a:chExt cx="392753" cy="381085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01E794AB-2074-4311-B3DB-7687A15BB896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18077D1A-9F8A-4034-8C7E-C37B77F703BC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8F2F6131-FBE8-44DC-B98C-4265F69A5449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1B602BF3-40A2-4217-A830-CE37F4B18E26}"/>
              </a:ext>
            </a:extLst>
          </p:cNvPr>
          <p:cNvGrpSpPr/>
          <p:nvPr/>
        </p:nvGrpSpPr>
        <p:grpSpPr>
          <a:xfrm>
            <a:off x="4578208" y="2751804"/>
            <a:ext cx="392753" cy="410263"/>
            <a:chOff x="4578208" y="2751804"/>
            <a:chExt cx="392753" cy="410263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D86A12CF-65A9-4F39-AA1D-143DAB3CB7E5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63BE3834-87A7-458C-9FCA-33AE5B49B404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4FF0BAB2-769D-484D-A387-5A7CF3FCE90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770076C4-B22E-48A4-85CC-A8216797662D}"/>
              </a:ext>
            </a:extLst>
          </p:cNvPr>
          <p:cNvGrpSpPr/>
          <p:nvPr/>
        </p:nvGrpSpPr>
        <p:grpSpPr>
          <a:xfrm>
            <a:off x="7130125" y="2760820"/>
            <a:ext cx="359660" cy="371036"/>
            <a:chOff x="7130125" y="2760820"/>
            <a:chExt cx="359660" cy="371036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09222E96-7AC4-44F4-B9A4-1C2577C8783F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F9DDA7E5-073D-4CE5-8F62-66FA9EBB2FA0}"/>
                </a:ext>
              </a:extLst>
            </p:cNvPr>
            <p:cNvSpPr/>
            <p:nvPr/>
          </p:nvSpPr>
          <p:spPr>
            <a:xfrm>
              <a:off x="7223366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0FCE552E-9554-45FC-8F5D-FEEC369336C6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0FA813C3-46A7-4091-A393-4344618E26A1}"/>
                </a:ext>
              </a:extLst>
            </p:cNvPr>
            <p:cNvSpPr/>
            <p:nvPr/>
          </p:nvSpPr>
          <p:spPr>
            <a:xfrm>
              <a:off x="7303303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19985E92-6E98-497B-BF18-6C55B61B2165}"/>
              </a:ext>
            </a:extLst>
          </p:cNvPr>
          <p:cNvGrpSpPr/>
          <p:nvPr/>
        </p:nvGrpSpPr>
        <p:grpSpPr>
          <a:xfrm>
            <a:off x="6403515" y="1179621"/>
            <a:ext cx="515511" cy="543501"/>
            <a:chOff x="6403515" y="1179621"/>
            <a:chExt cx="515511" cy="543501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2F98F9CB-6714-4B77-A87E-BCC72087FB06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E124C0B3-8521-4222-A136-8CE678080A3E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9CC4405C-DC30-4821-BE7D-57F41DC76FC2}"/>
              </a:ext>
            </a:extLst>
          </p:cNvPr>
          <p:cNvSpPr/>
          <p:nvPr/>
        </p:nvSpPr>
        <p:spPr>
          <a:xfrm>
            <a:off x="5229481" y="2730663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7CC57C19-DBB6-4962-A436-99365C7A2618}"/>
              </a:ext>
            </a:extLst>
          </p:cNvPr>
          <p:cNvGrpSpPr/>
          <p:nvPr/>
        </p:nvGrpSpPr>
        <p:grpSpPr>
          <a:xfrm>
            <a:off x="8474320" y="2073136"/>
            <a:ext cx="350645" cy="379421"/>
            <a:chOff x="8474320" y="2073136"/>
            <a:chExt cx="350645" cy="379421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32553F33-D1B3-4CE8-B27C-109F50AA5EF6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3EE8CF62-144C-4AAE-BBED-7F9ACAE7B48A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9A2544B3-0484-4CA6-A5C9-D5BA24596FB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BD83C1A8-4A40-4BC1-A77F-A4EF9AE31A01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7D173067-C642-46AF-8AD4-16DA862C59D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2E9EF29F-15E6-4868-BE83-85DB31BDD920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4E2A3106-2172-4339-B035-F3A5BB5AA81A}"/>
              </a:ext>
            </a:extLst>
          </p:cNvPr>
          <p:cNvGrpSpPr/>
          <p:nvPr/>
        </p:nvGrpSpPr>
        <p:grpSpPr>
          <a:xfrm>
            <a:off x="5866287" y="1210345"/>
            <a:ext cx="427692" cy="535545"/>
            <a:chOff x="5866287" y="1210345"/>
            <a:chExt cx="427692" cy="535545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3B384B38-68DD-4A9E-9D35-FC1F3AEDA74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4DC4A0B7-230C-415A-B01A-0E0C9A549EFC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F01E5B5C-45FE-4D7B-996B-44051D3EB166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1093FC6C-282D-42C6-A104-65B190DB893E}"/>
              </a:ext>
            </a:extLst>
          </p:cNvPr>
          <p:cNvGrpSpPr/>
          <p:nvPr/>
        </p:nvGrpSpPr>
        <p:grpSpPr>
          <a:xfrm>
            <a:off x="5943481" y="2730343"/>
            <a:ext cx="392752" cy="418456"/>
            <a:chOff x="5943481" y="2730343"/>
            <a:chExt cx="392752" cy="418456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9252DB6E-1BA8-466C-96A9-EEFD86979CBC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B83CA37A-3DDE-4F7C-9C12-BE0D29849926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FBD47019-16FE-4F6D-96C9-290B2E51B088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3770D094-4D8B-40CC-8C9C-2907B68058D5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82A86B5C-2CCF-4159-9B42-A0A2C76C287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7470867E-0435-43CB-8318-C2AEAEB32298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F9D0DA46-62D1-40C5-AE1C-BF16330C23C7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DACC9EEE-2873-48BE-B21F-C3C827EA6E43}"/>
              </a:ext>
            </a:extLst>
          </p:cNvPr>
          <p:cNvGrpSpPr/>
          <p:nvPr/>
        </p:nvGrpSpPr>
        <p:grpSpPr>
          <a:xfrm>
            <a:off x="7068723" y="1223851"/>
            <a:ext cx="512996" cy="541708"/>
            <a:chOff x="7068723" y="1223851"/>
            <a:chExt cx="512996" cy="541708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C4576314-42BE-4BAE-ABA5-90EB31172A41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AFD4E06D-B4AE-4981-A2D2-B39039CEBD59}"/>
                </a:ext>
              </a:extLst>
            </p:cNvPr>
            <p:cNvSpPr/>
            <p:nvPr/>
          </p:nvSpPr>
          <p:spPr>
            <a:xfrm>
              <a:off x="7068723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0E0DA50F-FEC1-404D-88C2-0A7B80A9DD71}"/>
                </a:ext>
              </a:extLst>
            </p:cNvPr>
            <p:cNvSpPr/>
            <p:nvPr/>
          </p:nvSpPr>
          <p:spPr>
            <a:xfrm>
              <a:off x="7279218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A073889E-9294-4B92-ABF5-BEC27EE10AD4}"/>
              </a:ext>
            </a:extLst>
          </p:cNvPr>
          <p:cNvGrpSpPr/>
          <p:nvPr/>
        </p:nvGrpSpPr>
        <p:grpSpPr>
          <a:xfrm>
            <a:off x="3206883" y="2729063"/>
            <a:ext cx="392753" cy="419645"/>
            <a:chOff x="3206883" y="2729063"/>
            <a:chExt cx="392753" cy="419645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7A8017D2-69B0-459A-85A1-F855D1CF7598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122BC5A8-E27D-4907-A615-DB4CA84A2402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51F16B18-2BF1-4054-8C64-5AE74CC2A93B}"/>
              </a:ext>
            </a:extLst>
          </p:cNvPr>
          <p:cNvSpPr/>
          <p:nvPr/>
        </p:nvSpPr>
        <p:spPr>
          <a:xfrm>
            <a:off x="6560966" y="2788206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C7B3269D-1C91-4A28-9067-32EF3C331BB5}"/>
              </a:ext>
            </a:extLst>
          </p:cNvPr>
          <p:cNvGrpSpPr/>
          <p:nvPr/>
        </p:nvGrpSpPr>
        <p:grpSpPr>
          <a:xfrm>
            <a:off x="7862157" y="2742733"/>
            <a:ext cx="359688" cy="378735"/>
            <a:chOff x="7862157" y="2742733"/>
            <a:chExt cx="359688" cy="378735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A18239A3-E3CC-40B3-9DBA-C1F865357959}"/>
                </a:ext>
              </a:extLst>
            </p:cNvPr>
            <p:cNvSpPr/>
            <p:nvPr/>
          </p:nvSpPr>
          <p:spPr>
            <a:xfrm>
              <a:off x="7862157" y="2742733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90DC714F-CD63-4314-857C-D0DE2AE543B5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C1402856-5DE9-4706-949E-F30816F6D374}"/>
                </a:ext>
              </a:extLst>
            </p:cNvPr>
            <p:cNvSpPr/>
            <p:nvPr/>
          </p:nvSpPr>
          <p:spPr>
            <a:xfrm>
              <a:off x="8053093" y="2742733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899416DD-0AC5-4E22-8742-ECD54599F028}"/>
                </a:ext>
              </a:extLst>
            </p:cNvPr>
            <p:cNvSpPr/>
            <p:nvPr/>
          </p:nvSpPr>
          <p:spPr>
            <a:xfrm>
              <a:off x="8005142" y="2845055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904993EC-84ED-4B74-AEB4-238FFADF7D19}"/>
              </a:ext>
            </a:extLst>
          </p:cNvPr>
          <p:cNvGrpSpPr/>
          <p:nvPr/>
        </p:nvGrpSpPr>
        <p:grpSpPr>
          <a:xfrm>
            <a:off x="3835469" y="3466947"/>
            <a:ext cx="316967" cy="383407"/>
            <a:chOff x="3835469" y="3466947"/>
            <a:chExt cx="316967" cy="383407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66D9E6B9-5FFB-4B0C-A45A-506A82AF5787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7407C3F7-04D5-4233-A9D8-CEB4F5F53677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5EFCDC0E-CA04-41D9-9548-57E9160E0167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16C36B7E-64DF-404E-9082-083CF4F04918}"/>
              </a:ext>
            </a:extLst>
          </p:cNvPr>
          <p:cNvGrpSpPr/>
          <p:nvPr/>
        </p:nvGrpSpPr>
        <p:grpSpPr>
          <a:xfrm>
            <a:off x="5224150" y="3470614"/>
            <a:ext cx="365019" cy="360365"/>
            <a:chOff x="5224150" y="3470614"/>
            <a:chExt cx="365019" cy="360365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13E3CF7B-3403-482F-AB52-AF5EB6DFFB3C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4CD805A5-B8E7-45A9-9649-BAE7C0F98750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5F29A736-6F30-45AD-990E-F284AB8DCEB9}"/>
              </a:ext>
            </a:extLst>
          </p:cNvPr>
          <p:cNvGrpSpPr/>
          <p:nvPr/>
        </p:nvGrpSpPr>
        <p:grpSpPr>
          <a:xfrm>
            <a:off x="5924589" y="3439222"/>
            <a:ext cx="360237" cy="383893"/>
            <a:chOff x="5924589" y="3439222"/>
            <a:chExt cx="360237" cy="383893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D96E3455-268E-476A-BE0F-204F07867662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32235AAA-5654-4C54-ADFF-0989B8A88BEB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1CBD45D0-0D9B-4217-8B14-DD31DBF7BB48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3047D48B-F2EB-4680-8800-D9139D8CBB4A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855265C3-ADB1-41F9-A8F3-CA7164F7DF45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15608C6A-F4C8-4EDD-AC5B-E6A5CB8C4014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D45FE8D3-C070-4255-8583-5D4246BDAEF9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DC656AA3-061A-4CE3-95C1-49CF227CB7F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E0B09F47-BBB8-4598-A3A1-B779B6992B73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027D7558-5EF3-423A-9542-BC317556FE8C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DEE28C97-7E2F-479D-BD94-26343E04BA70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25158CDB-EA58-4F0B-B74B-48811A5ACB25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3FA91A74-DF48-40CB-A784-F17BC7A21941}"/>
              </a:ext>
            </a:extLst>
          </p:cNvPr>
          <p:cNvGrpSpPr/>
          <p:nvPr/>
        </p:nvGrpSpPr>
        <p:grpSpPr>
          <a:xfrm>
            <a:off x="8527703" y="2749015"/>
            <a:ext cx="259506" cy="362605"/>
            <a:chOff x="8527703" y="2749015"/>
            <a:chExt cx="259506" cy="362605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53F0B4D7-ABD9-4D78-A417-9860FA50390F}"/>
                </a:ext>
              </a:extLst>
            </p:cNvPr>
            <p:cNvSpPr/>
            <p:nvPr/>
          </p:nvSpPr>
          <p:spPr>
            <a:xfrm>
              <a:off x="8527703" y="2749015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7920F4EA-7FFE-4EAB-826C-19BA8A72D0F7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C807F40C-D414-4008-9730-A414CCD47F4C}"/>
                </a:ext>
              </a:extLst>
            </p:cNvPr>
            <p:cNvSpPr/>
            <p:nvPr/>
          </p:nvSpPr>
          <p:spPr>
            <a:xfrm>
              <a:off x="8588483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31D2A40F-3C57-442C-9549-CA9957DA6A95}"/>
                </a:ext>
              </a:extLst>
            </p:cNvPr>
            <p:cNvSpPr/>
            <p:nvPr/>
          </p:nvSpPr>
          <p:spPr>
            <a:xfrm>
              <a:off x="8608445" y="2877607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BCDED8DC-CE6C-42F0-96BA-AE706CC4EAD8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D3760CE8-1FBC-4136-A364-0797A9E2EAA3}"/>
              </a:ext>
            </a:extLst>
          </p:cNvPr>
          <p:cNvGrpSpPr/>
          <p:nvPr/>
        </p:nvGrpSpPr>
        <p:grpSpPr>
          <a:xfrm>
            <a:off x="6584749" y="3481321"/>
            <a:ext cx="361179" cy="338858"/>
            <a:chOff x="6584749" y="3481321"/>
            <a:chExt cx="361179" cy="338858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18B83262-86AA-4EEA-A725-EEA0FBBD158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986DA864-A237-46E3-9D13-979AA992FD16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BE1180CD-0801-4CE7-8C07-9B69D72E1932}"/>
                </a:ext>
              </a:extLst>
            </p:cNvPr>
            <p:cNvSpPr/>
            <p:nvPr/>
          </p:nvSpPr>
          <p:spPr>
            <a:xfrm>
              <a:off x="660685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FC5DD6DE-1BDC-43C7-A8B9-269EB7D6A1D4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24EBF892-A63F-4307-81E4-30247A57F258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1D240544-FF01-42AF-82B2-5AD5891D01D0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3D23B578-3898-4161-97CA-0651DCA95FA9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4E97551A-4904-40D4-997A-D9C670B0FD40}"/>
              </a:ext>
            </a:extLst>
          </p:cNvPr>
          <p:cNvGrpSpPr/>
          <p:nvPr/>
        </p:nvGrpSpPr>
        <p:grpSpPr>
          <a:xfrm>
            <a:off x="3132295" y="3410510"/>
            <a:ext cx="360200" cy="381844"/>
            <a:chOff x="3132295" y="3410510"/>
            <a:chExt cx="360200" cy="381844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843870A2-FDB4-484A-BC50-B80E20672F76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735A2B21-A1AD-40DE-A8FD-C00A95703E8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1EB529BF-A26F-4ED1-885F-01CC78E83DC3}"/>
                </a:ext>
              </a:extLst>
            </p:cNvPr>
            <p:cNvSpPr/>
            <p:nvPr/>
          </p:nvSpPr>
          <p:spPr>
            <a:xfrm>
              <a:off x="334841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247BA40C-9633-46C9-B773-3043163F29B7}"/>
                </a:ext>
              </a:extLst>
            </p:cNvPr>
            <p:cNvSpPr/>
            <p:nvPr/>
          </p:nvSpPr>
          <p:spPr>
            <a:xfrm>
              <a:off x="329557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F72F989B-3422-4364-9970-CA1CF4E247A3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EFFC6A68-FEA7-457A-BA9A-A9AE82F318D1}"/>
                </a:ext>
              </a:extLst>
            </p:cNvPr>
            <p:cNvSpPr/>
            <p:nvPr/>
          </p:nvSpPr>
          <p:spPr>
            <a:xfrm>
              <a:off x="3141896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82296C23-5FB4-4314-B290-FD24B846ECA1}"/>
                </a:ext>
              </a:extLst>
            </p:cNvPr>
            <p:cNvSpPr/>
            <p:nvPr/>
          </p:nvSpPr>
          <p:spPr>
            <a:xfrm>
              <a:off x="329557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7BE4D3E9-5E4B-4011-8072-BC3CC028B854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C423069B-7807-492C-B8E0-BA8BE2DF3978}"/>
              </a:ext>
            </a:extLst>
          </p:cNvPr>
          <p:cNvGrpSpPr/>
          <p:nvPr/>
        </p:nvGrpSpPr>
        <p:grpSpPr>
          <a:xfrm>
            <a:off x="7136517" y="3419289"/>
            <a:ext cx="362148" cy="386982"/>
            <a:chOff x="7136517" y="3419289"/>
            <a:chExt cx="362148" cy="386982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961B3540-E7AA-4AB0-8CF6-0D719D5AE829}"/>
                </a:ext>
              </a:extLst>
            </p:cNvPr>
            <p:cNvSpPr/>
            <p:nvPr/>
          </p:nvSpPr>
          <p:spPr>
            <a:xfrm>
              <a:off x="7136517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9D6C2617-23FF-41F6-9BC8-62CE377EA07F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DE4A3A9F-B477-4BCE-96DA-DF0D3E067682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0B8CA576-6C48-4660-A326-9FC6799CE893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D52BEA82-4F01-4B29-9D8E-BCB3C4C3BAB7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2127FEA5-D17F-45A2-A5B9-FFBCF770F1E4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FE6E511B-7424-4248-A062-76F25CB0A1A4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53F88772-9AAD-4E8C-BBF9-141E5E881EF4}"/>
                </a:ext>
              </a:extLst>
            </p:cNvPr>
            <p:cNvSpPr/>
            <p:nvPr/>
          </p:nvSpPr>
          <p:spPr>
            <a:xfrm>
              <a:off x="7200872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340D3CC7-7267-4320-A601-01B3B39D65EA}"/>
              </a:ext>
            </a:extLst>
          </p:cNvPr>
          <p:cNvGrpSpPr/>
          <p:nvPr/>
        </p:nvGrpSpPr>
        <p:grpSpPr>
          <a:xfrm>
            <a:off x="7115229" y="3964728"/>
            <a:ext cx="532236" cy="525935"/>
            <a:chOff x="7115229" y="3964728"/>
            <a:chExt cx="532236" cy="525935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E29C2310-C8BB-4FAB-BE4A-436C77D11C1B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7F71AB4F-14AD-4FEB-BA8B-AF023E61B86C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F8F46EE0-4D31-45D4-91DC-59F6C985BB79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B05B293A-5962-4814-AEFA-5B2CA46C0C6F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953FE9AE-8E4C-4BC1-AAB7-FE4ED2489F9F}"/>
                </a:ext>
              </a:extLst>
            </p:cNvPr>
            <p:cNvSpPr/>
            <p:nvPr/>
          </p:nvSpPr>
          <p:spPr>
            <a:xfrm>
              <a:off x="711522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DA343214-9965-4415-ADF2-9DD74579EC4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FA690171-6078-41DB-814D-54D37CC0A822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6088CEE9-3F6D-46BB-B03B-735502C37E78}"/>
              </a:ext>
            </a:extLst>
          </p:cNvPr>
          <p:cNvGrpSpPr/>
          <p:nvPr/>
        </p:nvGrpSpPr>
        <p:grpSpPr>
          <a:xfrm>
            <a:off x="8485796" y="3337175"/>
            <a:ext cx="413345" cy="440549"/>
            <a:chOff x="8485796" y="3337175"/>
            <a:chExt cx="413345" cy="440549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4C967F56-FF95-4AE7-93A8-5429ED39CA9D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98CB425A-F0F2-417B-A592-38B69AE47F7C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02A91D01-9753-4679-BB35-21769B3CD901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F967089B-1F9F-43F6-B336-B7FF08352685}"/>
                </a:ext>
              </a:extLst>
            </p:cNvPr>
            <p:cNvSpPr/>
            <p:nvPr/>
          </p:nvSpPr>
          <p:spPr>
            <a:xfrm>
              <a:off x="8739725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F95BAAF9-D521-4954-AA24-5F7565E444F5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77EBF5F0-74A7-4EFC-B48F-C34D2D10DE11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9C8924B0-82A7-4C67-9F16-A3075305C122}"/>
              </a:ext>
            </a:extLst>
          </p:cNvPr>
          <p:cNvGrpSpPr/>
          <p:nvPr/>
        </p:nvGrpSpPr>
        <p:grpSpPr>
          <a:xfrm>
            <a:off x="4518516" y="3505370"/>
            <a:ext cx="362148" cy="384935"/>
            <a:chOff x="4518516" y="3505370"/>
            <a:chExt cx="362148" cy="384935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EF03BD3C-67D8-42D1-9C0F-8C1148116830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438B83B1-DFCF-4BC3-AFA2-B876B939C977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F8BC8EB7-E4C7-4D23-8BFF-5FDD27E7DF64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F61714B9-71A0-490C-9177-2FFCBD2B8323}"/>
              </a:ext>
            </a:extLst>
          </p:cNvPr>
          <p:cNvGrpSpPr/>
          <p:nvPr/>
        </p:nvGrpSpPr>
        <p:grpSpPr>
          <a:xfrm>
            <a:off x="7861508" y="3405280"/>
            <a:ext cx="340046" cy="360374"/>
            <a:chOff x="7861508" y="3405280"/>
            <a:chExt cx="340046" cy="360374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3C79EC79-D747-4624-85B7-9BB0AA86D49A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2B4DA14F-0AD4-4362-846E-9E6B35003326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F434C944-A342-4AEF-95F2-41649A4BD87E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86D03ABB-786D-4450-8A7A-99E74C8D2ACF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5A3F0D16-1A2C-4EC7-9412-73FB315FD65B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5F41BD3D-53B4-4CF5-B6CC-87C26BD35B49}"/>
              </a:ext>
            </a:extLst>
          </p:cNvPr>
          <p:cNvGrpSpPr/>
          <p:nvPr/>
        </p:nvGrpSpPr>
        <p:grpSpPr>
          <a:xfrm>
            <a:off x="7780583" y="1954575"/>
            <a:ext cx="472799" cy="502554"/>
            <a:chOff x="7780583" y="1954575"/>
            <a:chExt cx="472799" cy="502554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52B346E0-BF10-4B2C-92C5-ACF088FEE8DD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E4D6CDD7-7B72-4BA6-B670-AD0E749E84FD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77F23E6F-7C58-4AE4-87A5-182623562219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CE86064A-F6AA-4DAE-B293-BDF9AAD1818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CD7BDAA2-4835-4616-8054-2FB103707356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F5EA7B33-7E4E-4975-9080-EC2CD7A6DE72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78C0C21E-FB0B-49CC-A988-C83315356AC0}"/>
              </a:ext>
            </a:extLst>
          </p:cNvPr>
          <p:cNvGrpSpPr/>
          <p:nvPr/>
        </p:nvGrpSpPr>
        <p:grpSpPr>
          <a:xfrm>
            <a:off x="3786941" y="1990740"/>
            <a:ext cx="470294" cy="502554"/>
            <a:chOff x="3786941" y="1990740"/>
            <a:chExt cx="470294" cy="502554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3D0AF6ED-8704-4708-8F70-CA548B8325C9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30BD2098-699B-49F0-85DA-56E6784D675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559E4EC1-C8A5-4C73-B06A-AAE13483D8AB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FFD78E72-0D94-4BCA-8E68-3023BFD685E1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5F2C1A94-62E6-4629-9A19-2088E5A2E0AF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2579CDCD-1F56-458F-82F9-8CE69EDA6B95}"/>
              </a:ext>
            </a:extLst>
          </p:cNvPr>
          <p:cNvGrpSpPr/>
          <p:nvPr/>
        </p:nvGrpSpPr>
        <p:grpSpPr>
          <a:xfrm>
            <a:off x="7125388" y="1994909"/>
            <a:ext cx="304760" cy="502545"/>
            <a:chOff x="7125388" y="1994909"/>
            <a:chExt cx="304760" cy="502545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88F8CB41-BEB8-4201-B027-8626109A67ED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E0DBDD9D-533D-4CFA-922E-C852580FB2B3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A0251A73-E299-4875-9FED-54F799E4D1D5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8F79E1BB-67D3-44CB-810C-CBD05D1A32BB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87801A8F-D337-438B-B28A-078BFA70AFE3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4D75447C-9050-40D9-8980-1FB7C61E785F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42292512-93DF-4C02-89EF-5AB0C0CE6210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43ED77EB-4F86-4C19-96DD-9F8D979CA57F}"/>
              </a:ext>
            </a:extLst>
          </p:cNvPr>
          <p:cNvGrpSpPr/>
          <p:nvPr/>
        </p:nvGrpSpPr>
        <p:grpSpPr>
          <a:xfrm>
            <a:off x="4513652" y="1981568"/>
            <a:ext cx="470257" cy="499874"/>
            <a:chOff x="4513652" y="1981568"/>
            <a:chExt cx="470257" cy="499874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3F0D0993-AEFC-4E67-9E0F-87289CA51B9E}"/>
                </a:ext>
              </a:extLst>
            </p:cNvPr>
            <p:cNvSpPr/>
            <p:nvPr/>
          </p:nvSpPr>
          <p:spPr>
            <a:xfrm>
              <a:off x="4621469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96EAEAA8-FC48-4906-B091-5F69A318AB64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7C066A41-62AD-4D70-A779-7BC6670902EF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8745B913-3BA2-415A-8576-2855C75E7062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E57BDC65-CC67-4CB9-AD86-582DEC26567B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E9AC61B9-58FC-4E65-B657-ABBF7289B748}"/>
              </a:ext>
            </a:extLst>
          </p:cNvPr>
          <p:cNvGrpSpPr/>
          <p:nvPr/>
        </p:nvGrpSpPr>
        <p:grpSpPr>
          <a:xfrm>
            <a:off x="5183294" y="1990045"/>
            <a:ext cx="471528" cy="504328"/>
            <a:chOff x="5183294" y="1990045"/>
            <a:chExt cx="471528" cy="504328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5C7562B3-CED3-4AD4-8421-3B58CA095712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5EAAC98C-E9B1-420E-87DC-CEC8FA98082F}"/>
                </a:ext>
              </a:extLst>
            </p:cNvPr>
            <p:cNvSpPr/>
            <p:nvPr/>
          </p:nvSpPr>
          <p:spPr>
            <a:xfrm>
              <a:off x="5390177" y="2168463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052F76B2-7DA3-4896-A7A5-287E0D4D1CD4}"/>
                </a:ext>
              </a:extLst>
            </p:cNvPr>
            <p:cNvSpPr/>
            <p:nvPr/>
          </p:nvSpPr>
          <p:spPr>
            <a:xfrm>
              <a:off x="5212144" y="1990045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231B5A77-ED1B-4A18-9489-2A67D276701A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AC938E20-F8B1-4E7A-947D-91E17F5CD93B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51ECE206-3BB7-412C-84CA-78E668E336C1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79C8C437-A16E-4BFA-BE99-ED9D9074FBB2}"/>
              </a:ext>
            </a:extLst>
          </p:cNvPr>
          <p:cNvGrpSpPr/>
          <p:nvPr/>
        </p:nvGrpSpPr>
        <p:grpSpPr>
          <a:xfrm>
            <a:off x="3128875" y="2001694"/>
            <a:ext cx="471529" cy="502554"/>
            <a:chOff x="3128875" y="2001694"/>
            <a:chExt cx="471529" cy="502554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333BC468-ECCB-4AF5-BF96-A280DEAEB80A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2662191F-03D3-474A-9AFD-39D6ACC978F0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3AC3098E-D60D-4F4C-8FCC-796B1F7D8223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350EB98D-C02D-43B7-AB0F-9844EE3EC5B4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62215162-9135-4C4D-9615-793E21DDD0F2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17AD5A86-43F0-4A37-B045-61AD5B351EEB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964EA2D7-4B0C-4F18-A501-CE3C7EB9B3F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AB4DB89D-B75C-4D2D-BC86-5D56415E8929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C4404690-D821-45AE-93EE-41A8E81F4717}"/>
              </a:ext>
            </a:extLst>
          </p:cNvPr>
          <p:cNvGrpSpPr/>
          <p:nvPr/>
        </p:nvGrpSpPr>
        <p:grpSpPr>
          <a:xfrm>
            <a:off x="5894798" y="1990411"/>
            <a:ext cx="441444" cy="500460"/>
            <a:chOff x="5894798" y="1990411"/>
            <a:chExt cx="441444" cy="500460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465E1DE3-0E65-49C9-A2E0-52CFCD4A8CC4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BC5EE2EF-9784-4CF8-A598-A254D336F060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4D168754-C02C-42A3-BE08-FA44A07EC122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E98BEE03-ED6A-4C4E-9340-2F747EF561C4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29F116A5-3034-4386-8D7E-2B6C08C77C1D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239899C0-EF62-404E-90DC-7B9249C00D7F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EE1DE795-A486-4594-ACA6-6E6F0317F47A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E8BF2C7D-0DAB-4EF9-9A4E-3A2D999AABD8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4DE11D33-0AA7-4D38-A770-4B7D8FF434A8}"/>
              </a:ext>
            </a:extLst>
          </p:cNvPr>
          <p:cNvGrpSpPr/>
          <p:nvPr/>
        </p:nvGrpSpPr>
        <p:grpSpPr>
          <a:xfrm>
            <a:off x="6451850" y="1990246"/>
            <a:ext cx="479045" cy="501182"/>
            <a:chOff x="6451850" y="1990246"/>
            <a:chExt cx="479045" cy="501182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63899CFF-B5CA-407D-B08C-76F1618C3ECC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04D73EF1-EC8A-4770-A0A1-2370EF8C0F8E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5D6B712B-FBFC-42B8-ADB3-74900AFABEF5}"/>
                </a:ext>
              </a:extLst>
            </p:cNvPr>
            <p:cNvSpPr/>
            <p:nvPr/>
          </p:nvSpPr>
          <p:spPr>
            <a:xfrm>
              <a:off x="6712665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FFAC93C9-C8AF-4AE6-8918-C8C80A8D6DE0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A31EF67E-25BC-45EE-B866-C5A19A42ED01}"/>
              </a:ext>
            </a:extLst>
          </p:cNvPr>
          <p:cNvGrpSpPr/>
          <p:nvPr/>
        </p:nvGrpSpPr>
        <p:grpSpPr>
          <a:xfrm>
            <a:off x="8538447" y="4166509"/>
            <a:ext cx="327922" cy="324154"/>
            <a:chOff x="8538447" y="4166509"/>
            <a:chExt cx="327922" cy="324154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452FDE24-C1D8-47E2-9BB2-905DE4F49646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88E0B38C-3A44-4A06-9E64-DD0D10F0AD2E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D831D950-BFC5-4EEC-8464-B467756F3CD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DF7224EB-764F-47DF-99E3-CD7ACE22D5B6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A45BF48D-DCAE-408F-8DFC-193334FA53F4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B117D79A-5E12-4611-AF3C-7EC796E08A8B}"/>
              </a:ext>
            </a:extLst>
          </p:cNvPr>
          <p:cNvGrpSpPr/>
          <p:nvPr/>
        </p:nvGrpSpPr>
        <p:grpSpPr>
          <a:xfrm>
            <a:off x="7810036" y="1314139"/>
            <a:ext cx="445504" cy="476017"/>
            <a:chOff x="7810036" y="1314139"/>
            <a:chExt cx="445504" cy="476017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9E9F8DB1-1EED-4B0C-8ECB-43F0AB36D036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DC8228D9-AEA2-4C16-9F84-142E0B9B2CC8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D308B59B-343A-45E3-85CF-8D7BEA28AA35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FC02A-AF0C-4CA8-8BCD-CA1CD50BEB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3420" y="13587"/>
            <a:ext cx="8679896" cy="543181"/>
          </a:xfrm>
        </p:spPr>
        <p:txBody>
          <a:bodyPr anchorCtr="1"/>
          <a:lstStyle/>
          <a:p>
            <a:pPr marL="0" lvl="0" indent="0" algn="ctr">
              <a:lnSpc>
                <a:spcPct val="95000"/>
              </a:lnSpc>
              <a:buNone/>
            </a:pPr>
            <a:r>
              <a:rPr lang="en-US" sz="4800">
                <a:solidFill>
                  <a:srgbClr val="262626"/>
                </a:solidFill>
                <a:latin typeface="Arial"/>
                <a:cs typeface="Arial" pitchFamily="34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A5C20F2E-EA2C-4E55-81FC-E7C7B03861BD}"/>
              </a:ext>
            </a:extLst>
          </p:cNvPr>
          <p:cNvSpPr/>
          <p:nvPr/>
        </p:nvSpPr>
        <p:spPr>
          <a:xfrm rot="10799991">
            <a:off x="6295479" y="3369482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609549A-169C-48E0-82BA-EB00DE7BC57A}"/>
              </a:ext>
            </a:extLst>
          </p:cNvPr>
          <p:cNvSpPr/>
          <p:nvPr/>
        </p:nvSpPr>
        <p:spPr>
          <a:xfrm>
            <a:off x="6773765" y="3436854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844DDEA4-4D83-4802-9DEC-B64636992EE7}"/>
              </a:ext>
            </a:extLst>
          </p:cNvPr>
          <p:cNvSpPr/>
          <p:nvPr/>
        </p:nvSpPr>
        <p:spPr>
          <a:xfrm>
            <a:off x="8190372" y="3486049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0D3982DA-1B35-447F-8311-635F3036BC55}"/>
              </a:ext>
            </a:extLst>
          </p:cNvPr>
          <p:cNvSpPr/>
          <p:nvPr/>
        </p:nvSpPr>
        <p:spPr>
          <a:xfrm>
            <a:off x="8234290" y="4387108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26CE73C0-FB7B-4FB7-952C-D0969F34040D}"/>
              </a:ext>
            </a:extLst>
          </p:cNvPr>
          <p:cNvSpPr/>
          <p:nvPr/>
        </p:nvSpPr>
        <p:spPr>
          <a:xfrm>
            <a:off x="3138979" y="3416948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873E8A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A115B5AB-DD25-4B3F-AB90-5EC7617E7262}"/>
              </a:ext>
            </a:extLst>
          </p:cNvPr>
          <p:cNvSpPr/>
          <p:nvPr/>
        </p:nvSpPr>
        <p:spPr>
          <a:xfrm>
            <a:off x="5003404" y="4227353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937B62F7-E333-41B6-9218-FC7089ECCA75}"/>
              </a:ext>
            </a:extLst>
          </p:cNvPr>
          <p:cNvSpPr/>
          <p:nvPr/>
        </p:nvSpPr>
        <p:spPr>
          <a:xfrm>
            <a:off x="5631487" y="4355131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830C51DF-DA18-46A8-9C80-292BBD7B3D75}"/>
              </a:ext>
            </a:extLst>
          </p:cNvPr>
          <p:cNvSpPr/>
          <p:nvPr/>
        </p:nvSpPr>
        <p:spPr>
          <a:xfrm>
            <a:off x="3847658" y="4275688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873E8A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8D032075-3389-4A3F-A51C-0500B9DD3213}"/>
              </a:ext>
            </a:extLst>
          </p:cNvPr>
          <p:cNvSpPr/>
          <p:nvPr/>
        </p:nvSpPr>
        <p:spPr>
          <a:xfrm>
            <a:off x="6265999" y="4307390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873E8A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A388933E-BC58-4B85-9424-6F047370D860}"/>
              </a:ext>
            </a:extLst>
          </p:cNvPr>
          <p:cNvSpPr/>
          <p:nvPr/>
        </p:nvSpPr>
        <p:spPr>
          <a:xfrm>
            <a:off x="7561146" y="4333716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D240648F-C1D4-42F1-8EDC-D573D7A823F4}"/>
              </a:ext>
            </a:extLst>
          </p:cNvPr>
          <p:cNvSpPr/>
          <p:nvPr/>
        </p:nvSpPr>
        <p:spPr>
          <a:xfrm>
            <a:off x="3746680" y="3514834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873E8A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AE808448-EAAC-47C3-BC4B-D833E39E9306}"/>
              </a:ext>
            </a:extLst>
          </p:cNvPr>
          <p:cNvSpPr/>
          <p:nvPr/>
        </p:nvSpPr>
        <p:spPr>
          <a:xfrm>
            <a:off x="3288877" y="4161205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5439ACA9-4CED-48B2-88B9-520E4AFDD320}"/>
              </a:ext>
            </a:extLst>
          </p:cNvPr>
          <p:cNvSpPr/>
          <p:nvPr/>
        </p:nvSpPr>
        <p:spPr>
          <a:xfrm>
            <a:off x="6820427" y="4333707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CA7EEF5D-19C8-4B9B-8469-310081183472}"/>
              </a:ext>
            </a:extLst>
          </p:cNvPr>
          <p:cNvSpPr/>
          <p:nvPr/>
        </p:nvSpPr>
        <p:spPr>
          <a:xfrm>
            <a:off x="4424333" y="4314276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F188E42D-5B3F-438B-A51B-E0BAE907D173}"/>
              </a:ext>
            </a:extLst>
          </p:cNvPr>
          <p:cNvSpPr/>
          <p:nvPr/>
        </p:nvSpPr>
        <p:spPr>
          <a:xfrm>
            <a:off x="7514036" y="3429338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F5F5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92EB7FFD-11A3-40AF-9C06-AC4B194B13F4}"/>
              </a:ext>
            </a:extLst>
          </p:cNvPr>
          <p:cNvGrpSpPr/>
          <p:nvPr/>
        </p:nvGrpSpPr>
        <p:grpSpPr>
          <a:xfrm>
            <a:off x="8211055" y="926488"/>
            <a:ext cx="425132" cy="424848"/>
            <a:chOff x="8211055" y="926488"/>
            <a:chExt cx="425132" cy="424848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EE6AAB33-B512-495B-91B5-870EEC429AC7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9F761318-A87D-4E55-B58B-12EBDD3CD4A4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5D4DFB03-E0CE-409E-A752-DD8BC174672B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C2C05262-0669-41B9-B398-C5F7CAB40BD9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4868B6DF-78E2-4572-B3C4-0BE7DEC66B44}"/>
                </a:ext>
              </a:extLst>
            </p:cNvPr>
            <p:cNvSpPr/>
            <p:nvPr/>
          </p:nvSpPr>
          <p:spPr>
            <a:xfrm>
              <a:off x="8436766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508F788F-7647-474B-94CE-567F3C358228}"/>
              </a:ext>
            </a:extLst>
          </p:cNvPr>
          <p:cNvGrpSpPr/>
          <p:nvPr/>
        </p:nvGrpSpPr>
        <p:grpSpPr>
          <a:xfrm>
            <a:off x="7495163" y="1728545"/>
            <a:ext cx="414066" cy="412961"/>
            <a:chOff x="7495163" y="1728545"/>
            <a:chExt cx="414066" cy="412961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047C9899-EA1E-4608-B65A-8F0CCE001549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3CE30A66-C214-46E9-92C9-8B52A068A27D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8CF31E83-3F17-4DC5-96ED-633C1628282A}"/>
                </a:ext>
              </a:extLst>
            </p:cNvPr>
            <p:cNvSpPr/>
            <p:nvPr/>
          </p:nvSpPr>
          <p:spPr>
            <a:xfrm>
              <a:off x="7495163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B3AAB70F-4D0B-4638-96D4-77CBCCCE4C31}"/>
                </a:ext>
              </a:extLst>
            </p:cNvPr>
            <p:cNvSpPr/>
            <p:nvPr/>
          </p:nvSpPr>
          <p:spPr>
            <a:xfrm>
              <a:off x="776299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E40F643A-FE54-451F-B6B2-9A39F6807E83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218BBACC-727A-4BAB-804E-1D84FDFED419}"/>
              </a:ext>
            </a:extLst>
          </p:cNvPr>
          <p:cNvGrpSpPr/>
          <p:nvPr/>
        </p:nvGrpSpPr>
        <p:grpSpPr>
          <a:xfrm>
            <a:off x="4435187" y="3483022"/>
            <a:ext cx="381642" cy="422306"/>
            <a:chOff x="4435187" y="3483022"/>
            <a:chExt cx="381642" cy="422306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A5F0D6C7-447E-480D-A544-334779043420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9E7CBEBE-4259-41E8-90A7-285CB3AFEF2C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703B9144-C67A-460D-90A9-797DE5D30748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7E3E239D-0424-48E6-A7E0-6D787BCE3947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E34D7CF0-CC89-4E0E-9CC3-9B3A5649DEA0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D4BC9854-86D5-4A15-912E-B7710281394D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25ED4691-3D56-4C60-8DDF-69EE190FF8D0}"/>
              </a:ext>
            </a:extLst>
          </p:cNvPr>
          <p:cNvGrpSpPr/>
          <p:nvPr/>
        </p:nvGrpSpPr>
        <p:grpSpPr>
          <a:xfrm>
            <a:off x="3730944" y="986052"/>
            <a:ext cx="373559" cy="372837"/>
            <a:chOff x="3730944" y="986052"/>
            <a:chExt cx="373559" cy="372837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BB79B2E3-C598-4832-84BB-3996359F952D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FFB46473-A59F-49E3-96F5-DF8F039ABFF7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E4A2DE66-324D-479F-9295-F29305318BF7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5CC53B64-4D2F-48B3-A9D1-09032C41294C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D4EEA64D-F833-4F9F-96E1-0EF9C89FB8EB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1D4F7F47-01DD-4E67-820B-5D35BA62196E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9D87A03E-073C-4D6C-A684-61C7645E528C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0E29C006-C649-4EEC-AE7E-2ED0C46E3C25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9197DA45-7237-4D89-8F5F-80FB4030A14F}"/>
              </a:ext>
            </a:extLst>
          </p:cNvPr>
          <p:cNvGrpSpPr/>
          <p:nvPr/>
        </p:nvGrpSpPr>
        <p:grpSpPr>
          <a:xfrm>
            <a:off x="8189640" y="2558381"/>
            <a:ext cx="453661" cy="454365"/>
            <a:chOff x="8189640" y="2558381"/>
            <a:chExt cx="453661" cy="454365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20DC5CE6-0736-4589-895C-FE3596122518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FA6F1F12-D11C-42D1-BFE6-6B0EAA341BBC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6E0F8F68-D489-4167-BD04-908E18BB2CE0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DF55F09A-F091-4A63-B8CD-E5D11061B578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C081995A-0047-4029-9F43-C2931B6DD1E3}"/>
              </a:ext>
            </a:extLst>
          </p:cNvPr>
          <p:cNvGrpSpPr/>
          <p:nvPr/>
        </p:nvGrpSpPr>
        <p:grpSpPr>
          <a:xfrm>
            <a:off x="3152165" y="935257"/>
            <a:ext cx="374968" cy="450424"/>
            <a:chOff x="3152165" y="935257"/>
            <a:chExt cx="374968" cy="450424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188284C8-AE53-42A6-B8C6-2030802CF4F0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0C8A923C-B5C8-4581-9EE4-46A454082BD2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9C8DF747-F3E1-4EA8-A5A1-3E8C802A75F7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B3522D45-42D6-4BD8-97E5-883379A8A3E8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5846BC63-BA08-4669-84F5-DF61008AA6C5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2CD74EF5-40E1-4030-ABB1-73B6553B566D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FD3BB3DD-BB10-4860-94CB-27C1926A4A10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11527706-FEC5-48C2-A6C3-5592905C5775}"/>
              </a:ext>
            </a:extLst>
          </p:cNvPr>
          <p:cNvGrpSpPr/>
          <p:nvPr/>
        </p:nvGrpSpPr>
        <p:grpSpPr>
          <a:xfrm>
            <a:off x="6127723" y="908465"/>
            <a:ext cx="450424" cy="450423"/>
            <a:chOff x="6127723" y="908465"/>
            <a:chExt cx="450424" cy="450423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8A4FA0BB-65BA-4F88-BFC9-ED2988B1DF2D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B7B50B05-C18F-46B1-B253-8222888C2C23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931CB509-3E6C-4921-8337-7ED854AEFF74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1D7687EF-3D99-4BC6-B938-9F417F9F02B6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77CE5BE2-A868-4462-85E7-D68164676D88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EE3D01A3-1392-4BE6-B109-D66A24B4C6F2}"/>
              </a:ext>
            </a:extLst>
          </p:cNvPr>
          <p:cNvGrpSpPr/>
          <p:nvPr/>
        </p:nvGrpSpPr>
        <p:grpSpPr>
          <a:xfrm>
            <a:off x="6694944" y="916356"/>
            <a:ext cx="455278" cy="449190"/>
            <a:chOff x="6694944" y="916356"/>
            <a:chExt cx="455278" cy="449190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714020EE-B028-4F29-B4A2-8771833160BD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159E35F4-6F9D-4389-B87A-34B86D560D89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95033D03-06BC-434C-BA54-196C08B571CE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5D1993BF-AB10-4A5B-870A-C5ED48857CC2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08EC167F-E8DF-4BB8-859E-8EF4299324DC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E9DF2385-7473-4A03-8BB7-A341E7B07133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687EA814-3171-4782-82A8-0E8F559E2EC2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E35967C3-8D8C-418B-B766-3A140D6B0A83}"/>
              </a:ext>
            </a:extLst>
          </p:cNvPr>
          <p:cNvGrpSpPr/>
          <p:nvPr/>
        </p:nvGrpSpPr>
        <p:grpSpPr>
          <a:xfrm>
            <a:off x="4395118" y="916887"/>
            <a:ext cx="435775" cy="450423"/>
            <a:chOff x="4395118" y="916887"/>
            <a:chExt cx="435775" cy="450423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86D21073-C711-42ED-937A-9E46A0B4BE5C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149ADA28-0978-4911-875A-8CCA451DE665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080A5BD0-FCC3-4D45-BBEF-0549A7205AB6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94EC56EC-AACE-4ECE-864E-0AD7EC7D31B6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53857313-1C5D-4836-8DB5-BEE075FE2F72}"/>
              </a:ext>
            </a:extLst>
          </p:cNvPr>
          <p:cNvGrpSpPr/>
          <p:nvPr/>
        </p:nvGrpSpPr>
        <p:grpSpPr>
          <a:xfrm>
            <a:off x="7495163" y="916356"/>
            <a:ext cx="428515" cy="451036"/>
            <a:chOff x="7495163" y="916356"/>
            <a:chExt cx="428515" cy="451036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A395E0B3-36AA-4C54-B979-FB18510C1F36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6DBD7764-8CE6-43E6-8348-0A036682E799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7AFF9726-619F-4629-BD6C-15719A031ED1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FDA45089-7593-4E30-84F2-08C6639B4181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57825893-4A2A-4588-9FD7-74FFF573F258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4AE26D62-6036-42BD-B4BE-B5CFACEC610B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A15CA8A5-0A63-44B1-BCE1-2FF6078C1B79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2807D00A-9E03-43A9-8BE8-C84AD92CC97E}"/>
              </a:ext>
            </a:extLst>
          </p:cNvPr>
          <p:cNvGrpSpPr/>
          <p:nvPr/>
        </p:nvGrpSpPr>
        <p:grpSpPr>
          <a:xfrm>
            <a:off x="4970687" y="916887"/>
            <a:ext cx="423596" cy="450424"/>
            <a:chOff x="4970687" y="916887"/>
            <a:chExt cx="423596" cy="450424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9876D724-8328-4BED-81FD-2F9AADF74E03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7AF07094-D5A3-4388-8DDD-A1FB6D8682B9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6C064F94-CF16-4F0F-B0AB-8E548D348D61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50DC740A-48DC-43E2-BE6C-C4A53F14EB03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FD5C2852-042A-47EC-A67D-820638698DAB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69B1ADDB-5BF8-4223-BFB2-04CD6FC1CA9B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A8C917C5-BEF3-4EDB-9E3F-3499759CB24A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FA5584DC-21D6-4204-9D49-59AA026FAA9C}"/>
              </a:ext>
            </a:extLst>
          </p:cNvPr>
          <p:cNvGrpSpPr/>
          <p:nvPr/>
        </p:nvGrpSpPr>
        <p:grpSpPr>
          <a:xfrm>
            <a:off x="5515285" y="916567"/>
            <a:ext cx="456486" cy="451082"/>
            <a:chOff x="5515285" y="916567"/>
            <a:chExt cx="456486" cy="451082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E83662B7-816E-4A74-9545-6164EAE82B3F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B2A3707F-168C-4157-832F-136A38BA06D7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BDFB9D32-1771-4D83-AB5C-1B39EBDF3574}"/>
                </a:ext>
              </a:extLst>
            </p:cNvPr>
            <p:cNvSpPr/>
            <p:nvPr/>
          </p:nvSpPr>
          <p:spPr>
            <a:xfrm>
              <a:off x="5759933" y="1210546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9BECBC2C-D408-476D-98E9-24FF9778466B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9F800234-BB18-4B66-A3FC-C68B11B999DB}"/>
              </a:ext>
            </a:extLst>
          </p:cNvPr>
          <p:cNvGrpSpPr/>
          <p:nvPr/>
        </p:nvGrpSpPr>
        <p:grpSpPr>
          <a:xfrm>
            <a:off x="8170804" y="1679597"/>
            <a:ext cx="498603" cy="496391"/>
            <a:chOff x="8170804" y="1679597"/>
            <a:chExt cx="498603" cy="496391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E3BC1D94-C44B-4E14-89B0-4C703C064A8A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72131763-F1B7-4D0A-B9E9-1CE61B4EC5AA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13CC91CB-FFBD-4FD6-A2FD-5A5B4AFD24CE}"/>
              </a:ext>
            </a:extLst>
          </p:cNvPr>
          <p:cNvSpPr/>
          <p:nvPr/>
        </p:nvSpPr>
        <p:spPr>
          <a:xfrm>
            <a:off x="4346600" y="1707907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BD173E06-3CE3-4EA3-8C79-EEB74EF58E7D}"/>
              </a:ext>
            </a:extLst>
          </p:cNvPr>
          <p:cNvGrpSpPr/>
          <p:nvPr/>
        </p:nvGrpSpPr>
        <p:grpSpPr>
          <a:xfrm>
            <a:off x="4907685" y="1706389"/>
            <a:ext cx="460830" cy="449225"/>
            <a:chOff x="4907685" y="1706389"/>
            <a:chExt cx="460830" cy="449225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DF1DAC92-9A1B-449A-B432-935996C8C4F3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08DDA09D-23FE-46F2-A193-7123D356ADA4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4E12B522-D604-4AA1-824B-086A98E627D0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1BE7272A-3CA9-4087-A2A1-F9D1CF754BC1}"/>
              </a:ext>
            </a:extLst>
          </p:cNvPr>
          <p:cNvGrpSpPr/>
          <p:nvPr/>
        </p:nvGrpSpPr>
        <p:grpSpPr>
          <a:xfrm>
            <a:off x="5475372" y="1706599"/>
            <a:ext cx="450021" cy="448805"/>
            <a:chOff x="5475372" y="1706599"/>
            <a:chExt cx="450021" cy="448805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1D18C723-F007-49B3-B796-DAD450DEF82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0FF8D3D0-4C30-406F-ADF2-A442FFD21A5C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5AB35024-A460-4758-9650-21D96C501293}"/>
              </a:ext>
            </a:extLst>
          </p:cNvPr>
          <p:cNvGrpSpPr/>
          <p:nvPr/>
        </p:nvGrpSpPr>
        <p:grpSpPr>
          <a:xfrm>
            <a:off x="3147849" y="1725783"/>
            <a:ext cx="446391" cy="447617"/>
            <a:chOff x="3147849" y="1725783"/>
            <a:chExt cx="446391" cy="447617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8B4C6098-3D44-4343-9529-3C303B3742F7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76396F20-96AE-4094-9875-845C116B75E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95FAB78A-639B-404A-B94E-34C374FDEF6D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23D89110-6E6D-46E4-B0DF-C2756F119579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FAE7ED88-1B6D-41EE-8905-8647F38E8A31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D2119777-F14E-4B0B-9606-068FBF9E7AE0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D2D7AB68-5679-40CF-A070-8DF87B3CE4ED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5EB950B6-DAAD-4A77-9605-96156147EAB2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345C6E8C-AB2E-471A-AB02-007B8EAA8414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0B03D4C9-6BC4-48E8-85A4-EF19698F6100}"/>
              </a:ext>
            </a:extLst>
          </p:cNvPr>
          <p:cNvGrpSpPr/>
          <p:nvPr/>
        </p:nvGrpSpPr>
        <p:grpSpPr>
          <a:xfrm>
            <a:off x="6107753" y="1700217"/>
            <a:ext cx="445212" cy="445175"/>
            <a:chOff x="6107753" y="1700217"/>
            <a:chExt cx="445212" cy="445175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201C6F7E-3787-4480-9D8A-A2B5A38BCC5B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70D532E5-1D8B-4C97-8496-A33877EF1896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8B356545-D7A7-4432-B9FD-69AD8C3CBD0B}"/>
              </a:ext>
            </a:extLst>
          </p:cNvPr>
          <p:cNvGrpSpPr/>
          <p:nvPr/>
        </p:nvGrpSpPr>
        <p:grpSpPr>
          <a:xfrm>
            <a:off x="3781528" y="1707952"/>
            <a:ext cx="469279" cy="446099"/>
            <a:chOff x="3781528" y="1707952"/>
            <a:chExt cx="469279" cy="446099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2D2F6EB1-DD68-4E88-AE59-C80DF6DC6440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364AD075-3112-4EC7-B40D-4D60B0BD0701}"/>
                </a:ext>
              </a:extLst>
            </p:cNvPr>
            <p:cNvSpPr/>
            <p:nvPr/>
          </p:nvSpPr>
          <p:spPr>
            <a:xfrm>
              <a:off x="3781528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50EB761E-E4FD-4420-8505-38699FA62DF7}"/>
              </a:ext>
            </a:extLst>
          </p:cNvPr>
          <p:cNvGrpSpPr/>
          <p:nvPr/>
        </p:nvGrpSpPr>
        <p:grpSpPr>
          <a:xfrm>
            <a:off x="6730349" y="1707239"/>
            <a:ext cx="446400" cy="445212"/>
            <a:chOff x="6730349" y="1707239"/>
            <a:chExt cx="446400" cy="445212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26B7C10D-FD3D-4BE3-99C3-00DAF0A927E6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CF23246D-6055-4E0B-95D2-7776C87A503F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5BB4747A-DB05-41DF-B9FB-E90C8B4E7518}"/>
              </a:ext>
            </a:extLst>
          </p:cNvPr>
          <p:cNvSpPr/>
          <p:nvPr/>
        </p:nvSpPr>
        <p:spPr>
          <a:xfrm>
            <a:off x="4339778" y="2577099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04E0F757-128B-446E-8E3B-3359FC70B07C}"/>
              </a:ext>
            </a:extLst>
          </p:cNvPr>
          <p:cNvSpPr/>
          <p:nvPr/>
        </p:nvSpPr>
        <p:spPr>
          <a:xfrm>
            <a:off x="4879375" y="2649492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2F2F2F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7BA7FF49-50BF-4ACC-B993-F78B36954874}"/>
              </a:ext>
            </a:extLst>
          </p:cNvPr>
          <p:cNvGrpSpPr/>
          <p:nvPr/>
        </p:nvGrpSpPr>
        <p:grpSpPr>
          <a:xfrm>
            <a:off x="5526834" y="2589233"/>
            <a:ext cx="461287" cy="462009"/>
            <a:chOff x="5526834" y="2589233"/>
            <a:chExt cx="461287" cy="462009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D3A473FE-A7F6-4674-A6A8-F1068ED32ECB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D52B33C3-9F80-4C04-9F0E-C0EFEFC07A71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4991F002-08E8-463E-8737-7795A9A5C003}"/>
              </a:ext>
            </a:extLst>
          </p:cNvPr>
          <p:cNvGrpSpPr/>
          <p:nvPr/>
        </p:nvGrpSpPr>
        <p:grpSpPr>
          <a:xfrm>
            <a:off x="7353851" y="2571603"/>
            <a:ext cx="465823" cy="464304"/>
            <a:chOff x="7353851" y="2571603"/>
            <a:chExt cx="465823" cy="464304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C5CC23A2-B496-4E17-8040-3206B308CA07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0D6DA17B-099E-4AC2-8889-0FB4A3C81630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AC9884F4-76D0-4748-8044-988CA804BA41}"/>
              </a:ext>
            </a:extLst>
          </p:cNvPr>
          <p:cNvGrpSpPr/>
          <p:nvPr/>
        </p:nvGrpSpPr>
        <p:grpSpPr>
          <a:xfrm>
            <a:off x="4901348" y="3495294"/>
            <a:ext cx="406286" cy="408900"/>
            <a:chOff x="4901348" y="3495294"/>
            <a:chExt cx="406286" cy="408900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A0B0D90C-8B71-44EC-BEE0-9ACE37645AFB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1006027F-0556-4F04-9892-6C3AA5AB801D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570ED92A-680E-4A78-BC8B-920E02639B5F}"/>
              </a:ext>
            </a:extLst>
          </p:cNvPr>
          <p:cNvGrpSpPr/>
          <p:nvPr/>
        </p:nvGrpSpPr>
        <p:grpSpPr>
          <a:xfrm>
            <a:off x="6148315" y="2583015"/>
            <a:ext cx="272920" cy="462000"/>
            <a:chOff x="6148315" y="2583015"/>
            <a:chExt cx="272920" cy="462000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C403068E-0A2C-4DCB-B861-71A623B6DC0F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8F06C3C6-D321-4A88-8422-1C4ECBDD3EB6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F1A5FF70-BAE0-4D00-91F3-E4E90454D62E}"/>
              </a:ext>
            </a:extLst>
          </p:cNvPr>
          <p:cNvGrpSpPr/>
          <p:nvPr/>
        </p:nvGrpSpPr>
        <p:grpSpPr>
          <a:xfrm>
            <a:off x="3796058" y="2604494"/>
            <a:ext cx="454438" cy="462595"/>
            <a:chOff x="3796058" y="2604494"/>
            <a:chExt cx="454438" cy="462595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D438A2F7-A4C7-4834-8055-50114BFDC97A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33984933-F636-4393-A856-ADD2AE5585F8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5C47212C-B8F8-445D-9E14-352E63C8B766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14AF7209-8F24-4AF0-91A8-58C9DFE6EC60}"/>
              </a:ext>
            </a:extLst>
          </p:cNvPr>
          <p:cNvGrpSpPr/>
          <p:nvPr/>
        </p:nvGrpSpPr>
        <p:grpSpPr>
          <a:xfrm>
            <a:off x="6705286" y="2576276"/>
            <a:ext cx="456723" cy="464304"/>
            <a:chOff x="6705286" y="2576276"/>
            <a:chExt cx="456723" cy="464304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6B5457E6-91AE-4A6D-BA6D-2B9074BD9D59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E80515E1-3E42-42D3-B6EB-D407A3D1D9D1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F37099BE-902D-4FFC-953E-38983CB0755F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BBC0E991-F7CF-4C6F-896F-393E59C5D28A}"/>
              </a:ext>
            </a:extLst>
          </p:cNvPr>
          <p:cNvGrpSpPr/>
          <p:nvPr/>
        </p:nvGrpSpPr>
        <p:grpSpPr>
          <a:xfrm>
            <a:off x="5567836" y="3523548"/>
            <a:ext cx="492377" cy="387934"/>
            <a:chOff x="5567836" y="3523548"/>
            <a:chExt cx="492377" cy="387934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8209F6E6-79C5-4F8C-A774-AFF7AA89E322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D9BAB9CA-625A-47F9-819D-BED705C08E37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23DDD4BD-8B03-4909-853D-01155CEF0315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3CEC6727-BEDC-4F9A-9EC1-ACFE02A1AB9E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E02A5BF1-9AE5-486F-8F09-57EF80195C3C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05460E92-94D4-4560-806B-A5D09751C32F}"/>
              </a:ext>
            </a:extLst>
          </p:cNvPr>
          <p:cNvGrpSpPr/>
          <p:nvPr/>
        </p:nvGrpSpPr>
        <p:grpSpPr>
          <a:xfrm>
            <a:off x="3077943" y="2595844"/>
            <a:ext cx="556467" cy="457373"/>
            <a:chOff x="3077943" y="2595844"/>
            <a:chExt cx="556467" cy="457373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D341B6E0-DD29-44B9-9942-85E9C5765235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E12C8BF8-0790-4D73-B973-468847692ADB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C904FFB6-4C15-4E83-9B22-5EEE21C1378E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728C0DDA-0F21-4606-A3E7-B9C6D3BAE9E1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7A4B980B-8A7D-4E49-A47D-3998E5669235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C90F8B0D-E19E-4868-B43A-BCDB3751F581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2F2F2F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8D6CE02-FE1B-479C-9058-AE6D6F0A351E}"/>
              </a:ext>
            </a:extLst>
          </p:cNvPr>
          <p:cNvSpPr/>
          <p:nvPr/>
        </p:nvSpPr>
        <p:spPr>
          <a:xfrm>
            <a:off x="172163" y="254248"/>
            <a:ext cx="8799673" cy="16353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4" name="Google Shape;1140;p41">
            <a:extLst>
              <a:ext uri="{FF2B5EF4-FFF2-40B4-BE49-F238E27FC236}">
                <a16:creationId xmlns:a16="http://schemas.microsoft.com/office/drawing/2014/main" id="{AFFFAC88-1DD5-4CE8-9F11-1874ABE5BB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5901" y="534997"/>
            <a:ext cx="4972196" cy="576602"/>
          </a:xfrm>
        </p:spPr>
        <p:txBody>
          <a:bodyPr anchor="t"/>
          <a:lstStyle/>
          <a:p>
            <a:pPr lvl="0"/>
            <a:r>
              <a:rPr lang="de-CH" sz="2800"/>
              <a:t>TABLE OF CONTENTS</a:t>
            </a:r>
          </a:p>
        </p:txBody>
      </p:sp>
      <p:sp>
        <p:nvSpPr>
          <p:cNvPr id="5" name="Google Shape;1141;p41">
            <a:extLst>
              <a:ext uri="{FF2B5EF4-FFF2-40B4-BE49-F238E27FC236}">
                <a16:creationId xmlns:a16="http://schemas.microsoft.com/office/drawing/2014/main" id="{C3A088F0-0BB5-4F02-B7E9-5E20F4321C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196" y="1808628"/>
            <a:ext cx="2788801" cy="555598"/>
          </a:xfrm>
        </p:spPr>
        <p:txBody>
          <a:bodyPr anchor="b" anchorCtr="1"/>
          <a:lstStyle/>
          <a:p>
            <a:pPr lvl="0" algn="ctr"/>
            <a:r>
              <a:rPr lang="de-CH" sz="1800"/>
              <a:t>MERCURY</a:t>
            </a:r>
          </a:p>
        </p:txBody>
      </p:sp>
      <p:sp>
        <p:nvSpPr>
          <p:cNvPr id="6" name="Google Shape;1142;p41">
            <a:extLst>
              <a:ext uri="{FF2B5EF4-FFF2-40B4-BE49-F238E27FC236}">
                <a16:creationId xmlns:a16="http://schemas.microsoft.com/office/drawing/2014/main" id="{4474C0F8-4291-4529-A10C-F4D72785F89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48400" y="2326288"/>
            <a:ext cx="2330403" cy="634502"/>
          </a:xfrm>
        </p:spPr>
        <p:txBody>
          <a:bodyPr anchorCtr="1"/>
          <a:lstStyle/>
          <a:p>
            <a:pPr marL="0" lvl="0" indent="0" algn="ctr">
              <a:lnSpc>
                <a:spcPct val="90000"/>
              </a:lnSpc>
              <a:buNone/>
            </a:pPr>
            <a:r>
              <a:rPr lang="en-US" sz="1400"/>
              <a:t>Describe the topic of the section here</a:t>
            </a:r>
          </a:p>
        </p:txBody>
      </p:sp>
      <p:sp>
        <p:nvSpPr>
          <p:cNvPr id="7" name="Google Shape;1143;p41">
            <a:extLst>
              <a:ext uri="{FF2B5EF4-FFF2-40B4-BE49-F238E27FC236}">
                <a16:creationId xmlns:a16="http://schemas.microsoft.com/office/drawing/2014/main" id="{3D79DC97-2344-4667-AF2C-5210B1F91C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8400" y="1481611"/>
            <a:ext cx="2330403" cy="555598"/>
          </a:xfrm>
        </p:spPr>
        <p:txBody>
          <a:bodyPr anchor="b" anchorCtr="1"/>
          <a:lstStyle/>
          <a:p>
            <a:pPr lvl="0" algn="ctr"/>
            <a:r>
              <a:rPr lang="de-CH" sz="2500">
                <a:solidFill>
                  <a:srgbClr val="DA0A8E"/>
                </a:solidFill>
              </a:rPr>
              <a:t>01.</a:t>
            </a:r>
          </a:p>
        </p:txBody>
      </p:sp>
      <p:sp>
        <p:nvSpPr>
          <p:cNvPr id="8" name="Google Shape;1144;p41">
            <a:extLst>
              <a:ext uri="{FF2B5EF4-FFF2-40B4-BE49-F238E27FC236}">
                <a16:creationId xmlns:a16="http://schemas.microsoft.com/office/drawing/2014/main" id="{A67E3B51-C95B-4811-91E5-D6B9092580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8402" y="1808628"/>
            <a:ext cx="2788801" cy="555598"/>
          </a:xfrm>
        </p:spPr>
        <p:txBody>
          <a:bodyPr anchor="b" anchorCtr="1"/>
          <a:lstStyle/>
          <a:p>
            <a:pPr lvl="0" algn="ctr"/>
            <a:r>
              <a:rPr lang="de-CH" sz="1800"/>
              <a:t>SATURN</a:t>
            </a:r>
          </a:p>
        </p:txBody>
      </p:sp>
      <p:sp>
        <p:nvSpPr>
          <p:cNvPr id="9" name="Google Shape;1145;p41">
            <a:extLst>
              <a:ext uri="{FF2B5EF4-FFF2-40B4-BE49-F238E27FC236}">
                <a16:creationId xmlns:a16="http://schemas.microsoft.com/office/drawing/2014/main" id="{44ED38A2-FE07-46BF-BFAE-9F09EE92499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77605" y="2326288"/>
            <a:ext cx="2330403" cy="634502"/>
          </a:xfrm>
        </p:spPr>
        <p:txBody>
          <a:bodyPr anchorCtr="1"/>
          <a:lstStyle/>
          <a:p>
            <a:pPr marL="0" lvl="0" indent="0" algn="ctr">
              <a:lnSpc>
                <a:spcPct val="90000"/>
              </a:lnSpc>
              <a:buNone/>
            </a:pPr>
            <a:r>
              <a:rPr lang="en-US" sz="1400"/>
              <a:t>Describe the topic of the section here</a:t>
            </a:r>
          </a:p>
        </p:txBody>
      </p:sp>
      <p:sp>
        <p:nvSpPr>
          <p:cNvPr id="10" name="Google Shape;1146;p41">
            <a:extLst>
              <a:ext uri="{FF2B5EF4-FFF2-40B4-BE49-F238E27FC236}">
                <a16:creationId xmlns:a16="http://schemas.microsoft.com/office/drawing/2014/main" id="{DA98F26C-00C0-42A6-A155-E4F2671FC6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77605" y="1481611"/>
            <a:ext cx="2330403" cy="555598"/>
          </a:xfrm>
        </p:spPr>
        <p:txBody>
          <a:bodyPr anchor="b" anchorCtr="1"/>
          <a:lstStyle/>
          <a:p>
            <a:pPr lvl="0" algn="ctr"/>
            <a:r>
              <a:rPr lang="de-CH" sz="2500">
                <a:solidFill>
                  <a:srgbClr val="DA0A8E"/>
                </a:solidFill>
              </a:rPr>
              <a:t>02.</a:t>
            </a:r>
          </a:p>
        </p:txBody>
      </p:sp>
      <p:sp>
        <p:nvSpPr>
          <p:cNvPr id="11" name="Google Shape;1147;p41">
            <a:extLst>
              <a:ext uri="{FF2B5EF4-FFF2-40B4-BE49-F238E27FC236}">
                <a16:creationId xmlns:a16="http://schemas.microsoft.com/office/drawing/2014/main" id="{A9E4264C-6DAC-4B6B-ADAB-293DD4162D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196" y="3404997"/>
            <a:ext cx="2788801" cy="555598"/>
          </a:xfrm>
        </p:spPr>
        <p:txBody>
          <a:bodyPr anchor="b" anchorCtr="1"/>
          <a:lstStyle/>
          <a:p>
            <a:pPr lvl="0" algn="ctr"/>
            <a:r>
              <a:rPr lang="de-CH" sz="1800"/>
              <a:t>MARS</a:t>
            </a:r>
          </a:p>
        </p:txBody>
      </p:sp>
      <p:sp>
        <p:nvSpPr>
          <p:cNvPr id="12" name="Google Shape;1148;p41">
            <a:extLst>
              <a:ext uri="{FF2B5EF4-FFF2-40B4-BE49-F238E27FC236}">
                <a16:creationId xmlns:a16="http://schemas.microsoft.com/office/drawing/2014/main" id="{52732893-0C88-42F6-99D9-227FE0F393F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48400" y="3914363"/>
            <a:ext cx="2330403" cy="634502"/>
          </a:xfrm>
        </p:spPr>
        <p:txBody>
          <a:bodyPr anchorCtr="1"/>
          <a:lstStyle/>
          <a:p>
            <a:pPr marL="0" lvl="0" indent="0" algn="ctr">
              <a:lnSpc>
                <a:spcPct val="90000"/>
              </a:lnSpc>
              <a:buNone/>
            </a:pPr>
            <a:r>
              <a:rPr lang="en-US" sz="1400"/>
              <a:t>Describe the topic of the section here</a:t>
            </a:r>
          </a:p>
        </p:txBody>
      </p:sp>
      <p:sp>
        <p:nvSpPr>
          <p:cNvPr id="13" name="Google Shape;1149;p41">
            <a:extLst>
              <a:ext uri="{FF2B5EF4-FFF2-40B4-BE49-F238E27FC236}">
                <a16:creationId xmlns:a16="http://schemas.microsoft.com/office/drawing/2014/main" id="{E3E1C6F4-B885-45FE-954A-513CABA6E3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8400" y="3078007"/>
            <a:ext cx="2330403" cy="555598"/>
          </a:xfrm>
        </p:spPr>
        <p:txBody>
          <a:bodyPr anchor="b" anchorCtr="1"/>
          <a:lstStyle/>
          <a:p>
            <a:pPr lvl="0" algn="ctr"/>
            <a:r>
              <a:rPr lang="de-CH" sz="2500">
                <a:solidFill>
                  <a:srgbClr val="DA0A8E"/>
                </a:solidFill>
              </a:rPr>
              <a:t>03.</a:t>
            </a:r>
          </a:p>
        </p:txBody>
      </p:sp>
      <p:sp>
        <p:nvSpPr>
          <p:cNvPr id="14" name="Google Shape;1150;p41">
            <a:extLst>
              <a:ext uri="{FF2B5EF4-FFF2-40B4-BE49-F238E27FC236}">
                <a16:creationId xmlns:a16="http://schemas.microsoft.com/office/drawing/2014/main" id="{9A5745DC-BE26-4832-9B41-8FC5784EA3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8402" y="3405006"/>
            <a:ext cx="2788801" cy="555598"/>
          </a:xfrm>
        </p:spPr>
        <p:txBody>
          <a:bodyPr anchor="b" anchorCtr="1"/>
          <a:lstStyle/>
          <a:p>
            <a:pPr lvl="0" algn="ctr"/>
            <a:r>
              <a:rPr lang="de-CH" sz="1800"/>
              <a:t>JUPITER</a:t>
            </a:r>
          </a:p>
        </p:txBody>
      </p:sp>
      <p:sp>
        <p:nvSpPr>
          <p:cNvPr id="15" name="Google Shape;1151;p41">
            <a:extLst>
              <a:ext uri="{FF2B5EF4-FFF2-40B4-BE49-F238E27FC236}">
                <a16:creationId xmlns:a16="http://schemas.microsoft.com/office/drawing/2014/main" id="{68C2936B-244B-49DD-9373-595D8F94B5B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77605" y="3914363"/>
            <a:ext cx="2330403" cy="634502"/>
          </a:xfrm>
        </p:spPr>
        <p:txBody>
          <a:bodyPr anchorCtr="1"/>
          <a:lstStyle/>
          <a:p>
            <a:pPr marL="0" lvl="0" indent="0" algn="ctr">
              <a:lnSpc>
                <a:spcPct val="90000"/>
              </a:lnSpc>
              <a:buNone/>
            </a:pPr>
            <a:r>
              <a:rPr lang="en-US" sz="1400"/>
              <a:t>Describe the topic of the section here</a:t>
            </a:r>
          </a:p>
        </p:txBody>
      </p:sp>
      <p:sp>
        <p:nvSpPr>
          <p:cNvPr id="16" name="Google Shape;1152;p41">
            <a:extLst>
              <a:ext uri="{FF2B5EF4-FFF2-40B4-BE49-F238E27FC236}">
                <a16:creationId xmlns:a16="http://schemas.microsoft.com/office/drawing/2014/main" id="{1895B811-6023-4B4B-9F46-03CD7E0D77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77605" y="3072813"/>
            <a:ext cx="2330403" cy="555598"/>
          </a:xfrm>
        </p:spPr>
        <p:txBody>
          <a:bodyPr anchor="b" anchorCtr="1"/>
          <a:lstStyle/>
          <a:p>
            <a:pPr lvl="0" algn="ctr"/>
            <a:r>
              <a:rPr lang="de-CH" sz="2500">
                <a:solidFill>
                  <a:srgbClr val="DA0A8E"/>
                </a:solidFill>
              </a:rPr>
              <a:t>04.</a:t>
            </a:r>
          </a:p>
        </p:txBody>
      </p:sp>
      <p:sp>
        <p:nvSpPr>
          <p:cNvPr id="17" name="Diagrama de flujo: retraso 1">
            <a:extLst>
              <a:ext uri="{FF2B5EF4-FFF2-40B4-BE49-F238E27FC236}">
                <a16:creationId xmlns:a16="http://schemas.microsoft.com/office/drawing/2014/main" id="{A443C568-25B2-41B7-A4BE-EB55CD54F9A2}"/>
              </a:ext>
            </a:extLst>
          </p:cNvPr>
          <p:cNvSpPr/>
          <p:nvPr/>
        </p:nvSpPr>
        <p:spPr>
          <a:xfrm rot="5400013">
            <a:off x="440887" y="0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18" name="Diagrama de flujo: retraso 16">
            <a:extLst>
              <a:ext uri="{FF2B5EF4-FFF2-40B4-BE49-F238E27FC236}">
                <a16:creationId xmlns:a16="http://schemas.microsoft.com/office/drawing/2014/main" id="{FC2283C0-2A7E-4EED-995B-A5DBFB942CA4}"/>
              </a:ext>
            </a:extLst>
          </p:cNvPr>
          <p:cNvSpPr/>
          <p:nvPr/>
        </p:nvSpPr>
        <p:spPr>
          <a:xfrm rot="5400013">
            <a:off x="8041928" y="0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grpSp>
        <p:nvGrpSpPr>
          <p:cNvPr id="94" name="Grupo 93">
            <a:extLst>
              <a:ext uri="{FF2B5EF4-FFF2-40B4-BE49-F238E27FC236}">
                <a16:creationId xmlns:a16="http://schemas.microsoft.com/office/drawing/2014/main" id="{9247D971-FE0E-09A0-AE91-FD928BAB9274}"/>
              </a:ext>
            </a:extLst>
          </p:cNvPr>
          <p:cNvGrpSpPr/>
          <p:nvPr/>
        </p:nvGrpSpPr>
        <p:grpSpPr>
          <a:xfrm>
            <a:off x="3598858" y="1895478"/>
            <a:ext cx="1898651" cy="3248021"/>
            <a:chOff x="3598858" y="1895478"/>
            <a:chExt cx="1898651" cy="3248021"/>
          </a:xfrm>
        </p:grpSpPr>
        <p:sp>
          <p:nvSpPr>
            <p:cNvPr id="2" name="Trapecio 45">
              <a:extLst>
                <a:ext uri="{FF2B5EF4-FFF2-40B4-BE49-F238E27FC236}">
                  <a16:creationId xmlns:a16="http://schemas.microsoft.com/office/drawing/2014/main" id="{28A3BB6F-3540-422B-AD38-C52A6D6EB87D}"/>
                </a:ext>
              </a:extLst>
            </p:cNvPr>
            <p:cNvSpPr/>
            <p:nvPr/>
          </p:nvSpPr>
          <p:spPr>
            <a:xfrm>
              <a:off x="3989252" y="3397837"/>
              <a:ext cx="1100928" cy="1745662"/>
            </a:xfrm>
            <a:custGeom>
              <a:avLst>
                <a:gd name="f8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25000"/>
                <a:gd name="f9" fmla="+- 0 0 -270"/>
                <a:gd name="f10" fmla="+- 0 0 -90"/>
                <a:gd name="f11" fmla="abs f4"/>
                <a:gd name="f12" fmla="abs f5"/>
                <a:gd name="f13" fmla="abs f6"/>
                <a:gd name="f14" fmla="val f7"/>
                <a:gd name="f15" fmla="val f8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6 1 f3"/>
                <a:gd name="f22" fmla="*/ f17 1 f3"/>
                <a:gd name="f23" fmla="*/ f18 1 21600"/>
                <a:gd name="f24" fmla="*/ f19 1 21600"/>
                <a:gd name="f25" fmla="*/ 21600 f18 1"/>
                <a:gd name="f26" fmla="*/ 21600 f19 1"/>
                <a:gd name="f27" fmla="+- f21 0 f2"/>
                <a:gd name="f28" fmla="+- f22 0 f2"/>
                <a:gd name="f29" fmla="min f24 f23"/>
                <a:gd name="f30" fmla="*/ f25 1 f20"/>
                <a:gd name="f31" fmla="*/ f26 1 f20"/>
                <a:gd name="f32" fmla="val f30"/>
                <a:gd name="f33" fmla="val f31"/>
                <a:gd name="f34" fmla="*/ f14 f29 1"/>
                <a:gd name="f35" fmla="+- f33 0 f14"/>
                <a:gd name="f36" fmla="+- f32 0 f14"/>
                <a:gd name="f37" fmla="*/ f33 f29 1"/>
                <a:gd name="f38" fmla="*/ f32 f29 1"/>
                <a:gd name="f39" fmla="*/ f35 1 2"/>
                <a:gd name="f40" fmla="*/ f35 1 3"/>
                <a:gd name="f41" fmla="*/ f36 1 4"/>
                <a:gd name="f42" fmla="min f36 f35"/>
                <a:gd name="f43" fmla="*/ 50000 f36 1"/>
                <a:gd name="f44" fmla="+- f14 f39 0"/>
                <a:gd name="f45" fmla="*/ f43 1 f42"/>
                <a:gd name="f46" fmla="*/ f42 f15 1"/>
                <a:gd name="f47" fmla="*/ f41 f15 1"/>
                <a:gd name="f48" fmla="*/ f40 f15 1"/>
                <a:gd name="f49" fmla="*/ f46 1 200000"/>
                <a:gd name="f50" fmla="*/ f46 1 100000"/>
                <a:gd name="f51" fmla="*/ f47 1 f45"/>
                <a:gd name="f52" fmla="*/ f48 1 f45"/>
                <a:gd name="f53" fmla="*/ f44 f29 1"/>
                <a:gd name="f54" fmla="+- f32 0 f50"/>
                <a:gd name="f55" fmla="+- f32 0 f49"/>
                <a:gd name="f56" fmla="+- f32 0 f51"/>
                <a:gd name="f57" fmla="*/ f51 f29 1"/>
                <a:gd name="f58" fmla="*/ f52 f29 1"/>
                <a:gd name="f59" fmla="*/ f50 f29 1"/>
                <a:gd name="f60" fmla="*/ f49 f29 1"/>
                <a:gd name="f61" fmla="*/ f56 f29 1"/>
                <a:gd name="f62" fmla="*/ f54 f29 1"/>
                <a:gd name="f63" fmla="*/ f55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60" y="f53"/>
                </a:cxn>
                <a:cxn ang="f28">
                  <a:pos x="f63" y="f53"/>
                </a:cxn>
              </a:cxnLst>
              <a:rect l="f57" t="f58" r="f61" b="f37"/>
              <a:pathLst>
                <a:path>
                  <a:moveTo>
                    <a:pt x="f34" y="f37"/>
                  </a:moveTo>
                  <a:lnTo>
                    <a:pt x="f59" y="f34"/>
                  </a:lnTo>
                  <a:lnTo>
                    <a:pt x="f62" y="f34"/>
                  </a:lnTo>
                  <a:lnTo>
                    <a:pt x="f38" y="f37"/>
                  </a:ln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163E64"/>
                </a:solidFill>
                <a:uFillTx/>
                <a:latin typeface="Arial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EE0735D-FEF3-41EC-A62D-7DD710A23667}"/>
                </a:ext>
              </a:extLst>
            </p:cNvPr>
            <p:cNvSpPr/>
            <p:nvPr/>
          </p:nvSpPr>
          <p:spPr>
            <a:xfrm>
              <a:off x="3598858" y="1895478"/>
              <a:ext cx="1898651" cy="19812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86"/>
                <a:gd name="f7" fmla="val 1758"/>
                <a:gd name="f8" fmla="val 1411"/>
                <a:gd name="f9" fmla="val 1683"/>
                <a:gd name="f10" fmla="val 1543"/>
                <a:gd name="f11" fmla="val 1633"/>
                <a:gd name="f12" fmla="val 1648"/>
                <a:gd name="f13" fmla="val 1511"/>
                <a:gd name="f14" fmla="val 1710"/>
                <a:gd name="f15" fmla="val 1416"/>
                <a:gd name="f16" fmla="val 1317"/>
                <a:gd name="f17" fmla="val 1751"/>
                <a:gd name="f18" fmla="val 1218"/>
                <a:gd name="f19" fmla="val 1719"/>
                <a:gd name="f20" fmla="val 1119"/>
                <a:gd name="f21" fmla="val 1687"/>
                <a:gd name="f22" fmla="val 1051"/>
                <a:gd name="f23" fmla="val 1620"/>
                <a:gd name="f24" fmla="val 1003"/>
                <a:gd name="f25" fmla="val 1530"/>
                <a:gd name="f26" fmla="val 977"/>
                <a:gd name="f27" fmla="val 1482"/>
                <a:gd name="f28" fmla="val 956"/>
                <a:gd name="f29" fmla="val 1431"/>
                <a:gd name="f30" fmla="val 940"/>
                <a:gd name="f31" fmla="val 1379"/>
                <a:gd name="f32" fmla="val 936"/>
                <a:gd name="f33" fmla="val 1365"/>
                <a:gd name="f34" fmla="val 930"/>
                <a:gd name="f35" fmla="val 1361"/>
                <a:gd name="f36" fmla="val 916"/>
                <a:gd name="f37" fmla="val 1364"/>
                <a:gd name="f38" fmla="val 869"/>
                <a:gd name="f39" fmla="val 1374"/>
                <a:gd name="f40" fmla="val 822"/>
                <a:gd name="f41" fmla="val 775"/>
                <a:gd name="f42" fmla="val 759"/>
                <a:gd name="f43" fmla="val 754"/>
                <a:gd name="f44" fmla="val 1367"/>
                <a:gd name="f45" fmla="val 750"/>
                <a:gd name="f46" fmla="val 1380"/>
                <a:gd name="f47" fmla="val 729"/>
                <a:gd name="f48" fmla="val 1449"/>
                <a:gd name="f49" fmla="val 700"/>
                <a:gd name="f50" fmla="val 1515"/>
                <a:gd name="f51" fmla="val 660"/>
                <a:gd name="f52" fmla="val 1576"/>
                <a:gd name="f53" fmla="val 594"/>
                <a:gd name="f54" fmla="val 1678"/>
                <a:gd name="f55" fmla="val 495"/>
                <a:gd name="f56" fmla="val 1725"/>
                <a:gd name="f57" fmla="val 378"/>
                <a:gd name="f58" fmla="val 1741"/>
                <a:gd name="f59" fmla="val 282"/>
                <a:gd name="f60" fmla="val 1754"/>
                <a:gd name="f61" fmla="val 194"/>
                <a:gd name="f62" fmla="val 1733"/>
                <a:gd name="f63" fmla="val 118"/>
                <a:gd name="f64" fmla="val 1670"/>
                <a:gd name="f65" fmla="val 52"/>
                <a:gd name="f66" fmla="val 1615"/>
                <a:gd name="f67" fmla="val 18"/>
                <a:gd name="f68" fmla="val 1542"/>
                <a:gd name="f69" fmla="val 7"/>
                <a:gd name="f70" fmla="val 1457"/>
                <a:gd name="f71" fmla="val 1405"/>
                <a:gd name="f72" fmla="val 6"/>
                <a:gd name="f73" fmla="val 1354"/>
                <a:gd name="f74" fmla="val 1303"/>
                <a:gd name="f75" fmla="val 20"/>
                <a:gd name="f76" fmla="val 1297"/>
                <a:gd name="f77" fmla="val 1289"/>
                <a:gd name="f78" fmla="val 26"/>
                <a:gd name="f79" fmla="val 1288"/>
                <a:gd name="f80" fmla="val 33"/>
                <a:gd name="f81" fmla="val 1287"/>
                <a:gd name="f82" fmla="val 34"/>
                <a:gd name="f83" fmla="val 1296"/>
                <a:gd name="f84" fmla="val 37"/>
                <a:gd name="f85" fmla="val 1300"/>
                <a:gd name="f86" fmla="val 58"/>
                <a:gd name="f87" fmla="val 1332"/>
                <a:gd name="f88" fmla="val 79"/>
                <a:gd name="f89" fmla="val 1362"/>
                <a:gd name="f90" fmla="val 109"/>
                <a:gd name="f91" fmla="val 1386"/>
                <a:gd name="f92" fmla="val 156"/>
                <a:gd name="f93" fmla="val 1422"/>
                <a:gd name="f94" fmla="val 210"/>
                <a:gd name="f95" fmla="val 1423"/>
                <a:gd name="f96" fmla="val 256"/>
                <a:gd name="f97" fmla="val 287"/>
                <a:gd name="f98" fmla="val 290"/>
                <a:gd name="f99" fmla="val 1329"/>
                <a:gd name="f100" fmla="val 285"/>
                <a:gd name="f101" fmla="val 1294"/>
                <a:gd name="f102" fmla="val 279"/>
                <a:gd name="f103" fmla="val 1242"/>
                <a:gd name="f104" fmla="val 261"/>
                <a:gd name="f105" fmla="val 1194"/>
                <a:gd name="f106" fmla="val 245"/>
                <a:gd name="f107" fmla="val 1145"/>
                <a:gd name="f108" fmla="val 216"/>
                <a:gd name="f109" fmla="val 1059"/>
                <a:gd name="f110" fmla="val 187"/>
                <a:gd name="f111" fmla="val 972"/>
                <a:gd name="f112" fmla="val 174"/>
                <a:gd name="f113" fmla="val 881"/>
                <a:gd name="f114" fmla="val 147"/>
                <a:gd name="f115" fmla="val 698"/>
                <a:gd name="f116" fmla="val 195"/>
                <a:gd name="f117" fmla="val 536"/>
                <a:gd name="f118" fmla="val 312"/>
                <a:gd name="f119" fmla="val 393"/>
                <a:gd name="f120" fmla="val 314"/>
                <a:gd name="f121" fmla="val 391"/>
                <a:gd name="f122" fmla="val 316"/>
                <a:gd name="f123" fmla="val 388"/>
                <a:gd name="f124" fmla="val 318"/>
                <a:gd name="f125" fmla="val 386"/>
                <a:gd name="f126" fmla="val 333"/>
                <a:gd name="f127" fmla="val 373"/>
                <a:gd name="f128" fmla="val 334"/>
                <a:gd name="f129" fmla="val 362"/>
                <a:gd name="f130" fmla="val 315"/>
                <a:gd name="f131" fmla="val 352"/>
                <a:gd name="f132" fmla="val 299"/>
                <a:gd name="f133" fmla="val 343"/>
                <a:gd name="f134" fmla="val 297"/>
                <a:gd name="f135" fmla="val 328"/>
                <a:gd name="f136" fmla="val 300"/>
                <a:gd name="f137" fmla="val 305"/>
                <a:gd name="f138" fmla="val 288"/>
                <a:gd name="f139" fmla="val 268"/>
                <a:gd name="f140" fmla="val 330"/>
                <a:gd name="f141" fmla="val 249"/>
                <a:gd name="f142" fmla="val 337"/>
                <a:gd name="f143" fmla="val 239"/>
                <a:gd name="f144" fmla="val 338"/>
                <a:gd name="f145" fmla="val 231"/>
                <a:gd name="f146" fmla="val 219"/>
                <a:gd name="f147" fmla="val 317"/>
                <a:gd name="f148" fmla="val 172"/>
                <a:gd name="f149" fmla="val 322"/>
                <a:gd name="f150" fmla="val 162"/>
                <a:gd name="f151" fmla="val 368"/>
                <a:gd name="f152" fmla="val 142"/>
                <a:gd name="f153" fmla="val 380"/>
                <a:gd name="f154" fmla="val 136"/>
                <a:gd name="f155" fmla="val 131"/>
                <a:gd name="f156" fmla="val 406"/>
                <a:gd name="f157" fmla="val 415"/>
                <a:gd name="f158" fmla="val 130"/>
                <a:gd name="f159" fmla="val 423"/>
                <a:gd name="f160" fmla="val 128"/>
                <a:gd name="f161" fmla="val 429"/>
                <a:gd name="f162" fmla="val 120"/>
                <a:gd name="f163" fmla="val 433"/>
                <a:gd name="f164" fmla="val 115"/>
                <a:gd name="f165" fmla="val 439"/>
                <a:gd name="f166" fmla="val 110"/>
                <a:gd name="f167" fmla="val 446"/>
                <a:gd name="f168" fmla="val 111"/>
                <a:gd name="f169" fmla="val 463"/>
                <a:gd name="f170" fmla="val 471"/>
                <a:gd name="f171" fmla="val 105"/>
                <a:gd name="f172" fmla="val 479"/>
                <a:gd name="f173" fmla="val 93"/>
                <a:gd name="f174" fmla="val 492"/>
                <a:gd name="f175" fmla="val 76"/>
                <a:gd name="f176" fmla="val 508"/>
                <a:gd name="f177" fmla="val 62"/>
                <a:gd name="f178" fmla="val 526"/>
                <a:gd name="f179" fmla="val 50"/>
                <a:gd name="f180" fmla="val 539"/>
                <a:gd name="f181" fmla="val 41"/>
                <a:gd name="f182" fmla="val 551"/>
                <a:gd name="f183" fmla="val 42"/>
                <a:gd name="f184" fmla="val 562"/>
                <a:gd name="f185" fmla="val 53"/>
                <a:gd name="f186" fmla="val 575"/>
                <a:gd name="f187" fmla="val 64"/>
                <a:gd name="f188" fmla="val 584"/>
                <a:gd name="f189" fmla="val 78"/>
                <a:gd name="f190" fmla="val 593"/>
                <a:gd name="f191" fmla="val 92"/>
                <a:gd name="f192" fmla="val 601"/>
                <a:gd name="f193" fmla="val 108"/>
                <a:gd name="f194" fmla="val 643"/>
                <a:gd name="f195" fmla="val 658"/>
                <a:gd name="f196" fmla="val 670"/>
                <a:gd name="f197" fmla="val 102"/>
                <a:gd name="f198" fmla="val 681"/>
                <a:gd name="f199" fmla="val 94"/>
                <a:gd name="f200" fmla="val 694"/>
                <a:gd name="f201" fmla="val 88"/>
                <a:gd name="f202" fmla="val 704"/>
                <a:gd name="f203" fmla="val 82"/>
                <a:gd name="f204" fmla="val 706"/>
                <a:gd name="f205" fmla="val 72"/>
                <a:gd name="f206" fmla="val 707"/>
                <a:gd name="f207" fmla="val 713"/>
                <a:gd name="f208" fmla="val 17"/>
                <a:gd name="f209" fmla="val 722"/>
                <a:gd name="f210" fmla="val 9"/>
                <a:gd name="f211" fmla="val 768"/>
                <a:gd name="f212" fmla="val 11"/>
                <a:gd name="f213" fmla="val 780"/>
                <a:gd name="f214" fmla="val 12"/>
                <a:gd name="f215" fmla="val 793"/>
                <a:gd name="f216" fmla="val 13"/>
                <a:gd name="f217" fmla="val 805"/>
                <a:gd name="f218" fmla="val 818"/>
                <a:gd name="f219" fmla="val 21"/>
                <a:gd name="f220" fmla="val 831"/>
                <a:gd name="f221" fmla="val 27"/>
                <a:gd name="f222" fmla="val 845"/>
                <a:gd name="f223" fmla="val 19"/>
                <a:gd name="f224" fmla="val 848"/>
                <a:gd name="f225" fmla="val 854"/>
                <a:gd name="f226" fmla="val 856"/>
                <a:gd name="f227" fmla="val 872"/>
                <a:gd name="f228" fmla="val 885"/>
                <a:gd name="f229" fmla="val 900"/>
                <a:gd name="f230" fmla="val 918"/>
                <a:gd name="f231" fmla="val 937"/>
                <a:gd name="f232" fmla="val 3"/>
                <a:gd name="f233" fmla="val 974"/>
                <a:gd name="f234" fmla="val 985"/>
                <a:gd name="f235" fmla="val 8"/>
                <a:gd name="f236" fmla="val 991"/>
                <a:gd name="f237" fmla="val 25"/>
                <a:gd name="f238" fmla="val 996"/>
                <a:gd name="f239" fmla="val 39"/>
                <a:gd name="f240" fmla="val 999"/>
                <a:gd name="f241" fmla="val 1000"/>
                <a:gd name="f242" fmla="val 68"/>
                <a:gd name="f243" fmla="val 101"/>
                <a:gd name="f244" fmla="val 1027"/>
                <a:gd name="f245" fmla="val 117"/>
                <a:gd name="f246" fmla="val 1082"/>
                <a:gd name="f247" fmla="val 1096"/>
                <a:gd name="f248" fmla="val 99"/>
                <a:gd name="f249" fmla="val 1108"/>
                <a:gd name="f250" fmla="val 1135"/>
                <a:gd name="f251" fmla="val 35"/>
                <a:gd name="f252" fmla="val 1152"/>
                <a:gd name="f253" fmla="val 1189"/>
                <a:gd name="f254" fmla="val 69"/>
                <a:gd name="f255" fmla="val 1198"/>
                <a:gd name="f256" fmla="val 77"/>
                <a:gd name="f257" fmla="val 1206"/>
                <a:gd name="f258" fmla="val 85"/>
                <a:gd name="f259" fmla="val 1213"/>
                <a:gd name="f260" fmla="val 1221"/>
                <a:gd name="f261" fmla="val 104"/>
                <a:gd name="f262" fmla="val 1227"/>
                <a:gd name="f263" fmla="val 1244"/>
                <a:gd name="f264" fmla="val 1246"/>
                <a:gd name="f265" fmla="val 1249"/>
                <a:gd name="f266" fmla="val 1250"/>
                <a:gd name="f267" fmla="val 112"/>
                <a:gd name="f268" fmla="val 1275"/>
                <a:gd name="f269" fmla="val 137"/>
                <a:gd name="f270" fmla="val 1312"/>
                <a:gd name="f271" fmla="val 132"/>
                <a:gd name="f272" fmla="val 1340"/>
                <a:gd name="f273" fmla="val 150"/>
                <a:gd name="f274" fmla="val 168"/>
                <a:gd name="f275" fmla="val 1373"/>
                <a:gd name="f276" fmla="val 175"/>
                <a:gd name="f277" fmla="val 205"/>
                <a:gd name="f278" fmla="val 226"/>
                <a:gd name="f279" fmla="val 243"/>
                <a:gd name="f280" fmla="val 1368"/>
                <a:gd name="f281" fmla="val 260"/>
                <a:gd name="f282" fmla="val 1377"/>
                <a:gd name="f283" fmla="val 270"/>
                <a:gd name="f284" fmla="val 1381"/>
                <a:gd name="f285" fmla="val 283"/>
                <a:gd name="f286" fmla="val 296"/>
                <a:gd name="f287" fmla="val 1398"/>
                <a:gd name="f288" fmla="val 1396"/>
                <a:gd name="f289" fmla="val 357"/>
                <a:gd name="f290" fmla="val 1356"/>
                <a:gd name="f291" fmla="val 366"/>
                <a:gd name="f292" fmla="val 372"/>
                <a:gd name="f293" fmla="val 474"/>
                <a:gd name="f294" fmla="val 1502"/>
                <a:gd name="f295" fmla="val 580"/>
                <a:gd name="f296" fmla="val 1519"/>
                <a:gd name="f297" fmla="val 703"/>
                <a:gd name="f298" fmla="val 1533"/>
                <a:gd name="f299" fmla="val 804"/>
                <a:gd name="f300" fmla="val 1518"/>
                <a:gd name="f301" fmla="val 902"/>
                <a:gd name="f302" fmla="val 1492"/>
                <a:gd name="f303" fmla="val 1471"/>
                <a:gd name="f304" fmla="val 1078"/>
                <a:gd name="f305" fmla="val 1441"/>
                <a:gd name="f306" fmla="val 1154"/>
                <a:gd name="f307" fmla="val 1418"/>
                <a:gd name="f308" fmla="val 1232"/>
                <a:gd name="f309" fmla="val 1258"/>
                <a:gd name="f310" fmla="val 1284"/>
                <a:gd name="f311" fmla="val 1311"/>
                <a:gd name="f312" fmla="val 1404"/>
                <a:gd name="f313" fmla="val 1366"/>
                <a:gd name="f314" fmla="val 1399"/>
                <a:gd name="f315" fmla="val 1486"/>
                <a:gd name="f316" fmla="val 1410"/>
                <a:gd name="f317" fmla="val 1526"/>
                <a:gd name="f318" fmla="val 1419"/>
                <a:gd name="f319" fmla="val 1559"/>
                <a:gd name="f320" fmla="val 1589"/>
                <a:gd name="f321" fmla="val 1616"/>
                <a:gd name="f322" fmla="val 1636"/>
                <a:gd name="f323" fmla="val 1328"/>
                <a:gd name="f324" fmla="val 1655"/>
                <a:gd name="f325" fmla="val 1298"/>
                <a:gd name="f326" fmla="val 1658"/>
                <a:gd name="f327" fmla="val 1659"/>
                <a:gd name="f328" fmla="val 1664"/>
                <a:gd name="f329" fmla="val 1672"/>
                <a:gd name="f330" fmla="val 1671"/>
                <a:gd name="f331" fmla="val 1676"/>
                <a:gd name="f332" fmla="val 1315"/>
                <a:gd name="f333" fmla="val 1681"/>
                <a:gd name="f334" fmla="val 1343"/>
                <a:gd name="f335" fmla="val 1685"/>
                <a:gd name="f336" fmla="val 1388"/>
                <a:gd name="f337" fmla="val 1248"/>
                <a:gd name="f338" fmla="val 823"/>
                <a:gd name="f339" fmla="val 1233"/>
                <a:gd name="f340" fmla="val 814"/>
                <a:gd name="f341" fmla="val 1224"/>
                <a:gd name="f342" fmla="val 807"/>
                <a:gd name="f343" fmla="val 800"/>
                <a:gd name="f344" fmla="val 797"/>
                <a:gd name="f345" fmla="val 791"/>
                <a:gd name="f346" fmla="val 786"/>
                <a:gd name="f347" fmla="val 696"/>
                <a:gd name="f348" fmla="val 1238"/>
                <a:gd name="f349" fmla="val 607"/>
                <a:gd name="f350" fmla="val 1208"/>
                <a:gd name="f351" fmla="val 521"/>
                <a:gd name="f352" fmla="val 1202"/>
                <a:gd name="f353" fmla="val 504"/>
                <a:gd name="f354" fmla="val 490"/>
                <a:gd name="f355" fmla="val 1178"/>
                <a:gd name="f356" fmla="val 481"/>
                <a:gd name="f357" fmla="val 1156"/>
                <a:gd name="f358" fmla="val 469"/>
                <a:gd name="f359" fmla="val 1139"/>
                <a:gd name="f360" fmla="val 451"/>
                <a:gd name="f361" fmla="val 1122"/>
                <a:gd name="f362" fmla="val 1117"/>
                <a:gd name="f363" fmla="val 427"/>
                <a:gd name="f364" fmla="val 1113"/>
                <a:gd name="f365" fmla="val 422"/>
                <a:gd name="f366" fmla="val 1105"/>
                <a:gd name="f367" fmla="val 420"/>
                <a:gd name="f368" fmla="val 1063"/>
                <a:gd name="f369" fmla="val 413"/>
                <a:gd name="f370" fmla="val 1029"/>
                <a:gd name="f371" fmla="val 363"/>
                <a:gd name="f372" fmla="val 992"/>
                <a:gd name="f373" fmla="val 986"/>
                <a:gd name="f374" fmla="val 355"/>
                <a:gd name="f375" fmla="val 976"/>
                <a:gd name="f376" fmla="val 359"/>
                <a:gd name="f377" fmla="val 954"/>
                <a:gd name="f378" fmla="val 375"/>
                <a:gd name="f379" fmla="val 906"/>
                <a:gd name="f380" fmla="val 853"/>
                <a:gd name="f381" fmla="val 802"/>
                <a:gd name="f382" fmla="val 369"/>
                <a:gd name="f383" fmla="val 752"/>
                <a:gd name="f384" fmla="val 385"/>
                <a:gd name="f385" fmla="val 748"/>
                <a:gd name="f386" fmla="val 744"/>
                <a:gd name="f387" fmla="val 387"/>
                <a:gd name="f388" fmla="val 740"/>
                <a:gd name="f389" fmla="val 725"/>
                <a:gd name="f390" fmla="val 390"/>
                <a:gd name="f391" fmla="val 705"/>
                <a:gd name="f392" fmla="val 699"/>
                <a:gd name="f393" fmla="val 361"/>
                <a:gd name="f394" fmla="val 693"/>
                <a:gd name="f395" fmla="val 684"/>
                <a:gd name="f396" fmla="val 370"/>
                <a:gd name="f397" fmla="val 656"/>
                <a:gd name="f398" fmla="val 394"/>
                <a:gd name="f399" fmla="val 625"/>
                <a:gd name="f400" fmla="val 588"/>
                <a:gd name="f401" fmla="val 421"/>
                <a:gd name="f402" fmla="val 425"/>
                <a:gd name="f403" fmla="val 571"/>
                <a:gd name="f404" fmla="val 430"/>
                <a:gd name="f405" fmla="val 552"/>
                <a:gd name="f406" fmla="val 453"/>
                <a:gd name="f407" fmla="val 529"/>
                <a:gd name="f408" fmla="val 505"/>
                <a:gd name="f409" fmla="val 487"/>
                <a:gd name="f410" fmla="val 496"/>
                <a:gd name="f411" fmla="val 493"/>
                <a:gd name="f412" fmla="val 491"/>
                <a:gd name="f413" fmla="val 499"/>
                <a:gd name="f414" fmla="val 488"/>
                <a:gd name="f415" fmla="val 599"/>
                <a:gd name="f416" fmla="val 444"/>
                <a:gd name="f417" fmla="val 442"/>
                <a:gd name="f418" fmla="val 441"/>
                <a:gd name="f419" fmla="val 794"/>
                <a:gd name="f420" fmla="val 438"/>
                <a:gd name="f421" fmla="val 801"/>
                <a:gd name="f422" fmla="val 447"/>
                <a:gd name="f423" fmla="val 458"/>
                <a:gd name="f424" fmla="val 808"/>
                <a:gd name="f425" fmla="val 459"/>
                <a:gd name="f426" fmla="val 449"/>
                <a:gd name="f427" fmla="val 816"/>
                <a:gd name="f428" fmla="val 820"/>
                <a:gd name="f429" fmla="val 454"/>
                <a:gd name="f430" fmla="val 466"/>
                <a:gd name="f431" fmla="val 830"/>
                <a:gd name="f432" fmla="val 810"/>
                <a:gd name="f433" fmla="val 806"/>
                <a:gd name="f434" fmla="val 475"/>
                <a:gd name="f435" fmla="val 483"/>
                <a:gd name="f436" fmla="val 485"/>
                <a:gd name="f437" fmla="val 812"/>
                <a:gd name="f438" fmla="val 480"/>
                <a:gd name="f439" fmla="val 826"/>
                <a:gd name="f440" fmla="val 486"/>
                <a:gd name="f441" fmla="val 500"/>
                <a:gd name="f442" fmla="val 837"/>
                <a:gd name="f443" fmla="val 506"/>
                <a:gd name="f444" fmla="val 850"/>
                <a:gd name="f445" fmla="val 511"/>
                <a:gd name="f446" fmla="val 864"/>
                <a:gd name="f447" fmla="val 887"/>
                <a:gd name="f448" fmla="val 538"/>
                <a:gd name="f449" fmla="val 898"/>
                <a:gd name="f450" fmla="val 563"/>
                <a:gd name="f451" fmla="val 899"/>
                <a:gd name="f452" fmla="val 579"/>
                <a:gd name="f453" fmla="val 587"/>
                <a:gd name="f454" fmla="val 634"/>
                <a:gd name="f455" fmla="val 653"/>
                <a:gd name="f456" fmla="val 912"/>
                <a:gd name="f457" fmla="val 667"/>
                <a:gd name="f458" fmla="val 957"/>
                <a:gd name="f459" fmla="val 671"/>
                <a:gd name="f460" fmla="val 968"/>
                <a:gd name="f461" fmla="val 674"/>
                <a:gd name="f462" fmla="val 979"/>
                <a:gd name="f463" fmla="val 678"/>
                <a:gd name="f464" fmla="val 989"/>
                <a:gd name="f465" fmla="val 682"/>
                <a:gd name="f466" fmla="val 689"/>
                <a:gd name="f467" fmla="val 1008"/>
                <a:gd name="f468" fmla="val 1012"/>
                <a:gd name="f469" fmla="val 708"/>
                <a:gd name="f470" fmla="val 1016"/>
                <a:gd name="f471" fmla="val 716"/>
                <a:gd name="f472" fmla="val 724"/>
                <a:gd name="f473" fmla="val 1010"/>
                <a:gd name="f474" fmla="val 732"/>
                <a:gd name="f475" fmla="val 1004"/>
                <a:gd name="f476" fmla="val 733"/>
                <a:gd name="f477" fmla="val 995"/>
                <a:gd name="f478" fmla="val 984"/>
                <a:gd name="f479" fmla="val 717"/>
                <a:gd name="f480" fmla="val 993"/>
                <a:gd name="f481" fmla="val 997"/>
                <a:gd name="f482" fmla="val 690"/>
                <a:gd name="f483" fmla="val 691"/>
                <a:gd name="f484" fmla="val 970"/>
                <a:gd name="f485" fmla="val 697"/>
                <a:gd name="f486" fmla="val 964"/>
                <a:gd name="f487" fmla="val 952"/>
                <a:gd name="f488" fmla="val 720"/>
                <a:gd name="f489" fmla="val 961"/>
                <a:gd name="f490" fmla="val 749"/>
                <a:gd name="f491" fmla="val 745"/>
                <a:gd name="f492" fmla="val 1021"/>
                <a:gd name="f493" fmla="val 734"/>
                <a:gd name="f494" fmla="val 1030"/>
                <a:gd name="f495" fmla="val 1032"/>
                <a:gd name="f496" fmla="val 1036"/>
                <a:gd name="f497" fmla="val 1022"/>
                <a:gd name="f498" fmla="val 654"/>
                <a:gd name="f499" fmla="val 978"/>
                <a:gd name="f500" fmla="val 652"/>
                <a:gd name="f501" fmla="val 973"/>
                <a:gd name="f502" fmla="val 640"/>
                <a:gd name="f503" fmla="val 981"/>
                <a:gd name="f504" fmla="val 620"/>
                <a:gd name="f505" fmla="val 994"/>
                <a:gd name="f506" fmla="val 598"/>
                <a:gd name="f507" fmla="val 988"/>
                <a:gd name="f508" fmla="val 582"/>
                <a:gd name="f509" fmla="val 951"/>
                <a:gd name="f510" fmla="val 942"/>
                <a:gd name="f511" fmla="val 935"/>
                <a:gd name="f512" fmla="val 933"/>
                <a:gd name="f513" fmla="val 609"/>
                <a:gd name="f514" fmla="val 943"/>
                <a:gd name="f515" fmla="val 622"/>
                <a:gd name="f516" fmla="val 617"/>
                <a:gd name="f517" fmla="val 963"/>
                <a:gd name="f518" fmla="val 965"/>
                <a:gd name="f519" fmla="val 967"/>
                <a:gd name="f520" fmla="val 630"/>
                <a:gd name="f521" fmla="val 638"/>
                <a:gd name="f522" fmla="val 639"/>
                <a:gd name="f523" fmla="val 950"/>
                <a:gd name="f524" fmla="val 632"/>
                <a:gd name="f525" fmla="val 926"/>
                <a:gd name="f526" fmla="val 619"/>
                <a:gd name="f527" fmla="val 921"/>
                <a:gd name="f528" fmla="val 603"/>
                <a:gd name="f529" fmla="val 914"/>
                <a:gd name="f530" fmla="val 585"/>
                <a:gd name="f531" fmla="val 917"/>
                <a:gd name="f532" fmla="val 568"/>
                <a:gd name="f533" fmla="val 532"/>
                <a:gd name="f534" fmla="val 507"/>
                <a:gd name="f535" fmla="val 903"/>
                <a:gd name="f536" fmla="val 868"/>
                <a:gd name="f537" fmla="val 863"/>
                <a:gd name="f538" fmla="val 489"/>
                <a:gd name="f539" fmla="val 857"/>
                <a:gd name="f540" fmla="val 477"/>
                <a:gd name="f541" fmla="val 843"/>
                <a:gd name="f542" fmla="val 465"/>
                <a:gd name="f543" fmla="val 836"/>
                <a:gd name="f544" fmla="val 456"/>
                <a:gd name="f545" fmla="val 461"/>
                <a:gd name="f546" fmla="val 858"/>
                <a:gd name="f547" fmla="val 896"/>
                <a:gd name="f548" fmla="val 523"/>
                <a:gd name="f549" fmla="val 920"/>
                <a:gd name="f550" fmla="val 946"/>
                <a:gd name="f551" fmla="val 581"/>
                <a:gd name="f552" fmla="val 1034"/>
                <a:gd name="f553" fmla="val 576"/>
                <a:gd name="f554" fmla="val 1046"/>
                <a:gd name="f555" fmla="val 591"/>
                <a:gd name="f556" fmla="val 1065"/>
                <a:gd name="f557" fmla="val 1061"/>
                <a:gd name="f558" fmla="val 1057"/>
                <a:gd name="f559" fmla="val 1074"/>
                <a:gd name="f560" fmla="val 621"/>
                <a:gd name="f561" fmla="val 1086"/>
                <a:gd name="f562" fmla="val 627"/>
                <a:gd name="f563" fmla="val 1094"/>
                <a:gd name="f564" fmla="val 648"/>
                <a:gd name="f565" fmla="val 1087"/>
                <a:gd name="f566" fmla="val 657"/>
                <a:gd name="f567" fmla="val 1102"/>
                <a:gd name="f568" fmla="val 668"/>
                <a:gd name="f569" fmla="val 677"/>
                <a:gd name="f570" fmla="val 1103"/>
                <a:gd name="f571" fmla="val 680"/>
                <a:gd name="f572" fmla="val 1090"/>
                <a:gd name="f573" fmla="val 1085"/>
                <a:gd name="f574" fmla="val 1081"/>
                <a:gd name="f575" fmla="val 695"/>
                <a:gd name="f576" fmla="val 1091"/>
                <a:gd name="f577" fmla="val 1095"/>
                <a:gd name="f578" fmla="val 1101"/>
                <a:gd name="f579" fmla="val 1100"/>
                <a:gd name="f580" fmla="val 710"/>
                <a:gd name="f581" fmla="val 714"/>
                <a:gd name="f582" fmla="val 715"/>
                <a:gd name="f583" fmla="val 718"/>
                <a:gd name="f584" fmla="val 1073"/>
                <a:gd name="f585" fmla="val 719"/>
                <a:gd name="f586" fmla="val 1064"/>
                <a:gd name="f587" fmla="val 1055"/>
                <a:gd name="f588" fmla="val 727"/>
                <a:gd name="f589" fmla="val 1054"/>
                <a:gd name="f590" fmla="val 736"/>
                <a:gd name="f591" fmla="val 1058"/>
                <a:gd name="f592" fmla="val 737"/>
                <a:gd name="f593" fmla="val 738"/>
                <a:gd name="f594" fmla="val 1067"/>
                <a:gd name="f595" fmla="val 1071"/>
                <a:gd name="f596" fmla="val 755"/>
                <a:gd name="f597" fmla="val 761"/>
                <a:gd name="f598" fmla="val 763"/>
                <a:gd name="f599" fmla="val 1039"/>
                <a:gd name="f600" fmla="val 1033"/>
                <a:gd name="f601" fmla="val 765"/>
                <a:gd name="f602" fmla="val 1028"/>
                <a:gd name="f603" fmla="val 771"/>
                <a:gd name="f604" fmla="val 776"/>
                <a:gd name="f605" fmla="val 1026"/>
                <a:gd name="f606" fmla="val 778"/>
                <a:gd name="f607" fmla="val 788"/>
                <a:gd name="f608" fmla="val 1045"/>
                <a:gd name="f609" fmla="val 799"/>
                <a:gd name="f610" fmla="val 811"/>
                <a:gd name="f611" fmla="val 1019"/>
                <a:gd name="f612" fmla="val 825"/>
                <a:gd name="f613" fmla="val 827"/>
                <a:gd name="f614" fmla="val 1047"/>
                <a:gd name="f615" fmla="val 1052"/>
                <a:gd name="f616" fmla="val 1053"/>
                <a:gd name="f617" fmla="val 862"/>
                <a:gd name="f618" fmla="val 1048"/>
                <a:gd name="f619" fmla="val 1037"/>
                <a:gd name="f620" fmla="val 865"/>
                <a:gd name="f621" fmla="val 1031"/>
                <a:gd name="f622" fmla="val 1023"/>
                <a:gd name="f623" fmla="val 883"/>
                <a:gd name="f624" fmla="val 882"/>
                <a:gd name="f625" fmla="val 886"/>
                <a:gd name="f626" fmla="val 1035"/>
                <a:gd name="f627" fmla="val 892"/>
                <a:gd name="f628" fmla="val 1043"/>
                <a:gd name="f629" fmla="val 908"/>
                <a:gd name="f630" fmla="val 910"/>
                <a:gd name="f631" fmla="val 1038"/>
                <a:gd name="f632" fmla="val 911"/>
                <a:gd name="f633" fmla="val 1025"/>
                <a:gd name="f634" fmla="val 927"/>
                <a:gd name="f635" fmla="val 929"/>
                <a:gd name="f636" fmla="val 1041"/>
                <a:gd name="f637" fmla="val 928"/>
                <a:gd name="f638" fmla="val 939"/>
                <a:gd name="f639" fmla="val 958"/>
                <a:gd name="f640" fmla="val 1068"/>
                <a:gd name="f641" fmla="val 975"/>
                <a:gd name="f642" fmla="val 1075"/>
                <a:gd name="f643" fmla="val 1088"/>
                <a:gd name="f644" fmla="val 1098"/>
                <a:gd name="f645" fmla="val 1001"/>
                <a:gd name="f646" fmla="val 1006"/>
                <a:gd name="f647" fmla="val 1080"/>
                <a:gd name="f648" fmla="val 1009"/>
                <a:gd name="f649" fmla="val 1084"/>
                <a:gd name="f650" fmla="val 1011"/>
                <a:gd name="f651" fmla="val 1089"/>
                <a:gd name="f652" fmla="val 1013"/>
                <a:gd name="f653" fmla="val 1014"/>
                <a:gd name="f654" fmla="val 1093"/>
                <a:gd name="f655" fmla="val 1049"/>
                <a:gd name="f656" fmla="val 1069"/>
                <a:gd name="f657" fmla="val 1083"/>
                <a:gd name="f658" fmla="val 1070"/>
                <a:gd name="f659" fmla="val 1062"/>
                <a:gd name="f660" fmla="val 1060"/>
                <a:gd name="f661" fmla="val 1115"/>
                <a:gd name="f662" fmla="val 1104"/>
                <a:gd name="f663" fmla="val 1123"/>
                <a:gd name="f664" fmla="val 962"/>
                <a:gd name="f665" fmla="val 1141"/>
                <a:gd name="f666" fmla="val 945"/>
                <a:gd name="f667" fmla="val 1160"/>
                <a:gd name="f668" fmla="val 1179"/>
                <a:gd name="f669" fmla="val 1199"/>
                <a:gd name="f670" fmla="val 894"/>
                <a:gd name="f671" fmla="val 876"/>
                <a:gd name="f672" fmla="val 855"/>
                <a:gd name="f673" fmla="val 1235"/>
                <a:gd name="f674" fmla="val 851"/>
                <a:gd name="f675" fmla="val 1236"/>
                <a:gd name="f676" fmla="val 844"/>
                <a:gd name="f677" fmla="val 839"/>
                <a:gd name="f678" fmla="val 841"/>
                <a:gd name="f679" fmla="val 1223"/>
                <a:gd name="f680" fmla="val 842"/>
                <a:gd name="f681" fmla="val 1209"/>
                <a:gd name="f682" fmla="val 1197"/>
                <a:gd name="f683" fmla="val 870"/>
                <a:gd name="f684" fmla="val 1187"/>
                <a:gd name="f685" fmla="val 1168"/>
                <a:gd name="f686" fmla="val 913"/>
                <a:gd name="f687" fmla="val 1140"/>
                <a:gd name="f688" fmla="val 1125"/>
                <a:gd name="f689" fmla="val 1110"/>
                <a:gd name="f690" fmla="val 925"/>
                <a:gd name="f691" fmla="val 955"/>
                <a:gd name="f692" fmla="val 969"/>
                <a:gd name="f693" fmla="val 966"/>
                <a:gd name="f694" fmla="val 944"/>
                <a:gd name="f695" fmla="val 938"/>
                <a:gd name="f696" fmla="val 934"/>
                <a:gd name="f697" fmla="val 947"/>
                <a:gd name="f698" fmla="val 1056"/>
                <a:gd name="f699" fmla="val 1020"/>
                <a:gd name="f700" fmla="val 941"/>
                <a:gd name="f701" fmla="val 980"/>
                <a:gd name="f702" fmla="val 990"/>
                <a:gd name="f703" fmla="val 987"/>
                <a:gd name="f704" fmla="val 982"/>
                <a:gd name="f705" fmla="val 959"/>
                <a:gd name="f706" fmla="val 1007"/>
                <a:gd name="f707" fmla="val 1015"/>
                <a:gd name="f708" fmla="val 1018"/>
                <a:gd name="f709" fmla="val 1106"/>
                <a:gd name="f710" fmla="val 1118"/>
                <a:gd name="f711" fmla="val 1130"/>
                <a:gd name="f712" fmla="val 1169"/>
                <a:gd name="f713" fmla="val 889"/>
                <a:gd name="f714" fmla="val 1177"/>
                <a:gd name="f715" fmla="val 819"/>
                <a:gd name="f716" fmla="val 1164"/>
                <a:gd name="f717" fmla="val 1170"/>
                <a:gd name="f718" fmla="val 741"/>
                <a:gd name="f719" fmla="val 1181"/>
                <a:gd name="f720" fmla="val 730"/>
                <a:gd name="f721" fmla="val 1180"/>
                <a:gd name="f722" fmla="val 1171"/>
                <a:gd name="f723" fmla="val 1153"/>
                <a:gd name="f724" fmla="val 1143"/>
                <a:gd name="f725" fmla="val 1132"/>
                <a:gd name="f726" fmla="val 1127"/>
                <a:gd name="f727" fmla="val 709"/>
                <a:gd name="f728" fmla="val 1129"/>
                <a:gd name="f729" fmla="val 1134"/>
                <a:gd name="f730" fmla="val 1150"/>
                <a:gd name="f731" fmla="val 1151"/>
                <a:gd name="f732" fmla="val 679"/>
                <a:gd name="f733" fmla="val 1142"/>
                <a:gd name="f734" fmla="val 666"/>
                <a:gd name="f735" fmla="val 659"/>
                <a:gd name="f736" fmla="val 1121"/>
                <a:gd name="f737" fmla="val 1126"/>
                <a:gd name="f738" fmla="val 1131"/>
                <a:gd name="f739" fmla="val 655"/>
                <a:gd name="f740" fmla="val 1137"/>
                <a:gd name="f741" fmla="val 646"/>
                <a:gd name="f742" fmla="val 637"/>
                <a:gd name="f743" fmla="val 636"/>
                <a:gd name="f744" fmla="val 1120"/>
                <a:gd name="f745" fmla="val 1116"/>
                <a:gd name="f746" fmla="val 1109"/>
                <a:gd name="f747" fmla="val 1107"/>
                <a:gd name="f748" fmla="val 569"/>
                <a:gd name="f749" fmla="val 560"/>
                <a:gd name="f750" fmla="val 555"/>
                <a:gd name="f751" fmla="val 548"/>
                <a:gd name="f752" fmla="val 1072"/>
                <a:gd name="f753" fmla="val 1077"/>
                <a:gd name="f754" fmla="val 530"/>
                <a:gd name="f755" fmla="val 520"/>
                <a:gd name="f756" fmla="val 502"/>
                <a:gd name="f757" fmla="val 1092"/>
                <a:gd name="f758" fmla="val 510"/>
                <a:gd name="f759" fmla="val 522"/>
                <a:gd name="f760" fmla="val 533"/>
                <a:gd name="f761" fmla="val 1147"/>
                <a:gd name="f762" fmla="val 546"/>
                <a:gd name="f763" fmla="val 1319"/>
                <a:gd name="f764" fmla="val 1326"/>
                <a:gd name="f765" fmla="val 1306"/>
                <a:gd name="f766" fmla="val 739"/>
                <a:gd name="f767" fmla="val 1278"/>
                <a:gd name="f768" fmla="val 758"/>
                <a:gd name="f769" fmla="val 1261"/>
                <a:gd name="f770" fmla="val 1259"/>
                <a:gd name="f771" fmla="val 796"/>
                <a:gd name="f772" fmla="val 1255"/>
                <a:gd name="f773" fmla="val 813"/>
                <a:gd name="f774" fmla="val 834"/>
                <a:gd name="f775" fmla="val 1231"/>
                <a:gd name="f776" fmla="val 879"/>
                <a:gd name="f777" fmla="val 888"/>
                <a:gd name="f778" fmla="val 897"/>
                <a:gd name="f779" fmla="val 1262"/>
                <a:gd name="f780" fmla="val 1327"/>
                <a:gd name="f781" fmla="val 1318"/>
                <a:gd name="f782" fmla="val 1079"/>
                <a:gd name="f783" fmla="val 1274"/>
                <a:gd name="f784" fmla="val 1182"/>
                <a:gd name="f785" fmla="val 1099"/>
                <a:gd name="f786" fmla="val 1186"/>
                <a:gd name="f787" fmla="val 1175"/>
                <a:gd name="f788" fmla="val 1159"/>
                <a:gd name="f789" fmla="val 1128"/>
                <a:gd name="f790" fmla="val 1124"/>
                <a:gd name="f791" fmla="val 1112"/>
                <a:gd name="f792" fmla="val 1050"/>
                <a:gd name="f793" fmla="val 1044"/>
                <a:gd name="f794" fmla="val 1138"/>
                <a:gd name="f795" fmla="val 1024"/>
                <a:gd name="f796" fmla="val 1136"/>
                <a:gd name="f797" fmla="val 1133"/>
                <a:gd name="f798" fmla="val 1161"/>
                <a:gd name="f799" fmla="val 948"/>
                <a:gd name="f800" fmla="val 1207"/>
                <a:gd name="f801" fmla="val 915"/>
                <a:gd name="f802" fmla="val 1203"/>
                <a:gd name="f803" fmla="val 901"/>
                <a:gd name="f804" fmla="val 1190"/>
                <a:gd name="f805" fmla="val 891"/>
                <a:gd name="f806" fmla="val 1191"/>
                <a:gd name="f807" fmla="val 1212"/>
                <a:gd name="f808" fmla="val 1219"/>
                <a:gd name="f809" fmla="val 1220"/>
                <a:gd name="f810" fmla="val 1214"/>
                <a:gd name="f811" fmla="val 866"/>
                <a:gd name="f812" fmla="val 860"/>
                <a:gd name="f813" fmla="val 832"/>
                <a:gd name="f814" fmla="val 798"/>
                <a:gd name="f815" fmla="val 1196"/>
                <a:gd name="f816" fmla="val 784"/>
                <a:gd name="f817" fmla="val 782"/>
                <a:gd name="f818" fmla="val 1201"/>
                <a:gd name="f819" fmla="val 779"/>
                <a:gd name="f820" fmla="val 1205"/>
                <a:gd name="f821" fmla="val 766"/>
                <a:gd name="f822" fmla="val 1172"/>
                <a:gd name="f823" fmla="val 351"/>
                <a:gd name="f824" fmla="val 349"/>
                <a:gd name="f825" fmla="val 344"/>
                <a:gd name="f826" fmla="val 341"/>
                <a:gd name="f827" fmla="val 335"/>
                <a:gd name="f828" fmla="val 324"/>
                <a:gd name="f829" fmla="val 273"/>
                <a:gd name="f830" fmla="val 247"/>
                <a:gd name="f831" fmla="val 234"/>
                <a:gd name="f832" fmla="val 227"/>
                <a:gd name="f833" fmla="val 223"/>
                <a:gd name="f834" fmla="val 202"/>
                <a:gd name="f835" fmla="val 176"/>
                <a:gd name="f836" fmla="val 166"/>
                <a:gd name="f837" fmla="val 153"/>
                <a:gd name="f838" fmla="val 119"/>
                <a:gd name="f839" fmla="val 96"/>
                <a:gd name="f840" fmla="val 83"/>
                <a:gd name="f841" fmla="val 54"/>
                <a:gd name="f842" fmla="val 971"/>
                <a:gd name="f843" fmla="val 23"/>
                <a:gd name="f844" fmla="val 931"/>
                <a:gd name="f845" fmla="val 30"/>
                <a:gd name="f846" fmla="val 46"/>
                <a:gd name="f847" fmla="val 59"/>
                <a:gd name="f848" fmla="val 45"/>
                <a:gd name="f849" fmla="val 43"/>
                <a:gd name="f850" fmla="val 821"/>
                <a:gd name="f851" fmla="val 809"/>
                <a:gd name="f852" fmla="val 790"/>
                <a:gd name="f853" fmla="val 781"/>
                <a:gd name="f854" fmla="val 735"/>
                <a:gd name="f855" fmla="val 28"/>
                <a:gd name="f856" fmla="val 31"/>
                <a:gd name="f857" fmla="val 726"/>
                <a:gd name="f858" fmla="val 113"/>
                <a:gd name="f859" fmla="val 124"/>
                <a:gd name="f860" fmla="val 138"/>
                <a:gd name="f861" fmla="val 644"/>
                <a:gd name="f862" fmla="val 149"/>
                <a:gd name="f863" fmla="val 641"/>
                <a:gd name="f864" fmla="val 160"/>
                <a:gd name="f865" fmla="val 650"/>
                <a:gd name="f866" fmla="val 661"/>
                <a:gd name="f867" fmla="val 196"/>
                <a:gd name="f868" fmla="val 675"/>
                <a:gd name="f869" fmla="val 214"/>
                <a:gd name="f870" fmla="val 230"/>
                <a:gd name="f871" fmla="val 235"/>
                <a:gd name="f872" fmla="val 241"/>
                <a:gd name="f873" fmla="val 250"/>
                <a:gd name="f874" fmla="val 320"/>
                <a:gd name="f875" fmla="val 723"/>
                <a:gd name="f876" fmla="val 743"/>
                <a:gd name="f877" fmla="val 769"/>
                <a:gd name="f878" fmla="val 795"/>
                <a:gd name="f879" fmla="val 345"/>
                <a:gd name="f880" fmla="val 340"/>
                <a:gd name="f881" fmla="val 859"/>
                <a:gd name="f882" fmla="val 877"/>
                <a:gd name="f883" fmla="val 242"/>
                <a:gd name="f884" fmla="val 269"/>
                <a:gd name="f885" fmla="val 286"/>
                <a:gd name="f886" fmla="val 332"/>
                <a:gd name="f887" fmla="val 346"/>
                <a:gd name="f888" fmla="val 397"/>
                <a:gd name="f889" fmla="val 400"/>
                <a:gd name="f890" fmla="val 426"/>
                <a:gd name="f891" fmla="val 1148"/>
                <a:gd name="f892" fmla="val 478"/>
                <a:gd name="f893" fmla="val 1264"/>
                <a:gd name="f894" fmla="val 418"/>
                <a:gd name="f895" fmla="val 1265"/>
                <a:gd name="f896" fmla="val 417"/>
                <a:gd name="f897" fmla="val 1276"/>
                <a:gd name="f898" fmla="val 399"/>
                <a:gd name="f899" fmla="val 1330"/>
                <a:gd name="f900" fmla="val 356"/>
                <a:gd name="f901" fmla="val 331"/>
                <a:gd name="f902" fmla="val 1384"/>
                <a:gd name="f903" fmla="val 1353"/>
                <a:gd name="f904" fmla="val 277"/>
                <a:gd name="f905" fmla="val 1337"/>
                <a:gd name="f906" fmla="val 1324"/>
                <a:gd name="f907" fmla="val 197"/>
                <a:gd name="f908" fmla="val 1349"/>
                <a:gd name="f909" fmla="val 186"/>
                <a:gd name="f910" fmla="val 1345"/>
                <a:gd name="f911" fmla="val 177"/>
                <a:gd name="f912" fmla="val 1333"/>
                <a:gd name="f913" fmla="val 170"/>
                <a:gd name="f914" fmla="val 1314"/>
                <a:gd name="f915" fmla="val 151"/>
                <a:gd name="f916" fmla="val 1271"/>
                <a:gd name="f917" fmla="val 1251"/>
                <a:gd name="f918" fmla="val 1239"/>
                <a:gd name="f919" fmla="val 125"/>
                <a:gd name="f920" fmla="val 1216"/>
                <a:gd name="f921" fmla="val 133"/>
                <a:gd name="f922" fmla="val 1211"/>
                <a:gd name="f923" fmla="val 127"/>
                <a:gd name="f924" fmla="val 116"/>
                <a:gd name="f925" fmla="val 1192"/>
                <a:gd name="f926" fmla="val 1149"/>
                <a:gd name="f927" fmla="val 1146"/>
                <a:gd name="f928" fmla="val 47"/>
                <a:gd name="f929" fmla="val 114"/>
                <a:gd name="f930" fmla="val 129"/>
                <a:gd name="f931" fmla="val 1066"/>
                <a:gd name="f932" fmla="val 144"/>
                <a:gd name="f933" fmla="val 1076"/>
                <a:gd name="f934" fmla="val 139"/>
                <a:gd name="f935" fmla="val 148"/>
                <a:gd name="f936" fmla="val 1097"/>
                <a:gd name="f937" fmla="val 161"/>
                <a:gd name="f938" fmla="val 171"/>
                <a:gd name="f939" fmla="val 185"/>
                <a:gd name="f940" fmla="val 198"/>
                <a:gd name="f941" fmla="val 212"/>
                <a:gd name="f942" fmla="val 225"/>
                <a:gd name="f943" fmla="val 229"/>
                <a:gd name="f944" fmla="val 237"/>
                <a:gd name="f945" fmla="val 240"/>
                <a:gd name="f946" fmla="val 232"/>
                <a:gd name="f947" fmla="val 228"/>
                <a:gd name="f948" fmla="val 629"/>
                <a:gd name="f949" fmla="val 624"/>
                <a:gd name="f950" fmla="val 611"/>
                <a:gd name="f951" fmla="val 122"/>
                <a:gd name="f952" fmla="val 574"/>
                <a:gd name="f953" fmla="val 570"/>
                <a:gd name="f954" fmla="val 561"/>
                <a:gd name="f955" fmla="val 84"/>
                <a:gd name="f956" fmla="val 554"/>
                <a:gd name="f957" fmla="val 74"/>
                <a:gd name="f958" fmla="val 65"/>
                <a:gd name="f959" fmla="val 540"/>
                <a:gd name="f960" fmla="val 531"/>
                <a:gd name="f961" fmla="val 512"/>
                <a:gd name="f962" fmla="val 86"/>
                <a:gd name="f963" fmla="val 134"/>
                <a:gd name="f964" fmla="val 452"/>
                <a:gd name="f965" fmla="val 445"/>
                <a:gd name="f966" fmla="val 436"/>
                <a:gd name="f967" fmla="val 152"/>
                <a:gd name="f968" fmla="val 414"/>
                <a:gd name="f969" fmla="val 403"/>
                <a:gd name="f970" fmla="val 154"/>
                <a:gd name="f971" fmla="val 383"/>
                <a:gd name="f972" fmla="val 158"/>
                <a:gd name="f973" fmla="val 339"/>
                <a:gd name="f974" fmla="val 221"/>
                <a:gd name="f975" fmla="val 233"/>
                <a:gd name="f976" fmla="val 353"/>
                <a:gd name="f977" fmla="val 252"/>
                <a:gd name="f978" fmla="val 323"/>
                <a:gd name="f979" fmla="val 306"/>
                <a:gd name="f980" fmla="val 321"/>
                <a:gd name="f981" fmla="val 342"/>
                <a:gd name="f982" fmla="val 354"/>
                <a:gd name="f983" fmla="val 364"/>
                <a:gd name="f984" fmla="val 395"/>
                <a:gd name="f985" fmla="val 405"/>
                <a:gd name="f986" fmla="val 371"/>
                <a:gd name="f987" fmla="val 411"/>
                <a:gd name="f988" fmla="val 376"/>
                <a:gd name="f989" fmla="val 484"/>
                <a:gd name="f990" fmla="val 464"/>
                <a:gd name="f991" fmla="val 543"/>
                <a:gd name="f992" fmla="val 559"/>
                <a:gd name="f993" fmla="val 412"/>
                <a:gd name="f994" fmla="val 565"/>
                <a:gd name="f995" fmla="val 404"/>
                <a:gd name="f996" fmla="val 348"/>
                <a:gd name="f997" fmla="val 686"/>
                <a:gd name="f998" fmla="val 336"/>
                <a:gd name="f999" fmla="val 327"/>
                <a:gd name="f1000" fmla="val 251"/>
                <a:gd name="f1001" fmla="val 649"/>
                <a:gd name="f1002" fmla="val 236"/>
                <a:gd name="f1003" fmla="val 238"/>
                <a:gd name="f1004" fmla="val 213"/>
                <a:gd name="f1005" fmla="val 623"/>
                <a:gd name="f1006" fmla="val 200"/>
                <a:gd name="f1007" fmla="val 188"/>
                <a:gd name="f1008" fmla="val 600"/>
                <a:gd name="f1009" fmla="val 592"/>
                <a:gd name="f1010" fmla="val 595"/>
                <a:gd name="f1011" fmla="val 893"/>
                <a:gd name="f1012" fmla="val 829"/>
                <a:gd name="f1013" fmla="val 1334"/>
                <a:gd name="f1014" fmla="val 824"/>
                <a:gd name="f1015" fmla="val 1299"/>
                <a:gd name="f1016" fmla="val 792"/>
                <a:gd name="f1017" fmla="val 1302"/>
                <a:gd name="f1018" fmla="val 1310"/>
                <a:gd name="f1019" fmla="val 1323"/>
                <a:gd name="f1020" fmla="val 803"/>
                <a:gd name="f1021" fmla="val 1342"/>
                <a:gd name="f1022" fmla="val 1341"/>
                <a:gd name="f1023" fmla="val 1339"/>
                <a:gd name="f1024" fmla="val 1301"/>
                <a:gd name="f1025" fmla="val 1291"/>
                <a:gd name="f1026" fmla="val 846"/>
                <a:gd name="f1027" fmla="val 833"/>
                <a:gd name="f1028" fmla="val 1313"/>
                <a:gd name="f1029" fmla="+- 0 0 -90"/>
                <a:gd name="f1030" fmla="*/ f3 1 1686"/>
                <a:gd name="f1031" fmla="*/ f4 1 1758"/>
                <a:gd name="f1032" fmla="val f5"/>
                <a:gd name="f1033" fmla="val f6"/>
                <a:gd name="f1034" fmla="val f7"/>
                <a:gd name="f1035" fmla="*/ f1029 f0 1"/>
                <a:gd name="f1036" fmla="+- f1034 0 f1032"/>
                <a:gd name="f1037" fmla="+- f1033 0 f1032"/>
                <a:gd name="f1038" fmla="*/ f1035 1 f2"/>
                <a:gd name="f1039" fmla="*/ f1037 1 1686"/>
                <a:gd name="f1040" fmla="*/ f1036 1 1758"/>
                <a:gd name="f1041" fmla="*/ 916 f1037 1"/>
                <a:gd name="f1042" fmla="*/ 1364 f1036 1"/>
                <a:gd name="f1043" fmla="*/ 7 f1037 1"/>
                <a:gd name="f1044" fmla="*/ 1457 f1036 1"/>
                <a:gd name="f1045" fmla="*/ 285 f1037 1"/>
                <a:gd name="f1046" fmla="*/ 1294 f1036 1"/>
                <a:gd name="f1047" fmla="*/ 300 f1037 1"/>
                <a:gd name="f1048" fmla="*/ 312 f1036 1"/>
                <a:gd name="f1049" fmla="*/ 446 f1037 1"/>
                <a:gd name="f1050" fmla="*/ 111 f1036 1"/>
                <a:gd name="f1051" fmla="*/ 694 f1037 1"/>
                <a:gd name="f1052" fmla="*/ 88 f1036 1"/>
                <a:gd name="f1053" fmla="*/ 900 f1037 1"/>
                <a:gd name="f1054" fmla="*/ 19 f1036 1"/>
                <a:gd name="f1055" fmla="*/ 1189 f1037 1"/>
                <a:gd name="f1056" fmla="*/ 69 f1036 1"/>
                <a:gd name="f1057" fmla="*/ 1368 f1037 1"/>
                <a:gd name="f1058" fmla="*/ 260 f1036 1"/>
                <a:gd name="f1059" fmla="*/ 1418 f1037 1"/>
                <a:gd name="f1060" fmla="*/ 1232 f1036 1"/>
                <a:gd name="f1061" fmla="*/ 1672 f1037 1"/>
                <a:gd name="f1062" fmla="*/ 1300 f1036 1"/>
                <a:gd name="f1063" fmla="*/ 1208 f1037 1"/>
                <a:gd name="f1064" fmla="*/ 521 f1036 1"/>
                <a:gd name="f1065" fmla="*/ 906 f1037 1"/>
                <a:gd name="f1066" fmla="*/ 372 f1036 1"/>
                <a:gd name="f1067" fmla="*/ 571 f1037 1"/>
                <a:gd name="f1068" fmla="*/ 430 f1036 1"/>
                <a:gd name="f1069" fmla="*/ 444 f1037 1"/>
                <a:gd name="f1070" fmla="*/ 820 f1036 1"/>
                <a:gd name="f1071" fmla="*/ 563 f1037 1"/>
                <a:gd name="f1072" fmla="*/ 898 f1036 1"/>
                <a:gd name="f1073" fmla="*/ 729 f1037 1"/>
                <a:gd name="f1074" fmla="*/ 984 f1036 1"/>
                <a:gd name="f1075" fmla="*/ 658 f1037 1"/>
                <a:gd name="f1076" fmla="*/ 989 f1036 1"/>
                <a:gd name="f1077" fmla="*/ 617 f1037 1"/>
                <a:gd name="f1078" fmla="*/ 970 f1036 1"/>
                <a:gd name="f1079" fmla="*/ 456 f1037 1"/>
                <a:gd name="f1080" fmla="*/ 843 f1036 1"/>
                <a:gd name="f1081" fmla="*/ 640 f1037 1"/>
                <a:gd name="f1082" fmla="*/ 1082 f1036 1"/>
                <a:gd name="f1083" fmla="*/ 704 f1037 1"/>
                <a:gd name="f1084" fmla="*/ 1100 f1036 1"/>
                <a:gd name="f1085" fmla="*/ 763 f1037 1"/>
                <a:gd name="f1086" fmla="*/ 1039 f1036 1"/>
                <a:gd name="f1087" fmla="*/ 845 f1037 1"/>
                <a:gd name="f1088" fmla="*/ 1052 f1036 1"/>
                <a:gd name="f1089" fmla="*/ 929 f1037 1"/>
                <a:gd name="f1090" fmla="*/ 1041 f1036 1"/>
                <a:gd name="f1091" fmla="*/ 993 f1037 1"/>
                <a:gd name="f1092" fmla="*/ 1091 f1036 1"/>
                <a:gd name="f1093" fmla="*/ 1071 f1037 1"/>
                <a:gd name="f1094" fmla="*/ 1070 f1036 1"/>
                <a:gd name="f1095" fmla="*/ 1236 f1037 1"/>
                <a:gd name="f1096" fmla="*/ 844 f1036 1"/>
                <a:gd name="f1097" fmla="*/ 1051 f1037 1"/>
                <a:gd name="f1098" fmla="*/ 955 f1036 1"/>
                <a:gd name="f1099" fmla="*/ 1056 f1037 1"/>
                <a:gd name="f1100" fmla="*/ 994 f1037 1"/>
                <a:gd name="f1101" fmla="*/ 986 f1036 1"/>
                <a:gd name="f1102" fmla="*/ 1094 f1037 1"/>
                <a:gd name="f1103" fmla="*/ 899 f1036 1"/>
                <a:gd name="f1104" fmla="*/ 719 f1037 1"/>
                <a:gd name="f1105" fmla="*/ 1164 f1036 1"/>
                <a:gd name="f1106" fmla="*/ 666 f1037 1"/>
                <a:gd name="f1107" fmla="*/ 1122 f1036 1"/>
                <a:gd name="f1108" fmla="*/ 599 f1037 1"/>
                <a:gd name="f1109" fmla="*/ 1095 f1036 1"/>
                <a:gd name="f1110" fmla="*/ 714 f1037 1"/>
                <a:gd name="f1111" fmla="*/ 1319 f1036 1"/>
                <a:gd name="f1112" fmla="*/ 954 f1037 1"/>
                <a:gd name="f1113" fmla="*/ 1303 f1036 1"/>
                <a:gd name="f1114" fmla="*/ 1090 f1037 1"/>
                <a:gd name="f1115" fmla="*/ 1106 f1036 1"/>
                <a:gd name="f1116" fmla="*/ 1024 f1037 1"/>
                <a:gd name="f1117" fmla="*/ 973 f1037 1"/>
                <a:gd name="f1118" fmla="*/ 1161 f1036 1"/>
                <a:gd name="f1119" fmla="*/ 885 f1037 1"/>
                <a:gd name="f1120" fmla="*/ 1207 f1036 1"/>
                <a:gd name="f1121" fmla="*/ 791 f1037 1"/>
                <a:gd name="f1122" fmla="*/ 1194 f1036 1"/>
                <a:gd name="f1123" fmla="*/ 955 f1037 1"/>
                <a:gd name="f1124" fmla="*/ 344 f1036 1"/>
                <a:gd name="f1125" fmla="*/ 991 f1037 1"/>
                <a:gd name="f1126" fmla="*/ 110 f1036 1"/>
                <a:gd name="f1127" fmla="*/ 844 f1037 1"/>
                <a:gd name="f1128" fmla="*/ 43 f1036 1"/>
                <a:gd name="f1129" fmla="*/ 650 f1037 1"/>
                <a:gd name="f1130" fmla="*/ 175 f1036 1"/>
                <a:gd name="f1131" fmla="*/ 842 f1037 1"/>
                <a:gd name="f1132" fmla="*/ 343 f1036 1"/>
                <a:gd name="f1133" fmla="*/ 1098 f1037 1"/>
                <a:gd name="f1134" fmla="*/ 397 f1036 1"/>
                <a:gd name="f1135" fmla="*/ 1353 f1037 1"/>
                <a:gd name="f1136" fmla="*/ 277 f1036 1"/>
                <a:gd name="f1137" fmla="*/ 1192 f1037 1"/>
                <a:gd name="f1138" fmla="*/ 102 f1036 1"/>
                <a:gd name="f1139" fmla="*/ 1089 f1037 1"/>
                <a:gd name="f1140" fmla="*/ 161 f1036 1"/>
                <a:gd name="f1141" fmla="*/ 629 f1037 1"/>
                <a:gd name="f1142" fmla="*/ 137 f1036 1"/>
                <a:gd name="f1143" fmla="*/ 458 f1037 1"/>
                <a:gd name="f1144" fmla="*/ 134 f1036 1"/>
                <a:gd name="f1145" fmla="*/ 323 f1037 1"/>
                <a:gd name="f1146" fmla="*/ 306 f1036 1"/>
                <a:gd name="f1147" fmla="*/ 559 f1037 1"/>
                <a:gd name="f1148" fmla="*/ 412 f1036 1"/>
                <a:gd name="f1149" fmla="*/ 649 f1037 1"/>
                <a:gd name="f1150" fmla="*/ 219 f1036 1"/>
                <a:gd name="f1151" fmla="*/ 587 f1037 1"/>
                <a:gd name="f1152" fmla="*/ 149 f1036 1"/>
                <a:gd name="f1153" fmla="*/ 825 f1037 1"/>
                <a:gd name="f1154" fmla="*/ 1334 f1036 1"/>
                <a:gd name="f1155" fmla="*/ 846 f1037 1"/>
                <a:gd name="f1156" fmla="*/ 1278 f1036 1"/>
                <a:gd name="f1157" fmla="+- f1038 0 f1"/>
                <a:gd name="f1158" fmla="*/ f1041 1 1686"/>
                <a:gd name="f1159" fmla="*/ f1042 1 1758"/>
                <a:gd name="f1160" fmla="*/ f1043 1 1686"/>
                <a:gd name="f1161" fmla="*/ f1044 1 1758"/>
                <a:gd name="f1162" fmla="*/ f1045 1 1686"/>
                <a:gd name="f1163" fmla="*/ f1046 1 1758"/>
                <a:gd name="f1164" fmla="*/ f1047 1 1686"/>
                <a:gd name="f1165" fmla="*/ f1048 1 1758"/>
                <a:gd name="f1166" fmla="*/ f1049 1 1686"/>
                <a:gd name="f1167" fmla="*/ f1050 1 1758"/>
                <a:gd name="f1168" fmla="*/ f1051 1 1686"/>
                <a:gd name="f1169" fmla="*/ f1052 1 1758"/>
                <a:gd name="f1170" fmla="*/ f1053 1 1686"/>
                <a:gd name="f1171" fmla="*/ f1054 1 1758"/>
                <a:gd name="f1172" fmla="*/ f1055 1 1686"/>
                <a:gd name="f1173" fmla="*/ f1056 1 1758"/>
                <a:gd name="f1174" fmla="*/ f1057 1 1686"/>
                <a:gd name="f1175" fmla="*/ f1058 1 1758"/>
                <a:gd name="f1176" fmla="*/ f1059 1 1686"/>
                <a:gd name="f1177" fmla="*/ f1060 1 1758"/>
                <a:gd name="f1178" fmla="*/ f1061 1 1686"/>
                <a:gd name="f1179" fmla="*/ f1062 1 1758"/>
                <a:gd name="f1180" fmla="*/ f1063 1 1686"/>
                <a:gd name="f1181" fmla="*/ f1064 1 1758"/>
                <a:gd name="f1182" fmla="*/ f1065 1 1686"/>
                <a:gd name="f1183" fmla="*/ f1066 1 1758"/>
                <a:gd name="f1184" fmla="*/ f1067 1 1686"/>
                <a:gd name="f1185" fmla="*/ f1068 1 1758"/>
                <a:gd name="f1186" fmla="*/ f1069 1 1686"/>
                <a:gd name="f1187" fmla="*/ f1070 1 1758"/>
                <a:gd name="f1188" fmla="*/ f1071 1 1686"/>
                <a:gd name="f1189" fmla="*/ f1072 1 1758"/>
                <a:gd name="f1190" fmla="*/ f1073 1 1686"/>
                <a:gd name="f1191" fmla="*/ f1074 1 1758"/>
                <a:gd name="f1192" fmla="*/ f1075 1 1686"/>
                <a:gd name="f1193" fmla="*/ f1076 1 1758"/>
                <a:gd name="f1194" fmla="*/ f1077 1 1686"/>
                <a:gd name="f1195" fmla="*/ f1078 1 1758"/>
                <a:gd name="f1196" fmla="*/ f1079 1 1686"/>
                <a:gd name="f1197" fmla="*/ f1080 1 1758"/>
                <a:gd name="f1198" fmla="*/ f1081 1 1686"/>
                <a:gd name="f1199" fmla="*/ f1082 1 1758"/>
                <a:gd name="f1200" fmla="*/ f1083 1 1686"/>
                <a:gd name="f1201" fmla="*/ f1084 1 1758"/>
                <a:gd name="f1202" fmla="*/ f1085 1 1686"/>
                <a:gd name="f1203" fmla="*/ f1086 1 1758"/>
                <a:gd name="f1204" fmla="*/ f1087 1 1686"/>
                <a:gd name="f1205" fmla="*/ f1088 1 1758"/>
                <a:gd name="f1206" fmla="*/ f1089 1 1686"/>
                <a:gd name="f1207" fmla="*/ f1090 1 1758"/>
                <a:gd name="f1208" fmla="*/ f1091 1 1686"/>
                <a:gd name="f1209" fmla="*/ f1092 1 1758"/>
                <a:gd name="f1210" fmla="*/ f1093 1 1686"/>
                <a:gd name="f1211" fmla="*/ f1094 1 1758"/>
                <a:gd name="f1212" fmla="*/ f1095 1 1686"/>
                <a:gd name="f1213" fmla="*/ f1096 1 1758"/>
                <a:gd name="f1214" fmla="*/ f1097 1 1686"/>
                <a:gd name="f1215" fmla="*/ f1098 1 1758"/>
                <a:gd name="f1216" fmla="*/ f1099 1 1686"/>
                <a:gd name="f1217" fmla="*/ f1100 1 1686"/>
                <a:gd name="f1218" fmla="*/ f1101 1 1758"/>
                <a:gd name="f1219" fmla="*/ f1102 1 1686"/>
                <a:gd name="f1220" fmla="*/ f1103 1 1758"/>
                <a:gd name="f1221" fmla="*/ f1104 1 1686"/>
                <a:gd name="f1222" fmla="*/ f1105 1 1758"/>
                <a:gd name="f1223" fmla="*/ f1106 1 1686"/>
                <a:gd name="f1224" fmla="*/ f1107 1 1758"/>
                <a:gd name="f1225" fmla="*/ f1108 1 1686"/>
                <a:gd name="f1226" fmla="*/ f1109 1 1758"/>
                <a:gd name="f1227" fmla="*/ f1110 1 1686"/>
                <a:gd name="f1228" fmla="*/ f1111 1 1758"/>
                <a:gd name="f1229" fmla="*/ f1112 1 1686"/>
                <a:gd name="f1230" fmla="*/ f1113 1 1758"/>
                <a:gd name="f1231" fmla="*/ f1114 1 1686"/>
                <a:gd name="f1232" fmla="*/ f1115 1 1758"/>
                <a:gd name="f1233" fmla="*/ f1116 1 1686"/>
                <a:gd name="f1234" fmla="*/ f1117 1 1686"/>
                <a:gd name="f1235" fmla="*/ f1118 1 1758"/>
                <a:gd name="f1236" fmla="*/ f1119 1 1686"/>
                <a:gd name="f1237" fmla="*/ f1120 1 1758"/>
                <a:gd name="f1238" fmla="*/ f1121 1 1686"/>
                <a:gd name="f1239" fmla="*/ f1122 1 1758"/>
                <a:gd name="f1240" fmla="*/ f1123 1 1686"/>
                <a:gd name="f1241" fmla="*/ f1124 1 1758"/>
                <a:gd name="f1242" fmla="*/ f1125 1 1686"/>
                <a:gd name="f1243" fmla="*/ f1126 1 1758"/>
                <a:gd name="f1244" fmla="*/ f1127 1 1686"/>
                <a:gd name="f1245" fmla="*/ f1128 1 1758"/>
                <a:gd name="f1246" fmla="*/ f1129 1 1686"/>
                <a:gd name="f1247" fmla="*/ f1130 1 1758"/>
                <a:gd name="f1248" fmla="*/ f1131 1 1686"/>
                <a:gd name="f1249" fmla="*/ f1132 1 1758"/>
                <a:gd name="f1250" fmla="*/ f1133 1 1686"/>
                <a:gd name="f1251" fmla="*/ f1134 1 1758"/>
                <a:gd name="f1252" fmla="*/ f1135 1 1686"/>
                <a:gd name="f1253" fmla="*/ f1136 1 1758"/>
                <a:gd name="f1254" fmla="*/ f1137 1 1686"/>
                <a:gd name="f1255" fmla="*/ f1138 1 1758"/>
                <a:gd name="f1256" fmla="*/ f1139 1 1686"/>
                <a:gd name="f1257" fmla="*/ f1140 1 1758"/>
                <a:gd name="f1258" fmla="*/ f1141 1 1686"/>
                <a:gd name="f1259" fmla="*/ f1142 1 1758"/>
                <a:gd name="f1260" fmla="*/ f1143 1 1686"/>
                <a:gd name="f1261" fmla="*/ f1144 1 1758"/>
                <a:gd name="f1262" fmla="*/ f1145 1 1686"/>
                <a:gd name="f1263" fmla="*/ f1146 1 1758"/>
                <a:gd name="f1264" fmla="*/ f1147 1 1686"/>
                <a:gd name="f1265" fmla="*/ f1148 1 1758"/>
                <a:gd name="f1266" fmla="*/ f1149 1 1686"/>
                <a:gd name="f1267" fmla="*/ f1150 1 1758"/>
                <a:gd name="f1268" fmla="*/ f1151 1 1686"/>
                <a:gd name="f1269" fmla="*/ f1152 1 1758"/>
                <a:gd name="f1270" fmla="*/ f1153 1 1686"/>
                <a:gd name="f1271" fmla="*/ f1154 1 1758"/>
                <a:gd name="f1272" fmla="*/ f1155 1 1686"/>
                <a:gd name="f1273" fmla="*/ f1156 1 1758"/>
                <a:gd name="f1274" fmla="*/ 0 1 f1039"/>
                <a:gd name="f1275" fmla="*/ f1033 1 f1039"/>
                <a:gd name="f1276" fmla="*/ 0 1 f1040"/>
                <a:gd name="f1277" fmla="*/ f1034 1 f1040"/>
                <a:gd name="f1278" fmla="*/ f1158 1 f1039"/>
                <a:gd name="f1279" fmla="*/ f1159 1 f1040"/>
                <a:gd name="f1280" fmla="*/ f1160 1 f1039"/>
                <a:gd name="f1281" fmla="*/ f1161 1 f1040"/>
                <a:gd name="f1282" fmla="*/ f1162 1 f1039"/>
                <a:gd name="f1283" fmla="*/ f1163 1 f1040"/>
                <a:gd name="f1284" fmla="*/ f1164 1 f1039"/>
                <a:gd name="f1285" fmla="*/ f1165 1 f1040"/>
                <a:gd name="f1286" fmla="*/ f1166 1 f1039"/>
                <a:gd name="f1287" fmla="*/ f1167 1 f1040"/>
                <a:gd name="f1288" fmla="*/ f1168 1 f1039"/>
                <a:gd name="f1289" fmla="*/ f1169 1 f1040"/>
                <a:gd name="f1290" fmla="*/ f1170 1 f1039"/>
                <a:gd name="f1291" fmla="*/ f1171 1 f1040"/>
                <a:gd name="f1292" fmla="*/ f1172 1 f1039"/>
                <a:gd name="f1293" fmla="*/ f1173 1 f1040"/>
                <a:gd name="f1294" fmla="*/ f1174 1 f1039"/>
                <a:gd name="f1295" fmla="*/ f1175 1 f1040"/>
                <a:gd name="f1296" fmla="*/ f1176 1 f1039"/>
                <a:gd name="f1297" fmla="*/ f1177 1 f1040"/>
                <a:gd name="f1298" fmla="*/ f1178 1 f1039"/>
                <a:gd name="f1299" fmla="*/ f1179 1 f1040"/>
                <a:gd name="f1300" fmla="*/ f1180 1 f1039"/>
                <a:gd name="f1301" fmla="*/ f1181 1 f1040"/>
                <a:gd name="f1302" fmla="*/ f1182 1 f1039"/>
                <a:gd name="f1303" fmla="*/ f1183 1 f1040"/>
                <a:gd name="f1304" fmla="*/ f1184 1 f1039"/>
                <a:gd name="f1305" fmla="*/ f1185 1 f1040"/>
                <a:gd name="f1306" fmla="*/ f1186 1 f1039"/>
                <a:gd name="f1307" fmla="*/ f1187 1 f1040"/>
                <a:gd name="f1308" fmla="*/ f1188 1 f1039"/>
                <a:gd name="f1309" fmla="*/ f1189 1 f1040"/>
                <a:gd name="f1310" fmla="*/ f1190 1 f1039"/>
                <a:gd name="f1311" fmla="*/ f1191 1 f1040"/>
                <a:gd name="f1312" fmla="*/ f1192 1 f1039"/>
                <a:gd name="f1313" fmla="*/ f1193 1 f1040"/>
                <a:gd name="f1314" fmla="*/ f1194 1 f1039"/>
                <a:gd name="f1315" fmla="*/ f1195 1 f1040"/>
                <a:gd name="f1316" fmla="*/ f1196 1 f1039"/>
                <a:gd name="f1317" fmla="*/ f1197 1 f1040"/>
                <a:gd name="f1318" fmla="*/ f1198 1 f1039"/>
                <a:gd name="f1319" fmla="*/ f1199 1 f1040"/>
                <a:gd name="f1320" fmla="*/ f1200 1 f1039"/>
                <a:gd name="f1321" fmla="*/ f1201 1 f1040"/>
                <a:gd name="f1322" fmla="*/ f1202 1 f1039"/>
                <a:gd name="f1323" fmla="*/ f1203 1 f1040"/>
                <a:gd name="f1324" fmla="*/ f1204 1 f1039"/>
                <a:gd name="f1325" fmla="*/ f1205 1 f1040"/>
                <a:gd name="f1326" fmla="*/ f1206 1 f1039"/>
                <a:gd name="f1327" fmla="*/ f1207 1 f1040"/>
                <a:gd name="f1328" fmla="*/ f1208 1 f1039"/>
                <a:gd name="f1329" fmla="*/ f1209 1 f1040"/>
                <a:gd name="f1330" fmla="*/ f1210 1 f1039"/>
                <a:gd name="f1331" fmla="*/ f1211 1 f1040"/>
                <a:gd name="f1332" fmla="*/ f1212 1 f1039"/>
                <a:gd name="f1333" fmla="*/ f1213 1 f1040"/>
                <a:gd name="f1334" fmla="*/ f1214 1 f1039"/>
                <a:gd name="f1335" fmla="*/ f1215 1 f1040"/>
                <a:gd name="f1336" fmla="*/ f1216 1 f1039"/>
                <a:gd name="f1337" fmla="*/ f1217 1 f1039"/>
                <a:gd name="f1338" fmla="*/ f1218 1 f1040"/>
                <a:gd name="f1339" fmla="*/ f1219 1 f1039"/>
                <a:gd name="f1340" fmla="*/ f1220 1 f1040"/>
                <a:gd name="f1341" fmla="*/ f1221 1 f1039"/>
                <a:gd name="f1342" fmla="*/ f1222 1 f1040"/>
                <a:gd name="f1343" fmla="*/ f1223 1 f1039"/>
                <a:gd name="f1344" fmla="*/ f1224 1 f1040"/>
                <a:gd name="f1345" fmla="*/ f1225 1 f1039"/>
                <a:gd name="f1346" fmla="*/ f1226 1 f1040"/>
                <a:gd name="f1347" fmla="*/ f1227 1 f1039"/>
                <a:gd name="f1348" fmla="*/ f1228 1 f1040"/>
                <a:gd name="f1349" fmla="*/ f1229 1 f1039"/>
                <a:gd name="f1350" fmla="*/ f1230 1 f1040"/>
                <a:gd name="f1351" fmla="*/ f1231 1 f1039"/>
                <a:gd name="f1352" fmla="*/ f1232 1 f1040"/>
                <a:gd name="f1353" fmla="*/ f1233 1 f1039"/>
                <a:gd name="f1354" fmla="*/ f1234 1 f1039"/>
                <a:gd name="f1355" fmla="*/ f1235 1 f1040"/>
                <a:gd name="f1356" fmla="*/ f1236 1 f1039"/>
                <a:gd name="f1357" fmla="*/ f1237 1 f1040"/>
                <a:gd name="f1358" fmla="*/ f1238 1 f1039"/>
                <a:gd name="f1359" fmla="*/ f1239 1 f1040"/>
                <a:gd name="f1360" fmla="*/ f1240 1 f1039"/>
                <a:gd name="f1361" fmla="*/ f1241 1 f1040"/>
                <a:gd name="f1362" fmla="*/ f1242 1 f1039"/>
                <a:gd name="f1363" fmla="*/ f1243 1 f1040"/>
                <a:gd name="f1364" fmla="*/ f1244 1 f1039"/>
                <a:gd name="f1365" fmla="*/ f1245 1 f1040"/>
                <a:gd name="f1366" fmla="*/ f1246 1 f1039"/>
                <a:gd name="f1367" fmla="*/ f1247 1 f1040"/>
                <a:gd name="f1368" fmla="*/ f1248 1 f1039"/>
                <a:gd name="f1369" fmla="*/ f1249 1 f1040"/>
                <a:gd name="f1370" fmla="*/ f1250 1 f1039"/>
                <a:gd name="f1371" fmla="*/ f1251 1 f1040"/>
                <a:gd name="f1372" fmla="*/ f1252 1 f1039"/>
                <a:gd name="f1373" fmla="*/ f1253 1 f1040"/>
                <a:gd name="f1374" fmla="*/ f1254 1 f1039"/>
                <a:gd name="f1375" fmla="*/ f1255 1 f1040"/>
                <a:gd name="f1376" fmla="*/ f1256 1 f1039"/>
                <a:gd name="f1377" fmla="*/ f1257 1 f1040"/>
                <a:gd name="f1378" fmla="*/ f1258 1 f1039"/>
                <a:gd name="f1379" fmla="*/ f1259 1 f1040"/>
                <a:gd name="f1380" fmla="*/ f1260 1 f1039"/>
                <a:gd name="f1381" fmla="*/ f1261 1 f1040"/>
                <a:gd name="f1382" fmla="*/ f1262 1 f1039"/>
                <a:gd name="f1383" fmla="*/ f1263 1 f1040"/>
                <a:gd name="f1384" fmla="*/ f1264 1 f1039"/>
                <a:gd name="f1385" fmla="*/ f1265 1 f1040"/>
                <a:gd name="f1386" fmla="*/ f1266 1 f1039"/>
                <a:gd name="f1387" fmla="*/ f1267 1 f1040"/>
                <a:gd name="f1388" fmla="*/ f1268 1 f1039"/>
                <a:gd name="f1389" fmla="*/ f1269 1 f1040"/>
                <a:gd name="f1390" fmla="*/ f1270 1 f1039"/>
                <a:gd name="f1391" fmla="*/ f1271 1 f1040"/>
                <a:gd name="f1392" fmla="*/ f1272 1 f1039"/>
                <a:gd name="f1393" fmla="*/ f1273 1 f1040"/>
                <a:gd name="f1394" fmla="*/ f1274 f1030 1"/>
                <a:gd name="f1395" fmla="*/ f1275 f1030 1"/>
                <a:gd name="f1396" fmla="*/ f1277 f1031 1"/>
                <a:gd name="f1397" fmla="*/ f1276 f1031 1"/>
                <a:gd name="f1398" fmla="*/ f1278 f1030 1"/>
                <a:gd name="f1399" fmla="*/ f1279 f1031 1"/>
                <a:gd name="f1400" fmla="*/ f1280 f1030 1"/>
                <a:gd name="f1401" fmla="*/ f1281 f1031 1"/>
                <a:gd name="f1402" fmla="*/ f1282 f1030 1"/>
                <a:gd name="f1403" fmla="*/ f1283 f1031 1"/>
                <a:gd name="f1404" fmla="*/ f1284 f1030 1"/>
                <a:gd name="f1405" fmla="*/ f1285 f1031 1"/>
                <a:gd name="f1406" fmla="*/ f1286 f1030 1"/>
                <a:gd name="f1407" fmla="*/ f1287 f1031 1"/>
                <a:gd name="f1408" fmla="*/ f1288 f1030 1"/>
                <a:gd name="f1409" fmla="*/ f1289 f1031 1"/>
                <a:gd name="f1410" fmla="*/ f1290 f1030 1"/>
                <a:gd name="f1411" fmla="*/ f1291 f1031 1"/>
                <a:gd name="f1412" fmla="*/ f1292 f1030 1"/>
                <a:gd name="f1413" fmla="*/ f1293 f1031 1"/>
                <a:gd name="f1414" fmla="*/ f1294 f1030 1"/>
                <a:gd name="f1415" fmla="*/ f1295 f1031 1"/>
                <a:gd name="f1416" fmla="*/ f1296 f1030 1"/>
                <a:gd name="f1417" fmla="*/ f1297 f1031 1"/>
                <a:gd name="f1418" fmla="*/ f1298 f1030 1"/>
                <a:gd name="f1419" fmla="*/ f1299 f1031 1"/>
                <a:gd name="f1420" fmla="*/ f1300 f1030 1"/>
                <a:gd name="f1421" fmla="*/ f1301 f1031 1"/>
                <a:gd name="f1422" fmla="*/ f1302 f1030 1"/>
                <a:gd name="f1423" fmla="*/ f1303 f1031 1"/>
                <a:gd name="f1424" fmla="*/ f1304 f1030 1"/>
                <a:gd name="f1425" fmla="*/ f1305 f1031 1"/>
                <a:gd name="f1426" fmla="*/ f1306 f1030 1"/>
                <a:gd name="f1427" fmla="*/ f1307 f1031 1"/>
                <a:gd name="f1428" fmla="*/ f1308 f1030 1"/>
                <a:gd name="f1429" fmla="*/ f1309 f1031 1"/>
                <a:gd name="f1430" fmla="*/ f1310 f1030 1"/>
                <a:gd name="f1431" fmla="*/ f1311 f1031 1"/>
                <a:gd name="f1432" fmla="*/ f1312 f1030 1"/>
                <a:gd name="f1433" fmla="*/ f1313 f1031 1"/>
                <a:gd name="f1434" fmla="*/ f1314 f1030 1"/>
                <a:gd name="f1435" fmla="*/ f1315 f1031 1"/>
                <a:gd name="f1436" fmla="*/ f1316 f1030 1"/>
                <a:gd name="f1437" fmla="*/ f1317 f1031 1"/>
                <a:gd name="f1438" fmla="*/ f1318 f1030 1"/>
                <a:gd name="f1439" fmla="*/ f1319 f1031 1"/>
                <a:gd name="f1440" fmla="*/ f1320 f1030 1"/>
                <a:gd name="f1441" fmla="*/ f1321 f1031 1"/>
                <a:gd name="f1442" fmla="*/ f1322 f1030 1"/>
                <a:gd name="f1443" fmla="*/ f1323 f1031 1"/>
                <a:gd name="f1444" fmla="*/ f1324 f1030 1"/>
                <a:gd name="f1445" fmla="*/ f1325 f1031 1"/>
                <a:gd name="f1446" fmla="*/ f1326 f1030 1"/>
                <a:gd name="f1447" fmla="*/ f1327 f1031 1"/>
                <a:gd name="f1448" fmla="*/ f1328 f1030 1"/>
                <a:gd name="f1449" fmla="*/ f1329 f1031 1"/>
                <a:gd name="f1450" fmla="*/ f1330 f1030 1"/>
                <a:gd name="f1451" fmla="*/ f1331 f1031 1"/>
                <a:gd name="f1452" fmla="*/ f1332 f1030 1"/>
                <a:gd name="f1453" fmla="*/ f1333 f1031 1"/>
                <a:gd name="f1454" fmla="*/ f1334 f1030 1"/>
                <a:gd name="f1455" fmla="*/ f1335 f1031 1"/>
                <a:gd name="f1456" fmla="*/ f1336 f1030 1"/>
                <a:gd name="f1457" fmla="*/ f1337 f1030 1"/>
                <a:gd name="f1458" fmla="*/ f1338 f1031 1"/>
                <a:gd name="f1459" fmla="*/ f1339 f1030 1"/>
                <a:gd name="f1460" fmla="*/ f1340 f1031 1"/>
                <a:gd name="f1461" fmla="*/ f1341 f1030 1"/>
                <a:gd name="f1462" fmla="*/ f1342 f1031 1"/>
                <a:gd name="f1463" fmla="*/ f1343 f1030 1"/>
                <a:gd name="f1464" fmla="*/ f1344 f1031 1"/>
                <a:gd name="f1465" fmla="*/ f1345 f1030 1"/>
                <a:gd name="f1466" fmla="*/ f1346 f1031 1"/>
                <a:gd name="f1467" fmla="*/ f1347 f1030 1"/>
                <a:gd name="f1468" fmla="*/ f1348 f1031 1"/>
                <a:gd name="f1469" fmla="*/ f1349 f1030 1"/>
                <a:gd name="f1470" fmla="*/ f1350 f1031 1"/>
                <a:gd name="f1471" fmla="*/ f1351 f1030 1"/>
                <a:gd name="f1472" fmla="*/ f1352 f1031 1"/>
                <a:gd name="f1473" fmla="*/ f1353 f1030 1"/>
                <a:gd name="f1474" fmla="*/ f1354 f1030 1"/>
                <a:gd name="f1475" fmla="*/ f1355 f1031 1"/>
                <a:gd name="f1476" fmla="*/ f1356 f1030 1"/>
                <a:gd name="f1477" fmla="*/ f1357 f1031 1"/>
                <a:gd name="f1478" fmla="*/ f1358 f1030 1"/>
                <a:gd name="f1479" fmla="*/ f1359 f1031 1"/>
                <a:gd name="f1480" fmla="*/ f1360 f1030 1"/>
                <a:gd name="f1481" fmla="*/ f1361 f1031 1"/>
                <a:gd name="f1482" fmla="*/ f1362 f1030 1"/>
                <a:gd name="f1483" fmla="*/ f1363 f1031 1"/>
                <a:gd name="f1484" fmla="*/ f1364 f1030 1"/>
                <a:gd name="f1485" fmla="*/ f1365 f1031 1"/>
                <a:gd name="f1486" fmla="*/ f1366 f1030 1"/>
                <a:gd name="f1487" fmla="*/ f1367 f1031 1"/>
                <a:gd name="f1488" fmla="*/ f1368 f1030 1"/>
                <a:gd name="f1489" fmla="*/ f1369 f1031 1"/>
                <a:gd name="f1490" fmla="*/ f1370 f1030 1"/>
                <a:gd name="f1491" fmla="*/ f1371 f1031 1"/>
                <a:gd name="f1492" fmla="*/ f1372 f1030 1"/>
                <a:gd name="f1493" fmla="*/ f1373 f1031 1"/>
                <a:gd name="f1494" fmla="*/ f1374 f1030 1"/>
                <a:gd name="f1495" fmla="*/ f1375 f1031 1"/>
                <a:gd name="f1496" fmla="*/ f1376 f1030 1"/>
                <a:gd name="f1497" fmla="*/ f1377 f1031 1"/>
                <a:gd name="f1498" fmla="*/ f1378 f1030 1"/>
                <a:gd name="f1499" fmla="*/ f1379 f1031 1"/>
                <a:gd name="f1500" fmla="*/ f1380 f1030 1"/>
                <a:gd name="f1501" fmla="*/ f1381 f1031 1"/>
                <a:gd name="f1502" fmla="*/ f1382 f1030 1"/>
                <a:gd name="f1503" fmla="*/ f1383 f1031 1"/>
                <a:gd name="f1504" fmla="*/ f1384 f1030 1"/>
                <a:gd name="f1505" fmla="*/ f1385 f1031 1"/>
                <a:gd name="f1506" fmla="*/ f1386 f1030 1"/>
                <a:gd name="f1507" fmla="*/ f1387 f1031 1"/>
                <a:gd name="f1508" fmla="*/ f1388 f1030 1"/>
                <a:gd name="f1509" fmla="*/ f1389 f1031 1"/>
                <a:gd name="f1510" fmla="*/ f1390 f1030 1"/>
                <a:gd name="f1511" fmla="*/ f1391 f1031 1"/>
                <a:gd name="f1512" fmla="*/ f1392 f1030 1"/>
                <a:gd name="f1513" fmla="*/ f1393 f10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7">
                  <a:pos x="f1398" y="f1399"/>
                </a:cxn>
                <a:cxn ang="f1157">
                  <a:pos x="f1400" y="f1401"/>
                </a:cxn>
                <a:cxn ang="f1157">
                  <a:pos x="f1402" y="f1403"/>
                </a:cxn>
                <a:cxn ang="f1157">
                  <a:pos x="f1404" y="f1405"/>
                </a:cxn>
                <a:cxn ang="f1157">
                  <a:pos x="f1406" y="f1407"/>
                </a:cxn>
                <a:cxn ang="f1157">
                  <a:pos x="f1408" y="f1409"/>
                </a:cxn>
                <a:cxn ang="f1157">
                  <a:pos x="f1410" y="f1411"/>
                </a:cxn>
                <a:cxn ang="f1157">
                  <a:pos x="f1412" y="f1413"/>
                </a:cxn>
                <a:cxn ang="f1157">
                  <a:pos x="f1414" y="f1415"/>
                </a:cxn>
                <a:cxn ang="f1157">
                  <a:pos x="f1416" y="f1417"/>
                </a:cxn>
                <a:cxn ang="f1157">
                  <a:pos x="f1418" y="f1419"/>
                </a:cxn>
                <a:cxn ang="f1157">
                  <a:pos x="f1420" y="f1421"/>
                </a:cxn>
                <a:cxn ang="f1157">
                  <a:pos x="f1422" y="f1423"/>
                </a:cxn>
                <a:cxn ang="f1157">
                  <a:pos x="f1424" y="f1425"/>
                </a:cxn>
                <a:cxn ang="f1157">
                  <a:pos x="f1426" y="f1427"/>
                </a:cxn>
                <a:cxn ang="f1157">
                  <a:pos x="f1428" y="f1429"/>
                </a:cxn>
                <a:cxn ang="f1157">
                  <a:pos x="f1430" y="f1431"/>
                </a:cxn>
                <a:cxn ang="f1157">
                  <a:pos x="f1432" y="f1433"/>
                </a:cxn>
                <a:cxn ang="f1157">
                  <a:pos x="f1434" y="f1435"/>
                </a:cxn>
                <a:cxn ang="f1157">
                  <a:pos x="f1436" y="f1437"/>
                </a:cxn>
                <a:cxn ang="f1157">
                  <a:pos x="f1438" y="f1439"/>
                </a:cxn>
                <a:cxn ang="f1157">
                  <a:pos x="f1440" y="f1441"/>
                </a:cxn>
                <a:cxn ang="f1157">
                  <a:pos x="f1442" y="f1443"/>
                </a:cxn>
                <a:cxn ang="f1157">
                  <a:pos x="f1444" y="f1445"/>
                </a:cxn>
                <a:cxn ang="f1157">
                  <a:pos x="f1446" y="f1447"/>
                </a:cxn>
                <a:cxn ang="f1157">
                  <a:pos x="f1448" y="f1449"/>
                </a:cxn>
                <a:cxn ang="f1157">
                  <a:pos x="f1450" y="f1451"/>
                </a:cxn>
                <a:cxn ang="f1157">
                  <a:pos x="f1452" y="f1453"/>
                </a:cxn>
                <a:cxn ang="f1157">
                  <a:pos x="f1454" y="f1455"/>
                </a:cxn>
                <a:cxn ang="f1157">
                  <a:pos x="f1456" y="f1431"/>
                </a:cxn>
                <a:cxn ang="f1157">
                  <a:pos x="f1457" y="f1458"/>
                </a:cxn>
                <a:cxn ang="f1157">
                  <a:pos x="f1459" y="f1460"/>
                </a:cxn>
                <a:cxn ang="f1157">
                  <a:pos x="f1461" y="f1462"/>
                </a:cxn>
                <a:cxn ang="f1157">
                  <a:pos x="f1463" y="f1464"/>
                </a:cxn>
                <a:cxn ang="f1157">
                  <a:pos x="f1465" y="f1466"/>
                </a:cxn>
                <a:cxn ang="f1157">
                  <a:pos x="f1467" y="f1468"/>
                </a:cxn>
                <a:cxn ang="f1157">
                  <a:pos x="f1469" y="f1470"/>
                </a:cxn>
                <a:cxn ang="f1157">
                  <a:pos x="f1471" y="f1472"/>
                </a:cxn>
                <a:cxn ang="f1157">
                  <a:pos x="f1473" y="f1464"/>
                </a:cxn>
                <a:cxn ang="f1157">
                  <a:pos x="f1474" y="f1475"/>
                </a:cxn>
                <a:cxn ang="f1157">
                  <a:pos x="f1476" y="f1477"/>
                </a:cxn>
                <a:cxn ang="f1157">
                  <a:pos x="f1478" y="f1479"/>
                </a:cxn>
                <a:cxn ang="f1157">
                  <a:pos x="f1480" y="f1481"/>
                </a:cxn>
                <a:cxn ang="f1157">
                  <a:pos x="f1482" y="f1483"/>
                </a:cxn>
                <a:cxn ang="f1157">
                  <a:pos x="f1484" y="f1485"/>
                </a:cxn>
                <a:cxn ang="f1157">
                  <a:pos x="f1486" y="f1487"/>
                </a:cxn>
                <a:cxn ang="f1157">
                  <a:pos x="f1488" y="f1489"/>
                </a:cxn>
                <a:cxn ang="f1157">
                  <a:pos x="f1490" y="f1491"/>
                </a:cxn>
                <a:cxn ang="f1157">
                  <a:pos x="f1492" y="f1493"/>
                </a:cxn>
                <a:cxn ang="f1157">
                  <a:pos x="f1494" y="f1495"/>
                </a:cxn>
                <a:cxn ang="f1157">
                  <a:pos x="f1496" y="f1497"/>
                </a:cxn>
                <a:cxn ang="f1157">
                  <a:pos x="f1498" y="f1499"/>
                </a:cxn>
                <a:cxn ang="f1157">
                  <a:pos x="f1500" y="f1501"/>
                </a:cxn>
                <a:cxn ang="f1157">
                  <a:pos x="f1502" y="f1503"/>
                </a:cxn>
                <a:cxn ang="f1157">
                  <a:pos x="f1504" y="f1505"/>
                </a:cxn>
                <a:cxn ang="f1157">
                  <a:pos x="f1506" y="f1507"/>
                </a:cxn>
                <a:cxn ang="f1157">
                  <a:pos x="f1508" y="f1509"/>
                </a:cxn>
                <a:cxn ang="f1157">
                  <a:pos x="f1510" y="f1511"/>
                </a:cxn>
                <a:cxn ang="f1157">
                  <a:pos x="f1512" y="f1513"/>
                </a:cxn>
              </a:cxnLst>
              <a:rect l="f1394" t="f1397" r="f1395" b="f1396"/>
              <a:pathLst>
                <a:path w="1686" h="1758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39"/>
                    <a:pt x="f41" y="f37"/>
                  </a:cubicBezTo>
                  <a:cubicBezTo>
                    <a:pt x="f42" y="f35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5" y="f71"/>
                    <a:pt x="f72" y="f73"/>
                    <a:pt x="f67" y="f74"/>
                  </a:cubicBezTo>
                  <a:cubicBezTo>
                    <a:pt x="f75" y="f76"/>
                    <a:pt x="f75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1"/>
                  </a:cubicBezTo>
                  <a:cubicBezTo>
                    <a:pt x="f97" y="f89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18"/>
                  </a:cubicBezTo>
                  <a:cubicBezTo>
                    <a:pt x="f137" y="f138"/>
                    <a:pt x="f122" y="f139"/>
                    <a:pt x="f140" y="f141"/>
                  </a:cubicBezTo>
                  <a:cubicBezTo>
                    <a:pt x="f142" y="f143"/>
                    <a:pt x="f144" y="f145"/>
                    <a:pt x="f128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19" y="f155"/>
                    <a:pt x="f156" y="f155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64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193"/>
                    <a:pt x="f194" y="f63"/>
                    <a:pt x="f195" y="f90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206" y="f177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08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67"/>
                    <a:pt x="f225" y="f67"/>
                    <a:pt x="f226" y="f219"/>
                  </a:cubicBezTo>
                  <a:cubicBezTo>
                    <a:pt x="f227" y="f82"/>
                    <a:pt x="f228" y="f78"/>
                    <a:pt x="f229" y="f223"/>
                  </a:cubicBezTo>
                  <a:cubicBezTo>
                    <a:pt x="f230" y="f212"/>
                    <a:pt x="f231" y="f69"/>
                    <a:pt x="f28" y="f232"/>
                  </a:cubicBezTo>
                  <a:cubicBezTo>
                    <a:pt x="f233" y="f5"/>
                    <a:pt x="f234" y="f235"/>
                    <a:pt x="f236" y="f237"/>
                  </a:cubicBezTo>
                  <a:cubicBezTo>
                    <a:pt x="f238" y="f239"/>
                    <a:pt x="f240" y="f185"/>
                    <a:pt x="f241" y="f242"/>
                  </a:cubicBezTo>
                  <a:cubicBezTo>
                    <a:pt x="f24" y="f243"/>
                    <a:pt x="f244" y="f245"/>
                    <a:pt x="f109" y="f168"/>
                  </a:cubicBezTo>
                  <a:cubicBezTo>
                    <a:pt x="f246" y="f193"/>
                    <a:pt x="f247" y="f248"/>
                    <a:pt x="f249" y="f189"/>
                  </a:cubicBezTo>
                  <a:cubicBezTo>
                    <a:pt x="f250" y="f251"/>
                    <a:pt x="f252" y="f82"/>
                    <a:pt x="f253" y="f254"/>
                  </a:cubicBezTo>
                  <a:cubicBezTo>
                    <a:pt x="f255" y="f256"/>
                    <a:pt x="f257" y="f258"/>
                    <a:pt x="f259" y="f199"/>
                  </a:cubicBezTo>
                  <a:cubicBezTo>
                    <a:pt x="f260" y="f261"/>
                    <a:pt x="f262" y="f245"/>
                    <a:pt x="f263" y="f168"/>
                  </a:cubicBezTo>
                  <a:cubicBezTo>
                    <a:pt x="f264" y="f168"/>
                    <a:pt x="f265" y="f168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44" y="f274"/>
                    <a:pt x="f275" y="f276"/>
                    <a:pt x="f89" y="f277"/>
                  </a:cubicBezTo>
                  <a:cubicBezTo>
                    <a:pt x="f73" y="f278"/>
                    <a:pt x="f73" y="f279"/>
                    <a:pt x="f280" y="f281"/>
                  </a:cubicBezTo>
                  <a:cubicBezTo>
                    <a:pt x="f282" y="f283"/>
                    <a:pt x="f284" y="f285"/>
                    <a:pt x="f91" y="f286"/>
                  </a:cubicBezTo>
                  <a:cubicBezTo>
                    <a:pt x="f287" y="f135"/>
                    <a:pt x="f288" y="f142"/>
                    <a:pt x="f280" y="f289"/>
                  </a:cubicBezTo>
                  <a:cubicBezTo>
                    <a:pt x="f290" y="f291"/>
                    <a:pt x="f35" y="f292"/>
                    <a:pt x="f280" y="f153"/>
                  </a:cubicBezTo>
                  <a:cubicBezTo>
                    <a:pt x="f48" y="f293"/>
                    <a:pt x="f294" y="f295"/>
                    <a:pt x="f296" y="f297"/>
                  </a:cubicBezTo>
                  <a:cubicBezTo>
                    <a:pt x="f298" y="f299"/>
                    <a:pt x="f300" y="f301"/>
                    <a:pt x="f302" y="f241"/>
                  </a:cubicBezTo>
                  <a:cubicBezTo>
                    <a:pt x="f303" y="f304"/>
                    <a:pt x="f305" y="f306"/>
                    <a:pt x="f307" y="f308"/>
                  </a:cubicBezTo>
                  <a:cubicBezTo>
                    <a:pt x="f8" y="f309"/>
                    <a:pt x="f71" y="f310"/>
                    <a:pt x="f71" y="f311"/>
                  </a:cubicBezTo>
                  <a:cubicBezTo>
                    <a:pt x="f312" y="f313"/>
                    <a:pt x="f29" y="f314"/>
                    <a:pt x="f315" y="f316"/>
                  </a:cubicBezTo>
                  <a:cubicBezTo>
                    <a:pt x="f317" y="f318"/>
                    <a:pt x="f319" y="f71"/>
                    <a:pt x="f320" y="f46"/>
                  </a:cubicBezTo>
                  <a:cubicBezTo>
                    <a:pt x="f321" y="f290"/>
                    <a:pt x="f322" y="f323"/>
                    <a:pt x="f324" y="f325"/>
                  </a:cubicBezTo>
                  <a:cubicBezTo>
                    <a:pt x="f326" y="f101"/>
                    <a:pt x="f327" y="f79"/>
                    <a:pt x="f328" y="f79"/>
                  </a:cubicBezTo>
                  <a:cubicBezTo>
                    <a:pt x="f329" y="f79"/>
                    <a:pt x="f330" y="f83"/>
                    <a:pt x="f329" y="f85"/>
                  </a:cubicBezTo>
                  <a:cubicBezTo>
                    <a:pt x="f331" y="f332"/>
                    <a:pt x="f54" y="f99"/>
                    <a:pt x="f333" y="f334"/>
                  </a:cubicBezTo>
                  <a:cubicBezTo>
                    <a:pt x="f335" y="f313"/>
                    <a:pt x="f6" y="f336"/>
                    <a:pt x="f6" y="f8"/>
                  </a:cubicBezTo>
                  <a:close/>
                  <a:moveTo>
                    <a:pt x="f337" y="f338"/>
                  </a:moveTo>
                  <a:cubicBezTo>
                    <a:pt x="f339" y="f340"/>
                    <a:pt x="f341" y="f342"/>
                    <a:pt x="f103" y="f343"/>
                  </a:cubicBezTo>
                  <a:cubicBezTo>
                    <a:pt x="f265" y="f344"/>
                    <a:pt x="f337" y="f345"/>
                    <a:pt x="f337" y="f346"/>
                  </a:cubicBezTo>
                  <a:cubicBezTo>
                    <a:pt x="f337" y="f347"/>
                    <a:pt x="f348" y="f349"/>
                    <a:pt x="f350" y="f351"/>
                  </a:cubicBezTo>
                  <a:cubicBezTo>
                    <a:pt x="f352" y="f353"/>
                    <a:pt x="f105" y="f354"/>
                    <a:pt x="f355" y="f356"/>
                  </a:cubicBezTo>
                  <a:cubicBezTo>
                    <a:pt x="f357" y="f358"/>
                    <a:pt x="f359" y="f360"/>
                    <a:pt x="f361" y="f163"/>
                  </a:cubicBez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369"/>
                    <a:pt x="f370" y="f121"/>
                    <a:pt x="f240" y="f371"/>
                  </a:cubicBezTo>
                  <a:cubicBezTo>
                    <a:pt x="f372" y="f289"/>
                    <a:pt x="f373" y="f374"/>
                    <a:pt x="f375" y="f376"/>
                  </a:cubicBezTo>
                  <a:cubicBezTo>
                    <a:pt x="f377" y="f151"/>
                    <a:pt x="f34" y="f378"/>
                    <a:pt x="f379" y="f292"/>
                  </a:cubicBezTo>
                  <a:cubicBezTo>
                    <a:pt x="f380" y="f291"/>
                    <a:pt x="f381" y="f382"/>
                    <a:pt x="f383" y="f384"/>
                  </a:cubicBezTo>
                  <a:cubicBezTo>
                    <a:pt x="f385" y="f125"/>
                    <a:pt x="f386" y="f387"/>
                    <a:pt x="f388" y="f387"/>
                  </a:cubicBezTo>
                  <a:cubicBezTo>
                    <a:pt x="f389" y="f390"/>
                    <a:pt x="f207" y="f125"/>
                    <a:pt x="f391" y="f127"/>
                  </a:cubicBezTo>
                  <a:cubicBezTo>
                    <a:pt x="f392" y="f393"/>
                    <a:pt x="f394" y="f129"/>
                    <a:pt x="f395" y="f396"/>
                  </a:cubicBezTo>
                  <a:cubicBezTo>
                    <a:pt x="f397" y="f398"/>
                    <a:pt x="f399" y="f369"/>
                    <a:pt x="f400" y="f367"/>
                  </a:cubicBezTo>
                  <a:cubicBezTo>
                    <a:pt x="f295" y="f401"/>
                    <a:pt x="f186" y="f402"/>
                    <a:pt x="f403" y="f404"/>
                  </a:cubicBezTo>
                  <a:cubicBezTo>
                    <a:pt x="f405" y="f406"/>
                    <a:pt x="f407" y="f170"/>
                    <a:pt x="f408" y="f409"/>
                  </a:cubicBezTo>
                  <a:cubicBezTo>
                    <a:pt x="f410" y="f411"/>
                    <a:pt x="f412" y="f413"/>
                    <a:pt x="f414" y="f176"/>
                  </a:cubicBezTo>
                  <a:cubicBezTo>
                    <a:pt x="f406" y="f415"/>
                    <a:pt x="f416" y="f200"/>
                    <a:pt x="f417" y="f345"/>
                  </a:cubicBezTo>
                  <a:cubicBezTo>
                    <a:pt x="f418" y="f419"/>
                    <a:pt x="f420" y="f421"/>
                    <a:pt x="f422" y="f421"/>
                  </a:cubicBezTo>
                  <a:cubicBezTo>
                    <a:pt x="f406" y="f343"/>
                    <a:pt x="f423" y="f381"/>
                    <a:pt x="f423" y="f424"/>
                  </a:cubicBezTo>
                  <a:cubicBezTo>
                    <a:pt x="f425" y="f218"/>
                    <a:pt x="f426" y="f427"/>
                    <a:pt x="f416" y="f428"/>
                  </a:cubicBezTo>
                  <a:cubicBezTo>
                    <a:pt x="f429" y="f428"/>
                    <a:pt x="f430" y="f431"/>
                    <a:pt x="f358" y="f432"/>
                  </a:cubicBezTo>
                  <a:cubicBezTo>
                    <a:pt x="f358" y="f433"/>
                    <a:pt x="f434" y="f217"/>
                    <a:pt x="f172" y="f342"/>
                  </a:cubicBezTo>
                  <a:cubicBezTo>
                    <a:pt x="f435" y="f424"/>
                    <a:pt x="f436" y="f437"/>
                    <a:pt x="f435" y="f427"/>
                  </a:cubicBezTo>
                  <a:cubicBezTo>
                    <a:pt x="f356" y="f40"/>
                    <a:pt x="f438" y="f439"/>
                    <a:pt x="f440" y="f431"/>
                  </a:cubicBezTo>
                  <a:cubicBezTo>
                    <a:pt x="f441" y="f442"/>
                    <a:pt x="f443" y="f444"/>
                    <a:pt x="f445" y="f446"/>
                  </a:cubicBezTo>
                  <a:cubicBezTo>
                    <a:pt x="f351" y="f447"/>
                    <a:pt x="f448" y="f449"/>
                    <a:pt x="f450" y="f449"/>
                  </a:cubicBezTo>
                  <a:cubicBezTo>
                    <a:pt x="f403" y="f451"/>
                    <a:pt x="f452" y="f451"/>
                    <a:pt x="f453" y="f451"/>
                  </a:cubicBezTo>
                  <a:cubicBezTo>
                    <a:pt x="f454" y="f451"/>
                    <a:pt x="f455" y="f456"/>
                    <a:pt x="f457" y="f458"/>
                  </a:cubicBezTo>
                  <a:cubicBezTo>
                    <a:pt x="f459" y="f460"/>
                    <a:pt x="f461" y="f462"/>
                    <a:pt x="f463" y="f464"/>
                  </a:cubicBezTo>
                  <a:cubicBezTo>
                    <a:pt x="f465" y="f241"/>
                    <a:pt x="f466" y="f467"/>
                    <a:pt x="f392" y="f468"/>
                  </a:cubicBezTo>
                  <a:cubicBezTo>
                    <a:pt x="f469" y="f470"/>
                    <a:pt x="f471" y="f470"/>
                    <a:pt x="f472" y="f473"/>
                  </a:cubicBezTo>
                  <a:cubicBezTo>
                    <a:pt x="f474" y="f475"/>
                    <a:pt x="f476" y="f477"/>
                    <a:pt x="f47" y="f478"/>
                  </a:cubicBezTo>
                  <a:cubicBezTo>
                    <a:pt x="f479" y="f480"/>
                    <a:pt x="f204" y="f481"/>
                    <a:pt x="f347" y="f373"/>
                  </a:cubicBezTo>
                  <a:cubicBezTo>
                    <a:pt x="f482" y="f462"/>
                    <a:pt x="f483" y="f484"/>
                    <a:pt x="f485" y="f486"/>
                  </a:cubicBezTo>
                  <a:cubicBezTo>
                    <a:pt x="f206" y="f487"/>
                    <a:pt x="f488" y="f377"/>
                    <a:pt x="f474" y="f489"/>
                  </a:cubicBezTo>
                  <a:cubicBezTo>
                    <a:pt x="f490" y="f484"/>
                    <a:pt x="f383" y="f373"/>
                    <a:pt x="f490" y="f475"/>
                  </a:cubicBezTo>
                  <a:cubicBezTo>
                    <a:pt x="f491" y="f492"/>
                    <a:pt x="f493" y="f494"/>
                    <a:pt x="f479" y="f495"/>
                  </a:cubicBezTo>
                  <a:cubicBezTo>
                    <a:pt x="f482" y="f496"/>
                    <a:pt x="f459" y="f497"/>
                    <a:pt x="f195" y="f464"/>
                  </a:cubicBezTo>
                  <a:cubicBezTo>
                    <a:pt x="f498" y="f499"/>
                    <a:pt x="f500" y="f501"/>
                    <a:pt x="f502" y="f503"/>
                  </a:cubicBezTo>
                  <a:cubicBezTo>
                    <a:pt x="f504" y="f505"/>
                    <a:pt x="f506" y="f507"/>
                    <a:pt x="f400" y="f484"/>
                  </a:cubicBezTo>
                  <a:cubicBezTo>
                    <a:pt x="f508" y="f489"/>
                    <a:pt x="f295" y="f509"/>
                    <a:pt x="f400" y="f510"/>
                  </a:cubicBezTo>
                  <a:cubicBezTo>
                    <a:pt x="f53" y="f511"/>
                    <a:pt x="f192" y="f512"/>
                    <a:pt x="f513" y="f231"/>
                  </a:cubicBezTo>
                  <a:cubicBezTo>
                    <a:pt x="f504" y="f514"/>
                    <a:pt x="f515" y="f487"/>
                    <a:pt x="f516" y="f517"/>
                  </a:cubicBezTo>
                  <a:cubicBezTo>
                    <a:pt x="f516" y="f518"/>
                    <a:pt x="f516" y="f519"/>
                    <a:pt x="f516" y="f484"/>
                  </a:cubicBezTo>
                  <a:cubicBezTo>
                    <a:pt x="f520" y="f460"/>
                    <a:pt x="f521" y="f517"/>
                    <a:pt x="f522" y="f523"/>
                  </a:cubicBezTo>
                  <a:cubicBezTo>
                    <a:pt x="f502" y="f32"/>
                    <a:pt x="f524" y="f525"/>
                    <a:pt x="f526" y="f527"/>
                  </a:cubicBezTo>
                  <a:cubicBezTo>
                    <a:pt x="f528" y="f529"/>
                    <a:pt x="f530" y="f531"/>
                    <a:pt x="f532" y="f531"/>
                  </a:cubicBezTo>
                  <a:cubicBezTo>
                    <a:pt x="f533" y="f230"/>
                    <a:pt x="f534" y="f535"/>
                    <a:pt x="f411" y="f536"/>
                  </a:cubicBezTo>
                  <a:cubicBezTo>
                    <a:pt x="f412" y="f537"/>
                    <a:pt x="f538" y="f539"/>
                    <a:pt x="f436" y="f380"/>
                  </a:cubicBezTo>
                  <a:cubicBezTo>
                    <a:pt x="f540" y="f541"/>
                    <a:pt x="f542" y="f543"/>
                    <a:pt x="f544" y="f541"/>
                  </a:cubicBezTo>
                  <a:cubicBezTo>
                    <a:pt x="f426" y="f224"/>
                    <a:pt x="f545" y="f546"/>
                    <a:pt x="f542" y="f446"/>
                  </a:cubicBezTo>
                  <a:cubicBezTo>
                    <a:pt x="f354" y="f547"/>
                    <a:pt x="f548" y="f549"/>
                    <a:pt x="f405" y="f550"/>
                  </a:cubicBezTo>
                  <a:cubicBezTo>
                    <a:pt x="f452" y="f484"/>
                    <a:pt x="f506" y="f238"/>
                    <a:pt x="f551" y="f552"/>
                  </a:cubicBezTo>
                  <a:cubicBezTo>
                    <a:pt x="f553" y="f554"/>
                    <a:pt x="f555" y="f556"/>
                    <a:pt x="f528" y="f557"/>
                  </a:cubicBezTo>
                  <a:cubicBezTo>
                    <a:pt x="f516" y="f558"/>
                    <a:pt x="f526" y="f557"/>
                    <a:pt x="f504" y="f559"/>
                  </a:cubicBezTo>
                  <a:cubicBezTo>
                    <a:pt x="f560" y="f561"/>
                    <a:pt x="f562" y="f563"/>
                    <a:pt x="f502" y="f246"/>
                  </a:cubicBezTo>
                  <a:cubicBezTo>
                    <a:pt x="f564" y="f559"/>
                    <a:pt x="f498" y="f304"/>
                    <a:pt x="f397" y="f565"/>
                  </a:cubicBezTo>
                  <a:cubicBezTo>
                    <a:pt x="f195" y="f563"/>
                    <a:pt x="f566" y="f567"/>
                    <a:pt x="f568" y="f567"/>
                  </a:cubicBezTo>
                  <a:cubicBezTo>
                    <a:pt x="f569" y="f570"/>
                    <a:pt x="f463" y="f247"/>
                    <a:pt x="f571" y="f572"/>
                  </a:cubicBezTo>
                  <a:cubicBezTo>
                    <a:pt x="f198" y="f573"/>
                    <a:pt x="f395" y="f574"/>
                    <a:pt x="f466" y="f574"/>
                  </a:cubicBezTo>
                  <a:cubicBezTo>
                    <a:pt x="f575" y="f574"/>
                    <a:pt x="f485" y="f561"/>
                    <a:pt x="f485" y="f576"/>
                  </a:cubicBezTo>
                  <a:cubicBezTo>
                    <a:pt x="f115" y="f577"/>
                    <a:pt x="f485" y="f578"/>
                    <a:pt x="f202" y="f579"/>
                  </a:cubicBezTo>
                  <a:cubicBezTo>
                    <a:pt x="f580" y="f579"/>
                    <a:pt x="f581" y="f577"/>
                    <a:pt x="f582" y="f572"/>
                  </a:cubicBezTo>
                  <a:cubicBezTo>
                    <a:pt x="f479" y="f574"/>
                    <a:pt x="f583" y="f584"/>
                    <a:pt x="f585" y="f586"/>
                  </a:cubicBezTo>
                  <a:cubicBezTo>
                    <a:pt x="f488" y="f109"/>
                    <a:pt x="f209" y="f587"/>
                    <a:pt x="f588" y="f589"/>
                  </a:cubicBezTo>
                  <a:cubicBezTo>
                    <a:pt x="f493" y="f589"/>
                    <a:pt x="f590" y="f591"/>
                    <a:pt x="f592" y="f586"/>
                  </a:cubicBezTo>
                  <a:cubicBezTo>
                    <a:pt x="f593" y="f594"/>
                    <a:pt x="f590" y="f595"/>
                    <a:pt x="f388" y="f584"/>
                  </a:cubicBezTo>
                  <a:cubicBezTo>
                    <a:pt x="f596" y="f594"/>
                    <a:pt x="f597" y="f587"/>
                    <a:pt x="f598" y="f599"/>
                  </a:cubicBezTo>
                  <a:cubicBezTo>
                    <a:pt x="f598" y="f600"/>
                    <a:pt x="f601" y="f602"/>
                    <a:pt x="f603" y="f244"/>
                  </a:cubicBezTo>
                  <a:cubicBezTo>
                    <a:pt x="f604" y="f605"/>
                    <a:pt x="f606" y="f370"/>
                    <a:pt x="f213" y="f495"/>
                  </a:cubicBezTo>
                  <a:cubicBezTo>
                    <a:pt x="f607" y="f608"/>
                    <a:pt x="f609" y="f608"/>
                    <a:pt x="f342" y="f495"/>
                  </a:cubicBezTo>
                  <a:cubicBezTo>
                    <a:pt x="f432" y="f244"/>
                    <a:pt x="f610" y="f611"/>
                    <a:pt x="f218" y="f492"/>
                  </a:cubicBezTo>
                  <a:cubicBezTo>
                    <a:pt x="f439" y="f497"/>
                    <a:pt x="f612" y="f494"/>
                    <a:pt x="f439" y="f496"/>
                  </a:cubicBezTo>
                  <a:cubicBezTo>
                    <a:pt x="f613" y="f614"/>
                    <a:pt x="f543" y="f615"/>
                    <a:pt x="f222" y="f615"/>
                  </a:cubicBezTo>
                  <a:cubicBezTo>
                    <a:pt x="f225" y="f616"/>
                    <a:pt x="f617" y="f618"/>
                    <a:pt x="f446" y="f619"/>
                  </a:cubicBezTo>
                  <a:cubicBezTo>
                    <a:pt x="f620" y="f621"/>
                    <a:pt x="f446" y="f622"/>
                    <a:pt x="f227" y="f492"/>
                  </a:cubicBezTo>
                  <a:cubicBezTo>
                    <a:pt x="f623" y="f611"/>
                    <a:pt x="f624" y="f370"/>
                    <a:pt x="f625" y="f626"/>
                  </a:cubicBezTo>
                  <a:cubicBezTo>
                    <a:pt x="f627" y="f628"/>
                    <a:pt x="f629" y="f608"/>
                    <a:pt x="f630" y="f631"/>
                  </a:cubicBezTo>
                  <a:cubicBezTo>
                    <a:pt x="f456" y="f495"/>
                    <a:pt x="f632" y="f633"/>
                    <a:pt x="f549" y="f244"/>
                  </a:cubicBezTo>
                  <a:cubicBezTo>
                    <a:pt x="f634" y="f602"/>
                    <a:pt x="f635" y="f626"/>
                    <a:pt x="f635" y="f636"/>
                  </a:cubicBezTo>
                  <a:cubicBezTo>
                    <a:pt x="f637" y="f109"/>
                    <a:pt x="f638" y="f594"/>
                    <a:pt x="f487" y="f559"/>
                  </a:cubicBezTo>
                  <a:cubicBezTo>
                    <a:pt x="f639" y="f640"/>
                    <a:pt x="f509" y="f587"/>
                    <a:pt x="f517" y="f587"/>
                  </a:cubicBezTo>
                  <a:cubicBezTo>
                    <a:pt x="f641" y="f587"/>
                    <a:pt x="f501" y="f594"/>
                    <a:pt x="f501" y="f642"/>
                  </a:cubicBezTo>
                  <a:cubicBezTo>
                    <a:pt x="f233" y="f246"/>
                    <a:pt x="f233" y="f643"/>
                    <a:pt x="f499" y="f563"/>
                  </a:cubicBezTo>
                  <a:cubicBezTo>
                    <a:pt x="f503" y="f644"/>
                    <a:pt x="f478" y="f567"/>
                    <a:pt x="f464" y="f578"/>
                  </a:cubicBezTo>
                  <a:cubicBezTo>
                    <a:pt x="f477" y="f579"/>
                    <a:pt x="f480" y="f577"/>
                    <a:pt x="f480" y="f576"/>
                  </a:cubicBezTo>
                  <a:cubicBezTo>
                    <a:pt x="f505" y="f561"/>
                    <a:pt x="f477" y="f246"/>
                    <a:pt x="f645" y="f574"/>
                  </a:cubicBezTo>
                  <a:cubicBezTo>
                    <a:pt x="f646" y="f647"/>
                    <a:pt x="f648" y="f649"/>
                    <a:pt x="f650" y="f651"/>
                  </a:cubicBezTo>
                  <a:cubicBezTo>
                    <a:pt x="f652" y="f577"/>
                    <a:pt x="f653" y="f570"/>
                    <a:pt x="f633" y="f567"/>
                  </a:cubicBezTo>
                  <a:cubicBezTo>
                    <a:pt x="f626" y="f578"/>
                    <a:pt x="f552" y="f654"/>
                    <a:pt x="f496" y="f561"/>
                  </a:cubicBezTo>
                  <a:cubicBezTo>
                    <a:pt x="f619" y="f304"/>
                    <a:pt x="f628" y="f642"/>
                    <a:pt x="f655" y="f574"/>
                  </a:cubicBezTo>
                  <a:cubicBezTo>
                    <a:pt x="f594" y="f644"/>
                    <a:pt x="f656" y="f657"/>
                    <a:pt x="f595" y="f658"/>
                  </a:cubicBezTo>
                  <a:cubicBezTo>
                    <a:pt x="f584" y="f659"/>
                    <a:pt x="f642" y="f591"/>
                    <a:pt x="f573" y="f660"/>
                  </a:cubicBezTo>
                  <a:cubicBezTo>
                    <a:pt x="f570" y="f368"/>
                    <a:pt x="f661" y="f614"/>
                    <a:pt x="f249" y="f494"/>
                  </a:cubicBezTo>
                  <a:cubicBezTo>
                    <a:pt x="f644" y="f475"/>
                    <a:pt x="f662" y="f503"/>
                    <a:pt x="f663" y="f664"/>
                  </a:cubicBezTo>
                  <a:cubicBezTo>
                    <a:pt x="f665" y="f666"/>
                    <a:pt x="f667" y="f637"/>
                    <a:pt x="f668" y="f632"/>
                  </a:cubicBezTo>
                  <a:cubicBezTo>
                    <a:pt x="f669" y="f670"/>
                    <a:pt x="f18" y="f671"/>
                    <a:pt x="f339" y="f672"/>
                  </a:cubicBezTo>
                  <a:cubicBezTo>
                    <a:pt x="f673" y="f674"/>
                    <a:pt x="f348" y="f224"/>
                    <a:pt x="f675" y="f676"/>
                  </a:cubicBezTo>
                  <a:cubicBezTo>
                    <a:pt x="f339" y="f677"/>
                    <a:pt x="f262" y="f678"/>
                    <a:pt x="f679" y="f680"/>
                  </a:cubicBezTo>
                  <a:cubicBezTo>
                    <a:pt x="f681" y="f222"/>
                    <a:pt x="f352" y="f539"/>
                    <a:pt x="f682" y="f683"/>
                  </a:cubicBezTo>
                  <a:cubicBezTo>
                    <a:pt x="f684" y="f547"/>
                    <a:pt x="f685" y="f686"/>
                    <a:pt x="f687" y="f36"/>
                  </a:cubicBezTo>
                  <a:cubicBezTo>
                    <a:pt x="f688" y="f230"/>
                    <a:pt x="f689" y="f531"/>
                    <a:pt x="f247" y="f531"/>
                  </a:cubicBezTo>
                  <a:cubicBezTo>
                    <a:pt x="f649" y="f531"/>
                    <a:pt x="f584" y="f230"/>
                    <a:pt x="f368" y="f690"/>
                  </a:cubicBezTo>
                  <a:cubicBezTo>
                    <a:pt x="f589" y="f512"/>
                    <a:pt x="f614" y="f510"/>
                    <a:pt x="f22" y="f691"/>
                  </a:cubicBezTo>
                  <a:cubicBezTo>
                    <a:pt x="f587" y="f518"/>
                    <a:pt x="f368" y="f484"/>
                    <a:pt x="f642" y="f692"/>
                  </a:cubicBezTo>
                  <a:cubicBezTo>
                    <a:pt x="f559" y="f693"/>
                    <a:pt x="f559" y="f486"/>
                    <a:pt x="f559" y="f664"/>
                  </a:cubicBezTo>
                  <a:cubicBezTo>
                    <a:pt x="f656" y="f487"/>
                    <a:pt x="f595" y="f694"/>
                    <a:pt x="f574" y="f695"/>
                  </a:cubicBezTo>
                  <a:cubicBezTo>
                    <a:pt x="f643" y="f512"/>
                    <a:pt x="f577" y="f696"/>
                    <a:pt x="f578" y="f638"/>
                  </a:cubicBezTo>
                  <a:cubicBezTo>
                    <a:pt x="f689" y="f697"/>
                    <a:pt x="f689" y="f458"/>
                    <a:pt x="f366" y="f519"/>
                  </a:cubicBezTo>
                  <a:cubicBezTo>
                    <a:pt x="f247" y="f234"/>
                    <a:pt x="f642" y="f477"/>
                    <a:pt x="f698" y="f478"/>
                  </a:cubicBezTo>
                  <a:cubicBezTo>
                    <a:pt x="f599" y="f501"/>
                    <a:pt x="f626" y="f503"/>
                    <a:pt x="f494" y="f477"/>
                  </a:cubicBezTo>
                  <a:cubicBezTo>
                    <a:pt x="f699" y="f622"/>
                    <a:pt x="f481" y="f496"/>
                    <a:pt x="f501" y="f495"/>
                  </a:cubicBezTo>
                  <a:cubicBezTo>
                    <a:pt x="f377" y="f370"/>
                    <a:pt x="f700" y="f653"/>
                    <a:pt x="f30" y="f477"/>
                  </a:cubicBezTo>
                  <a:cubicBezTo>
                    <a:pt x="f30" y="f26"/>
                    <a:pt x="f487" y="f489"/>
                    <a:pt x="f692" y="f458"/>
                  </a:cubicBezTo>
                  <a:cubicBezTo>
                    <a:pt x="f701" y="f377"/>
                    <a:pt x="f702" y="f28"/>
                    <a:pt x="f238" y="f693"/>
                  </a:cubicBezTo>
                  <a:cubicBezTo>
                    <a:pt x="f241" y="f111"/>
                    <a:pt x="f241" y="f701"/>
                    <a:pt x="f505" y="f373"/>
                  </a:cubicBezTo>
                  <a:cubicBezTo>
                    <a:pt x="f703" y="f505"/>
                    <a:pt x="f499" y="f477"/>
                    <a:pt x="f692" y="f464"/>
                  </a:cubicBezTo>
                  <a:cubicBezTo>
                    <a:pt x="f458" y="f704"/>
                    <a:pt x="f639" y="f236"/>
                    <a:pt x="f705" y="f481"/>
                  </a:cubicBezTo>
                  <a:cubicBezTo>
                    <a:pt x="f489" y="f706"/>
                    <a:pt x="f519" y="f653"/>
                    <a:pt x="f499" y="f653"/>
                  </a:cubicBezTo>
                  <a:cubicBezTo>
                    <a:pt x="f477" y="f707"/>
                    <a:pt x="f646" y="f646"/>
                    <a:pt x="f468" y="f236"/>
                  </a:cubicBezTo>
                  <a:cubicBezTo>
                    <a:pt x="f708" y="f375"/>
                    <a:pt x="f497" y="f489"/>
                    <a:pt x="f244" y="f550"/>
                  </a:cubicBezTo>
                  <a:cubicBezTo>
                    <a:pt x="f599" y="f529"/>
                    <a:pt x="f660" y="f451"/>
                    <a:pt x="f563" y="f451"/>
                  </a:cubicBezTo>
                  <a:cubicBezTo>
                    <a:pt x="f709" y="f449"/>
                    <a:pt x="f710" y="f451"/>
                    <a:pt x="f711" y="f449"/>
                  </a:cubicBezTo>
                  <a:cubicBezTo>
                    <a:pt x="f252" y="f449"/>
                    <a:pt x="f712" y="f713"/>
                    <a:pt x="f714" y="f536"/>
                  </a:cubicBezTo>
                  <a:cubicBezTo>
                    <a:pt x="f253" y="f442"/>
                    <a:pt x="f350" y="f715"/>
                    <a:pt x="f337" y="f338"/>
                  </a:cubicBezTo>
                  <a:close/>
                  <a:moveTo>
                    <a:pt x="f388" y="f716"/>
                  </a:moveTo>
                  <a:cubicBezTo>
                    <a:pt x="f592" y="f717"/>
                    <a:pt x="f718" y="f719"/>
                    <a:pt x="f720" y="f719"/>
                  </a:cubicBezTo>
                  <a:cubicBezTo>
                    <a:pt x="f488" y="f721"/>
                    <a:pt x="f488" y="f722"/>
                    <a:pt x="f585" y="f716"/>
                  </a:cubicBezTo>
                  <a:cubicBezTo>
                    <a:pt x="f479" y="f723"/>
                    <a:pt x="f471" y="f724"/>
                    <a:pt x="f581" y="f725"/>
                  </a:cubicBezTo>
                  <a:cubicBezTo>
                    <a:pt x="f207" y="f726"/>
                    <a:pt x="f727" y="f361"/>
                    <a:pt x="f297" y="f663"/>
                  </a:cubicBezTo>
                  <a:cubicBezTo>
                    <a:pt x="f485" y="f663"/>
                    <a:pt x="f485" y="f728"/>
                    <a:pt x="f485" y="f729"/>
                  </a:cubicBezTo>
                  <a:cubicBezTo>
                    <a:pt x="f347" y="f665"/>
                    <a:pt x="f392" y="f730"/>
                    <a:pt x="f466" y="f731"/>
                  </a:cubicBezTo>
                  <a:cubicBezTo>
                    <a:pt x="f463" y="f252"/>
                    <a:pt x="f732" y="f733"/>
                    <a:pt x="f732" y="f250"/>
                  </a:cubicBezTo>
                  <a:cubicBezTo>
                    <a:pt x="f463" y="f726"/>
                    <a:pt x="f461" y="f663"/>
                    <a:pt x="f734" y="f361"/>
                  </a:cubicBezTo>
                  <a:cubicBezTo>
                    <a:pt x="f735" y="f736"/>
                    <a:pt x="f566" y="f737"/>
                    <a:pt x="f397" y="f738"/>
                  </a:cubicBezTo>
                  <a:cubicBezTo>
                    <a:pt x="f739" y="f740"/>
                    <a:pt x="f455" y="f733"/>
                    <a:pt x="f741" y="f665"/>
                  </a:cubicBezTo>
                  <a:cubicBezTo>
                    <a:pt x="f522" y="f687"/>
                    <a:pt x="f521" y="f729"/>
                    <a:pt x="f742" y="f728"/>
                  </a:cubicBezTo>
                  <a:cubicBezTo>
                    <a:pt x="f743" y="f688"/>
                    <a:pt x="f743" y="f744"/>
                    <a:pt x="f454" y="f745"/>
                  </a:cubicBezTo>
                  <a:cubicBezTo>
                    <a:pt x="f524" y="f689"/>
                    <a:pt x="f562" y="f366"/>
                    <a:pt x="f515" y="f746"/>
                  </a:cubicBezTo>
                  <a:cubicBezTo>
                    <a:pt x="f415" y="f711"/>
                    <a:pt x="f528" y="f747"/>
                    <a:pt x="f415" y="f577"/>
                  </a:cubicBezTo>
                  <a:cubicBezTo>
                    <a:pt x="f53" y="f647"/>
                    <a:pt x="f295" y="f595"/>
                    <a:pt x="f748" y="f659"/>
                  </a:cubicBezTo>
                  <a:cubicBezTo>
                    <a:pt x="f749" y="f587"/>
                    <a:pt x="f750" y="f656"/>
                    <a:pt x="f751" y="f752"/>
                  </a:cubicBezTo>
                  <a:cubicBezTo>
                    <a:pt x="f180" y="f753"/>
                    <a:pt x="f754" y="f246"/>
                    <a:pt x="f755" y="f657"/>
                  </a:cubicBezTo>
                  <a:cubicBezTo>
                    <a:pt x="f756" y="f649"/>
                    <a:pt x="f353" y="f757"/>
                    <a:pt x="f758" y="f570"/>
                  </a:cubicBezTo>
                  <a:cubicBezTo>
                    <a:pt x="f759" y="f688"/>
                    <a:pt x="f760" y="f761"/>
                    <a:pt x="f762" y="f685"/>
                  </a:cubicBezTo>
                  <a:cubicBezTo>
                    <a:pt x="f453" y="f673"/>
                    <a:pt x="f502" y="f79"/>
                    <a:pt x="f581" y="f763"/>
                  </a:cubicBezTo>
                  <a:cubicBezTo>
                    <a:pt x="f47" y="f764"/>
                    <a:pt x="f592" y="f764"/>
                    <a:pt x="f593" y="f765"/>
                  </a:cubicBezTo>
                  <a:cubicBezTo>
                    <a:pt x="f766" y="f767"/>
                    <a:pt x="f768" y="f769"/>
                    <a:pt x="f346" y="f770"/>
                  </a:cubicBezTo>
                  <a:cubicBezTo>
                    <a:pt x="f771" y="f309"/>
                    <a:pt x="f299" y="f772"/>
                    <a:pt x="f773" y="f265"/>
                  </a:cubicBezTo>
                  <a:cubicBezTo>
                    <a:pt x="f774" y="f308"/>
                    <a:pt x="f546" y="f775"/>
                    <a:pt x="f776" y="f337"/>
                  </a:cubicBezTo>
                  <a:cubicBezTo>
                    <a:pt x="f777" y="f772"/>
                    <a:pt x="f778" y="f309"/>
                    <a:pt x="f629" y="f770"/>
                  </a:cubicBezTo>
                  <a:cubicBezTo>
                    <a:pt x="f696" y="f779"/>
                    <a:pt x="f509" y="f767"/>
                    <a:pt x="f377" y="f74"/>
                  </a:cubicBezTo>
                  <a:cubicBezTo>
                    <a:pt x="f639" y="f764"/>
                    <a:pt x="f639" y="f780"/>
                    <a:pt x="f701" y="f781"/>
                  </a:cubicBezTo>
                  <a:cubicBezTo>
                    <a:pt x="f782" y="f783"/>
                    <a:pt x="f359" y="f105"/>
                    <a:pt x="f784" y="f785"/>
                  </a:cubicBezTo>
                  <a:cubicBezTo>
                    <a:pt x="f786" y="f572"/>
                    <a:pt x="f786" y="f573"/>
                    <a:pt x="f787" y="f649"/>
                  </a:cubicBezTo>
                  <a:cubicBezTo>
                    <a:pt x="f788" y="f574"/>
                    <a:pt x="f107" y="f642"/>
                    <a:pt x="f729" y="f556"/>
                  </a:cubicBezTo>
                  <a:cubicBezTo>
                    <a:pt x="f789" y="f660"/>
                    <a:pt x="f790" y="f591"/>
                    <a:pt x="f710" y="f586"/>
                  </a:cubicBezTo>
                  <a:cubicBezTo>
                    <a:pt x="f747" y="f753"/>
                    <a:pt x="f757" y="f561"/>
                    <a:pt x="f572" y="f709"/>
                  </a:cubicBezTo>
                  <a:cubicBezTo>
                    <a:pt x="f651" y="f745"/>
                    <a:pt x="f657" y="f663"/>
                    <a:pt x="f584" y="f791"/>
                  </a:cubicBezTo>
                  <a:cubicBezTo>
                    <a:pt x="f586" y="f570"/>
                    <a:pt x="f660" y="f689"/>
                    <a:pt x="f698" y="f745"/>
                  </a:cubicBezTo>
                  <a:cubicBezTo>
                    <a:pt x="f589" y="f736"/>
                    <a:pt x="f589" y="f726"/>
                    <a:pt x="f616" y="f725"/>
                  </a:cubicBezTo>
                  <a:cubicBezTo>
                    <a:pt x="f615" y="f740"/>
                    <a:pt x="f792" y="f665"/>
                    <a:pt x="f793" y="f665"/>
                  </a:cubicBezTo>
                  <a:cubicBezTo>
                    <a:pt x="f599" y="f665"/>
                    <a:pt x="f619" y="f794"/>
                    <a:pt x="f496" y="f729"/>
                  </a:cubicBezTo>
                  <a:cubicBezTo>
                    <a:pt x="f626" y="f726"/>
                    <a:pt x="f552" y="f744"/>
                    <a:pt x="f795" y="f361"/>
                  </a:cubicBezTo>
                  <a:cubicBezTo>
                    <a:pt x="f470" y="f663"/>
                    <a:pt x="f653" y="f728"/>
                    <a:pt x="f652" y="f796"/>
                  </a:cubicBezTo>
                  <a:cubicBezTo>
                    <a:pt x="f468" y="f724"/>
                    <a:pt x="f650" y="f723"/>
                    <a:pt x="f645" y="f731"/>
                  </a:cubicBezTo>
                  <a:cubicBezTo>
                    <a:pt x="f372" y="f730"/>
                    <a:pt x="f477" y="f665"/>
                    <a:pt x="f477" y="f729"/>
                  </a:cubicBezTo>
                  <a:cubicBezTo>
                    <a:pt x="f505" y="f728"/>
                    <a:pt x="f238" y="f361"/>
                    <a:pt x="f507" y="f361"/>
                  </a:cubicBezTo>
                  <a:cubicBezTo>
                    <a:pt x="f704" y="f361"/>
                    <a:pt x="f462" y="f789"/>
                    <a:pt x="f499" y="f797"/>
                  </a:cubicBezTo>
                  <a:cubicBezTo>
                    <a:pt x="f375" y="f733"/>
                    <a:pt x="f641" y="f731"/>
                    <a:pt x="f501" y="f798"/>
                  </a:cubicBezTo>
                  <a:cubicBezTo>
                    <a:pt x="f111" y="f712"/>
                    <a:pt x="f501" y="f721"/>
                    <a:pt x="f489" y="f719"/>
                  </a:cubicBezTo>
                  <a:cubicBezTo>
                    <a:pt x="f799" y="f719"/>
                    <a:pt x="f691" y="f685"/>
                    <a:pt x="f487" y="f798"/>
                  </a:cubicBezTo>
                  <a:cubicBezTo>
                    <a:pt x="f695" y="f717"/>
                    <a:pt x="f634" y="f721"/>
                    <a:pt x="f637" y="f255"/>
                  </a:cubicBezTo>
                  <a:cubicBezTo>
                    <a:pt x="f637" y="f352"/>
                    <a:pt x="f690" y="f257"/>
                    <a:pt x="f527" y="f800"/>
                  </a:cubicBezTo>
                  <a:cubicBezTo>
                    <a:pt x="f531" y="f350"/>
                    <a:pt x="f801" y="f257"/>
                    <a:pt x="f456" y="f802"/>
                  </a:cubicBezTo>
                  <a:cubicBezTo>
                    <a:pt x="f803" y="f804"/>
                    <a:pt x="f805" y="f806"/>
                    <a:pt x="f228" y="f800"/>
                  </a:cubicBezTo>
                  <a:cubicBezTo>
                    <a:pt x="f623" y="f807"/>
                    <a:pt x="f624" y="f18"/>
                    <a:pt x="f671" y="f808"/>
                  </a:cubicBezTo>
                  <a:cubicBezTo>
                    <a:pt x="f38" y="f809"/>
                    <a:pt x="f38" y="f810"/>
                    <a:pt x="f811" y="f681"/>
                  </a:cubicBezTo>
                  <a:cubicBezTo>
                    <a:pt x="f812" y="f682"/>
                    <a:pt x="f813" y="f682"/>
                    <a:pt x="f439" y="f350"/>
                  </a:cubicBezTo>
                  <a:cubicBezTo>
                    <a:pt x="f338" y="f259"/>
                    <a:pt x="f338" y="f808"/>
                    <a:pt x="f427" y="f808"/>
                  </a:cubicBezTo>
                  <a:cubicBezTo>
                    <a:pt x="f424" y="f808"/>
                    <a:pt x="f342" y="f807"/>
                    <a:pt x="f342" y="f257"/>
                  </a:cubicBezTo>
                  <a:cubicBezTo>
                    <a:pt x="f433" y="f682"/>
                    <a:pt x="f814" y="f815"/>
                    <a:pt x="f345" y="f105"/>
                  </a:cubicBezTo>
                  <a:cubicBezTo>
                    <a:pt x="f816" y="f806"/>
                    <a:pt x="f817" y="f105"/>
                    <a:pt x="f213" y="f818"/>
                  </a:cubicBezTo>
                  <a:cubicBezTo>
                    <a:pt x="f819" y="f820"/>
                    <a:pt x="f604" y="f350"/>
                    <a:pt x="f603" y="f800"/>
                  </a:cubicBezTo>
                  <a:cubicBezTo>
                    <a:pt x="f821" y="f800"/>
                    <a:pt x="f598" y="f352"/>
                    <a:pt x="f598" y="f682"/>
                  </a:cubicBezTo>
                  <a:cubicBezTo>
                    <a:pt x="f601" y="f719"/>
                    <a:pt x="f596" y="f822"/>
                    <a:pt x="f388" y="f716"/>
                  </a:cubicBezTo>
                  <a:close/>
                  <a:moveTo>
                    <a:pt x="f229" y="f823"/>
                  </a:moveTo>
                  <a:cubicBezTo>
                    <a:pt x="f801" y="f131"/>
                    <a:pt x="f511" y="f824"/>
                    <a:pt x="f691" y="f825"/>
                  </a:cubicBezTo>
                  <a:cubicBezTo>
                    <a:pt x="f693" y="f826"/>
                    <a:pt x="f111" y="f827"/>
                    <a:pt x="f233" y="f828"/>
                  </a:cubicBezTo>
                  <a:cubicBezTo>
                    <a:pt x="f499" y="f132"/>
                    <a:pt x="f704" y="f829"/>
                    <a:pt x="f26" y="f830"/>
                  </a:cubicBezTo>
                  <a:cubicBezTo>
                    <a:pt x="f233" y="f831"/>
                    <a:pt x="f499" y="f832"/>
                    <a:pt x="f702" y="f833"/>
                  </a:cubicBezTo>
                  <a:cubicBezTo>
                    <a:pt x="f473" y="f108"/>
                    <a:pt x="f633" y="f834"/>
                    <a:pt x="f631" y="f110"/>
                  </a:cubicBezTo>
                  <a:cubicBezTo>
                    <a:pt x="f618" y="f835"/>
                    <a:pt x="f655" y="f836"/>
                    <a:pt x="f599" y="f837"/>
                  </a:cubicBezTo>
                  <a:cubicBezTo>
                    <a:pt x="f605" y="f154"/>
                    <a:pt x="f650" y="f838"/>
                    <a:pt x="f236" y="f166"/>
                  </a:cubicBezTo>
                  <a:cubicBezTo>
                    <a:pt x="f499" y="f261"/>
                    <a:pt x="f641" y="f839"/>
                    <a:pt x="f499" y="f840"/>
                  </a:cubicBezTo>
                  <a:cubicBezTo>
                    <a:pt x="f503" y="f242"/>
                    <a:pt x="f26" y="f841"/>
                    <a:pt x="f233" y="f239"/>
                  </a:cubicBezTo>
                  <a:cubicBezTo>
                    <a:pt x="f842" y="f221"/>
                    <a:pt x="f517" y="f843"/>
                    <a:pt x="f487" y="f237"/>
                  </a:cubicBezTo>
                  <a:cubicBezTo>
                    <a:pt x="f844" y="f845"/>
                    <a:pt x="f630" y="f251"/>
                    <a:pt x="f805" y="f846"/>
                  </a:cubicBezTo>
                  <a:cubicBezTo>
                    <a:pt x="f776" y="f185"/>
                    <a:pt x="f536" y="f847"/>
                    <a:pt x="f539" y="f848"/>
                  </a:cubicBezTo>
                  <a:cubicBezTo>
                    <a:pt x="f225" y="f183"/>
                    <a:pt x="f224" y="f239"/>
                    <a:pt x="f676" y="f849"/>
                  </a:cubicBezTo>
                  <a:cubicBezTo>
                    <a:pt x="f220" y="f841"/>
                    <a:pt x="f850" y="f848"/>
                    <a:pt x="f851" y="f181"/>
                  </a:cubicBezTo>
                  <a:cubicBezTo>
                    <a:pt x="f343" y="f84"/>
                    <a:pt x="f852" y="f82"/>
                    <a:pt x="f853" y="f80"/>
                  </a:cubicBezTo>
                  <a:cubicBezTo>
                    <a:pt x="f854" y="f855"/>
                    <a:pt x="f720" y="f856"/>
                    <a:pt x="f857" y="f256"/>
                  </a:cubicBezTo>
                  <a:cubicBezTo>
                    <a:pt x="f389" y="f191"/>
                    <a:pt x="f488" y="f248"/>
                    <a:pt x="f469" y="f261"/>
                  </a:cubicBezTo>
                  <a:cubicBezTo>
                    <a:pt x="f466" y="f858"/>
                    <a:pt x="f459" y="f859"/>
                    <a:pt x="f397" y="f860"/>
                  </a:cubicBezTo>
                  <a:cubicBezTo>
                    <a:pt x="f861" y="f862"/>
                    <a:pt x="f863" y="f864"/>
                    <a:pt x="f865" y="f276"/>
                  </a:cubicBezTo>
                  <a:cubicBezTo>
                    <a:pt x="f866" y="f867"/>
                    <a:pt x="f868" y="f869"/>
                    <a:pt x="f394" y="f870"/>
                  </a:cubicBezTo>
                  <a:cubicBezTo>
                    <a:pt x="f392" y="f871"/>
                    <a:pt x="f297" y="f872"/>
                    <a:pt x="f49" y="f873"/>
                  </a:cubicBezTo>
                  <a:cubicBezTo>
                    <a:pt x="f483" y="f97"/>
                    <a:pt x="f49" y="f874"/>
                    <a:pt x="f479" y="f131"/>
                  </a:cubicBezTo>
                  <a:cubicBezTo>
                    <a:pt x="f875" y="f371"/>
                    <a:pt x="f720" y="f151"/>
                    <a:pt x="f876" y="f291"/>
                  </a:cubicBezTo>
                  <a:cubicBezTo>
                    <a:pt x="f877" y="f393"/>
                    <a:pt x="f878" y="f289"/>
                    <a:pt x="f428" y="f879"/>
                  </a:cubicBezTo>
                  <a:cubicBezTo>
                    <a:pt x="f613" y="f826"/>
                    <a:pt x="f774" y="f880"/>
                    <a:pt x="f680" y="f133"/>
                  </a:cubicBezTo>
                  <a:cubicBezTo>
                    <a:pt x="f881" y="f823"/>
                    <a:pt x="f882" y="f131"/>
                    <a:pt x="f229" y="f823"/>
                  </a:cubicBezTo>
                  <a:close/>
                  <a:moveTo>
                    <a:pt x="f631" y="f146"/>
                  </a:moveTo>
                  <a:cubicBezTo>
                    <a:pt x="f793" y="f883"/>
                    <a:pt x="f793" y="f883"/>
                    <a:pt x="f370" y="f884"/>
                  </a:cubicBezTo>
                  <a:cubicBezTo>
                    <a:pt x="f611" y="f885"/>
                    <a:pt x="f468" y="f137"/>
                    <a:pt x="f646" y="f828"/>
                  </a:cubicBezTo>
                  <a:cubicBezTo>
                    <a:pt x="f475" y="f886"/>
                    <a:pt x="f475" y="f880"/>
                    <a:pt x="f650" y="f887"/>
                  </a:cubicBezTo>
                  <a:cubicBezTo>
                    <a:pt x="f496" y="f382"/>
                    <a:pt x="f368" y="f121"/>
                    <a:pt x="f644" y="f888"/>
                  </a:cubicBezTo>
                  <a:cubicBezTo>
                    <a:pt x="f745" y="f889"/>
                    <a:pt x="f711" y="f156"/>
                    <a:pt x="f687" y="f401"/>
                  </a:cubicBezTo>
                  <a:cubicBezTo>
                    <a:pt x="f724" y="f890"/>
                    <a:pt x="f891" y="f161"/>
                    <a:pt x="f731" y="f163"/>
                  </a:cubicBezTo>
                  <a:cubicBezTo>
                    <a:pt x="f818" y="f356"/>
                    <a:pt x="f262" y="f892"/>
                    <a:pt x="f893" y="f894"/>
                  </a:cubicBezTo>
                  <a:cubicBezTo>
                    <a:pt x="f893" y="f894"/>
                    <a:pt x="f895" y="f896"/>
                    <a:pt x="f895" y="f896"/>
                  </a:cubicBezTo>
                  <a:cubicBezTo>
                    <a:pt x="f897" y="f898"/>
                    <a:pt x="f270" y="f291"/>
                    <a:pt x="f899" y="f900"/>
                  </a:cubicBezTo>
                  <a:cubicBezTo>
                    <a:pt x="f282" y="f901"/>
                    <a:pt x="f902" y="f135"/>
                    <a:pt x="f903" y="f904"/>
                  </a:cubicBezTo>
                  <a:cubicBezTo>
                    <a:pt x="f905" y="f141"/>
                    <a:pt x="f906" y="f832"/>
                    <a:pt x="f334" y="f907"/>
                  </a:cubicBezTo>
                  <a:cubicBezTo>
                    <a:pt x="f908" y="f909"/>
                    <a:pt x="f910" y="f911"/>
                    <a:pt x="f912" y="f913"/>
                  </a:cubicBezTo>
                  <a:cubicBezTo>
                    <a:pt x="f914" y="f864"/>
                    <a:pt x="f101" y="f915"/>
                    <a:pt x="f916" y="f915"/>
                  </a:cubicBezTo>
                  <a:cubicBezTo>
                    <a:pt x="f917" y="f915"/>
                    <a:pt x="f918" y="f919"/>
                    <a:pt x="f920" y="f921"/>
                  </a:cubicBezTo>
                  <a:cubicBezTo>
                    <a:pt x="f810" y="f921"/>
                    <a:pt x="f922" y="f923"/>
                    <a:pt x="f681" y="f859"/>
                  </a:cubicBezTo>
                  <a:cubicBezTo>
                    <a:pt x="f802" y="f924"/>
                    <a:pt x="f255" y="f193"/>
                    <a:pt x="f925" y="f197"/>
                  </a:cubicBezTo>
                  <a:cubicBezTo>
                    <a:pt x="f926" y="f847"/>
                    <a:pt x="f927" y="f928"/>
                    <a:pt x="f791" y="f929"/>
                  </a:cubicBezTo>
                  <a:cubicBezTo>
                    <a:pt x="f747" y="f859"/>
                    <a:pt x="f578" y="f930"/>
                    <a:pt x="f572" y="f930"/>
                  </a:cubicBezTo>
                  <a:cubicBezTo>
                    <a:pt x="f304" y="f160"/>
                    <a:pt x="f931" y="f160"/>
                    <a:pt x="f616" y="f860"/>
                  </a:cubicBezTo>
                  <a:cubicBezTo>
                    <a:pt x="f594" y="f932"/>
                    <a:pt x="f933" y="f269"/>
                    <a:pt x="f561" y="f860"/>
                  </a:cubicBezTo>
                  <a:cubicBezTo>
                    <a:pt x="f654" y="f934"/>
                    <a:pt x="f570" y="f269"/>
                    <a:pt x="f662" y="f935"/>
                  </a:cubicBezTo>
                  <a:cubicBezTo>
                    <a:pt x="f709" y="f864"/>
                    <a:pt x="f936" y="f937"/>
                    <a:pt x="f651" y="f937"/>
                  </a:cubicBezTo>
                  <a:cubicBezTo>
                    <a:pt x="f559" y="f150"/>
                    <a:pt x="f640" y="f938"/>
                    <a:pt x="f656" y="f939"/>
                  </a:cubicBezTo>
                  <a:cubicBezTo>
                    <a:pt x="f658" y="f940"/>
                    <a:pt x="f658" y="f941"/>
                    <a:pt x="f595" y="f942"/>
                  </a:cubicBezTo>
                  <a:cubicBezTo>
                    <a:pt x="f595" y="f943"/>
                    <a:pt x="f559" y="f871"/>
                    <a:pt x="f656" y="f944"/>
                  </a:cubicBezTo>
                  <a:cubicBezTo>
                    <a:pt x="f586" y="f945"/>
                    <a:pt x="f660" y="f831"/>
                    <a:pt x="f558" y="f946"/>
                  </a:cubicBezTo>
                  <a:cubicBezTo>
                    <a:pt x="f792" y="f947"/>
                    <a:pt x="f614" y="f146"/>
                    <a:pt x="f631" y="f146"/>
                  </a:cubicBezTo>
                  <a:close/>
                  <a:moveTo>
                    <a:pt x="f948" y="f269"/>
                  </a:moveTo>
                  <a:cubicBezTo>
                    <a:pt x="f949" y="f158"/>
                    <a:pt x="f516" y="f160"/>
                    <a:pt x="f950" y="f930"/>
                  </a:cubicBezTo>
                  <a:cubicBezTo>
                    <a:pt x="f555" y="f271"/>
                    <a:pt x="f551" y="f951"/>
                    <a:pt x="f952" y="f261"/>
                  </a:cubicBezTo>
                  <a:cubicBezTo>
                    <a:pt x="f953" y="f173"/>
                    <a:pt x="f954" y="f955"/>
                    <a:pt x="f956" y="f957"/>
                  </a:cubicBezTo>
                  <a:cubicBezTo>
                    <a:pt x="f751" y="f958"/>
                    <a:pt x="f959" y="f958"/>
                    <a:pt x="f960" y="f205"/>
                  </a:cubicBezTo>
                  <a:cubicBezTo>
                    <a:pt x="f961" y="f962"/>
                    <a:pt x="f410" y="f197"/>
                    <a:pt x="f435" y="f951"/>
                  </a:cubicBezTo>
                  <a:cubicBezTo>
                    <a:pt x="f540" y="f921"/>
                    <a:pt x="f170" y="f934"/>
                    <a:pt x="f423" y="f963"/>
                  </a:cubicBezTo>
                  <a:cubicBezTo>
                    <a:pt x="f964" y="f271"/>
                    <a:pt x="f965" y="f271"/>
                    <a:pt x="f417" y="f934"/>
                  </a:cubicBezTo>
                  <a:cubicBezTo>
                    <a:pt x="f966" y="f967"/>
                    <a:pt x="f402" y="f967"/>
                    <a:pt x="f968" y="f967"/>
                  </a:cubicBezTo>
                  <a:cubicBezTo>
                    <a:pt x="f969" y="f967"/>
                    <a:pt x="f119" y="f970"/>
                    <a:pt x="f971" y="f972"/>
                  </a:cubicBezTo>
                  <a:cubicBezTo>
                    <a:pt x="f826" y="f276"/>
                    <a:pt x="f973" y="f2"/>
                    <a:pt x="f289" y="f974"/>
                  </a:cubicBezTo>
                  <a:cubicBezTo>
                    <a:pt x="f371" y="f975"/>
                    <a:pt x="f393" y="f883"/>
                    <a:pt x="f976" y="f977"/>
                  </a:cubicBezTo>
                  <a:cubicBezTo>
                    <a:pt x="f880" y="f139"/>
                    <a:pt x="f140" y="f885"/>
                    <a:pt x="f978" y="f979"/>
                  </a:cubicBezTo>
                  <a:cubicBezTo>
                    <a:pt x="f124" y="f980"/>
                    <a:pt x="f980" y="f886"/>
                    <a:pt x="f827" y="f981"/>
                  </a:cubicBezTo>
                  <a:cubicBezTo>
                    <a:pt x="f982" y="f982"/>
                    <a:pt x="f127" y="f983"/>
                    <a:pt x="f984" y="f382"/>
                  </a:cubicBezTo>
                  <a:cubicBezTo>
                    <a:pt x="f985" y="f986"/>
                    <a:pt x="f987" y="f988"/>
                    <a:pt x="f369" y="f125"/>
                  </a:cubicBezTo>
                  <a:cubicBezTo>
                    <a:pt x="f365" y="f365"/>
                    <a:pt x="f965" y="f965"/>
                    <a:pt x="f434" y="f542"/>
                  </a:cubicBezTo>
                  <a:cubicBezTo>
                    <a:pt x="f989" y="f170"/>
                    <a:pt x="f411" y="f170"/>
                    <a:pt x="f756" y="f990"/>
                  </a:cubicBezTo>
                  <a:cubicBezTo>
                    <a:pt x="f548" y="f426"/>
                    <a:pt x="f991" y="f163"/>
                    <a:pt x="f992" y="f993"/>
                  </a:cubicBezTo>
                  <a:cubicBezTo>
                    <a:pt x="f994" y="f995"/>
                    <a:pt x="f403" y="f889"/>
                    <a:pt x="f295" y="f898"/>
                  </a:cubicBezTo>
                  <a:cubicBezTo>
                    <a:pt x="f504" y="f984"/>
                    <a:pt x="f865" y="f127"/>
                    <a:pt x="f463" y="f996"/>
                  </a:cubicBezTo>
                  <a:cubicBezTo>
                    <a:pt x="f395" y="f981"/>
                    <a:pt x="f997" y="f998"/>
                    <a:pt x="f395" y="f999"/>
                  </a:cubicBezTo>
                  <a:cubicBezTo>
                    <a:pt x="f569" y="f132"/>
                    <a:pt x="f568" y="f829"/>
                    <a:pt x="f865" y="f1000"/>
                  </a:cubicBezTo>
                  <a:cubicBezTo>
                    <a:pt x="f861" y="f279"/>
                    <a:pt x="f194" y="f944"/>
                    <a:pt x="f865" y="f870"/>
                  </a:cubicBezTo>
                  <a:cubicBezTo>
                    <a:pt x="f455" y="f832"/>
                    <a:pt x="f397" y="f833"/>
                    <a:pt x="f1001" y="f146"/>
                  </a:cubicBezTo>
                  <a:cubicBezTo>
                    <a:pt x="f861" y="f833"/>
                    <a:pt x="f522" y="f947"/>
                    <a:pt x="f454" y="f975"/>
                  </a:cubicBezTo>
                  <a:cubicBezTo>
                    <a:pt x="f520" y="f1002"/>
                    <a:pt x="f562" y="f872"/>
                    <a:pt x="f515" y="f1003"/>
                  </a:cubicBezTo>
                  <a:cubicBezTo>
                    <a:pt x="f516" y="f871"/>
                    <a:pt x="f526" y="f870"/>
                    <a:pt x="f504" y="f942"/>
                  </a:cubicBezTo>
                  <a:cubicBezTo>
                    <a:pt x="f949" y="f1004"/>
                    <a:pt x="f1005" y="f1006"/>
                    <a:pt x="f1005" y="f1007"/>
                  </a:cubicBezTo>
                  <a:cubicBezTo>
                    <a:pt x="f1005" y="f148"/>
                    <a:pt x="f516" y="f150"/>
                    <a:pt x="f1008" y="f937"/>
                  </a:cubicBezTo>
                  <a:cubicBezTo>
                    <a:pt x="f1009" y="f937"/>
                    <a:pt x="f530" y="f864"/>
                    <a:pt x="f453" y="f862"/>
                  </a:cubicBezTo>
                  <a:cubicBezTo>
                    <a:pt x="f400" y="f934"/>
                    <a:pt x="f1010" y="f934"/>
                    <a:pt x="f528" y="f860"/>
                  </a:cubicBezTo>
                  <a:cubicBezTo>
                    <a:pt x="f950" y="f269"/>
                    <a:pt x="f526" y="f152"/>
                    <a:pt x="f948" y="f269"/>
                  </a:cubicBezTo>
                  <a:close/>
                  <a:moveTo>
                    <a:pt x="f1011" y="f791"/>
                  </a:moveTo>
                  <a:cubicBezTo>
                    <a:pt x="f812" y="f247"/>
                    <a:pt x="f1012" y="f936"/>
                    <a:pt x="f814" y="f791"/>
                  </a:cubicBezTo>
                  <a:cubicBezTo>
                    <a:pt x="f431" y="f740"/>
                    <a:pt x="f881" y="f740"/>
                    <a:pt x="f1011" y="f791"/>
                  </a:cubicBezTo>
                  <a:close/>
                  <a:moveTo>
                    <a:pt x="f612" y="f1013"/>
                  </a:moveTo>
                  <a:cubicBezTo>
                    <a:pt x="f1014" y="f781"/>
                    <a:pt x="f433" y="f1015"/>
                    <a:pt x="f1016" y="f325"/>
                  </a:cubicBezTo>
                  <a:cubicBezTo>
                    <a:pt x="f816" y="f325"/>
                    <a:pt x="f819" y="f1017"/>
                    <a:pt x="f819" y="f1018"/>
                  </a:cubicBezTo>
                  <a:cubicBezTo>
                    <a:pt x="f819" y="f1019"/>
                    <a:pt x="f1020" y="f1021"/>
                    <a:pt x="f218" y="f1022"/>
                  </a:cubicBezTo>
                  <a:cubicBezTo>
                    <a:pt x="f1014" y="f1022"/>
                    <a:pt x="f612" y="f1023"/>
                    <a:pt x="f612" y="f1013"/>
                  </a:cubicBezTo>
                  <a:close/>
                  <a:moveTo>
                    <a:pt x="f537" y="f1024"/>
                  </a:moveTo>
                  <a:cubicBezTo>
                    <a:pt x="f881" y="f1025"/>
                    <a:pt x="f812" y="f767"/>
                    <a:pt x="f1026" y="f767"/>
                  </a:cubicBezTo>
                  <a:cubicBezTo>
                    <a:pt x="f1027" y="f767"/>
                    <a:pt x="f431" y="f1025"/>
                    <a:pt x="f431" y="f1024"/>
                  </a:cubicBezTo>
                  <a:cubicBezTo>
                    <a:pt x="f220" y="f1028"/>
                    <a:pt x="f774" y="f899"/>
                    <a:pt x="f1026" y="f899"/>
                  </a:cubicBezTo>
                  <a:cubicBezTo>
                    <a:pt x="f539" y="f899"/>
                    <a:pt x="f881" y="f1028"/>
                    <a:pt x="f537" y="f1024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D50255D-45C0-4D47-B62C-95F0ACBAF336}"/>
                </a:ext>
              </a:extLst>
            </p:cNvPr>
            <p:cNvSpPr/>
            <p:nvPr/>
          </p:nvSpPr>
          <p:spPr>
            <a:xfrm>
              <a:off x="4121145" y="2500317"/>
              <a:ext cx="409578" cy="4000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4"/>
                <a:gd name="f7" fmla="val 355"/>
                <a:gd name="f8" fmla="val 132"/>
                <a:gd name="f9" fmla="val 19"/>
                <a:gd name="f10" fmla="val 176"/>
                <a:gd name="f11" fmla="val 218"/>
                <a:gd name="f12" fmla="val 10"/>
                <a:gd name="f13" fmla="val 256"/>
                <a:gd name="f14" fmla="val 29"/>
                <a:gd name="f15" fmla="val 295"/>
                <a:gd name="f16" fmla="val 49"/>
                <a:gd name="f17" fmla="val 328"/>
                <a:gd name="f18" fmla="val 81"/>
                <a:gd name="f19" fmla="val 335"/>
                <a:gd name="f20" fmla="val 124"/>
                <a:gd name="f21" fmla="val 339"/>
                <a:gd name="f22" fmla="val 149"/>
                <a:gd name="f23" fmla="val 333"/>
                <a:gd name="f24" fmla="val 205"/>
                <a:gd name="f25" fmla="val 352"/>
                <a:gd name="f26" fmla="val 243"/>
                <a:gd name="f27" fmla="val 313"/>
                <a:gd name="f28" fmla="val 260"/>
                <a:gd name="f29" fmla="val 300"/>
                <a:gd name="f30" fmla="val 283"/>
                <a:gd name="f31" fmla="val 288"/>
                <a:gd name="f32" fmla="val 304"/>
                <a:gd name="f33" fmla="val 258"/>
                <a:gd name="f34" fmla="val 327"/>
                <a:gd name="f35" fmla="val 230"/>
                <a:gd name="f36" fmla="val 204"/>
                <a:gd name="f37" fmla="val 329"/>
                <a:gd name="f38" fmla="val 174"/>
                <a:gd name="f39" fmla="val 148"/>
                <a:gd name="f40" fmla="val 326"/>
                <a:gd name="f41" fmla="val 111"/>
                <a:gd name="f42" fmla="val 345"/>
                <a:gd name="f43" fmla="val 100"/>
                <a:gd name="f44" fmla="val 296"/>
                <a:gd name="f45" fmla="val 69"/>
                <a:gd name="f46" fmla="val 56"/>
                <a:gd name="f47" fmla="val 271"/>
                <a:gd name="f48" fmla="val 26"/>
                <a:gd name="f49" fmla="val 251"/>
                <a:gd name="f50" fmla="val 223"/>
                <a:gd name="f51" fmla="val 25"/>
                <a:gd name="f52" fmla="val 195"/>
                <a:gd name="f53" fmla="val 166"/>
                <a:gd name="f54" fmla="val 28"/>
                <a:gd name="f55" fmla="val 139"/>
                <a:gd name="f56" fmla="val 102"/>
                <a:gd name="f57" fmla="val 86"/>
                <a:gd name="f58" fmla="val 61"/>
                <a:gd name="f59" fmla="val 64"/>
                <a:gd name="f60" fmla="val 73"/>
                <a:gd name="f61" fmla="val 41"/>
                <a:gd name="f62" fmla="val 105"/>
                <a:gd name="f63" fmla="val 27"/>
                <a:gd name="f64" fmla="val 211"/>
                <a:gd name="f65" fmla="val 212"/>
                <a:gd name="f66" fmla="val 206"/>
                <a:gd name="f67" fmla="val 261"/>
                <a:gd name="f68" fmla="val 262"/>
                <a:gd name="f69" fmla="val 192"/>
                <a:gd name="f70" fmla="val 236"/>
                <a:gd name="f71" fmla="val 163"/>
                <a:gd name="f72" fmla="val 154"/>
                <a:gd name="f73" fmla="val 217"/>
                <a:gd name="f74" fmla="val 215"/>
                <a:gd name="f75" fmla="val 155"/>
                <a:gd name="f76" fmla="val 213"/>
                <a:gd name="f77" fmla="val 224"/>
                <a:gd name="f78" fmla="val 193"/>
                <a:gd name="f79" fmla="val 144"/>
                <a:gd name="f80" fmla="val 150"/>
                <a:gd name="f81" fmla="val 122"/>
                <a:gd name="f82" fmla="val 161"/>
                <a:gd name="f83" fmla="val 98"/>
                <a:gd name="f84" fmla="val 169"/>
                <a:gd name="f85" fmla="val 186"/>
                <a:gd name="f86" fmla="val 203"/>
                <a:gd name="f87" fmla="val 140"/>
                <a:gd name="f88" fmla="val 141"/>
                <a:gd name="f89" fmla="val 142"/>
                <a:gd name="f90" fmla="val 145"/>
                <a:gd name="f91" fmla="val 134"/>
                <a:gd name="f92" fmla="val 133"/>
                <a:gd name="f93" fmla="+- 0 0 -90"/>
                <a:gd name="f94" fmla="*/ f3 1 364"/>
                <a:gd name="f95" fmla="*/ f4 1 355"/>
                <a:gd name="f96" fmla="val f5"/>
                <a:gd name="f97" fmla="val f6"/>
                <a:gd name="f98" fmla="val f7"/>
                <a:gd name="f99" fmla="*/ f93 f0 1"/>
                <a:gd name="f100" fmla="+- f98 0 f96"/>
                <a:gd name="f101" fmla="+- f97 0 f96"/>
                <a:gd name="f102" fmla="*/ f99 1 f2"/>
                <a:gd name="f103" fmla="*/ f101 1 364"/>
                <a:gd name="f104" fmla="*/ f100 1 355"/>
                <a:gd name="f105" fmla="*/ 132 f101 1"/>
                <a:gd name="f106" fmla="*/ 19 f100 1"/>
                <a:gd name="f107" fmla="*/ 256 f101 1"/>
                <a:gd name="f108" fmla="*/ 29 f100 1"/>
                <a:gd name="f109" fmla="*/ 335 f101 1"/>
                <a:gd name="f110" fmla="*/ 124 f100 1"/>
                <a:gd name="f111" fmla="*/ 333 f101 1"/>
                <a:gd name="f112" fmla="*/ 205 f100 1"/>
                <a:gd name="f113" fmla="*/ 300 f101 1"/>
                <a:gd name="f114" fmla="*/ 283 f100 1"/>
                <a:gd name="f115" fmla="*/ 230 f101 1"/>
                <a:gd name="f116" fmla="*/ 328 f100 1"/>
                <a:gd name="f117" fmla="*/ 148 f101 1"/>
                <a:gd name="f118" fmla="*/ 326 f100 1"/>
                <a:gd name="f119" fmla="*/ 69 f101 1"/>
                <a:gd name="f120" fmla="*/ 296 f100 1"/>
                <a:gd name="f121" fmla="*/ 26 f101 1"/>
                <a:gd name="f122" fmla="*/ 223 f100 1"/>
                <a:gd name="f123" fmla="*/ 28 f101 1"/>
                <a:gd name="f124" fmla="*/ 139 f100 1"/>
                <a:gd name="f125" fmla="*/ 61 f101 1"/>
                <a:gd name="f126" fmla="*/ 64 f100 1"/>
                <a:gd name="f127" fmla="*/ 211 f101 1"/>
                <a:gd name="f128" fmla="*/ 212 f100 1"/>
                <a:gd name="f129" fmla="*/ 262 f101 1"/>
                <a:gd name="f130" fmla="*/ 192 f100 1"/>
                <a:gd name="f131" fmla="*/ 218 f101 1"/>
                <a:gd name="f132" fmla="*/ 154 f100 1"/>
                <a:gd name="f133" fmla="*/ 213 f101 1"/>
                <a:gd name="f134" fmla="*/ 155 f100 1"/>
                <a:gd name="f135" fmla="*/ 144 f101 1"/>
                <a:gd name="f136" fmla="*/ 150 f100 1"/>
                <a:gd name="f137" fmla="*/ 98 f101 1"/>
                <a:gd name="f138" fmla="*/ 186 f100 1"/>
                <a:gd name="f139" fmla="*/ 140 f101 1"/>
                <a:gd name="f140" fmla="*/ 145 f101 1"/>
                <a:gd name="f141" fmla="*/ 211 f100 1"/>
                <a:gd name="f142" fmla="+- f102 0 f1"/>
                <a:gd name="f143" fmla="*/ f105 1 364"/>
                <a:gd name="f144" fmla="*/ f106 1 355"/>
                <a:gd name="f145" fmla="*/ f107 1 364"/>
                <a:gd name="f146" fmla="*/ f108 1 355"/>
                <a:gd name="f147" fmla="*/ f109 1 364"/>
                <a:gd name="f148" fmla="*/ f110 1 355"/>
                <a:gd name="f149" fmla="*/ f111 1 364"/>
                <a:gd name="f150" fmla="*/ f112 1 355"/>
                <a:gd name="f151" fmla="*/ f113 1 364"/>
                <a:gd name="f152" fmla="*/ f114 1 355"/>
                <a:gd name="f153" fmla="*/ f115 1 364"/>
                <a:gd name="f154" fmla="*/ f116 1 355"/>
                <a:gd name="f155" fmla="*/ f117 1 364"/>
                <a:gd name="f156" fmla="*/ f118 1 355"/>
                <a:gd name="f157" fmla="*/ f119 1 364"/>
                <a:gd name="f158" fmla="*/ f120 1 355"/>
                <a:gd name="f159" fmla="*/ f121 1 364"/>
                <a:gd name="f160" fmla="*/ f122 1 355"/>
                <a:gd name="f161" fmla="*/ f123 1 364"/>
                <a:gd name="f162" fmla="*/ f124 1 355"/>
                <a:gd name="f163" fmla="*/ f125 1 364"/>
                <a:gd name="f164" fmla="*/ f126 1 355"/>
                <a:gd name="f165" fmla="*/ f127 1 364"/>
                <a:gd name="f166" fmla="*/ f128 1 355"/>
                <a:gd name="f167" fmla="*/ f129 1 364"/>
                <a:gd name="f168" fmla="*/ f130 1 355"/>
                <a:gd name="f169" fmla="*/ f131 1 364"/>
                <a:gd name="f170" fmla="*/ f132 1 355"/>
                <a:gd name="f171" fmla="*/ f133 1 364"/>
                <a:gd name="f172" fmla="*/ f134 1 355"/>
                <a:gd name="f173" fmla="*/ f135 1 364"/>
                <a:gd name="f174" fmla="*/ f136 1 355"/>
                <a:gd name="f175" fmla="*/ f137 1 364"/>
                <a:gd name="f176" fmla="*/ f138 1 355"/>
                <a:gd name="f177" fmla="*/ f139 1 364"/>
                <a:gd name="f178" fmla="*/ f140 1 364"/>
                <a:gd name="f179" fmla="*/ f141 1 355"/>
                <a:gd name="f180" fmla="*/ 0 1 f103"/>
                <a:gd name="f181" fmla="*/ f97 1 f103"/>
                <a:gd name="f182" fmla="*/ 0 1 f104"/>
                <a:gd name="f183" fmla="*/ f98 1 f104"/>
                <a:gd name="f184" fmla="*/ f143 1 f103"/>
                <a:gd name="f185" fmla="*/ f144 1 f104"/>
                <a:gd name="f186" fmla="*/ f145 1 f103"/>
                <a:gd name="f187" fmla="*/ f146 1 f104"/>
                <a:gd name="f188" fmla="*/ f147 1 f103"/>
                <a:gd name="f189" fmla="*/ f148 1 f104"/>
                <a:gd name="f190" fmla="*/ f149 1 f103"/>
                <a:gd name="f191" fmla="*/ f150 1 f104"/>
                <a:gd name="f192" fmla="*/ f151 1 f103"/>
                <a:gd name="f193" fmla="*/ f152 1 f104"/>
                <a:gd name="f194" fmla="*/ f153 1 f103"/>
                <a:gd name="f195" fmla="*/ f154 1 f104"/>
                <a:gd name="f196" fmla="*/ f155 1 f103"/>
                <a:gd name="f197" fmla="*/ f156 1 f104"/>
                <a:gd name="f198" fmla="*/ f157 1 f103"/>
                <a:gd name="f199" fmla="*/ f158 1 f104"/>
                <a:gd name="f200" fmla="*/ f159 1 f103"/>
                <a:gd name="f201" fmla="*/ f160 1 f104"/>
                <a:gd name="f202" fmla="*/ f161 1 f103"/>
                <a:gd name="f203" fmla="*/ f162 1 f104"/>
                <a:gd name="f204" fmla="*/ f163 1 f103"/>
                <a:gd name="f205" fmla="*/ f164 1 f104"/>
                <a:gd name="f206" fmla="*/ f165 1 f103"/>
                <a:gd name="f207" fmla="*/ f166 1 f104"/>
                <a:gd name="f208" fmla="*/ f167 1 f103"/>
                <a:gd name="f209" fmla="*/ f168 1 f104"/>
                <a:gd name="f210" fmla="*/ f169 1 f103"/>
                <a:gd name="f211" fmla="*/ f170 1 f104"/>
                <a:gd name="f212" fmla="*/ f171 1 f103"/>
                <a:gd name="f213" fmla="*/ f172 1 f104"/>
                <a:gd name="f214" fmla="*/ f173 1 f103"/>
                <a:gd name="f215" fmla="*/ f174 1 f104"/>
                <a:gd name="f216" fmla="*/ f175 1 f103"/>
                <a:gd name="f217" fmla="*/ f176 1 f104"/>
                <a:gd name="f218" fmla="*/ f177 1 f103"/>
                <a:gd name="f219" fmla="*/ f178 1 f103"/>
                <a:gd name="f220" fmla="*/ f179 1 f104"/>
                <a:gd name="f221" fmla="*/ f180 f94 1"/>
                <a:gd name="f222" fmla="*/ f181 f94 1"/>
                <a:gd name="f223" fmla="*/ f183 f95 1"/>
                <a:gd name="f224" fmla="*/ f182 f95 1"/>
                <a:gd name="f225" fmla="*/ f184 f94 1"/>
                <a:gd name="f226" fmla="*/ f185 f95 1"/>
                <a:gd name="f227" fmla="*/ f186 f94 1"/>
                <a:gd name="f228" fmla="*/ f187 f95 1"/>
                <a:gd name="f229" fmla="*/ f188 f94 1"/>
                <a:gd name="f230" fmla="*/ f189 f95 1"/>
                <a:gd name="f231" fmla="*/ f190 f94 1"/>
                <a:gd name="f232" fmla="*/ f191 f95 1"/>
                <a:gd name="f233" fmla="*/ f192 f94 1"/>
                <a:gd name="f234" fmla="*/ f193 f95 1"/>
                <a:gd name="f235" fmla="*/ f194 f94 1"/>
                <a:gd name="f236" fmla="*/ f195 f95 1"/>
                <a:gd name="f237" fmla="*/ f196 f94 1"/>
                <a:gd name="f238" fmla="*/ f197 f95 1"/>
                <a:gd name="f239" fmla="*/ f198 f94 1"/>
                <a:gd name="f240" fmla="*/ f199 f95 1"/>
                <a:gd name="f241" fmla="*/ f200 f94 1"/>
                <a:gd name="f242" fmla="*/ f201 f95 1"/>
                <a:gd name="f243" fmla="*/ f202 f94 1"/>
                <a:gd name="f244" fmla="*/ f203 f95 1"/>
                <a:gd name="f245" fmla="*/ f204 f94 1"/>
                <a:gd name="f246" fmla="*/ f205 f95 1"/>
                <a:gd name="f247" fmla="*/ f206 f94 1"/>
                <a:gd name="f248" fmla="*/ f207 f95 1"/>
                <a:gd name="f249" fmla="*/ f208 f94 1"/>
                <a:gd name="f250" fmla="*/ f209 f95 1"/>
                <a:gd name="f251" fmla="*/ f210 f94 1"/>
                <a:gd name="f252" fmla="*/ f211 f95 1"/>
                <a:gd name="f253" fmla="*/ f212 f94 1"/>
                <a:gd name="f254" fmla="*/ f213 f95 1"/>
                <a:gd name="f255" fmla="*/ f214 f94 1"/>
                <a:gd name="f256" fmla="*/ f215 f95 1"/>
                <a:gd name="f257" fmla="*/ f216 f94 1"/>
                <a:gd name="f258" fmla="*/ f217 f95 1"/>
                <a:gd name="f259" fmla="*/ f218 f94 1"/>
                <a:gd name="f260" fmla="*/ f219 f94 1"/>
                <a:gd name="f261" fmla="*/ f220 f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2">
                  <a:pos x="f225" y="f226"/>
                </a:cxn>
                <a:cxn ang="f142">
                  <a:pos x="f227" y="f228"/>
                </a:cxn>
                <a:cxn ang="f142">
                  <a:pos x="f229" y="f230"/>
                </a:cxn>
                <a:cxn ang="f142">
                  <a:pos x="f231" y="f232"/>
                </a:cxn>
                <a:cxn ang="f142">
                  <a:pos x="f233" y="f234"/>
                </a:cxn>
                <a:cxn ang="f142">
                  <a:pos x="f235" y="f236"/>
                </a:cxn>
                <a:cxn ang="f142">
                  <a:pos x="f237" y="f238"/>
                </a:cxn>
                <a:cxn ang="f142">
                  <a:pos x="f239" y="f240"/>
                </a:cxn>
                <a:cxn ang="f142">
                  <a:pos x="f241" y="f242"/>
                </a:cxn>
                <a:cxn ang="f142">
                  <a:pos x="f243" y="f244"/>
                </a:cxn>
                <a:cxn ang="f142">
                  <a:pos x="f245" y="f246"/>
                </a:cxn>
                <a:cxn ang="f142">
                  <a:pos x="f225" y="f226"/>
                </a:cxn>
                <a:cxn ang="f142">
                  <a:pos x="f247" y="f248"/>
                </a:cxn>
                <a:cxn ang="f142">
                  <a:pos x="f249" y="f250"/>
                </a:cxn>
                <a:cxn ang="f142">
                  <a:pos x="f251" y="f252"/>
                </a:cxn>
                <a:cxn ang="f142">
                  <a:pos x="f253" y="f254"/>
                </a:cxn>
                <a:cxn ang="f142">
                  <a:pos x="f247" y="f248"/>
                </a:cxn>
                <a:cxn ang="f142">
                  <a:pos x="f255" y="f256"/>
                </a:cxn>
                <a:cxn ang="f142">
                  <a:pos x="f257" y="f258"/>
                </a:cxn>
                <a:cxn ang="f142">
                  <a:pos x="f259" y="f248"/>
                </a:cxn>
                <a:cxn ang="f142">
                  <a:pos x="f260" y="f261"/>
                </a:cxn>
                <a:cxn ang="f142">
                  <a:pos x="f255" y="f256"/>
                </a:cxn>
              </a:cxnLst>
              <a:rect l="f221" t="f224" r="f222" b="f223"/>
              <a:pathLst>
                <a:path w="364" h="355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6" y="f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17"/>
                  </a:cubicBezTo>
                  <a:cubicBezTo>
                    <a:pt x="f36" y="f37"/>
                    <a:pt x="f38" y="f7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51" y="f52"/>
                    <a:pt x="f5" y="f53"/>
                    <a:pt x="f54" y="f55"/>
                  </a:cubicBezTo>
                  <a:cubicBezTo>
                    <a:pt x="f12" y="f56"/>
                    <a:pt x="f16" y="f57"/>
                    <a:pt x="f58" y="f59"/>
                  </a:cubicBezTo>
                  <a:cubicBezTo>
                    <a:pt x="f60" y="f61"/>
                    <a:pt x="f62" y="f63"/>
                    <a:pt x="f8" y="f9"/>
                  </a:cubicBezTo>
                  <a:close/>
                  <a:moveTo>
                    <a:pt x="f64" y="f65"/>
                  </a:moveTo>
                  <a:cubicBezTo>
                    <a:pt x="f35" y="f66"/>
                    <a:pt x="f67" y="f66"/>
                    <a:pt x="f68" y="f69"/>
                  </a:cubicBezTo>
                  <a:cubicBezTo>
                    <a:pt x="f68" y="f38"/>
                    <a:pt x="f70" y="f71"/>
                    <a:pt x="f11" y="f72"/>
                  </a:cubicBezTo>
                  <a:cubicBezTo>
                    <a:pt x="f73" y="f72"/>
                    <a:pt x="f74" y="f75"/>
                    <a:pt x="f76" y="f75"/>
                  </a:cubicBezTo>
                  <a:cubicBezTo>
                    <a:pt x="f77" y="f38"/>
                    <a:pt x="f50" y="f78"/>
                    <a:pt x="f64" y="f65"/>
                  </a:cubicBezTo>
                  <a:close/>
                  <a:moveTo>
                    <a:pt x="f79" y="f80"/>
                  </a:moveTo>
                  <a:cubicBezTo>
                    <a:pt x="f81" y="f82"/>
                    <a:pt x="f83" y="f84"/>
                    <a:pt x="f83" y="f85"/>
                  </a:cubicBezTo>
                  <a:cubicBezTo>
                    <a:pt x="f83" y="f86"/>
                    <a:pt x="f20" y="f66"/>
                    <a:pt x="f87" y="f65"/>
                  </a:cubicBezTo>
                  <a:cubicBezTo>
                    <a:pt x="f88" y="f76"/>
                    <a:pt x="f89" y="f65"/>
                    <a:pt x="f90" y="f64"/>
                  </a:cubicBezTo>
                  <a:cubicBezTo>
                    <a:pt x="f91" y="f78"/>
                    <a:pt x="f92" y="f38"/>
                    <a:pt x="f79" y="f80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F18DD71-2472-4B85-A9FD-30AD5CE07B67}"/>
                </a:ext>
              </a:extLst>
            </p:cNvPr>
            <p:cNvSpPr/>
            <p:nvPr/>
          </p:nvSpPr>
          <p:spPr>
            <a:xfrm>
              <a:off x="4575172" y="2497134"/>
              <a:ext cx="404814" cy="401641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56"/>
                <a:gd name="f8" fmla="val 132"/>
                <a:gd name="f9" fmla="val 23"/>
                <a:gd name="f10" fmla="val 160"/>
                <a:gd name="f11" fmla="val 19"/>
                <a:gd name="f12" fmla="val 188"/>
                <a:gd name="f13" fmla="val 215"/>
                <a:gd name="f14" fmla="val 252"/>
                <a:gd name="f15" fmla="val 7"/>
                <a:gd name="f16" fmla="val 262"/>
                <a:gd name="f17" fmla="val 55"/>
                <a:gd name="f18" fmla="val 292"/>
                <a:gd name="f19" fmla="val 54"/>
                <a:gd name="f20" fmla="val 304"/>
                <a:gd name="f21" fmla="val 80"/>
                <a:gd name="f22" fmla="val 335"/>
                <a:gd name="f23" fmla="val 98"/>
                <a:gd name="f24" fmla="val 127"/>
                <a:gd name="f25" fmla="val 336"/>
                <a:gd name="f26" fmla="val 155"/>
                <a:gd name="f27" fmla="val 184"/>
                <a:gd name="f28" fmla="val 333"/>
                <a:gd name="f29" fmla="val 211"/>
                <a:gd name="f30" fmla="val 352"/>
                <a:gd name="f31" fmla="val 248"/>
                <a:gd name="f32" fmla="val 301"/>
                <a:gd name="f33" fmla="val 257"/>
                <a:gd name="f34" fmla="val 303"/>
                <a:gd name="f35" fmla="val 287"/>
                <a:gd name="f36" fmla="val 277"/>
                <a:gd name="f37" fmla="val 300"/>
                <a:gd name="f38" fmla="val 258"/>
                <a:gd name="f39" fmla="val 330"/>
                <a:gd name="f40" fmla="val 228"/>
                <a:gd name="f41" fmla="val 332"/>
                <a:gd name="f42" fmla="val 201"/>
                <a:gd name="f43" fmla="val 172"/>
                <a:gd name="f44" fmla="val 146"/>
                <a:gd name="f45" fmla="val 329"/>
                <a:gd name="f46" fmla="val 109"/>
                <a:gd name="f47" fmla="val 347"/>
                <a:gd name="f48" fmla="val 298"/>
                <a:gd name="f49" fmla="val 68"/>
                <a:gd name="f50" fmla="val 56"/>
                <a:gd name="f51" fmla="val 273"/>
                <a:gd name="f52" fmla="val 26"/>
                <a:gd name="f53" fmla="val 254"/>
                <a:gd name="f54" fmla="val 25"/>
                <a:gd name="f55" fmla="val 225"/>
                <a:gd name="f56" fmla="val 24"/>
                <a:gd name="f57" fmla="val 198"/>
                <a:gd name="f58" fmla="val 169"/>
                <a:gd name="f59" fmla="val 27"/>
                <a:gd name="f60" fmla="val 142"/>
                <a:gd name="f61" fmla="val 11"/>
                <a:gd name="f62" fmla="val 105"/>
                <a:gd name="f63" fmla="val 49"/>
                <a:gd name="f64" fmla="val 89"/>
                <a:gd name="f65" fmla="val 61"/>
                <a:gd name="f66" fmla="val 65"/>
                <a:gd name="f67" fmla="val 72"/>
                <a:gd name="f68" fmla="val 43"/>
                <a:gd name="f69" fmla="val 106"/>
                <a:gd name="f70" fmla="val 32"/>
                <a:gd name="f71" fmla="val 130"/>
                <a:gd name="f72" fmla="val 17"/>
                <a:gd name="f73" fmla="val 131"/>
                <a:gd name="f74" fmla="val 21"/>
                <a:gd name="f75" fmla="val 217"/>
                <a:gd name="f76" fmla="val 137"/>
                <a:gd name="f77" fmla="val 196"/>
                <a:gd name="f78" fmla="val 176"/>
                <a:gd name="f79" fmla="val 150"/>
                <a:gd name="f80" fmla="val 128"/>
                <a:gd name="f81" fmla="val 163"/>
                <a:gd name="f82" fmla="val 114"/>
                <a:gd name="f83" fmla="val 174"/>
                <a:gd name="f84" fmla="val 102"/>
                <a:gd name="f85" fmla="val 187"/>
                <a:gd name="f86" fmla="val 192"/>
                <a:gd name="f87" fmla="val 93"/>
                <a:gd name="f88" fmla="val 197"/>
                <a:gd name="f89" fmla="val 103"/>
                <a:gd name="f90" fmla="val 119"/>
                <a:gd name="f91" fmla="val 206"/>
                <a:gd name="f92" fmla="val 133"/>
                <a:gd name="f93" fmla="val 214"/>
                <a:gd name="f94" fmla="val 212"/>
                <a:gd name="f95" fmla="val 152"/>
                <a:gd name="f96" fmla="val 231"/>
                <a:gd name="f97" fmla="val 195"/>
                <a:gd name="f98" fmla="val 232"/>
                <a:gd name="f99" fmla="val 245"/>
                <a:gd name="f100" fmla="val 268"/>
                <a:gd name="f101" fmla="val 259"/>
                <a:gd name="f102" fmla="val 246"/>
                <a:gd name="f103" fmla="val 233"/>
                <a:gd name="f104" fmla="val 158"/>
                <a:gd name="f105" fmla="+- 0 0 -90"/>
                <a:gd name="f106" fmla="*/ f4 1 360"/>
                <a:gd name="f107" fmla="*/ f5 1 356"/>
                <a:gd name="f108" fmla="val f6"/>
                <a:gd name="f109" fmla="val f2"/>
                <a:gd name="f110" fmla="val f7"/>
                <a:gd name="f111" fmla="*/ f105 f0 1"/>
                <a:gd name="f112" fmla="+- f110 0 f108"/>
                <a:gd name="f113" fmla="+- f109 0 f108"/>
                <a:gd name="f114" fmla="*/ f111 1 f3"/>
                <a:gd name="f115" fmla="*/ f113 1 360"/>
                <a:gd name="f116" fmla="*/ f112 1 356"/>
                <a:gd name="f117" fmla="*/ 132 f113 1"/>
                <a:gd name="f118" fmla="*/ 23 f112 1"/>
                <a:gd name="f119" fmla="*/ 215 f113 1"/>
                <a:gd name="f120" fmla="*/ 292 f113 1"/>
                <a:gd name="f121" fmla="*/ 54 f112 1"/>
                <a:gd name="f122" fmla="*/ 335 f113 1"/>
                <a:gd name="f123" fmla="*/ 127 f112 1"/>
                <a:gd name="f124" fmla="*/ 333 f113 1"/>
                <a:gd name="f125" fmla="*/ 211 f112 1"/>
                <a:gd name="f126" fmla="*/ 303 f113 1"/>
                <a:gd name="f127" fmla="*/ 287 f112 1"/>
                <a:gd name="f128" fmla="*/ 228 f113 1"/>
                <a:gd name="f129" fmla="*/ 332 f112 1"/>
                <a:gd name="f130" fmla="*/ 146 f113 1"/>
                <a:gd name="f131" fmla="*/ 329 f112 1"/>
                <a:gd name="f132" fmla="*/ 68 f113 1"/>
                <a:gd name="f133" fmla="*/ 298 f112 1"/>
                <a:gd name="f134" fmla="*/ 25 f113 1"/>
                <a:gd name="f135" fmla="*/ 225 f112 1"/>
                <a:gd name="f136" fmla="*/ 27 f113 1"/>
                <a:gd name="f137" fmla="*/ 142 f112 1"/>
                <a:gd name="f138" fmla="*/ 61 f113 1"/>
                <a:gd name="f139" fmla="*/ 65 f112 1"/>
                <a:gd name="f140" fmla="*/ 130 f113 1"/>
                <a:gd name="f141" fmla="*/ 17 f112 1"/>
                <a:gd name="f142" fmla="*/ 155 f113 1"/>
                <a:gd name="f143" fmla="*/ 217 f112 1"/>
                <a:gd name="f144" fmla="*/ 150 f113 1"/>
                <a:gd name="f145" fmla="*/ 155 f112 1"/>
                <a:gd name="f146" fmla="*/ 102 f113 1"/>
                <a:gd name="f147" fmla="*/ 187 f112 1"/>
                <a:gd name="f148" fmla="*/ 103 f113 1"/>
                <a:gd name="f149" fmla="*/ 201 f112 1"/>
                <a:gd name="f150" fmla="*/ 212 f113 1"/>
                <a:gd name="f151" fmla="*/ 152 f112 1"/>
                <a:gd name="f152" fmla="*/ 258 f113 1"/>
                <a:gd name="f153" fmla="*/ 198 f112 1"/>
                <a:gd name="f154" fmla="*/ 259 f113 1"/>
                <a:gd name="f155" fmla="*/ 180 f112 1"/>
                <a:gd name="f156" fmla="+- f114 0 f1"/>
                <a:gd name="f157" fmla="*/ f117 1 360"/>
                <a:gd name="f158" fmla="*/ f118 1 356"/>
                <a:gd name="f159" fmla="*/ f119 1 360"/>
                <a:gd name="f160" fmla="*/ f120 1 360"/>
                <a:gd name="f161" fmla="*/ f121 1 356"/>
                <a:gd name="f162" fmla="*/ f122 1 360"/>
                <a:gd name="f163" fmla="*/ f123 1 356"/>
                <a:gd name="f164" fmla="*/ f124 1 360"/>
                <a:gd name="f165" fmla="*/ f125 1 356"/>
                <a:gd name="f166" fmla="*/ f126 1 360"/>
                <a:gd name="f167" fmla="*/ f127 1 356"/>
                <a:gd name="f168" fmla="*/ f128 1 360"/>
                <a:gd name="f169" fmla="*/ f129 1 356"/>
                <a:gd name="f170" fmla="*/ f130 1 360"/>
                <a:gd name="f171" fmla="*/ f131 1 356"/>
                <a:gd name="f172" fmla="*/ f132 1 360"/>
                <a:gd name="f173" fmla="*/ f133 1 356"/>
                <a:gd name="f174" fmla="*/ f134 1 360"/>
                <a:gd name="f175" fmla="*/ f135 1 356"/>
                <a:gd name="f176" fmla="*/ f136 1 360"/>
                <a:gd name="f177" fmla="*/ f137 1 356"/>
                <a:gd name="f178" fmla="*/ f138 1 360"/>
                <a:gd name="f179" fmla="*/ f139 1 356"/>
                <a:gd name="f180" fmla="*/ f140 1 360"/>
                <a:gd name="f181" fmla="*/ f141 1 356"/>
                <a:gd name="f182" fmla="*/ f142 1 360"/>
                <a:gd name="f183" fmla="*/ f143 1 356"/>
                <a:gd name="f184" fmla="*/ f144 1 360"/>
                <a:gd name="f185" fmla="*/ f145 1 356"/>
                <a:gd name="f186" fmla="*/ f146 1 360"/>
                <a:gd name="f187" fmla="*/ f147 1 356"/>
                <a:gd name="f188" fmla="*/ f148 1 360"/>
                <a:gd name="f189" fmla="*/ f149 1 356"/>
                <a:gd name="f190" fmla="*/ f150 1 360"/>
                <a:gd name="f191" fmla="*/ f151 1 356"/>
                <a:gd name="f192" fmla="*/ f152 1 360"/>
                <a:gd name="f193" fmla="*/ f153 1 356"/>
                <a:gd name="f194" fmla="*/ f154 1 360"/>
                <a:gd name="f195" fmla="*/ f155 1 356"/>
                <a:gd name="f196" fmla="*/ 0 1 f115"/>
                <a:gd name="f197" fmla="*/ f109 1 f115"/>
                <a:gd name="f198" fmla="*/ 0 1 f116"/>
                <a:gd name="f199" fmla="*/ f110 1 f116"/>
                <a:gd name="f200" fmla="*/ f157 1 f115"/>
                <a:gd name="f201" fmla="*/ f158 1 f116"/>
                <a:gd name="f202" fmla="*/ f159 1 f115"/>
                <a:gd name="f203" fmla="*/ f160 1 f115"/>
                <a:gd name="f204" fmla="*/ f161 1 f116"/>
                <a:gd name="f205" fmla="*/ f162 1 f115"/>
                <a:gd name="f206" fmla="*/ f163 1 f116"/>
                <a:gd name="f207" fmla="*/ f164 1 f115"/>
                <a:gd name="f208" fmla="*/ f165 1 f116"/>
                <a:gd name="f209" fmla="*/ f166 1 f115"/>
                <a:gd name="f210" fmla="*/ f167 1 f116"/>
                <a:gd name="f211" fmla="*/ f168 1 f115"/>
                <a:gd name="f212" fmla="*/ f169 1 f116"/>
                <a:gd name="f213" fmla="*/ f170 1 f115"/>
                <a:gd name="f214" fmla="*/ f171 1 f116"/>
                <a:gd name="f215" fmla="*/ f172 1 f115"/>
                <a:gd name="f216" fmla="*/ f173 1 f116"/>
                <a:gd name="f217" fmla="*/ f174 1 f115"/>
                <a:gd name="f218" fmla="*/ f175 1 f116"/>
                <a:gd name="f219" fmla="*/ f176 1 f115"/>
                <a:gd name="f220" fmla="*/ f177 1 f116"/>
                <a:gd name="f221" fmla="*/ f178 1 f115"/>
                <a:gd name="f222" fmla="*/ f179 1 f116"/>
                <a:gd name="f223" fmla="*/ f180 1 f115"/>
                <a:gd name="f224" fmla="*/ f181 1 f116"/>
                <a:gd name="f225" fmla="*/ f182 1 f115"/>
                <a:gd name="f226" fmla="*/ f183 1 f116"/>
                <a:gd name="f227" fmla="*/ f184 1 f115"/>
                <a:gd name="f228" fmla="*/ f185 1 f116"/>
                <a:gd name="f229" fmla="*/ f186 1 f115"/>
                <a:gd name="f230" fmla="*/ f187 1 f116"/>
                <a:gd name="f231" fmla="*/ f188 1 f115"/>
                <a:gd name="f232" fmla="*/ f189 1 f116"/>
                <a:gd name="f233" fmla="*/ f190 1 f115"/>
                <a:gd name="f234" fmla="*/ f191 1 f116"/>
                <a:gd name="f235" fmla="*/ f192 1 f115"/>
                <a:gd name="f236" fmla="*/ f193 1 f116"/>
                <a:gd name="f237" fmla="*/ f194 1 f115"/>
                <a:gd name="f238" fmla="*/ f195 1 f116"/>
                <a:gd name="f239" fmla="*/ f196 f106 1"/>
                <a:gd name="f240" fmla="*/ f197 f106 1"/>
                <a:gd name="f241" fmla="*/ f199 f107 1"/>
                <a:gd name="f242" fmla="*/ f198 f107 1"/>
                <a:gd name="f243" fmla="*/ f200 f106 1"/>
                <a:gd name="f244" fmla="*/ f201 f107 1"/>
                <a:gd name="f245" fmla="*/ f202 f106 1"/>
                <a:gd name="f246" fmla="*/ f203 f106 1"/>
                <a:gd name="f247" fmla="*/ f204 f107 1"/>
                <a:gd name="f248" fmla="*/ f205 f106 1"/>
                <a:gd name="f249" fmla="*/ f206 f107 1"/>
                <a:gd name="f250" fmla="*/ f207 f106 1"/>
                <a:gd name="f251" fmla="*/ f208 f107 1"/>
                <a:gd name="f252" fmla="*/ f209 f106 1"/>
                <a:gd name="f253" fmla="*/ f210 f107 1"/>
                <a:gd name="f254" fmla="*/ f211 f106 1"/>
                <a:gd name="f255" fmla="*/ f212 f107 1"/>
                <a:gd name="f256" fmla="*/ f213 f106 1"/>
                <a:gd name="f257" fmla="*/ f214 f107 1"/>
                <a:gd name="f258" fmla="*/ f215 f106 1"/>
                <a:gd name="f259" fmla="*/ f216 f107 1"/>
                <a:gd name="f260" fmla="*/ f217 f106 1"/>
                <a:gd name="f261" fmla="*/ f218 f107 1"/>
                <a:gd name="f262" fmla="*/ f219 f106 1"/>
                <a:gd name="f263" fmla="*/ f220 f107 1"/>
                <a:gd name="f264" fmla="*/ f221 f106 1"/>
                <a:gd name="f265" fmla="*/ f222 f107 1"/>
                <a:gd name="f266" fmla="*/ f223 f106 1"/>
                <a:gd name="f267" fmla="*/ f224 f107 1"/>
                <a:gd name="f268" fmla="*/ f225 f106 1"/>
                <a:gd name="f269" fmla="*/ f226 f107 1"/>
                <a:gd name="f270" fmla="*/ f227 f106 1"/>
                <a:gd name="f271" fmla="*/ f228 f107 1"/>
                <a:gd name="f272" fmla="*/ f229 f106 1"/>
                <a:gd name="f273" fmla="*/ f230 f107 1"/>
                <a:gd name="f274" fmla="*/ f231 f106 1"/>
                <a:gd name="f275" fmla="*/ f232 f107 1"/>
                <a:gd name="f276" fmla="*/ f233 f106 1"/>
                <a:gd name="f277" fmla="*/ f234 f107 1"/>
                <a:gd name="f278" fmla="*/ f235 f106 1"/>
                <a:gd name="f279" fmla="*/ f236 f107 1"/>
                <a:gd name="f280" fmla="*/ f237 f106 1"/>
                <a:gd name="f281" fmla="*/ f238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3" y="f244"/>
                </a:cxn>
                <a:cxn ang="f156">
                  <a:pos x="f245" y="f244"/>
                </a:cxn>
                <a:cxn ang="f156">
                  <a:pos x="f246" y="f247"/>
                </a:cxn>
                <a:cxn ang="f156">
                  <a:pos x="f248" y="f249"/>
                </a:cxn>
                <a:cxn ang="f156">
                  <a:pos x="f250" y="f251"/>
                </a:cxn>
                <a:cxn ang="f156">
                  <a:pos x="f252" y="f253"/>
                </a:cxn>
                <a:cxn ang="f156">
                  <a:pos x="f254" y="f255"/>
                </a:cxn>
                <a:cxn ang="f156">
                  <a:pos x="f256" y="f257"/>
                </a:cxn>
                <a:cxn ang="f156">
                  <a:pos x="f258" y="f259"/>
                </a:cxn>
                <a:cxn ang="f156">
                  <a:pos x="f260" y="f261"/>
                </a:cxn>
                <a:cxn ang="f156">
                  <a:pos x="f262" y="f263"/>
                </a:cxn>
                <a:cxn ang="f156">
                  <a:pos x="f264" y="f265"/>
                </a:cxn>
                <a:cxn ang="f156">
                  <a:pos x="f266" y="f267"/>
                </a:cxn>
                <a:cxn ang="f156">
                  <a:pos x="f243" y="f244"/>
                </a:cxn>
                <a:cxn ang="f156">
                  <a:pos x="f268" y="f269"/>
                </a:cxn>
                <a:cxn ang="f156">
                  <a:pos x="f270" y="f271"/>
                </a:cxn>
                <a:cxn ang="f156">
                  <a:pos x="f272" y="f273"/>
                </a:cxn>
                <a:cxn ang="f156">
                  <a:pos x="f274" y="f275"/>
                </a:cxn>
                <a:cxn ang="f156">
                  <a:pos x="f268" y="f269"/>
                </a:cxn>
                <a:cxn ang="f156">
                  <a:pos x="f276" y="f277"/>
                </a:cxn>
                <a:cxn ang="f156">
                  <a:pos x="f276" y="f269"/>
                </a:cxn>
                <a:cxn ang="f156">
                  <a:pos x="f278" y="f279"/>
                </a:cxn>
                <a:cxn ang="f156">
                  <a:pos x="f280" y="f281"/>
                </a:cxn>
                <a:cxn ang="f156">
                  <a:pos x="f276" y="f277"/>
                </a:cxn>
              </a:cxnLst>
              <a:rect l="f239" t="f242" r="f240" b="f241"/>
              <a:pathLst>
                <a:path w="360" h="356">
                  <a:moveTo>
                    <a:pt x="f8" y="f9"/>
                  </a:moveTo>
                  <a:cubicBezTo>
                    <a:pt x="f10" y="f11"/>
                    <a:pt x="f12" y="f6"/>
                    <a:pt x="f13" y="f9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5" y="f26"/>
                    <a:pt x="f2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28"/>
                    <a:pt x="f43" y="f7"/>
                    <a:pt x="f44" y="f45"/>
                  </a:cubicBezTo>
                  <a:cubicBezTo>
                    <a:pt x="f46" y="f47"/>
                    <a:pt x="f23" y="f48"/>
                    <a:pt x="f49" y="f48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6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11"/>
                    <a:pt x="f8" y="f74"/>
                    <a:pt x="f8" y="f9"/>
                  </a:cubicBezTo>
                  <a:close/>
                  <a:moveTo>
                    <a:pt x="f26" y="f75"/>
                  </a:moveTo>
                  <a:cubicBezTo>
                    <a:pt x="f76" y="f77"/>
                    <a:pt x="f76" y="f78"/>
                    <a:pt x="f79" y="f26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23" y="f86"/>
                    <a:pt x="f87" y="f88"/>
                    <a:pt x="f89" y="f42"/>
                  </a:cubicBezTo>
                  <a:cubicBezTo>
                    <a:pt x="f90" y="f91"/>
                    <a:pt x="f92" y="f93"/>
                    <a:pt x="f26" y="f75"/>
                  </a:cubicBezTo>
                  <a:close/>
                  <a:moveTo>
                    <a:pt x="f94" y="f95"/>
                  </a:moveTo>
                  <a:cubicBezTo>
                    <a:pt x="f96" y="f83"/>
                    <a:pt x="f40" y="f97"/>
                    <a:pt x="f94" y="f75"/>
                  </a:cubicBezTo>
                  <a:cubicBezTo>
                    <a:pt x="f98" y="f93"/>
                    <a:pt x="f99" y="f91"/>
                    <a:pt x="f38" y="f57"/>
                  </a:cubicBezTo>
                  <a:cubicBezTo>
                    <a:pt x="f100" y="f86"/>
                    <a:pt x="f100" y="f85"/>
                    <a:pt x="f101" y="f3"/>
                  </a:cubicBezTo>
                  <a:cubicBezTo>
                    <a:pt x="f102" y="f58"/>
                    <a:pt x="f103" y="f104"/>
                    <a:pt x="f94" y="f95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CFF52495-A8C1-4EF6-AE3C-F7A96588261B}"/>
                </a:ext>
              </a:extLst>
            </p:cNvPr>
            <p:cNvSpPr/>
            <p:nvPr/>
          </p:nvSpPr>
          <p:spPr>
            <a:xfrm>
              <a:off x="4460872" y="2781303"/>
              <a:ext cx="190496" cy="2174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0"/>
                <a:gd name="f7" fmla="val 194"/>
                <a:gd name="f8" fmla="val 2"/>
                <a:gd name="f9" fmla="val 124"/>
                <a:gd name="f10" fmla="val 87"/>
                <a:gd name="f11" fmla="val 17"/>
                <a:gd name="f12" fmla="val 62"/>
                <a:gd name="f13" fmla="val 42"/>
                <a:gd name="f14" fmla="val 84"/>
                <a:gd name="f15" fmla="val 7"/>
                <a:gd name="f16" fmla="val 73"/>
                <a:gd name="f17" fmla="val 121"/>
                <a:gd name="f18" fmla="val 43"/>
                <a:gd name="f19" fmla="val 154"/>
                <a:gd name="f20" fmla="val 108"/>
                <a:gd name="f21" fmla="val 152"/>
                <a:gd name="f22" fmla="val 142"/>
                <a:gd name="f23" fmla="val 186"/>
                <a:gd name="f24" fmla="val 118"/>
                <a:gd name="f25" fmla="val 193"/>
                <a:gd name="f26" fmla="val 88"/>
                <a:gd name="f27" fmla="val 173"/>
                <a:gd name="f28" fmla="val 83"/>
                <a:gd name="f29" fmla="val 80"/>
                <a:gd name="f30" fmla="val 168"/>
                <a:gd name="f31" fmla="val 74"/>
                <a:gd name="f32" fmla="val 171"/>
                <a:gd name="f33" fmla="val 35"/>
                <a:gd name="f34" fmla="val 6"/>
                <a:gd name="f35" fmla="val 178"/>
                <a:gd name="f36" fmla="val 133"/>
                <a:gd name="f37" fmla="val 129"/>
                <a:gd name="f38" fmla="val 125"/>
                <a:gd name="f39" fmla="+- 0 0 -90"/>
                <a:gd name="f40" fmla="*/ f3 1 170"/>
                <a:gd name="f41" fmla="*/ f4 1 194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70"/>
                <a:gd name="f50" fmla="*/ f46 1 194"/>
                <a:gd name="f51" fmla="*/ 2 f47 1"/>
                <a:gd name="f52" fmla="*/ 124 f46 1"/>
                <a:gd name="f53" fmla="*/ 42 f47 1"/>
                <a:gd name="f54" fmla="*/ 42 f46 1"/>
                <a:gd name="f55" fmla="*/ 121 f47 1"/>
                <a:gd name="f56" fmla="*/ 43 f46 1"/>
                <a:gd name="f57" fmla="*/ 154 f47 1"/>
                <a:gd name="f58" fmla="*/ 152 f46 1"/>
                <a:gd name="f59" fmla="*/ 88 f47 1"/>
                <a:gd name="f60" fmla="*/ 173 f46 1"/>
                <a:gd name="f61" fmla="*/ 74 f47 1"/>
                <a:gd name="f62" fmla="*/ 171 f46 1"/>
                <a:gd name="f63" fmla="*/ 133 f46 1"/>
                <a:gd name="f64" fmla="+- f48 0 f1"/>
                <a:gd name="f65" fmla="*/ f51 1 170"/>
                <a:gd name="f66" fmla="*/ f52 1 194"/>
                <a:gd name="f67" fmla="*/ f53 1 170"/>
                <a:gd name="f68" fmla="*/ f54 1 194"/>
                <a:gd name="f69" fmla="*/ f55 1 170"/>
                <a:gd name="f70" fmla="*/ f56 1 194"/>
                <a:gd name="f71" fmla="*/ f57 1 170"/>
                <a:gd name="f72" fmla="*/ f58 1 194"/>
                <a:gd name="f73" fmla="*/ f59 1 170"/>
                <a:gd name="f74" fmla="*/ f60 1 194"/>
                <a:gd name="f75" fmla="*/ f61 1 170"/>
                <a:gd name="f76" fmla="*/ f62 1 194"/>
                <a:gd name="f77" fmla="*/ f63 1 194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49"/>
                <a:gd name="f91" fmla="*/ f74 1 f50"/>
                <a:gd name="f92" fmla="*/ f75 1 f49"/>
                <a:gd name="f93" fmla="*/ f76 1 f50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0 1"/>
                <a:gd name="f108" fmla="*/ f91 f41 1"/>
                <a:gd name="f109" fmla="*/ f92 f40 1"/>
                <a:gd name="f110" fmla="*/ f93 f41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7" y="f108"/>
                </a:cxn>
                <a:cxn ang="f64">
                  <a:pos x="f109" y="f110"/>
                </a:cxn>
                <a:cxn ang="f64">
                  <a:pos x="f99" y="f111"/>
                </a:cxn>
                <a:cxn ang="f64">
                  <a:pos x="f99" y="f100"/>
                </a:cxn>
              </a:cxnLst>
              <a:rect l="f95" t="f98" r="f96" b="f97"/>
              <a:pathLst>
                <a:path w="170" h="194">
                  <a:moveTo>
                    <a:pt x="f8" y="f9"/>
                  </a:moveTo>
                  <a:cubicBezTo>
                    <a:pt x="f5" y="f10"/>
                    <a:pt x="f11" y="f12"/>
                    <a:pt x="f13" y="f13"/>
                  </a:cubicBezTo>
                  <a:cubicBezTo>
                    <a:pt x="f14" y="f15"/>
                    <a:pt x="f16" y="f5"/>
                    <a:pt x="f17" y="f18"/>
                  </a:cubicBezTo>
                  <a:cubicBezTo>
                    <a:pt x="f19" y="f16"/>
                    <a:pt x="f6" y="f20"/>
                    <a:pt x="f19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6"/>
                    <a:pt x="f29" y="f30"/>
                    <a:pt x="f31" y="f32"/>
                  </a:cubicBezTo>
                  <a:cubicBezTo>
                    <a:pt x="f33" y="f7"/>
                    <a:pt x="f34" y="f35"/>
                    <a:pt x="f8" y="f36"/>
                  </a:cubicBezTo>
                  <a:cubicBezTo>
                    <a:pt x="f8" y="f37"/>
                    <a:pt x="f8" y="f38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56F4449-966F-4D69-90D9-ECE8354200A5}"/>
                </a:ext>
              </a:extLst>
            </p:cNvPr>
            <p:cNvSpPr/>
            <p:nvPr/>
          </p:nvSpPr>
          <p:spPr>
            <a:xfrm>
              <a:off x="4152903" y="2438403"/>
              <a:ext cx="317497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2"/>
                <a:gd name="f7" fmla="val 78"/>
                <a:gd name="f8" fmla="val 9"/>
                <a:gd name="f9" fmla="val 61"/>
                <a:gd name="f10" fmla="val 23"/>
                <a:gd name="f11" fmla="val 51"/>
                <a:gd name="f12" fmla="val 39"/>
                <a:gd name="f13" fmla="val 42"/>
                <a:gd name="f14" fmla="val 108"/>
                <a:gd name="f15" fmla="val 3"/>
                <a:gd name="f16" fmla="val 181"/>
                <a:gd name="f17" fmla="val 257"/>
                <a:gd name="f18" fmla="val 19"/>
                <a:gd name="f19" fmla="val 269"/>
                <a:gd name="f20" fmla="val 22"/>
                <a:gd name="f21" fmla="val 28"/>
                <a:gd name="f22" fmla="val 277"/>
                <a:gd name="f23" fmla="val 43"/>
                <a:gd name="f24" fmla="val 273"/>
                <a:gd name="f25" fmla="val 57"/>
                <a:gd name="f26" fmla="val 260"/>
                <a:gd name="f27" fmla="val 59"/>
                <a:gd name="f28" fmla="val 247"/>
                <a:gd name="f29" fmla="val 56"/>
                <a:gd name="f30" fmla="val 190"/>
                <a:gd name="f31" fmla="val 44"/>
                <a:gd name="f32" fmla="val 133"/>
                <a:gd name="f33" fmla="val 37"/>
                <a:gd name="f34" fmla="val 76"/>
                <a:gd name="f35" fmla="val 50"/>
                <a:gd name="f36" fmla="val 25"/>
                <a:gd name="f37" fmla="val 67"/>
                <a:gd name="f38" fmla="+- 0 0 -90"/>
                <a:gd name="f39" fmla="*/ f3 1 282"/>
                <a:gd name="f40" fmla="*/ f4 1 78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282"/>
                <a:gd name="f49" fmla="*/ f45 1 78"/>
                <a:gd name="f50" fmla="*/ 0 f46 1"/>
                <a:gd name="f51" fmla="*/ 78 f45 1"/>
                <a:gd name="f52" fmla="*/ 39 f46 1"/>
                <a:gd name="f53" fmla="*/ 42 f45 1"/>
                <a:gd name="f54" fmla="*/ 257 f46 1"/>
                <a:gd name="f55" fmla="*/ 19 f45 1"/>
                <a:gd name="f56" fmla="*/ 277 f46 1"/>
                <a:gd name="f57" fmla="*/ 43 f45 1"/>
                <a:gd name="f58" fmla="*/ 247 f46 1"/>
                <a:gd name="f59" fmla="*/ 56 f45 1"/>
                <a:gd name="f60" fmla="*/ 76 f46 1"/>
                <a:gd name="f61" fmla="*/ 51 f45 1"/>
                <a:gd name="f62" fmla="+- f47 0 f1"/>
                <a:gd name="f63" fmla="*/ f50 1 282"/>
                <a:gd name="f64" fmla="*/ f51 1 78"/>
                <a:gd name="f65" fmla="*/ f52 1 282"/>
                <a:gd name="f66" fmla="*/ f53 1 78"/>
                <a:gd name="f67" fmla="*/ f54 1 282"/>
                <a:gd name="f68" fmla="*/ f55 1 78"/>
                <a:gd name="f69" fmla="*/ f56 1 282"/>
                <a:gd name="f70" fmla="*/ f57 1 78"/>
                <a:gd name="f71" fmla="*/ f58 1 282"/>
                <a:gd name="f72" fmla="*/ f59 1 78"/>
                <a:gd name="f73" fmla="*/ f60 1 282"/>
                <a:gd name="f74" fmla="*/ f61 1 78"/>
                <a:gd name="f75" fmla="*/ 0 1 f48"/>
                <a:gd name="f76" fmla="*/ f42 1 f48"/>
                <a:gd name="f77" fmla="*/ 0 1 f49"/>
                <a:gd name="f78" fmla="*/ f43 1 f49"/>
                <a:gd name="f79" fmla="*/ f63 1 f48"/>
                <a:gd name="f80" fmla="*/ f64 1 f49"/>
                <a:gd name="f81" fmla="*/ f65 1 f48"/>
                <a:gd name="f82" fmla="*/ f66 1 f49"/>
                <a:gd name="f83" fmla="*/ f67 1 f48"/>
                <a:gd name="f84" fmla="*/ f68 1 f49"/>
                <a:gd name="f85" fmla="*/ f69 1 f48"/>
                <a:gd name="f86" fmla="*/ f70 1 f49"/>
                <a:gd name="f87" fmla="*/ f71 1 f48"/>
                <a:gd name="f88" fmla="*/ f72 1 f49"/>
                <a:gd name="f89" fmla="*/ f73 1 f48"/>
                <a:gd name="f90" fmla="*/ f74 1 f49"/>
                <a:gd name="f91" fmla="*/ f75 f39 1"/>
                <a:gd name="f92" fmla="*/ f76 f39 1"/>
                <a:gd name="f93" fmla="*/ f78 f40 1"/>
                <a:gd name="f94" fmla="*/ f77 f40 1"/>
                <a:gd name="f95" fmla="*/ f79 f39 1"/>
                <a:gd name="f96" fmla="*/ f80 f40 1"/>
                <a:gd name="f97" fmla="*/ f81 f39 1"/>
                <a:gd name="f98" fmla="*/ f82 f40 1"/>
                <a:gd name="f99" fmla="*/ f83 f39 1"/>
                <a:gd name="f100" fmla="*/ f84 f40 1"/>
                <a:gd name="f101" fmla="*/ f85 f39 1"/>
                <a:gd name="f102" fmla="*/ f86 f40 1"/>
                <a:gd name="f103" fmla="*/ f87 f39 1"/>
                <a:gd name="f104" fmla="*/ f88 f40 1"/>
                <a:gd name="f105" fmla="*/ f89 f39 1"/>
                <a:gd name="f106" fmla="*/ f9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95" y="f96"/>
                </a:cxn>
              </a:cxnLst>
              <a:rect l="f91" t="f94" r="f92" b="f93"/>
              <a:pathLst>
                <a:path w="282" h="78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5"/>
                    <a:pt x="f17" y="f18"/>
                  </a:cubicBezTo>
                  <a:cubicBezTo>
                    <a:pt x="f19" y="f20"/>
                    <a:pt x="f6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11"/>
                  </a:cubicBezTo>
                  <a:cubicBezTo>
                    <a:pt x="f35" y="f25"/>
                    <a:pt x="f36" y="f37"/>
                    <a:pt x="f5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7C889FDB-26CF-4554-8FC0-410CBF3CBCB6}"/>
                </a:ext>
              </a:extLst>
            </p:cNvPr>
            <p:cNvSpPr/>
            <p:nvPr/>
          </p:nvSpPr>
          <p:spPr>
            <a:xfrm>
              <a:off x="4632322" y="2436811"/>
              <a:ext cx="319089" cy="93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3"/>
                <a:gd name="f7" fmla="val 83"/>
                <a:gd name="f8" fmla="val 232"/>
                <a:gd name="f9" fmla="val 53"/>
                <a:gd name="f10" fmla="val 43"/>
                <a:gd name="f11" fmla="val 125"/>
                <a:gd name="f12" fmla="val 44"/>
                <a:gd name="f13" fmla="val 94"/>
                <a:gd name="f14" fmla="val 45"/>
                <a:gd name="f15" fmla="val 63"/>
                <a:gd name="f16" fmla="val 51"/>
                <a:gd name="f17" fmla="val 32"/>
                <a:gd name="f18" fmla="val 57"/>
                <a:gd name="f19" fmla="val 19"/>
                <a:gd name="f20" fmla="val 60"/>
                <a:gd name="f21" fmla="val 7"/>
                <a:gd name="f22" fmla="val 3"/>
                <a:gd name="f23" fmla="val 30"/>
                <a:gd name="f24" fmla="val 10"/>
                <a:gd name="f25" fmla="val 24"/>
                <a:gd name="f26" fmla="val 21"/>
                <a:gd name="f27" fmla="val 109"/>
                <a:gd name="f28" fmla="val 192"/>
                <a:gd name="f29" fmla="val 2"/>
                <a:gd name="f30" fmla="val 267"/>
                <a:gd name="f31" fmla="val 61"/>
                <a:gd name="f32" fmla="val 273"/>
                <a:gd name="f33" fmla="val 66"/>
                <a:gd name="f34" fmla="val 280"/>
                <a:gd name="f35" fmla="val 70"/>
                <a:gd name="f36" fmla="+- 0 0 -90"/>
                <a:gd name="f37" fmla="*/ f3 1 283"/>
                <a:gd name="f38" fmla="*/ f4 1 8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283"/>
                <a:gd name="f47" fmla="*/ f43 1 83"/>
                <a:gd name="f48" fmla="*/ 283 f44 1"/>
                <a:gd name="f49" fmla="*/ 83 f43 1"/>
                <a:gd name="f50" fmla="*/ 125 f44 1"/>
                <a:gd name="f51" fmla="*/ 44 f43 1"/>
                <a:gd name="f52" fmla="*/ 32 f44 1"/>
                <a:gd name="f53" fmla="*/ 57 f43 1"/>
                <a:gd name="f54" fmla="*/ 3 f44 1"/>
                <a:gd name="f55" fmla="*/ 43 f43 1"/>
                <a:gd name="f56" fmla="*/ 21 f44 1"/>
                <a:gd name="f57" fmla="*/ 21 f43 1"/>
                <a:gd name="f58" fmla="*/ 267 f44 1"/>
                <a:gd name="f59" fmla="*/ 61 f43 1"/>
                <a:gd name="f60" fmla="+- f45 0 f1"/>
                <a:gd name="f61" fmla="*/ f48 1 283"/>
                <a:gd name="f62" fmla="*/ f49 1 83"/>
                <a:gd name="f63" fmla="*/ f50 1 283"/>
                <a:gd name="f64" fmla="*/ f51 1 83"/>
                <a:gd name="f65" fmla="*/ f52 1 283"/>
                <a:gd name="f66" fmla="*/ f53 1 83"/>
                <a:gd name="f67" fmla="*/ f54 1 283"/>
                <a:gd name="f68" fmla="*/ f55 1 83"/>
                <a:gd name="f69" fmla="*/ f56 1 283"/>
                <a:gd name="f70" fmla="*/ f57 1 83"/>
                <a:gd name="f71" fmla="*/ f58 1 283"/>
                <a:gd name="f72" fmla="*/ f59 1 83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283" h="83">
                  <a:moveTo>
                    <a:pt x="f6" y="f7"/>
                  </a:moveTo>
                  <a:cubicBezTo>
                    <a:pt x="f8" y="f9"/>
                    <a:pt x="f2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18"/>
                    <a:pt x="f22" y="f10"/>
                  </a:cubicBezTo>
                  <a:cubicBezTo>
                    <a:pt x="f5" y="f23"/>
                    <a:pt x="f24" y="f25"/>
                    <a:pt x="f26" y="f26"/>
                  </a:cubicBezTo>
                  <a:cubicBezTo>
                    <a:pt x="f27" y="f5"/>
                    <a:pt x="f28" y="f29"/>
                    <a:pt x="f30" y="f31"/>
                  </a:cubicBezTo>
                  <a:cubicBezTo>
                    <a:pt x="f32" y="f33"/>
                    <a:pt x="f34" y="f35"/>
                    <a:pt x="f6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4259127A-2E6F-4247-8BB3-6C8BB73E592E}"/>
                </a:ext>
              </a:extLst>
            </p:cNvPr>
            <p:cNvSpPr/>
            <p:nvPr/>
          </p:nvSpPr>
          <p:spPr>
            <a:xfrm>
              <a:off x="4492620" y="2482852"/>
              <a:ext cx="112708" cy="112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99"/>
                <a:gd name="f8" fmla="val 45"/>
                <a:gd name="f9" fmla="val 65"/>
                <a:gd name="f10" fmla="val 73"/>
                <a:gd name="f11" fmla="val 54"/>
                <a:gd name="f12" fmla="val 98"/>
                <a:gd name="f13" fmla="val 34"/>
                <a:gd name="f14" fmla="val 97"/>
                <a:gd name="f15" fmla="val 20"/>
                <a:gd name="f16" fmla="val 81"/>
                <a:gd name="f17" fmla="val 9"/>
                <a:gd name="f18" fmla="val 52"/>
                <a:gd name="f19" fmla="val 1"/>
                <a:gd name="f20" fmla="val 37"/>
                <a:gd name="f21" fmla="val 11"/>
                <a:gd name="f22" fmla="val 24"/>
                <a:gd name="f23" fmla="val 15"/>
                <a:gd name="f24" fmla="val 17"/>
                <a:gd name="f25" fmla="val 10"/>
                <a:gd name="f26" fmla="val 30"/>
                <a:gd name="f27" fmla="val 13"/>
                <a:gd name="f28" fmla="val 51"/>
                <a:gd name="f29" fmla="val 25"/>
                <a:gd name="f30" fmla="val 77"/>
                <a:gd name="f31" fmla="val 94"/>
                <a:gd name="f32" fmla="+- 0 0 -90"/>
                <a:gd name="f33" fmla="*/ f3 1 101"/>
                <a:gd name="f34" fmla="*/ f4 1 99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101"/>
                <a:gd name="f43" fmla="*/ f39 1 99"/>
                <a:gd name="f44" fmla="*/ 101 f40 1"/>
                <a:gd name="f45" fmla="*/ 45 f39 1"/>
                <a:gd name="f46" fmla="*/ 54 f40 1"/>
                <a:gd name="f47" fmla="*/ 98 f39 1"/>
                <a:gd name="f48" fmla="*/ 9 f40 1"/>
                <a:gd name="f49" fmla="*/ 65 f39 1"/>
                <a:gd name="f50" fmla="*/ 11 f40 1"/>
                <a:gd name="f51" fmla="*/ 24 f39 1"/>
                <a:gd name="f52" fmla="*/ 30 f40 1"/>
                <a:gd name="f53" fmla="*/ 13 f39 1"/>
                <a:gd name="f54" fmla="*/ 94 f40 1"/>
                <a:gd name="f55" fmla="+- f41 0 f1"/>
                <a:gd name="f56" fmla="*/ f44 1 101"/>
                <a:gd name="f57" fmla="*/ f45 1 99"/>
                <a:gd name="f58" fmla="*/ f46 1 101"/>
                <a:gd name="f59" fmla="*/ f47 1 99"/>
                <a:gd name="f60" fmla="*/ f48 1 101"/>
                <a:gd name="f61" fmla="*/ f49 1 99"/>
                <a:gd name="f62" fmla="*/ f50 1 101"/>
                <a:gd name="f63" fmla="*/ f51 1 99"/>
                <a:gd name="f64" fmla="*/ f52 1 101"/>
                <a:gd name="f65" fmla="*/ f53 1 99"/>
                <a:gd name="f66" fmla="*/ f54 1 101"/>
                <a:gd name="f67" fmla="*/ 0 1 f42"/>
                <a:gd name="f68" fmla="*/ f36 1 f42"/>
                <a:gd name="f69" fmla="*/ 0 1 f43"/>
                <a:gd name="f70" fmla="*/ f37 1 f43"/>
                <a:gd name="f71" fmla="*/ f56 1 f42"/>
                <a:gd name="f72" fmla="*/ f57 1 f43"/>
                <a:gd name="f73" fmla="*/ f58 1 f42"/>
                <a:gd name="f74" fmla="*/ f59 1 f43"/>
                <a:gd name="f75" fmla="*/ f60 1 f42"/>
                <a:gd name="f76" fmla="*/ f61 1 f43"/>
                <a:gd name="f77" fmla="*/ f62 1 f42"/>
                <a:gd name="f78" fmla="*/ f63 1 f43"/>
                <a:gd name="f79" fmla="*/ f64 1 f42"/>
                <a:gd name="f80" fmla="*/ f65 1 f43"/>
                <a:gd name="f81" fmla="*/ f66 1 f42"/>
                <a:gd name="f82" fmla="*/ f67 f33 1"/>
                <a:gd name="f83" fmla="*/ f68 f33 1"/>
                <a:gd name="f84" fmla="*/ f70 f34 1"/>
                <a:gd name="f85" fmla="*/ f69 f34 1"/>
                <a:gd name="f86" fmla="*/ f71 f33 1"/>
                <a:gd name="f87" fmla="*/ f72 f34 1"/>
                <a:gd name="f88" fmla="*/ f73 f33 1"/>
                <a:gd name="f89" fmla="*/ f74 f34 1"/>
                <a:gd name="f90" fmla="*/ f75 f33 1"/>
                <a:gd name="f91" fmla="*/ f76 f34 1"/>
                <a:gd name="f92" fmla="*/ f77 f33 1"/>
                <a:gd name="f93" fmla="*/ f78 f34 1"/>
                <a:gd name="f94" fmla="*/ f79 f33 1"/>
                <a:gd name="f95" fmla="*/ f80 f34 1"/>
                <a:gd name="f96" fmla="*/ f8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6" y="f87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3"/>
                </a:cxn>
                <a:cxn ang="f55">
                  <a:pos x="f86" y="f87"/>
                </a:cxn>
              </a:cxnLst>
              <a:rect l="f82" t="f85" r="f83" b="f84"/>
              <a:pathLst>
                <a:path w="101" h="99">
                  <a:moveTo>
                    <a:pt x="f6" y="f8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13" y="f14"/>
                    <a:pt x="f15" y="f16"/>
                    <a:pt x="f17" y="f9"/>
                  </a:cubicBezTo>
                  <a:cubicBezTo>
                    <a:pt x="f5" y="f18"/>
                    <a:pt x="f19" y="f20"/>
                    <a:pt x="f21" y="f22"/>
                  </a:cubicBezTo>
                  <a:cubicBezTo>
                    <a:pt x="f23" y="f24"/>
                    <a:pt x="f22" y="f25"/>
                    <a:pt x="f26" y="f27"/>
                  </a:cubicBezTo>
                  <a:cubicBezTo>
                    <a:pt x="f28" y="f29"/>
                    <a:pt x="f30" y="f5"/>
                    <a:pt x="f31" y="f22"/>
                  </a:cubicBezTo>
                  <a:cubicBezTo>
                    <a:pt x="f7" y="f26"/>
                    <a:pt x="f6" y="f20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5FA15921-ABBC-4894-B76A-B7E7E112CBF9}"/>
                </a:ext>
              </a:extLst>
            </p:cNvPr>
            <p:cNvSpPr/>
            <p:nvPr/>
          </p:nvSpPr>
          <p:spPr>
            <a:xfrm>
              <a:off x="4578345" y="2327276"/>
              <a:ext cx="155576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"/>
                <a:gd name="f7" fmla="val 74"/>
                <a:gd name="f8" fmla="val 26"/>
                <a:gd name="f9" fmla="val 30"/>
                <a:gd name="f10" fmla="val 48"/>
                <a:gd name="f11" fmla="val 34"/>
                <a:gd name="f12" fmla="val 54"/>
                <a:gd name="f13" fmla="val 50"/>
                <a:gd name="f14" fmla="val 49"/>
                <a:gd name="f15" fmla="val 63"/>
                <a:gd name="f16" fmla="val 45"/>
                <a:gd name="f17" fmla="val 76"/>
                <a:gd name="f18" fmla="val 38"/>
                <a:gd name="f19" fmla="val 89"/>
                <a:gd name="f20" fmla="val 33"/>
                <a:gd name="f21" fmla="val 107"/>
                <a:gd name="f22" fmla="val 27"/>
                <a:gd name="f23" fmla="val 125"/>
                <a:gd name="f24" fmla="val 28"/>
                <a:gd name="f25" fmla="val 47"/>
                <a:gd name="f26" fmla="val 112"/>
                <a:gd name="f27" fmla="val 39"/>
                <a:gd name="f28" fmla="val 91"/>
                <a:gd name="f29" fmla="val 52"/>
                <a:gd name="f30" fmla="val 70"/>
                <a:gd name="f31" fmla="val 62"/>
                <a:gd name="f32" fmla="val 69"/>
                <a:gd name="f33" fmla="val 22"/>
                <a:gd name="f34" fmla="val 64"/>
                <a:gd name="f35" fmla="val 6"/>
                <a:gd name="f36" fmla="val 55"/>
                <a:gd name="f37" fmla="val 36"/>
                <a:gd name="f38" fmla="val 8"/>
                <a:gd name="f39" fmla="val 21"/>
                <a:gd name="f40" fmla="val 16"/>
                <a:gd name="f41" fmla="val 7"/>
                <a:gd name="f42" fmla="val 11"/>
                <a:gd name="f43" fmla="val 17"/>
                <a:gd name="f44" fmla="val 61"/>
                <a:gd name="f45" fmla="val 58"/>
                <a:gd name="f46" fmla="val 51"/>
                <a:gd name="f47" fmla="val 41"/>
                <a:gd name="f48" fmla="val 43"/>
                <a:gd name="f49" fmla="val 44"/>
                <a:gd name="f50" fmla="val 40"/>
                <a:gd name="f51" fmla="val 31"/>
                <a:gd name="f52" fmla="val 32"/>
                <a:gd name="f53" fmla="+- 0 0 -90"/>
                <a:gd name="f54" fmla="*/ f3 1 138"/>
                <a:gd name="f55" fmla="*/ f4 1 74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38"/>
                <a:gd name="f64" fmla="*/ f60 1 74"/>
                <a:gd name="f65" fmla="*/ 26 f61 1"/>
                <a:gd name="f66" fmla="*/ 30 f60 1"/>
                <a:gd name="f67" fmla="*/ 50 f61 1"/>
                <a:gd name="f68" fmla="*/ 49 f60 1"/>
                <a:gd name="f69" fmla="*/ 89 f61 1"/>
                <a:gd name="f70" fmla="*/ 33 f60 1"/>
                <a:gd name="f71" fmla="*/ 138 f61 1"/>
                <a:gd name="f72" fmla="*/ 47 f60 1"/>
                <a:gd name="f73" fmla="*/ 70 f61 1"/>
                <a:gd name="f74" fmla="*/ 62 f60 1"/>
                <a:gd name="f75" fmla="*/ 22 f61 1"/>
                <a:gd name="f76" fmla="*/ 64 f60 1"/>
                <a:gd name="f77" fmla="*/ 8 f61 1"/>
                <a:gd name="f78" fmla="*/ 21 f60 1"/>
                <a:gd name="f79" fmla="*/ 47 f61 1"/>
                <a:gd name="f80" fmla="*/ 7 f60 1"/>
                <a:gd name="f81" fmla="*/ 61 f61 1"/>
                <a:gd name="f82" fmla="*/ 27 f60 1"/>
                <a:gd name="f83" fmla="*/ 51 f61 1"/>
                <a:gd name="f84" fmla="*/ 41 f60 1"/>
                <a:gd name="f85" fmla="*/ 31 f61 1"/>
                <a:gd name="f86" fmla="+- f62 0 f1"/>
                <a:gd name="f87" fmla="*/ f65 1 138"/>
                <a:gd name="f88" fmla="*/ f66 1 74"/>
                <a:gd name="f89" fmla="*/ f67 1 138"/>
                <a:gd name="f90" fmla="*/ f68 1 74"/>
                <a:gd name="f91" fmla="*/ f69 1 138"/>
                <a:gd name="f92" fmla="*/ f70 1 74"/>
                <a:gd name="f93" fmla="*/ f71 1 138"/>
                <a:gd name="f94" fmla="*/ f72 1 74"/>
                <a:gd name="f95" fmla="*/ f73 1 138"/>
                <a:gd name="f96" fmla="*/ f74 1 74"/>
                <a:gd name="f97" fmla="*/ f75 1 138"/>
                <a:gd name="f98" fmla="*/ f76 1 74"/>
                <a:gd name="f99" fmla="*/ f77 1 138"/>
                <a:gd name="f100" fmla="*/ f78 1 74"/>
                <a:gd name="f101" fmla="*/ f79 1 138"/>
                <a:gd name="f102" fmla="*/ f80 1 74"/>
                <a:gd name="f103" fmla="*/ f81 1 138"/>
                <a:gd name="f104" fmla="*/ f82 1 74"/>
                <a:gd name="f105" fmla="*/ f83 1 138"/>
                <a:gd name="f106" fmla="*/ f84 1 74"/>
                <a:gd name="f107" fmla="*/ f85 1 138"/>
                <a:gd name="f108" fmla="*/ 0 1 f63"/>
                <a:gd name="f109" fmla="*/ f57 1 f63"/>
                <a:gd name="f110" fmla="*/ 0 1 f64"/>
                <a:gd name="f111" fmla="*/ f58 1 f64"/>
                <a:gd name="f112" fmla="*/ f87 1 f63"/>
                <a:gd name="f113" fmla="*/ f88 1 f64"/>
                <a:gd name="f114" fmla="*/ f89 1 f63"/>
                <a:gd name="f115" fmla="*/ f90 1 f64"/>
                <a:gd name="f116" fmla="*/ f91 1 f63"/>
                <a:gd name="f117" fmla="*/ f92 1 f64"/>
                <a:gd name="f118" fmla="*/ f93 1 f63"/>
                <a:gd name="f119" fmla="*/ f94 1 f64"/>
                <a:gd name="f120" fmla="*/ f95 1 f63"/>
                <a:gd name="f121" fmla="*/ f96 1 f64"/>
                <a:gd name="f122" fmla="*/ f97 1 f63"/>
                <a:gd name="f123" fmla="*/ f98 1 f64"/>
                <a:gd name="f124" fmla="*/ f99 1 f63"/>
                <a:gd name="f125" fmla="*/ f100 1 f64"/>
                <a:gd name="f126" fmla="*/ f101 1 f63"/>
                <a:gd name="f127" fmla="*/ f102 1 f64"/>
                <a:gd name="f128" fmla="*/ f103 1 f63"/>
                <a:gd name="f129" fmla="*/ f104 1 f64"/>
                <a:gd name="f130" fmla="*/ f105 1 f63"/>
                <a:gd name="f131" fmla="*/ f106 1 f64"/>
                <a:gd name="f132" fmla="*/ f107 1 f63"/>
                <a:gd name="f133" fmla="*/ f108 f54 1"/>
                <a:gd name="f134" fmla="*/ f109 f54 1"/>
                <a:gd name="f135" fmla="*/ f111 f55 1"/>
                <a:gd name="f136" fmla="*/ f110 f55 1"/>
                <a:gd name="f137" fmla="*/ f112 f54 1"/>
                <a:gd name="f138" fmla="*/ f113 f55 1"/>
                <a:gd name="f139" fmla="*/ f114 f54 1"/>
                <a:gd name="f140" fmla="*/ f115 f55 1"/>
                <a:gd name="f141" fmla="*/ f116 f54 1"/>
                <a:gd name="f142" fmla="*/ f117 f55 1"/>
                <a:gd name="f143" fmla="*/ f118 f54 1"/>
                <a:gd name="f144" fmla="*/ f119 f55 1"/>
                <a:gd name="f145" fmla="*/ f120 f54 1"/>
                <a:gd name="f146" fmla="*/ f121 f55 1"/>
                <a:gd name="f147" fmla="*/ f122 f54 1"/>
                <a:gd name="f148" fmla="*/ f123 f55 1"/>
                <a:gd name="f149" fmla="*/ f124 f54 1"/>
                <a:gd name="f150" fmla="*/ f125 f55 1"/>
                <a:gd name="f151" fmla="*/ f126 f54 1"/>
                <a:gd name="f152" fmla="*/ f127 f55 1"/>
                <a:gd name="f153" fmla="*/ f128 f54 1"/>
                <a:gd name="f154" fmla="*/ f129 f55 1"/>
                <a:gd name="f155" fmla="*/ f130 f54 1"/>
                <a:gd name="f156" fmla="*/ f131 f55 1"/>
                <a:gd name="f157" fmla="*/ f13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7" y="f138"/>
                </a:cxn>
                <a:cxn ang="f86">
                  <a:pos x="f139" y="f140"/>
                </a:cxn>
                <a:cxn ang="f86">
                  <a:pos x="f141" y="f142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49" y="f150"/>
                </a:cxn>
                <a:cxn ang="f86">
                  <a:pos x="f151" y="f152"/>
                </a:cxn>
                <a:cxn ang="f86">
                  <a:pos x="f153" y="f154"/>
                </a:cxn>
                <a:cxn ang="f86">
                  <a:pos x="f155" y="f156"/>
                </a:cxn>
                <a:cxn ang="f86">
                  <a:pos x="f157" y="f142"/>
                </a:cxn>
                <a:cxn ang="f86">
                  <a:pos x="f137" y="f138"/>
                </a:cxn>
              </a:cxnLst>
              <a:rect l="f133" t="f136" r="f134" b="f135"/>
              <a:pathLst>
                <a:path w="138" h="74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6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12" y="f32"/>
                    <a:pt x="f18" y="f7"/>
                    <a:pt x="f33" y="f34"/>
                  </a:cubicBezTo>
                  <a:cubicBezTo>
                    <a:pt x="f35" y="f36"/>
                    <a:pt x="f5" y="f37"/>
                    <a:pt x="f38" y="f39"/>
                  </a:cubicBezTo>
                  <a:cubicBezTo>
                    <a:pt x="f40" y="f41"/>
                    <a:pt x="f11" y="f5"/>
                    <a:pt x="f25" y="f41"/>
                  </a:cubicBezTo>
                  <a:cubicBezTo>
                    <a:pt x="f36" y="f42"/>
                    <a:pt x="f31" y="f43"/>
                    <a:pt x="f44" y="f22"/>
                  </a:cubicBezTo>
                  <a:cubicBezTo>
                    <a:pt x="f44" y="f20"/>
                    <a:pt x="f45" y="f27"/>
                    <a:pt x="f46" y="f47"/>
                  </a:cubicBezTo>
                  <a:cubicBezTo>
                    <a:pt x="f48" y="f49"/>
                    <a:pt x="f37" y="f50"/>
                    <a:pt x="f51" y="f20"/>
                  </a:cubicBezTo>
                  <a:cubicBezTo>
                    <a:pt x="f9" y="f52"/>
                    <a:pt x="f24" y="f51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CE4347AF-D17F-40FC-ABA7-7A74330115B3}"/>
                </a:ext>
              </a:extLst>
            </p:cNvPr>
            <p:cNvSpPr/>
            <p:nvPr/>
          </p:nvSpPr>
          <p:spPr>
            <a:xfrm>
              <a:off x="4365629" y="2327276"/>
              <a:ext cx="158748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72"/>
                <a:gd name="f8" fmla="val 115"/>
                <a:gd name="f9" fmla="val 28"/>
                <a:gd name="f10" fmla="val 110"/>
                <a:gd name="f11" fmla="val 33"/>
                <a:gd name="f12" fmla="val 107"/>
                <a:gd name="f13" fmla="val 36"/>
                <a:gd name="f14" fmla="val 104"/>
                <a:gd name="f15" fmla="val 38"/>
                <a:gd name="f16" fmla="val 97"/>
                <a:gd name="f17" fmla="val 43"/>
                <a:gd name="f18" fmla="val 89"/>
                <a:gd name="f19" fmla="val 44"/>
                <a:gd name="f20" fmla="val 83"/>
                <a:gd name="f21" fmla="val 37"/>
                <a:gd name="f22" fmla="val 75"/>
                <a:gd name="f23" fmla="val 29"/>
                <a:gd name="f24" fmla="val 78"/>
                <a:gd name="f25" fmla="val 20"/>
                <a:gd name="f26" fmla="val 84"/>
                <a:gd name="f27" fmla="val 13"/>
                <a:gd name="f28" fmla="val 95"/>
                <a:gd name="f29" fmla="val 3"/>
                <a:gd name="f30" fmla="val 108"/>
                <a:gd name="f31" fmla="val 120"/>
                <a:gd name="f32" fmla="val 9"/>
                <a:gd name="f33" fmla="val 134"/>
                <a:gd name="f34" fmla="val 19"/>
                <a:gd name="f35" fmla="val 31"/>
                <a:gd name="f36" fmla="val 133"/>
                <a:gd name="f37" fmla="val 47"/>
                <a:gd name="f38" fmla="val 126"/>
                <a:gd name="f39" fmla="val 63"/>
                <a:gd name="f40" fmla="val 90"/>
                <a:gd name="f41" fmla="val 68"/>
                <a:gd name="f42" fmla="val 67"/>
                <a:gd name="f43" fmla="val 76"/>
                <a:gd name="f44" fmla="val 64"/>
                <a:gd name="f45" fmla="val 69"/>
                <a:gd name="f46" fmla="val 61"/>
                <a:gd name="f47" fmla="val 48"/>
                <a:gd name="f48" fmla="val 52"/>
                <a:gd name="f49" fmla="val 39"/>
                <a:gd name="f50" fmla="val 50"/>
                <a:gd name="f51" fmla="val 16"/>
                <a:gd name="f52" fmla="val 32"/>
                <a:gd name="f53" fmla="val 26"/>
                <a:gd name="f54" fmla="val 54"/>
                <a:gd name="f55" fmla="val 34"/>
                <a:gd name="f56" fmla="val 66"/>
                <a:gd name="f57" fmla="val 77"/>
                <a:gd name="f58" fmla="val 45"/>
                <a:gd name="f59" fmla="val 49"/>
                <a:gd name="f60" fmla="val 105"/>
                <a:gd name="f61" fmla="val 114"/>
                <a:gd name="f62" fmla="+- 0 0 -90"/>
                <a:gd name="f63" fmla="*/ f3 1 140"/>
                <a:gd name="f64" fmla="*/ f4 1 72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140"/>
                <a:gd name="f73" fmla="*/ f69 1 72"/>
                <a:gd name="f74" fmla="*/ 115 f70 1"/>
                <a:gd name="f75" fmla="*/ 28 f69 1"/>
                <a:gd name="f76" fmla="*/ 104 f70 1"/>
                <a:gd name="f77" fmla="*/ 38 f69 1"/>
                <a:gd name="f78" fmla="*/ 83 f70 1"/>
                <a:gd name="f79" fmla="*/ 37 f69 1"/>
                <a:gd name="f80" fmla="*/ 84 f70 1"/>
                <a:gd name="f81" fmla="*/ 13 f69 1"/>
                <a:gd name="f82" fmla="*/ 120 f70 1"/>
                <a:gd name="f83" fmla="*/ 9 f69 1"/>
                <a:gd name="f84" fmla="*/ 133 f70 1"/>
                <a:gd name="f85" fmla="*/ 47 f69 1"/>
                <a:gd name="f86" fmla="*/ 90 f70 1"/>
                <a:gd name="f87" fmla="*/ 68 f69 1"/>
                <a:gd name="f88" fmla="*/ 69 f70 1"/>
                <a:gd name="f89" fmla="*/ 61 f69 1"/>
                <a:gd name="f90" fmla="*/ 0 f70 1"/>
                <a:gd name="f91" fmla="*/ 50 f69 1"/>
                <a:gd name="f92" fmla="*/ 54 f70 1"/>
                <a:gd name="f93" fmla="*/ 34 f69 1"/>
                <a:gd name="f94" fmla="*/ 89 f70 1"/>
                <a:gd name="f95" fmla="*/ 49 f69 1"/>
                <a:gd name="f96" fmla="+- f71 0 f1"/>
                <a:gd name="f97" fmla="*/ f74 1 140"/>
                <a:gd name="f98" fmla="*/ f75 1 72"/>
                <a:gd name="f99" fmla="*/ f76 1 140"/>
                <a:gd name="f100" fmla="*/ f77 1 72"/>
                <a:gd name="f101" fmla="*/ f78 1 140"/>
                <a:gd name="f102" fmla="*/ f79 1 72"/>
                <a:gd name="f103" fmla="*/ f80 1 140"/>
                <a:gd name="f104" fmla="*/ f81 1 72"/>
                <a:gd name="f105" fmla="*/ f82 1 140"/>
                <a:gd name="f106" fmla="*/ f83 1 72"/>
                <a:gd name="f107" fmla="*/ f84 1 140"/>
                <a:gd name="f108" fmla="*/ f85 1 72"/>
                <a:gd name="f109" fmla="*/ f86 1 140"/>
                <a:gd name="f110" fmla="*/ f87 1 72"/>
                <a:gd name="f111" fmla="*/ f88 1 140"/>
                <a:gd name="f112" fmla="*/ f89 1 72"/>
                <a:gd name="f113" fmla="*/ f90 1 140"/>
                <a:gd name="f114" fmla="*/ f91 1 72"/>
                <a:gd name="f115" fmla="*/ f92 1 140"/>
                <a:gd name="f116" fmla="*/ f93 1 72"/>
                <a:gd name="f117" fmla="*/ f94 1 140"/>
                <a:gd name="f118" fmla="*/ f95 1 72"/>
                <a:gd name="f119" fmla="*/ 0 1 f72"/>
                <a:gd name="f120" fmla="*/ f66 1 f72"/>
                <a:gd name="f121" fmla="*/ 0 1 f73"/>
                <a:gd name="f122" fmla="*/ f67 1 f73"/>
                <a:gd name="f123" fmla="*/ f97 1 f72"/>
                <a:gd name="f124" fmla="*/ f98 1 f73"/>
                <a:gd name="f125" fmla="*/ f99 1 f72"/>
                <a:gd name="f126" fmla="*/ f100 1 f73"/>
                <a:gd name="f127" fmla="*/ f101 1 f72"/>
                <a:gd name="f128" fmla="*/ f102 1 f73"/>
                <a:gd name="f129" fmla="*/ f103 1 f72"/>
                <a:gd name="f130" fmla="*/ f104 1 f73"/>
                <a:gd name="f131" fmla="*/ f105 1 f72"/>
                <a:gd name="f132" fmla="*/ f106 1 f73"/>
                <a:gd name="f133" fmla="*/ f107 1 f72"/>
                <a:gd name="f134" fmla="*/ f108 1 f73"/>
                <a:gd name="f135" fmla="*/ f109 1 f72"/>
                <a:gd name="f136" fmla="*/ f110 1 f73"/>
                <a:gd name="f137" fmla="*/ f111 1 f72"/>
                <a:gd name="f138" fmla="*/ f112 1 f73"/>
                <a:gd name="f139" fmla="*/ f113 1 f72"/>
                <a:gd name="f140" fmla="*/ f114 1 f73"/>
                <a:gd name="f141" fmla="*/ f115 1 f72"/>
                <a:gd name="f142" fmla="*/ f116 1 f73"/>
                <a:gd name="f143" fmla="*/ f117 1 f72"/>
                <a:gd name="f144" fmla="*/ f118 1 f73"/>
                <a:gd name="f145" fmla="*/ f119 f63 1"/>
                <a:gd name="f146" fmla="*/ f120 f63 1"/>
                <a:gd name="f147" fmla="*/ f122 f64 1"/>
                <a:gd name="f148" fmla="*/ f121 f64 1"/>
                <a:gd name="f149" fmla="*/ f123 f63 1"/>
                <a:gd name="f150" fmla="*/ f124 f64 1"/>
                <a:gd name="f151" fmla="*/ f125 f63 1"/>
                <a:gd name="f152" fmla="*/ f126 f64 1"/>
                <a:gd name="f153" fmla="*/ f127 f63 1"/>
                <a:gd name="f154" fmla="*/ f128 f64 1"/>
                <a:gd name="f155" fmla="*/ f129 f63 1"/>
                <a:gd name="f156" fmla="*/ f130 f64 1"/>
                <a:gd name="f157" fmla="*/ f131 f63 1"/>
                <a:gd name="f158" fmla="*/ f132 f64 1"/>
                <a:gd name="f159" fmla="*/ f133 f63 1"/>
                <a:gd name="f160" fmla="*/ f134 f64 1"/>
                <a:gd name="f161" fmla="*/ f135 f63 1"/>
                <a:gd name="f162" fmla="*/ f136 f64 1"/>
                <a:gd name="f163" fmla="*/ f137 f63 1"/>
                <a:gd name="f164" fmla="*/ f138 f64 1"/>
                <a:gd name="f165" fmla="*/ f139 f63 1"/>
                <a:gd name="f166" fmla="*/ f140 f64 1"/>
                <a:gd name="f167" fmla="*/ f141 f63 1"/>
                <a:gd name="f168" fmla="*/ f142 f64 1"/>
                <a:gd name="f169" fmla="*/ f143 f63 1"/>
                <a:gd name="f170" fmla="*/ f14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49" y="f150"/>
                </a:cxn>
                <a:cxn ang="f96">
                  <a:pos x="f151" y="f152"/>
                </a:cxn>
                <a:cxn ang="f96">
                  <a:pos x="f153" y="f154"/>
                </a:cxn>
                <a:cxn ang="f96">
                  <a:pos x="f155" y="f156"/>
                </a:cxn>
                <a:cxn ang="f96">
                  <a:pos x="f157" y="f158"/>
                </a:cxn>
                <a:cxn ang="f96">
                  <a:pos x="f159" y="f160"/>
                </a:cxn>
                <a:cxn ang="f96">
                  <a:pos x="f161" y="f162"/>
                </a:cxn>
                <a:cxn ang="f96">
                  <a:pos x="f163" y="f164"/>
                </a:cxn>
                <a:cxn ang="f96">
                  <a:pos x="f165" y="f166"/>
                </a:cxn>
                <a:cxn ang="f96">
                  <a:pos x="f167" y="f168"/>
                </a:cxn>
                <a:cxn ang="f96">
                  <a:pos x="f169" y="f170"/>
                </a:cxn>
                <a:cxn ang="f96">
                  <a:pos x="f149" y="f150"/>
                </a:cxn>
              </a:cxnLst>
              <a:rect l="f145" t="f148" r="f146" b="f147"/>
              <a:pathLst>
                <a:path w="140" h="7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5"/>
                    <a:pt x="f31" y="f32"/>
                  </a:cubicBezTo>
                  <a:cubicBezTo>
                    <a:pt x="f33" y="f34"/>
                    <a:pt x="f6" y="f35"/>
                    <a:pt x="f36" y="f37"/>
                  </a:cubicBezTo>
                  <a:cubicBezTo>
                    <a:pt x="f38" y="f39"/>
                    <a:pt x="f12" y="f7"/>
                    <a:pt x="f40" y="f41"/>
                  </a:cubicBezTo>
                  <a:cubicBezTo>
                    <a:pt x="f20" y="f42"/>
                    <a:pt x="f43" y="f44"/>
                    <a:pt x="f45" y="f46"/>
                  </a:cubicBezTo>
                  <a:cubicBezTo>
                    <a:pt x="f47" y="f48"/>
                    <a:pt x="f9" y="f49"/>
                    <a:pt x="f5" y="f50"/>
                  </a:cubicBezTo>
                  <a:cubicBezTo>
                    <a:pt x="f51" y="f23"/>
                    <a:pt x="f52" y="f53"/>
                    <a:pt x="f54" y="f55"/>
                  </a:cubicBezTo>
                  <a:cubicBezTo>
                    <a:pt x="f56" y="f49"/>
                    <a:pt x="f57" y="f58"/>
                    <a:pt x="f18" y="f59"/>
                  </a:cubicBezTo>
                  <a:cubicBezTo>
                    <a:pt x="f60" y="f54"/>
                    <a:pt x="f61" y="f47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48FECBAE-C9CB-4DDA-8304-DB6F93EAB7C6}"/>
                </a:ext>
              </a:extLst>
            </p:cNvPr>
            <p:cNvSpPr/>
            <p:nvPr/>
          </p:nvSpPr>
          <p:spPr>
            <a:xfrm>
              <a:off x="4381503" y="2867028"/>
              <a:ext cx="71432" cy="698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62"/>
                <a:gd name="f8" fmla="val 22"/>
                <a:gd name="f9" fmla="val 57"/>
                <a:gd name="f10" fmla="val 40"/>
                <a:gd name="f11" fmla="val 39"/>
                <a:gd name="f12" fmla="val 52"/>
                <a:gd name="f13" fmla="val 29"/>
                <a:gd name="f14" fmla="val 59"/>
                <a:gd name="f15" fmla="val 17"/>
                <a:gd name="f16" fmla="val 8"/>
                <a:gd name="f17" fmla="val 42"/>
                <a:gd name="f18" fmla="val 4"/>
                <a:gd name="f19" fmla="val 31"/>
                <a:gd name="f20" fmla="val 16"/>
                <a:gd name="f21" fmla="val 36"/>
                <a:gd name="f22" fmla="val 26"/>
                <a:gd name="f23" fmla="val 49"/>
                <a:gd name="f24" fmla="val 15"/>
                <a:gd name="f25" fmla="+- 0 0 -90"/>
                <a:gd name="f26" fmla="*/ f3 1 63"/>
                <a:gd name="f27" fmla="*/ f4 1 62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63"/>
                <a:gd name="f36" fmla="*/ f32 1 62"/>
                <a:gd name="f37" fmla="*/ 62 f33 1"/>
                <a:gd name="f38" fmla="*/ 0 f32 1"/>
                <a:gd name="f39" fmla="*/ 39 f33 1"/>
                <a:gd name="f40" fmla="*/ 52 f32 1"/>
                <a:gd name="f41" fmla="*/ 8 f33 1"/>
                <a:gd name="f42" fmla="*/ 16 f33 1"/>
                <a:gd name="f43" fmla="*/ 29 f32 1"/>
                <a:gd name="f44" fmla="+- f34 0 f1"/>
                <a:gd name="f45" fmla="*/ f37 1 63"/>
                <a:gd name="f46" fmla="*/ f38 1 62"/>
                <a:gd name="f47" fmla="*/ f39 1 63"/>
                <a:gd name="f48" fmla="*/ f40 1 62"/>
                <a:gd name="f49" fmla="*/ f41 1 63"/>
                <a:gd name="f50" fmla="*/ f42 1 63"/>
                <a:gd name="f51" fmla="*/ f43 1 62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5"/>
                <a:gd name="f61" fmla="*/ f50 1 f35"/>
                <a:gd name="f62" fmla="*/ f51 1 f36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6 1"/>
                <a:gd name="f72" fmla="*/ f61 f26 1"/>
                <a:gd name="f73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70"/>
                </a:cxn>
                <a:cxn ang="f44">
                  <a:pos x="f71" y="f70"/>
                </a:cxn>
                <a:cxn ang="f44">
                  <a:pos x="f72" y="f73"/>
                </a:cxn>
                <a:cxn ang="f44">
                  <a:pos x="f67" y="f68"/>
                </a:cxn>
              </a:cxnLst>
              <a:rect l="f63" t="f66" r="f64" b="f65"/>
              <a:pathLst>
                <a:path w="63" h="62">
                  <a:moveTo>
                    <a:pt x="f7" y="f5"/>
                  </a:moveTo>
                  <a:cubicBezTo>
                    <a:pt x="f6" y="f8"/>
                    <a:pt x="f9" y="f10"/>
                    <a:pt x="f11" y="f12"/>
                  </a:cubicBezTo>
                  <a:cubicBezTo>
                    <a:pt x="f13" y="f14"/>
                    <a:pt x="f15" y="f7"/>
                    <a:pt x="f16" y="f12"/>
                  </a:cubicBezTo>
                  <a:cubicBezTo>
                    <a:pt x="f5" y="f17"/>
                    <a:pt x="f18" y="f19"/>
                    <a:pt x="f20" y="f13"/>
                  </a:cubicBezTo>
                  <a:cubicBezTo>
                    <a:pt x="f21" y="f22"/>
                    <a:pt x="f23" y="f24"/>
                    <a:pt x="f7" y="f5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D4CD1B47-06AF-4839-B099-C448F113A0D0}"/>
                </a:ext>
              </a:extLst>
            </p:cNvPr>
            <p:cNvSpPr/>
            <p:nvPr/>
          </p:nvSpPr>
          <p:spPr>
            <a:xfrm>
              <a:off x="4648196" y="2868609"/>
              <a:ext cx="68259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58"/>
                <a:gd name="f8" fmla="val 2"/>
                <a:gd name="f9" fmla="val 15"/>
                <a:gd name="f10" fmla="val 14"/>
                <a:gd name="f11" fmla="val 29"/>
                <a:gd name="f12" fmla="val 26"/>
                <a:gd name="f13" fmla="val 49"/>
                <a:gd name="f14" fmla="val 28"/>
                <a:gd name="f15" fmla="val 56"/>
                <a:gd name="f16" fmla="val 35"/>
                <a:gd name="f17" fmla="val 59"/>
                <a:gd name="f18" fmla="val 43"/>
                <a:gd name="f19" fmla="val 51"/>
                <a:gd name="f20" fmla="val 53"/>
                <a:gd name="f21" fmla="val 55"/>
                <a:gd name="f22" fmla="val 45"/>
                <a:gd name="f23" fmla="val 30"/>
                <a:gd name="f24" fmla="val 20"/>
                <a:gd name="f25" fmla="val 13"/>
                <a:gd name="f26" fmla="val 40"/>
                <a:gd name="f27" fmla="val 5"/>
                <a:gd name="f28" fmla="+- 0 0 -90"/>
                <a:gd name="f29" fmla="*/ f3 1 60"/>
                <a:gd name="f30" fmla="*/ f4 1 58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60"/>
                <a:gd name="f39" fmla="*/ f35 1 58"/>
                <a:gd name="f40" fmla="*/ 2 f36 1"/>
                <a:gd name="f41" fmla="*/ 0 f35 1"/>
                <a:gd name="f42" fmla="*/ 49 f36 1"/>
                <a:gd name="f43" fmla="*/ 28 f35 1"/>
                <a:gd name="f44" fmla="*/ 59 f36 1"/>
                <a:gd name="f45" fmla="*/ 43 f35 1"/>
                <a:gd name="f46" fmla="*/ 45 f36 1"/>
                <a:gd name="f47" fmla="*/ 56 f35 1"/>
                <a:gd name="f48" fmla="*/ 13 f36 1"/>
                <a:gd name="f49" fmla="*/ 40 f35 1"/>
                <a:gd name="f50" fmla="+- f37 0 f1"/>
                <a:gd name="f51" fmla="*/ f40 1 60"/>
                <a:gd name="f52" fmla="*/ f41 1 58"/>
                <a:gd name="f53" fmla="*/ f42 1 60"/>
                <a:gd name="f54" fmla="*/ f43 1 58"/>
                <a:gd name="f55" fmla="*/ f44 1 60"/>
                <a:gd name="f56" fmla="*/ f45 1 58"/>
                <a:gd name="f57" fmla="*/ f46 1 60"/>
                <a:gd name="f58" fmla="*/ f47 1 58"/>
                <a:gd name="f59" fmla="*/ f48 1 60"/>
                <a:gd name="f60" fmla="*/ f49 1 58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9"/>
                <a:gd name="f71" fmla="*/ f57 1 f38"/>
                <a:gd name="f72" fmla="*/ f58 1 f39"/>
                <a:gd name="f73" fmla="*/ f59 1 f38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30 1"/>
                <a:gd name="f85" fmla="*/ f71 f29 1"/>
                <a:gd name="f86" fmla="*/ f72 f30 1"/>
                <a:gd name="f87" fmla="*/ f73 f29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79" y="f80"/>
                </a:cxn>
              </a:cxnLst>
              <a:rect l="f75" t="f78" r="f76" b="f77"/>
              <a:pathLst>
                <a:path w="60" h="58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1"/>
                    <a:pt x="f6" y="f16"/>
                    <a:pt x="f17" y="f18"/>
                  </a:cubicBezTo>
                  <a:cubicBezTo>
                    <a:pt x="f17" y="f19"/>
                    <a:pt x="f20" y="f21"/>
                    <a:pt x="f22" y="f15"/>
                  </a:cubicBezTo>
                  <a:cubicBezTo>
                    <a:pt x="f23" y="f7"/>
                    <a:pt x="f24" y="f19"/>
                    <a:pt x="f25" y="f26"/>
                  </a:cubicBezTo>
                  <a:cubicBezTo>
                    <a:pt x="f27" y="f14"/>
                    <a:pt x="f5" y="f9"/>
                    <a:pt x="f8" y="f5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CB62C87-3321-4EBA-8DE3-FF0D546DB6BE}"/>
                </a:ext>
              </a:extLst>
            </p:cNvPr>
            <p:cNvSpPr/>
            <p:nvPr/>
          </p:nvSpPr>
          <p:spPr>
            <a:xfrm>
              <a:off x="4727576" y="3155951"/>
              <a:ext cx="155576" cy="160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"/>
                <a:gd name="f7" fmla="val 142"/>
                <a:gd name="f8" fmla="val 136"/>
                <a:gd name="f9" fmla="val 53"/>
                <a:gd name="f10" fmla="val 91"/>
                <a:gd name="f11" fmla="val 119"/>
                <a:gd name="f12" fmla="val 44"/>
                <a:gd name="f13" fmla="val 137"/>
                <a:gd name="f14" fmla="val 37"/>
                <a:gd name="f15" fmla="val 140"/>
                <a:gd name="f16" fmla="val 30"/>
                <a:gd name="f17" fmla="val 23"/>
                <a:gd name="f18" fmla="val 141"/>
                <a:gd name="f19" fmla="val 13"/>
                <a:gd name="f20" fmla="val 7"/>
                <a:gd name="f21" fmla="val 3"/>
                <a:gd name="f22" fmla="val 127"/>
                <a:gd name="f23" fmla="val 117"/>
                <a:gd name="f24" fmla="val 4"/>
                <a:gd name="f25" fmla="val 110"/>
                <a:gd name="f26" fmla="val 11"/>
                <a:gd name="f27" fmla="val 104"/>
                <a:gd name="f28" fmla="val 16"/>
                <a:gd name="f29" fmla="val 101"/>
                <a:gd name="f30" fmla="val 22"/>
                <a:gd name="f31" fmla="val 98"/>
                <a:gd name="f32" fmla="val 27"/>
                <a:gd name="f33" fmla="val 95"/>
                <a:gd name="f34" fmla="val 69"/>
                <a:gd name="f35" fmla="val 76"/>
                <a:gd name="f36" fmla="val 103"/>
                <a:gd name="f37" fmla="val 48"/>
                <a:gd name="f38" fmla="val 128"/>
                <a:gd name="f39" fmla="val 8"/>
                <a:gd name="f40" fmla="val 130"/>
                <a:gd name="f41" fmla="val 5"/>
                <a:gd name="f42" fmla="val 132"/>
                <a:gd name="f43" fmla="val 1"/>
                <a:gd name="f44" fmla="+- 0 0 -90"/>
                <a:gd name="f45" fmla="*/ f3 1 138"/>
                <a:gd name="f46" fmla="*/ f4 1 142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138"/>
                <a:gd name="f55" fmla="*/ f51 1 142"/>
                <a:gd name="f56" fmla="*/ 138 f52 1"/>
                <a:gd name="f57" fmla="*/ 0 f51 1"/>
                <a:gd name="f58" fmla="*/ 44 f52 1"/>
                <a:gd name="f59" fmla="*/ 137 f51 1"/>
                <a:gd name="f60" fmla="*/ 23 f52 1"/>
                <a:gd name="f61" fmla="*/ 141 f51 1"/>
                <a:gd name="f62" fmla="*/ 3 f52 1"/>
                <a:gd name="f63" fmla="*/ 127 f51 1"/>
                <a:gd name="f64" fmla="*/ 11 f52 1"/>
                <a:gd name="f65" fmla="*/ 104 f51 1"/>
                <a:gd name="f66" fmla="*/ 27 f52 1"/>
                <a:gd name="f67" fmla="*/ 95 f51 1"/>
                <a:gd name="f68" fmla="*/ 128 f52 1"/>
                <a:gd name="f69" fmla="*/ 8 f51 1"/>
                <a:gd name="f70" fmla="+- f53 0 f1"/>
                <a:gd name="f71" fmla="*/ f56 1 138"/>
                <a:gd name="f72" fmla="*/ f57 1 142"/>
                <a:gd name="f73" fmla="*/ f58 1 138"/>
                <a:gd name="f74" fmla="*/ f59 1 142"/>
                <a:gd name="f75" fmla="*/ f60 1 138"/>
                <a:gd name="f76" fmla="*/ f61 1 142"/>
                <a:gd name="f77" fmla="*/ f62 1 138"/>
                <a:gd name="f78" fmla="*/ f63 1 142"/>
                <a:gd name="f79" fmla="*/ f64 1 138"/>
                <a:gd name="f80" fmla="*/ f65 1 142"/>
                <a:gd name="f81" fmla="*/ f66 1 138"/>
                <a:gd name="f82" fmla="*/ f67 1 142"/>
                <a:gd name="f83" fmla="*/ f68 1 138"/>
                <a:gd name="f84" fmla="*/ f69 1 142"/>
                <a:gd name="f85" fmla="*/ 0 1 f54"/>
                <a:gd name="f86" fmla="*/ f48 1 f54"/>
                <a:gd name="f87" fmla="*/ 0 1 f55"/>
                <a:gd name="f88" fmla="*/ f49 1 f55"/>
                <a:gd name="f89" fmla="*/ f71 1 f54"/>
                <a:gd name="f90" fmla="*/ f72 1 f55"/>
                <a:gd name="f91" fmla="*/ f73 1 f54"/>
                <a:gd name="f92" fmla="*/ f74 1 f55"/>
                <a:gd name="f93" fmla="*/ f75 1 f54"/>
                <a:gd name="f94" fmla="*/ f76 1 f55"/>
                <a:gd name="f95" fmla="*/ f77 1 f54"/>
                <a:gd name="f96" fmla="*/ f78 1 f55"/>
                <a:gd name="f97" fmla="*/ f79 1 f54"/>
                <a:gd name="f98" fmla="*/ f80 1 f55"/>
                <a:gd name="f99" fmla="*/ f81 1 f54"/>
                <a:gd name="f100" fmla="*/ f82 1 f55"/>
                <a:gd name="f101" fmla="*/ f83 1 f54"/>
                <a:gd name="f102" fmla="*/ f84 1 f55"/>
                <a:gd name="f103" fmla="*/ f85 f45 1"/>
                <a:gd name="f104" fmla="*/ f86 f45 1"/>
                <a:gd name="f105" fmla="*/ f88 f46 1"/>
                <a:gd name="f106" fmla="*/ f87 f46 1"/>
                <a:gd name="f107" fmla="*/ f89 f45 1"/>
                <a:gd name="f108" fmla="*/ f90 f46 1"/>
                <a:gd name="f109" fmla="*/ f91 f45 1"/>
                <a:gd name="f110" fmla="*/ f92 f46 1"/>
                <a:gd name="f111" fmla="*/ f93 f45 1"/>
                <a:gd name="f112" fmla="*/ f94 f46 1"/>
                <a:gd name="f113" fmla="*/ f95 f45 1"/>
                <a:gd name="f114" fmla="*/ f96 f46 1"/>
                <a:gd name="f115" fmla="*/ f97 f45 1"/>
                <a:gd name="f116" fmla="*/ f98 f46 1"/>
                <a:gd name="f117" fmla="*/ f99 f45 1"/>
                <a:gd name="f118" fmla="*/ f100 f46 1"/>
                <a:gd name="f119" fmla="*/ f101 f45 1"/>
                <a:gd name="f120" fmla="*/ f102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07" y="f108"/>
                </a:cxn>
                <a:cxn ang="f70">
                  <a:pos x="f109" y="f110"/>
                </a:cxn>
                <a:cxn ang="f70">
                  <a:pos x="f111" y="f112"/>
                </a:cxn>
                <a:cxn ang="f70">
                  <a:pos x="f113" y="f114"/>
                </a:cxn>
                <a:cxn ang="f70">
                  <a:pos x="f115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07" y="f108"/>
                </a:cxn>
              </a:cxnLst>
              <a:rect l="f103" t="f106" r="f104" b="f105"/>
              <a:pathLst>
                <a:path w="138" h="142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18"/>
                    <a:pt x="f20" y="f8"/>
                    <a:pt x="f21" y="f22"/>
                  </a:cubicBezTo>
                  <a:cubicBezTo>
                    <a:pt x="f5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6" y="f5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92B73BB7-0F7B-42C8-A6A3-2EF365512AF6}"/>
                </a:ext>
              </a:extLst>
            </p:cNvPr>
            <p:cNvSpPr/>
            <p:nvPr/>
          </p:nvSpPr>
          <p:spPr>
            <a:xfrm>
              <a:off x="4219571" y="3151186"/>
              <a:ext cx="158748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149"/>
                <a:gd name="f8" fmla="val 10"/>
                <a:gd name="f9" fmla="val 13"/>
                <a:gd name="f10" fmla="val 17"/>
                <a:gd name="f11" fmla="val 23"/>
                <a:gd name="f12" fmla="val 24"/>
                <a:gd name="f13" fmla="val 32"/>
                <a:gd name="f14" fmla="val 47"/>
                <a:gd name="f15" fmla="val 64"/>
                <a:gd name="f16" fmla="val 78"/>
                <a:gd name="f17" fmla="val 85"/>
                <a:gd name="f18" fmla="val 113"/>
                <a:gd name="f19" fmla="val 100"/>
                <a:gd name="f20" fmla="val 127"/>
                <a:gd name="f21" fmla="val 106"/>
                <a:gd name="f22" fmla="val 114"/>
                <a:gd name="f23" fmla="val 134"/>
                <a:gd name="f24" fmla="val 133"/>
                <a:gd name="f25" fmla="val 129"/>
                <a:gd name="f26" fmla="val 146"/>
                <a:gd name="f27" fmla="val 94"/>
                <a:gd name="f28" fmla="val 46"/>
                <a:gd name="f29" fmla="val 121"/>
                <a:gd name="f30" fmla="val 1"/>
                <a:gd name="f31" fmla="val 55"/>
                <a:gd name="f32" fmla="+- 0 0 -90"/>
                <a:gd name="f33" fmla="*/ f3 1 141"/>
                <a:gd name="f34" fmla="*/ f4 1 149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141"/>
                <a:gd name="f43" fmla="*/ f39 1 149"/>
                <a:gd name="f44" fmla="*/ 0 f40 1"/>
                <a:gd name="f45" fmla="*/ 0 f39 1"/>
                <a:gd name="f46" fmla="*/ 24 f40 1"/>
                <a:gd name="f47" fmla="*/ 32 f39 1"/>
                <a:gd name="f48" fmla="*/ 113 f40 1"/>
                <a:gd name="f49" fmla="*/ 100 f39 1"/>
                <a:gd name="f50" fmla="*/ 134 f40 1"/>
                <a:gd name="f51" fmla="*/ 133 f39 1"/>
                <a:gd name="f52" fmla="*/ 94 f40 1"/>
                <a:gd name="f53" fmla="*/ 141 f39 1"/>
                <a:gd name="f54" fmla="+- f41 0 f1"/>
                <a:gd name="f55" fmla="*/ f44 1 141"/>
                <a:gd name="f56" fmla="*/ f45 1 149"/>
                <a:gd name="f57" fmla="*/ f46 1 141"/>
                <a:gd name="f58" fmla="*/ f47 1 149"/>
                <a:gd name="f59" fmla="*/ f48 1 141"/>
                <a:gd name="f60" fmla="*/ f49 1 149"/>
                <a:gd name="f61" fmla="*/ f50 1 141"/>
                <a:gd name="f62" fmla="*/ f51 1 149"/>
                <a:gd name="f63" fmla="*/ f52 1 141"/>
                <a:gd name="f64" fmla="*/ f53 1 149"/>
                <a:gd name="f65" fmla="*/ 0 1 f42"/>
                <a:gd name="f66" fmla="*/ f36 1 f42"/>
                <a:gd name="f67" fmla="*/ 0 1 f43"/>
                <a:gd name="f68" fmla="*/ f37 1 f43"/>
                <a:gd name="f69" fmla="*/ f55 1 f42"/>
                <a:gd name="f70" fmla="*/ f56 1 f43"/>
                <a:gd name="f71" fmla="*/ f57 1 f42"/>
                <a:gd name="f72" fmla="*/ f58 1 f43"/>
                <a:gd name="f73" fmla="*/ f59 1 f42"/>
                <a:gd name="f74" fmla="*/ f60 1 f43"/>
                <a:gd name="f75" fmla="*/ f61 1 f42"/>
                <a:gd name="f76" fmla="*/ f62 1 f43"/>
                <a:gd name="f77" fmla="*/ f63 1 f42"/>
                <a:gd name="f78" fmla="*/ f64 1 f43"/>
                <a:gd name="f79" fmla="*/ f65 f33 1"/>
                <a:gd name="f80" fmla="*/ f66 f33 1"/>
                <a:gd name="f81" fmla="*/ f68 f34 1"/>
                <a:gd name="f82" fmla="*/ f67 f34 1"/>
                <a:gd name="f83" fmla="*/ f69 f33 1"/>
                <a:gd name="f84" fmla="*/ f70 f34 1"/>
                <a:gd name="f85" fmla="*/ f71 f33 1"/>
                <a:gd name="f86" fmla="*/ f72 f34 1"/>
                <a:gd name="f87" fmla="*/ f73 f33 1"/>
                <a:gd name="f88" fmla="*/ f74 f34 1"/>
                <a:gd name="f89" fmla="*/ f75 f33 1"/>
                <a:gd name="f90" fmla="*/ f76 f34 1"/>
                <a:gd name="f91" fmla="*/ f77 f33 1"/>
                <a:gd name="f92" fmla="*/ f7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3" y="f84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83" y="f84"/>
                </a:cxn>
              </a:cxnLst>
              <a:rect l="f79" t="f82" r="f80" b="f81"/>
              <a:pathLst>
                <a:path w="141" h="149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6" y="f22"/>
                    <a:pt x="f23" y="f24"/>
                  </a:cubicBezTo>
                  <a:cubicBezTo>
                    <a:pt x="f25" y="f26"/>
                    <a:pt x="f18" y="f7"/>
                    <a:pt x="f27" y="f6"/>
                  </a:cubicBezTo>
                  <a:cubicBezTo>
                    <a:pt x="f28" y="f29"/>
                    <a:pt x="f30" y="f31"/>
                    <a:pt x="f5" y="f5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AE4F75D1-2CF2-4369-B10A-6DD0AF43897E}"/>
                </a:ext>
              </a:extLst>
            </p:cNvPr>
            <p:cNvSpPr/>
            <p:nvPr/>
          </p:nvSpPr>
          <p:spPr>
            <a:xfrm>
              <a:off x="4762496" y="3163888"/>
              <a:ext cx="79379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64"/>
                <a:gd name="f8" fmla="val 70"/>
                <a:gd name="f9" fmla="val 26"/>
                <a:gd name="f10" fmla="val 50"/>
                <a:gd name="f11" fmla="val 53"/>
                <a:gd name="f12" fmla="val 28"/>
                <a:gd name="f13" fmla="val 60"/>
                <a:gd name="f14" fmla="val 18"/>
                <a:gd name="f15" fmla="val 8"/>
                <a:gd name="f16" fmla="val 4"/>
                <a:gd name="f17" fmla="val 52"/>
                <a:gd name="f18" fmla="val 41"/>
                <a:gd name="f19" fmla="val 35"/>
                <a:gd name="f20" fmla="val 17"/>
                <a:gd name="f21" fmla="val 31"/>
                <a:gd name="f22" fmla="val 27"/>
                <a:gd name="f23" fmla="val 37"/>
                <a:gd name="f24" fmla="val 24"/>
                <a:gd name="f25" fmla="val 46"/>
                <a:gd name="f26" fmla="val 19"/>
                <a:gd name="f27" fmla="val 54"/>
                <a:gd name="f28" fmla="val 14"/>
                <a:gd name="f29" fmla="val 62"/>
                <a:gd name="f30" fmla="val 7"/>
                <a:gd name="f31" fmla="+- 0 0 -90"/>
                <a:gd name="f32" fmla="*/ f3 1 71"/>
                <a:gd name="f33" fmla="*/ f4 1 64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71"/>
                <a:gd name="f42" fmla="*/ f38 1 64"/>
                <a:gd name="f43" fmla="*/ 71 f39 1"/>
                <a:gd name="f44" fmla="*/ 0 f38 1"/>
                <a:gd name="f45" fmla="*/ 28 f39 1"/>
                <a:gd name="f46" fmla="*/ 60 f38 1"/>
                <a:gd name="f47" fmla="*/ 4 f39 1"/>
                <a:gd name="f48" fmla="*/ 52 f38 1"/>
                <a:gd name="f49" fmla="*/ 17 f39 1"/>
                <a:gd name="f50" fmla="*/ 31 f38 1"/>
                <a:gd name="f51" fmla="*/ 46 f39 1"/>
                <a:gd name="f52" fmla="*/ 19 f38 1"/>
                <a:gd name="f53" fmla="+- f40 0 f1"/>
                <a:gd name="f54" fmla="*/ f43 1 71"/>
                <a:gd name="f55" fmla="*/ f44 1 64"/>
                <a:gd name="f56" fmla="*/ f45 1 71"/>
                <a:gd name="f57" fmla="*/ f46 1 64"/>
                <a:gd name="f58" fmla="*/ f47 1 71"/>
                <a:gd name="f59" fmla="*/ f48 1 64"/>
                <a:gd name="f60" fmla="*/ f49 1 71"/>
                <a:gd name="f61" fmla="*/ f50 1 64"/>
                <a:gd name="f62" fmla="*/ f51 1 71"/>
                <a:gd name="f63" fmla="*/ f52 1 64"/>
                <a:gd name="f64" fmla="*/ 0 1 f41"/>
                <a:gd name="f65" fmla="*/ f35 1 f41"/>
                <a:gd name="f66" fmla="*/ 0 1 f42"/>
                <a:gd name="f67" fmla="*/ f36 1 f42"/>
                <a:gd name="f68" fmla="*/ f54 1 f41"/>
                <a:gd name="f69" fmla="*/ f55 1 f42"/>
                <a:gd name="f70" fmla="*/ f56 1 f41"/>
                <a:gd name="f71" fmla="*/ f57 1 f42"/>
                <a:gd name="f72" fmla="*/ f58 1 f41"/>
                <a:gd name="f73" fmla="*/ f59 1 f42"/>
                <a:gd name="f74" fmla="*/ f60 1 f41"/>
                <a:gd name="f75" fmla="*/ f61 1 f42"/>
                <a:gd name="f76" fmla="*/ f62 1 f41"/>
                <a:gd name="f77" fmla="*/ f63 1 f42"/>
                <a:gd name="f78" fmla="*/ f64 f32 1"/>
                <a:gd name="f79" fmla="*/ f65 f32 1"/>
                <a:gd name="f80" fmla="*/ f67 f33 1"/>
                <a:gd name="f81" fmla="*/ f66 f33 1"/>
                <a:gd name="f82" fmla="*/ f68 f32 1"/>
                <a:gd name="f83" fmla="*/ f69 f33 1"/>
                <a:gd name="f84" fmla="*/ f70 f32 1"/>
                <a:gd name="f85" fmla="*/ f71 f33 1"/>
                <a:gd name="f86" fmla="*/ f72 f32 1"/>
                <a:gd name="f87" fmla="*/ f73 f33 1"/>
                <a:gd name="f88" fmla="*/ f74 f32 1"/>
                <a:gd name="f89" fmla="*/ f75 f33 1"/>
                <a:gd name="f90" fmla="*/ f76 f32 1"/>
                <a:gd name="f91" fmla="*/ f7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2" y="f83"/>
                </a:cxn>
                <a:cxn ang="f53">
                  <a:pos x="f84" y="f85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82" y="f83"/>
                </a:cxn>
              </a:cxnLst>
              <a:rect l="f78" t="f81" r="f79" b="f80"/>
              <a:pathLst>
                <a:path w="71" h="64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7"/>
                    <a:pt x="f15" y="f7"/>
                    <a:pt x="f16" y="f17"/>
                  </a:cubicBezTo>
                  <a:cubicBezTo>
                    <a:pt x="f5" y="f18"/>
                    <a:pt x="f15" y="f19"/>
                    <a:pt x="f20" y="f21"/>
                  </a:cubicBezTo>
                  <a:cubicBezTo>
                    <a:pt x="f22" y="f12"/>
                    <a:pt x="f23" y="f24"/>
                    <a:pt x="f25" y="f26"/>
                  </a:cubicBezTo>
                  <a:cubicBezTo>
                    <a:pt x="f27" y="f28"/>
                    <a:pt x="f29" y="f30"/>
                    <a:pt x="f6" y="f5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CA33BDE3-5BF0-4DE4-A11F-09D3D4FABA96}"/>
                </a:ext>
              </a:extLst>
            </p:cNvPr>
            <p:cNvSpPr/>
            <p:nvPr/>
          </p:nvSpPr>
          <p:spPr>
            <a:xfrm>
              <a:off x="4260847" y="3162296"/>
              <a:ext cx="79379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66"/>
                <a:gd name="f8" fmla="val 17"/>
                <a:gd name="f9" fmla="val 19"/>
                <a:gd name="f10" fmla="val 37"/>
                <a:gd name="f11" fmla="val 27"/>
                <a:gd name="f12" fmla="val 58"/>
                <a:gd name="f13" fmla="val 36"/>
                <a:gd name="f14" fmla="val 39"/>
                <a:gd name="f15" fmla="val 46"/>
                <a:gd name="f16" fmla="val 67"/>
                <a:gd name="f17" fmla="val 55"/>
                <a:gd name="f18" fmla="val 62"/>
                <a:gd name="f19" fmla="val 64"/>
                <a:gd name="f20" fmla="val 54"/>
                <a:gd name="f21" fmla="val 45"/>
                <a:gd name="f22" fmla="val 63"/>
                <a:gd name="f23" fmla="val 23"/>
                <a:gd name="f24" fmla="val 57"/>
                <a:gd name="f25" fmla="val 1"/>
                <a:gd name="f26" fmla="val 29"/>
                <a:gd name="f27" fmla="+- 0 0 -90"/>
                <a:gd name="f28" fmla="*/ f3 1 71"/>
                <a:gd name="f29" fmla="*/ f4 1 66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1"/>
                <a:gd name="f38" fmla="*/ f34 1 66"/>
                <a:gd name="f39" fmla="*/ 0 f35 1"/>
                <a:gd name="f40" fmla="*/ 0 f34 1"/>
                <a:gd name="f41" fmla="*/ 58 f35 1"/>
                <a:gd name="f42" fmla="*/ 36 f34 1"/>
                <a:gd name="f43" fmla="*/ 67 f35 1"/>
                <a:gd name="f44" fmla="*/ 55 f34 1"/>
                <a:gd name="f45" fmla="*/ 45 f35 1"/>
                <a:gd name="f46" fmla="*/ 63 f34 1"/>
                <a:gd name="f47" fmla="+- f36 0 f1"/>
                <a:gd name="f48" fmla="*/ f39 1 71"/>
                <a:gd name="f49" fmla="*/ f40 1 66"/>
                <a:gd name="f50" fmla="*/ f41 1 71"/>
                <a:gd name="f51" fmla="*/ f42 1 66"/>
                <a:gd name="f52" fmla="*/ f43 1 71"/>
                <a:gd name="f53" fmla="*/ f44 1 66"/>
                <a:gd name="f54" fmla="*/ f45 1 71"/>
                <a:gd name="f55" fmla="*/ f46 1 66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71" h="66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7" y="f14"/>
                    <a:pt x="f6" y="f15"/>
                    <a:pt x="f16" y="f17"/>
                  </a:cubicBezTo>
                  <a:cubicBezTo>
                    <a:pt x="f18" y="f19"/>
                    <a:pt x="f20" y="f7"/>
                    <a:pt x="f21" y="f22"/>
                  </a:cubicBezTo>
                  <a:cubicBezTo>
                    <a:pt x="f23" y="f24"/>
                    <a:pt x="f25" y="f26"/>
                    <a:pt x="f5" y="f5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1A0E694E-BFBB-4E1B-8BB2-4DDF174030EE}"/>
                </a:ext>
              </a:extLst>
            </p:cNvPr>
            <p:cNvSpPr/>
            <p:nvPr/>
          </p:nvSpPr>
          <p:spPr>
            <a:xfrm>
              <a:off x="4406895" y="1946272"/>
              <a:ext cx="295278" cy="287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2"/>
                <a:gd name="f7" fmla="val 256"/>
                <a:gd name="f8" fmla="val 45"/>
                <a:gd name="f9" fmla="val 148"/>
                <a:gd name="f10" fmla="val 42"/>
                <a:gd name="f11" fmla="val 147"/>
                <a:gd name="f12" fmla="val 41"/>
                <a:gd name="f13" fmla="val 18"/>
                <a:gd name="f14" fmla="val 163"/>
                <a:gd name="f15" fmla="val 17"/>
                <a:gd name="f16" fmla="val 162"/>
                <a:gd name="f17" fmla="val 10"/>
                <a:gd name="f18" fmla="val 133"/>
                <a:gd name="f19" fmla="val 94"/>
                <a:gd name="f20" fmla="val 2"/>
                <a:gd name="f21" fmla="val 92"/>
                <a:gd name="f22" fmla="val 87"/>
                <a:gd name="f23" fmla="val 62"/>
                <a:gd name="f24" fmla="val 84"/>
                <a:gd name="f25" fmla="val 83"/>
                <a:gd name="f26" fmla="val 91"/>
                <a:gd name="f27" fmla="val 103"/>
                <a:gd name="f28" fmla="val 95"/>
                <a:gd name="f29" fmla="val 105"/>
                <a:gd name="f30" fmla="val 104"/>
                <a:gd name="f31" fmla="val 88"/>
                <a:gd name="f32" fmla="val 102"/>
                <a:gd name="f33" fmla="val 79"/>
                <a:gd name="f34" fmla="val 80"/>
                <a:gd name="f35" fmla="val 65"/>
                <a:gd name="f36" fmla="val 49"/>
                <a:gd name="f37" fmla="val 116"/>
                <a:gd name="f38" fmla="val 1"/>
                <a:gd name="f39" fmla="val 134"/>
                <a:gd name="f40" fmla="val 166"/>
                <a:gd name="f41" fmla="val 43"/>
                <a:gd name="f42" fmla="val 174"/>
                <a:gd name="f43" fmla="val 53"/>
                <a:gd name="f44" fmla="val 185"/>
                <a:gd name="f45" fmla="val 63"/>
                <a:gd name="f46" fmla="val 165"/>
                <a:gd name="f47" fmla="val 76"/>
                <a:gd name="f48" fmla="val 196"/>
                <a:gd name="f49" fmla="val 73"/>
                <a:gd name="f50" fmla="val 221"/>
                <a:gd name="f51" fmla="val 86"/>
                <a:gd name="f52" fmla="val 246"/>
                <a:gd name="f53" fmla="val 99"/>
                <a:gd name="f54" fmla="val 260"/>
                <a:gd name="f55" fmla="val 106"/>
                <a:gd name="f56" fmla="val 115"/>
                <a:gd name="f57" fmla="val 254"/>
                <a:gd name="f58" fmla="val 128"/>
                <a:gd name="f59" fmla="val 241"/>
                <a:gd name="f60" fmla="val 151"/>
                <a:gd name="f61" fmla="val 227"/>
                <a:gd name="f62" fmla="val 175"/>
                <a:gd name="f63" fmla="val 199"/>
                <a:gd name="f64" fmla="val 184"/>
                <a:gd name="f65" fmla="val 190"/>
                <a:gd name="f66" fmla="val 187"/>
                <a:gd name="f67" fmla="val 192"/>
                <a:gd name="f68" fmla="val 193"/>
                <a:gd name="f69" fmla="val 212"/>
                <a:gd name="f70" fmla="val 224"/>
                <a:gd name="f71" fmla="val 237"/>
                <a:gd name="f72" fmla="val 191"/>
                <a:gd name="f73" fmla="val 249"/>
                <a:gd name="f74" fmla="val 171"/>
                <a:gd name="f75" fmla="val 155"/>
                <a:gd name="f76" fmla="val 140"/>
                <a:gd name="f77" fmla="val 126"/>
                <a:gd name="f78" fmla="val 248"/>
                <a:gd name="f79" fmla="val 122"/>
                <a:gd name="f80" fmla="val 244"/>
                <a:gd name="f81" fmla="val 114"/>
                <a:gd name="f82" fmla="val 216"/>
                <a:gd name="f83" fmla="val 101"/>
                <a:gd name="f84" fmla="val 230"/>
                <a:gd name="f85" fmla="val 233"/>
                <a:gd name="f86" fmla="val 72"/>
                <a:gd name="f87" fmla="val 238"/>
                <a:gd name="f88" fmla="val 35"/>
                <a:gd name="f89" fmla="val 235"/>
                <a:gd name="f90" fmla="val 20"/>
                <a:gd name="f91" fmla="val 222"/>
                <a:gd name="f92" fmla="val 28"/>
                <a:gd name="f93" fmla="val 198"/>
                <a:gd name="f94" fmla="val 33"/>
                <a:gd name="f95" fmla="val 179"/>
                <a:gd name="f96" fmla="val 36"/>
                <a:gd name="f97" fmla="val 168"/>
                <a:gd name="f98" fmla="val 158"/>
                <a:gd name="f99" fmla="val 131"/>
                <a:gd name="f100" fmla="val 96"/>
                <a:gd name="f101" fmla="val 70"/>
                <a:gd name="f102" fmla="val 135"/>
                <a:gd name="f103" fmla="val 69"/>
                <a:gd name="f104" fmla="val 139"/>
                <a:gd name="f105" fmla="val 60"/>
                <a:gd name="f106" fmla="val 169"/>
                <a:gd name="f107" fmla="val 93"/>
                <a:gd name="f108" fmla="val 195"/>
                <a:gd name="f109" fmla="val 107"/>
                <a:gd name="f110" fmla="val 205"/>
                <a:gd name="f111" fmla="val 120"/>
                <a:gd name="f112" fmla="val 207"/>
                <a:gd name="f113" fmla="val 132"/>
                <a:gd name="f114" fmla="val 202"/>
                <a:gd name="f115" fmla="val 136"/>
                <a:gd name="f116" fmla="val 200"/>
                <a:gd name="f117" fmla="val 142"/>
                <a:gd name="f118" fmla="val 150"/>
                <a:gd name="f119" fmla="val 188"/>
                <a:gd name="f120" fmla="val 159"/>
                <a:gd name="f121" fmla="val 183"/>
                <a:gd name="f122" fmla="val 182"/>
                <a:gd name="f123" fmla="val 172"/>
                <a:gd name="f124" fmla="val 145"/>
                <a:gd name="f125" fmla="val 138"/>
                <a:gd name="f126" fmla="val 143"/>
                <a:gd name="f127" fmla="val 97"/>
                <a:gd name="f128" fmla="+- 0 0 -90"/>
                <a:gd name="f129" fmla="*/ f3 1 262"/>
                <a:gd name="f130" fmla="*/ f4 1 256"/>
                <a:gd name="f131" fmla="val f5"/>
                <a:gd name="f132" fmla="val f6"/>
                <a:gd name="f133" fmla="val f7"/>
                <a:gd name="f134" fmla="*/ f128 f0 1"/>
                <a:gd name="f135" fmla="+- f133 0 f131"/>
                <a:gd name="f136" fmla="+- f132 0 f131"/>
                <a:gd name="f137" fmla="*/ f134 1 f2"/>
                <a:gd name="f138" fmla="*/ f136 1 262"/>
                <a:gd name="f139" fmla="*/ f135 1 256"/>
                <a:gd name="f140" fmla="*/ 45 f136 1"/>
                <a:gd name="f141" fmla="*/ 148 f135 1"/>
                <a:gd name="f142" fmla="*/ 41 f136 1"/>
                <a:gd name="f143" fmla="*/ 147 f135 1"/>
                <a:gd name="f144" fmla="*/ 10 f136 1"/>
                <a:gd name="f145" fmla="*/ 133 f135 1"/>
                <a:gd name="f146" fmla="*/ 87 f135 1"/>
                <a:gd name="f147" fmla="*/ 103 f136 1"/>
                <a:gd name="f148" fmla="*/ 95 f135 1"/>
                <a:gd name="f149" fmla="*/ 102 f136 1"/>
                <a:gd name="f150" fmla="*/ 88 f135 1"/>
                <a:gd name="f151" fmla="*/ 92 f136 1"/>
                <a:gd name="f152" fmla="*/ 49 f135 1"/>
                <a:gd name="f153" fmla="*/ 166 f136 1"/>
                <a:gd name="f154" fmla="*/ 43 f135 1"/>
                <a:gd name="f155" fmla="*/ 165 f136 1"/>
                <a:gd name="f156" fmla="*/ 76 f135 1"/>
                <a:gd name="f157" fmla="*/ 246 f136 1"/>
                <a:gd name="f158" fmla="*/ 99 f135 1"/>
                <a:gd name="f159" fmla="*/ 254 f136 1"/>
                <a:gd name="f160" fmla="*/ 128 f135 1"/>
                <a:gd name="f161" fmla="*/ 199 f136 1"/>
                <a:gd name="f162" fmla="*/ 184 f135 1"/>
                <a:gd name="f163" fmla="*/ 192 f136 1"/>
                <a:gd name="f164" fmla="*/ 199 f135 1"/>
                <a:gd name="f165" fmla="*/ 237 f135 1"/>
                <a:gd name="f166" fmla="*/ 171 f136 1"/>
                <a:gd name="f167" fmla="*/ 256 f135 1"/>
                <a:gd name="f168" fmla="*/ 126 f136 1"/>
                <a:gd name="f169" fmla="*/ 248 f135 1"/>
                <a:gd name="f170" fmla="*/ 114 f136 1"/>
                <a:gd name="f171" fmla="*/ 241 f135 1"/>
                <a:gd name="f172" fmla="*/ 91 f136 1"/>
                <a:gd name="f173" fmla="*/ 233 f135 1"/>
                <a:gd name="f174" fmla="*/ 35 f136 1"/>
                <a:gd name="f175" fmla="*/ 235 f135 1"/>
                <a:gd name="f176" fmla="*/ 33 f136 1"/>
                <a:gd name="f177" fmla="*/ 179 f135 1"/>
                <a:gd name="f178" fmla="*/ 131 f136 1"/>
                <a:gd name="f179" fmla="*/ 96 f135 1"/>
                <a:gd name="f180" fmla="*/ 69 f136 1"/>
                <a:gd name="f181" fmla="*/ 139 f135 1"/>
                <a:gd name="f182" fmla="*/ 195 f135 1"/>
                <a:gd name="f183" fmla="*/ 132 f136 1"/>
                <a:gd name="f184" fmla="*/ 202 f135 1"/>
                <a:gd name="f185" fmla="*/ 142 f136 1"/>
                <a:gd name="f186" fmla="*/ 196 f135 1"/>
                <a:gd name="f187" fmla="*/ 169 f136 1"/>
                <a:gd name="f188" fmla="*/ 188 f136 1"/>
                <a:gd name="f189" fmla="*/ 145 f135 1"/>
                <a:gd name="f190" fmla="*/ 135 f136 1"/>
                <a:gd name="f191" fmla="+- f137 0 f1"/>
                <a:gd name="f192" fmla="*/ f140 1 262"/>
                <a:gd name="f193" fmla="*/ f141 1 256"/>
                <a:gd name="f194" fmla="*/ f142 1 262"/>
                <a:gd name="f195" fmla="*/ f143 1 256"/>
                <a:gd name="f196" fmla="*/ f144 1 262"/>
                <a:gd name="f197" fmla="*/ f145 1 256"/>
                <a:gd name="f198" fmla="*/ f146 1 256"/>
                <a:gd name="f199" fmla="*/ f147 1 262"/>
                <a:gd name="f200" fmla="*/ f148 1 256"/>
                <a:gd name="f201" fmla="*/ f149 1 262"/>
                <a:gd name="f202" fmla="*/ f150 1 256"/>
                <a:gd name="f203" fmla="*/ f151 1 262"/>
                <a:gd name="f204" fmla="*/ f152 1 256"/>
                <a:gd name="f205" fmla="*/ f153 1 262"/>
                <a:gd name="f206" fmla="*/ f154 1 256"/>
                <a:gd name="f207" fmla="*/ f155 1 262"/>
                <a:gd name="f208" fmla="*/ f156 1 256"/>
                <a:gd name="f209" fmla="*/ f157 1 262"/>
                <a:gd name="f210" fmla="*/ f158 1 256"/>
                <a:gd name="f211" fmla="*/ f159 1 262"/>
                <a:gd name="f212" fmla="*/ f160 1 256"/>
                <a:gd name="f213" fmla="*/ f161 1 262"/>
                <a:gd name="f214" fmla="*/ f162 1 256"/>
                <a:gd name="f215" fmla="*/ f163 1 262"/>
                <a:gd name="f216" fmla="*/ f164 1 256"/>
                <a:gd name="f217" fmla="*/ f165 1 256"/>
                <a:gd name="f218" fmla="*/ f166 1 262"/>
                <a:gd name="f219" fmla="*/ f167 1 256"/>
                <a:gd name="f220" fmla="*/ f168 1 262"/>
                <a:gd name="f221" fmla="*/ f169 1 256"/>
                <a:gd name="f222" fmla="*/ f170 1 262"/>
                <a:gd name="f223" fmla="*/ f171 1 256"/>
                <a:gd name="f224" fmla="*/ f172 1 262"/>
                <a:gd name="f225" fmla="*/ f173 1 256"/>
                <a:gd name="f226" fmla="*/ f174 1 262"/>
                <a:gd name="f227" fmla="*/ f175 1 256"/>
                <a:gd name="f228" fmla="*/ f176 1 262"/>
                <a:gd name="f229" fmla="*/ f177 1 256"/>
                <a:gd name="f230" fmla="*/ f178 1 262"/>
                <a:gd name="f231" fmla="*/ f179 1 256"/>
                <a:gd name="f232" fmla="*/ f180 1 262"/>
                <a:gd name="f233" fmla="*/ f181 1 256"/>
                <a:gd name="f234" fmla="*/ f182 1 256"/>
                <a:gd name="f235" fmla="*/ f183 1 262"/>
                <a:gd name="f236" fmla="*/ f184 1 256"/>
                <a:gd name="f237" fmla="*/ f185 1 262"/>
                <a:gd name="f238" fmla="*/ f186 1 256"/>
                <a:gd name="f239" fmla="*/ f187 1 262"/>
                <a:gd name="f240" fmla="*/ f188 1 262"/>
                <a:gd name="f241" fmla="*/ f189 1 256"/>
                <a:gd name="f242" fmla="*/ f190 1 262"/>
                <a:gd name="f243" fmla="*/ 0 1 f138"/>
                <a:gd name="f244" fmla="*/ f132 1 f138"/>
                <a:gd name="f245" fmla="*/ 0 1 f139"/>
                <a:gd name="f246" fmla="*/ f133 1 f139"/>
                <a:gd name="f247" fmla="*/ f192 1 f138"/>
                <a:gd name="f248" fmla="*/ f193 1 f139"/>
                <a:gd name="f249" fmla="*/ f194 1 f138"/>
                <a:gd name="f250" fmla="*/ f195 1 f139"/>
                <a:gd name="f251" fmla="*/ f196 1 f138"/>
                <a:gd name="f252" fmla="*/ f197 1 f139"/>
                <a:gd name="f253" fmla="*/ f198 1 f139"/>
                <a:gd name="f254" fmla="*/ f199 1 f138"/>
                <a:gd name="f255" fmla="*/ f200 1 f139"/>
                <a:gd name="f256" fmla="*/ f201 1 f138"/>
                <a:gd name="f257" fmla="*/ f202 1 f139"/>
                <a:gd name="f258" fmla="*/ f203 1 f138"/>
                <a:gd name="f259" fmla="*/ f204 1 f139"/>
                <a:gd name="f260" fmla="*/ f205 1 f138"/>
                <a:gd name="f261" fmla="*/ f206 1 f139"/>
                <a:gd name="f262" fmla="*/ f207 1 f138"/>
                <a:gd name="f263" fmla="*/ f208 1 f139"/>
                <a:gd name="f264" fmla="*/ f209 1 f138"/>
                <a:gd name="f265" fmla="*/ f210 1 f139"/>
                <a:gd name="f266" fmla="*/ f211 1 f138"/>
                <a:gd name="f267" fmla="*/ f212 1 f139"/>
                <a:gd name="f268" fmla="*/ f213 1 f138"/>
                <a:gd name="f269" fmla="*/ f214 1 f139"/>
                <a:gd name="f270" fmla="*/ f215 1 f138"/>
                <a:gd name="f271" fmla="*/ f216 1 f139"/>
                <a:gd name="f272" fmla="*/ f217 1 f139"/>
                <a:gd name="f273" fmla="*/ f218 1 f138"/>
                <a:gd name="f274" fmla="*/ f219 1 f139"/>
                <a:gd name="f275" fmla="*/ f220 1 f138"/>
                <a:gd name="f276" fmla="*/ f221 1 f139"/>
                <a:gd name="f277" fmla="*/ f222 1 f138"/>
                <a:gd name="f278" fmla="*/ f223 1 f139"/>
                <a:gd name="f279" fmla="*/ f224 1 f138"/>
                <a:gd name="f280" fmla="*/ f225 1 f139"/>
                <a:gd name="f281" fmla="*/ f226 1 f138"/>
                <a:gd name="f282" fmla="*/ f227 1 f139"/>
                <a:gd name="f283" fmla="*/ f228 1 f138"/>
                <a:gd name="f284" fmla="*/ f229 1 f139"/>
                <a:gd name="f285" fmla="*/ f230 1 f138"/>
                <a:gd name="f286" fmla="*/ f231 1 f139"/>
                <a:gd name="f287" fmla="*/ f232 1 f138"/>
                <a:gd name="f288" fmla="*/ f233 1 f139"/>
                <a:gd name="f289" fmla="*/ f234 1 f139"/>
                <a:gd name="f290" fmla="*/ f235 1 f138"/>
                <a:gd name="f291" fmla="*/ f236 1 f139"/>
                <a:gd name="f292" fmla="*/ f237 1 f138"/>
                <a:gd name="f293" fmla="*/ f238 1 f139"/>
                <a:gd name="f294" fmla="*/ f239 1 f138"/>
                <a:gd name="f295" fmla="*/ f240 1 f138"/>
                <a:gd name="f296" fmla="*/ f241 1 f139"/>
                <a:gd name="f297" fmla="*/ f242 1 f138"/>
                <a:gd name="f298" fmla="*/ f243 f129 1"/>
                <a:gd name="f299" fmla="*/ f244 f129 1"/>
                <a:gd name="f300" fmla="*/ f246 f130 1"/>
                <a:gd name="f301" fmla="*/ f245 f130 1"/>
                <a:gd name="f302" fmla="*/ f247 f129 1"/>
                <a:gd name="f303" fmla="*/ f248 f130 1"/>
                <a:gd name="f304" fmla="*/ f249 f129 1"/>
                <a:gd name="f305" fmla="*/ f250 f130 1"/>
                <a:gd name="f306" fmla="*/ f251 f129 1"/>
                <a:gd name="f307" fmla="*/ f252 f130 1"/>
                <a:gd name="f308" fmla="*/ f253 f130 1"/>
                <a:gd name="f309" fmla="*/ f254 f129 1"/>
                <a:gd name="f310" fmla="*/ f255 f130 1"/>
                <a:gd name="f311" fmla="*/ f256 f129 1"/>
                <a:gd name="f312" fmla="*/ f257 f130 1"/>
                <a:gd name="f313" fmla="*/ f258 f129 1"/>
                <a:gd name="f314" fmla="*/ f259 f130 1"/>
                <a:gd name="f315" fmla="*/ f260 f129 1"/>
                <a:gd name="f316" fmla="*/ f261 f130 1"/>
                <a:gd name="f317" fmla="*/ f262 f129 1"/>
                <a:gd name="f318" fmla="*/ f263 f130 1"/>
                <a:gd name="f319" fmla="*/ f264 f129 1"/>
                <a:gd name="f320" fmla="*/ f265 f130 1"/>
                <a:gd name="f321" fmla="*/ f266 f129 1"/>
                <a:gd name="f322" fmla="*/ f267 f130 1"/>
                <a:gd name="f323" fmla="*/ f268 f129 1"/>
                <a:gd name="f324" fmla="*/ f269 f130 1"/>
                <a:gd name="f325" fmla="*/ f270 f129 1"/>
                <a:gd name="f326" fmla="*/ f271 f130 1"/>
                <a:gd name="f327" fmla="*/ f272 f130 1"/>
                <a:gd name="f328" fmla="*/ f273 f129 1"/>
                <a:gd name="f329" fmla="*/ f274 f130 1"/>
                <a:gd name="f330" fmla="*/ f275 f129 1"/>
                <a:gd name="f331" fmla="*/ f276 f130 1"/>
                <a:gd name="f332" fmla="*/ f277 f129 1"/>
                <a:gd name="f333" fmla="*/ f278 f130 1"/>
                <a:gd name="f334" fmla="*/ f279 f129 1"/>
                <a:gd name="f335" fmla="*/ f280 f130 1"/>
                <a:gd name="f336" fmla="*/ f281 f129 1"/>
                <a:gd name="f337" fmla="*/ f282 f130 1"/>
                <a:gd name="f338" fmla="*/ f283 f129 1"/>
                <a:gd name="f339" fmla="*/ f284 f130 1"/>
                <a:gd name="f340" fmla="*/ f285 f129 1"/>
                <a:gd name="f341" fmla="*/ f286 f130 1"/>
                <a:gd name="f342" fmla="*/ f287 f129 1"/>
                <a:gd name="f343" fmla="*/ f288 f130 1"/>
                <a:gd name="f344" fmla="*/ f289 f130 1"/>
                <a:gd name="f345" fmla="*/ f290 f129 1"/>
                <a:gd name="f346" fmla="*/ f291 f130 1"/>
                <a:gd name="f347" fmla="*/ f292 f129 1"/>
                <a:gd name="f348" fmla="*/ f293 f130 1"/>
                <a:gd name="f349" fmla="*/ f294 f129 1"/>
                <a:gd name="f350" fmla="*/ f295 f129 1"/>
                <a:gd name="f351" fmla="*/ f296 f130 1"/>
                <a:gd name="f352" fmla="*/ f297 f1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302" y="f303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4" y="f308"/>
                </a:cxn>
                <a:cxn ang="f191">
                  <a:pos x="f309" y="f310"/>
                </a:cxn>
                <a:cxn ang="f191">
                  <a:pos x="f311" y="f312"/>
                </a:cxn>
                <a:cxn ang="f191">
                  <a:pos x="f313" y="f314"/>
                </a:cxn>
                <a:cxn ang="f191">
                  <a:pos x="f315" y="f316"/>
                </a:cxn>
                <a:cxn ang="f191">
                  <a:pos x="f317" y="f318"/>
                </a:cxn>
                <a:cxn ang="f191">
                  <a:pos x="f319" y="f320"/>
                </a:cxn>
                <a:cxn ang="f191">
                  <a:pos x="f321" y="f322"/>
                </a:cxn>
                <a:cxn ang="f191">
                  <a:pos x="f323" y="f324"/>
                </a:cxn>
                <a:cxn ang="f191">
                  <a:pos x="f325" y="f326"/>
                </a:cxn>
                <a:cxn ang="f191">
                  <a:pos x="f325" y="f327"/>
                </a:cxn>
                <a:cxn ang="f191">
                  <a:pos x="f328" y="f329"/>
                </a:cxn>
                <a:cxn ang="f191">
                  <a:pos x="f330" y="f331"/>
                </a:cxn>
                <a:cxn ang="f191">
                  <a:pos x="f332" y="f333"/>
                </a:cxn>
                <a:cxn ang="f191">
                  <a:pos x="f334" y="f335"/>
                </a:cxn>
                <a:cxn ang="f191">
                  <a:pos x="f336" y="f337"/>
                </a:cxn>
                <a:cxn ang="f191">
                  <a:pos x="f338" y="f339"/>
                </a:cxn>
                <a:cxn ang="f191">
                  <a:pos x="f302" y="f303"/>
                </a:cxn>
                <a:cxn ang="f191">
                  <a:pos x="f340" y="f341"/>
                </a:cxn>
                <a:cxn ang="f191">
                  <a:pos x="f342" y="f343"/>
                </a:cxn>
                <a:cxn ang="f191">
                  <a:pos x="f311" y="f344"/>
                </a:cxn>
                <a:cxn ang="f191">
                  <a:pos x="f345" y="f346"/>
                </a:cxn>
                <a:cxn ang="f191">
                  <a:pos x="f347" y="f348"/>
                </a:cxn>
                <a:cxn ang="f191">
                  <a:pos x="f349" y="f339"/>
                </a:cxn>
                <a:cxn ang="f191">
                  <a:pos x="f350" y="f351"/>
                </a:cxn>
                <a:cxn ang="f191">
                  <a:pos x="f352" y="f341"/>
                </a:cxn>
                <a:cxn ang="f191">
                  <a:pos x="f340" y="f341"/>
                </a:cxn>
              </a:cxnLst>
              <a:rect l="f298" t="f301" r="f299" b="f300"/>
              <a:pathLst>
                <a:path w="262" h="256">
                  <a:moveTo>
                    <a:pt x="f8" y="f9"/>
                  </a:moveTo>
                  <a:cubicBezTo>
                    <a:pt x="f10" y="f11"/>
                    <a:pt x="f12" y="f11"/>
                    <a:pt x="f12" y="f11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5" y="f19"/>
                    <a:pt x="f20" y="f21"/>
                    <a:pt x="f12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26"/>
                    <a:pt x="f30" y="f31"/>
                    <a:pt x="f32" y="f31"/>
                  </a:cubicBezTo>
                  <a:cubicBezTo>
                    <a:pt x="f33" y="f34"/>
                    <a:pt x="f24" y="f35"/>
                    <a:pt x="f21" y="f36"/>
                  </a:cubicBezTo>
                  <a:cubicBezTo>
                    <a:pt x="f37" y="f38"/>
                    <a:pt x="f39" y="f5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6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7" y="f63"/>
                  </a:cubicBezTo>
                  <a:cubicBezTo>
                    <a:pt x="f67" y="f69"/>
                    <a:pt x="f67" y="f70"/>
                    <a:pt x="f67" y="f71"/>
                  </a:cubicBezTo>
                  <a:cubicBezTo>
                    <a:pt x="f72" y="f73"/>
                    <a:pt x="f64" y="f7"/>
                    <a:pt x="f74" y="f7"/>
                  </a:cubicBezTo>
                  <a:cubicBezTo>
                    <a:pt x="f75" y="f7"/>
                    <a:pt x="f76" y="f57"/>
                    <a:pt x="f77" y="f78"/>
                  </a:cubicBezTo>
                  <a:cubicBezTo>
                    <a:pt x="f79" y="f52"/>
                    <a:pt x="f56" y="f80"/>
                    <a:pt x="f81" y="f59"/>
                  </a:cubicBezTo>
                  <a:cubicBezTo>
                    <a:pt x="f81" y="f82"/>
                    <a:pt x="f83" y="f84"/>
                    <a:pt x="f26" y="f85"/>
                  </a:cubicBezTo>
                  <a:cubicBezTo>
                    <a:pt x="f86" y="f87"/>
                    <a:pt x="f36" y="f78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12" y="f98"/>
                    <a:pt x="f8" y="f9"/>
                  </a:cubicBezTo>
                  <a:close/>
                  <a:moveTo>
                    <a:pt x="f99" y="f100"/>
                  </a:moveTo>
                  <a:cubicBezTo>
                    <a:pt x="f58" y="f100"/>
                    <a:pt x="f101" y="f102"/>
                    <a:pt x="f103" y="f104"/>
                  </a:cubicBezTo>
                  <a:cubicBezTo>
                    <a:pt x="f105" y="f106"/>
                    <a:pt x="f107" y="f62"/>
                    <a:pt x="f32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76" y="f63"/>
                    <a:pt x="f117" y="f48"/>
                  </a:cubicBezTo>
                  <a:cubicBezTo>
                    <a:pt x="f118" y="f119"/>
                    <a:pt x="f120" y="f121"/>
                    <a:pt x="f106" y="f95"/>
                  </a:cubicBezTo>
                  <a:cubicBezTo>
                    <a:pt x="f122" y="f123"/>
                    <a:pt x="f72" y="f16"/>
                    <a:pt x="f119" y="f124"/>
                  </a:cubicBezTo>
                  <a:cubicBezTo>
                    <a:pt x="f66" y="f125"/>
                    <a:pt x="f126" y="f127"/>
                    <a:pt x="f102" y="f100"/>
                  </a:cubicBezTo>
                  <a:cubicBezTo>
                    <a:pt x="f39" y="f100"/>
                    <a:pt x="f18" y="f100"/>
                    <a:pt x="f99" y="f100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8BA031D6-D687-4EDA-B759-9C52860F1887}"/>
                </a:ext>
              </a:extLst>
            </p:cNvPr>
            <p:cNvSpPr/>
            <p:nvPr/>
          </p:nvSpPr>
          <p:spPr>
            <a:xfrm>
              <a:off x="4391021" y="2171699"/>
              <a:ext cx="163513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111"/>
                <a:gd name="f8" fmla="val 44"/>
                <a:gd name="f9" fmla="val 109"/>
                <a:gd name="f10" fmla="val 31"/>
                <a:gd name="f11" fmla="val 26"/>
                <a:gd name="f12" fmla="val 107"/>
                <a:gd name="f13" fmla="val 22"/>
                <a:gd name="f14" fmla="val 101"/>
                <a:gd name="f15" fmla="val 7"/>
                <a:gd name="f16" fmla="val 74"/>
                <a:gd name="f17" fmla="val 45"/>
                <a:gd name="f18" fmla="val 5"/>
                <a:gd name="f19" fmla="val 15"/>
                <a:gd name="f20" fmla="val 6"/>
                <a:gd name="f21" fmla="val 8"/>
                <a:gd name="f22" fmla="val 16"/>
                <a:gd name="f23" fmla="val 1"/>
                <a:gd name="f24" fmla="val 24"/>
                <a:gd name="f25" fmla="val 33"/>
                <a:gd name="f26" fmla="val 14"/>
                <a:gd name="f27" fmla="val 35"/>
                <a:gd name="f28" fmla="val 25"/>
                <a:gd name="f29" fmla="val 29"/>
                <a:gd name="f30" fmla="val 40"/>
                <a:gd name="f31" fmla="val 41"/>
                <a:gd name="f32" fmla="val 55"/>
                <a:gd name="f33" fmla="val 52"/>
                <a:gd name="f34" fmla="val 72"/>
                <a:gd name="f35" fmla="val 51"/>
                <a:gd name="f36" fmla="val 86"/>
                <a:gd name="f37" fmla="val 46"/>
                <a:gd name="f38" fmla="val 105"/>
                <a:gd name="f39" fmla="val 119"/>
                <a:gd name="f40" fmla="val 47"/>
                <a:gd name="f41" fmla="val 134"/>
                <a:gd name="f42" fmla="val 62"/>
                <a:gd name="f43" fmla="val 143"/>
                <a:gd name="f44" fmla="val 67"/>
                <a:gd name="f45" fmla="val 136"/>
                <a:gd name="f46" fmla="val 118"/>
                <a:gd name="f47" fmla="val 92"/>
                <a:gd name="f48" fmla="val 94"/>
                <a:gd name="f49" fmla="val 98"/>
                <a:gd name="f50" fmla="val 70"/>
                <a:gd name="f51" fmla="val 104"/>
                <a:gd name="f52" fmla="val 60"/>
                <a:gd name="f53" fmla="val 106"/>
                <a:gd name="f54" fmla="val 49"/>
                <a:gd name="f55" fmla="val 108"/>
                <a:gd name="f56" fmla="+- 0 0 -90"/>
                <a:gd name="f57" fmla="*/ f3 1 145"/>
                <a:gd name="f58" fmla="*/ f4 1 111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145"/>
                <a:gd name="f67" fmla="*/ f63 1 111"/>
                <a:gd name="f68" fmla="*/ 44 f64 1"/>
                <a:gd name="f69" fmla="*/ 109 f63 1"/>
                <a:gd name="f70" fmla="*/ 22 f64 1"/>
                <a:gd name="f71" fmla="*/ 101 f63 1"/>
                <a:gd name="f72" fmla="*/ 5 f64 1"/>
                <a:gd name="f73" fmla="*/ 15 f63 1"/>
                <a:gd name="f74" fmla="*/ 16 f64 1"/>
                <a:gd name="f75" fmla="*/ 1 f63 1"/>
                <a:gd name="f76" fmla="*/ 33 f64 1"/>
                <a:gd name="f77" fmla="*/ 14 f63 1"/>
                <a:gd name="f78" fmla="*/ 41 f64 1"/>
                <a:gd name="f79" fmla="*/ 45 f63 1"/>
                <a:gd name="f80" fmla="*/ 86 f64 1"/>
                <a:gd name="f81" fmla="*/ 46 f63 1"/>
                <a:gd name="f82" fmla="*/ 134 f64 1"/>
                <a:gd name="f83" fmla="*/ 55 f63 1"/>
                <a:gd name="f84" fmla="*/ 136 f64 1"/>
                <a:gd name="f85" fmla="*/ 74 f63 1"/>
                <a:gd name="f86" fmla="*/ 70 f64 1"/>
                <a:gd name="f87" fmla="*/ 104 f63 1"/>
                <a:gd name="f88" fmla="+- f65 0 f1"/>
                <a:gd name="f89" fmla="*/ f68 1 145"/>
                <a:gd name="f90" fmla="*/ f69 1 111"/>
                <a:gd name="f91" fmla="*/ f70 1 145"/>
                <a:gd name="f92" fmla="*/ f71 1 111"/>
                <a:gd name="f93" fmla="*/ f72 1 145"/>
                <a:gd name="f94" fmla="*/ f73 1 111"/>
                <a:gd name="f95" fmla="*/ f74 1 145"/>
                <a:gd name="f96" fmla="*/ f75 1 111"/>
                <a:gd name="f97" fmla="*/ f76 1 145"/>
                <a:gd name="f98" fmla="*/ f77 1 111"/>
                <a:gd name="f99" fmla="*/ f78 1 145"/>
                <a:gd name="f100" fmla="*/ f79 1 111"/>
                <a:gd name="f101" fmla="*/ f80 1 145"/>
                <a:gd name="f102" fmla="*/ f81 1 111"/>
                <a:gd name="f103" fmla="*/ f82 1 145"/>
                <a:gd name="f104" fmla="*/ f83 1 111"/>
                <a:gd name="f105" fmla="*/ f84 1 145"/>
                <a:gd name="f106" fmla="*/ f85 1 111"/>
                <a:gd name="f107" fmla="*/ f86 1 145"/>
                <a:gd name="f108" fmla="*/ f87 1 111"/>
                <a:gd name="f109" fmla="*/ 0 1 f66"/>
                <a:gd name="f110" fmla="*/ f60 1 f66"/>
                <a:gd name="f111" fmla="*/ 0 1 f67"/>
                <a:gd name="f112" fmla="*/ f61 1 f67"/>
                <a:gd name="f113" fmla="*/ f89 1 f66"/>
                <a:gd name="f114" fmla="*/ f90 1 f67"/>
                <a:gd name="f115" fmla="*/ f91 1 f66"/>
                <a:gd name="f116" fmla="*/ f92 1 f67"/>
                <a:gd name="f117" fmla="*/ f93 1 f66"/>
                <a:gd name="f118" fmla="*/ f94 1 f67"/>
                <a:gd name="f119" fmla="*/ f95 1 f66"/>
                <a:gd name="f120" fmla="*/ f96 1 f67"/>
                <a:gd name="f121" fmla="*/ f97 1 f66"/>
                <a:gd name="f122" fmla="*/ f98 1 f67"/>
                <a:gd name="f123" fmla="*/ f99 1 f66"/>
                <a:gd name="f124" fmla="*/ f100 1 f67"/>
                <a:gd name="f125" fmla="*/ f101 1 f66"/>
                <a:gd name="f126" fmla="*/ f102 1 f67"/>
                <a:gd name="f127" fmla="*/ f103 1 f66"/>
                <a:gd name="f128" fmla="*/ f104 1 f67"/>
                <a:gd name="f129" fmla="*/ f105 1 f66"/>
                <a:gd name="f130" fmla="*/ f106 1 f67"/>
                <a:gd name="f131" fmla="*/ f107 1 f66"/>
                <a:gd name="f132" fmla="*/ f108 1 f67"/>
                <a:gd name="f133" fmla="*/ f109 f57 1"/>
                <a:gd name="f134" fmla="*/ f110 f57 1"/>
                <a:gd name="f135" fmla="*/ f112 f58 1"/>
                <a:gd name="f136" fmla="*/ f111 f58 1"/>
                <a:gd name="f137" fmla="*/ f113 f57 1"/>
                <a:gd name="f138" fmla="*/ f114 f58 1"/>
                <a:gd name="f139" fmla="*/ f115 f57 1"/>
                <a:gd name="f140" fmla="*/ f116 f58 1"/>
                <a:gd name="f141" fmla="*/ f117 f57 1"/>
                <a:gd name="f142" fmla="*/ f118 f58 1"/>
                <a:gd name="f143" fmla="*/ f119 f57 1"/>
                <a:gd name="f144" fmla="*/ f120 f58 1"/>
                <a:gd name="f145" fmla="*/ f121 f57 1"/>
                <a:gd name="f146" fmla="*/ f122 f58 1"/>
                <a:gd name="f147" fmla="*/ f123 f57 1"/>
                <a:gd name="f148" fmla="*/ f124 f58 1"/>
                <a:gd name="f149" fmla="*/ f125 f57 1"/>
                <a:gd name="f150" fmla="*/ f126 f58 1"/>
                <a:gd name="f151" fmla="*/ f127 f57 1"/>
                <a:gd name="f152" fmla="*/ f128 f58 1"/>
                <a:gd name="f153" fmla="*/ f129 f57 1"/>
                <a:gd name="f154" fmla="*/ f130 f58 1"/>
                <a:gd name="f155" fmla="*/ f131 f57 1"/>
                <a:gd name="f156" fmla="*/ f132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2"/>
                </a:cxn>
                <a:cxn ang="f88">
                  <a:pos x="f153" y="f154"/>
                </a:cxn>
                <a:cxn ang="f88">
                  <a:pos x="f155" y="f156"/>
                </a:cxn>
                <a:cxn ang="f88">
                  <a:pos x="f137" y="f138"/>
                </a:cxn>
              </a:cxnLst>
              <a:rect l="f133" t="f136" r="f134" b="f135"/>
              <a:pathLst>
                <a:path w="145" h="111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5" y="f17"/>
                    <a:pt x="f18" y="f19"/>
                  </a:cubicBezTo>
                  <a:cubicBezTo>
                    <a:pt x="f20" y="f21"/>
                    <a:pt x="f20" y="f5"/>
                    <a:pt x="f22" y="f23"/>
                  </a:cubicBezTo>
                  <a:cubicBezTo>
                    <a:pt x="f24" y="f23"/>
                    <a:pt x="f10" y="f18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0"/>
                    <a:pt x="f39" y="f40"/>
                    <a:pt x="f41" y="f32"/>
                  </a:cubicBezTo>
                  <a:cubicBezTo>
                    <a:pt x="f6" y="f42"/>
                    <a:pt x="f43" y="f44"/>
                    <a:pt x="f45" y="f16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6B540107-1475-404B-9C79-FD7A438E19B6}"/>
                </a:ext>
              </a:extLst>
            </p:cNvPr>
            <p:cNvSpPr/>
            <p:nvPr/>
          </p:nvSpPr>
          <p:spPr>
            <a:xfrm>
              <a:off x="4551361" y="2147889"/>
              <a:ext cx="138110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120"/>
                <a:gd name="f8" fmla="val 51"/>
                <a:gd name="f9" fmla="val 117"/>
                <a:gd name="f10" fmla="val 121"/>
                <a:gd name="f11" fmla="val 109"/>
                <a:gd name="f12" fmla="val 65"/>
                <a:gd name="f13" fmla="val 118"/>
                <a:gd name="f14" fmla="val 49"/>
                <a:gd name="f15" fmla="val 33"/>
                <a:gd name="f16" fmla="val 17"/>
                <a:gd name="f17" fmla="val 116"/>
                <a:gd name="f18" fmla="val 11"/>
                <a:gd name="f19" fmla="val 114"/>
                <a:gd name="f20" fmla="val 115"/>
                <a:gd name="f21" fmla="val 1"/>
                <a:gd name="f22" fmla="val 105"/>
                <a:gd name="f23" fmla="val 3"/>
                <a:gd name="f24" fmla="val 97"/>
                <a:gd name="f25" fmla="val 8"/>
                <a:gd name="f26" fmla="val 87"/>
                <a:gd name="f27" fmla="val 19"/>
                <a:gd name="f28" fmla="val 86"/>
                <a:gd name="f29" fmla="val 26"/>
                <a:gd name="f30" fmla="val 85"/>
                <a:gd name="f31" fmla="val 34"/>
                <a:gd name="f32" fmla="val 41"/>
                <a:gd name="f33" fmla="val 70"/>
                <a:gd name="f34" fmla="val 82"/>
                <a:gd name="f35" fmla="val 73"/>
                <a:gd name="f36" fmla="val 58"/>
                <a:gd name="f37" fmla="val 74"/>
                <a:gd name="f38" fmla="val 40"/>
                <a:gd name="f39" fmla="val 32"/>
                <a:gd name="f40" fmla="val 22"/>
                <a:gd name="f41" fmla="val 78"/>
                <a:gd name="f42" fmla="val 15"/>
                <a:gd name="f43" fmla="val 106"/>
                <a:gd name="f44" fmla="val 7"/>
                <a:gd name="f45" fmla="val 29"/>
                <a:gd name="f46" fmla="val 37"/>
                <a:gd name="f47" fmla="val 44"/>
                <a:gd name="f48" fmla="+- 0 0 -90"/>
                <a:gd name="f49" fmla="*/ f3 1 123"/>
                <a:gd name="f50" fmla="*/ f4 1 120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23"/>
                <a:gd name="f59" fmla="*/ f55 1 120"/>
                <a:gd name="f60" fmla="*/ 123 f56 1"/>
                <a:gd name="f61" fmla="*/ 51 f55 1"/>
                <a:gd name="f62" fmla="*/ 65 f56 1"/>
                <a:gd name="f63" fmla="*/ 118 f55 1"/>
                <a:gd name="f64" fmla="*/ 17 f56 1"/>
                <a:gd name="f65" fmla="*/ 116 f55 1"/>
                <a:gd name="f66" fmla="*/ 1 f56 1"/>
                <a:gd name="f67" fmla="*/ 105 f55 1"/>
                <a:gd name="f68" fmla="*/ 19 f56 1"/>
                <a:gd name="f69" fmla="*/ 86 f55 1"/>
                <a:gd name="f70" fmla="*/ 41 f56 1"/>
                <a:gd name="f71" fmla="*/ 73 f56 1"/>
                <a:gd name="f72" fmla="*/ 58 f55 1"/>
                <a:gd name="f73" fmla="*/ 32 f55 1"/>
                <a:gd name="f74" fmla="*/ 86 f56 1"/>
                <a:gd name="f75" fmla="*/ 11 f55 1"/>
                <a:gd name="f76" fmla="*/ 29 f55 1"/>
                <a:gd name="f77" fmla="+- f57 0 f1"/>
                <a:gd name="f78" fmla="*/ f60 1 123"/>
                <a:gd name="f79" fmla="*/ f61 1 120"/>
                <a:gd name="f80" fmla="*/ f62 1 123"/>
                <a:gd name="f81" fmla="*/ f63 1 120"/>
                <a:gd name="f82" fmla="*/ f64 1 123"/>
                <a:gd name="f83" fmla="*/ f65 1 120"/>
                <a:gd name="f84" fmla="*/ f66 1 123"/>
                <a:gd name="f85" fmla="*/ f67 1 120"/>
                <a:gd name="f86" fmla="*/ f68 1 123"/>
                <a:gd name="f87" fmla="*/ f69 1 120"/>
                <a:gd name="f88" fmla="*/ f70 1 123"/>
                <a:gd name="f89" fmla="*/ f71 1 123"/>
                <a:gd name="f90" fmla="*/ f72 1 120"/>
                <a:gd name="f91" fmla="*/ f73 1 120"/>
                <a:gd name="f92" fmla="*/ f74 1 123"/>
                <a:gd name="f93" fmla="*/ f75 1 120"/>
                <a:gd name="f94" fmla="*/ f76 1 120"/>
                <a:gd name="f95" fmla="*/ 0 1 f58"/>
                <a:gd name="f96" fmla="*/ f52 1 f58"/>
                <a:gd name="f97" fmla="*/ 0 1 f59"/>
                <a:gd name="f98" fmla="*/ f53 1 f59"/>
                <a:gd name="f99" fmla="*/ f78 1 f58"/>
                <a:gd name="f100" fmla="*/ f79 1 f59"/>
                <a:gd name="f101" fmla="*/ f80 1 f58"/>
                <a:gd name="f102" fmla="*/ f81 1 f59"/>
                <a:gd name="f103" fmla="*/ f82 1 f58"/>
                <a:gd name="f104" fmla="*/ f83 1 f59"/>
                <a:gd name="f105" fmla="*/ f84 1 f58"/>
                <a:gd name="f106" fmla="*/ f85 1 f59"/>
                <a:gd name="f107" fmla="*/ f86 1 f58"/>
                <a:gd name="f108" fmla="*/ f87 1 f59"/>
                <a:gd name="f109" fmla="*/ f88 1 f58"/>
                <a:gd name="f110" fmla="*/ f89 1 f58"/>
                <a:gd name="f111" fmla="*/ f90 1 f59"/>
                <a:gd name="f112" fmla="*/ f91 1 f59"/>
                <a:gd name="f113" fmla="*/ f92 1 f58"/>
                <a:gd name="f114" fmla="*/ f93 1 f59"/>
                <a:gd name="f115" fmla="*/ f94 1 f59"/>
                <a:gd name="f116" fmla="*/ f95 f49 1"/>
                <a:gd name="f117" fmla="*/ f96 f49 1"/>
                <a:gd name="f118" fmla="*/ f98 f50 1"/>
                <a:gd name="f119" fmla="*/ f97 f50 1"/>
                <a:gd name="f120" fmla="*/ f99 f49 1"/>
                <a:gd name="f121" fmla="*/ f100 f50 1"/>
                <a:gd name="f122" fmla="*/ f101 f49 1"/>
                <a:gd name="f123" fmla="*/ f102 f50 1"/>
                <a:gd name="f124" fmla="*/ f103 f49 1"/>
                <a:gd name="f125" fmla="*/ f104 f50 1"/>
                <a:gd name="f126" fmla="*/ f105 f49 1"/>
                <a:gd name="f127" fmla="*/ f106 f50 1"/>
                <a:gd name="f128" fmla="*/ f107 f49 1"/>
                <a:gd name="f129" fmla="*/ f108 f50 1"/>
                <a:gd name="f130" fmla="*/ f109 f49 1"/>
                <a:gd name="f131" fmla="*/ f110 f49 1"/>
                <a:gd name="f132" fmla="*/ f111 f50 1"/>
                <a:gd name="f133" fmla="*/ f112 f50 1"/>
                <a:gd name="f134" fmla="*/ f113 f49 1"/>
                <a:gd name="f135" fmla="*/ f114 f50 1"/>
                <a:gd name="f136" fmla="*/ f115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0" y="f121"/>
                </a:cxn>
                <a:cxn ang="f77">
                  <a:pos x="f122" y="f123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29"/>
                </a:cxn>
                <a:cxn ang="f77">
                  <a:pos x="f131" y="f132"/>
                </a:cxn>
                <a:cxn ang="f77">
                  <a:pos x="f131" y="f133"/>
                </a:cxn>
                <a:cxn ang="f77">
                  <a:pos x="f134" y="f135"/>
                </a:cxn>
                <a:cxn ang="f77">
                  <a:pos x="f120" y="f136"/>
                </a:cxn>
                <a:cxn ang="f77">
                  <a:pos x="f120" y="f121"/>
                </a:cxn>
              </a:cxnLst>
              <a:rect l="f116" t="f119" r="f117" b="f118"/>
              <a:pathLst>
                <a:path w="123" h="120">
                  <a:moveTo>
                    <a:pt x="f6" y="f8"/>
                  </a:moveTo>
                  <a:cubicBezTo>
                    <a:pt x="f7" y="f9"/>
                    <a:pt x="f10" y="f11"/>
                    <a:pt x="f12" y="f13"/>
                  </a:cubicBezTo>
                  <a:cubicBezTo>
                    <a:pt x="f14" y="f7"/>
                    <a:pt x="f15" y="f13"/>
                    <a:pt x="f16" y="f17"/>
                  </a:cubicBezTo>
                  <a:cubicBezTo>
                    <a:pt x="f18" y="f19"/>
                    <a:pt x="f5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8"/>
                    <a:pt x="f32" y="f28"/>
                  </a:cubicBezTo>
                  <a:cubicBezTo>
                    <a:pt x="f12" y="f28"/>
                    <a:pt x="f33" y="f34"/>
                    <a:pt x="f35" y="f36"/>
                  </a:cubicBezTo>
                  <a:cubicBezTo>
                    <a:pt x="f35" y="f14"/>
                    <a:pt x="f37" y="f38"/>
                    <a:pt x="f35" y="f39"/>
                  </a:cubicBezTo>
                  <a:cubicBezTo>
                    <a:pt x="f35" y="f40"/>
                    <a:pt x="f41" y="f42"/>
                    <a:pt x="f28" y="f18"/>
                  </a:cubicBezTo>
                  <a:cubicBezTo>
                    <a:pt x="f43" y="f5"/>
                    <a:pt x="f7" y="f44"/>
                    <a:pt x="f6" y="f45"/>
                  </a:cubicBezTo>
                  <a:cubicBezTo>
                    <a:pt x="f6" y="f46"/>
                    <a:pt x="f6" y="f47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E9AC391C-2C8B-4C80-8A46-CBE4BBBD8B4C}"/>
                </a:ext>
              </a:extLst>
            </p:cNvPr>
            <p:cNvSpPr/>
            <p:nvPr/>
          </p:nvSpPr>
          <p:spPr>
            <a:xfrm>
              <a:off x="4337054" y="2017715"/>
              <a:ext cx="95253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132"/>
                <a:gd name="f8" fmla="val 67"/>
                <a:gd name="f9" fmla="val 72"/>
                <a:gd name="f10" fmla="val 74"/>
                <a:gd name="f11" fmla="val 3"/>
                <a:gd name="f12" fmla="val 75"/>
                <a:gd name="f13" fmla="val 7"/>
                <a:gd name="f14" fmla="val 76"/>
                <a:gd name="f15" fmla="val 12"/>
                <a:gd name="f16" fmla="val 16"/>
                <a:gd name="f17" fmla="val 71"/>
                <a:gd name="f18" fmla="val 17"/>
                <a:gd name="f19" fmla="val 56"/>
                <a:gd name="f20" fmla="val 21"/>
                <a:gd name="f21" fmla="val 57"/>
                <a:gd name="f22" fmla="val 33"/>
                <a:gd name="f23" fmla="val 58"/>
                <a:gd name="f24" fmla="val 44"/>
                <a:gd name="f25" fmla="val 59"/>
                <a:gd name="f26" fmla="val 66"/>
                <a:gd name="f27" fmla="val 88"/>
                <a:gd name="f28" fmla="val 78"/>
                <a:gd name="f29" fmla="val 108"/>
                <a:gd name="f30" fmla="val 81"/>
                <a:gd name="f31" fmla="val 114"/>
                <a:gd name="f32" fmla="val 120"/>
                <a:gd name="f33" fmla="val 80"/>
                <a:gd name="f34" fmla="val 126"/>
                <a:gd name="f35" fmla="val 128"/>
                <a:gd name="f36" fmla="val 61"/>
                <a:gd name="f37" fmla="val 125"/>
                <a:gd name="f38" fmla="val 109"/>
                <a:gd name="f39" fmla="val 15"/>
                <a:gd name="f40" fmla="val 84"/>
                <a:gd name="f41" fmla="val 1"/>
                <a:gd name="f42" fmla="val 53"/>
                <a:gd name="f43" fmla="val 49"/>
                <a:gd name="f44" fmla="val 46"/>
                <a:gd name="f45" fmla="val 4"/>
                <a:gd name="f46" fmla="val 34"/>
                <a:gd name="f47" fmla="val 54"/>
                <a:gd name="f48" fmla="+- 0 0 -90"/>
                <a:gd name="f49" fmla="*/ f3 1 85"/>
                <a:gd name="f50" fmla="*/ f4 1 132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85"/>
                <a:gd name="f59" fmla="*/ f55 1 132"/>
                <a:gd name="f60" fmla="*/ 67 f56 1"/>
                <a:gd name="f61" fmla="*/ 0 f55 1"/>
                <a:gd name="f62" fmla="*/ 75 f56 1"/>
                <a:gd name="f63" fmla="*/ 7 f55 1"/>
                <a:gd name="f64" fmla="*/ 71 f56 1"/>
                <a:gd name="f65" fmla="*/ 17 f55 1"/>
                <a:gd name="f66" fmla="*/ 58 f56 1"/>
                <a:gd name="f67" fmla="*/ 44 f55 1"/>
                <a:gd name="f68" fmla="*/ 78 f56 1"/>
                <a:gd name="f69" fmla="*/ 108 f55 1"/>
                <a:gd name="f70" fmla="*/ 80 f56 1"/>
                <a:gd name="f71" fmla="*/ 126 f55 1"/>
                <a:gd name="f72" fmla="*/ 61 f56 1"/>
                <a:gd name="f73" fmla="*/ 125 f55 1"/>
                <a:gd name="f74" fmla="*/ 1 f56 1"/>
                <a:gd name="f75" fmla="*/ 56 f55 1"/>
                <a:gd name="f76" fmla="*/ 46 f55 1"/>
                <a:gd name="f77" fmla="+- f57 0 f1"/>
                <a:gd name="f78" fmla="*/ f60 1 85"/>
                <a:gd name="f79" fmla="*/ f61 1 132"/>
                <a:gd name="f80" fmla="*/ f62 1 85"/>
                <a:gd name="f81" fmla="*/ f63 1 132"/>
                <a:gd name="f82" fmla="*/ f64 1 85"/>
                <a:gd name="f83" fmla="*/ f65 1 132"/>
                <a:gd name="f84" fmla="*/ f66 1 85"/>
                <a:gd name="f85" fmla="*/ f67 1 132"/>
                <a:gd name="f86" fmla="*/ f68 1 85"/>
                <a:gd name="f87" fmla="*/ f69 1 132"/>
                <a:gd name="f88" fmla="*/ f70 1 85"/>
                <a:gd name="f89" fmla="*/ f71 1 132"/>
                <a:gd name="f90" fmla="*/ f72 1 85"/>
                <a:gd name="f91" fmla="*/ f73 1 132"/>
                <a:gd name="f92" fmla="*/ f74 1 85"/>
                <a:gd name="f93" fmla="*/ f75 1 132"/>
                <a:gd name="f94" fmla="*/ f76 1 132"/>
                <a:gd name="f95" fmla="*/ 0 1 f58"/>
                <a:gd name="f96" fmla="*/ f52 1 f58"/>
                <a:gd name="f97" fmla="*/ 0 1 f59"/>
                <a:gd name="f98" fmla="*/ f53 1 f59"/>
                <a:gd name="f99" fmla="*/ f78 1 f58"/>
                <a:gd name="f100" fmla="*/ f79 1 f59"/>
                <a:gd name="f101" fmla="*/ f80 1 f58"/>
                <a:gd name="f102" fmla="*/ f81 1 f59"/>
                <a:gd name="f103" fmla="*/ f82 1 f58"/>
                <a:gd name="f104" fmla="*/ f83 1 f59"/>
                <a:gd name="f105" fmla="*/ f84 1 f58"/>
                <a:gd name="f106" fmla="*/ f85 1 f59"/>
                <a:gd name="f107" fmla="*/ f86 1 f58"/>
                <a:gd name="f108" fmla="*/ f87 1 f59"/>
                <a:gd name="f109" fmla="*/ f88 1 f58"/>
                <a:gd name="f110" fmla="*/ f89 1 f59"/>
                <a:gd name="f111" fmla="*/ f90 1 f58"/>
                <a:gd name="f112" fmla="*/ f91 1 f59"/>
                <a:gd name="f113" fmla="*/ f92 1 f58"/>
                <a:gd name="f114" fmla="*/ f93 1 f59"/>
                <a:gd name="f115" fmla="*/ f94 1 f59"/>
                <a:gd name="f116" fmla="*/ f95 f49 1"/>
                <a:gd name="f117" fmla="*/ f96 f49 1"/>
                <a:gd name="f118" fmla="*/ f98 f50 1"/>
                <a:gd name="f119" fmla="*/ f97 f50 1"/>
                <a:gd name="f120" fmla="*/ f99 f49 1"/>
                <a:gd name="f121" fmla="*/ f100 f50 1"/>
                <a:gd name="f122" fmla="*/ f101 f49 1"/>
                <a:gd name="f123" fmla="*/ f102 f50 1"/>
                <a:gd name="f124" fmla="*/ f103 f49 1"/>
                <a:gd name="f125" fmla="*/ f104 f50 1"/>
                <a:gd name="f126" fmla="*/ f105 f49 1"/>
                <a:gd name="f127" fmla="*/ f106 f50 1"/>
                <a:gd name="f128" fmla="*/ f107 f49 1"/>
                <a:gd name="f129" fmla="*/ f108 f50 1"/>
                <a:gd name="f130" fmla="*/ f109 f49 1"/>
                <a:gd name="f131" fmla="*/ f110 f50 1"/>
                <a:gd name="f132" fmla="*/ f111 f49 1"/>
                <a:gd name="f133" fmla="*/ f112 f50 1"/>
                <a:gd name="f134" fmla="*/ f113 f49 1"/>
                <a:gd name="f135" fmla="*/ f114 f50 1"/>
                <a:gd name="f136" fmla="*/ f115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0" y="f121"/>
                </a:cxn>
                <a:cxn ang="f77">
                  <a:pos x="f122" y="f123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34" y="f135"/>
                </a:cxn>
                <a:cxn ang="f77">
                  <a:pos x="f134" y="f136"/>
                </a:cxn>
                <a:cxn ang="f77">
                  <a:pos x="f120" y="f121"/>
                </a:cxn>
              </a:cxnLst>
              <a:rect l="f116" t="f119" r="f117" b="f118"/>
              <a:pathLst>
                <a:path w="85" h="132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2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8"/>
                    <a:pt x="f26" y="f27"/>
                    <a:pt x="f28" y="f29"/>
                  </a:cubicBezTo>
                  <a:cubicBezTo>
                    <a:pt x="f30" y="f31"/>
                    <a:pt x="f6" y="f32"/>
                    <a:pt x="f33" y="f34"/>
                  </a:cubicBezTo>
                  <a:cubicBezTo>
                    <a:pt x="f10" y="f7"/>
                    <a:pt x="f8" y="f35"/>
                    <a:pt x="f36" y="f37"/>
                  </a:cubicBezTo>
                  <a:cubicBezTo>
                    <a:pt x="f22" y="f38"/>
                    <a:pt x="f39" y="f40"/>
                    <a:pt x="f41" y="f19"/>
                  </a:cubicBezTo>
                  <a:cubicBezTo>
                    <a:pt x="f5" y="f42"/>
                    <a:pt x="f5" y="f43"/>
                    <a:pt x="f41" y="f44"/>
                  </a:cubicBezTo>
                  <a:cubicBezTo>
                    <a:pt x="f45" y="f46"/>
                    <a:pt x="f47" y="f5"/>
                    <a:pt x="f8" y="f5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52AA030B-D493-4F5F-B40D-538230AA97CE}"/>
                </a:ext>
              </a:extLst>
            </p:cNvPr>
            <p:cNvSpPr/>
            <p:nvPr/>
          </p:nvSpPr>
          <p:spPr>
            <a:xfrm>
              <a:off x="4587873" y="1928817"/>
              <a:ext cx="101598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"/>
                <a:gd name="f7" fmla="val 97"/>
                <a:gd name="f8" fmla="val 46"/>
                <a:gd name="f9" fmla="val 48"/>
                <a:gd name="f10" fmla="val 53"/>
                <a:gd name="f11" fmla="val 90"/>
                <a:gd name="f12" fmla="val 57"/>
                <a:gd name="f13" fmla="val 86"/>
                <a:gd name="f14" fmla="val 71"/>
                <a:gd name="f15" fmla="val 93"/>
                <a:gd name="f16" fmla="val 62"/>
                <a:gd name="f17" fmla="val 30"/>
                <a:gd name="f18" fmla="val 78"/>
                <a:gd name="f19" fmla="val 23"/>
                <a:gd name="f20" fmla="val 67"/>
                <a:gd name="f21" fmla="val 22"/>
                <a:gd name="f22" fmla="val 65"/>
                <a:gd name="f23" fmla="val 20"/>
                <a:gd name="f24" fmla="val 18"/>
                <a:gd name="f25" fmla="val 59"/>
                <a:gd name="f26" fmla="val 32"/>
                <a:gd name="f27" fmla="val 31"/>
                <a:gd name="f28" fmla="val 36"/>
                <a:gd name="f29" fmla="val 16"/>
                <a:gd name="f30" fmla="val 42"/>
                <a:gd name="f31" fmla="val 14"/>
                <a:gd name="f32" fmla="val 12"/>
                <a:gd name="f33" fmla="val 84"/>
                <a:gd name="f34" fmla="val 5"/>
                <a:gd name="f35" fmla="+- 0 0 -90"/>
                <a:gd name="f36" fmla="*/ f3 1 91"/>
                <a:gd name="f37" fmla="*/ f4 1 97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91"/>
                <a:gd name="f46" fmla="*/ f42 1 97"/>
                <a:gd name="f47" fmla="*/ 91 f43 1"/>
                <a:gd name="f48" fmla="*/ 46 f42 1"/>
                <a:gd name="f49" fmla="*/ 90 f43 1"/>
                <a:gd name="f50" fmla="*/ 57 f42 1"/>
                <a:gd name="f51" fmla="*/ 71 f43 1"/>
                <a:gd name="f52" fmla="*/ 93 f42 1"/>
                <a:gd name="f53" fmla="*/ 23 f43 1"/>
                <a:gd name="f54" fmla="*/ 67 f42 1"/>
                <a:gd name="f55" fmla="*/ 18 f43 1"/>
                <a:gd name="f56" fmla="*/ 59 f42 1"/>
                <a:gd name="f57" fmla="*/ 31 f43 1"/>
                <a:gd name="f58" fmla="*/ 18 f42 1"/>
                <a:gd name="f59" fmla="*/ 48 f43 1"/>
                <a:gd name="f60" fmla="*/ 12 f42 1"/>
                <a:gd name="f61" fmla="+- f44 0 f1"/>
                <a:gd name="f62" fmla="*/ f47 1 91"/>
                <a:gd name="f63" fmla="*/ f48 1 97"/>
                <a:gd name="f64" fmla="*/ f49 1 91"/>
                <a:gd name="f65" fmla="*/ f50 1 97"/>
                <a:gd name="f66" fmla="*/ f51 1 91"/>
                <a:gd name="f67" fmla="*/ f52 1 97"/>
                <a:gd name="f68" fmla="*/ f53 1 91"/>
                <a:gd name="f69" fmla="*/ f54 1 97"/>
                <a:gd name="f70" fmla="*/ f55 1 91"/>
                <a:gd name="f71" fmla="*/ f56 1 97"/>
                <a:gd name="f72" fmla="*/ f57 1 91"/>
                <a:gd name="f73" fmla="*/ f58 1 97"/>
                <a:gd name="f74" fmla="*/ f59 1 91"/>
                <a:gd name="f75" fmla="*/ f60 1 97"/>
                <a:gd name="f76" fmla="*/ 0 1 f45"/>
                <a:gd name="f77" fmla="*/ f39 1 f45"/>
                <a:gd name="f78" fmla="*/ 0 1 f46"/>
                <a:gd name="f79" fmla="*/ f40 1 f46"/>
                <a:gd name="f80" fmla="*/ f62 1 f45"/>
                <a:gd name="f81" fmla="*/ f63 1 f46"/>
                <a:gd name="f82" fmla="*/ f64 1 f45"/>
                <a:gd name="f83" fmla="*/ f65 1 f46"/>
                <a:gd name="f84" fmla="*/ f66 1 f45"/>
                <a:gd name="f85" fmla="*/ f67 1 f46"/>
                <a:gd name="f86" fmla="*/ f68 1 f45"/>
                <a:gd name="f87" fmla="*/ f69 1 f46"/>
                <a:gd name="f88" fmla="*/ f70 1 f45"/>
                <a:gd name="f89" fmla="*/ f71 1 f46"/>
                <a:gd name="f90" fmla="*/ f72 1 f45"/>
                <a:gd name="f91" fmla="*/ f73 1 f46"/>
                <a:gd name="f92" fmla="*/ f74 1 f45"/>
                <a:gd name="f93" fmla="*/ f75 1 f46"/>
                <a:gd name="f94" fmla="*/ f76 f36 1"/>
                <a:gd name="f95" fmla="*/ f77 f36 1"/>
                <a:gd name="f96" fmla="*/ f79 f37 1"/>
                <a:gd name="f97" fmla="*/ f78 f37 1"/>
                <a:gd name="f98" fmla="*/ f80 f36 1"/>
                <a:gd name="f99" fmla="*/ f81 f37 1"/>
                <a:gd name="f100" fmla="*/ f82 f36 1"/>
                <a:gd name="f101" fmla="*/ f83 f37 1"/>
                <a:gd name="f102" fmla="*/ f84 f36 1"/>
                <a:gd name="f103" fmla="*/ f85 f37 1"/>
                <a:gd name="f104" fmla="*/ f86 f36 1"/>
                <a:gd name="f105" fmla="*/ f87 f37 1"/>
                <a:gd name="f106" fmla="*/ f88 f36 1"/>
                <a:gd name="f107" fmla="*/ f89 f37 1"/>
                <a:gd name="f108" fmla="*/ f90 f36 1"/>
                <a:gd name="f109" fmla="*/ f91 f37 1"/>
                <a:gd name="f110" fmla="*/ f92 f36 1"/>
                <a:gd name="f111" fmla="*/ f9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11"/>
                </a:cxn>
                <a:cxn ang="f61">
                  <a:pos x="f98" y="f99"/>
                </a:cxn>
              </a:cxnLst>
              <a:rect l="f94" t="f97" r="f95" b="f96"/>
              <a:pathLst>
                <a:path w="91" h="97">
                  <a:moveTo>
                    <a:pt x="f6" y="f8"/>
                  </a:move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3" y="f13"/>
                    <a:pt x="f14" y="f15"/>
                  </a:cubicBezTo>
                  <a:cubicBezTo>
                    <a:pt x="f16" y="f7"/>
                    <a:pt x="f17" y="f18"/>
                    <a:pt x="f19" y="f20"/>
                  </a:cubicBezTo>
                  <a:cubicBezTo>
                    <a:pt x="f21" y="f22"/>
                    <a:pt x="f23" y="f16"/>
                    <a:pt x="f24" y="f25"/>
                  </a:cubicBezTo>
                  <a:cubicBezTo>
                    <a:pt x="f5" y="f26"/>
                    <a:pt x="f5" y="f26"/>
                    <a:pt x="f27" y="f24"/>
                  </a:cubicBezTo>
                  <a:cubicBezTo>
                    <a:pt x="f28" y="f29"/>
                    <a:pt x="f30" y="f31"/>
                    <a:pt x="f9" y="f32"/>
                  </a:cubicBezTo>
                  <a:cubicBezTo>
                    <a:pt x="f33" y="f5"/>
                    <a:pt x="f6" y="f34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DB02C244-21B1-4BCE-8A36-C3E2D8211CED}"/>
                </a:ext>
              </a:extLst>
            </p:cNvPr>
            <p:cNvSpPr/>
            <p:nvPr/>
          </p:nvSpPr>
          <p:spPr>
            <a:xfrm>
              <a:off x="4425952" y="1936754"/>
              <a:ext cx="98426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"/>
                <a:gd name="f7" fmla="val 92"/>
                <a:gd name="f8" fmla="val 29"/>
                <a:gd name="f9" fmla="val 5"/>
                <a:gd name="f10" fmla="val 46"/>
                <a:gd name="f11" fmla="val 60"/>
                <a:gd name="f12" fmla="val 8"/>
                <a:gd name="f13" fmla="val 73"/>
                <a:gd name="f14" fmla="val 13"/>
                <a:gd name="f15" fmla="val 84"/>
                <a:gd name="f16" fmla="val 18"/>
                <a:gd name="f17" fmla="val 24"/>
                <a:gd name="f18" fmla="val 78"/>
                <a:gd name="f19" fmla="val 34"/>
                <a:gd name="f20" fmla="val 71"/>
                <a:gd name="f21" fmla="val 43"/>
                <a:gd name="f22" fmla="val 63"/>
                <a:gd name="f23" fmla="val 53"/>
                <a:gd name="f24" fmla="val 61"/>
                <a:gd name="f25" fmla="val 65"/>
                <a:gd name="f26" fmla="val 59"/>
                <a:gd name="f27" fmla="val 39"/>
                <a:gd name="f28" fmla="val 86"/>
                <a:gd name="f29" fmla="val 23"/>
                <a:gd name="f30" fmla="val 4"/>
                <a:gd name="f31" fmla="val 72"/>
                <a:gd name="f32" fmla="val 3"/>
                <a:gd name="f33" fmla="val 50"/>
                <a:gd name="f34" fmla="val 2"/>
                <a:gd name="f35" fmla="val 40"/>
                <a:gd name="f36" fmla="val 30"/>
                <a:gd name="f37" fmla="val 12"/>
                <a:gd name="f38" fmla="val 11"/>
                <a:gd name="f39" fmla="+- 0 0 -90"/>
                <a:gd name="f40" fmla="*/ f3 1 87"/>
                <a:gd name="f41" fmla="*/ f4 1 92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87"/>
                <a:gd name="f50" fmla="*/ f46 1 92"/>
                <a:gd name="f51" fmla="*/ 29 f47 1"/>
                <a:gd name="f52" fmla="*/ 5 f46 1"/>
                <a:gd name="f53" fmla="*/ 73 f47 1"/>
                <a:gd name="f54" fmla="*/ 13 f46 1"/>
                <a:gd name="f55" fmla="*/ 78 f47 1"/>
                <a:gd name="f56" fmla="*/ 34 f46 1"/>
                <a:gd name="f57" fmla="*/ 61 f47 1"/>
                <a:gd name="f58" fmla="*/ 65 f46 1"/>
                <a:gd name="f59" fmla="*/ 23 f47 1"/>
                <a:gd name="f60" fmla="*/ 87 f46 1"/>
                <a:gd name="f61" fmla="*/ 3 f47 1"/>
                <a:gd name="f62" fmla="*/ 60 f46 1"/>
                <a:gd name="f63" fmla="*/ 30 f46 1"/>
                <a:gd name="f64" fmla="+- f48 0 f1"/>
                <a:gd name="f65" fmla="*/ f51 1 87"/>
                <a:gd name="f66" fmla="*/ f52 1 92"/>
                <a:gd name="f67" fmla="*/ f53 1 87"/>
                <a:gd name="f68" fmla="*/ f54 1 92"/>
                <a:gd name="f69" fmla="*/ f55 1 87"/>
                <a:gd name="f70" fmla="*/ f56 1 92"/>
                <a:gd name="f71" fmla="*/ f57 1 87"/>
                <a:gd name="f72" fmla="*/ f58 1 92"/>
                <a:gd name="f73" fmla="*/ f59 1 87"/>
                <a:gd name="f74" fmla="*/ f60 1 92"/>
                <a:gd name="f75" fmla="*/ f61 1 87"/>
                <a:gd name="f76" fmla="*/ f62 1 92"/>
                <a:gd name="f77" fmla="*/ f63 1 92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49"/>
                <a:gd name="f91" fmla="*/ f74 1 f50"/>
                <a:gd name="f92" fmla="*/ f75 1 f49"/>
                <a:gd name="f93" fmla="*/ f76 1 f50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0 1"/>
                <a:gd name="f108" fmla="*/ f91 f41 1"/>
                <a:gd name="f109" fmla="*/ f92 f40 1"/>
                <a:gd name="f110" fmla="*/ f93 f41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7" y="f108"/>
                </a:cxn>
                <a:cxn ang="f64">
                  <a:pos x="f109" y="f110"/>
                </a:cxn>
                <a:cxn ang="f64">
                  <a:pos x="f109" y="f111"/>
                </a:cxn>
                <a:cxn ang="f64">
                  <a:pos x="f99" y="f100"/>
                </a:cxn>
              </a:cxnLst>
              <a:rect l="f95" t="f98" r="f96" b="f97"/>
              <a:pathLst>
                <a:path w="87" h="92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7"/>
                    <a:pt x="f27" y="f28"/>
                    <a:pt x="f29" y="f6"/>
                  </a:cubicBezTo>
                  <a:cubicBezTo>
                    <a:pt x="f30" y="f6"/>
                    <a:pt x="f9" y="f31"/>
                    <a:pt x="f32" y="f11"/>
                  </a:cubicBezTo>
                  <a:cubicBezTo>
                    <a:pt x="f5" y="f33"/>
                    <a:pt x="f34" y="f35"/>
                    <a:pt x="f32" y="f36"/>
                  </a:cubicBezTo>
                  <a:cubicBezTo>
                    <a:pt x="f9" y="f37"/>
                    <a:pt x="f38" y="f5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08AA661F-1339-4430-9A7B-059D611AD03A}"/>
                </a:ext>
              </a:extLst>
            </p:cNvPr>
            <p:cNvSpPr/>
            <p:nvPr/>
          </p:nvSpPr>
          <p:spPr>
            <a:xfrm>
              <a:off x="4675190" y="2020888"/>
              <a:ext cx="92070" cy="1301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115"/>
                <a:gd name="f8" fmla="val 105"/>
                <a:gd name="f9" fmla="val 9"/>
                <a:gd name="f10" fmla="val 91"/>
                <a:gd name="f11" fmla="val 18"/>
                <a:gd name="f12" fmla="val 76"/>
                <a:gd name="f13" fmla="val 27"/>
                <a:gd name="f14" fmla="val 61"/>
                <a:gd name="f15" fmla="val 34"/>
                <a:gd name="f16" fmla="val 47"/>
                <a:gd name="f17" fmla="val 35"/>
                <a:gd name="f18" fmla="val 26"/>
                <a:gd name="f19" fmla="val 11"/>
                <a:gd name="f20" fmla="val 23"/>
                <a:gd name="f21" fmla="val 7"/>
                <a:gd name="f22" fmla="val 12"/>
                <a:gd name="f23" fmla="val 17"/>
                <a:gd name="f24" fmla="val 2"/>
                <a:gd name="f25" fmla="val 31"/>
                <a:gd name="f26" fmla="val 6"/>
                <a:gd name="f27" fmla="val 50"/>
                <a:gd name="f28" fmla="val 16"/>
                <a:gd name="f29" fmla="val 65"/>
                <a:gd name="f30" fmla="val 77"/>
                <a:gd name="f31" fmla="val 49"/>
                <a:gd name="f32" fmla="val 80"/>
                <a:gd name="f33" fmla="val 53"/>
                <a:gd name="f34" fmla="val 58"/>
                <a:gd name="f35" fmla="val 79"/>
                <a:gd name="f36" fmla="val 63"/>
                <a:gd name="f37" fmla="val 67"/>
                <a:gd name="f38" fmla="val 85"/>
                <a:gd name="f39" fmla="+- 0 0 -90"/>
                <a:gd name="f40" fmla="*/ f3 1 82"/>
                <a:gd name="f41" fmla="*/ f4 1 115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82"/>
                <a:gd name="f50" fmla="*/ f46 1 115"/>
                <a:gd name="f51" fmla="*/ 0 f47 1"/>
                <a:gd name="f52" fmla="*/ 105 f46 1"/>
                <a:gd name="f53" fmla="*/ 27 f47 1"/>
                <a:gd name="f54" fmla="*/ 61 f46 1"/>
                <a:gd name="f55" fmla="*/ 18 f47 1"/>
                <a:gd name="f56" fmla="*/ 26 f46 1"/>
                <a:gd name="f57" fmla="*/ 12 f47 1"/>
                <a:gd name="f58" fmla="*/ 9 f46 1"/>
                <a:gd name="f59" fmla="*/ 31 f47 1"/>
                <a:gd name="f60" fmla="*/ 6 f46 1"/>
                <a:gd name="f61" fmla="*/ 77 f47 1"/>
                <a:gd name="f62" fmla="*/ 49 f46 1"/>
                <a:gd name="f63" fmla="*/ 79 f47 1"/>
                <a:gd name="f64" fmla="*/ 63 f46 1"/>
                <a:gd name="f65" fmla="+- f48 0 f1"/>
                <a:gd name="f66" fmla="*/ f51 1 82"/>
                <a:gd name="f67" fmla="*/ f52 1 115"/>
                <a:gd name="f68" fmla="*/ f53 1 82"/>
                <a:gd name="f69" fmla="*/ f54 1 115"/>
                <a:gd name="f70" fmla="*/ f55 1 82"/>
                <a:gd name="f71" fmla="*/ f56 1 115"/>
                <a:gd name="f72" fmla="*/ f57 1 82"/>
                <a:gd name="f73" fmla="*/ f58 1 115"/>
                <a:gd name="f74" fmla="*/ f59 1 82"/>
                <a:gd name="f75" fmla="*/ f60 1 115"/>
                <a:gd name="f76" fmla="*/ f61 1 82"/>
                <a:gd name="f77" fmla="*/ f62 1 115"/>
                <a:gd name="f78" fmla="*/ f63 1 82"/>
                <a:gd name="f79" fmla="*/ f64 1 115"/>
                <a:gd name="f80" fmla="*/ 0 1 f49"/>
                <a:gd name="f81" fmla="*/ f43 1 f49"/>
                <a:gd name="f82" fmla="*/ 0 1 f50"/>
                <a:gd name="f83" fmla="*/ f44 1 f50"/>
                <a:gd name="f84" fmla="*/ f66 1 f49"/>
                <a:gd name="f85" fmla="*/ f67 1 f50"/>
                <a:gd name="f86" fmla="*/ f68 1 f49"/>
                <a:gd name="f87" fmla="*/ f69 1 f50"/>
                <a:gd name="f88" fmla="*/ f70 1 f49"/>
                <a:gd name="f89" fmla="*/ f71 1 f50"/>
                <a:gd name="f90" fmla="*/ f72 1 f49"/>
                <a:gd name="f91" fmla="*/ f73 1 f50"/>
                <a:gd name="f92" fmla="*/ f74 1 f49"/>
                <a:gd name="f93" fmla="*/ f75 1 f50"/>
                <a:gd name="f94" fmla="*/ f76 1 f49"/>
                <a:gd name="f95" fmla="*/ f77 1 f50"/>
                <a:gd name="f96" fmla="*/ f78 1 f49"/>
                <a:gd name="f97" fmla="*/ f79 1 f50"/>
                <a:gd name="f98" fmla="*/ f80 f40 1"/>
                <a:gd name="f99" fmla="*/ f81 f40 1"/>
                <a:gd name="f100" fmla="*/ f83 f41 1"/>
                <a:gd name="f101" fmla="*/ f82 f41 1"/>
                <a:gd name="f102" fmla="*/ f84 f40 1"/>
                <a:gd name="f103" fmla="*/ f85 f41 1"/>
                <a:gd name="f104" fmla="*/ f86 f40 1"/>
                <a:gd name="f105" fmla="*/ f87 f41 1"/>
                <a:gd name="f106" fmla="*/ f88 f40 1"/>
                <a:gd name="f107" fmla="*/ f89 f41 1"/>
                <a:gd name="f108" fmla="*/ f90 f40 1"/>
                <a:gd name="f109" fmla="*/ f91 f41 1"/>
                <a:gd name="f110" fmla="*/ f92 f40 1"/>
                <a:gd name="f111" fmla="*/ f93 f41 1"/>
                <a:gd name="f112" fmla="*/ f94 f40 1"/>
                <a:gd name="f113" fmla="*/ f95 f41 1"/>
                <a:gd name="f114" fmla="*/ f96 f40 1"/>
                <a:gd name="f115" fmla="*/ f97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2" y="f103"/>
                </a:cxn>
              </a:cxnLst>
              <a:rect l="f98" t="f101" r="f99" b="f100"/>
              <a:pathLst>
                <a:path w="82" h="115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7"/>
                    <a:pt x="f11" y="f18"/>
                  </a:cubicBezTo>
                  <a:cubicBezTo>
                    <a:pt x="f19" y="f20"/>
                    <a:pt x="f21" y="f11"/>
                    <a:pt x="f22" y="f9"/>
                  </a:cubicBezTo>
                  <a:cubicBezTo>
                    <a:pt x="f23" y="f5"/>
                    <a:pt x="f20" y="f24"/>
                    <a:pt x="f25" y="f26"/>
                  </a:cubicBezTo>
                  <a:cubicBezTo>
                    <a:pt x="f27" y="f28"/>
                    <a:pt x="f29" y="f25"/>
                    <a:pt x="f30" y="f31"/>
                  </a:cubicBezTo>
                  <a:cubicBezTo>
                    <a:pt x="f32" y="f33"/>
                    <a:pt x="f6" y="f34"/>
                    <a:pt x="f35" y="f36"/>
                  </a:cubicBezTo>
                  <a:cubicBezTo>
                    <a:pt x="f37" y="f38"/>
                    <a:pt x="f20" y="f7"/>
                    <a:pt x="f5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F2A5C20F-5621-4DCD-B107-08A23430B2EE}"/>
                </a:ext>
              </a:extLst>
            </p:cNvPr>
            <p:cNvSpPr/>
            <p:nvPr/>
          </p:nvSpPr>
          <p:spPr>
            <a:xfrm>
              <a:off x="4805364" y="2055808"/>
              <a:ext cx="276221" cy="279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5"/>
                <a:gd name="f7" fmla="val 249"/>
                <a:gd name="f8" fmla="val 105"/>
                <a:gd name="f9" fmla="val 47"/>
                <a:gd name="f10" fmla="val 102"/>
                <a:gd name="f11" fmla="val 24"/>
                <a:gd name="f12" fmla="val 120"/>
                <a:gd name="f13" fmla="val 10"/>
                <a:gd name="f14" fmla="val 156"/>
                <a:gd name="f15" fmla="val 4"/>
                <a:gd name="f16" fmla="val 179"/>
                <a:gd name="f17" fmla="val 176"/>
                <a:gd name="f18" fmla="val 20"/>
                <a:gd name="f19" fmla="val 31"/>
                <a:gd name="f20" fmla="val 189"/>
                <a:gd name="f21" fmla="val 67"/>
                <a:gd name="f22" fmla="val 182"/>
                <a:gd name="f23" fmla="val 80"/>
                <a:gd name="f24" fmla="val 147"/>
                <a:gd name="f25" fmla="val 89"/>
                <a:gd name="f26" fmla="val 169"/>
                <a:gd name="f27" fmla="val 96"/>
                <a:gd name="f28" fmla="val 188"/>
                <a:gd name="f29" fmla="val 100"/>
                <a:gd name="f30" fmla="val 204"/>
                <a:gd name="f31" fmla="val 109"/>
                <a:gd name="f32" fmla="val 244"/>
                <a:gd name="f33" fmla="val 133"/>
                <a:gd name="f34" fmla="val 138"/>
                <a:gd name="f35" fmla="val 211"/>
                <a:gd name="f36" fmla="val 171"/>
                <a:gd name="f37" fmla="val 193"/>
                <a:gd name="f38" fmla="val 166"/>
                <a:gd name="f39" fmla="val 175"/>
                <a:gd name="f40" fmla="val 167"/>
                <a:gd name="f41" fmla="val 178"/>
                <a:gd name="f42" fmla="val 173"/>
                <a:gd name="f43" fmla="val 177"/>
                <a:gd name="f44" fmla="val 212"/>
                <a:gd name="f45" fmla="val 238"/>
                <a:gd name="f46" fmla="val 149"/>
                <a:gd name="f47" fmla="val 243"/>
                <a:gd name="f48" fmla="val 129"/>
                <a:gd name="f49" fmla="val 112"/>
                <a:gd name="f50" fmla="val 228"/>
                <a:gd name="f51" fmla="val 98"/>
                <a:gd name="f52" fmla="val 214"/>
                <a:gd name="f53" fmla="val 91"/>
                <a:gd name="f54" fmla="val 207"/>
                <a:gd name="f55" fmla="val 88"/>
                <a:gd name="f56" fmla="val 194"/>
                <a:gd name="f57" fmla="val 76"/>
                <a:gd name="f58" fmla="val 70"/>
                <a:gd name="f59" fmla="val 220"/>
                <a:gd name="f60" fmla="val 55"/>
                <a:gd name="f61" fmla="val 45"/>
                <a:gd name="f62" fmla="val 210"/>
                <a:gd name="f63" fmla="val 192"/>
                <a:gd name="f64" fmla="val 1"/>
                <a:gd name="f65" fmla="val 190"/>
                <a:gd name="f66" fmla="val 22"/>
                <a:gd name="f67" fmla="val 150"/>
                <a:gd name="f68" fmla="val 28"/>
                <a:gd name="f69" fmla="val 137"/>
                <a:gd name="f70" fmla="val 33"/>
                <a:gd name="f71" fmla="val 131"/>
                <a:gd name="f72" fmla="val 21"/>
                <a:gd name="f73" fmla="val 116"/>
                <a:gd name="f74" fmla="val 5"/>
                <a:gd name="f75" fmla="val 95"/>
                <a:gd name="f76" fmla="val 68"/>
                <a:gd name="f77" fmla="val 7"/>
                <a:gd name="f78" fmla="val 41"/>
                <a:gd name="f79" fmla="val 8"/>
                <a:gd name="f80" fmla="val 30"/>
                <a:gd name="f81" fmla="val 16"/>
                <a:gd name="f82" fmla="val 29"/>
                <a:gd name="f83" fmla="val 53"/>
                <a:gd name="f84" fmla="val 27"/>
                <a:gd name="f85" fmla="val 83"/>
                <a:gd name="f86" fmla="val 87"/>
                <a:gd name="f87" fmla="val 69"/>
                <a:gd name="f88" fmla="val 85"/>
                <a:gd name="f89" fmla="val 59"/>
                <a:gd name="f90" fmla="val 48"/>
                <a:gd name="f91" fmla="val 124"/>
                <a:gd name="f92" fmla="val 57"/>
                <a:gd name="f93" fmla="val 134"/>
                <a:gd name="f94" fmla="val 64"/>
                <a:gd name="f95" fmla="val 142"/>
                <a:gd name="f96" fmla="val 151"/>
                <a:gd name="f97" fmla="val 72"/>
                <a:gd name="f98" fmla="val 161"/>
                <a:gd name="f99" fmla="val 77"/>
                <a:gd name="f100" fmla="val 94"/>
                <a:gd name="f101" fmla="val 185"/>
                <a:gd name="f102" fmla="val 174"/>
                <a:gd name="f103" fmla="val 143"/>
                <a:gd name="f104" fmla="val 163"/>
                <a:gd name="f105" fmla="val 168"/>
                <a:gd name="f106" fmla="val 139"/>
                <a:gd name="f107" fmla="val 153"/>
                <a:gd name="f108" fmla="val 125"/>
                <a:gd name="f109" fmla="val 144"/>
                <a:gd name="f110" fmla="val 118"/>
                <a:gd name="f111" fmla="val 140"/>
                <a:gd name="f112" fmla="val 110"/>
                <a:gd name="f113" fmla="val 78"/>
                <a:gd name="f114" fmla="val 101"/>
                <a:gd name="f115" fmla="val 81"/>
                <a:gd name="f116" fmla="val 86"/>
                <a:gd name="f117" fmla="+- 0 0 -90"/>
                <a:gd name="f118" fmla="*/ f3 1 245"/>
                <a:gd name="f119" fmla="*/ f4 1 249"/>
                <a:gd name="f120" fmla="val f5"/>
                <a:gd name="f121" fmla="val f6"/>
                <a:gd name="f122" fmla="val f7"/>
                <a:gd name="f123" fmla="*/ f117 f0 1"/>
                <a:gd name="f124" fmla="+- f122 0 f120"/>
                <a:gd name="f125" fmla="+- f121 0 f120"/>
                <a:gd name="f126" fmla="*/ f123 1 f2"/>
                <a:gd name="f127" fmla="*/ f125 1 245"/>
                <a:gd name="f128" fmla="*/ f124 1 249"/>
                <a:gd name="f129" fmla="*/ 105 f125 1"/>
                <a:gd name="f130" fmla="*/ 47 f124 1"/>
                <a:gd name="f131" fmla="*/ 156 f125 1"/>
                <a:gd name="f132" fmla="*/ 4 f124 1"/>
                <a:gd name="f133" fmla="*/ 179 f125 1"/>
                <a:gd name="f134" fmla="*/ 31 f124 1"/>
                <a:gd name="f135" fmla="*/ 147 f125 1"/>
                <a:gd name="f136" fmla="*/ 89 f124 1"/>
                <a:gd name="f137" fmla="*/ 204 f125 1"/>
                <a:gd name="f138" fmla="*/ 109 f124 1"/>
                <a:gd name="f139" fmla="*/ 211 f125 1"/>
                <a:gd name="f140" fmla="*/ 171 f124 1"/>
                <a:gd name="f141" fmla="*/ 182 f125 1"/>
                <a:gd name="f142" fmla="*/ 166 f124 1"/>
                <a:gd name="f143" fmla="*/ 177 f125 1"/>
                <a:gd name="f144" fmla="*/ 177 f124 1"/>
                <a:gd name="f145" fmla="*/ 176 f125 1"/>
                <a:gd name="f146" fmla="*/ 193 f124 1"/>
                <a:gd name="f147" fmla="*/ 149 f125 1"/>
                <a:gd name="f148" fmla="*/ 243 f124 1"/>
                <a:gd name="f149" fmla="*/ 98 f125 1"/>
                <a:gd name="f150" fmla="*/ 214 f124 1"/>
                <a:gd name="f151" fmla="*/ 76 f125 1"/>
                <a:gd name="f152" fmla="*/ 211 f124 1"/>
                <a:gd name="f153" fmla="*/ 45 f125 1"/>
                <a:gd name="f154" fmla="*/ 210 f124 1"/>
                <a:gd name="f155" fmla="*/ 22 f125 1"/>
                <a:gd name="f156" fmla="*/ 150 f124 1"/>
                <a:gd name="f157" fmla="*/ 21 f125 1"/>
                <a:gd name="f158" fmla="*/ 116 f124 1"/>
                <a:gd name="f159" fmla="*/ 7 f125 1"/>
                <a:gd name="f160" fmla="*/ 41 f124 1"/>
                <a:gd name="f161" fmla="*/ 24 f125 1"/>
                <a:gd name="f162" fmla="*/ 29 f124 1"/>
                <a:gd name="f163" fmla="*/ 83 f125 1"/>
                <a:gd name="f164" fmla="*/ 87 f124 1"/>
                <a:gd name="f165" fmla="*/ 53 f125 1"/>
                <a:gd name="f166" fmla="*/ 100 f124 1"/>
                <a:gd name="f167" fmla="*/ 57 f125 1"/>
                <a:gd name="f168" fmla="*/ 134 f124 1"/>
                <a:gd name="f169" fmla="*/ 72 f125 1"/>
                <a:gd name="f170" fmla="*/ 161 f124 1"/>
                <a:gd name="f171" fmla="*/ 109 f125 1"/>
                <a:gd name="f172" fmla="*/ 178 f124 1"/>
                <a:gd name="f173" fmla="*/ 143 f125 1"/>
                <a:gd name="f174" fmla="*/ 153 f125 1"/>
                <a:gd name="f175" fmla="*/ 125 f124 1"/>
                <a:gd name="f176" fmla="*/ 139 f125 1"/>
                <a:gd name="f177" fmla="*/ 98 f124 1"/>
                <a:gd name="f178" fmla="*/ 101 f125 1"/>
                <a:gd name="f179" fmla="*/ 81 f124 1"/>
                <a:gd name="f180" fmla="+- f126 0 f1"/>
                <a:gd name="f181" fmla="*/ f129 1 245"/>
                <a:gd name="f182" fmla="*/ f130 1 249"/>
                <a:gd name="f183" fmla="*/ f131 1 245"/>
                <a:gd name="f184" fmla="*/ f132 1 249"/>
                <a:gd name="f185" fmla="*/ f133 1 245"/>
                <a:gd name="f186" fmla="*/ f134 1 249"/>
                <a:gd name="f187" fmla="*/ f135 1 245"/>
                <a:gd name="f188" fmla="*/ f136 1 249"/>
                <a:gd name="f189" fmla="*/ f137 1 245"/>
                <a:gd name="f190" fmla="*/ f138 1 249"/>
                <a:gd name="f191" fmla="*/ f139 1 245"/>
                <a:gd name="f192" fmla="*/ f140 1 249"/>
                <a:gd name="f193" fmla="*/ f141 1 245"/>
                <a:gd name="f194" fmla="*/ f142 1 249"/>
                <a:gd name="f195" fmla="*/ f143 1 245"/>
                <a:gd name="f196" fmla="*/ f144 1 249"/>
                <a:gd name="f197" fmla="*/ f145 1 245"/>
                <a:gd name="f198" fmla="*/ f146 1 249"/>
                <a:gd name="f199" fmla="*/ f147 1 245"/>
                <a:gd name="f200" fmla="*/ f148 1 249"/>
                <a:gd name="f201" fmla="*/ f149 1 245"/>
                <a:gd name="f202" fmla="*/ f150 1 249"/>
                <a:gd name="f203" fmla="*/ f151 1 245"/>
                <a:gd name="f204" fmla="*/ f152 1 249"/>
                <a:gd name="f205" fmla="*/ f153 1 245"/>
                <a:gd name="f206" fmla="*/ f154 1 249"/>
                <a:gd name="f207" fmla="*/ f155 1 245"/>
                <a:gd name="f208" fmla="*/ f156 1 249"/>
                <a:gd name="f209" fmla="*/ f157 1 245"/>
                <a:gd name="f210" fmla="*/ f158 1 249"/>
                <a:gd name="f211" fmla="*/ f159 1 245"/>
                <a:gd name="f212" fmla="*/ f160 1 249"/>
                <a:gd name="f213" fmla="*/ f161 1 245"/>
                <a:gd name="f214" fmla="*/ f162 1 249"/>
                <a:gd name="f215" fmla="*/ f163 1 245"/>
                <a:gd name="f216" fmla="*/ f164 1 249"/>
                <a:gd name="f217" fmla="*/ f165 1 245"/>
                <a:gd name="f218" fmla="*/ f166 1 249"/>
                <a:gd name="f219" fmla="*/ f167 1 245"/>
                <a:gd name="f220" fmla="*/ f168 1 249"/>
                <a:gd name="f221" fmla="*/ f169 1 245"/>
                <a:gd name="f222" fmla="*/ f170 1 249"/>
                <a:gd name="f223" fmla="*/ f171 1 245"/>
                <a:gd name="f224" fmla="*/ f172 1 249"/>
                <a:gd name="f225" fmla="*/ f173 1 245"/>
                <a:gd name="f226" fmla="*/ f174 1 245"/>
                <a:gd name="f227" fmla="*/ f175 1 249"/>
                <a:gd name="f228" fmla="*/ f176 1 245"/>
                <a:gd name="f229" fmla="*/ f177 1 249"/>
                <a:gd name="f230" fmla="*/ f178 1 245"/>
                <a:gd name="f231" fmla="*/ f179 1 249"/>
                <a:gd name="f232" fmla="*/ 0 1 f127"/>
                <a:gd name="f233" fmla="*/ f121 1 f127"/>
                <a:gd name="f234" fmla="*/ 0 1 f128"/>
                <a:gd name="f235" fmla="*/ f122 1 f128"/>
                <a:gd name="f236" fmla="*/ f181 1 f127"/>
                <a:gd name="f237" fmla="*/ f182 1 f128"/>
                <a:gd name="f238" fmla="*/ f183 1 f127"/>
                <a:gd name="f239" fmla="*/ f184 1 f128"/>
                <a:gd name="f240" fmla="*/ f185 1 f127"/>
                <a:gd name="f241" fmla="*/ f186 1 f128"/>
                <a:gd name="f242" fmla="*/ f187 1 f127"/>
                <a:gd name="f243" fmla="*/ f188 1 f128"/>
                <a:gd name="f244" fmla="*/ f189 1 f127"/>
                <a:gd name="f245" fmla="*/ f190 1 f128"/>
                <a:gd name="f246" fmla="*/ f191 1 f127"/>
                <a:gd name="f247" fmla="*/ f192 1 f128"/>
                <a:gd name="f248" fmla="*/ f193 1 f127"/>
                <a:gd name="f249" fmla="*/ f194 1 f128"/>
                <a:gd name="f250" fmla="*/ f195 1 f127"/>
                <a:gd name="f251" fmla="*/ f196 1 f128"/>
                <a:gd name="f252" fmla="*/ f197 1 f127"/>
                <a:gd name="f253" fmla="*/ f198 1 f128"/>
                <a:gd name="f254" fmla="*/ f199 1 f127"/>
                <a:gd name="f255" fmla="*/ f200 1 f128"/>
                <a:gd name="f256" fmla="*/ f201 1 f127"/>
                <a:gd name="f257" fmla="*/ f202 1 f128"/>
                <a:gd name="f258" fmla="*/ f203 1 f127"/>
                <a:gd name="f259" fmla="*/ f204 1 f128"/>
                <a:gd name="f260" fmla="*/ f205 1 f127"/>
                <a:gd name="f261" fmla="*/ f206 1 f128"/>
                <a:gd name="f262" fmla="*/ f207 1 f127"/>
                <a:gd name="f263" fmla="*/ f208 1 f128"/>
                <a:gd name="f264" fmla="*/ f209 1 f127"/>
                <a:gd name="f265" fmla="*/ f210 1 f128"/>
                <a:gd name="f266" fmla="*/ f211 1 f127"/>
                <a:gd name="f267" fmla="*/ f212 1 f128"/>
                <a:gd name="f268" fmla="*/ f213 1 f127"/>
                <a:gd name="f269" fmla="*/ f214 1 f128"/>
                <a:gd name="f270" fmla="*/ f215 1 f127"/>
                <a:gd name="f271" fmla="*/ f216 1 f128"/>
                <a:gd name="f272" fmla="*/ f217 1 f127"/>
                <a:gd name="f273" fmla="*/ f218 1 f128"/>
                <a:gd name="f274" fmla="*/ f219 1 f127"/>
                <a:gd name="f275" fmla="*/ f220 1 f128"/>
                <a:gd name="f276" fmla="*/ f221 1 f127"/>
                <a:gd name="f277" fmla="*/ f222 1 f128"/>
                <a:gd name="f278" fmla="*/ f223 1 f127"/>
                <a:gd name="f279" fmla="*/ f224 1 f128"/>
                <a:gd name="f280" fmla="*/ f225 1 f127"/>
                <a:gd name="f281" fmla="*/ f226 1 f127"/>
                <a:gd name="f282" fmla="*/ f227 1 f128"/>
                <a:gd name="f283" fmla="*/ f228 1 f127"/>
                <a:gd name="f284" fmla="*/ f229 1 f128"/>
                <a:gd name="f285" fmla="*/ f230 1 f127"/>
                <a:gd name="f286" fmla="*/ f231 1 f128"/>
                <a:gd name="f287" fmla="*/ f232 f118 1"/>
                <a:gd name="f288" fmla="*/ f233 f118 1"/>
                <a:gd name="f289" fmla="*/ f235 f119 1"/>
                <a:gd name="f290" fmla="*/ f234 f119 1"/>
                <a:gd name="f291" fmla="*/ f236 f118 1"/>
                <a:gd name="f292" fmla="*/ f237 f119 1"/>
                <a:gd name="f293" fmla="*/ f238 f118 1"/>
                <a:gd name="f294" fmla="*/ f239 f119 1"/>
                <a:gd name="f295" fmla="*/ f240 f118 1"/>
                <a:gd name="f296" fmla="*/ f241 f119 1"/>
                <a:gd name="f297" fmla="*/ f242 f118 1"/>
                <a:gd name="f298" fmla="*/ f243 f119 1"/>
                <a:gd name="f299" fmla="*/ f244 f118 1"/>
                <a:gd name="f300" fmla="*/ f245 f119 1"/>
                <a:gd name="f301" fmla="*/ f246 f118 1"/>
                <a:gd name="f302" fmla="*/ f247 f119 1"/>
                <a:gd name="f303" fmla="*/ f248 f118 1"/>
                <a:gd name="f304" fmla="*/ f249 f119 1"/>
                <a:gd name="f305" fmla="*/ f250 f118 1"/>
                <a:gd name="f306" fmla="*/ f251 f119 1"/>
                <a:gd name="f307" fmla="*/ f252 f118 1"/>
                <a:gd name="f308" fmla="*/ f253 f119 1"/>
                <a:gd name="f309" fmla="*/ f254 f118 1"/>
                <a:gd name="f310" fmla="*/ f255 f119 1"/>
                <a:gd name="f311" fmla="*/ f256 f118 1"/>
                <a:gd name="f312" fmla="*/ f257 f119 1"/>
                <a:gd name="f313" fmla="*/ f258 f118 1"/>
                <a:gd name="f314" fmla="*/ f259 f119 1"/>
                <a:gd name="f315" fmla="*/ f260 f118 1"/>
                <a:gd name="f316" fmla="*/ f261 f119 1"/>
                <a:gd name="f317" fmla="*/ f262 f118 1"/>
                <a:gd name="f318" fmla="*/ f263 f119 1"/>
                <a:gd name="f319" fmla="*/ f264 f118 1"/>
                <a:gd name="f320" fmla="*/ f265 f119 1"/>
                <a:gd name="f321" fmla="*/ f266 f118 1"/>
                <a:gd name="f322" fmla="*/ f267 f119 1"/>
                <a:gd name="f323" fmla="*/ f268 f118 1"/>
                <a:gd name="f324" fmla="*/ f269 f119 1"/>
                <a:gd name="f325" fmla="*/ f270 f118 1"/>
                <a:gd name="f326" fmla="*/ f271 f119 1"/>
                <a:gd name="f327" fmla="*/ f272 f118 1"/>
                <a:gd name="f328" fmla="*/ f273 f119 1"/>
                <a:gd name="f329" fmla="*/ f274 f118 1"/>
                <a:gd name="f330" fmla="*/ f275 f119 1"/>
                <a:gd name="f331" fmla="*/ f276 f118 1"/>
                <a:gd name="f332" fmla="*/ f277 f119 1"/>
                <a:gd name="f333" fmla="*/ f278 f118 1"/>
                <a:gd name="f334" fmla="*/ f279 f119 1"/>
                <a:gd name="f335" fmla="*/ f280 f118 1"/>
                <a:gd name="f336" fmla="*/ f281 f118 1"/>
                <a:gd name="f337" fmla="*/ f282 f119 1"/>
                <a:gd name="f338" fmla="*/ f283 f118 1"/>
                <a:gd name="f339" fmla="*/ f284 f119 1"/>
                <a:gd name="f340" fmla="*/ f285 f118 1"/>
                <a:gd name="f341" fmla="*/ f286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0">
                  <a:pos x="f291" y="f292"/>
                </a:cxn>
                <a:cxn ang="f180">
                  <a:pos x="f293" y="f294"/>
                </a:cxn>
                <a:cxn ang="f180">
                  <a:pos x="f295" y="f296"/>
                </a:cxn>
                <a:cxn ang="f180">
                  <a:pos x="f297" y="f298"/>
                </a:cxn>
                <a:cxn ang="f180">
                  <a:pos x="f299" y="f300"/>
                </a:cxn>
                <a:cxn ang="f180">
                  <a:pos x="f301" y="f302"/>
                </a:cxn>
                <a:cxn ang="f180">
                  <a:pos x="f303" y="f304"/>
                </a:cxn>
                <a:cxn ang="f180">
                  <a:pos x="f305" y="f306"/>
                </a:cxn>
                <a:cxn ang="f180">
                  <a:pos x="f307" y="f308"/>
                </a:cxn>
                <a:cxn ang="f180">
                  <a:pos x="f309" y="f310"/>
                </a:cxn>
                <a:cxn ang="f180">
                  <a:pos x="f311" y="f312"/>
                </a:cxn>
                <a:cxn ang="f180">
                  <a:pos x="f313" y="f314"/>
                </a:cxn>
                <a:cxn ang="f180">
                  <a:pos x="f315" y="f316"/>
                </a:cxn>
                <a:cxn ang="f180">
                  <a:pos x="f317" y="f318"/>
                </a:cxn>
                <a:cxn ang="f180">
                  <a:pos x="f319" y="f320"/>
                </a:cxn>
                <a:cxn ang="f180">
                  <a:pos x="f321" y="f322"/>
                </a:cxn>
                <a:cxn ang="f180">
                  <a:pos x="f323" y="f324"/>
                </a:cxn>
                <a:cxn ang="f180">
                  <a:pos x="f291" y="f292"/>
                </a:cxn>
                <a:cxn ang="f180">
                  <a:pos x="f325" y="f326"/>
                </a:cxn>
                <a:cxn ang="f180">
                  <a:pos x="f327" y="f328"/>
                </a:cxn>
                <a:cxn ang="f180">
                  <a:pos x="f329" y="f330"/>
                </a:cxn>
                <a:cxn ang="f180">
                  <a:pos x="f331" y="f332"/>
                </a:cxn>
                <a:cxn ang="f180">
                  <a:pos x="f333" y="f334"/>
                </a:cxn>
                <a:cxn ang="f180">
                  <a:pos x="f335" y="f304"/>
                </a:cxn>
                <a:cxn ang="f180">
                  <a:pos x="f336" y="f337"/>
                </a:cxn>
                <a:cxn ang="f180">
                  <a:pos x="f338" y="f339"/>
                </a:cxn>
                <a:cxn ang="f180">
                  <a:pos x="f340" y="f341"/>
                </a:cxn>
                <a:cxn ang="f180">
                  <a:pos x="f325" y="f326"/>
                </a:cxn>
              </a:cxnLst>
              <a:rect l="f287" t="f290" r="f288" b="f289"/>
              <a:pathLst>
                <a:path w="245" h="24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35" y="f36"/>
                  </a:cubicBezTo>
                  <a:cubicBezTo>
                    <a:pt x="f37" y="f28"/>
                    <a:pt x="f37" y="f28"/>
                    <a:pt x="f22" y="f38"/>
                  </a:cubicBezTo>
                  <a:cubicBezTo>
                    <a:pt x="f39" y="f40"/>
                    <a:pt x="f41" y="f42"/>
                    <a:pt x="f43" y="f43"/>
                  </a:cubicBezTo>
                  <a:cubicBezTo>
                    <a:pt x="f43" y="f22"/>
                    <a:pt x="f43" y="f28"/>
                    <a:pt x="f17" y="f37"/>
                  </a:cubicBezTo>
                  <a:cubicBezTo>
                    <a:pt x="f36" y="f44"/>
                    <a:pt x="f40" y="f45"/>
                    <a:pt x="f46" y="f47"/>
                  </a:cubicBezTo>
                  <a:cubicBezTo>
                    <a:pt x="f48" y="f7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35"/>
                  </a:cubicBezTo>
                  <a:cubicBezTo>
                    <a:pt x="f58" y="f59"/>
                    <a:pt x="f60" y="f52"/>
                    <a:pt x="f61" y="f62"/>
                  </a:cubicBezTo>
                  <a:cubicBezTo>
                    <a:pt x="f5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4" y="f76"/>
                    <a:pt x="f77" y="f78"/>
                  </a:cubicBezTo>
                  <a:cubicBezTo>
                    <a:pt x="f79" y="f80"/>
                    <a:pt x="f81" y="f82"/>
                    <a:pt x="f11" y="f82"/>
                  </a:cubicBezTo>
                  <a:cubicBezTo>
                    <a:pt x="f83" y="f84"/>
                    <a:pt x="f23" y="f19"/>
                    <a:pt x="f8" y="f9"/>
                  </a:cubicBezTo>
                  <a:close/>
                  <a:moveTo>
                    <a:pt x="f85" y="f86"/>
                  </a:moveTo>
                  <a:cubicBezTo>
                    <a:pt x="f87" y="f88"/>
                    <a:pt x="f89" y="f55"/>
                    <a:pt x="f83" y="f29"/>
                  </a:cubicBezTo>
                  <a:cubicBezTo>
                    <a:pt x="f9" y="f49"/>
                    <a:pt x="f90" y="f91"/>
                    <a:pt x="f92" y="f93"/>
                  </a:cubicBezTo>
                  <a:cubicBezTo>
                    <a:pt x="f94" y="f95"/>
                    <a:pt x="f76" y="f96"/>
                    <a:pt x="f97" y="f98"/>
                  </a:cubicBezTo>
                  <a:cubicBezTo>
                    <a:pt x="f99" y="f43"/>
                    <a:pt x="f100" y="f101"/>
                    <a:pt x="f31" y="f41"/>
                  </a:cubicBezTo>
                  <a:cubicBezTo>
                    <a:pt x="f12" y="f102"/>
                    <a:pt x="f71" y="f26"/>
                    <a:pt x="f103" y="f38"/>
                  </a:cubicBezTo>
                  <a:cubicBezTo>
                    <a:pt x="f104" y="f98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06" y="f51"/>
                  </a:cubicBezTo>
                  <a:cubicBezTo>
                    <a:pt x="f69" y="f113"/>
                    <a:pt x="f110" y="f87"/>
                    <a:pt x="f114" y="f115"/>
                  </a:cubicBezTo>
                  <a:cubicBezTo>
                    <a:pt x="f75" y="f116"/>
                    <a:pt x="f25" y="f25"/>
                    <a:pt x="f85" y="f8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6E4AF4DF-E827-49F5-89E8-5E34B55F46F9}"/>
                </a:ext>
              </a:extLst>
            </p:cNvPr>
            <p:cNvSpPr/>
            <p:nvPr/>
          </p:nvSpPr>
          <p:spPr>
            <a:xfrm>
              <a:off x="4859341" y="2303465"/>
              <a:ext cx="174622" cy="111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99"/>
                <a:gd name="f8" fmla="val 29"/>
                <a:gd name="f9" fmla="val 4"/>
                <a:gd name="f10" fmla="val 40"/>
                <a:gd name="f11" fmla="val 49"/>
                <a:gd name="f12" fmla="val 6"/>
                <a:gd name="f13" fmla="val 58"/>
                <a:gd name="f14" fmla="val 14"/>
                <a:gd name="f15" fmla="val 65"/>
                <a:gd name="f16" fmla="val 20"/>
                <a:gd name="f17" fmla="val 73"/>
                <a:gd name="f18" fmla="val 25"/>
                <a:gd name="f19" fmla="val 81"/>
                <a:gd name="f20" fmla="val 104"/>
                <a:gd name="f21" fmla="val 43"/>
                <a:gd name="f22" fmla="val 105"/>
                <a:gd name="f23" fmla="val 120"/>
                <a:gd name="f24" fmla="val 127"/>
                <a:gd name="f25" fmla="val 10"/>
                <a:gd name="f26" fmla="val 134"/>
                <a:gd name="f27" fmla="val 145"/>
                <a:gd name="f28" fmla="val 17"/>
                <a:gd name="f29" fmla="val 149"/>
                <a:gd name="f30" fmla="val 26"/>
                <a:gd name="f31" fmla="val 146"/>
                <a:gd name="f32" fmla="val 33"/>
                <a:gd name="f33" fmla="val 136"/>
                <a:gd name="f34" fmla="val 59"/>
                <a:gd name="f35" fmla="val 116"/>
                <a:gd name="f36" fmla="val 78"/>
                <a:gd name="f37" fmla="val 94"/>
                <a:gd name="f38" fmla="val 93"/>
                <a:gd name="f39" fmla="val 88"/>
                <a:gd name="f40" fmla="val 97"/>
                <a:gd name="f41" fmla="val 82"/>
                <a:gd name="f42" fmla="val 76"/>
                <a:gd name="f43" fmla="val 51"/>
                <a:gd name="f44" fmla="val 77"/>
                <a:gd name="f45" fmla="val 28"/>
                <a:gd name="f46" fmla="val 12"/>
                <a:gd name="f47" fmla="val 31"/>
                <a:gd name="f48" fmla="val 9"/>
                <a:gd name="f49" fmla="val 2"/>
                <a:gd name="f50" fmla="val 5"/>
                <a:gd name="f51" fmla="+- 0 0 -90"/>
                <a:gd name="f52" fmla="*/ f3 1 155"/>
                <a:gd name="f53" fmla="*/ f4 1 99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55"/>
                <a:gd name="f62" fmla="*/ f58 1 99"/>
                <a:gd name="f63" fmla="*/ 29 f59 1"/>
                <a:gd name="f64" fmla="*/ 4 f58 1"/>
                <a:gd name="f65" fmla="*/ 58 f59 1"/>
                <a:gd name="f66" fmla="*/ 14 f58 1"/>
                <a:gd name="f67" fmla="*/ 81 f59 1"/>
                <a:gd name="f68" fmla="*/ 29 f58 1"/>
                <a:gd name="f69" fmla="*/ 120 f59 1"/>
                <a:gd name="f70" fmla="*/ 20 f58 1"/>
                <a:gd name="f71" fmla="*/ 145 f59 1"/>
                <a:gd name="f72" fmla="*/ 10 f58 1"/>
                <a:gd name="f73" fmla="*/ 146 f59 1"/>
                <a:gd name="f74" fmla="*/ 33 f58 1"/>
                <a:gd name="f75" fmla="*/ 94 f59 1"/>
                <a:gd name="f76" fmla="*/ 93 f58 1"/>
                <a:gd name="f77" fmla="*/ 76 f59 1"/>
                <a:gd name="f78" fmla="*/ 94 f58 1"/>
                <a:gd name="f79" fmla="*/ 12 f59 1"/>
                <a:gd name="f80" fmla="*/ 31 f58 1"/>
                <a:gd name="f81" fmla="+- f60 0 f1"/>
                <a:gd name="f82" fmla="*/ f63 1 155"/>
                <a:gd name="f83" fmla="*/ f64 1 99"/>
                <a:gd name="f84" fmla="*/ f65 1 155"/>
                <a:gd name="f85" fmla="*/ f66 1 99"/>
                <a:gd name="f86" fmla="*/ f67 1 155"/>
                <a:gd name="f87" fmla="*/ f68 1 99"/>
                <a:gd name="f88" fmla="*/ f69 1 155"/>
                <a:gd name="f89" fmla="*/ f70 1 99"/>
                <a:gd name="f90" fmla="*/ f71 1 155"/>
                <a:gd name="f91" fmla="*/ f72 1 99"/>
                <a:gd name="f92" fmla="*/ f73 1 155"/>
                <a:gd name="f93" fmla="*/ f74 1 99"/>
                <a:gd name="f94" fmla="*/ f75 1 155"/>
                <a:gd name="f95" fmla="*/ f76 1 99"/>
                <a:gd name="f96" fmla="*/ f77 1 155"/>
                <a:gd name="f97" fmla="*/ f78 1 99"/>
                <a:gd name="f98" fmla="*/ f79 1 155"/>
                <a:gd name="f99" fmla="*/ f80 1 99"/>
                <a:gd name="f100" fmla="*/ 0 1 f61"/>
                <a:gd name="f101" fmla="*/ f55 1 f61"/>
                <a:gd name="f102" fmla="*/ 0 1 f62"/>
                <a:gd name="f103" fmla="*/ f56 1 f62"/>
                <a:gd name="f104" fmla="*/ f82 1 f61"/>
                <a:gd name="f105" fmla="*/ f83 1 f62"/>
                <a:gd name="f106" fmla="*/ f84 1 f61"/>
                <a:gd name="f107" fmla="*/ f85 1 f62"/>
                <a:gd name="f108" fmla="*/ f86 1 f61"/>
                <a:gd name="f109" fmla="*/ f87 1 f62"/>
                <a:gd name="f110" fmla="*/ f88 1 f61"/>
                <a:gd name="f111" fmla="*/ f89 1 f62"/>
                <a:gd name="f112" fmla="*/ f90 1 f61"/>
                <a:gd name="f113" fmla="*/ f91 1 f62"/>
                <a:gd name="f114" fmla="*/ f92 1 f61"/>
                <a:gd name="f115" fmla="*/ f93 1 f62"/>
                <a:gd name="f116" fmla="*/ f94 1 f61"/>
                <a:gd name="f117" fmla="*/ f95 1 f62"/>
                <a:gd name="f118" fmla="*/ f96 1 f61"/>
                <a:gd name="f119" fmla="*/ f97 1 f62"/>
                <a:gd name="f120" fmla="*/ f98 1 f61"/>
                <a:gd name="f121" fmla="*/ f99 1 f62"/>
                <a:gd name="f122" fmla="*/ f100 f52 1"/>
                <a:gd name="f123" fmla="*/ f101 f52 1"/>
                <a:gd name="f124" fmla="*/ f103 f53 1"/>
                <a:gd name="f125" fmla="*/ f102 f53 1"/>
                <a:gd name="f126" fmla="*/ f104 f52 1"/>
                <a:gd name="f127" fmla="*/ f105 f53 1"/>
                <a:gd name="f128" fmla="*/ f106 f52 1"/>
                <a:gd name="f129" fmla="*/ f107 f53 1"/>
                <a:gd name="f130" fmla="*/ f108 f52 1"/>
                <a:gd name="f131" fmla="*/ f109 f53 1"/>
                <a:gd name="f132" fmla="*/ f110 f52 1"/>
                <a:gd name="f133" fmla="*/ f111 f53 1"/>
                <a:gd name="f134" fmla="*/ f112 f52 1"/>
                <a:gd name="f135" fmla="*/ f113 f53 1"/>
                <a:gd name="f136" fmla="*/ f114 f52 1"/>
                <a:gd name="f137" fmla="*/ f115 f53 1"/>
                <a:gd name="f138" fmla="*/ f116 f52 1"/>
                <a:gd name="f139" fmla="*/ f117 f53 1"/>
                <a:gd name="f140" fmla="*/ f118 f52 1"/>
                <a:gd name="f141" fmla="*/ f119 f53 1"/>
                <a:gd name="f142" fmla="*/ f120 f52 1"/>
                <a:gd name="f143" fmla="*/ f121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6" y="f127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38" y="f139"/>
                </a:cxn>
                <a:cxn ang="f81">
                  <a:pos x="f140" y="f141"/>
                </a:cxn>
                <a:cxn ang="f81">
                  <a:pos x="f142" y="f143"/>
                </a:cxn>
                <a:cxn ang="f81">
                  <a:pos x="f126" y="f127"/>
                </a:cxn>
              </a:cxnLst>
              <a:rect l="f122" t="f125" r="f123" b="f124"/>
              <a:pathLst>
                <a:path w="155" h="99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8"/>
                  </a:cubicBezTo>
                  <a:cubicBezTo>
                    <a:pt x="f20" y="f21"/>
                    <a:pt x="f22" y="f21"/>
                    <a:pt x="f23" y="f16"/>
                  </a:cubicBezTo>
                  <a:cubicBezTo>
                    <a:pt x="f24" y="f25"/>
                    <a:pt x="f26" y="f9"/>
                    <a:pt x="f27" y="f25"/>
                  </a:cubicBezTo>
                  <a:cubicBezTo>
                    <a:pt x="f6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7"/>
                    <a:pt x="f42" y="f37"/>
                  </a:cubicBezTo>
                  <a:cubicBezTo>
                    <a:pt x="f43" y="f44"/>
                    <a:pt x="f45" y="f13"/>
                    <a:pt x="f46" y="f47"/>
                  </a:cubicBezTo>
                  <a:cubicBezTo>
                    <a:pt x="f5" y="f48"/>
                    <a:pt x="f49" y="f50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B5F40624-B6B6-448C-A2DF-ECC982F34212}"/>
                </a:ext>
              </a:extLst>
            </p:cNvPr>
            <p:cNvSpPr/>
            <p:nvPr/>
          </p:nvSpPr>
          <p:spPr>
            <a:xfrm>
              <a:off x="4740277" y="2171699"/>
              <a:ext cx="115891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145"/>
                <a:gd name="f8" fmla="val 100"/>
                <a:gd name="f9" fmla="val 132"/>
                <a:gd name="f10" fmla="val 143"/>
                <a:gd name="f11" fmla="val 96"/>
                <a:gd name="f12" fmla="val 89"/>
                <a:gd name="f13" fmla="val 56"/>
                <a:gd name="f14" fmla="val 136"/>
                <a:gd name="f15" fmla="val 29"/>
                <a:gd name="f16" fmla="val 117"/>
                <a:gd name="f17" fmla="val 4"/>
                <a:gd name="f18" fmla="val 94"/>
                <a:gd name="f19" fmla="val 90"/>
                <a:gd name="f20" fmla="val 1"/>
                <a:gd name="f21" fmla="val 84"/>
                <a:gd name="f22" fmla="val 2"/>
                <a:gd name="f23" fmla="val 79"/>
                <a:gd name="f24" fmla="val 9"/>
                <a:gd name="f25" fmla="val 18"/>
                <a:gd name="f26" fmla="val 35"/>
                <a:gd name="f27" fmla="val 32"/>
                <a:gd name="f28" fmla="val 16"/>
                <a:gd name="f29" fmla="val 38"/>
                <a:gd name="f30" fmla="val 7"/>
                <a:gd name="f31" fmla="val 44"/>
                <a:gd name="f32" fmla="val 67"/>
                <a:gd name="f33" fmla="val 77"/>
                <a:gd name="f34" fmla="val 23"/>
                <a:gd name="f35" fmla="val 72"/>
                <a:gd name="f36" fmla="val 39"/>
                <a:gd name="f37" fmla="val 70"/>
                <a:gd name="f38" fmla="val 46"/>
                <a:gd name="f39" fmla="val 65"/>
                <a:gd name="f40" fmla="val 53"/>
                <a:gd name="f41" fmla="val 62"/>
                <a:gd name="f42" fmla="val 60"/>
                <a:gd name="f43" fmla="val 50"/>
                <a:gd name="f44" fmla="val 52"/>
                <a:gd name="f45" fmla="val 95"/>
                <a:gd name="f46" fmla="val 80"/>
                <a:gd name="f47" fmla="val 108"/>
                <a:gd name="f48" fmla="val 91"/>
                <a:gd name="f49" fmla="val 114"/>
                <a:gd name="f50" fmla="val 119"/>
                <a:gd name="f51" fmla="+- 0 0 -90"/>
                <a:gd name="f52" fmla="*/ f3 1 102"/>
                <a:gd name="f53" fmla="*/ f4 1 145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02"/>
                <a:gd name="f62" fmla="*/ f58 1 145"/>
                <a:gd name="f63" fmla="*/ 100 f59 1"/>
                <a:gd name="f64" fmla="*/ 132 f58 1"/>
                <a:gd name="f65" fmla="*/ 89 f59 1"/>
                <a:gd name="f66" fmla="*/ 143 f58 1"/>
                <a:gd name="f67" fmla="*/ 4 f59 1"/>
                <a:gd name="f68" fmla="*/ 94 f58 1"/>
                <a:gd name="f69" fmla="*/ 2 f59 1"/>
                <a:gd name="f70" fmla="*/ 79 f58 1"/>
                <a:gd name="f71" fmla="*/ 32 f59 1"/>
                <a:gd name="f72" fmla="*/ 16 f58 1"/>
                <a:gd name="f73" fmla="*/ 56 f59 1"/>
                <a:gd name="f74" fmla="*/ 9 f58 1"/>
                <a:gd name="f75" fmla="*/ 72 f59 1"/>
                <a:gd name="f76" fmla="*/ 39 f58 1"/>
                <a:gd name="f77" fmla="*/ 62 f59 1"/>
                <a:gd name="f78" fmla="*/ 60 f58 1"/>
                <a:gd name="f79" fmla="*/ 80 f59 1"/>
                <a:gd name="f80" fmla="*/ 108 f58 1"/>
                <a:gd name="f81" fmla="+- f60 0 f1"/>
                <a:gd name="f82" fmla="*/ f63 1 102"/>
                <a:gd name="f83" fmla="*/ f64 1 145"/>
                <a:gd name="f84" fmla="*/ f65 1 102"/>
                <a:gd name="f85" fmla="*/ f66 1 145"/>
                <a:gd name="f86" fmla="*/ f67 1 102"/>
                <a:gd name="f87" fmla="*/ f68 1 145"/>
                <a:gd name="f88" fmla="*/ f69 1 102"/>
                <a:gd name="f89" fmla="*/ f70 1 145"/>
                <a:gd name="f90" fmla="*/ f71 1 102"/>
                <a:gd name="f91" fmla="*/ f72 1 145"/>
                <a:gd name="f92" fmla="*/ f73 1 102"/>
                <a:gd name="f93" fmla="*/ f74 1 145"/>
                <a:gd name="f94" fmla="*/ f75 1 102"/>
                <a:gd name="f95" fmla="*/ f76 1 145"/>
                <a:gd name="f96" fmla="*/ f77 1 102"/>
                <a:gd name="f97" fmla="*/ f78 1 145"/>
                <a:gd name="f98" fmla="*/ f79 1 102"/>
                <a:gd name="f99" fmla="*/ f80 1 145"/>
                <a:gd name="f100" fmla="*/ 0 1 f61"/>
                <a:gd name="f101" fmla="*/ f55 1 f61"/>
                <a:gd name="f102" fmla="*/ 0 1 f62"/>
                <a:gd name="f103" fmla="*/ f56 1 f62"/>
                <a:gd name="f104" fmla="*/ f82 1 f61"/>
                <a:gd name="f105" fmla="*/ f83 1 f62"/>
                <a:gd name="f106" fmla="*/ f84 1 f61"/>
                <a:gd name="f107" fmla="*/ f85 1 f62"/>
                <a:gd name="f108" fmla="*/ f86 1 f61"/>
                <a:gd name="f109" fmla="*/ f87 1 f62"/>
                <a:gd name="f110" fmla="*/ f88 1 f61"/>
                <a:gd name="f111" fmla="*/ f89 1 f62"/>
                <a:gd name="f112" fmla="*/ f90 1 f61"/>
                <a:gd name="f113" fmla="*/ f91 1 f62"/>
                <a:gd name="f114" fmla="*/ f92 1 f61"/>
                <a:gd name="f115" fmla="*/ f93 1 f62"/>
                <a:gd name="f116" fmla="*/ f94 1 f61"/>
                <a:gd name="f117" fmla="*/ f95 1 f62"/>
                <a:gd name="f118" fmla="*/ f96 1 f61"/>
                <a:gd name="f119" fmla="*/ f97 1 f62"/>
                <a:gd name="f120" fmla="*/ f98 1 f61"/>
                <a:gd name="f121" fmla="*/ f99 1 f62"/>
                <a:gd name="f122" fmla="*/ f100 f52 1"/>
                <a:gd name="f123" fmla="*/ f101 f52 1"/>
                <a:gd name="f124" fmla="*/ f103 f53 1"/>
                <a:gd name="f125" fmla="*/ f102 f53 1"/>
                <a:gd name="f126" fmla="*/ f104 f52 1"/>
                <a:gd name="f127" fmla="*/ f105 f53 1"/>
                <a:gd name="f128" fmla="*/ f106 f52 1"/>
                <a:gd name="f129" fmla="*/ f107 f53 1"/>
                <a:gd name="f130" fmla="*/ f108 f52 1"/>
                <a:gd name="f131" fmla="*/ f109 f53 1"/>
                <a:gd name="f132" fmla="*/ f110 f52 1"/>
                <a:gd name="f133" fmla="*/ f111 f53 1"/>
                <a:gd name="f134" fmla="*/ f112 f52 1"/>
                <a:gd name="f135" fmla="*/ f113 f53 1"/>
                <a:gd name="f136" fmla="*/ f114 f52 1"/>
                <a:gd name="f137" fmla="*/ f115 f53 1"/>
                <a:gd name="f138" fmla="*/ f116 f52 1"/>
                <a:gd name="f139" fmla="*/ f117 f53 1"/>
                <a:gd name="f140" fmla="*/ f118 f52 1"/>
                <a:gd name="f141" fmla="*/ f119 f53 1"/>
                <a:gd name="f142" fmla="*/ f120 f52 1"/>
                <a:gd name="f143" fmla="*/ f121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6" y="f127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38" y="f139"/>
                </a:cxn>
                <a:cxn ang="f81">
                  <a:pos x="f140" y="f141"/>
                </a:cxn>
                <a:cxn ang="f81">
                  <a:pos x="f142" y="f143"/>
                </a:cxn>
                <a:cxn ang="f81">
                  <a:pos x="f126" y="f127"/>
                </a:cxn>
              </a:cxnLst>
              <a:rect l="f122" t="f125" r="f123" b="f124"/>
              <a:pathLst>
                <a:path w="102" h="145">
                  <a:moveTo>
                    <a:pt x="f8" y="f9"/>
                  </a:moveTo>
                  <a:cubicBezTo>
                    <a:pt x="f6" y="f10"/>
                    <a:pt x="f11" y="f7"/>
                    <a:pt x="f12" y="f10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5" y="f19"/>
                    <a:pt x="f20" y="f21"/>
                    <a:pt x="f22" y="f23"/>
                  </a:cubicBezTo>
                  <a:cubicBezTo>
                    <a:pt x="f24" y="f13"/>
                    <a:pt x="f25" y="f26"/>
                    <a:pt x="f27" y="f28"/>
                  </a:cubicBezTo>
                  <a:cubicBezTo>
                    <a:pt x="f29" y="f30"/>
                    <a:pt x="f31" y="f5"/>
                    <a:pt x="f13" y="f24"/>
                  </a:cubicBezTo>
                  <a:cubicBezTo>
                    <a:pt x="f32" y="f28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12"/>
                    <a:pt x="f44" y="f45"/>
                    <a:pt x="f46" y="f47"/>
                  </a:cubicBezTo>
                  <a:cubicBezTo>
                    <a:pt x="f48" y="f49"/>
                    <a:pt x="f6" y="f50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035EE9A2-B5CE-469B-9A3F-6DFE79C2EF5A}"/>
                </a:ext>
              </a:extLst>
            </p:cNvPr>
            <p:cNvSpPr/>
            <p:nvPr/>
          </p:nvSpPr>
          <p:spPr>
            <a:xfrm>
              <a:off x="5008561" y="2173291"/>
              <a:ext cx="123828" cy="131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117"/>
                <a:gd name="f8" fmla="val 24"/>
                <a:gd name="f9" fmla="val 114"/>
                <a:gd name="f10" fmla="val 17"/>
                <a:gd name="f11" fmla="val 113"/>
                <a:gd name="f12" fmla="val 7"/>
                <a:gd name="f13" fmla="val 4"/>
                <a:gd name="f14" fmla="val 109"/>
                <a:gd name="f15" fmla="val 99"/>
                <a:gd name="f16" fmla="val 10"/>
                <a:gd name="f17" fmla="val 95"/>
                <a:gd name="f18" fmla="val 16"/>
                <a:gd name="f19" fmla="val 91"/>
                <a:gd name="f20" fmla="val 34"/>
                <a:gd name="f21" fmla="val 79"/>
                <a:gd name="f22" fmla="val 49"/>
                <a:gd name="f23" fmla="val 64"/>
                <a:gd name="f24" fmla="val 60"/>
                <a:gd name="f25" fmla="val 46"/>
                <a:gd name="f26" fmla="val 66"/>
                <a:gd name="f27" fmla="val 36"/>
                <a:gd name="f28" fmla="val 74"/>
                <a:gd name="f29" fmla="val 27"/>
                <a:gd name="f30" fmla="val 61"/>
                <a:gd name="f31" fmla="val 56"/>
                <a:gd name="f32" fmla="val 12"/>
                <a:gd name="f33" fmla="val 59"/>
                <a:gd name="f34" fmla="val 8"/>
                <a:gd name="f35" fmla="val 63"/>
                <a:gd name="f36" fmla="val 68"/>
                <a:gd name="f37" fmla="val 72"/>
                <a:gd name="f38" fmla="val 2"/>
                <a:gd name="f39" fmla="val 75"/>
                <a:gd name="f40" fmla="val 89"/>
                <a:gd name="f41" fmla="val 101"/>
                <a:gd name="f42" fmla="val 44"/>
                <a:gd name="f43" fmla="val 108"/>
                <a:gd name="f44" fmla="val 73"/>
                <a:gd name="f45" fmla="val 102"/>
                <a:gd name="f46" fmla="val 83"/>
                <a:gd name="f47" fmla="val 78"/>
                <a:gd name="f48" fmla="val 100"/>
                <a:gd name="f49" fmla="val 53"/>
                <a:gd name="f50" fmla="+- 0 0 -90"/>
                <a:gd name="f51" fmla="*/ f3 1 110"/>
                <a:gd name="f52" fmla="*/ f4 1 117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110"/>
                <a:gd name="f61" fmla="*/ f57 1 117"/>
                <a:gd name="f62" fmla="*/ 24 f58 1"/>
                <a:gd name="f63" fmla="*/ 114 f57 1"/>
                <a:gd name="f64" fmla="*/ 4 f58 1"/>
                <a:gd name="f65" fmla="*/ 109 f57 1"/>
                <a:gd name="f66" fmla="*/ 16 f58 1"/>
                <a:gd name="f67" fmla="*/ 91 f57 1"/>
                <a:gd name="f68" fmla="*/ 60 f58 1"/>
                <a:gd name="f69" fmla="*/ 46 f57 1"/>
                <a:gd name="f70" fmla="*/ 61 f58 1"/>
                <a:gd name="f71" fmla="*/ 16 f57 1"/>
                <a:gd name="f72" fmla="*/ 63 f58 1"/>
                <a:gd name="f73" fmla="*/ 4 f57 1"/>
                <a:gd name="f74" fmla="*/ 75 f58 1"/>
                <a:gd name="f75" fmla="*/ 7 f57 1"/>
                <a:gd name="f76" fmla="*/ 108 f58 1"/>
                <a:gd name="f77" fmla="*/ 66 f57 1"/>
                <a:gd name="f78" fmla="*/ 102 f58 1"/>
                <a:gd name="f79" fmla="*/ 83 f57 1"/>
                <a:gd name="f80" fmla="+- f59 0 f1"/>
                <a:gd name="f81" fmla="*/ f62 1 110"/>
                <a:gd name="f82" fmla="*/ f63 1 117"/>
                <a:gd name="f83" fmla="*/ f64 1 110"/>
                <a:gd name="f84" fmla="*/ f65 1 117"/>
                <a:gd name="f85" fmla="*/ f66 1 110"/>
                <a:gd name="f86" fmla="*/ f67 1 117"/>
                <a:gd name="f87" fmla="*/ f68 1 110"/>
                <a:gd name="f88" fmla="*/ f69 1 117"/>
                <a:gd name="f89" fmla="*/ f70 1 110"/>
                <a:gd name="f90" fmla="*/ f71 1 117"/>
                <a:gd name="f91" fmla="*/ f72 1 110"/>
                <a:gd name="f92" fmla="*/ f73 1 117"/>
                <a:gd name="f93" fmla="*/ f74 1 110"/>
                <a:gd name="f94" fmla="*/ f75 1 117"/>
                <a:gd name="f95" fmla="*/ f76 1 110"/>
                <a:gd name="f96" fmla="*/ f77 1 117"/>
                <a:gd name="f97" fmla="*/ f78 1 110"/>
                <a:gd name="f98" fmla="*/ f79 1 117"/>
                <a:gd name="f99" fmla="*/ 0 1 f60"/>
                <a:gd name="f100" fmla="*/ f54 1 f60"/>
                <a:gd name="f101" fmla="*/ 0 1 f61"/>
                <a:gd name="f102" fmla="*/ f55 1 f61"/>
                <a:gd name="f103" fmla="*/ f81 1 f60"/>
                <a:gd name="f104" fmla="*/ f82 1 f61"/>
                <a:gd name="f105" fmla="*/ f83 1 f60"/>
                <a:gd name="f106" fmla="*/ f84 1 f61"/>
                <a:gd name="f107" fmla="*/ f85 1 f60"/>
                <a:gd name="f108" fmla="*/ f86 1 f61"/>
                <a:gd name="f109" fmla="*/ f87 1 f60"/>
                <a:gd name="f110" fmla="*/ f88 1 f61"/>
                <a:gd name="f111" fmla="*/ f89 1 f60"/>
                <a:gd name="f112" fmla="*/ f90 1 f61"/>
                <a:gd name="f113" fmla="*/ f91 1 f60"/>
                <a:gd name="f114" fmla="*/ f92 1 f61"/>
                <a:gd name="f115" fmla="*/ f93 1 f60"/>
                <a:gd name="f116" fmla="*/ f94 1 f61"/>
                <a:gd name="f117" fmla="*/ f95 1 f60"/>
                <a:gd name="f118" fmla="*/ f96 1 f61"/>
                <a:gd name="f119" fmla="*/ f97 1 f60"/>
                <a:gd name="f120" fmla="*/ f98 1 f61"/>
                <a:gd name="f121" fmla="*/ f99 f51 1"/>
                <a:gd name="f122" fmla="*/ f100 f51 1"/>
                <a:gd name="f123" fmla="*/ f102 f52 1"/>
                <a:gd name="f124" fmla="*/ f101 f52 1"/>
                <a:gd name="f125" fmla="*/ f103 f51 1"/>
                <a:gd name="f126" fmla="*/ f104 f52 1"/>
                <a:gd name="f127" fmla="*/ f105 f51 1"/>
                <a:gd name="f128" fmla="*/ f106 f52 1"/>
                <a:gd name="f129" fmla="*/ f107 f51 1"/>
                <a:gd name="f130" fmla="*/ f108 f52 1"/>
                <a:gd name="f131" fmla="*/ f109 f51 1"/>
                <a:gd name="f132" fmla="*/ f110 f52 1"/>
                <a:gd name="f133" fmla="*/ f111 f51 1"/>
                <a:gd name="f134" fmla="*/ f112 f52 1"/>
                <a:gd name="f135" fmla="*/ f113 f51 1"/>
                <a:gd name="f136" fmla="*/ f114 f52 1"/>
                <a:gd name="f137" fmla="*/ f115 f51 1"/>
                <a:gd name="f138" fmla="*/ f116 f52 1"/>
                <a:gd name="f139" fmla="*/ f117 f51 1"/>
                <a:gd name="f140" fmla="*/ f118 f52 1"/>
                <a:gd name="f141" fmla="*/ f119 f51 1"/>
                <a:gd name="f142" fmla="*/ f120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25" y="f126"/>
                </a:cxn>
                <a:cxn ang="f80">
                  <a:pos x="f127" y="f128"/>
                </a:cxn>
                <a:cxn ang="f80">
                  <a:pos x="f129" y="f130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25" y="f126"/>
                </a:cxn>
              </a:cxnLst>
              <a:rect l="f121" t="f124" r="f122" b="f123"/>
              <a:pathLst>
                <a:path w="110" h="117">
                  <a:moveTo>
                    <a:pt x="f8" y="f9"/>
                  </a:moveTo>
                  <a:cubicBezTo>
                    <a:pt x="f10" y="f11"/>
                    <a:pt x="f12" y="f7"/>
                    <a:pt x="f13" y="f14"/>
                  </a:cubicBezTo>
                  <a:cubicBezTo>
                    <a:pt x="f5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18"/>
                  </a:cubicBezTo>
                  <a:cubicBezTo>
                    <a:pt x="f31" y="f32"/>
                    <a:pt x="f33" y="f34"/>
                    <a:pt x="f35" y="f13"/>
                  </a:cubicBezTo>
                  <a:cubicBezTo>
                    <a:pt x="f36" y="f5"/>
                    <a:pt x="f37" y="f38"/>
                    <a:pt x="f39" y="f12"/>
                  </a:cubicBezTo>
                  <a:cubicBezTo>
                    <a:pt x="f40" y="f8"/>
                    <a:pt x="f41" y="f42"/>
                    <a:pt x="f43" y="f26"/>
                  </a:cubicBezTo>
                  <a:cubicBezTo>
                    <a:pt x="f6" y="f44"/>
                    <a:pt x="f43" y="f21"/>
                    <a:pt x="f45" y="f46"/>
                  </a:cubicBezTo>
                  <a:cubicBezTo>
                    <a:pt x="f47" y="f48"/>
                    <a:pt x="f49" y="f9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9D6AA5C0-4FE5-403E-AC14-E6E08C0EBBB0}"/>
                </a:ext>
              </a:extLst>
            </p:cNvPr>
            <p:cNvSpPr/>
            <p:nvPr/>
          </p:nvSpPr>
          <p:spPr>
            <a:xfrm>
              <a:off x="4854577" y="1982784"/>
              <a:ext cx="106363" cy="104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"/>
                <a:gd name="f7" fmla="val 92"/>
                <a:gd name="f8" fmla="val 60"/>
                <a:gd name="f9" fmla="val 2"/>
                <a:gd name="f10" fmla="val 42"/>
                <a:gd name="f11" fmla="val 12"/>
                <a:gd name="f12" fmla="val 24"/>
                <a:gd name="f13" fmla="val 25"/>
                <a:gd name="f14" fmla="val 8"/>
                <a:gd name="f15" fmla="val 31"/>
                <a:gd name="f16" fmla="val 1"/>
                <a:gd name="f17" fmla="val 37"/>
                <a:gd name="f18" fmla="val 44"/>
                <a:gd name="f19" fmla="val 6"/>
                <a:gd name="f20" fmla="val 50"/>
                <a:gd name="f21" fmla="val 11"/>
                <a:gd name="f22" fmla="val 56"/>
                <a:gd name="f23" fmla="val 16"/>
                <a:gd name="f24" fmla="val 61"/>
                <a:gd name="f25" fmla="val 22"/>
                <a:gd name="f26" fmla="val 71"/>
                <a:gd name="f27" fmla="val 35"/>
                <a:gd name="f28" fmla="val 46"/>
                <a:gd name="f29" fmla="val 85"/>
                <a:gd name="f30" fmla="val 65"/>
                <a:gd name="f31" fmla="val 74"/>
                <a:gd name="f32" fmla="val 7"/>
                <a:gd name="f33" fmla="val 82"/>
                <a:gd name="f34" fmla="val 79"/>
                <a:gd name="f35" fmla="val 75"/>
                <a:gd name="f36" fmla="+- 0 0 -90"/>
                <a:gd name="f37" fmla="*/ f3 1 94"/>
                <a:gd name="f38" fmla="*/ f4 1 92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4"/>
                <a:gd name="f47" fmla="*/ f43 1 92"/>
                <a:gd name="f48" fmla="*/ 0 f44 1"/>
                <a:gd name="f49" fmla="*/ 60 f43 1"/>
                <a:gd name="f50" fmla="*/ 25 f44 1"/>
                <a:gd name="f51" fmla="*/ 8 f43 1"/>
                <a:gd name="f52" fmla="*/ 44 f44 1"/>
                <a:gd name="f53" fmla="*/ 6 f43 1"/>
                <a:gd name="f54" fmla="*/ 61 f44 1"/>
                <a:gd name="f55" fmla="*/ 22 f43 1"/>
                <a:gd name="f56" fmla="*/ 85 f44 1"/>
                <a:gd name="f57" fmla="*/ 65 f43 1"/>
                <a:gd name="f58" fmla="*/ 7 f44 1"/>
                <a:gd name="f59" fmla="*/ 82 f43 1"/>
                <a:gd name="f60" fmla="+- f45 0 f1"/>
                <a:gd name="f61" fmla="*/ f48 1 94"/>
                <a:gd name="f62" fmla="*/ f49 1 92"/>
                <a:gd name="f63" fmla="*/ f50 1 94"/>
                <a:gd name="f64" fmla="*/ f51 1 92"/>
                <a:gd name="f65" fmla="*/ f52 1 94"/>
                <a:gd name="f66" fmla="*/ f53 1 92"/>
                <a:gd name="f67" fmla="*/ f54 1 94"/>
                <a:gd name="f68" fmla="*/ f55 1 92"/>
                <a:gd name="f69" fmla="*/ f56 1 94"/>
                <a:gd name="f70" fmla="*/ f57 1 92"/>
                <a:gd name="f71" fmla="*/ f58 1 94"/>
                <a:gd name="f72" fmla="*/ f59 1 92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94" h="92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5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6" y="f28"/>
                    <a:pt x="f29" y="f30"/>
                  </a:cubicBezTo>
                  <a:cubicBezTo>
                    <a:pt x="f31" y="f29"/>
                    <a:pt x="f13" y="f7"/>
                    <a:pt x="f32" y="f33"/>
                  </a:cubicBezTo>
                  <a:cubicBezTo>
                    <a:pt x="f16" y="f34"/>
                    <a:pt x="f5" y="f35"/>
                    <a:pt x="f5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B0CED599-9ECC-4C7E-B843-54A18FB233C9}"/>
                </a:ext>
              </a:extLst>
            </p:cNvPr>
            <p:cNvSpPr/>
            <p:nvPr/>
          </p:nvSpPr>
          <p:spPr>
            <a:xfrm>
              <a:off x="5018090" y="2074865"/>
              <a:ext cx="93661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91"/>
                <a:gd name="f8" fmla="val 15"/>
                <a:gd name="f9" fmla="val 34"/>
                <a:gd name="f10" fmla="val 2"/>
                <a:gd name="f11" fmla="val 54"/>
                <a:gd name="f12" fmla="val 8"/>
                <a:gd name="f13" fmla="val 68"/>
                <a:gd name="f14" fmla="val 21"/>
                <a:gd name="f15" fmla="val 49"/>
                <a:gd name="f16" fmla="val 61"/>
                <a:gd name="f17" fmla="val 62"/>
                <a:gd name="f18" fmla="val 55"/>
                <a:gd name="f19" fmla="val 74"/>
                <a:gd name="f20" fmla="val 50"/>
                <a:gd name="f21" fmla="val 32"/>
                <a:gd name="f22" fmla="val 89"/>
                <a:gd name="f23" fmla="val 10"/>
                <a:gd name="f24" fmla="val 86"/>
                <a:gd name="f25" fmla="val 1"/>
                <a:gd name="f26" fmla="val 70"/>
                <a:gd name="f27" fmla="val 48"/>
                <a:gd name="f28" fmla="val 3"/>
                <a:gd name="f29" fmla="val 37"/>
                <a:gd name="f30" fmla="val 25"/>
                <a:gd name="f31" fmla="val 14"/>
                <a:gd name="f32" fmla="val 5"/>
                <a:gd name="f33" fmla="+- 0 0 -90"/>
                <a:gd name="f34" fmla="*/ f3 1 82"/>
                <a:gd name="f35" fmla="*/ f4 1 9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82"/>
                <a:gd name="f44" fmla="*/ f40 1 91"/>
                <a:gd name="f45" fmla="*/ 15 f41 1"/>
                <a:gd name="f46" fmla="*/ 0 f40 1"/>
                <a:gd name="f47" fmla="*/ 68 f41 1"/>
                <a:gd name="f48" fmla="*/ 21 f40 1"/>
                <a:gd name="f49" fmla="*/ 61 f41 1"/>
                <a:gd name="f50" fmla="*/ 62 f40 1"/>
                <a:gd name="f51" fmla="*/ 32 f41 1"/>
                <a:gd name="f52" fmla="*/ 89 f40 1"/>
                <a:gd name="f53" fmla="*/ 2 f41 1"/>
                <a:gd name="f54" fmla="*/ 48 f40 1"/>
                <a:gd name="f55" fmla="*/ 1 f41 1"/>
                <a:gd name="f56" fmla="*/ 14 f40 1"/>
                <a:gd name="f57" fmla="+- f42 0 f1"/>
                <a:gd name="f58" fmla="*/ f45 1 82"/>
                <a:gd name="f59" fmla="*/ f46 1 91"/>
                <a:gd name="f60" fmla="*/ f47 1 82"/>
                <a:gd name="f61" fmla="*/ f48 1 91"/>
                <a:gd name="f62" fmla="*/ f49 1 82"/>
                <a:gd name="f63" fmla="*/ f50 1 91"/>
                <a:gd name="f64" fmla="*/ f51 1 82"/>
                <a:gd name="f65" fmla="*/ f52 1 91"/>
                <a:gd name="f66" fmla="*/ f53 1 82"/>
                <a:gd name="f67" fmla="*/ f54 1 91"/>
                <a:gd name="f68" fmla="*/ f55 1 82"/>
                <a:gd name="f69" fmla="*/ f56 1 91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82" h="91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6" y="f9"/>
                    <a:pt x="f13" y="f15"/>
                    <a:pt x="f16" y="f17"/>
                  </a:cubicBezTo>
                  <a:cubicBezTo>
                    <a:pt x="f18" y="f19"/>
                    <a:pt x="f20" y="f7"/>
                    <a:pt x="f21" y="f22"/>
                  </a:cubicBezTo>
                  <a:cubicBezTo>
                    <a:pt x="f23" y="f24"/>
                    <a:pt x="f25" y="f26"/>
                    <a:pt x="f10" y="f27"/>
                  </a:cubicBezTo>
                  <a:cubicBezTo>
                    <a:pt x="f28" y="f29"/>
                    <a:pt x="f10" y="f30"/>
                    <a:pt x="f25" y="f31"/>
                  </a:cubicBezTo>
                  <a:cubicBezTo>
                    <a:pt x="f5" y="f28"/>
                    <a:pt x="f32" y="f5"/>
                    <a:pt x="f8" y="f5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2AFD09DB-7524-4265-B708-8F3BD4C39809}"/>
                </a:ext>
              </a:extLst>
            </p:cNvPr>
            <p:cNvSpPr/>
            <p:nvPr/>
          </p:nvSpPr>
          <p:spPr>
            <a:xfrm>
              <a:off x="4016373" y="2047871"/>
              <a:ext cx="279404" cy="287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"/>
                <a:gd name="f7" fmla="val 256"/>
                <a:gd name="f8" fmla="val 70"/>
                <a:gd name="f9" fmla="val 172"/>
                <a:gd name="f10" fmla="val 57"/>
                <a:gd name="f11" fmla="val 195"/>
                <a:gd name="f12" fmla="val 53"/>
                <a:gd name="f13" fmla="val 197"/>
                <a:gd name="f14" fmla="val 36"/>
                <a:gd name="f15" fmla="val 177"/>
                <a:gd name="f16" fmla="val 136"/>
                <a:gd name="f17" fmla="val 6"/>
                <a:gd name="f18" fmla="val 140"/>
                <a:gd name="f19" fmla="val 45"/>
                <a:gd name="f20" fmla="val 116"/>
                <a:gd name="f21" fmla="val 60"/>
                <a:gd name="f22" fmla="val 106"/>
                <a:gd name="f23" fmla="val 78"/>
                <a:gd name="f24" fmla="val 103"/>
                <a:gd name="f25" fmla="val 97"/>
                <a:gd name="f26" fmla="val 95"/>
                <a:gd name="f27" fmla="val 84"/>
                <a:gd name="f28" fmla="val 89"/>
                <a:gd name="f29" fmla="val 69"/>
                <a:gd name="f30" fmla="val 94"/>
                <a:gd name="f31" fmla="val 66"/>
                <a:gd name="f32" fmla="val 76"/>
                <a:gd name="f33" fmla="val 63"/>
                <a:gd name="f34" fmla="val 54"/>
                <a:gd name="f35" fmla="val 65"/>
                <a:gd name="f36" fmla="val 31"/>
                <a:gd name="f37" fmla="val 15"/>
                <a:gd name="f38" fmla="val 90"/>
                <a:gd name="f39" fmla="val 107"/>
                <a:gd name="f40" fmla="val 16"/>
                <a:gd name="f41" fmla="val 121"/>
                <a:gd name="f42" fmla="val 21"/>
                <a:gd name="f43" fmla="val 130"/>
                <a:gd name="f44" fmla="val 24"/>
                <a:gd name="f45" fmla="val 144"/>
                <a:gd name="f46" fmla="val 25"/>
                <a:gd name="f47" fmla="val 143"/>
                <a:gd name="f48" fmla="val 41"/>
                <a:gd name="f49" fmla="val 44"/>
                <a:gd name="f50" fmla="val 139"/>
                <a:gd name="f51" fmla="val 47"/>
                <a:gd name="f52" fmla="val 141"/>
                <a:gd name="f53" fmla="val 50"/>
                <a:gd name="f54" fmla="val 145"/>
                <a:gd name="f55" fmla="val 148"/>
                <a:gd name="f56" fmla="val 51"/>
                <a:gd name="f57" fmla="val 151"/>
                <a:gd name="f58" fmla="val 49"/>
                <a:gd name="f59" fmla="val 167"/>
                <a:gd name="f60" fmla="val 39"/>
                <a:gd name="f61" fmla="val 185"/>
                <a:gd name="f62" fmla="val 203"/>
                <a:gd name="f63" fmla="val 242"/>
                <a:gd name="f64" fmla="val 34"/>
                <a:gd name="f65" fmla="val 40"/>
                <a:gd name="f66" fmla="val 241"/>
                <a:gd name="f67" fmla="val 79"/>
                <a:gd name="f68" fmla="val 238"/>
                <a:gd name="f69" fmla="val 99"/>
                <a:gd name="f70" fmla="val 236"/>
                <a:gd name="f71" fmla="val 119"/>
                <a:gd name="f72" fmla="val 219"/>
                <a:gd name="f73" fmla="val 133"/>
                <a:gd name="f74" fmla="val 215"/>
                <a:gd name="f75" fmla="val 216"/>
                <a:gd name="f76" fmla="val 218"/>
                <a:gd name="f77" fmla="val 220"/>
                <a:gd name="f78" fmla="val 147"/>
                <a:gd name="f79" fmla="val 222"/>
                <a:gd name="f80" fmla="val 149"/>
                <a:gd name="f81" fmla="val 223"/>
                <a:gd name="f82" fmla="val 152"/>
                <a:gd name="f83" fmla="val 231"/>
                <a:gd name="f84" fmla="val 166"/>
                <a:gd name="f85" fmla="val 183"/>
                <a:gd name="f86" fmla="val 237"/>
                <a:gd name="f87" fmla="val 225"/>
                <a:gd name="f88" fmla="val 201"/>
                <a:gd name="f89" fmla="val 178"/>
                <a:gd name="f90" fmla="val 221"/>
                <a:gd name="f91" fmla="val 173"/>
                <a:gd name="f92" fmla="val 157"/>
                <a:gd name="f93" fmla="val 194"/>
                <a:gd name="f94" fmla="val 153"/>
                <a:gd name="f95" fmla="val 227"/>
                <a:gd name="f96" fmla="val 117"/>
                <a:gd name="f97" fmla="val 100"/>
                <a:gd name="f98" fmla="val 251"/>
                <a:gd name="f99" fmla="val 83"/>
                <a:gd name="f100" fmla="val 246"/>
                <a:gd name="f101" fmla="val 74"/>
                <a:gd name="f102" fmla="val 206"/>
                <a:gd name="f103" fmla="val 71"/>
                <a:gd name="f104" fmla="val 187"/>
                <a:gd name="f105" fmla="val 159"/>
                <a:gd name="f106" fmla="val 188"/>
                <a:gd name="f107" fmla="val 168"/>
                <a:gd name="f108" fmla="val 174"/>
                <a:gd name="f109" fmla="val 134"/>
                <a:gd name="f110" fmla="val 112"/>
                <a:gd name="f111" fmla="val 192"/>
                <a:gd name="f112" fmla="val 93"/>
                <a:gd name="f113" fmla="val 160"/>
                <a:gd name="f114" fmla="val 155"/>
                <a:gd name="f115" fmla="val 128"/>
                <a:gd name="f116" fmla="val 108"/>
                <a:gd name="f117" fmla="val 85"/>
                <a:gd name="f118" fmla="val 110"/>
                <a:gd name="f119" fmla="val 125"/>
                <a:gd name="f120" fmla="val 96"/>
                <a:gd name="f121" fmla="val 131"/>
                <a:gd name="f122" fmla="val 142"/>
                <a:gd name="f123" fmla="val 82"/>
                <a:gd name="f124" fmla="val 182"/>
                <a:gd name="f125" fmla="+- 0 0 -90"/>
                <a:gd name="f126" fmla="*/ f3 1 247"/>
                <a:gd name="f127" fmla="*/ f4 1 256"/>
                <a:gd name="f128" fmla="val f5"/>
                <a:gd name="f129" fmla="val f6"/>
                <a:gd name="f130" fmla="val f7"/>
                <a:gd name="f131" fmla="*/ f125 f0 1"/>
                <a:gd name="f132" fmla="+- f130 0 f128"/>
                <a:gd name="f133" fmla="+- f129 0 f128"/>
                <a:gd name="f134" fmla="*/ f131 1 f2"/>
                <a:gd name="f135" fmla="*/ f133 1 247"/>
                <a:gd name="f136" fmla="*/ f132 1 256"/>
                <a:gd name="f137" fmla="*/ 70 f133 1"/>
                <a:gd name="f138" fmla="*/ 172 f132 1"/>
                <a:gd name="f139" fmla="*/ 36 f133 1"/>
                <a:gd name="f140" fmla="*/ 177 f132 1"/>
                <a:gd name="f141" fmla="*/ 45 f133 1"/>
                <a:gd name="f142" fmla="*/ 116 f132 1"/>
                <a:gd name="f143" fmla="*/ 97 f133 1"/>
                <a:gd name="f144" fmla="*/ 95 f132 1"/>
                <a:gd name="f145" fmla="*/ 66 f133 1"/>
                <a:gd name="f146" fmla="*/ 76 f132 1"/>
                <a:gd name="f147" fmla="*/ 78 f133 1"/>
                <a:gd name="f148" fmla="*/ 15 f132 1"/>
                <a:gd name="f149" fmla="*/ 121 f133 1"/>
                <a:gd name="f150" fmla="*/ 21 f132 1"/>
                <a:gd name="f151" fmla="*/ 143 f133 1"/>
                <a:gd name="f152" fmla="*/ 41 f132 1"/>
                <a:gd name="f153" fmla="*/ 141 f133 1"/>
                <a:gd name="f154" fmla="*/ 50 f132 1"/>
                <a:gd name="f155" fmla="*/ 151 f133 1"/>
                <a:gd name="f156" fmla="*/ 49 f132 1"/>
                <a:gd name="f157" fmla="*/ 203 f133 1"/>
                <a:gd name="f158" fmla="*/ 36 f132 1"/>
                <a:gd name="f159" fmla="*/ 241 f133 1"/>
                <a:gd name="f160" fmla="*/ 79 f132 1"/>
                <a:gd name="f161" fmla="*/ 219 f133 1"/>
                <a:gd name="f162" fmla="*/ 133 f132 1"/>
                <a:gd name="f163" fmla="*/ 218 f133 1"/>
                <a:gd name="f164" fmla="*/ 144 f132 1"/>
                <a:gd name="f165" fmla="*/ 223 f133 1"/>
                <a:gd name="f166" fmla="*/ 152 f132 1"/>
                <a:gd name="f167" fmla="*/ 237 f133 1"/>
                <a:gd name="f168" fmla="*/ 197 f132 1"/>
                <a:gd name="f169" fmla="*/ 178 f133 1"/>
                <a:gd name="f170" fmla="*/ 221 f132 1"/>
                <a:gd name="f171" fmla="*/ 173 f133 1"/>
                <a:gd name="f172" fmla="*/ 145 f133 1"/>
                <a:gd name="f173" fmla="*/ 227 f132 1"/>
                <a:gd name="f174" fmla="*/ 100 f133 1"/>
                <a:gd name="f175" fmla="*/ 251 f132 1"/>
                <a:gd name="f176" fmla="*/ 74 f133 1"/>
                <a:gd name="f177" fmla="*/ 206 f132 1"/>
                <a:gd name="f178" fmla="*/ 187 f132 1"/>
                <a:gd name="f179" fmla="*/ 172 f133 1"/>
                <a:gd name="f180" fmla="*/ 174 f132 1"/>
                <a:gd name="f181" fmla="*/ 195 f133 1"/>
                <a:gd name="f182" fmla="*/ 134 f132 1"/>
                <a:gd name="f183" fmla="*/ 167 f133 1"/>
                <a:gd name="f184" fmla="*/ 94 f132 1"/>
                <a:gd name="f185" fmla="*/ 148 f133 1"/>
                <a:gd name="f186" fmla="*/ 90 f132 1"/>
                <a:gd name="f187" fmla="*/ 108 f133 1"/>
                <a:gd name="f188" fmla="*/ 110 f132 1"/>
                <a:gd name="f189" fmla="*/ 96 f133 1"/>
                <a:gd name="f190" fmla="*/ 131 f132 1"/>
                <a:gd name="f191" fmla="*/ 168 f132 1"/>
                <a:gd name="f192" fmla="+- f134 0 f1"/>
                <a:gd name="f193" fmla="*/ f137 1 247"/>
                <a:gd name="f194" fmla="*/ f138 1 256"/>
                <a:gd name="f195" fmla="*/ f139 1 247"/>
                <a:gd name="f196" fmla="*/ f140 1 256"/>
                <a:gd name="f197" fmla="*/ f141 1 247"/>
                <a:gd name="f198" fmla="*/ f142 1 256"/>
                <a:gd name="f199" fmla="*/ f143 1 247"/>
                <a:gd name="f200" fmla="*/ f144 1 256"/>
                <a:gd name="f201" fmla="*/ f145 1 247"/>
                <a:gd name="f202" fmla="*/ f146 1 256"/>
                <a:gd name="f203" fmla="*/ f147 1 247"/>
                <a:gd name="f204" fmla="*/ f148 1 256"/>
                <a:gd name="f205" fmla="*/ f149 1 247"/>
                <a:gd name="f206" fmla="*/ f150 1 256"/>
                <a:gd name="f207" fmla="*/ f151 1 247"/>
                <a:gd name="f208" fmla="*/ f152 1 256"/>
                <a:gd name="f209" fmla="*/ f153 1 247"/>
                <a:gd name="f210" fmla="*/ f154 1 256"/>
                <a:gd name="f211" fmla="*/ f155 1 247"/>
                <a:gd name="f212" fmla="*/ f156 1 256"/>
                <a:gd name="f213" fmla="*/ f157 1 247"/>
                <a:gd name="f214" fmla="*/ f158 1 256"/>
                <a:gd name="f215" fmla="*/ f159 1 247"/>
                <a:gd name="f216" fmla="*/ f160 1 256"/>
                <a:gd name="f217" fmla="*/ f161 1 247"/>
                <a:gd name="f218" fmla="*/ f162 1 256"/>
                <a:gd name="f219" fmla="*/ f163 1 247"/>
                <a:gd name="f220" fmla="*/ f164 1 256"/>
                <a:gd name="f221" fmla="*/ f165 1 247"/>
                <a:gd name="f222" fmla="*/ f166 1 256"/>
                <a:gd name="f223" fmla="*/ f167 1 247"/>
                <a:gd name="f224" fmla="*/ f168 1 256"/>
                <a:gd name="f225" fmla="*/ f169 1 247"/>
                <a:gd name="f226" fmla="*/ f170 1 256"/>
                <a:gd name="f227" fmla="*/ f171 1 247"/>
                <a:gd name="f228" fmla="*/ f172 1 247"/>
                <a:gd name="f229" fmla="*/ f173 1 256"/>
                <a:gd name="f230" fmla="*/ f174 1 247"/>
                <a:gd name="f231" fmla="*/ f175 1 256"/>
                <a:gd name="f232" fmla="*/ f176 1 247"/>
                <a:gd name="f233" fmla="*/ f177 1 256"/>
                <a:gd name="f234" fmla="*/ f178 1 256"/>
                <a:gd name="f235" fmla="*/ f179 1 247"/>
                <a:gd name="f236" fmla="*/ f180 1 256"/>
                <a:gd name="f237" fmla="*/ f181 1 247"/>
                <a:gd name="f238" fmla="*/ f182 1 256"/>
                <a:gd name="f239" fmla="*/ f183 1 247"/>
                <a:gd name="f240" fmla="*/ f184 1 256"/>
                <a:gd name="f241" fmla="*/ f185 1 247"/>
                <a:gd name="f242" fmla="*/ f186 1 256"/>
                <a:gd name="f243" fmla="*/ f187 1 247"/>
                <a:gd name="f244" fmla="*/ f188 1 256"/>
                <a:gd name="f245" fmla="*/ f189 1 247"/>
                <a:gd name="f246" fmla="*/ f190 1 256"/>
                <a:gd name="f247" fmla="*/ f191 1 256"/>
                <a:gd name="f248" fmla="*/ 0 1 f135"/>
                <a:gd name="f249" fmla="*/ f129 1 f135"/>
                <a:gd name="f250" fmla="*/ 0 1 f136"/>
                <a:gd name="f251" fmla="*/ f130 1 f136"/>
                <a:gd name="f252" fmla="*/ f193 1 f135"/>
                <a:gd name="f253" fmla="*/ f194 1 f136"/>
                <a:gd name="f254" fmla="*/ f195 1 f135"/>
                <a:gd name="f255" fmla="*/ f196 1 f136"/>
                <a:gd name="f256" fmla="*/ f197 1 f135"/>
                <a:gd name="f257" fmla="*/ f198 1 f136"/>
                <a:gd name="f258" fmla="*/ f199 1 f135"/>
                <a:gd name="f259" fmla="*/ f200 1 f136"/>
                <a:gd name="f260" fmla="*/ f201 1 f135"/>
                <a:gd name="f261" fmla="*/ f202 1 f136"/>
                <a:gd name="f262" fmla="*/ f203 1 f135"/>
                <a:gd name="f263" fmla="*/ f204 1 f136"/>
                <a:gd name="f264" fmla="*/ f205 1 f135"/>
                <a:gd name="f265" fmla="*/ f206 1 f136"/>
                <a:gd name="f266" fmla="*/ f207 1 f135"/>
                <a:gd name="f267" fmla="*/ f208 1 f136"/>
                <a:gd name="f268" fmla="*/ f209 1 f135"/>
                <a:gd name="f269" fmla="*/ f210 1 f136"/>
                <a:gd name="f270" fmla="*/ f211 1 f135"/>
                <a:gd name="f271" fmla="*/ f212 1 f136"/>
                <a:gd name="f272" fmla="*/ f213 1 f135"/>
                <a:gd name="f273" fmla="*/ f214 1 f136"/>
                <a:gd name="f274" fmla="*/ f215 1 f135"/>
                <a:gd name="f275" fmla="*/ f216 1 f136"/>
                <a:gd name="f276" fmla="*/ f217 1 f135"/>
                <a:gd name="f277" fmla="*/ f218 1 f136"/>
                <a:gd name="f278" fmla="*/ f219 1 f135"/>
                <a:gd name="f279" fmla="*/ f220 1 f136"/>
                <a:gd name="f280" fmla="*/ f221 1 f135"/>
                <a:gd name="f281" fmla="*/ f222 1 f136"/>
                <a:gd name="f282" fmla="*/ f223 1 f135"/>
                <a:gd name="f283" fmla="*/ f224 1 f136"/>
                <a:gd name="f284" fmla="*/ f225 1 f135"/>
                <a:gd name="f285" fmla="*/ f226 1 f136"/>
                <a:gd name="f286" fmla="*/ f227 1 f135"/>
                <a:gd name="f287" fmla="*/ f228 1 f135"/>
                <a:gd name="f288" fmla="*/ f229 1 f136"/>
                <a:gd name="f289" fmla="*/ f230 1 f135"/>
                <a:gd name="f290" fmla="*/ f231 1 f136"/>
                <a:gd name="f291" fmla="*/ f232 1 f135"/>
                <a:gd name="f292" fmla="*/ f233 1 f136"/>
                <a:gd name="f293" fmla="*/ f234 1 f136"/>
                <a:gd name="f294" fmla="*/ f235 1 f135"/>
                <a:gd name="f295" fmla="*/ f236 1 f136"/>
                <a:gd name="f296" fmla="*/ f237 1 f135"/>
                <a:gd name="f297" fmla="*/ f238 1 f136"/>
                <a:gd name="f298" fmla="*/ f239 1 f135"/>
                <a:gd name="f299" fmla="*/ f240 1 f136"/>
                <a:gd name="f300" fmla="*/ f241 1 f135"/>
                <a:gd name="f301" fmla="*/ f242 1 f136"/>
                <a:gd name="f302" fmla="*/ f243 1 f135"/>
                <a:gd name="f303" fmla="*/ f244 1 f136"/>
                <a:gd name="f304" fmla="*/ f245 1 f135"/>
                <a:gd name="f305" fmla="*/ f246 1 f136"/>
                <a:gd name="f306" fmla="*/ f247 1 f136"/>
                <a:gd name="f307" fmla="*/ f248 f126 1"/>
                <a:gd name="f308" fmla="*/ f249 f126 1"/>
                <a:gd name="f309" fmla="*/ f251 f127 1"/>
                <a:gd name="f310" fmla="*/ f250 f127 1"/>
                <a:gd name="f311" fmla="*/ f252 f126 1"/>
                <a:gd name="f312" fmla="*/ f253 f127 1"/>
                <a:gd name="f313" fmla="*/ f254 f126 1"/>
                <a:gd name="f314" fmla="*/ f255 f127 1"/>
                <a:gd name="f315" fmla="*/ f256 f126 1"/>
                <a:gd name="f316" fmla="*/ f257 f127 1"/>
                <a:gd name="f317" fmla="*/ f258 f126 1"/>
                <a:gd name="f318" fmla="*/ f259 f127 1"/>
                <a:gd name="f319" fmla="*/ f260 f126 1"/>
                <a:gd name="f320" fmla="*/ f261 f127 1"/>
                <a:gd name="f321" fmla="*/ f262 f126 1"/>
                <a:gd name="f322" fmla="*/ f263 f127 1"/>
                <a:gd name="f323" fmla="*/ f264 f126 1"/>
                <a:gd name="f324" fmla="*/ f265 f127 1"/>
                <a:gd name="f325" fmla="*/ f266 f126 1"/>
                <a:gd name="f326" fmla="*/ f267 f127 1"/>
                <a:gd name="f327" fmla="*/ f268 f126 1"/>
                <a:gd name="f328" fmla="*/ f269 f127 1"/>
                <a:gd name="f329" fmla="*/ f270 f126 1"/>
                <a:gd name="f330" fmla="*/ f271 f127 1"/>
                <a:gd name="f331" fmla="*/ f272 f126 1"/>
                <a:gd name="f332" fmla="*/ f273 f127 1"/>
                <a:gd name="f333" fmla="*/ f274 f126 1"/>
                <a:gd name="f334" fmla="*/ f275 f127 1"/>
                <a:gd name="f335" fmla="*/ f276 f126 1"/>
                <a:gd name="f336" fmla="*/ f277 f127 1"/>
                <a:gd name="f337" fmla="*/ f278 f126 1"/>
                <a:gd name="f338" fmla="*/ f279 f127 1"/>
                <a:gd name="f339" fmla="*/ f280 f126 1"/>
                <a:gd name="f340" fmla="*/ f281 f127 1"/>
                <a:gd name="f341" fmla="*/ f282 f126 1"/>
                <a:gd name="f342" fmla="*/ f283 f127 1"/>
                <a:gd name="f343" fmla="*/ f284 f126 1"/>
                <a:gd name="f344" fmla="*/ f285 f127 1"/>
                <a:gd name="f345" fmla="*/ f286 f126 1"/>
                <a:gd name="f346" fmla="*/ f287 f126 1"/>
                <a:gd name="f347" fmla="*/ f288 f127 1"/>
                <a:gd name="f348" fmla="*/ f289 f126 1"/>
                <a:gd name="f349" fmla="*/ f290 f127 1"/>
                <a:gd name="f350" fmla="*/ f291 f126 1"/>
                <a:gd name="f351" fmla="*/ f292 f127 1"/>
                <a:gd name="f352" fmla="*/ f293 f127 1"/>
                <a:gd name="f353" fmla="*/ f294 f126 1"/>
                <a:gd name="f354" fmla="*/ f295 f127 1"/>
                <a:gd name="f355" fmla="*/ f296 f126 1"/>
                <a:gd name="f356" fmla="*/ f297 f127 1"/>
                <a:gd name="f357" fmla="*/ f298 f126 1"/>
                <a:gd name="f358" fmla="*/ f299 f127 1"/>
                <a:gd name="f359" fmla="*/ f300 f126 1"/>
                <a:gd name="f360" fmla="*/ f301 f127 1"/>
                <a:gd name="f361" fmla="*/ f302 f126 1"/>
                <a:gd name="f362" fmla="*/ f303 f127 1"/>
                <a:gd name="f363" fmla="*/ f304 f126 1"/>
                <a:gd name="f364" fmla="*/ f305 f127 1"/>
                <a:gd name="f365" fmla="*/ f306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2">
                  <a:pos x="f311" y="f312"/>
                </a:cxn>
                <a:cxn ang="f192">
                  <a:pos x="f313" y="f314"/>
                </a:cxn>
                <a:cxn ang="f192">
                  <a:pos x="f315" y="f316"/>
                </a:cxn>
                <a:cxn ang="f192">
                  <a:pos x="f317" y="f318"/>
                </a:cxn>
                <a:cxn ang="f192">
                  <a:pos x="f319" y="f320"/>
                </a:cxn>
                <a:cxn ang="f192">
                  <a:pos x="f321" y="f322"/>
                </a:cxn>
                <a:cxn ang="f192">
                  <a:pos x="f323" y="f324"/>
                </a:cxn>
                <a:cxn ang="f192">
                  <a:pos x="f325" y="f326"/>
                </a:cxn>
                <a:cxn ang="f192">
                  <a:pos x="f327" y="f328"/>
                </a:cxn>
                <a:cxn ang="f192">
                  <a:pos x="f329" y="f330"/>
                </a:cxn>
                <a:cxn ang="f192">
                  <a:pos x="f331" y="f332"/>
                </a:cxn>
                <a:cxn ang="f192">
                  <a:pos x="f333" y="f334"/>
                </a:cxn>
                <a:cxn ang="f192">
                  <a:pos x="f335" y="f336"/>
                </a:cxn>
                <a:cxn ang="f192">
                  <a:pos x="f337" y="f338"/>
                </a:cxn>
                <a:cxn ang="f192">
                  <a:pos x="f339" y="f340"/>
                </a:cxn>
                <a:cxn ang="f192">
                  <a:pos x="f341" y="f342"/>
                </a:cxn>
                <a:cxn ang="f192">
                  <a:pos x="f343" y="f344"/>
                </a:cxn>
                <a:cxn ang="f192">
                  <a:pos x="f345" y="f344"/>
                </a:cxn>
                <a:cxn ang="f192">
                  <a:pos x="f346" y="f347"/>
                </a:cxn>
                <a:cxn ang="f192">
                  <a:pos x="f348" y="f349"/>
                </a:cxn>
                <a:cxn ang="f192">
                  <a:pos x="f350" y="f351"/>
                </a:cxn>
                <a:cxn ang="f192">
                  <a:pos x="f311" y="f312"/>
                </a:cxn>
                <a:cxn ang="f192">
                  <a:pos x="f346" y="f352"/>
                </a:cxn>
                <a:cxn ang="f192">
                  <a:pos x="f353" y="f354"/>
                </a:cxn>
                <a:cxn ang="f192">
                  <a:pos x="f355" y="f356"/>
                </a:cxn>
                <a:cxn ang="f192">
                  <a:pos x="f357" y="f358"/>
                </a:cxn>
                <a:cxn ang="f192">
                  <a:pos x="f359" y="f360"/>
                </a:cxn>
                <a:cxn ang="f192">
                  <a:pos x="f361" y="f362"/>
                </a:cxn>
                <a:cxn ang="f192">
                  <a:pos x="f363" y="f364"/>
                </a:cxn>
                <a:cxn ang="f192">
                  <a:pos x="f363" y="f365"/>
                </a:cxn>
                <a:cxn ang="f192">
                  <a:pos x="f346" y="f352"/>
                </a:cxn>
              </a:cxnLst>
              <a:rect l="f307" t="f310" r="f308" b="f309"/>
              <a:pathLst>
                <a:path w="247" h="25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3" y="f37"/>
                  </a:cubicBezTo>
                  <a:cubicBezTo>
                    <a:pt x="f38" y="f5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7" y="f49"/>
                    <a:pt x="f50" y="f51"/>
                    <a:pt x="f52" y="f53"/>
                  </a:cubicBezTo>
                  <a:cubicBezTo>
                    <a:pt x="f54" y="f34"/>
                    <a:pt x="f55" y="f56"/>
                    <a:pt x="f57" y="f58"/>
                  </a:cubicBezTo>
                  <a:cubicBezTo>
                    <a:pt x="f59" y="f60"/>
                    <a:pt x="f61" y="f14"/>
                    <a:pt x="f62" y="f14"/>
                  </a:cubicBezTo>
                  <a:cubicBezTo>
                    <a:pt x="f63" y="f64"/>
                    <a:pt x="f6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16"/>
                    <a:pt x="f75" y="f18"/>
                    <a:pt x="f76" y="f45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6" y="f85"/>
                    <a:pt x="f86" y="f13"/>
                  </a:cubicBezTo>
                  <a:cubicBezTo>
                    <a:pt x="f87" y="f74"/>
                    <a:pt x="f88" y="f77"/>
                    <a:pt x="f89" y="f90"/>
                  </a:cubicBezTo>
                  <a:cubicBezTo>
                    <a:pt x="f15" y="f79"/>
                    <a:pt x="f91" y="f79"/>
                    <a:pt x="f91" y="f90"/>
                  </a:cubicBezTo>
                  <a:cubicBezTo>
                    <a:pt x="f92" y="f93"/>
                    <a:pt x="f94" y="f90"/>
                    <a:pt x="f54" y="f95"/>
                  </a:cubicBezTo>
                  <a:cubicBezTo>
                    <a:pt x="f43" y="f86"/>
                    <a:pt x="f96" y="f7"/>
                    <a:pt x="f97" y="f98"/>
                  </a:cubicBezTo>
                  <a:cubicBezTo>
                    <a:pt x="f99" y="f100"/>
                    <a:pt x="f67" y="f81"/>
                    <a:pt x="f101" y="f102"/>
                  </a:cubicBezTo>
                  <a:cubicBezTo>
                    <a:pt x="f103" y="f11"/>
                    <a:pt x="f103" y="f85"/>
                    <a:pt x="f8" y="f9"/>
                  </a:cubicBezTo>
                  <a:close/>
                  <a:moveTo>
                    <a:pt x="f54" y="f104"/>
                  </a:moveTo>
                  <a:cubicBezTo>
                    <a:pt x="f105" y="f106"/>
                    <a:pt x="f107" y="f85"/>
                    <a:pt x="f9" y="f108"/>
                  </a:cubicBezTo>
                  <a:cubicBezTo>
                    <a:pt x="f89" y="f105"/>
                    <a:pt x="f106" y="f55"/>
                    <a:pt x="f11" y="f109"/>
                  </a:cubicBezTo>
                  <a:cubicBezTo>
                    <a:pt x="f102" y="f110"/>
                    <a:pt x="f111" y="f112"/>
                    <a:pt x="f59" y="f30"/>
                  </a:cubicBezTo>
                  <a:cubicBezTo>
                    <a:pt x="f113" y="f30"/>
                    <a:pt x="f114" y="f30"/>
                    <a:pt x="f55" y="f38"/>
                  </a:cubicBezTo>
                  <a:cubicBezTo>
                    <a:pt x="f115" y="f32"/>
                    <a:pt x="f116" y="f117"/>
                    <a:pt x="f116" y="f118"/>
                  </a:cubicBezTo>
                  <a:cubicBezTo>
                    <a:pt x="f116" y="f41"/>
                    <a:pt x="f24" y="f119"/>
                    <a:pt x="f120" y="f121"/>
                  </a:cubicBezTo>
                  <a:cubicBezTo>
                    <a:pt x="f99" y="f122"/>
                    <a:pt x="f123" y="f113"/>
                    <a:pt x="f120" y="f107"/>
                  </a:cubicBezTo>
                  <a:cubicBezTo>
                    <a:pt x="f110" y="f15"/>
                    <a:pt x="f43" y="f124"/>
                    <a:pt x="f54" y="f104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90335A46-557D-4588-8072-4F5D2DC306A6}"/>
                </a:ext>
              </a:extLst>
            </p:cNvPr>
            <p:cNvSpPr/>
            <p:nvPr/>
          </p:nvSpPr>
          <p:spPr>
            <a:xfrm>
              <a:off x="4071942" y="2306638"/>
              <a:ext cx="168277" cy="10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9"/>
                <a:gd name="f7" fmla="val 95"/>
                <a:gd name="f8" fmla="val 15"/>
                <a:gd name="f9" fmla="val 5"/>
                <a:gd name="f10" fmla="val 27"/>
                <a:gd name="f11" fmla="val 4"/>
                <a:gd name="f12" fmla="val 30"/>
                <a:gd name="f13" fmla="val 12"/>
                <a:gd name="f14" fmla="val 33"/>
                <a:gd name="f15" fmla="val 19"/>
                <a:gd name="f16" fmla="val 41"/>
                <a:gd name="f17" fmla="val 37"/>
                <a:gd name="f18" fmla="val 53"/>
                <a:gd name="f19" fmla="val 39"/>
                <a:gd name="f20" fmla="val 68"/>
                <a:gd name="f21" fmla="val 28"/>
                <a:gd name="f22" fmla="val 75"/>
                <a:gd name="f23" fmla="val 23"/>
                <a:gd name="f24" fmla="val 85"/>
                <a:gd name="f25" fmla="val 91"/>
                <a:gd name="f26" fmla="val 13"/>
                <a:gd name="f27" fmla="val 103"/>
                <a:gd name="f28" fmla="val 2"/>
                <a:gd name="f29" fmla="val 115"/>
                <a:gd name="f30" fmla="val 131"/>
                <a:gd name="f31" fmla="val 1"/>
                <a:gd name="f32" fmla="val 148"/>
                <a:gd name="f33" fmla="val 9"/>
                <a:gd name="f34" fmla="val 143"/>
                <a:gd name="f35" fmla="val 21"/>
                <a:gd name="f36" fmla="val 128"/>
                <a:gd name="f37" fmla="val 52"/>
                <a:gd name="f38" fmla="val 102"/>
                <a:gd name="f39" fmla="val 73"/>
                <a:gd name="f40" fmla="val 74"/>
                <a:gd name="f41" fmla="val 92"/>
                <a:gd name="f42" fmla="val 70"/>
                <a:gd name="f43" fmla="val 66"/>
                <a:gd name="f44" fmla="val 61"/>
                <a:gd name="f45" fmla="val 35"/>
                <a:gd name="f46" fmla="val 54"/>
                <a:gd name="f47" fmla="+- 0 0 -90"/>
                <a:gd name="f48" fmla="*/ f3 1 149"/>
                <a:gd name="f49" fmla="*/ f4 1 95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49"/>
                <a:gd name="f58" fmla="*/ f54 1 95"/>
                <a:gd name="f59" fmla="*/ 15 f55 1"/>
                <a:gd name="f60" fmla="*/ 5 f54 1"/>
                <a:gd name="f61" fmla="*/ 33 f55 1"/>
                <a:gd name="f62" fmla="*/ 19 f54 1"/>
                <a:gd name="f63" fmla="*/ 68 f55 1"/>
                <a:gd name="f64" fmla="*/ 28 f54 1"/>
                <a:gd name="f65" fmla="*/ 91 f55 1"/>
                <a:gd name="f66" fmla="*/ 13 f54 1"/>
                <a:gd name="f67" fmla="*/ 131 f55 1"/>
                <a:gd name="f68" fmla="*/ 1 f54 1"/>
                <a:gd name="f69" fmla="*/ 143 f55 1"/>
                <a:gd name="f70" fmla="*/ 21 f54 1"/>
                <a:gd name="f71" fmla="*/ 74 f55 1"/>
                <a:gd name="f72" fmla="*/ 92 f54 1"/>
                <a:gd name="f73" fmla="*/ 61 f55 1"/>
                <a:gd name="f74" fmla="*/ 4 f55 1"/>
                <a:gd name="f75" fmla="*/ 23 f54 1"/>
                <a:gd name="f76" fmla="+- f56 0 f1"/>
                <a:gd name="f77" fmla="*/ f59 1 149"/>
                <a:gd name="f78" fmla="*/ f60 1 95"/>
                <a:gd name="f79" fmla="*/ f61 1 149"/>
                <a:gd name="f80" fmla="*/ f62 1 95"/>
                <a:gd name="f81" fmla="*/ f63 1 149"/>
                <a:gd name="f82" fmla="*/ f64 1 95"/>
                <a:gd name="f83" fmla="*/ f65 1 149"/>
                <a:gd name="f84" fmla="*/ f66 1 95"/>
                <a:gd name="f85" fmla="*/ f67 1 149"/>
                <a:gd name="f86" fmla="*/ f68 1 95"/>
                <a:gd name="f87" fmla="*/ f69 1 149"/>
                <a:gd name="f88" fmla="*/ f70 1 95"/>
                <a:gd name="f89" fmla="*/ f71 1 149"/>
                <a:gd name="f90" fmla="*/ f72 1 95"/>
                <a:gd name="f91" fmla="*/ f73 1 149"/>
                <a:gd name="f92" fmla="*/ f74 1 149"/>
                <a:gd name="f93" fmla="*/ f75 1 95"/>
                <a:gd name="f94" fmla="*/ 0 1 f57"/>
                <a:gd name="f95" fmla="*/ f51 1 f57"/>
                <a:gd name="f96" fmla="*/ 0 1 f58"/>
                <a:gd name="f97" fmla="*/ f52 1 f58"/>
                <a:gd name="f98" fmla="*/ f77 1 f57"/>
                <a:gd name="f99" fmla="*/ f78 1 f58"/>
                <a:gd name="f100" fmla="*/ f79 1 f57"/>
                <a:gd name="f101" fmla="*/ f80 1 f58"/>
                <a:gd name="f102" fmla="*/ f81 1 f57"/>
                <a:gd name="f103" fmla="*/ f82 1 f58"/>
                <a:gd name="f104" fmla="*/ f83 1 f57"/>
                <a:gd name="f105" fmla="*/ f84 1 f58"/>
                <a:gd name="f106" fmla="*/ f85 1 f57"/>
                <a:gd name="f107" fmla="*/ f86 1 f58"/>
                <a:gd name="f108" fmla="*/ f87 1 f57"/>
                <a:gd name="f109" fmla="*/ f88 1 f58"/>
                <a:gd name="f110" fmla="*/ f89 1 f57"/>
                <a:gd name="f111" fmla="*/ f90 1 f58"/>
                <a:gd name="f112" fmla="*/ f91 1 f57"/>
                <a:gd name="f113" fmla="*/ f92 1 f57"/>
                <a:gd name="f114" fmla="*/ f93 1 f58"/>
                <a:gd name="f115" fmla="*/ f94 f48 1"/>
                <a:gd name="f116" fmla="*/ f95 f48 1"/>
                <a:gd name="f117" fmla="*/ f97 f49 1"/>
                <a:gd name="f118" fmla="*/ f96 f49 1"/>
                <a:gd name="f119" fmla="*/ f98 f48 1"/>
                <a:gd name="f120" fmla="*/ f99 f49 1"/>
                <a:gd name="f121" fmla="*/ f100 f48 1"/>
                <a:gd name="f122" fmla="*/ f101 f49 1"/>
                <a:gd name="f123" fmla="*/ f102 f48 1"/>
                <a:gd name="f124" fmla="*/ f103 f49 1"/>
                <a:gd name="f125" fmla="*/ f104 f48 1"/>
                <a:gd name="f126" fmla="*/ f105 f49 1"/>
                <a:gd name="f127" fmla="*/ f106 f48 1"/>
                <a:gd name="f128" fmla="*/ f107 f49 1"/>
                <a:gd name="f129" fmla="*/ f108 f48 1"/>
                <a:gd name="f130" fmla="*/ f109 f49 1"/>
                <a:gd name="f131" fmla="*/ f110 f48 1"/>
                <a:gd name="f132" fmla="*/ f111 f49 1"/>
                <a:gd name="f133" fmla="*/ f112 f48 1"/>
                <a:gd name="f134" fmla="*/ f113 f48 1"/>
                <a:gd name="f135" fmla="*/ f114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33" y="f132"/>
                </a:cxn>
                <a:cxn ang="f76">
                  <a:pos x="f134" y="f135"/>
                </a:cxn>
                <a:cxn ang="f76">
                  <a:pos x="f119" y="f120"/>
                </a:cxn>
              </a:cxnLst>
              <a:rect l="f115" t="f118" r="f116" b="f117"/>
              <a:pathLst>
                <a:path w="149" h="9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15"/>
                    <a:pt x="f25" y="f26"/>
                  </a:cubicBezTo>
                  <a:cubicBezTo>
                    <a:pt x="f27" y="f28"/>
                    <a:pt x="f29" y="f5"/>
                    <a:pt x="f30" y="f31"/>
                  </a:cubicBezTo>
                  <a:cubicBezTo>
                    <a:pt x="f32" y="f28"/>
                    <a:pt x="f6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7"/>
                    <a:pt x="f43" y="f7"/>
                    <a:pt x="f44" y="f41"/>
                  </a:cubicBezTo>
                  <a:cubicBezTo>
                    <a:pt x="f45" y="f22"/>
                    <a:pt x="f26" y="f46"/>
                    <a:pt x="f11" y="f23"/>
                  </a:cubicBezTo>
                  <a:cubicBezTo>
                    <a:pt x="f5" y="f13"/>
                    <a:pt x="f28" y="f9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5898CFAF-C47C-466C-A7E5-6F7C55015624}"/>
                </a:ext>
              </a:extLst>
            </p:cNvPr>
            <p:cNvSpPr/>
            <p:nvPr/>
          </p:nvSpPr>
          <p:spPr>
            <a:xfrm>
              <a:off x="4248146" y="2171699"/>
              <a:ext cx="123828" cy="1619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143"/>
                <a:gd name="f8" fmla="val 11"/>
                <a:gd name="f9" fmla="val 5"/>
                <a:gd name="f10" fmla="val 136"/>
                <a:gd name="f11" fmla="val 128"/>
                <a:gd name="f12" fmla="val 118"/>
                <a:gd name="f13" fmla="val 8"/>
                <a:gd name="f14" fmla="val 113"/>
                <a:gd name="f15" fmla="val 17"/>
                <a:gd name="f16" fmla="val 108"/>
                <a:gd name="f17" fmla="val 26"/>
                <a:gd name="f18" fmla="val 104"/>
                <a:gd name="f19" fmla="val 35"/>
                <a:gd name="f20" fmla="val 99"/>
                <a:gd name="f21" fmla="val 45"/>
                <a:gd name="f22" fmla="val 95"/>
                <a:gd name="f23" fmla="val 48"/>
                <a:gd name="f24" fmla="val 88"/>
                <a:gd name="f25" fmla="val 77"/>
                <a:gd name="f26" fmla="val 41"/>
                <a:gd name="f27" fmla="val 65"/>
                <a:gd name="f28" fmla="val 37"/>
                <a:gd name="f29" fmla="val 53"/>
                <a:gd name="f30" fmla="val 30"/>
                <a:gd name="f31" fmla="val 42"/>
                <a:gd name="f32" fmla="val 22"/>
                <a:gd name="f33" fmla="val 31"/>
                <a:gd name="f34" fmla="val 43"/>
                <a:gd name="f35" fmla="val 9"/>
                <a:gd name="f36" fmla="val 55"/>
                <a:gd name="f37" fmla="val 63"/>
                <a:gd name="f38" fmla="val 70"/>
                <a:gd name="f39" fmla="val 16"/>
                <a:gd name="f40" fmla="val 74"/>
                <a:gd name="f41" fmla="val 23"/>
                <a:gd name="f42" fmla="val 79"/>
                <a:gd name="f43" fmla="val 29"/>
                <a:gd name="f44" fmla="val 82"/>
                <a:gd name="f45" fmla="val 107"/>
                <a:gd name="f46" fmla="val 94"/>
                <a:gd name="f47" fmla="val 87"/>
                <a:gd name="f48" fmla="val 56"/>
                <a:gd name="f49" fmla="val 124"/>
                <a:gd name="f50" fmla="val 133"/>
                <a:gd name="f51" fmla="val 27"/>
                <a:gd name="f52" fmla="val 140"/>
                <a:gd name="f53" fmla="+- 0 0 -90"/>
                <a:gd name="f54" fmla="*/ f3 1 110"/>
                <a:gd name="f55" fmla="*/ f4 1 143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10"/>
                <a:gd name="f64" fmla="*/ f60 1 143"/>
                <a:gd name="f65" fmla="*/ 11 f61 1"/>
                <a:gd name="f66" fmla="*/ 143 f60 1"/>
                <a:gd name="f67" fmla="*/ 0 f61 1"/>
                <a:gd name="f68" fmla="*/ 136 f60 1"/>
                <a:gd name="f69" fmla="*/ 8 f61 1"/>
                <a:gd name="f70" fmla="*/ 113 f60 1"/>
                <a:gd name="f71" fmla="*/ 35 f61 1"/>
                <a:gd name="f72" fmla="*/ 99 f60 1"/>
                <a:gd name="f73" fmla="*/ 45 f61 1"/>
                <a:gd name="f74" fmla="*/ 77 f60 1"/>
                <a:gd name="f75" fmla="*/ 30 f61 1"/>
                <a:gd name="f76" fmla="*/ 42 f60 1"/>
                <a:gd name="f77" fmla="*/ 43 f61 1"/>
                <a:gd name="f78" fmla="*/ 9 f60 1"/>
                <a:gd name="f79" fmla="*/ 70 f61 1"/>
                <a:gd name="f80" fmla="*/ 16 f60 1"/>
                <a:gd name="f81" fmla="*/ 82 f61 1"/>
                <a:gd name="f82" fmla="*/ 37 f60 1"/>
                <a:gd name="f83" fmla="*/ 56 f61 1"/>
                <a:gd name="f84" fmla="*/ 124 f60 1"/>
                <a:gd name="f85" fmla="+- f62 0 f1"/>
                <a:gd name="f86" fmla="*/ f65 1 110"/>
                <a:gd name="f87" fmla="*/ f66 1 143"/>
                <a:gd name="f88" fmla="*/ f67 1 110"/>
                <a:gd name="f89" fmla="*/ f68 1 143"/>
                <a:gd name="f90" fmla="*/ f69 1 110"/>
                <a:gd name="f91" fmla="*/ f70 1 143"/>
                <a:gd name="f92" fmla="*/ f71 1 110"/>
                <a:gd name="f93" fmla="*/ f72 1 143"/>
                <a:gd name="f94" fmla="*/ f73 1 110"/>
                <a:gd name="f95" fmla="*/ f74 1 143"/>
                <a:gd name="f96" fmla="*/ f75 1 110"/>
                <a:gd name="f97" fmla="*/ f76 1 143"/>
                <a:gd name="f98" fmla="*/ f77 1 110"/>
                <a:gd name="f99" fmla="*/ f78 1 143"/>
                <a:gd name="f100" fmla="*/ f79 1 110"/>
                <a:gd name="f101" fmla="*/ f80 1 143"/>
                <a:gd name="f102" fmla="*/ f81 1 110"/>
                <a:gd name="f103" fmla="*/ f82 1 143"/>
                <a:gd name="f104" fmla="*/ f83 1 110"/>
                <a:gd name="f105" fmla="*/ f84 1 143"/>
                <a:gd name="f106" fmla="*/ 0 1 f63"/>
                <a:gd name="f107" fmla="*/ f57 1 f63"/>
                <a:gd name="f108" fmla="*/ 0 1 f64"/>
                <a:gd name="f109" fmla="*/ f58 1 f64"/>
                <a:gd name="f110" fmla="*/ f86 1 f63"/>
                <a:gd name="f111" fmla="*/ f87 1 f64"/>
                <a:gd name="f112" fmla="*/ f88 1 f63"/>
                <a:gd name="f113" fmla="*/ f89 1 f64"/>
                <a:gd name="f114" fmla="*/ f90 1 f63"/>
                <a:gd name="f115" fmla="*/ f91 1 f64"/>
                <a:gd name="f116" fmla="*/ f92 1 f63"/>
                <a:gd name="f117" fmla="*/ f93 1 f64"/>
                <a:gd name="f118" fmla="*/ f94 1 f63"/>
                <a:gd name="f119" fmla="*/ f95 1 f64"/>
                <a:gd name="f120" fmla="*/ f96 1 f63"/>
                <a:gd name="f121" fmla="*/ f97 1 f64"/>
                <a:gd name="f122" fmla="*/ f98 1 f63"/>
                <a:gd name="f123" fmla="*/ f99 1 f64"/>
                <a:gd name="f124" fmla="*/ f100 1 f63"/>
                <a:gd name="f125" fmla="*/ f101 1 f64"/>
                <a:gd name="f126" fmla="*/ f102 1 f63"/>
                <a:gd name="f127" fmla="*/ f103 1 f64"/>
                <a:gd name="f128" fmla="*/ f104 1 f63"/>
                <a:gd name="f129" fmla="*/ f105 1 f64"/>
                <a:gd name="f130" fmla="*/ f106 f54 1"/>
                <a:gd name="f131" fmla="*/ f107 f54 1"/>
                <a:gd name="f132" fmla="*/ f109 f55 1"/>
                <a:gd name="f133" fmla="*/ f108 f55 1"/>
                <a:gd name="f134" fmla="*/ f110 f54 1"/>
                <a:gd name="f135" fmla="*/ f111 f55 1"/>
                <a:gd name="f136" fmla="*/ f112 f54 1"/>
                <a:gd name="f137" fmla="*/ f113 f55 1"/>
                <a:gd name="f138" fmla="*/ f114 f54 1"/>
                <a:gd name="f139" fmla="*/ f115 f55 1"/>
                <a:gd name="f140" fmla="*/ f116 f54 1"/>
                <a:gd name="f141" fmla="*/ f117 f55 1"/>
                <a:gd name="f142" fmla="*/ f118 f54 1"/>
                <a:gd name="f143" fmla="*/ f119 f55 1"/>
                <a:gd name="f144" fmla="*/ f120 f54 1"/>
                <a:gd name="f145" fmla="*/ f121 f55 1"/>
                <a:gd name="f146" fmla="*/ f122 f54 1"/>
                <a:gd name="f147" fmla="*/ f123 f55 1"/>
                <a:gd name="f148" fmla="*/ f124 f54 1"/>
                <a:gd name="f149" fmla="*/ f125 f55 1"/>
                <a:gd name="f150" fmla="*/ f126 f54 1"/>
                <a:gd name="f151" fmla="*/ f127 f55 1"/>
                <a:gd name="f152" fmla="*/ f128 f54 1"/>
                <a:gd name="f153" fmla="*/ f129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48" y="f149"/>
                </a:cxn>
                <a:cxn ang="f85">
                  <a:pos x="f150" y="f151"/>
                </a:cxn>
                <a:cxn ang="f85">
                  <a:pos x="f152" y="f153"/>
                </a:cxn>
                <a:cxn ang="f85">
                  <a:pos x="f134" y="f135"/>
                </a:cxn>
              </a:cxnLst>
              <a:rect l="f130" t="f133" r="f131" b="f132"/>
              <a:pathLst>
                <a:path w="110" h="143">
                  <a:moveTo>
                    <a:pt x="f8" y="f7"/>
                  </a:moveTo>
                  <a:cubicBezTo>
                    <a:pt x="f9" y="f7"/>
                    <a:pt x="f5" y="f7"/>
                    <a:pt x="f5" y="f10"/>
                  </a:cubicBezTo>
                  <a:cubicBezTo>
                    <a:pt x="f5" y="f11"/>
                    <a:pt x="f5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1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7"/>
                    <a:pt x="f33" y="f15"/>
                    <a:pt x="f34" y="f35"/>
                  </a:cubicBezTo>
                  <a:cubicBezTo>
                    <a:pt x="f36" y="f5"/>
                    <a:pt x="f37" y="f9"/>
                    <a:pt x="f38" y="f39"/>
                  </a:cubicBezTo>
                  <a:cubicBezTo>
                    <a:pt x="f40" y="f41"/>
                    <a:pt x="f42" y="f43"/>
                    <a:pt x="f44" y="f28"/>
                  </a:cubicBezTo>
                  <a:cubicBezTo>
                    <a:pt x="f45" y="f46"/>
                    <a:pt x="f6" y="f47"/>
                    <a:pt x="f48" y="f49"/>
                  </a:cubicBezTo>
                  <a:cubicBezTo>
                    <a:pt x="f31" y="f50"/>
                    <a:pt x="f51" y="f52"/>
                    <a:pt x="f8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A89D492F-A056-45A2-8AB3-D5A9555F9172}"/>
                </a:ext>
              </a:extLst>
            </p:cNvPr>
            <p:cNvSpPr/>
            <p:nvPr/>
          </p:nvSpPr>
          <p:spPr>
            <a:xfrm>
              <a:off x="4144966" y="1984376"/>
              <a:ext cx="104771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96"/>
                <a:gd name="f8" fmla="val 91"/>
                <a:gd name="f9" fmla="val 66"/>
                <a:gd name="f10" fmla="val 74"/>
                <a:gd name="f11" fmla="val 88"/>
                <a:gd name="f12" fmla="val 79"/>
                <a:gd name="f13" fmla="val 83"/>
                <a:gd name="f14" fmla="val 49"/>
                <a:gd name="f15" fmla="val 28"/>
                <a:gd name="f16" fmla="val 76"/>
                <a:gd name="f17" fmla="val 5"/>
                <a:gd name="f18" fmla="val 65"/>
                <a:gd name="f19" fmla="val 62"/>
                <a:gd name="f20" fmla="val 2"/>
                <a:gd name="f21" fmla="val 57"/>
                <a:gd name="f22" fmla="val 52"/>
                <a:gd name="f23" fmla="val 16"/>
                <a:gd name="f24" fmla="val 33"/>
                <a:gd name="f25" fmla="val 30"/>
                <a:gd name="f26" fmla="val 17"/>
                <a:gd name="f27" fmla="val 48"/>
                <a:gd name="f28" fmla="val 4"/>
                <a:gd name="f29" fmla="val 54"/>
                <a:gd name="f30" fmla="val 59"/>
                <a:gd name="f31" fmla="val 64"/>
                <a:gd name="f32" fmla="val 15"/>
                <a:gd name="f33" fmla="+- 0 0 -90"/>
                <a:gd name="f34" fmla="*/ f3 1 92"/>
                <a:gd name="f35" fmla="*/ f4 1 96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92"/>
                <a:gd name="f44" fmla="*/ f40 1 96"/>
                <a:gd name="f45" fmla="*/ 91 f41 1"/>
                <a:gd name="f46" fmla="*/ 66 f40 1"/>
                <a:gd name="f47" fmla="*/ 79 f41 1"/>
                <a:gd name="f48" fmla="*/ 83 f40 1"/>
                <a:gd name="f49" fmla="*/ 5 f41 1"/>
                <a:gd name="f50" fmla="*/ 65 f40 1"/>
                <a:gd name="f51" fmla="*/ 52 f40 1"/>
                <a:gd name="f52" fmla="*/ 48 f41 1"/>
                <a:gd name="f53" fmla="*/ 4 f40 1"/>
                <a:gd name="f54" fmla="*/ 64 f41 1"/>
                <a:gd name="f55" fmla="*/ 5 f40 1"/>
                <a:gd name="f56" fmla="+- f42 0 f1"/>
                <a:gd name="f57" fmla="*/ f45 1 92"/>
                <a:gd name="f58" fmla="*/ f46 1 96"/>
                <a:gd name="f59" fmla="*/ f47 1 92"/>
                <a:gd name="f60" fmla="*/ f48 1 96"/>
                <a:gd name="f61" fmla="*/ f49 1 92"/>
                <a:gd name="f62" fmla="*/ f50 1 96"/>
                <a:gd name="f63" fmla="*/ f51 1 96"/>
                <a:gd name="f64" fmla="*/ f52 1 92"/>
                <a:gd name="f65" fmla="*/ f53 1 96"/>
                <a:gd name="f66" fmla="*/ f54 1 92"/>
                <a:gd name="f67" fmla="*/ f55 1 96"/>
                <a:gd name="f68" fmla="*/ 0 1 f43"/>
                <a:gd name="f69" fmla="*/ f37 1 f43"/>
                <a:gd name="f70" fmla="*/ 0 1 f44"/>
                <a:gd name="f71" fmla="*/ f38 1 f44"/>
                <a:gd name="f72" fmla="*/ f57 1 f43"/>
                <a:gd name="f73" fmla="*/ f58 1 f44"/>
                <a:gd name="f74" fmla="*/ f59 1 f43"/>
                <a:gd name="f75" fmla="*/ f60 1 f44"/>
                <a:gd name="f76" fmla="*/ f61 1 f43"/>
                <a:gd name="f77" fmla="*/ f62 1 f44"/>
                <a:gd name="f78" fmla="*/ f63 1 f44"/>
                <a:gd name="f79" fmla="*/ f64 1 f43"/>
                <a:gd name="f80" fmla="*/ f65 1 f44"/>
                <a:gd name="f81" fmla="*/ f66 1 f43"/>
                <a:gd name="f82" fmla="*/ f67 1 f44"/>
                <a:gd name="f83" fmla="*/ f68 f34 1"/>
                <a:gd name="f84" fmla="*/ f69 f34 1"/>
                <a:gd name="f85" fmla="*/ f71 f35 1"/>
                <a:gd name="f86" fmla="*/ f70 f35 1"/>
                <a:gd name="f87" fmla="*/ f72 f34 1"/>
                <a:gd name="f88" fmla="*/ f73 f35 1"/>
                <a:gd name="f89" fmla="*/ f74 f34 1"/>
                <a:gd name="f90" fmla="*/ f75 f35 1"/>
                <a:gd name="f91" fmla="*/ f76 f34 1"/>
                <a:gd name="f92" fmla="*/ f77 f35 1"/>
                <a:gd name="f93" fmla="*/ f78 f35 1"/>
                <a:gd name="f94" fmla="*/ f79 f34 1"/>
                <a:gd name="f95" fmla="*/ f80 f35 1"/>
                <a:gd name="f96" fmla="*/ f81 f34 1"/>
                <a:gd name="f97" fmla="*/ f8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7" y="f88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1" y="f93"/>
                </a:cxn>
                <a:cxn ang="f56">
                  <a:pos x="f94" y="f95"/>
                </a:cxn>
                <a:cxn ang="f56">
                  <a:pos x="f96" y="f97"/>
                </a:cxn>
                <a:cxn ang="f56">
                  <a:pos x="f87" y="f88"/>
                </a:cxn>
              </a:cxnLst>
              <a:rect l="f83" t="f86" r="f84" b="f85"/>
              <a:pathLst>
                <a:path w="92" h="96">
                  <a:moveTo>
                    <a:pt x="f8" y="f9"/>
                  </a:moveTo>
                  <a:cubicBezTo>
                    <a:pt x="f8" y="f10"/>
                    <a:pt x="f11" y="f12"/>
                    <a:pt x="f12" y="f13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5" y="f19"/>
                    <a:pt x="f20" y="f21"/>
                    <a:pt x="f17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5"/>
                    <a:pt x="f30" y="f5"/>
                    <a:pt x="f31" y="f17"/>
                  </a:cubicBezTo>
                  <a:cubicBezTo>
                    <a:pt x="f16" y="f32"/>
                    <a:pt x="f6" y="f14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F55E43AF-C28F-4EE2-B21C-8E1C55EC602A}"/>
                </a:ext>
              </a:extLst>
            </p:cNvPr>
            <p:cNvSpPr/>
            <p:nvPr/>
          </p:nvSpPr>
          <p:spPr>
            <a:xfrm>
              <a:off x="3970333" y="2174872"/>
              <a:ext cx="122236" cy="131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117"/>
                <a:gd name="f8" fmla="val 84"/>
                <a:gd name="f9" fmla="val 113"/>
                <a:gd name="f10" fmla="val 54"/>
                <a:gd name="f11" fmla="val 112"/>
                <a:gd name="f12" fmla="val 31"/>
                <a:gd name="f13" fmla="val 99"/>
                <a:gd name="f14" fmla="val 8"/>
                <a:gd name="f15" fmla="val 83"/>
                <a:gd name="f16" fmla="val 77"/>
                <a:gd name="f17" fmla="val 70"/>
                <a:gd name="f18" fmla="val 2"/>
                <a:gd name="f19" fmla="val 62"/>
                <a:gd name="f20" fmla="val 9"/>
                <a:gd name="f21" fmla="val 41"/>
                <a:gd name="f22" fmla="val 20"/>
                <a:gd name="f23" fmla="val 23"/>
                <a:gd name="f24" fmla="val 34"/>
                <a:gd name="f25" fmla="val 6"/>
                <a:gd name="f26" fmla="val 37"/>
                <a:gd name="f27" fmla="val 3"/>
                <a:gd name="f28" fmla="val 40"/>
                <a:gd name="f29" fmla="val 45"/>
                <a:gd name="f30" fmla="val 50"/>
                <a:gd name="f31" fmla="val 7"/>
                <a:gd name="f32" fmla="val 52"/>
                <a:gd name="f33" fmla="val 12"/>
                <a:gd name="f34" fmla="val 47"/>
                <a:gd name="f35" fmla="val 17"/>
                <a:gd name="f36" fmla="val 25"/>
                <a:gd name="f37" fmla="val 33"/>
                <a:gd name="f38" fmla="val 58"/>
                <a:gd name="f39" fmla="val 60"/>
                <a:gd name="f40" fmla="val 72"/>
                <a:gd name="f41" fmla="val 91"/>
                <a:gd name="f42" fmla="val 89"/>
                <a:gd name="f43" fmla="val 98"/>
                <a:gd name="f44" fmla="val 93"/>
                <a:gd name="f45" fmla="val 96"/>
                <a:gd name="f46" fmla="val 105"/>
                <a:gd name="f47" fmla="val 106"/>
                <a:gd name="f48" fmla="val 102"/>
                <a:gd name="f49" fmla="val 111"/>
                <a:gd name="f50" fmla="+- 0 0 -90"/>
                <a:gd name="f51" fmla="*/ f3 1 108"/>
                <a:gd name="f52" fmla="*/ f4 1 117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108"/>
                <a:gd name="f61" fmla="*/ f57 1 117"/>
                <a:gd name="f62" fmla="*/ 84 f58 1"/>
                <a:gd name="f63" fmla="*/ 113 f57 1"/>
                <a:gd name="f64" fmla="*/ 8 f58 1"/>
                <a:gd name="f65" fmla="*/ 83 f57 1"/>
                <a:gd name="f66" fmla="*/ 2 f58 1"/>
                <a:gd name="f67" fmla="*/ 62 f57 1"/>
                <a:gd name="f68" fmla="*/ 34 f58 1"/>
                <a:gd name="f69" fmla="*/ 6 f57 1"/>
                <a:gd name="f70" fmla="*/ 45 f58 1"/>
                <a:gd name="f71" fmla="*/ 3 f57 1"/>
                <a:gd name="f72" fmla="*/ 47 f58 1"/>
                <a:gd name="f73" fmla="*/ 17 f57 1"/>
                <a:gd name="f74" fmla="*/ 41 f57 1"/>
                <a:gd name="f75" fmla="*/ 91 f58 1"/>
                <a:gd name="f76" fmla="*/ 89 f57 1"/>
                <a:gd name="f77" fmla="*/ 105 f58 1"/>
                <a:gd name="f78" fmla="*/ 106 f57 1"/>
                <a:gd name="f79" fmla="+- f59 0 f1"/>
                <a:gd name="f80" fmla="*/ f62 1 108"/>
                <a:gd name="f81" fmla="*/ f63 1 117"/>
                <a:gd name="f82" fmla="*/ f64 1 108"/>
                <a:gd name="f83" fmla="*/ f65 1 117"/>
                <a:gd name="f84" fmla="*/ f66 1 108"/>
                <a:gd name="f85" fmla="*/ f67 1 117"/>
                <a:gd name="f86" fmla="*/ f68 1 108"/>
                <a:gd name="f87" fmla="*/ f69 1 117"/>
                <a:gd name="f88" fmla="*/ f70 1 108"/>
                <a:gd name="f89" fmla="*/ f71 1 117"/>
                <a:gd name="f90" fmla="*/ f72 1 108"/>
                <a:gd name="f91" fmla="*/ f73 1 117"/>
                <a:gd name="f92" fmla="*/ f74 1 117"/>
                <a:gd name="f93" fmla="*/ f75 1 108"/>
                <a:gd name="f94" fmla="*/ f76 1 117"/>
                <a:gd name="f95" fmla="*/ f77 1 108"/>
                <a:gd name="f96" fmla="*/ f78 1 117"/>
                <a:gd name="f97" fmla="*/ 0 1 f60"/>
                <a:gd name="f98" fmla="*/ f54 1 f60"/>
                <a:gd name="f99" fmla="*/ 0 1 f61"/>
                <a:gd name="f100" fmla="*/ f55 1 f61"/>
                <a:gd name="f101" fmla="*/ f80 1 f60"/>
                <a:gd name="f102" fmla="*/ f81 1 f61"/>
                <a:gd name="f103" fmla="*/ f82 1 f60"/>
                <a:gd name="f104" fmla="*/ f83 1 f61"/>
                <a:gd name="f105" fmla="*/ f84 1 f60"/>
                <a:gd name="f106" fmla="*/ f85 1 f61"/>
                <a:gd name="f107" fmla="*/ f86 1 f60"/>
                <a:gd name="f108" fmla="*/ f87 1 f61"/>
                <a:gd name="f109" fmla="*/ f88 1 f60"/>
                <a:gd name="f110" fmla="*/ f89 1 f61"/>
                <a:gd name="f111" fmla="*/ f90 1 f60"/>
                <a:gd name="f112" fmla="*/ f91 1 f61"/>
                <a:gd name="f113" fmla="*/ f92 1 f61"/>
                <a:gd name="f114" fmla="*/ f93 1 f60"/>
                <a:gd name="f115" fmla="*/ f94 1 f61"/>
                <a:gd name="f116" fmla="*/ f95 1 f60"/>
                <a:gd name="f117" fmla="*/ f96 1 f61"/>
                <a:gd name="f118" fmla="*/ f97 f51 1"/>
                <a:gd name="f119" fmla="*/ f98 f51 1"/>
                <a:gd name="f120" fmla="*/ f100 f52 1"/>
                <a:gd name="f121" fmla="*/ f99 f52 1"/>
                <a:gd name="f122" fmla="*/ f101 f51 1"/>
                <a:gd name="f123" fmla="*/ f102 f52 1"/>
                <a:gd name="f124" fmla="*/ f103 f51 1"/>
                <a:gd name="f125" fmla="*/ f104 f52 1"/>
                <a:gd name="f126" fmla="*/ f105 f51 1"/>
                <a:gd name="f127" fmla="*/ f106 f52 1"/>
                <a:gd name="f128" fmla="*/ f107 f51 1"/>
                <a:gd name="f129" fmla="*/ f108 f52 1"/>
                <a:gd name="f130" fmla="*/ f109 f51 1"/>
                <a:gd name="f131" fmla="*/ f110 f52 1"/>
                <a:gd name="f132" fmla="*/ f111 f51 1"/>
                <a:gd name="f133" fmla="*/ f112 f52 1"/>
                <a:gd name="f134" fmla="*/ f113 f52 1"/>
                <a:gd name="f135" fmla="*/ f114 f51 1"/>
                <a:gd name="f136" fmla="*/ f115 f52 1"/>
                <a:gd name="f137" fmla="*/ f116 f51 1"/>
                <a:gd name="f138" fmla="*/ f11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2" y="f123"/>
                </a:cxn>
                <a:cxn ang="f79">
                  <a:pos x="f124" y="f125"/>
                </a:cxn>
                <a:cxn ang="f79">
                  <a:pos x="f126" y="f127"/>
                </a:cxn>
                <a:cxn ang="f79">
                  <a:pos x="f128" y="f129"/>
                </a:cxn>
                <a:cxn ang="f79">
                  <a:pos x="f130" y="f131"/>
                </a:cxn>
                <a:cxn ang="f79">
                  <a:pos x="f132" y="f133"/>
                </a:cxn>
                <a:cxn ang="f79">
                  <a:pos x="f132" y="f134"/>
                </a:cxn>
                <a:cxn ang="f79">
                  <a:pos x="f135" y="f136"/>
                </a:cxn>
                <a:cxn ang="f79">
                  <a:pos x="f137" y="f138"/>
                </a:cxn>
                <a:cxn ang="f79">
                  <a:pos x="f122" y="f123"/>
                </a:cxn>
              </a:cxnLst>
              <a:rect l="f118" t="f121" r="f119" b="f120"/>
              <a:pathLst>
                <a:path w="108" h="11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5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5"/>
                    <a:pt x="f29" y="f27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26" y="f36"/>
                    <a:pt x="f21" y="f37"/>
                    <a:pt x="f34" y="f21"/>
                  </a:cubicBezTo>
                  <a:cubicBezTo>
                    <a:pt x="f38" y="f39"/>
                    <a:pt x="f40" y="f16"/>
                    <a:pt x="f41" y="f42"/>
                  </a:cubicBezTo>
                  <a:cubicBezTo>
                    <a:pt x="f43" y="f44"/>
                    <a:pt x="f6" y="f45"/>
                    <a:pt x="f46" y="f47"/>
                  </a:cubicBezTo>
                  <a:cubicBezTo>
                    <a:pt x="f48" y="f7"/>
                    <a:pt x="f41" y="f49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C7FE8F70-C6D1-43CB-9F3C-F4B961CB82A2}"/>
                </a:ext>
              </a:extLst>
            </p:cNvPr>
            <p:cNvSpPr/>
            <p:nvPr/>
          </p:nvSpPr>
          <p:spPr>
            <a:xfrm>
              <a:off x="4000500" y="2074865"/>
              <a:ext cx="87316" cy="104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"/>
                <a:gd name="f7" fmla="val 93"/>
                <a:gd name="f8" fmla="val 59"/>
                <a:gd name="f9" fmla="val 1"/>
                <a:gd name="f10" fmla="val 71"/>
                <a:gd name="f11" fmla="val 75"/>
                <a:gd name="f12" fmla="val 6"/>
                <a:gd name="f13" fmla="val 73"/>
                <a:gd name="f14" fmla="val 16"/>
                <a:gd name="f15" fmla="val 69"/>
                <a:gd name="f16" fmla="val 31"/>
                <a:gd name="f17" fmla="val 70"/>
                <a:gd name="f18" fmla="val 46"/>
                <a:gd name="f19" fmla="val 74"/>
                <a:gd name="f20" fmla="val 61"/>
                <a:gd name="f21" fmla="val 81"/>
                <a:gd name="f22" fmla="val 58"/>
                <a:gd name="f23" fmla="val 79"/>
                <a:gd name="f24" fmla="val 49"/>
                <a:gd name="f25" fmla="val 87"/>
                <a:gd name="f26" fmla="val 41"/>
                <a:gd name="f27" fmla="val 33"/>
                <a:gd name="f28" fmla="val 26"/>
                <a:gd name="f29" fmla="val 84"/>
                <a:gd name="f30" fmla="val 15"/>
                <a:gd name="f31" fmla="val 7"/>
                <a:gd name="f32" fmla="val 54"/>
                <a:gd name="f33" fmla="val 2"/>
                <a:gd name="f34" fmla="val 37"/>
                <a:gd name="f35" fmla="val 30"/>
                <a:gd name="f36" fmla="val 25"/>
                <a:gd name="f37" fmla="val 21"/>
                <a:gd name="f38" fmla="val 23"/>
                <a:gd name="f39" fmla="val 10"/>
                <a:gd name="f40" fmla="val 3"/>
                <a:gd name="f41" fmla="+- 0 0 -90"/>
                <a:gd name="f42" fmla="*/ f3 1 78"/>
                <a:gd name="f43" fmla="*/ f4 1 93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78"/>
                <a:gd name="f52" fmla="*/ f48 1 93"/>
                <a:gd name="f53" fmla="*/ 59 f49 1"/>
                <a:gd name="f54" fmla="*/ 1 f48 1"/>
                <a:gd name="f55" fmla="*/ 73 f49 1"/>
                <a:gd name="f56" fmla="*/ 16 f48 1"/>
                <a:gd name="f57" fmla="*/ 74 f49 1"/>
                <a:gd name="f58" fmla="*/ 61 f48 1"/>
                <a:gd name="f59" fmla="*/ 49 f49 1"/>
                <a:gd name="f60" fmla="*/ 87 f48 1"/>
                <a:gd name="f61" fmla="*/ 26 f49 1"/>
                <a:gd name="f62" fmla="*/ 84 f48 1"/>
                <a:gd name="f63" fmla="*/ 2 f49 1"/>
                <a:gd name="f64" fmla="*/ 37 f48 1"/>
                <a:gd name="f65" fmla="*/ 6 f49 1"/>
                <a:gd name="f66" fmla="*/ 21 f48 1"/>
                <a:gd name="f67" fmla="+- f50 0 f1"/>
                <a:gd name="f68" fmla="*/ f53 1 78"/>
                <a:gd name="f69" fmla="*/ f54 1 93"/>
                <a:gd name="f70" fmla="*/ f55 1 78"/>
                <a:gd name="f71" fmla="*/ f56 1 93"/>
                <a:gd name="f72" fmla="*/ f57 1 78"/>
                <a:gd name="f73" fmla="*/ f58 1 93"/>
                <a:gd name="f74" fmla="*/ f59 1 78"/>
                <a:gd name="f75" fmla="*/ f60 1 93"/>
                <a:gd name="f76" fmla="*/ f61 1 78"/>
                <a:gd name="f77" fmla="*/ f62 1 93"/>
                <a:gd name="f78" fmla="*/ f63 1 78"/>
                <a:gd name="f79" fmla="*/ f64 1 93"/>
                <a:gd name="f80" fmla="*/ f65 1 78"/>
                <a:gd name="f81" fmla="*/ f66 1 93"/>
                <a:gd name="f82" fmla="*/ 0 1 f51"/>
                <a:gd name="f83" fmla="*/ f45 1 f51"/>
                <a:gd name="f84" fmla="*/ 0 1 f52"/>
                <a:gd name="f85" fmla="*/ f46 1 f52"/>
                <a:gd name="f86" fmla="*/ f68 1 f51"/>
                <a:gd name="f87" fmla="*/ f69 1 f52"/>
                <a:gd name="f88" fmla="*/ f70 1 f51"/>
                <a:gd name="f89" fmla="*/ f71 1 f52"/>
                <a:gd name="f90" fmla="*/ f72 1 f51"/>
                <a:gd name="f91" fmla="*/ f73 1 f52"/>
                <a:gd name="f92" fmla="*/ f74 1 f51"/>
                <a:gd name="f93" fmla="*/ f75 1 f52"/>
                <a:gd name="f94" fmla="*/ f76 1 f51"/>
                <a:gd name="f95" fmla="*/ f77 1 f52"/>
                <a:gd name="f96" fmla="*/ f78 1 f51"/>
                <a:gd name="f97" fmla="*/ f79 1 f52"/>
                <a:gd name="f98" fmla="*/ f80 1 f51"/>
                <a:gd name="f99" fmla="*/ f81 1 f52"/>
                <a:gd name="f100" fmla="*/ f82 f42 1"/>
                <a:gd name="f101" fmla="*/ f83 f42 1"/>
                <a:gd name="f102" fmla="*/ f85 f43 1"/>
                <a:gd name="f103" fmla="*/ f84 f43 1"/>
                <a:gd name="f104" fmla="*/ f86 f42 1"/>
                <a:gd name="f105" fmla="*/ f87 f43 1"/>
                <a:gd name="f106" fmla="*/ f88 f42 1"/>
                <a:gd name="f107" fmla="*/ f89 f43 1"/>
                <a:gd name="f108" fmla="*/ f90 f42 1"/>
                <a:gd name="f109" fmla="*/ f91 f43 1"/>
                <a:gd name="f110" fmla="*/ f92 f42 1"/>
                <a:gd name="f111" fmla="*/ f93 f43 1"/>
                <a:gd name="f112" fmla="*/ f94 f42 1"/>
                <a:gd name="f113" fmla="*/ f95 f43 1"/>
                <a:gd name="f114" fmla="*/ f96 f42 1"/>
                <a:gd name="f115" fmla="*/ f97 f43 1"/>
                <a:gd name="f116" fmla="*/ f98 f42 1"/>
                <a:gd name="f117" fmla="*/ f9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4" y="f105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4" y="f115"/>
                </a:cxn>
                <a:cxn ang="f67">
                  <a:pos x="f116" y="f117"/>
                </a:cxn>
                <a:cxn ang="f67">
                  <a:pos x="f104" y="f105"/>
                </a:cxn>
              </a:cxnLst>
              <a:rect l="f100" t="f103" r="f101" b="f102"/>
              <a:pathLst>
                <a:path w="78" h="93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6" y="f21"/>
                    <a:pt x="f22" y="f23"/>
                    <a:pt x="f24" y="f25"/>
                  </a:cubicBezTo>
                  <a:cubicBezTo>
                    <a:pt x="f26" y="f7"/>
                    <a:pt x="f27" y="f7"/>
                    <a:pt x="f28" y="f29"/>
                  </a:cubicBezTo>
                  <a:cubicBezTo>
                    <a:pt x="f30" y="f17"/>
                    <a:pt x="f31" y="f32"/>
                    <a:pt x="f33" y="f34"/>
                  </a:cubicBezTo>
                  <a:cubicBezTo>
                    <a:pt x="f5" y="f35"/>
                    <a:pt x="f5" y="f36"/>
                    <a:pt x="f12" y="f37"/>
                  </a:cubicBezTo>
                  <a:cubicBezTo>
                    <a:pt x="f38" y="f39"/>
                    <a:pt x="f26" y="f40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54B3636C-52A9-4CA6-98FF-9D57E97EDB8A}"/>
                </a:ext>
              </a:extLst>
            </p:cNvPr>
            <p:cNvSpPr/>
            <p:nvPr/>
          </p:nvSpPr>
          <p:spPr>
            <a:xfrm>
              <a:off x="4494211" y="2063745"/>
              <a:ext cx="114300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91"/>
                <a:gd name="f8" fmla="val 35"/>
                <a:gd name="f9" fmla="val 63"/>
                <a:gd name="f10" fmla="val 26"/>
                <a:gd name="f11" fmla="val 61"/>
                <a:gd name="f12" fmla="val 19"/>
                <a:gd name="f13" fmla="val 12"/>
                <a:gd name="f14" fmla="val 59"/>
                <a:gd name="f15" fmla="val 4"/>
                <a:gd name="f16" fmla="val 57"/>
                <a:gd name="f17" fmla="val 51"/>
                <a:gd name="f18" fmla="val 43"/>
                <a:gd name="f19" fmla="val 34"/>
                <a:gd name="f20" fmla="val 7"/>
                <a:gd name="f21" fmla="val 29"/>
                <a:gd name="f22" fmla="val 14"/>
                <a:gd name="f23" fmla="val 28"/>
                <a:gd name="f24" fmla="val 30"/>
                <a:gd name="f25" fmla="val 36"/>
                <a:gd name="f26" fmla="val 25"/>
                <a:gd name="f27" fmla="val 40"/>
                <a:gd name="f28" fmla="val 11"/>
                <a:gd name="f29" fmla="val 42"/>
                <a:gd name="f30" fmla="val 48"/>
                <a:gd name="f31" fmla="val 56"/>
                <a:gd name="f32" fmla="val 2"/>
                <a:gd name="f33" fmla="val 65"/>
                <a:gd name="f34" fmla="val 3"/>
                <a:gd name="f35" fmla="val 67"/>
                <a:gd name="f36" fmla="val 10"/>
                <a:gd name="f37" fmla="val 68"/>
                <a:gd name="f38" fmla="val 18"/>
                <a:gd name="f39" fmla="val 70"/>
                <a:gd name="f40" fmla="val 27"/>
                <a:gd name="f41" fmla="val 84"/>
                <a:gd name="f42" fmla="val 93"/>
                <a:gd name="f43" fmla="val 100"/>
                <a:gd name="f44" fmla="val 46"/>
                <a:gd name="f45" fmla="val 58"/>
                <a:gd name="f46" fmla="val 69"/>
                <a:gd name="f47" fmla="val 80"/>
                <a:gd name="f48" fmla="val 64"/>
                <a:gd name="f49" fmla="val 66"/>
                <a:gd name="f50" fmla="val 74"/>
                <a:gd name="f51" fmla="val 60"/>
                <a:gd name="f52" fmla="val 85"/>
                <a:gd name="f53" fmla="val 52"/>
                <a:gd name="f54" fmla="val 41"/>
                <a:gd name="f55" fmla="val 89"/>
                <a:gd name="f56" fmla="val 24"/>
                <a:gd name="f57" fmla="val 75"/>
                <a:gd name="f58" fmla="+- 0 0 -90"/>
                <a:gd name="f59" fmla="*/ f3 1 101"/>
                <a:gd name="f60" fmla="*/ f4 1 91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01"/>
                <a:gd name="f69" fmla="*/ f65 1 91"/>
                <a:gd name="f70" fmla="*/ 35 f66 1"/>
                <a:gd name="f71" fmla="*/ 63 f65 1"/>
                <a:gd name="f72" fmla="*/ 12 f66 1"/>
                <a:gd name="f73" fmla="*/ 59 f65 1"/>
                <a:gd name="f74" fmla="*/ 0 f66 1"/>
                <a:gd name="f75" fmla="*/ 43 f65 1"/>
                <a:gd name="f76" fmla="*/ 14 f66 1"/>
                <a:gd name="f77" fmla="*/ 29 f65 1"/>
                <a:gd name="f78" fmla="*/ 40 f66 1"/>
                <a:gd name="f79" fmla="*/ 11 f65 1"/>
                <a:gd name="f80" fmla="*/ 56 f66 1"/>
                <a:gd name="f81" fmla="*/ 2 f65 1"/>
                <a:gd name="f82" fmla="*/ 68 f66 1"/>
                <a:gd name="f83" fmla="*/ 18 f65 1"/>
                <a:gd name="f84" fmla="*/ 84 f66 1"/>
                <a:gd name="f85" fmla="*/ 30 f65 1"/>
                <a:gd name="f86" fmla="*/ 100 f66 1"/>
                <a:gd name="f87" fmla="*/ 46 f65 1"/>
                <a:gd name="f88" fmla="*/ 80 f66 1"/>
                <a:gd name="f89" fmla="*/ 64 f65 1"/>
                <a:gd name="f90" fmla="*/ 64 f66 1"/>
                <a:gd name="f91" fmla="*/ 74 f65 1"/>
                <a:gd name="f92" fmla="*/ 41 f66 1"/>
                <a:gd name="f93" fmla="*/ 89 f65 1"/>
                <a:gd name="f94" fmla="+- f67 0 f1"/>
                <a:gd name="f95" fmla="*/ f70 1 101"/>
                <a:gd name="f96" fmla="*/ f71 1 91"/>
                <a:gd name="f97" fmla="*/ f72 1 101"/>
                <a:gd name="f98" fmla="*/ f73 1 91"/>
                <a:gd name="f99" fmla="*/ f74 1 101"/>
                <a:gd name="f100" fmla="*/ f75 1 91"/>
                <a:gd name="f101" fmla="*/ f76 1 101"/>
                <a:gd name="f102" fmla="*/ f77 1 91"/>
                <a:gd name="f103" fmla="*/ f78 1 101"/>
                <a:gd name="f104" fmla="*/ f79 1 91"/>
                <a:gd name="f105" fmla="*/ f80 1 101"/>
                <a:gd name="f106" fmla="*/ f81 1 91"/>
                <a:gd name="f107" fmla="*/ f82 1 101"/>
                <a:gd name="f108" fmla="*/ f83 1 91"/>
                <a:gd name="f109" fmla="*/ f84 1 101"/>
                <a:gd name="f110" fmla="*/ f85 1 91"/>
                <a:gd name="f111" fmla="*/ f86 1 101"/>
                <a:gd name="f112" fmla="*/ f87 1 91"/>
                <a:gd name="f113" fmla="*/ f88 1 101"/>
                <a:gd name="f114" fmla="*/ f89 1 91"/>
                <a:gd name="f115" fmla="*/ f90 1 101"/>
                <a:gd name="f116" fmla="*/ f91 1 91"/>
                <a:gd name="f117" fmla="*/ f92 1 101"/>
                <a:gd name="f118" fmla="*/ f93 1 91"/>
                <a:gd name="f119" fmla="*/ 0 1 f68"/>
                <a:gd name="f120" fmla="*/ f62 1 f68"/>
                <a:gd name="f121" fmla="*/ 0 1 f69"/>
                <a:gd name="f122" fmla="*/ f63 1 f69"/>
                <a:gd name="f123" fmla="*/ f95 1 f68"/>
                <a:gd name="f124" fmla="*/ f96 1 f69"/>
                <a:gd name="f125" fmla="*/ f97 1 f68"/>
                <a:gd name="f126" fmla="*/ f98 1 f69"/>
                <a:gd name="f127" fmla="*/ f99 1 f68"/>
                <a:gd name="f128" fmla="*/ f100 1 f69"/>
                <a:gd name="f129" fmla="*/ f101 1 f68"/>
                <a:gd name="f130" fmla="*/ f102 1 f69"/>
                <a:gd name="f131" fmla="*/ f103 1 f68"/>
                <a:gd name="f132" fmla="*/ f104 1 f69"/>
                <a:gd name="f133" fmla="*/ f105 1 f68"/>
                <a:gd name="f134" fmla="*/ f106 1 f69"/>
                <a:gd name="f135" fmla="*/ f107 1 f68"/>
                <a:gd name="f136" fmla="*/ f108 1 f69"/>
                <a:gd name="f137" fmla="*/ f109 1 f68"/>
                <a:gd name="f138" fmla="*/ f110 1 f69"/>
                <a:gd name="f139" fmla="*/ f111 1 f68"/>
                <a:gd name="f140" fmla="*/ f112 1 f69"/>
                <a:gd name="f141" fmla="*/ f113 1 f68"/>
                <a:gd name="f142" fmla="*/ f114 1 f69"/>
                <a:gd name="f143" fmla="*/ f115 1 f68"/>
                <a:gd name="f144" fmla="*/ f116 1 f69"/>
                <a:gd name="f145" fmla="*/ f117 1 f68"/>
                <a:gd name="f146" fmla="*/ f118 1 f69"/>
                <a:gd name="f147" fmla="*/ f119 f59 1"/>
                <a:gd name="f148" fmla="*/ f120 f59 1"/>
                <a:gd name="f149" fmla="*/ f122 f60 1"/>
                <a:gd name="f150" fmla="*/ f121 f60 1"/>
                <a:gd name="f151" fmla="*/ f123 f59 1"/>
                <a:gd name="f152" fmla="*/ f124 f60 1"/>
                <a:gd name="f153" fmla="*/ f125 f59 1"/>
                <a:gd name="f154" fmla="*/ f126 f60 1"/>
                <a:gd name="f155" fmla="*/ f127 f59 1"/>
                <a:gd name="f156" fmla="*/ f128 f60 1"/>
                <a:gd name="f157" fmla="*/ f129 f59 1"/>
                <a:gd name="f158" fmla="*/ f130 f60 1"/>
                <a:gd name="f159" fmla="*/ f131 f59 1"/>
                <a:gd name="f160" fmla="*/ f132 f60 1"/>
                <a:gd name="f161" fmla="*/ f133 f59 1"/>
                <a:gd name="f162" fmla="*/ f134 f60 1"/>
                <a:gd name="f163" fmla="*/ f135 f59 1"/>
                <a:gd name="f164" fmla="*/ f136 f60 1"/>
                <a:gd name="f165" fmla="*/ f137 f59 1"/>
                <a:gd name="f166" fmla="*/ f138 f60 1"/>
                <a:gd name="f167" fmla="*/ f139 f59 1"/>
                <a:gd name="f168" fmla="*/ f140 f60 1"/>
                <a:gd name="f169" fmla="*/ f141 f59 1"/>
                <a:gd name="f170" fmla="*/ f142 f60 1"/>
                <a:gd name="f171" fmla="*/ f143 f59 1"/>
                <a:gd name="f172" fmla="*/ f144 f60 1"/>
                <a:gd name="f173" fmla="*/ f145 f59 1"/>
                <a:gd name="f174" fmla="*/ f146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51" y="f152"/>
                </a:cxn>
                <a:cxn ang="f94">
                  <a:pos x="f153" y="f154"/>
                </a:cxn>
                <a:cxn ang="f94">
                  <a:pos x="f155" y="f156"/>
                </a:cxn>
                <a:cxn ang="f94">
                  <a:pos x="f157" y="f158"/>
                </a:cxn>
                <a:cxn ang="f94">
                  <a:pos x="f159" y="f160"/>
                </a:cxn>
                <a:cxn ang="f94">
                  <a:pos x="f161" y="f162"/>
                </a:cxn>
                <a:cxn ang="f94">
                  <a:pos x="f163" y="f164"/>
                </a:cxn>
                <a:cxn ang="f94">
                  <a:pos x="f165" y="f166"/>
                </a:cxn>
                <a:cxn ang="f94">
                  <a:pos x="f167" y="f168"/>
                </a:cxn>
                <a:cxn ang="f94">
                  <a:pos x="f169" y="f170"/>
                </a:cxn>
                <a:cxn ang="f94">
                  <a:pos x="f171" y="f172"/>
                </a:cxn>
                <a:cxn ang="f94">
                  <a:pos x="f173" y="f174"/>
                </a:cxn>
                <a:cxn ang="f94">
                  <a:pos x="f151" y="f152"/>
                </a:cxn>
              </a:cxnLst>
              <a:rect l="f147" t="f150" r="f148" b="f149"/>
              <a:pathLst>
                <a:path w="101" h="91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15" y="f16"/>
                    <a:pt x="f5" y="f17"/>
                    <a:pt x="f5" y="f18"/>
                  </a:cubicBezTo>
                  <a:cubicBezTo>
                    <a:pt x="f5" y="f19"/>
                    <a:pt x="f20" y="f21"/>
                    <a:pt x="f22" y="f21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15"/>
                    <a:pt x="f30" y="f5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37" y="f25"/>
                    <a:pt x="f41" y="f24"/>
                  </a:cubicBezTo>
                  <a:cubicBezTo>
                    <a:pt x="f42" y="f40"/>
                    <a:pt x="f6" y="f25"/>
                    <a:pt x="f43" y="f44"/>
                  </a:cubicBezTo>
                  <a:cubicBezTo>
                    <a:pt x="f43" y="f45"/>
                    <a:pt x="f7" y="f46"/>
                    <a:pt x="f47" y="f48"/>
                  </a:cubicBezTo>
                  <a:cubicBezTo>
                    <a:pt x="f49" y="f45"/>
                    <a:pt x="f35" y="f35"/>
                    <a:pt x="f48" y="f50"/>
                  </a:cubicBezTo>
                  <a:cubicBezTo>
                    <a:pt x="f51" y="f52"/>
                    <a:pt x="f53" y="f7"/>
                    <a:pt x="f54" y="f55"/>
                  </a:cubicBezTo>
                  <a:cubicBezTo>
                    <a:pt x="f26" y="f52"/>
                    <a:pt x="f56" y="f57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18606D1F-93D3-4D14-94F4-6E493FF39274}"/>
                </a:ext>
              </a:extLst>
            </p:cNvPr>
            <p:cNvSpPr/>
            <p:nvPr/>
          </p:nvSpPr>
          <p:spPr>
            <a:xfrm>
              <a:off x="4868859" y="2149470"/>
              <a:ext cx="114300" cy="98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88"/>
                <a:gd name="f8" fmla="val 53"/>
                <a:gd name="f9" fmla="val 64"/>
                <a:gd name="f10" fmla="val 56"/>
                <a:gd name="f11" fmla="val 77"/>
                <a:gd name="f12" fmla="val 57"/>
                <a:gd name="f13" fmla="val 43"/>
                <a:gd name="f14" fmla="val 87"/>
                <a:gd name="f15" fmla="val 30"/>
                <a:gd name="f16" fmla="val 22"/>
                <a:gd name="f17" fmla="val 78"/>
                <a:gd name="f18" fmla="val 24"/>
                <a:gd name="f19" fmla="val 66"/>
                <a:gd name="f20" fmla="val 26"/>
                <a:gd name="f21" fmla="val 54"/>
                <a:gd name="f22" fmla="val 25"/>
                <a:gd name="f23" fmla="val 50"/>
                <a:gd name="f24" fmla="val 12"/>
                <a:gd name="f25" fmla="val 47"/>
                <a:gd name="f26" fmla="val 2"/>
                <a:gd name="f27" fmla="val 44"/>
                <a:gd name="f28" fmla="val 31"/>
                <a:gd name="f29" fmla="val 7"/>
                <a:gd name="f30" fmla="val 21"/>
                <a:gd name="f31" fmla="val 13"/>
                <a:gd name="f32" fmla="val 9"/>
                <a:gd name="f33" fmla="val 29"/>
                <a:gd name="f34" fmla="val 19"/>
                <a:gd name="f35" fmla="val 37"/>
                <a:gd name="f36" fmla="val 39"/>
                <a:gd name="f37" fmla="val 23"/>
                <a:gd name="f38" fmla="val 17"/>
                <a:gd name="f39" fmla="val 48"/>
                <a:gd name="f40" fmla="val 52"/>
                <a:gd name="f41" fmla="val 4"/>
                <a:gd name="f42" fmla="val 76"/>
                <a:gd name="f43" fmla="val 75"/>
                <a:gd name="f44" fmla="val 73"/>
                <a:gd name="f45" fmla="val 28"/>
                <a:gd name="f46" fmla="val 71"/>
                <a:gd name="f47" fmla="val 40"/>
                <a:gd name="f48" fmla="val 81"/>
                <a:gd name="f49" fmla="val 90"/>
                <a:gd name="f50" fmla="val 93"/>
                <a:gd name="f51" fmla="val 86"/>
                <a:gd name="f52" fmla="val 70"/>
                <a:gd name="f53" fmla="val 63"/>
                <a:gd name="f54" fmla="val 68"/>
                <a:gd name="f55" fmla="val 60"/>
                <a:gd name="f56" fmla="val 67"/>
                <a:gd name="f57" fmla="+- 0 0 -90"/>
                <a:gd name="f58" fmla="*/ f3 1 101"/>
                <a:gd name="f59" fmla="*/ f4 1 88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01"/>
                <a:gd name="f68" fmla="*/ f64 1 88"/>
                <a:gd name="f69" fmla="*/ 53 f65 1"/>
                <a:gd name="f70" fmla="*/ 64 f64 1"/>
                <a:gd name="f71" fmla="*/ 43 f65 1"/>
                <a:gd name="f72" fmla="*/ 87 f64 1"/>
                <a:gd name="f73" fmla="*/ 24 f65 1"/>
                <a:gd name="f74" fmla="*/ 66 f64 1"/>
                <a:gd name="f75" fmla="*/ 12 f65 1"/>
                <a:gd name="f76" fmla="*/ 47 f64 1"/>
                <a:gd name="f77" fmla="*/ 7 f65 1"/>
                <a:gd name="f78" fmla="*/ 21 f64 1"/>
                <a:gd name="f79" fmla="*/ 29 f65 1"/>
                <a:gd name="f80" fmla="*/ 19 f64 1"/>
                <a:gd name="f81" fmla="*/ 17 f64 1"/>
                <a:gd name="f82" fmla="*/ 64 f65 1"/>
                <a:gd name="f83" fmla="*/ 4 f64 1"/>
                <a:gd name="f84" fmla="*/ 73 f65 1"/>
                <a:gd name="f85" fmla="*/ 28 f64 1"/>
                <a:gd name="f86" fmla="*/ 81 f65 1"/>
                <a:gd name="f87" fmla="*/ 43 f64 1"/>
                <a:gd name="f88" fmla="*/ 93 f65 1"/>
                <a:gd name="f89" fmla="*/ 66 f65 1"/>
                <a:gd name="f90" fmla="*/ 70 f64 1"/>
                <a:gd name="f91" fmla="+- f66 0 f1"/>
                <a:gd name="f92" fmla="*/ f69 1 101"/>
                <a:gd name="f93" fmla="*/ f70 1 88"/>
                <a:gd name="f94" fmla="*/ f71 1 101"/>
                <a:gd name="f95" fmla="*/ f72 1 88"/>
                <a:gd name="f96" fmla="*/ f73 1 101"/>
                <a:gd name="f97" fmla="*/ f74 1 88"/>
                <a:gd name="f98" fmla="*/ f75 1 101"/>
                <a:gd name="f99" fmla="*/ f76 1 88"/>
                <a:gd name="f100" fmla="*/ f77 1 101"/>
                <a:gd name="f101" fmla="*/ f78 1 88"/>
                <a:gd name="f102" fmla="*/ f79 1 101"/>
                <a:gd name="f103" fmla="*/ f80 1 88"/>
                <a:gd name="f104" fmla="*/ f81 1 88"/>
                <a:gd name="f105" fmla="*/ f82 1 101"/>
                <a:gd name="f106" fmla="*/ f83 1 88"/>
                <a:gd name="f107" fmla="*/ f84 1 101"/>
                <a:gd name="f108" fmla="*/ f85 1 88"/>
                <a:gd name="f109" fmla="*/ f86 1 101"/>
                <a:gd name="f110" fmla="*/ f87 1 88"/>
                <a:gd name="f111" fmla="*/ f88 1 101"/>
                <a:gd name="f112" fmla="*/ f89 1 101"/>
                <a:gd name="f113" fmla="*/ f90 1 88"/>
                <a:gd name="f114" fmla="*/ 0 1 f67"/>
                <a:gd name="f115" fmla="*/ f61 1 f67"/>
                <a:gd name="f116" fmla="*/ 0 1 f68"/>
                <a:gd name="f117" fmla="*/ f62 1 f68"/>
                <a:gd name="f118" fmla="*/ f92 1 f67"/>
                <a:gd name="f119" fmla="*/ f93 1 f68"/>
                <a:gd name="f120" fmla="*/ f94 1 f67"/>
                <a:gd name="f121" fmla="*/ f95 1 f68"/>
                <a:gd name="f122" fmla="*/ f96 1 f67"/>
                <a:gd name="f123" fmla="*/ f97 1 f68"/>
                <a:gd name="f124" fmla="*/ f98 1 f67"/>
                <a:gd name="f125" fmla="*/ f99 1 f68"/>
                <a:gd name="f126" fmla="*/ f100 1 f67"/>
                <a:gd name="f127" fmla="*/ f101 1 f68"/>
                <a:gd name="f128" fmla="*/ f102 1 f67"/>
                <a:gd name="f129" fmla="*/ f103 1 f68"/>
                <a:gd name="f130" fmla="*/ f104 1 f68"/>
                <a:gd name="f131" fmla="*/ f105 1 f67"/>
                <a:gd name="f132" fmla="*/ f106 1 f68"/>
                <a:gd name="f133" fmla="*/ f107 1 f67"/>
                <a:gd name="f134" fmla="*/ f108 1 f68"/>
                <a:gd name="f135" fmla="*/ f109 1 f67"/>
                <a:gd name="f136" fmla="*/ f110 1 f68"/>
                <a:gd name="f137" fmla="*/ f111 1 f67"/>
                <a:gd name="f138" fmla="*/ f112 1 f67"/>
                <a:gd name="f139" fmla="*/ f113 1 f68"/>
                <a:gd name="f140" fmla="*/ f114 f58 1"/>
                <a:gd name="f141" fmla="*/ f115 f58 1"/>
                <a:gd name="f142" fmla="*/ f117 f59 1"/>
                <a:gd name="f143" fmla="*/ f116 f59 1"/>
                <a:gd name="f144" fmla="*/ f118 f58 1"/>
                <a:gd name="f145" fmla="*/ f119 f59 1"/>
                <a:gd name="f146" fmla="*/ f120 f58 1"/>
                <a:gd name="f147" fmla="*/ f121 f59 1"/>
                <a:gd name="f148" fmla="*/ f122 f58 1"/>
                <a:gd name="f149" fmla="*/ f123 f59 1"/>
                <a:gd name="f150" fmla="*/ f124 f58 1"/>
                <a:gd name="f151" fmla="*/ f125 f59 1"/>
                <a:gd name="f152" fmla="*/ f126 f58 1"/>
                <a:gd name="f153" fmla="*/ f127 f59 1"/>
                <a:gd name="f154" fmla="*/ f128 f58 1"/>
                <a:gd name="f155" fmla="*/ f129 f59 1"/>
                <a:gd name="f156" fmla="*/ f130 f59 1"/>
                <a:gd name="f157" fmla="*/ f131 f58 1"/>
                <a:gd name="f158" fmla="*/ f132 f59 1"/>
                <a:gd name="f159" fmla="*/ f133 f58 1"/>
                <a:gd name="f160" fmla="*/ f134 f59 1"/>
                <a:gd name="f161" fmla="*/ f135 f58 1"/>
                <a:gd name="f162" fmla="*/ f136 f59 1"/>
                <a:gd name="f163" fmla="*/ f137 f58 1"/>
                <a:gd name="f164" fmla="*/ f138 f58 1"/>
                <a:gd name="f165" fmla="*/ f13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46" y="f156"/>
                </a:cxn>
                <a:cxn ang="f91">
                  <a:pos x="f157" y="f158"/>
                </a:cxn>
                <a:cxn ang="f91">
                  <a:pos x="f159" y="f160"/>
                </a:cxn>
                <a:cxn ang="f91">
                  <a:pos x="f161" y="f162"/>
                </a:cxn>
                <a:cxn ang="f91">
                  <a:pos x="f163" y="f149"/>
                </a:cxn>
                <a:cxn ang="f91">
                  <a:pos x="f164" y="f165"/>
                </a:cxn>
                <a:cxn ang="f91">
                  <a:pos x="f144" y="f145"/>
                </a:cxn>
              </a:cxnLst>
              <a:rect l="f140" t="f143" r="f141" b="f142"/>
              <a:pathLst>
                <a:path w="101" h="88">
                  <a:moveTo>
                    <a:pt x="f8" y="f9"/>
                  </a:moveTo>
                  <a:cubicBezTo>
                    <a:pt x="f10" y="f11"/>
                    <a:pt x="f12" y="f7"/>
                    <a:pt x="f13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5" y="f28"/>
                    <a:pt x="f29" y="f30"/>
                  </a:cubicBezTo>
                  <a:cubicBezTo>
                    <a:pt x="f31" y="f24"/>
                    <a:pt x="f16" y="f32"/>
                    <a:pt x="f33" y="f34"/>
                  </a:cubicBezTo>
                  <a:cubicBezTo>
                    <a:pt x="f35" y="f33"/>
                    <a:pt x="f36" y="f37"/>
                    <a:pt x="f13" y="f38"/>
                  </a:cubicBezTo>
                  <a:cubicBezTo>
                    <a:pt x="f39" y="f32"/>
                    <a:pt x="f40" y="f5"/>
                    <a:pt x="f9" y="f41"/>
                  </a:cubicBezTo>
                  <a:cubicBezTo>
                    <a:pt x="f42" y="f32"/>
                    <a:pt x="f43" y="f34"/>
                    <a:pt x="f44" y="f45"/>
                  </a:cubicBezTo>
                  <a:cubicBezTo>
                    <a:pt x="f46" y="f35"/>
                    <a:pt x="f43" y="f47"/>
                    <a:pt x="f48" y="f13"/>
                  </a:cubicBezTo>
                  <a:cubicBezTo>
                    <a:pt x="f49" y="f39"/>
                    <a:pt x="f6" y="f8"/>
                    <a:pt x="f50" y="f19"/>
                  </a:cubicBezTo>
                  <a:cubicBezTo>
                    <a:pt x="f51" y="f17"/>
                    <a:pt x="f42" y="f42"/>
                    <a:pt x="f19" y="f52"/>
                  </a:cubicBezTo>
                  <a:cubicBezTo>
                    <a:pt x="f53" y="f54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912E4BBC-5C99-476E-B5AE-E64B6B4A0BC1}"/>
                </a:ext>
              </a:extLst>
            </p:cNvPr>
            <p:cNvSpPr/>
            <p:nvPr/>
          </p:nvSpPr>
          <p:spPr>
            <a:xfrm>
              <a:off x="4122736" y="2149470"/>
              <a:ext cx="109535" cy="98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87"/>
                <a:gd name="f8" fmla="val 44"/>
                <a:gd name="f9" fmla="val 66"/>
                <a:gd name="f10" fmla="val 36"/>
                <a:gd name="f11" fmla="val 65"/>
                <a:gd name="f12" fmla="val 32"/>
                <a:gd name="f13" fmla="val 70"/>
                <a:gd name="f14" fmla="val 26"/>
                <a:gd name="f15" fmla="val 72"/>
                <a:gd name="f16" fmla="val 16"/>
                <a:gd name="f17" fmla="val 76"/>
                <a:gd name="f18" fmla="val 9"/>
                <a:gd name="f19" fmla="val 73"/>
                <a:gd name="f20" fmla="val 4"/>
                <a:gd name="f21" fmla="val 64"/>
                <a:gd name="f22" fmla="val 56"/>
                <a:gd name="f23" fmla="val 49"/>
                <a:gd name="f24" fmla="val 11"/>
                <a:gd name="f25" fmla="val 46"/>
                <a:gd name="f26" fmla="val 23"/>
                <a:gd name="f27" fmla="val 40"/>
                <a:gd name="f28" fmla="val 27"/>
                <a:gd name="f29" fmla="val 24"/>
                <a:gd name="f30" fmla="val 19"/>
                <a:gd name="f31" fmla="val 22"/>
                <a:gd name="f32" fmla="val 12"/>
                <a:gd name="f33" fmla="val 6"/>
                <a:gd name="f34" fmla="val 34"/>
                <a:gd name="f35" fmla="val 3"/>
                <a:gd name="f36" fmla="val 41"/>
                <a:gd name="f37" fmla="val 47"/>
                <a:gd name="f38" fmla="val 51"/>
                <a:gd name="f39" fmla="val 10"/>
                <a:gd name="f40" fmla="val 18"/>
                <a:gd name="f41" fmla="val 60"/>
                <a:gd name="f42" fmla="val 15"/>
                <a:gd name="f43" fmla="val 79"/>
                <a:gd name="f44" fmla="val 8"/>
                <a:gd name="f45" fmla="val 89"/>
                <a:gd name="f46" fmla="val 13"/>
                <a:gd name="f47" fmla="val 93"/>
                <a:gd name="f48" fmla="val 33"/>
                <a:gd name="f49" fmla="val 94"/>
                <a:gd name="f50" fmla="val 45"/>
                <a:gd name="f51" fmla="val 83"/>
                <a:gd name="f52" fmla="val 71"/>
                <a:gd name="f53" fmla="val 55"/>
                <a:gd name="f54" fmla="val 74"/>
                <a:gd name="f55" fmla="val 63"/>
                <a:gd name="f56" fmla="val 69"/>
                <a:gd name="f57" fmla="val 81"/>
                <a:gd name="f58" fmla="val 53"/>
                <a:gd name="f59" fmla="val 86"/>
                <a:gd name="f60" fmla="val 37"/>
                <a:gd name="f61" fmla="+- 0 0 -90"/>
                <a:gd name="f62" fmla="*/ f3 1 97"/>
                <a:gd name="f63" fmla="*/ f4 1 87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97"/>
                <a:gd name="f72" fmla="*/ f68 1 87"/>
                <a:gd name="f73" fmla="*/ 44 f69 1"/>
                <a:gd name="f74" fmla="*/ 66 f68 1"/>
                <a:gd name="f75" fmla="*/ 26 f69 1"/>
                <a:gd name="f76" fmla="*/ 72 f68 1"/>
                <a:gd name="f77" fmla="*/ 4 f69 1"/>
                <a:gd name="f78" fmla="*/ 64 f68 1"/>
                <a:gd name="f79" fmla="*/ 11 f69 1"/>
                <a:gd name="f80" fmla="*/ 46 f68 1"/>
                <a:gd name="f81" fmla="*/ 24 f69 1"/>
                <a:gd name="f82" fmla="*/ 19 f68 1"/>
                <a:gd name="f83" fmla="*/ 34 f69 1"/>
                <a:gd name="f84" fmla="*/ 3 f68 1"/>
                <a:gd name="f85" fmla="*/ 51 f69 1"/>
                <a:gd name="f86" fmla="*/ 10 f68 1"/>
                <a:gd name="f87" fmla="*/ 72 f69 1"/>
                <a:gd name="f88" fmla="*/ 15 f68 1"/>
                <a:gd name="f89" fmla="*/ 93 f69 1"/>
                <a:gd name="f90" fmla="*/ 23 f68 1"/>
                <a:gd name="f91" fmla="*/ 83 f69 1"/>
                <a:gd name="f92" fmla="*/ 47 f68 1"/>
                <a:gd name="f93" fmla="*/ 74 f69 1"/>
                <a:gd name="f94" fmla="*/ 63 f68 1"/>
                <a:gd name="f95" fmla="*/ 71 f68 1"/>
                <a:gd name="f96" fmla="*/ 53 f69 1"/>
                <a:gd name="f97" fmla="*/ 86 f68 1"/>
                <a:gd name="f98" fmla="+- f70 0 f1"/>
                <a:gd name="f99" fmla="*/ f73 1 97"/>
                <a:gd name="f100" fmla="*/ f74 1 87"/>
                <a:gd name="f101" fmla="*/ f75 1 97"/>
                <a:gd name="f102" fmla="*/ f76 1 87"/>
                <a:gd name="f103" fmla="*/ f77 1 97"/>
                <a:gd name="f104" fmla="*/ f78 1 87"/>
                <a:gd name="f105" fmla="*/ f79 1 97"/>
                <a:gd name="f106" fmla="*/ f80 1 87"/>
                <a:gd name="f107" fmla="*/ f81 1 97"/>
                <a:gd name="f108" fmla="*/ f82 1 87"/>
                <a:gd name="f109" fmla="*/ f83 1 97"/>
                <a:gd name="f110" fmla="*/ f84 1 87"/>
                <a:gd name="f111" fmla="*/ f85 1 97"/>
                <a:gd name="f112" fmla="*/ f86 1 87"/>
                <a:gd name="f113" fmla="*/ f87 1 97"/>
                <a:gd name="f114" fmla="*/ f88 1 87"/>
                <a:gd name="f115" fmla="*/ f89 1 97"/>
                <a:gd name="f116" fmla="*/ f90 1 87"/>
                <a:gd name="f117" fmla="*/ f91 1 97"/>
                <a:gd name="f118" fmla="*/ f92 1 87"/>
                <a:gd name="f119" fmla="*/ f93 1 97"/>
                <a:gd name="f120" fmla="*/ f94 1 87"/>
                <a:gd name="f121" fmla="*/ f95 1 87"/>
                <a:gd name="f122" fmla="*/ f96 1 97"/>
                <a:gd name="f123" fmla="*/ f97 1 87"/>
                <a:gd name="f124" fmla="*/ 0 1 f71"/>
                <a:gd name="f125" fmla="*/ f65 1 f71"/>
                <a:gd name="f126" fmla="*/ 0 1 f72"/>
                <a:gd name="f127" fmla="*/ f66 1 f72"/>
                <a:gd name="f128" fmla="*/ f99 1 f71"/>
                <a:gd name="f129" fmla="*/ f100 1 f72"/>
                <a:gd name="f130" fmla="*/ f101 1 f71"/>
                <a:gd name="f131" fmla="*/ f102 1 f72"/>
                <a:gd name="f132" fmla="*/ f103 1 f71"/>
                <a:gd name="f133" fmla="*/ f104 1 f72"/>
                <a:gd name="f134" fmla="*/ f105 1 f71"/>
                <a:gd name="f135" fmla="*/ f106 1 f72"/>
                <a:gd name="f136" fmla="*/ f107 1 f71"/>
                <a:gd name="f137" fmla="*/ f108 1 f72"/>
                <a:gd name="f138" fmla="*/ f109 1 f71"/>
                <a:gd name="f139" fmla="*/ f110 1 f72"/>
                <a:gd name="f140" fmla="*/ f111 1 f71"/>
                <a:gd name="f141" fmla="*/ f112 1 f72"/>
                <a:gd name="f142" fmla="*/ f113 1 f71"/>
                <a:gd name="f143" fmla="*/ f114 1 f72"/>
                <a:gd name="f144" fmla="*/ f115 1 f71"/>
                <a:gd name="f145" fmla="*/ f116 1 f72"/>
                <a:gd name="f146" fmla="*/ f117 1 f71"/>
                <a:gd name="f147" fmla="*/ f118 1 f72"/>
                <a:gd name="f148" fmla="*/ f119 1 f71"/>
                <a:gd name="f149" fmla="*/ f120 1 f72"/>
                <a:gd name="f150" fmla="*/ f121 1 f72"/>
                <a:gd name="f151" fmla="*/ f122 1 f71"/>
                <a:gd name="f152" fmla="*/ f123 1 f72"/>
                <a:gd name="f153" fmla="*/ f124 f62 1"/>
                <a:gd name="f154" fmla="*/ f125 f62 1"/>
                <a:gd name="f155" fmla="*/ f127 f63 1"/>
                <a:gd name="f156" fmla="*/ f126 f63 1"/>
                <a:gd name="f157" fmla="*/ f128 f62 1"/>
                <a:gd name="f158" fmla="*/ f129 f63 1"/>
                <a:gd name="f159" fmla="*/ f130 f62 1"/>
                <a:gd name="f160" fmla="*/ f131 f63 1"/>
                <a:gd name="f161" fmla="*/ f132 f62 1"/>
                <a:gd name="f162" fmla="*/ f133 f63 1"/>
                <a:gd name="f163" fmla="*/ f134 f62 1"/>
                <a:gd name="f164" fmla="*/ f135 f63 1"/>
                <a:gd name="f165" fmla="*/ f136 f62 1"/>
                <a:gd name="f166" fmla="*/ f137 f63 1"/>
                <a:gd name="f167" fmla="*/ f138 f62 1"/>
                <a:gd name="f168" fmla="*/ f139 f63 1"/>
                <a:gd name="f169" fmla="*/ f140 f62 1"/>
                <a:gd name="f170" fmla="*/ f141 f63 1"/>
                <a:gd name="f171" fmla="*/ f142 f62 1"/>
                <a:gd name="f172" fmla="*/ f143 f63 1"/>
                <a:gd name="f173" fmla="*/ f144 f62 1"/>
                <a:gd name="f174" fmla="*/ f145 f63 1"/>
                <a:gd name="f175" fmla="*/ f146 f62 1"/>
                <a:gd name="f176" fmla="*/ f147 f63 1"/>
                <a:gd name="f177" fmla="*/ f148 f62 1"/>
                <a:gd name="f178" fmla="*/ f149 f63 1"/>
                <a:gd name="f179" fmla="*/ f150 f63 1"/>
                <a:gd name="f180" fmla="*/ f151 f62 1"/>
                <a:gd name="f181" fmla="*/ f152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57" y="f158"/>
                </a:cxn>
                <a:cxn ang="f98">
                  <a:pos x="f159" y="f160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6"/>
                </a:cxn>
                <a:cxn ang="f98">
                  <a:pos x="f167" y="f168"/>
                </a:cxn>
                <a:cxn ang="f98">
                  <a:pos x="f169" y="f170"/>
                </a:cxn>
                <a:cxn ang="f98">
                  <a:pos x="f171" y="f172"/>
                </a:cxn>
                <a:cxn ang="f98">
                  <a:pos x="f173" y="f174"/>
                </a:cxn>
                <a:cxn ang="f98">
                  <a:pos x="f175" y="f176"/>
                </a:cxn>
                <a:cxn ang="f98">
                  <a:pos x="f177" y="f178"/>
                </a:cxn>
                <a:cxn ang="f98">
                  <a:pos x="f177" y="f179"/>
                </a:cxn>
                <a:cxn ang="f98">
                  <a:pos x="f180" y="f181"/>
                </a:cxn>
                <a:cxn ang="f98">
                  <a:pos x="f157" y="f158"/>
                </a:cxn>
              </a:cxnLst>
              <a:rect l="f153" t="f156" r="f154" b="f155"/>
              <a:pathLst>
                <a:path w="97" h="8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5" y="f22"/>
                    <a:pt x="f20" y="f23"/>
                    <a:pt x="f24" y="f25"/>
                  </a:cubicBezTo>
                  <a:cubicBezTo>
                    <a:pt x="f26" y="f27"/>
                    <a:pt x="f28" y="f12"/>
                    <a:pt x="f29" y="f30"/>
                  </a:cubicBezTo>
                  <a:cubicBezTo>
                    <a:pt x="f31" y="f32"/>
                    <a:pt x="f28" y="f33"/>
                    <a:pt x="f34" y="f35"/>
                  </a:cubicBezTo>
                  <a:cubicBezTo>
                    <a:pt x="f36" y="f5"/>
                    <a:pt x="f37" y="f20"/>
                    <a:pt x="f38" y="f39"/>
                  </a:cubicBezTo>
                  <a:cubicBezTo>
                    <a:pt x="f22" y="f40"/>
                    <a:pt x="f41" y="f28"/>
                    <a:pt x="f15" y="f42"/>
                  </a:cubicBezTo>
                  <a:cubicBezTo>
                    <a:pt x="f43" y="f44"/>
                    <a:pt x="f45" y="f46"/>
                    <a:pt x="f47" y="f26"/>
                  </a:cubicBezTo>
                  <a:cubicBezTo>
                    <a:pt x="f6" y="f48"/>
                    <a:pt x="f49" y="f50"/>
                    <a:pt x="f51" y="f37"/>
                  </a:cubicBezTo>
                  <a:cubicBezTo>
                    <a:pt x="f52" y="f23"/>
                    <a:pt x="f15" y="f53"/>
                    <a:pt x="f54" y="f55"/>
                  </a:cubicBezTo>
                  <a:cubicBezTo>
                    <a:pt x="f54" y="f9"/>
                    <a:pt x="f54" y="f56"/>
                    <a:pt x="f54" y="f52"/>
                  </a:cubicBezTo>
                  <a:cubicBezTo>
                    <a:pt x="f13" y="f57"/>
                    <a:pt x="f55" y="f7"/>
                    <a:pt x="f58" y="f59"/>
                  </a:cubicBezTo>
                  <a:cubicBezTo>
                    <a:pt x="f60" y="f59"/>
                    <a:pt x="f50" y="f19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57;p42">
            <a:extLst>
              <a:ext uri="{FF2B5EF4-FFF2-40B4-BE49-F238E27FC236}">
                <a16:creationId xmlns:a16="http://schemas.microsoft.com/office/drawing/2014/main" id="{5F0A5E92-F69F-4B81-9FCF-28FBF5FB103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91996" y="2658380"/>
            <a:ext cx="3537603" cy="1841702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500"/>
              <a:t>This could be the part of the presentation where you can introduce yourself, write your email…</a:t>
            </a:r>
          </a:p>
        </p:txBody>
      </p:sp>
      <p:sp>
        <p:nvSpPr>
          <p:cNvPr id="3" name="Google Shape;1158;p42">
            <a:extLst>
              <a:ext uri="{FF2B5EF4-FFF2-40B4-BE49-F238E27FC236}">
                <a16:creationId xmlns:a16="http://schemas.microsoft.com/office/drawing/2014/main" id="{542B6680-6B4C-424D-8039-2C30CD9B8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2005" y="2289328"/>
            <a:ext cx="3777594" cy="953097"/>
          </a:xfrm>
        </p:spPr>
        <p:txBody>
          <a:bodyPr/>
          <a:lstStyle/>
          <a:p>
            <a:pPr lvl="0"/>
            <a:r>
              <a:rPr lang="de-CH" sz="8600" dirty="0"/>
              <a:t>WHOA!</a:t>
            </a:r>
          </a:p>
        </p:txBody>
      </p:sp>
      <p:grpSp>
        <p:nvGrpSpPr>
          <p:cNvPr id="4" name="Grupo 45">
            <a:extLst>
              <a:ext uri="{FF2B5EF4-FFF2-40B4-BE49-F238E27FC236}">
                <a16:creationId xmlns:a16="http://schemas.microsoft.com/office/drawing/2014/main" id="{72BA950A-A713-409A-9290-E04D48CB987F}"/>
              </a:ext>
            </a:extLst>
          </p:cNvPr>
          <p:cNvGrpSpPr/>
          <p:nvPr/>
        </p:nvGrpSpPr>
        <p:grpSpPr>
          <a:xfrm>
            <a:off x="1255590" y="829991"/>
            <a:ext cx="2711497" cy="3934233"/>
            <a:chOff x="1255590" y="829991"/>
            <a:chExt cx="2711497" cy="393423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867F094-F0A1-4247-BA11-523768DBA310}"/>
                </a:ext>
              </a:extLst>
            </p:cNvPr>
            <p:cNvSpPr/>
            <p:nvPr/>
          </p:nvSpPr>
          <p:spPr>
            <a:xfrm>
              <a:off x="1360535" y="1950223"/>
              <a:ext cx="2253886" cy="2814001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924"/>
                <a:gd name="f8" fmla="val 1153"/>
                <a:gd name="f9" fmla="val 306"/>
                <a:gd name="f10" fmla="val 696"/>
                <a:gd name="f11" fmla="val 313"/>
                <a:gd name="f12" fmla="val 703"/>
                <a:gd name="f13" fmla="val 323"/>
                <a:gd name="f14" fmla="val 705"/>
                <a:gd name="f15" fmla="val 328"/>
                <a:gd name="f16" fmla="val 714"/>
                <a:gd name="f17" fmla="val 332"/>
                <a:gd name="f18" fmla="val 722"/>
                <a:gd name="f19" fmla="val 727"/>
                <a:gd name="f20" fmla="val 324"/>
                <a:gd name="f21" fmla="val 731"/>
                <a:gd name="f22" fmla="val 304"/>
                <a:gd name="f23" fmla="val 742"/>
                <a:gd name="f24" fmla="val 294"/>
                <a:gd name="f25" fmla="val 761"/>
                <a:gd name="f26" fmla="val 288"/>
                <a:gd name="f27" fmla="val 782"/>
                <a:gd name="f28" fmla="val 287"/>
                <a:gd name="f29" fmla="val 785"/>
                <a:gd name="f30" fmla="val 285"/>
                <a:gd name="f31" fmla="val 790"/>
                <a:gd name="f32" fmla="val 793"/>
                <a:gd name="f33" fmla="val 292"/>
                <a:gd name="f34" fmla="val 808"/>
                <a:gd name="f35" fmla="val 280"/>
                <a:gd name="f36" fmla="val 818"/>
                <a:gd name="f37" fmla="val 276"/>
                <a:gd name="f38" fmla="val 830"/>
                <a:gd name="f39" fmla="val 274"/>
                <a:gd name="f40" fmla="val 836"/>
                <a:gd name="f41" fmla="val 269"/>
                <a:gd name="f42" fmla="val 832"/>
                <a:gd name="f43" fmla="val 267"/>
                <a:gd name="f44" fmla="val 827"/>
                <a:gd name="f45" fmla="val 264"/>
                <a:gd name="f46" fmla="val 820"/>
                <a:gd name="f47" fmla="val 262"/>
                <a:gd name="f48" fmla="val 812"/>
                <a:gd name="f49" fmla="val 259"/>
                <a:gd name="f50" fmla="val 805"/>
                <a:gd name="f51" fmla="val 845"/>
                <a:gd name="f52" fmla="val 881"/>
                <a:gd name="f53" fmla="val 321"/>
                <a:gd name="f54" fmla="val 900"/>
                <a:gd name="f55" fmla="val 339"/>
                <a:gd name="f56" fmla="val 908"/>
                <a:gd name="f57" fmla="val 354"/>
                <a:gd name="f58" fmla="val 922"/>
                <a:gd name="f59" fmla="val 368"/>
                <a:gd name="f60" fmla="val 935"/>
                <a:gd name="f61" fmla="val 384"/>
                <a:gd name="f62" fmla="val 950"/>
                <a:gd name="f63" fmla="val 400"/>
                <a:gd name="f64" fmla="val 963"/>
                <a:gd name="f65" fmla="val 421"/>
                <a:gd name="f66" fmla="val 969"/>
                <a:gd name="f67" fmla="val 428"/>
                <a:gd name="f68" fmla="val 970"/>
                <a:gd name="f69" fmla="val 430"/>
                <a:gd name="f70" fmla="val 975"/>
                <a:gd name="f71" fmla="val 429"/>
                <a:gd name="f72" fmla="val 981"/>
                <a:gd name="f73" fmla="val 994"/>
                <a:gd name="f74" fmla="val 433"/>
                <a:gd name="f75" fmla="val 1008"/>
                <a:gd name="f76" fmla="val 426"/>
                <a:gd name="f77" fmla="val 1021"/>
                <a:gd name="f78" fmla="val 425"/>
                <a:gd name="f79" fmla="val 1024"/>
                <a:gd name="f80" fmla="val 1025"/>
                <a:gd name="f81" fmla="val 1027"/>
                <a:gd name="f82" fmla="val 1016"/>
                <a:gd name="f83" fmla="val 431"/>
                <a:gd name="f84" fmla="val 1005"/>
                <a:gd name="f85" fmla="val 435"/>
                <a:gd name="f86" fmla="val 983"/>
                <a:gd name="f87" fmla="val 438"/>
                <a:gd name="f88" fmla="val 972"/>
                <a:gd name="f89" fmla="val 443"/>
                <a:gd name="f90" fmla="val 961"/>
                <a:gd name="f91" fmla="val 446"/>
                <a:gd name="f92" fmla="val 953"/>
                <a:gd name="f93" fmla="val 450"/>
                <a:gd name="f94" fmla="val 458"/>
                <a:gd name="f95" fmla="val 955"/>
                <a:gd name="f96" fmla="val 479"/>
                <a:gd name="f97" fmla="val 492"/>
                <a:gd name="f98" fmla="val 979"/>
                <a:gd name="f99" fmla="val 505"/>
                <a:gd name="f100" fmla="val 996"/>
                <a:gd name="f101" fmla="val 507"/>
                <a:gd name="f102" fmla="val 999"/>
                <a:gd name="f103" fmla="val 508"/>
                <a:gd name="f104" fmla="val 1004"/>
                <a:gd name="f105" fmla="val 513"/>
                <a:gd name="f106" fmla="val 1006"/>
                <a:gd name="f107" fmla="val 515"/>
                <a:gd name="f108" fmla="val 997"/>
                <a:gd name="f109" fmla="val 987"/>
                <a:gd name="f110" fmla="val 517"/>
                <a:gd name="f111" fmla="val 978"/>
                <a:gd name="f112" fmla="val 977"/>
                <a:gd name="f113" fmla="val 976"/>
                <a:gd name="f114" fmla="val 518"/>
                <a:gd name="f115" fmla="val 521"/>
                <a:gd name="f116" fmla="val 965"/>
                <a:gd name="f117" fmla="val 951"/>
                <a:gd name="f118" fmla="val 534"/>
                <a:gd name="f119" fmla="val 547"/>
                <a:gd name="f120" fmla="val 948"/>
                <a:gd name="f121" fmla="val 556"/>
                <a:gd name="f122" fmla="val 959"/>
                <a:gd name="f123" fmla="val 562"/>
                <a:gd name="f124" fmla="val 567"/>
                <a:gd name="f125" fmla="val 569"/>
                <a:gd name="f126" fmla="val 577"/>
                <a:gd name="f127" fmla="val 973"/>
                <a:gd name="f128" fmla="val 592"/>
                <a:gd name="f129" fmla="val 966"/>
                <a:gd name="f130" fmla="val 610"/>
                <a:gd name="f131" fmla="val 962"/>
                <a:gd name="f132" fmla="val 622"/>
                <a:gd name="f133" fmla="val 949"/>
                <a:gd name="f134" fmla="val 625"/>
                <a:gd name="f135" fmla="val 946"/>
                <a:gd name="f136" fmla="val 629"/>
                <a:gd name="f137" fmla="val 943"/>
                <a:gd name="f138" fmla="val 631"/>
                <a:gd name="f139" fmla="val 939"/>
                <a:gd name="f140" fmla="val 634"/>
                <a:gd name="f141" fmla="val 637"/>
                <a:gd name="f142" fmla="val 930"/>
                <a:gd name="f143" fmla="val 635"/>
                <a:gd name="f144" fmla="val 926"/>
                <a:gd name="f145" fmla="val 633"/>
                <a:gd name="f146" fmla="val 923"/>
                <a:gd name="f147" fmla="val 627"/>
                <a:gd name="f148" fmla="val 927"/>
                <a:gd name="f149" fmla="val 624"/>
                <a:gd name="f150" fmla="val 612"/>
                <a:gd name="f151" fmla="val 602"/>
                <a:gd name="f152" fmla="val 934"/>
                <a:gd name="f153" fmla="val 585"/>
                <a:gd name="f154" fmla="val 576"/>
                <a:gd name="f155" fmla="val 941"/>
                <a:gd name="f156" fmla="val 938"/>
                <a:gd name="f157" fmla="val 566"/>
                <a:gd name="f158" fmla="val 565"/>
                <a:gd name="f159" fmla="val 564"/>
                <a:gd name="f160" fmla="val 528"/>
                <a:gd name="f161" fmla="val 510"/>
                <a:gd name="f162" fmla="val 944"/>
                <a:gd name="f163" fmla="val 494"/>
                <a:gd name="f164" fmla="val 480"/>
                <a:gd name="f165" fmla="val 467"/>
                <a:gd name="f166" fmla="val 936"/>
                <a:gd name="f167" fmla="val 464"/>
                <a:gd name="f168" fmla="val 933"/>
                <a:gd name="f169" fmla="val 460"/>
                <a:gd name="f170" fmla="val 456"/>
                <a:gd name="f171" fmla="val 931"/>
                <a:gd name="f172" fmla="val 419"/>
                <a:gd name="f173" fmla="val 399"/>
                <a:gd name="f174" fmla="val 383"/>
                <a:gd name="f175" fmla="val 916"/>
                <a:gd name="f176" fmla="val 365"/>
                <a:gd name="f177" fmla="val 909"/>
                <a:gd name="f178" fmla="val 359"/>
                <a:gd name="f179" fmla="val 907"/>
                <a:gd name="f180" fmla="val 352"/>
                <a:gd name="f181" fmla="val 906"/>
                <a:gd name="f182" fmla="val 347"/>
                <a:gd name="f183" fmla="val 901"/>
                <a:gd name="f184" fmla="val 344"/>
                <a:gd name="f185" fmla="val 898"/>
                <a:gd name="f186" fmla="val 341"/>
                <a:gd name="f187" fmla="val 896"/>
                <a:gd name="f188" fmla="val 336"/>
                <a:gd name="f189" fmla="val 899"/>
                <a:gd name="f190" fmla="val 279"/>
                <a:gd name="f191" fmla="val 855"/>
                <a:gd name="f192" fmla="val 290"/>
                <a:gd name="f193" fmla="val 826"/>
                <a:gd name="f194" fmla="val 293"/>
                <a:gd name="f195" fmla="val 817"/>
                <a:gd name="f196" fmla="val 809"/>
                <a:gd name="f197" fmla="val 291"/>
                <a:gd name="f198" fmla="val 800"/>
                <a:gd name="f199" fmla="val 764"/>
                <a:gd name="f200" fmla="val 322"/>
                <a:gd name="f201" fmla="val 358"/>
                <a:gd name="f202" fmla="val 733"/>
                <a:gd name="f203" fmla="val 379"/>
                <a:gd name="f204" fmla="val 737"/>
                <a:gd name="f205" fmla="val 401"/>
                <a:gd name="f206" fmla="val 740"/>
                <a:gd name="f207" fmla="val 422"/>
                <a:gd name="f208" fmla="val 743"/>
                <a:gd name="f209" fmla="val 744"/>
                <a:gd name="f210" fmla="val 432"/>
                <a:gd name="f211" fmla="val 741"/>
                <a:gd name="f212" fmla="val 442"/>
                <a:gd name="f213" fmla="val 452"/>
                <a:gd name="f214" fmla="val 735"/>
                <a:gd name="f215" fmla="val 462"/>
                <a:gd name="f216" fmla="val 738"/>
                <a:gd name="f217" fmla="val 466"/>
                <a:gd name="f218" fmla="val 739"/>
                <a:gd name="f219" fmla="val 471"/>
                <a:gd name="f220" fmla="val 475"/>
                <a:gd name="f221" fmla="val 477"/>
                <a:gd name="f222" fmla="val 736"/>
                <a:gd name="f223" fmla="val 481"/>
                <a:gd name="f224" fmla="val 529"/>
                <a:gd name="f225" fmla="val 730"/>
                <a:gd name="f226" fmla="val 554"/>
                <a:gd name="f227" fmla="val 561"/>
                <a:gd name="f228" fmla="val 568"/>
                <a:gd name="f229" fmla="val 734"/>
                <a:gd name="f230" fmla="val 575"/>
                <a:gd name="f231" fmla="val 594"/>
                <a:gd name="f232" fmla="val 630"/>
                <a:gd name="f233" fmla="val 649"/>
                <a:gd name="f234" fmla="val 723"/>
                <a:gd name="f235" fmla="val 666"/>
                <a:gd name="f236" fmla="val 683"/>
                <a:gd name="f237" fmla="val 724"/>
                <a:gd name="f238" fmla="val 702"/>
                <a:gd name="f239" fmla="val 767"/>
                <a:gd name="f240" fmla="val 773"/>
                <a:gd name="f241" fmla="val 778"/>
                <a:gd name="f242" fmla="val 784"/>
                <a:gd name="f243" fmla="val 719"/>
                <a:gd name="f244" fmla="val 720"/>
                <a:gd name="f245" fmla="val 794"/>
                <a:gd name="f246" fmla="val 850"/>
                <a:gd name="f247" fmla="val 710"/>
                <a:gd name="f248" fmla="val 868"/>
                <a:gd name="f249" fmla="val 880"/>
                <a:gd name="f250" fmla="val 681"/>
                <a:gd name="f251" fmla="val 889"/>
                <a:gd name="f252" fmla="val 665"/>
                <a:gd name="f253" fmla="val 897"/>
                <a:gd name="f254" fmla="val 656"/>
                <a:gd name="f255" fmla="val 902"/>
                <a:gd name="f256" fmla="val 650"/>
                <a:gd name="f257" fmla="val 647"/>
                <a:gd name="f258" fmla="val 693"/>
                <a:gd name="f259" fmla="val 911"/>
                <a:gd name="f260" fmla="val 866"/>
                <a:gd name="f261" fmla="val 747"/>
                <a:gd name="f262" fmla="val 825"/>
                <a:gd name="f263" fmla="val 810"/>
                <a:gd name="f264" fmla="val 732"/>
                <a:gd name="f265" fmla="val 796"/>
                <a:gd name="f266" fmla="val 789"/>
                <a:gd name="f267" fmla="val 770"/>
                <a:gd name="f268" fmla="val 757"/>
                <a:gd name="f269" fmla="val 712"/>
                <a:gd name="f270" fmla="val 716"/>
                <a:gd name="f271" fmla="val 728"/>
                <a:gd name="f272" fmla="val 725"/>
                <a:gd name="f273" fmla="val 729"/>
                <a:gd name="f274" fmla="val 745"/>
                <a:gd name="f275" fmla="val 726"/>
                <a:gd name="f276" fmla="val 753"/>
                <a:gd name="f277" fmla="val 715"/>
                <a:gd name="f278" fmla="val 762"/>
                <a:gd name="f279" fmla="val 704"/>
                <a:gd name="f280" fmla="val 701"/>
                <a:gd name="f281" fmla="val 765"/>
                <a:gd name="f282" fmla="val 698"/>
                <a:gd name="f283" fmla="val 694"/>
                <a:gd name="f284" fmla="val 769"/>
                <a:gd name="f285" fmla="val 692"/>
                <a:gd name="f286" fmla="val 771"/>
                <a:gd name="f287" fmla="val 689"/>
                <a:gd name="f288" fmla="val 774"/>
                <a:gd name="f289" fmla="val 690"/>
                <a:gd name="f290" fmla="val 691"/>
                <a:gd name="f291" fmla="val 779"/>
                <a:gd name="f292" fmla="val 697"/>
                <a:gd name="f293" fmla="val 711"/>
                <a:gd name="f294" fmla="val 772"/>
                <a:gd name="f295" fmla="val 781"/>
                <a:gd name="f296" fmla="val 804"/>
                <a:gd name="f297" fmla="val 746"/>
                <a:gd name="f298" fmla="val 849"/>
                <a:gd name="f299" fmla="val 870"/>
                <a:gd name="f300" fmla="val 752"/>
                <a:gd name="f301" fmla="val 865"/>
                <a:gd name="f302" fmla="val 768"/>
                <a:gd name="f303" fmla="val 851"/>
                <a:gd name="f304" fmla="val 821"/>
                <a:gd name="f305" fmla="val 835"/>
                <a:gd name="f306" fmla="val 872"/>
                <a:gd name="f307" fmla="val 919"/>
                <a:gd name="f308" fmla="val 1019"/>
                <a:gd name="f309" fmla="val 718"/>
                <a:gd name="f310" fmla="val 1032"/>
                <a:gd name="f311" fmla="val 1044"/>
                <a:gd name="f312" fmla="val 699"/>
                <a:gd name="f313" fmla="val 1047"/>
                <a:gd name="f314" fmla="val 1050"/>
                <a:gd name="f315" fmla="val 695"/>
                <a:gd name="f316" fmla="val 1055"/>
                <a:gd name="f317" fmla="val 1085"/>
                <a:gd name="f318" fmla="val 669"/>
                <a:gd name="f319" fmla="val 1104"/>
                <a:gd name="f320" fmla="val 643"/>
                <a:gd name="f321" fmla="val 1116"/>
                <a:gd name="f322" fmla="val 1147"/>
                <a:gd name="f323" fmla="val 506"/>
                <a:gd name="f324" fmla="val 434"/>
                <a:gd name="f325" fmla="val 1134"/>
                <a:gd name="f326" fmla="val 408"/>
                <a:gd name="f327" fmla="val 1127"/>
                <a:gd name="f328" fmla="val 385"/>
                <a:gd name="f329" fmla="val 1115"/>
                <a:gd name="f330" fmla="val 371"/>
                <a:gd name="f331" fmla="val 1091"/>
                <a:gd name="f332" fmla="val 367"/>
                <a:gd name="f333" fmla="val 1086"/>
                <a:gd name="f334" fmla="val 362"/>
                <a:gd name="f335" fmla="val 1083"/>
                <a:gd name="f336" fmla="val 356"/>
                <a:gd name="f337" fmla="val 1081"/>
                <a:gd name="f338" fmla="val 330"/>
                <a:gd name="f339" fmla="val 1071"/>
                <a:gd name="f340" fmla="val 305"/>
                <a:gd name="f341" fmla="val 1061"/>
                <a:gd name="f342" fmla="val 281"/>
                <a:gd name="f343" fmla="val 1048"/>
                <a:gd name="f344" fmla="val 223"/>
                <a:gd name="f345" fmla="val 192"/>
                <a:gd name="f346" fmla="val 181"/>
                <a:gd name="f347" fmla="val 175"/>
                <a:gd name="f348" fmla="val 172"/>
                <a:gd name="f349" fmla="val 837"/>
                <a:gd name="f350" fmla="val 164"/>
                <a:gd name="f351" fmla="val 162"/>
                <a:gd name="f352" fmla="val 157"/>
                <a:gd name="f353" fmla="val 152"/>
                <a:gd name="f354" fmla="val 148"/>
                <a:gd name="f355" fmla="val 763"/>
                <a:gd name="f356" fmla="val 151"/>
                <a:gd name="f357" fmla="val 758"/>
                <a:gd name="f358" fmla="val 179"/>
                <a:gd name="f359" fmla="val 755"/>
                <a:gd name="f360" fmla="val 195"/>
                <a:gd name="f361" fmla="val 211"/>
                <a:gd name="f362" fmla="val 217"/>
                <a:gd name="f363" fmla="val 224"/>
                <a:gd name="f364" fmla="val 229"/>
                <a:gd name="f365" fmla="val 750"/>
                <a:gd name="f366" fmla="val 241"/>
                <a:gd name="f367" fmla="val 244"/>
                <a:gd name="f368" fmla="val 751"/>
                <a:gd name="f369" fmla="val 247"/>
                <a:gd name="f370" fmla="val 760"/>
                <a:gd name="f371" fmla="val 249"/>
                <a:gd name="f372" fmla="val 251"/>
                <a:gd name="f373" fmla="val 777"/>
                <a:gd name="f374" fmla="val 254"/>
                <a:gd name="f375" fmla="val 786"/>
                <a:gd name="f376" fmla="val 759"/>
                <a:gd name="f377" fmla="val 250"/>
                <a:gd name="f378" fmla="val 706"/>
                <a:gd name="f379" fmla="val 240"/>
                <a:gd name="f380" fmla="val 721"/>
                <a:gd name="f381" fmla="val 237"/>
                <a:gd name="f382" fmla="val 222"/>
                <a:gd name="f383" fmla="val 197"/>
                <a:gd name="f384" fmla="val 177"/>
                <a:gd name="f385" fmla="val 161"/>
                <a:gd name="f386" fmla="val 713"/>
                <a:gd name="f387" fmla="val 147"/>
                <a:gd name="f388" fmla="val 141"/>
                <a:gd name="f389" fmla="val 678"/>
                <a:gd name="f390" fmla="val 134"/>
                <a:gd name="f391" fmla="val 657"/>
                <a:gd name="f392" fmla="val 122"/>
                <a:gd name="f393" fmla="val 638"/>
                <a:gd name="f394" fmla="val 106"/>
                <a:gd name="f395" fmla="val 623"/>
                <a:gd name="f396" fmla="val 88"/>
                <a:gd name="f397" fmla="val 605"/>
                <a:gd name="f398" fmla="val 68"/>
                <a:gd name="f399" fmla="val 589"/>
                <a:gd name="f400" fmla="val 49"/>
                <a:gd name="f401" fmla="val 571"/>
                <a:gd name="f402" fmla="val 39"/>
                <a:gd name="f403" fmla="val 30"/>
                <a:gd name="f404" fmla="val 551"/>
                <a:gd name="f405" fmla="val 22"/>
                <a:gd name="f406" fmla="val 539"/>
                <a:gd name="f407" fmla="val 1"/>
                <a:gd name="f408" fmla="val 14"/>
                <a:gd name="f409" fmla="val 441"/>
                <a:gd name="f410" fmla="val 15"/>
                <a:gd name="f411" fmla="val 18"/>
                <a:gd name="f412" fmla="val 27"/>
                <a:gd name="f413" fmla="val 29"/>
                <a:gd name="f414" fmla="val 31"/>
                <a:gd name="f415" fmla="val 35"/>
                <a:gd name="f416" fmla="val 451"/>
                <a:gd name="f417" fmla="val 37"/>
                <a:gd name="f418" fmla="val 461"/>
                <a:gd name="f419" fmla="val 38"/>
                <a:gd name="f420" fmla="val 472"/>
                <a:gd name="f421" fmla="val 41"/>
                <a:gd name="f422" fmla="val 493"/>
                <a:gd name="f423" fmla="val 47"/>
                <a:gd name="f424" fmla="val 60"/>
                <a:gd name="f425" fmla="val 58"/>
                <a:gd name="f426" fmla="val 522"/>
                <a:gd name="f427" fmla="val 56"/>
                <a:gd name="f428" fmla="val 54"/>
                <a:gd name="f429" fmla="val 504"/>
                <a:gd name="f430" fmla="val 53"/>
                <a:gd name="f431" fmla="val 491"/>
                <a:gd name="f432" fmla="val 55"/>
                <a:gd name="f433" fmla="val 62"/>
                <a:gd name="f434" fmla="val 469"/>
                <a:gd name="f435" fmla="val 71"/>
                <a:gd name="f436" fmla="val 454"/>
                <a:gd name="f437" fmla="val 82"/>
                <a:gd name="f438" fmla="val 453"/>
                <a:gd name="f439" fmla="val 90"/>
                <a:gd name="f440" fmla="val 95"/>
                <a:gd name="f441" fmla="val 478"/>
                <a:gd name="f442" fmla="val 99"/>
                <a:gd name="f443" fmla="val 105"/>
                <a:gd name="f444" fmla="val 108"/>
                <a:gd name="f445" fmla="val 110"/>
                <a:gd name="f446" fmla="val 124"/>
                <a:gd name="f447" fmla="val 128"/>
                <a:gd name="f448" fmla="val 133"/>
                <a:gd name="f449" fmla="val 474"/>
                <a:gd name="f450" fmla="val 136"/>
                <a:gd name="f451" fmla="val 483"/>
                <a:gd name="f452" fmla="val 143"/>
                <a:gd name="f453" fmla="val 473"/>
                <a:gd name="f454" fmla="val 163"/>
                <a:gd name="f455" fmla="val 144"/>
                <a:gd name="f456" fmla="val 436"/>
                <a:gd name="f457" fmla="val 160"/>
                <a:gd name="f458" fmla="val 420"/>
                <a:gd name="f459" fmla="val 184"/>
                <a:gd name="f460" fmla="val 398"/>
                <a:gd name="f461" fmla="val 370"/>
                <a:gd name="f462" fmla="val 201"/>
                <a:gd name="f463" fmla="val 202"/>
                <a:gd name="f464" fmla="val 199"/>
                <a:gd name="f465" fmla="val 325"/>
                <a:gd name="f466" fmla="val 318"/>
                <a:gd name="f467" fmla="val 191"/>
                <a:gd name="f468" fmla="val 312"/>
                <a:gd name="f469" fmla="val 188"/>
                <a:gd name="f470" fmla="val 298"/>
                <a:gd name="f471" fmla="val 176"/>
                <a:gd name="f472" fmla="val 178"/>
                <a:gd name="f473" fmla="val 263"/>
                <a:gd name="f474" fmla="val 193"/>
                <a:gd name="f475" fmla="val 221"/>
                <a:gd name="f476" fmla="val 227"/>
                <a:gd name="f477" fmla="val 219"/>
                <a:gd name="f478" fmla="val 215"/>
                <a:gd name="f479" fmla="val 303"/>
                <a:gd name="f480" fmla="val 214"/>
                <a:gd name="f481" fmla="val 317"/>
                <a:gd name="f482" fmla="val 209"/>
                <a:gd name="f483" fmla="val 331"/>
                <a:gd name="f484" fmla="val 207"/>
                <a:gd name="f485" fmla="val 205"/>
                <a:gd name="f486" fmla="val 351"/>
                <a:gd name="f487" fmla="val 203"/>
                <a:gd name="f488" fmla="val 194"/>
                <a:gd name="f489" fmla="val 387"/>
                <a:gd name="f490" fmla="val 391"/>
                <a:gd name="f491" fmla="val 196"/>
                <a:gd name="f492" fmla="val 226"/>
                <a:gd name="f493" fmla="val 397"/>
                <a:gd name="f494" fmla="val 246"/>
                <a:gd name="f495" fmla="val 258"/>
                <a:gd name="f496" fmla="val 457"/>
                <a:gd name="f497" fmla="val 459"/>
                <a:gd name="f498" fmla="val 455"/>
                <a:gd name="f499" fmla="val 261"/>
                <a:gd name="f500" fmla="val 257"/>
                <a:gd name="f501" fmla="val 213"/>
                <a:gd name="f502" fmla="val 525"/>
                <a:gd name="f503" fmla="val 545"/>
                <a:gd name="f504" fmla="val 553"/>
                <a:gd name="f505" fmla="val 113"/>
                <a:gd name="f506" fmla="val 77"/>
                <a:gd name="f507" fmla="val 59"/>
                <a:gd name="f508" fmla="val 588"/>
                <a:gd name="f509" fmla="val 26"/>
                <a:gd name="f510" fmla="val 598"/>
                <a:gd name="f511" fmla="val 609"/>
                <a:gd name="f512" fmla="val 7"/>
                <a:gd name="f513" fmla="val 3"/>
                <a:gd name="f514" fmla="val 642"/>
                <a:gd name="f515" fmla="val 646"/>
                <a:gd name="f516" fmla="val 641"/>
                <a:gd name="f517" fmla="val 46"/>
                <a:gd name="f518" fmla="val 615"/>
                <a:gd name="f519" fmla="val 595"/>
                <a:gd name="f520" fmla="val 67"/>
                <a:gd name="f521" fmla="val 583"/>
                <a:gd name="f522" fmla="val 86"/>
                <a:gd name="f523" fmla="val 574"/>
                <a:gd name="f524" fmla="val 107"/>
                <a:gd name="f525" fmla="val 570"/>
                <a:gd name="f526" fmla="val 119"/>
                <a:gd name="f527" fmla="val 130"/>
                <a:gd name="f528" fmla="val 573"/>
                <a:gd name="f529" fmla="val 131"/>
                <a:gd name="f530" fmla="val 109"/>
                <a:gd name="f531" fmla="val 653"/>
                <a:gd name="f532" fmla="val 66"/>
                <a:gd name="f533" fmla="val 64"/>
                <a:gd name="f534" fmla="val 776"/>
                <a:gd name="f535" fmla="val 89"/>
                <a:gd name="f536" fmla="val 853"/>
                <a:gd name="f537" fmla="val 118"/>
                <a:gd name="f538" fmla="val 891"/>
                <a:gd name="f539" fmla="val 256"/>
                <a:gd name="f540" fmla="val 447"/>
                <a:gd name="f541" fmla="val 894"/>
                <a:gd name="f542" fmla="val 465"/>
                <a:gd name="f543" fmla="val 886"/>
                <a:gd name="f544" fmla="val 879"/>
                <a:gd name="f545" fmla="val 860"/>
                <a:gd name="f546" fmla="val 496"/>
                <a:gd name="f547" fmla="val 846"/>
                <a:gd name="f548" fmla="val 509"/>
                <a:gd name="f549" fmla="val 499"/>
                <a:gd name="f550" fmla="val 854"/>
                <a:gd name="f551" fmla="val 489"/>
                <a:gd name="f552" fmla="val 875"/>
                <a:gd name="f553" fmla="val 448"/>
                <a:gd name="f554" fmla="val 406"/>
                <a:gd name="f555" fmla="val 888"/>
                <a:gd name="f556" fmla="val 885"/>
                <a:gd name="f557" fmla="val 266"/>
                <a:gd name="f558" fmla="val 839"/>
                <a:gd name="f559" fmla="val 813"/>
                <a:gd name="f560" fmla="val 174"/>
                <a:gd name="f561" fmla="val 806"/>
                <a:gd name="f562" fmla="val 170"/>
                <a:gd name="f563" fmla="val 801"/>
                <a:gd name="f564" fmla="val 168"/>
                <a:gd name="f565" fmla="val 799"/>
                <a:gd name="f566" fmla="val 166"/>
                <a:gd name="f567" fmla="val 797"/>
                <a:gd name="f568" fmla="val 137"/>
                <a:gd name="f569" fmla="val 684"/>
                <a:gd name="f570" fmla="val 648"/>
                <a:gd name="f571" fmla="val 140"/>
                <a:gd name="f572" fmla="val 614"/>
                <a:gd name="f573" fmla="val 189"/>
                <a:gd name="f574" fmla="val 208"/>
                <a:gd name="f575" fmla="val 235"/>
                <a:gd name="f576" fmla="val 252"/>
                <a:gd name="f577" fmla="val 502"/>
                <a:gd name="f578" fmla="val 260"/>
                <a:gd name="f579" fmla="val 277"/>
                <a:gd name="f580" fmla="val 283"/>
                <a:gd name="f581" fmla="val 490"/>
                <a:gd name="f582" fmla="val 286"/>
                <a:gd name="f583" fmla="val 409"/>
                <a:gd name="f584" fmla="val 402"/>
                <a:gd name="f585" fmla="val 427"/>
                <a:gd name="f586" fmla="val 314"/>
                <a:gd name="f587" fmla="val 470"/>
                <a:gd name="f588" fmla="val 297"/>
                <a:gd name="f589" fmla="val 265"/>
                <a:gd name="f590" fmla="val 495"/>
                <a:gd name="f591" fmla="val 255"/>
                <a:gd name="f592" fmla="val 245"/>
                <a:gd name="f593" fmla="val 516"/>
                <a:gd name="f594" fmla="val 242"/>
                <a:gd name="f595" fmla="val 519"/>
                <a:gd name="f596" fmla="val 239"/>
                <a:gd name="f597" fmla="val 234"/>
                <a:gd name="f598" fmla="val 523"/>
                <a:gd name="f599" fmla="val 228"/>
                <a:gd name="f600" fmla="val 231"/>
                <a:gd name="f601" fmla="val 511"/>
                <a:gd name="f602" fmla="val 232"/>
                <a:gd name="f603" fmla="val 218"/>
                <a:gd name="f604" fmla="val 449"/>
                <a:gd name="f605" fmla="val 212"/>
                <a:gd name="f606" fmla="val 204"/>
                <a:gd name="f607" fmla="val 424"/>
                <a:gd name="f608" fmla="val 183"/>
                <a:gd name="f609" fmla="val 415"/>
                <a:gd name="f610" fmla="val 416"/>
                <a:gd name="f611" fmla="val 414"/>
                <a:gd name="f612" fmla="val 413"/>
                <a:gd name="f613" fmla="val 412"/>
                <a:gd name="f614" fmla="val 173"/>
                <a:gd name="f615" fmla="val 171"/>
                <a:gd name="f616" fmla="val 187"/>
                <a:gd name="f617" fmla="val 440"/>
                <a:gd name="f618" fmla="val 198"/>
                <a:gd name="f619" fmla="val 216"/>
                <a:gd name="f620" fmla="val 497"/>
                <a:gd name="f621" fmla="val 206"/>
                <a:gd name="f622" fmla="val 512"/>
                <a:gd name="f623" fmla="val 200"/>
                <a:gd name="f624" fmla="val 533"/>
                <a:gd name="f625" fmla="val 541"/>
                <a:gd name="f626" fmla="val 537"/>
                <a:gd name="f627" fmla="val 535"/>
                <a:gd name="f628" fmla="val 233"/>
                <a:gd name="f629" fmla="val 530"/>
                <a:gd name="f630" fmla="val 548"/>
                <a:gd name="f631" fmla="val 482"/>
                <a:gd name="f632" fmla="val 407"/>
                <a:gd name="f633" fmla="val 445"/>
                <a:gd name="f634" fmla="val 357"/>
                <a:gd name="f635" fmla="val 374"/>
                <a:gd name="f636" fmla="val 394"/>
                <a:gd name="f637" fmla="val 404"/>
                <a:gd name="f638" fmla="val 444"/>
                <a:gd name="f639" fmla="val 382"/>
                <a:gd name="f640" fmla="val 550"/>
                <a:gd name="f641" fmla="val 373"/>
                <a:gd name="f642" fmla="val 559"/>
                <a:gd name="f643" fmla="val 363"/>
                <a:gd name="f644" fmla="val 346"/>
                <a:gd name="f645" fmla="val 578"/>
                <a:gd name="f646" fmla="val 345"/>
                <a:gd name="f647" fmla="val 582"/>
                <a:gd name="f648" fmla="val 603"/>
                <a:gd name="f649" fmla="val 348"/>
                <a:gd name="f650" fmla="val 618"/>
                <a:gd name="f651" fmla="val 342"/>
                <a:gd name="f652" fmla="val 632"/>
                <a:gd name="f653" fmla="val 640"/>
                <a:gd name="f654" fmla="val 349"/>
                <a:gd name="f655" fmla="val 380"/>
                <a:gd name="f656" fmla="val 644"/>
                <a:gd name="f657" fmla="val 395"/>
                <a:gd name="f658" fmla="val 645"/>
                <a:gd name="f659" fmla="val 652"/>
                <a:gd name="f660" fmla="val 393"/>
                <a:gd name="f661" fmla="val 671"/>
                <a:gd name="f662" fmla="val 680"/>
                <a:gd name="f663" fmla="val 369"/>
                <a:gd name="f664" fmla="val 295"/>
                <a:gd name="f665" fmla="val 688"/>
                <a:gd name="f666" fmla="val 289"/>
                <a:gd name="f667" fmla="val 673"/>
                <a:gd name="f668" fmla="val 271"/>
                <a:gd name="f669" fmla="val 668"/>
                <a:gd name="f670" fmla="val 268"/>
                <a:gd name="f671" fmla="val 663"/>
                <a:gd name="f672" fmla="val 651"/>
                <a:gd name="f673" fmla="val 236"/>
                <a:gd name="f674" fmla="val 628"/>
                <a:gd name="f675" fmla="val 654"/>
                <a:gd name="f676" fmla="val 677"/>
                <a:gd name="f677" fmla="val 658"/>
                <a:gd name="f678" fmla="val 225"/>
                <a:gd name="f679" fmla="val 230"/>
                <a:gd name="f680" fmla="val 670"/>
                <a:gd name="f681" fmla="val 278"/>
                <a:gd name="f682" fmla="val 1088"/>
                <a:gd name="f683" fmla="val 377"/>
                <a:gd name="f684" fmla="val 1070"/>
                <a:gd name="f685" fmla="val 375"/>
                <a:gd name="f686" fmla="val 1051"/>
                <a:gd name="f687" fmla="val 1031"/>
                <a:gd name="f688" fmla="val 1003"/>
                <a:gd name="f689" fmla="val 990"/>
                <a:gd name="f690" fmla="val 985"/>
                <a:gd name="f691" fmla="val 982"/>
                <a:gd name="f692" fmla="val 389"/>
                <a:gd name="f693" fmla="val 974"/>
                <a:gd name="f694" fmla="val 372"/>
                <a:gd name="f695" fmla="val 952"/>
                <a:gd name="f696" fmla="val 326"/>
                <a:gd name="f697" fmla="val 921"/>
                <a:gd name="f698" fmla="val 275"/>
                <a:gd name="f699" fmla="val 895"/>
                <a:gd name="f700" fmla="val 838"/>
                <a:gd name="f701" fmla="val 798"/>
                <a:gd name="f702" fmla="val 190"/>
                <a:gd name="f703" fmla="val 780"/>
                <a:gd name="f704" fmla="val 273"/>
                <a:gd name="f705" fmla="val 1010"/>
                <a:gd name="f706" fmla="val 1018"/>
                <a:gd name="f707" fmla="val 350"/>
                <a:gd name="f708" fmla="val 1026"/>
                <a:gd name="f709" fmla="val 1063"/>
                <a:gd name="f710" fmla="val 1078"/>
                <a:gd name="f711" fmla="val 824"/>
                <a:gd name="f712" fmla="val 766"/>
                <a:gd name="f713" fmla="val 823"/>
                <a:gd name="f714" fmla="val 792"/>
                <a:gd name="f715" fmla="val 829"/>
                <a:gd name="f716" fmla="val 876"/>
                <a:gd name="f717" fmla="val 709"/>
                <a:gd name="f718" fmla="val 915"/>
                <a:gd name="f719" fmla="val 636"/>
                <a:gd name="f720" fmla="val 957"/>
                <a:gd name="f721" fmla="val 958"/>
                <a:gd name="f722" fmla="val 960"/>
                <a:gd name="f723" fmla="val 968"/>
                <a:gd name="f724" fmla="val 986"/>
                <a:gd name="f725" fmla="val 995"/>
                <a:gd name="f726" fmla="val 672"/>
                <a:gd name="f727" fmla="val 992"/>
                <a:gd name="f728" fmla="val 682"/>
                <a:gd name="f729" fmla="val 1001"/>
                <a:gd name="f730" fmla="val 685"/>
                <a:gd name="f731" fmla="val 1009"/>
                <a:gd name="f732" fmla="val 1007"/>
                <a:gd name="f733" fmla="val 942"/>
                <a:gd name="f734" fmla="val 775"/>
                <a:gd name="f735" fmla="val 795"/>
                <a:gd name="f736" fmla="val 873"/>
                <a:gd name="f737" fmla="val 833"/>
                <a:gd name="f738" fmla="val 125"/>
                <a:gd name="f739" fmla="val 126"/>
                <a:gd name="f740" fmla="val 500"/>
                <a:gd name="f741" fmla="val 123"/>
                <a:gd name="f742" fmla="val 484"/>
                <a:gd name="f743" fmla="val 476"/>
                <a:gd name="f744" fmla="val 114"/>
                <a:gd name="f745" fmla="val 111"/>
                <a:gd name="f746" fmla="val 102"/>
                <a:gd name="f747" fmla="val 498"/>
                <a:gd name="f748" fmla="val 92"/>
                <a:gd name="f749" fmla="val 524"/>
                <a:gd name="f750" fmla="val 93"/>
                <a:gd name="f751" fmla="val 531"/>
                <a:gd name="f752" fmla="val 97"/>
                <a:gd name="f753" fmla="val 538"/>
                <a:gd name="f754" fmla="val 536"/>
                <a:gd name="f755" fmla="val 120"/>
                <a:gd name="f756" fmla="val 526"/>
                <a:gd name="f757" fmla="val 903"/>
                <a:gd name="f758" fmla="val 910"/>
                <a:gd name="f759" fmla="val 501"/>
                <a:gd name="f760" fmla="val 503"/>
                <a:gd name="f761" fmla="val 864"/>
                <a:gd name="f762" fmla="val 486"/>
                <a:gd name="f763" fmla="val 858"/>
                <a:gd name="f764" fmla="val 869"/>
                <a:gd name="f765" fmla="val 587"/>
                <a:gd name="f766" fmla="val 862"/>
                <a:gd name="f767" fmla="val 586"/>
                <a:gd name="f768" fmla="val 584"/>
                <a:gd name="f769" fmla="val 843"/>
                <a:gd name="f770" fmla="val 579"/>
                <a:gd name="f771" fmla="val 842"/>
                <a:gd name="f772" fmla="val 844"/>
                <a:gd name="f773" fmla="val 560"/>
                <a:gd name="f774" fmla="val 852"/>
                <a:gd name="f775" fmla="val 867"/>
                <a:gd name="f776" fmla="val 883"/>
                <a:gd name="f777" fmla="val 581"/>
                <a:gd name="f778" fmla="val 877"/>
                <a:gd name="f779" fmla="val 540"/>
                <a:gd name="f780" fmla="val 904"/>
                <a:gd name="f781" fmla="val 544"/>
                <a:gd name="f782" fmla="val 882"/>
                <a:gd name="f783" fmla="val 847"/>
                <a:gd name="f784" fmla="val 848"/>
                <a:gd name="f785" fmla="val 890"/>
                <a:gd name="f786" fmla="val 892"/>
                <a:gd name="f787" fmla="val 859"/>
                <a:gd name="f788" fmla="val 437"/>
                <a:gd name="f789" fmla="val 822"/>
                <a:gd name="f790" fmla="val 831"/>
                <a:gd name="f791" fmla="val 803"/>
                <a:gd name="f792" fmla="val 788"/>
                <a:gd name="f793" fmla="val 488"/>
                <a:gd name="f794" fmla="val 811"/>
                <a:gd name="f795" fmla="val 834"/>
                <a:gd name="f796" fmla="val 819"/>
                <a:gd name="f797" fmla="val 661"/>
                <a:gd name="f798" fmla="val 686"/>
                <a:gd name="f799" fmla="val 700"/>
                <a:gd name="f800" fmla="val 863"/>
                <a:gd name="f801" fmla="val 674"/>
                <a:gd name="f802" fmla="val 676"/>
                <a:gd name="f803" fmla="val 828"/>
                <a:gd name="f804" fmla="val 708"/>
                <a:gd name="f805" fmla="val 707"/>
                <a:gd name="f806" fmla="val 1095"/>
                <a:gd name="f807" fmla="val 1094"/>
                <a:gd name="f808" fmla="val 572"/>
                <a:gd name="f809" fmla="val 1096"/>
                <a:gd name="f810" fmla="val 1097"/>
                <a:gd name="f811" fmla="val 1098"/>
                <a:gd name="f812" fmla="val 1110"/>
                <a:gd name="f813" fmla="val 1113"/>
                <a:gd name="f814" fmla="val 1114"/>
                <a:gd name="f815" fmla="val 1108"/>
                <a:gd name="f816" fmla="val 1107"/>
                <a:gd name="f817" fmla="val 1105"/>
                <a:gd name="f818" fmla="val 1106"/>
                <a:gd name="f819" fmla="val 1122"/>
                <a:gd name="f820" fmla="val 1125"/>
                <a:gd name="f821" fmla="val 1089"/>
                <a:gd name="f822" fmla="val 1090"/>
                <a:gd name="f823" fmla="val 1099"/>
                <a:gd name="f824" fmla="val 1109"/>
                <a:gd name="f825" fmla="val 1102"/>
                <a:gd name="f826" fmla="val 353"/>
                <a:gd name="f827" fmla="val 807"/>
                <a:gd name="f828" fmla="val 814"/>
                <a:gd name="f829" fmla="val 783"/>
                <a:gd name="f830" fmla="val 884"/>
                <a:gd name="f831" fmla="val 871"/>
                <a:gd name="f832" fmla="val 417"/>
                <a:gd name="f833" fmla="val 411"/>
                <a:gd name="f834" fmla="val 857"/>
                <a:gd name="f835" fmla="val 563"/>
                <a:gd name="f836" fmla="val 621"/>
                <a:gd name="f837" fmla="val 620"/>
                <a:gd name="f838" fmla="val 608"/>
                <a:gd name="f839" fmla="val 607"/>
                <a:gd name="f840" fmla="val 787"/>
                <a:gd name="f841" fmla="val 815"/>
                <a:gd name="f842" fmla="val 619"/>
                <a:gd name="f843" fmla="val 816"/>
                <a:gd name="f844" fmla="val 791"/>
                <a:gd name="f845" fmla="val 403"/>
                <a:gd name="f846" fmla="val 405"/>
                <a:gd name="f847" fmla="val 410"/>
                <a:gd name="f848" fmla="val 378"/>
                <a:gd name="f849" fmla="val 802"/>
                <a:gd name="f850" fmla="val 660"/>
                <a:gd name="f851" fmla="val 659"/>
                <a:gd name="f852" fmla="val 655"/>
                <a:gd name="f853" fmla="val 662"/>
                <a:gd name="f854" fmla="val 343"/>
                <a:gd name="f855" fmla="val 334"/>
                <a:gd name="f856" fmla="val 333"/>
                <a:gd name="f857" fmla="val 340"/>
                <a:gd name="f858" fmla="val 840"/>
                <a:gd name="f859" fmla="val 841"/>
                <a:gd name="f860" fmla="val 856"/>
                <a:gd name="f861" fmla="+- 0 0 -90"/>
                <a:gd name="f862" fmla="*/ f4 1 924"/>
                <a:gd name="f863" fmla="*/ f5 1 1153"/>
                <a:gd name="f864" fmla="val f6"/>
                <a:gd name="f865" fmla="val f7"/>
                <a:gd name="f866" fmla="val f8"/>
                <a:gd name="f867" fmla="*/ f861 f0 1"/>
                <a:gd name="f868" fmla="+- f866 0 f864"/>
                <a:gd name="f869" fmla="+- f865 0 f864"/>
                <a:gd name="f870" fmla="*/ f867 1 f3"/>
                <a:gd name="f871" fmla="*/ f869 1 924"/>
                <a:gd name="f872" fmla="*/ f868 1 1153"/>
                <a:gd name="f873" fmla="*/ 267 f869 1"/>
                <a:gd name="f874" fmla="*/ 827 f868 1"/>
                <a:gd name="f875" fmla="*/ 433 f869 1"/>
                <a:gd name="f876" fmla="*/ 1027 f868 1"/>
                <a:gd name="f877" fmla="*/ 518 f869 1"/>
                <a:gd name="f878" fmla="*/ 975 f868 1"/>
                <a:gd name="f879" fmla="*/ 624 f869 1"/>
                <a:gd name="f880" fmla="*/ 926 f868 1"/>
                <a:gd name="f881" fmla="*/ 419 f869 1"/>
                <a:gd name="f882" fmla="*/ 924 f868 1"/>
                <a:gd name="f883" fmla="*/ 422 f869 1"/>
                <a:gd name="f884" fmla="*/ 743 f868 1"/>
                <a:gd name="f885" fmla="*/ 630 f869 1"/>
                <a:gd name="f886" fmla="*/ 734 f868 1"/>
                <a:gd name="f887" fmla="*/ 665 f869 1"/>
                <a:gd name="f888" fmla="*/ 897 f868 1"/>
                <a:gd name="f889" fmla="*/ 716 f869 1"/>
                <a:gd name="f890" fmla="*/ 728 f868 1"/>
                <a:gd name="f891" fmla="*/ 781 f869 1"/>
                <a:gd name="f892" fmla="*/ 747 f868 1"/>
                <a:gd name="f893" fmla="*/ 643 f869 1"/>
                <a:gd name="f894" fmla="*/ 1116 f868 1"/>
                <a:gd name="f895" fmla="*/ 152 f869 1"/>
                <a:gd name="f896" fmla="*/ 774 f868 1"/>
                <a:gd name="f897" fmla="*/ 222 f869 1"/>
                <a:gd name="f898" fmla="*/ 22 f869 1"/>
                <a:gd name="f899" fmla="*/ 435 f868 1"/>
                <a:gd name="f900" fmla="*/ 105 f869 1"/>
                <a:gd name="f901" fmla="*/ 471 f868 1"/>
                <a:gd name="f902" fmla="*/ 195 f869 1"/>
                <a:gd name="f903" fmla="*/ 318 f868 1"/>
                <a:gd name="f904" fmla="*/ 391 f869 1"/>
                <a:gd name="f905" fmla="*/ 196 f868 1"/>
                <a:gd name="f906" fmla="*/ 565 f869 1"/>
                <a:gd name="f907" fmla="*/ 77 f868 1"/>
                <a:gd name="f908" fmla="*/ 561 f869 1"/>
                <a:gd name="f909" fmla="*/ 143 f868 1"/>
                <a:gd name="f910" fmla="*/ 854 f869 1"/>
                <a:gd name="f911" fmla="*/ 489 f868 1"/>
                <a:gd name="f912" fmla="*/ 585 f869 1"/>
                <a:gd name="f913" fmla="*/ 174 f868 1"/>
                <a:gd name="f914" fmla="*/ 279 f869 1"/>
                <a:gd name="f915" fmla="*/ 192 f869 1"/>
                <a:gd name="f916" fmla="*/ 414 f868 1"/>
                <a:gd name="f917" fmla="*/ 208 f869 1"/>
                <a:gd name="f918" fmla="*/ 456 f868 1"/>
                <a:gd name="f919" fmla="*/ 328 f869 1"/>
                <a:gd name="f920" fmla="*/ 504 f868 1"/>
                <a:gd name="f921" fmla="*/ 352 f869 1"/>
                <a:gd name="f922" fmla="*/ 575 f868 1"/>
                <a:gd name="f923" fmla="*/ 369 f869 1"/>
                <a:gd name="f924" fmla="*/ 689 f868 1"/>
                <a:gd name="f925" fmla="*/ 236 f869 1"/>
                <a:gd name="f926" fmla="*/ 691 f868 1"/>
                <a:gd name="f927" fmla="*/ 402 f869 1"/>
                <a:gd name="f928" fmla="*/ 1003 f868 1"/>
                <a:gd name="f929" fmla="*/ 219 f869 1"/>
                <a:gd name="f930" fmla="*/ 767 f868 1"/>
                <a:gd name="f931" fmla="*/ 385 f869 1"/>
                <a:gd name="f932" fmla="*/ 1088 f868 1"/>
                <a:gd name="f933" fmla="*/ 636 f869 1"/>
                <a:gd name="f934" fmla="*/ 957 f868 1"/>
                <a:gd name="f935" fmla="*/ 806 f869 1"/>
                <a:gd name="f936" fmla="*/ 833 f868 1"/>
                <a:gd name="f937" fmla="*/ 93 f869 1"/>
                <a:gd name="f938" fmla="*/ 531 f868 1"/>
                <a:gd name="f939" fmla="*/ 502 f869 1"/>
                <a:gd name="f940" fmla="*/ 864 f868 1"/>
                <a:gd name="f941" fmla="*/ 571 f869 1"/>
                <a:gd name="f942" fmla="*/ 896 f868 1"/>
                <a:gd name="f943" fmla="*/ 539 f869 1"/>
                <a:gd name="f944" fmla="*/ 858 f868 1"/>
                <a:gd name="f945" fmla="*/ 456 f869 1"/>
                <a:gd name="f946" fmla="*/ 859 f868 1"/>
                <a:gd name="f947" fmla="*/ 522 f869 1"/>
                <a:gd name="f948" fmla="*/ 779 f868 1"/>
                <a:gd name="f949" fmla="*/ 495 f869 1"/>
                <a:gd name="f950" fmla="*/ 653 f869 1"/>
                <a:gd name="f951" fmla="*/ 739 f868 1"/>
                <a:gd name="f952" fmla="*/ 686 f869 1"/>
                <a:gd name="f953" fmla="*/ 867 f868 1"/>
                <a:gd name="f954" fmla="*/ 570 f869 1"/>
                <a:gd name="f955" fmla="*/ 1098 f868 1"/>
                <a:gd name="f956" fmla="*/ 581 f869 1"/>
                <a:gd name="f957" fmla="*/ 1108 f868 1"/>
                <a:gd name="f958" fmla="*/ 341 f869 1"/>
                <a:gd name="f959" fmla="*/ 860 f868 1"/>
                <a:gd name="f960" fmla="*/ 453 f869 1"/>
                <a:gd name="f961" fmla="*/ 782 f868 1"/>
                <a:gd name="f962" fmla="*/ 417 f869 1"/>
                <a:gd name="f963" fmla="*/ 854 f868 1"/>
                <a:gd name="f964" fmla="*/ 562 f869 1"/>
                <a:gd name="f965" fmla="*/ 783 f868 1"/>
                <a:gd name="f966" fmla="*/ 615 f869 1"/>
                <a:gd name="f967" fmla="*/ 413 f869 1"/>
                <a:gd name="f968" fmla="*/ 785 f868 1"/>
                <a:gd name="f969" fmla="*/ 384 f869 1"/>
                <a:gd name="f970" fmla="*/ 797 f868 1"/>
                <a:gd name="f971" fmla="*/ 813 f868 1"/>
                <a:gd name="f972" fmla="*/ 805 f868 1"/>
                <a:gd name="f973" fmla="*/ 336 f869 1"/>
                <a:gd name="f974" fmla="*/ 777 f868 1"/>
                <a:gd name="f975" fmla="*/ 863 f868 1"/>
                <a:gd name="f976" fmla="*/ 614 f869 1"/>
                <a:gd name="f977" fmla="*/ 835 f868 1"/>
                <a:gd name="f978" fmla="+- f870 0 f1"/>
                <a:gd name="f979" fmla="*/ f873 1 924"/>
                <a:gd name="f980" fmla="*/ f874 1 1153"/>
                <a:gd name="f981" fmla="*/ f875 1 924"/>
                <a:gd name="f982" fmla="*/ f876 1 1153"/>
                <a:gd name="f983" fmla="*/ f877 1 924"/>
                <a:gd name="f984" fmla="*/ f878 1 1153"/>
                <a:gd name="f985" fmla="*/ f879 1 924"/>
                <a:gd name="f986" fmla="*/ f880 1 1153"/>
                <a:gd name="f987" fmla="*/ f881 1 924"/>
                <a:gd name="f988" fmla="*/ f882 1 1153"/>
                <a:gd name="f989" fmla="*/ f883 1 924"/>
                <a:gd name="f990" fmla="*/ f884 1 1153"/>
                <a:gd name="f991" fmla="*/ f885 1 924"/>
                <a:gd name="f992" fmla="*/ f886 1 1153"/>
                <a:gd name="f993" fmla="*/ f887 1 924"/>
                <a:gd name="f994" fmla="*/ f888 1 1153"/>
                <a:gd name="f995" fmla="*/ f889 1 924"/>
                <a:gd name="f996" fmla="*/ f890 1 1153"/>
                <a:gd name="f997" fmla="*/ f891 1 924"/>
                <a:gd name="f998" fmla="*/ f892 1 1153"/>
                <a:gd name="f999" fmla="*/ f893 1 924"/>
                <a:gd name="f1000" fmla="*/ f894 1 1153"/>
                <a:gd name="f1001" fmla="*/ f895 1 924"/>
                <a:gd name="f1002" fmla="*/ f896 1 1153"/>
                <a:gd name="f1003" fmla="*/ f897 1 924"/>
                <a:gd name="f1004" fmla="*/ f898 1 924"/>
                <a:gd name="f1005" fmla="*/ f899 1 1153"/>
                <a:gd name="f1006" fmla="*/ f900 1 924"/>
                <a:gd name="f1007" fmla="*/ f901 1 1153"/>
                <a:gd name="f1008" fmla="*/ f902 1 924"/>
                <a:gd name="f1009" fmla="*/ f903 1 1153"/>
                <a:gd name="f1010" fmla="*/ f904 1 924"/>
                <a:gd name="f1011" fmla="*/ f905 1 1153"/>
                <a:gd name="f1012" fmla="*/ f906 1 924"/>
                <a:gd name="f1013" fmla="*/ f907 1 1153"/>
                <a:gd name="f1014" fmla="*/ f908 1 924"/>
                <a:gd name="f1015" fmla="*/ f909 1 1153"/>
                <a:gd name="f1016" fmla="*/ f910 1 924"/>
                <a:gd name="f1017" fmla="*/ f911 1 1153"/>
                <a:gd name="f1018" fmla="*/ f912 1 924"/>
                <a:gd name="f1019" fmla="*/ f913 1 1153"/>
                <a:gd name="f1020" fmla="*/ f914 1 924"/>
                <a:gd name="f1021" fmla="*/ f915 1 924"/>
                <a:gd name="f1022" fmla="*/ f916 1 1153"/>
                <a:gd name="f1023" fmla="*/ f917 1 924"/>
                <a:gd name="f1024" fmla="*/ f918 1 1153"/>
                <a:gd name="f1025" fmla="*/ f919 1 924"/>
                <a:gd name="f1026" fmla="*/ f920 1 1153"/>
                <a:gd name="f1027" fmla="*/ f921 1 924"/>
                <a:gd name="f1028" fmla="*/ f922 1 1153"/>
                <a:gd name="f1029" fmla="*/ f923 1 924"/>
                <a:gd name="f1030" fmla="*/ f924 1 1153"/>
                <a:gd name="f1031" fmla="*/ f925 1 924"/>
                <a:gd name="f1032" fmla="*/ f926 1 1153"/>
                <a:gd name="f1033" fmla="*/ f927 1 924"/>
                <a:gd name="f1034" fmla="*/ f928 1 1153"/>
                <a:gd name="f1035" fmla="*/ f929 1 924"/>
                <a:gd name="f1036" fmla="*/ f930 1 1153"/>
                <a:gd name="f1037" fmla="*/ f931 1 924"/>
                <a:gd name="f1038" fmla="*/ f932 1 1153"/>
                <a:gd name="f1039" fmla="*/ f933 1 924"/>
                <a:gd name="f1040" fmla="*/ f934 1 1153"/>
                <a:gd name="f1041" fmla="*/ f935 1 924"/>
                <a:gd name="f1042" fmla="*/ f936 1 1153"/>
                <a:gd name="f1043" fmla="*/ f937 1 924"/>
                <a:gd name="f1044" fmla="*/ f938 1 1153"/>
                <a:gd name="f1045" fmla="*/ f939 1 924"/>
                <a:gd name="f1046" fmla="*/ f940 1 1153"/>
                <a:gd name="f1047" fmla="*/ f941 1 924"/>
                <a:gd name="f1048" fmla="*/ f942 1 1153"/>
                <a:gd name="f1049" fmla="*/ f943 1 924"/>
                <a:gd name="f1050" fmla="*/ f944 1 1153"/>
                <a:gd name="f1051" fmla="*/ f945 1 924"/>
                <a:gd name="f1052" fmla="*/ f946 1 1153"/>
                <a:gd name="f1053" fmla="*/ f947 1 924"/>
                <a:gd name="f1054" fmla="*/ f948 1 1153"/>
                <a:gd name="f1055" fmla="*/ f949 1 924"/>
                <a:gd name="f1056" fmla="*/ f950 1 924"/>
                <a:gd name="f1057" fmla="*/ f951 1 1153"/>
                <a:gd name="f1058" fmla="*/ f952 1 924"/>
                <a:gd name="f1059" fmla="*/ f953 1 1153"/>
                <a:gd name="f1060" fmla="*/ f954 1 924"/>
                <a:gd name="f1061" fmla="*/ f955 1 1153"/>
                <a:gd name="f1062" fmla="*/ f956 1 924"/>
                <a:gd name="f1063" fmla="*/ f957 1 1153"/>
                <a:gd name="f1064" fmla="*/ f958 1 924"/>
                <a:gd name="f1065" fmla="*/ f959 1 1153"/>
                <a:gd name="f1066" fmla="*/ f960 1 924"/>
                <a:gd name="f1067" fmla="*/ f961 1 1153"/>
                <a:gd name="f1068" fmla="*/ f962 1 924"/>
                <a:gd name="f1069" fmla="*/ f963 1 1153"/>
                <a:gd name="f1070" fmla="*/ f964 1 924"/>
                <a:gd name="f1071" fmla="*/ f965 1 1153"/>
                <a:gd name="f1072" fmla="*/ f966 1 924"/>
                <a:gd name="f1073" fmla="*/ f967 1 924"/>
                <a:gd name="f1074" fmla="*/ f968 1 1153"/>
                <a:gd name="f1075" fmla="*/ f969 1 924"/>
                <a:gd name="f1076" fmla="*/ f970 1 1153"/>
                <a:gd name="f1077" fmla="*/ f971 1 1153"/>
                <a:gd name="f1078" fmla="*/ f972 1 1153"/>
                <a:gd name="f1079" fmla="*/ f973 1 924"/>
                <a:gd name="f1080" fmla="*/ f974 1 1153"/>
                <a:gd name="f1081" fmla="*/ f975 1 1153"/>
                <a:gd name="f1082" fmla="*/ f976 1 924"/>
                <a:gd name="f1083" fmla="*/ f977 1 1153"/>
                <a:gd name="f1084" fmla="*/ 0 1 f871"/>
                <a:gd name="f1085" fmla="*/ f865 1 f871"/>
                <a:gd name="f1086" fmla="*/ 0 1 f872"/>
                <a:gd name="f1087" fmla="*/ f866 1 f872"/>
                <a:gd name="f1088" fmla="*/ f979 1 f871"/>
                <a:gd name="f1089" fmla="*/ f980 1 f872"/>
                <a:gd name="f1090" fmla="*/ f981 1 f871"/>
                <a:gd name="f1091" fmla="*/ f982 1 f872"/>
                <a:gd name="f1092" fmla="*/ f983 1 f871"/>
                <a:gd name="f1093" fmla="*/ f984 1 f872"/>
                <a:gd name="f1094" fmla="*/ f985 1 f871"/>
                <a:gd name="f1095" fmla="*/ f986 1 f872"/>
                <a:gd name="f1096" fmla="*/ f987 1 f871"/>
                <a:gd name="f1097" fmla="*/ f988 1 f872"/>
                <a:gd name="f1098" fmla="*/ f989 1 f871"/>
                <a:gd name="f1099" fmla="*/ f990 1 f872"/>
                <a:gd name="f1100" fmla="*/ f991 1 f871"/>
                <a:gd name="f1101" fmla="*/ f992 1 f872"/>
                <a:gd name="f1102" fmla="*/ f993 1 f871"/>
                <a:gd name="f1103" fmla="*/ f994 1 f872"/>
                <a:gd name="f1104" fmla="*/ f995 1 f871"/>
                <a:gd name="f1105" fmla="*/ f996 1 f872"/>
                <a:gd name="f1106" fmla="*/ f997 1 f871"/>
                <a:gd name="f1107" fmla="*/ f998 1 f872"/>
                <a:gd name="f1108" fmla="*/ f999 1 f871"/>
                <a:gd name="f1109" fmla="*/ f1000 1 f872"/>
                <a:gd name="f1110" fmla="*/ f1001 1 f871"/>
                <a:gd name="f1111" fmla="*/ f1002 1 f872"/>
                <a:gd name="f1112" fmla="*/ f1003 1 f871"/>
                <a:gd name="f1113" fmla="*/ f1004 1 f871"/>
                <a:gd name="f1114" fmla="*/ f1005 1 f872"/>
                <a:gd name="f1115" fmla="*/ f1006 1 f871"/>
                <a:gd name="f1116" fmla="*/ f1007 1 f872"/>
                <a:gd name="f1117" fmla="*/ f1008 1 f871"/>
                <a:gd name="f1118" fmla="*/ f1009 1 f872"/>
                <a:gd name="f1119" fmla="*/ f1010 1 f871"/>
                <a:gd name="f1120" fmla="*/ f1011 1 f872"/>
                <a:gd name="f1121" fmla="*/ f1012 1 f871"/>
                <a:gd name="f1122" fmla="*/ f1013 1 f872"/>
                <a:gd name="f1123" fmla="*/ f1014 1 f871"/>
                <a:gd name="f1124" fmla="*/ f1015 1 f872"/>
                <a:gd name="f1125" fmla="*/ f1016 1 f871"/>
                <a:gd name="f1126" fmla="*/ f1017 1 f872"/>
                <a:gd name="f1127" fmla="*/ f1018 1 f871"/>
                <a:gd name="f1128" fmla="*/ f1019 1 f872"/>
                <a:gd name="f1129" fmla="*/ f1020 1 f871"/>
                <a:gd name="f1130" fmla="*/ f1021 1 f871"/>
                <a:gd name="f1131" fmla="*/ f1022 1 f872"/>
                <a:gd name="f1132" fmla="*/ f1023 1 f871"/>
                <a:gd name="f1133" fmla="*/ f1024 1 f872"/>
                <a:gd name="f1134" fmla="*/ f1025 1 f871"/>
                <a:gd name="f1135" fmla="*/ f1026 1 f872"/>
                <a:gd name="f1136" fmla="*/ f1027 1 f871"/>
                <a:gd name="f1137" fmla="*/ f1028 1 f872"/>
                <a:gd name="f1138" fmla="*/ f1029 1 f871"/>
                <a:gd name="f1139" fmla="*/ f1030 1 f872"/>
                <a:gd name="f1140" fmla="*/ f1031 1 f871"/>
                <a:gd name="f1141" fmla="*/ f1032 1 f872"/>
                <a:gd name="f1142" fmla="*/ f1033 1 f871"/>
                <a:gd name="f1143" fmla="*/ f1034 1 f872"/>
                <a:gd name="f1144" fmla="*/ f1035 1 f871"/>
                <a:gd name="f1145" fmla="*/ f1036 1 f872"/>
                <a:gd name="f1146" fmla="*/ f1037 1 f871"/>
                <a:gd name="f1147" fmla="*/ f1038 1 f872"/>
                <a:gd name="f1148" fmla="*/ f1039 1 f871"/>
                <a:gd name="f1149" fmla="*/ f1040 1 f872"/>
                <a:gd name="f1150" fmla="*/ f1041 1 f871"/>
                <a:gd name="f1151" fmla="*/ f1042 1 f872"/>
                <a:gd name="f1152" fmla="*/ f1043 1 f871"/>
                <a:gd name="f1153" fmla="*/ f1044 1 f872"/>
                <a:gd name="f1154" fmla="*/ f1045 1 f871"/>
                <a:gd name="f1155" fmla="*/ f1046 1 f872"/>
                <a:gd name="f1156" fmla="*/ f1047 1 f871"/>
                <a:gd name="f1157" fmla="*/ f1048 1 f872"/>
                <a:gd name="f1158" fmla="*/ f1049 1 f871"/>
                <a:gd name="f1159" fmla="*/ f1050 1 f872"/>
                <a:gd name="f1160" fmla="*/ f1051 1 f871"/>
                <a:gd name="f1161" fmla="*/ f1052 1 f872"/>
                <a:gd name="f1162" fmla="*/ f1053 1 f871"/>
                <a:gd name="f1163" fmla="*/ f1054 1 f872"/>
                <a:gd name="f1164" fmla="*/ f1055 1 f871"/>
                <a:gd name="f1165" fmla="*/ f1056 1 f871"/>
                <a:gd name="f1166" fmla="*/ f1057 1 f872"/>
                <a:gd name="f1167" fmla="*/ f1058 1 f871"/>
                <a:gd name="f1168" fmla="*/ f1059 1 f872"/>
                <a:gd name="f1169" fmla="*/ f1060 1 f871"/>
                <a:gd name="f1170" fmla="*/ f1061 1 f872"/>
                <a:gd name="f1171" fmla="*/ f1062 1 f871"/>
                <a:gd name="f1172" fmla="*/ f1063 1 f872"/>
                <a:gd name="f1173" fmla="*/ f1064 1 f871"/>
                <a:gd name="f1174" fmla="*/ f1065 1 f872"/>
                <a:gd name="f1175" fmla="*/ f1066 1 f871"/>
                <a:gd name="f1176" fmla="*/ f1067 1 f872"/>
                <a:gd name="f1177" fmla="*/ f1068 1 f871"/>
                <a:gd name="f1178" fmla="*/ f1069 1 f872"/>
                <a:gd name="f1179" fmla="*/ f1070 1 f871"/>
                <a:gd name="f1180" fmla="*/ f1071 1 f872"/>
                <a:gd name="f1181" fmla="*/ f1072 1 f871"/>
                <a:gd name="f1182" fmla="*/ f1073 1 f871"/>
                <a:gd name="f1183" fmla="*/ f1074 1 f872"/>
                <a:gd name="f1184" fmla="*/ f1075 1 f871"/>
                <a:gd name="f1185" fmla="*/ f1076 1 f872"/>
                <a:gd name="f1186" fmla="*/ f1077 1 f872"/>
                <a:gd name="f1187" fmla="*/ f1078 1 f872"/>
                <a:gd name="f1188" fmla="*/ f1079 1 f871"/>
                <a:gd name="f1189" fmla="*/ f1080 1 f872"/>
                <a:gd name="f1190" fmla="*/ f1081 1 f872"/>
                <a:gd name="f1191" fmla="*/ f1082 1 f871"/>
                <a:gd name="f1192" fmla="*/ f1083 1 f872"/>
                <a:gd name="f1193" fmla="*/ f1084 f862 1"/>
                <a:gd name="f1194" fmla="*/ f1085 f862 1"/>
                <a:gd name="f1195" fmla="*/ f1087 f863 1"/>
                <a:gd name="f1196" fmla="*/ f1086 f863 1"/>
                <a:gd name="f1197" fmla="*/ f1088 f862 1"/>
                <a:gd name="f1198" fmla="*/ f1089 f863 1"/>
                <a:gd name="f1199" fmla="*/ f1090 f862 1"/>
                <a:gd name="f1200" fmla="*/ f1091 f863 1"/>
                <a:gd name="f1201" fmla="*/ f1092 f862 1"/>
                <a:gd name="f1202" fmla="*/ f1093 f863 1"/>
                <a:gd name="f1203" fmla="*/ f1094 f862 1"/>
                <a:gd name="f1204" fmla="*/ f1095 f863 1"/>
                <a:gd name="f1205" fmla="*/ f1096 f862 1"/>
                <a:gd name="f1206" fmla="*/ f1097 f863 1"/>
                <a:gd name="f1207" fmla="*/ f1098 f862 1"/>
                <a:gd name="f1208" fmla="*/ f1099 f863 1"/>
                <a:gd name="f1209" fmla="*/ f1100 f862 1"/>
                <a:gd name="f1210" fmla="*/ f1101 f863 1"/>
                <a:gd name="f1211" fmla="*/ f1102 f862 1"/>
                <a:gd name="f1212" fmla="*/ f1103 f863 1"/>
                <a:gd name="f1213" fmla="*/ f1104 f862 1"/>
                <a:gd name="f1214" fmla="*/ f1105 f863 1"/>
                <a:gd name="f1215" fmla="*/ f1106 f862 1"/>
                <a:gd name="f1216" fmla="*/ f1107 f863 1"/>
                <a:gd name="f1217" fmla="*/ f1108 f862 1"/>
                <a:gd name="f1218" fmla="*/ f1109 f863 1"/>
                <a:gd name="f1219" fmla="*/ f1110 f862 1"/>
                <a:gd name="f1220" fmla="*/ f1111 f863 1"/>
                <a:gd name="f1221" fmla="*/ f1112 f862 1"/>
                <a:gd name="f1222" fmla="*/ f1113 f862 1"/>
                <a:gd name="f1223" fmla="*/ f1114 f863 1"/>
                <a:gd name="f1224" fmla="*/ f1115 f862 1"/>
                <a:gd name="f1225" fmla="*/ f1116 f863 1"/>
                <a:gd name="f1226" fmla="*/ f1117 f862 1"/>
                <a:gd name="f1227" fmla="*/ f1118 f863 1"/>
                <a:gd name="f1228" fmla="*/ f1119 f862 1"/>
                <a:gd name="f1229" fmla="*/ f1120 f863 1"/>
                <a:gd name="f1230" fmla="*/ f1121 f862 1"/>
                <a:gd name="f1231" fmla="*/ f1122 f863 1"/>
                <a:gd name="f1232" fmla="*/ f1123 f862 1"/>
                <a:gd name="f1233" fmla="*/ f1124 f863 1"/>
                <a:gd name="f1234" fmla="*/ f1125 f862 1"/>
                <a:gd name="f1235" fmla="*/ f1126 f863 1"/>
                <a:gd name="f1236" fmla="*/ f1127 f862 1"/>
                <a:gd name="f1237" fmla="*/ f1128 f863 1"/>
                <a:gd name="f1238" fmla="*/ f1129 f862 1"/>
                <a:gd name="f1239" fmla="*/ f1130 f862 1"/>
                <a:gd name="f1240" fmla="*/ f1131 f863 1"/>
                <a:gd name="f1241" fmla="*/ f1132 f862 1"/>
                <a:gd name="f1242" fmla="*/ f1133 f863 1"/>
                <a:gd name="f1243" fmla="*/ f1134 f862 1"/>
                <a:gd name="f1244" fmla="*/ f1135 f863 1"/>
                <a:gd name="f1245" fmla="*/ f1136 f862 1"/>
                <a:gd name="f1246" fmla="*/ f1137 f863 1"/>
                <a:gd name="f1247" fmla="*/ f1138 f862 1"/>
                <a:gd name="f1248" fmla="*/ f1139 f863 1"/>
                <a:gd name="f1249" fmla="*/ f1140 f862 1"/>
                <a:gd name="f1250" fmla="*/ f1141 f863 1"/>
                <a:gd name="f1251" fmla="*/ f1142 f862 1"/>
                <a:gd name="f1252" fmla="*/ f1143 f863 1"/>
                <a:gd name="f1253" fmla="*/ f1144 f862 1"/>
                <a:gd name="f1254" fmla="*/ f1145 f863 1"/>
                <a:gd name="f1255" fmla="*/ f1146 f862 1"/>
                <a:gd name="f1256" fmla="*/ f1147 f863 1"/>
                <a:gd name="f1257" fmla="*/ f1148 f862 1"/>
                <a:gd name="f1258" fmla="*/ f1149 f863 1"/>
                <a:gd name="f1259" fmla="*/ f1150 f862 1"/>
                <a:gd name="f1260" fmla="*/ f1151 f863 1"/>
                <a:gd name="f1261" fmla="*/ f1152 f862 1"/>
                <a:gd name="f1262" fmla="*/ f1153 f863 1"/>
                <a:gd name="f1263" fmla="*/ f1154 f862 1"/>
                <a:gd name="f1264" fmla="*/ f1155 f863 1"/>
                <a:gd name="f1265" fmla="*/ f1156 f862 1"/>
                <a:gd name="f1266" fmla="*/ f1157 f863 1"/>
                <a:gd name="f1267" fmla="*/ f1158 f862 1"/>
                <a:gd name="f1268" fmla="*/ f1159 f863 1"/>
                <a:gd name="f1269" fmla="*/ f1160 f862 1"/>
                <a:gd name="f1270" fmla="*/ f1161 f863 1"/>
                <a:gd name="f1271" fmla="*/ f1162 f862 1"/>
                <a:gd name="f1272" fmla="*/ f1163 f863 1"/>
                <a:gd name="f1273" fmla="*/ f1164 f862 1"/>
                <a:gd name="f1274" fmla="*/ f1165 f862 1"/>
                <a:gd name="f1275" fmla="*/ f1166 f863 1"/>
                <a:gd name="f1276" fmla="*/ f1167 f862 1"/>
                <a:gd name="f1277" fmla="*/ f1168 f863 1"/>
                <a:gd name="f1278" fmla="*/ f1169 f862 1"/>
                <a:gd name="f1279" fmla="*/ f1170 f863 1"/>
                <a:gd name="f1280" fmla="*/ f1171 f862 1"/>
                <a:gd name="f1281" fmla="*/ f1172 f863 1"/>
                <a:gd name="f1282" fmla="*/ f1173 f862 1"/>
                <a:gd name="f1283" fmla="*/ f1174 f863 1"/>
                <a:gd name="f1284" fmla="*/ f1175 f862 1"/>
                <a:gd name="f1285" fmla="*/ f1176 f863 1"/>
                <a:gd name="f1286" fmla="*/ f1177 f862 1"/>
                <a:gd name="f1287" fmla="*/ f1178 f863 1"/>
                <a:gd name="f1288" fmla="*/ f1179 f862 1"/>
                <a:gd name="f1289" fmla="*/ f1180 f863 1"/>
                <a:gd name="f1290" fmla="*/ f1181 f862 1"/>
                <a:gd name="f1291" fmla="*/ f1182 f862 1"/>
                <a:gd name="f1292" fmla="*/ f1183 f863 1"/>
                <a:gd name="f1293" fmla="*/ f1184 f862 1"/>
                <a:gd name="f1294" fmla="*/ f1185 f863 1"/>
                <a:gd name="f1295" fmla="*/ f1186 f863 1"/>
                <a:gd name="f1296" fmla="*/ f1187 f863 1"/>
                <a:gd name="f1297" fmla="*/ f1188 f862 1"/>
                <a:gd name="f1298" fmla="*/ f1189 f863 1"/>
                <a:gd name="f1299" fmla="*/ f1190 f863 1"/>
                <a:gd name="f1300" fmla="*/ f1191 f862 1"/>
                <a:gd name="f1301" fmla="*/ f1192 f8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78">
                  <a:pos x="f1197" y="f1198"/>
                </a:cxn>
                <a:cxn ang="f978">
                  <a:pos x="f1199" y="f1200"/>
                </a:cxn>
                <a:cxn ang="f978">
                  <a:pos x="f1201" y="f1202"/>
                </a:cxn>
                <a:cxn ang="f978">
                  <a:pos x="f1203" y="f1204"/>
                </a:cxn>
                <a:cxn ang="f978">
                  <a:pos x="f1205" y="f1206"/>
                </a:cxn>
                <a:cxn ang="f978">
                  <a:pos x="f1207" y="f1208"/>
                </a:cxn>
                <a:cxn ang="f978">
                  <a:pos x="f1209" y="f1210"/>
                </a:cxn>
                <a:cxn ang="f978">
                  <a:pos x="f1211" y="f1212"/>
                </a:cxn>
                <a:cxn ang="f978">
                  <a:pos x="f1213" y="f1214"/>
                </a:cxn>
                <a:cxn ang="f978">
                  <a:pos x="f1215" y="f1216"/>
                </a:cxn>
                <a:cxn ang="f978">
                  <a:pos x="f1217" y="f1218"/>
                </a:cxn>
                <a:cxn ang="f978">
                  <a:pos x="f1219" y="f1220"/>
                </a:cxn>
                <a:cxn ang="f978">
                  <a:pos x="f1221" y="f1208"/>
                </a:cxn>
                <a:cxn ang="f978">
                  <a:pos x="f1222" y="f1223"/>
                </a:cxn>
                <a:cxn ang="f978">
                  <a:pos x="f1224" y="f1225"/>
                </a:cxn>
                <a:cxn ang="f978">
                  <a:pos x="f1226" y="f1227"/>
                </a:cxn>
                <a:cxn ang="f978">
                  <a:pos x="f1228" y="f1229"/>
                </a:cxn>
                <a:cxn ang="f978">
                  <a:pos x="f1230" y="f1231"/>
                </a:cxn>
                <a:cxn ang="f978">
                  <a:pos x="f1232" y="f1233"/>
                </a:cxn>
                <a:cxn ang="f978">
                  <a:pos x="f1234" y="f1235"/>
                </a:cxn>
                <a:cxn ang="f978">
                  <a:pos x="f1236" y="f1237"/>
                </a:cxn>
                <a:cxn ang="f978">
                  <a:pos x="f1238" y="f1235"/>
                </a:cxn>
                <a:cxn ang="f978">
                  <a:pos x="f1239" y="f1240"/>
                </a:cxn>
                <a:cxn ang="f978">
                  <a:pos x="f1241" y="f1242"/>
                </a:cxn>
                <a:cxn ang="f978">
                  <a:pos x="f1243" y="f1244"/>
                </a:cxn>
                <a:cxn ang="f978">
                  <a:pos x="f1245" y="f1246"/>
                </a:cxn>
                <a:cxn ang="f978">
                  <a:pos x="f1247" y="f1248"/>
                </a:cxn>
                <a:cxn ang="f978">
                  <a:pos x="f1249" y="f1250"/>
                </a:cxn>
                <a:cxn ang="f978">
                  <a:pos x="f1251" y="f1252"/>
                </a:cxn>
                <a:cxn ang="f978">
                  <a:pos x="f1253" y="f1254"/>
                </a:cxn>
                <a:cxn ang="f978">
                  <a:pos x="f1255" y="f1256"/>
                </a:cxn>
                <a:cxn ang="f978">
                  <a:pos x="f1257" y="f1258"/>
                </a:cxn>
                <a:cxn ang="f978">
                  <a:pos x="f1259" y="f1260"/>
                </a:cxn>
                <a:cxn ang="f978">
                  <a:pos x="f1261" y="f1262"/>
                </a:cxn>
                <a:cxn ang="f978">
                  <a:pos x="f1263" y="f1264"/>
                </a:cxn>
                <a:cxn ang="f978">
                  <a:pos x="f1265" y="f1266"/>
                </a:cxn>
                <a:cxn ang="f978">
                  <a:pos x="f1267" y="f1268"/>
                </a:cxn>
                <a:cxn ang="f978">
                  <a:pos x="f1269" y="f1270"/>
                </a:cxn>
                <a:cxn ang="f978">
                  <a:pos x="f1271" y="f1272"/>
                </a:cxn>
                <a:cxn ang="f978">
                  <a:pos x="f1273" y="f1272"/>
                </a:cxn>
                <a:cxn ang="f978">
                  <a:pos x="f1274" y="f1275"/>
                </a:cxn>
                <a:cxn ang="f978">
                  <a:pos x="f1276" y="f1277"/>
                </a:cxn>
                <a:cxn ang="f978">
                  <a:pos x="f1278" y="f1279"/>
                </a:cxn>
                <a:cxn ang="f978">
                  <a:pos x="f1280" y="f1281"/>
                </a:cxn>
                <a:cxn ang="f978">
                  <a:pos x="f1282" y="f1283"/>
                </a:cxn>
                <a:cxn ang="f978">
                  <a:pos x="f1284" y="f1285"/>
                </a:cxn>
                <a:cxn ang="f978">
                  <a:pos x="f1286" y="f1287"/>
                </a:cxn>
                <a:cxn ang="f978">
                  <a:pos x="f1288" y="f1289"/>
                </a:cxn>
                <a:cxn ang="f978">
                  <a:pos x="f1290" y="f1254"/>
                </a:cxn>
                <a:cxn ang="f978">
                  <a:pos x="f1291" y="f1292"/>
                </a:cxn>
                <a:cxn ang="f978">
                  <a:pos x="f1293" y="f1294"/>
                </a:cxn>
                <a:cxn ang="f978">
                  <a:pos x="f1293" y="f1295"/>
                </a:cxn>
                <a:cxn ang="f978">
                  <a:pos x="f1274" y="f1296"/>
                </a:cxn>
                <a:cxn ang="f978">
                  <a:pos x="f1297" y="f1298"/>
                </a:cxn>
                <a:cxn ang="f978">
                  <a:pos x="f1274" y="f1299"/>
                </a:cxn>
                <a:cxn ang="f978">
                  <a:pos x="f1300" y="f1301"/>
                </a:cxn>
              </a:cxnLst>
              <a:rect l="f1193" t="f1196" r="f1194" b="f1195"/>
              <a:pathLst>
                <a:path w="924" h="1153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7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28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43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67" y="f73"/>
                    <a:pt x="f74" y="f75"/>
                    <a:pt x="f76" y="f77"/>
                  </a:cubicBezTo>
                  <a:cubicBezTo>
                    <a:pt x="f78" y="f79"/>
                    <a:pt x="f71" y="f80"/>
                    <a:pt x="f74" y="f81"/>
                  </a:cubicBezTo>
                  <a:cubicBezTo>
                    <a:pt x="f74" y="f82"/>
                    <a:pt x="f83" y="f84"/>
                    <a:pt x="f74" y="f73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2"/>
                    <a:pt x="f94" y="f95"/>
                  </a:cubicBezTo>
                  <a:cubicBezTo>
                    <a:pt x="f96" y="f64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5" y="f109"/>
                    <a:pt x="f110" y="f111"/>
                  </a:cubicBezTo>
                  <a:cubicBezTo>
                    <a:pt x="f110" y="f112"/>
                    <a:pt x="f110" y="f113"/>
                    <a:pt x="f114" y="f70"/>
                  </a:cubicBezTo>
                  <a:cubicBezTo>
                    <a:pt x="f115" y="f116"/>
                    <a:pt x="f115" y="f117"/>
                    <a:pt x="f118" y="f62"/>
                  </a:cubicBezTo>
                  <a:cubicBezTo>
                    <a:pt x="f119" y="f120"/>
                    <a:pt x="f121" y="f122"/>
                    <a:pt x="f123" y="f66"/>
                  </a:cubicBezTo>
                  <a:cubicBezTo>
                    <a:pt x="f124" y="f70"/>
                    <a:pt x="f125" y="f112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6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44"/>
                  </a:cubicBezTo>
                  <a:cubicBezTo>
                    <a:pt x="f150" y="f146"/>
                    <a:pt x="f151" y="f148"/>
                    <a:pt x="f128" y="f152"/>
                  </a:cubicBezTo>
                  <a:cubicBezTo>
                    <a:pt x="f153" y="f139"/>
                    <a:pt x="f154" y="f155"/>
                    <a:pt x="f124" y="f156"/>
                  </a:cubicBezTo>
                  <a:cubicBezTo>
                    <a:pt x="f157" y="f156"/>
                    <a:pt x="f158" y="f156"/>
                    <a:pt x="f159" y="f156"/>
                  </a:cubicBezTo>
                  <a:cubicBezTo>
                    <a:pt x="f119" y="f135"/>
                    <a:pt x="f160" y="f155"/>
                    <a:pt x="f161" y="f162"/>
                  </a:cubicBezTo>
                  <a:cubicBezTo>
                    <a:pt x="f163" y="f135"/>
                    <a:pt x="f164" y="f135"/>
                    <a:pt x="f165" y="f166"/>
                  </a:cubicBezTo>
                  <a:cubicBezTo>
                    <a:pt x="f167" y="f168"/>
                    <a:pt x="f169" y="f142"/>
                    <a:pt x="f170" y="f171"/>
                  </a:cubicBezTo>
                  <a:cubicBezTo>
                    <a:pt x="f89" y="f171"/>
                    <a:pt x="f69" y="f7"/>
                    <a:pt x="f172" y="f7"/>
                  </a:cubicBezTo>
                  <a:cubicBezTo>
                    <a:pt x="f173" y="f7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7"/>
                  </a:cubicBezTo>
                  <a:cubicBezTo>
                    <a:pt x="f22" y="f189"/>
                    <a:pt x="f190" y="f191"/>
                    <a:pt x="f192" y="f193"/>
                  </a:cubicBezTo>
                  <a:cubicBezTo>
                    <a:pt x="f194" y="f195"/>
                    <a:pt x="f194" y="f196"/>
                    <a:pt x="f197" y="f198"/>
                  </a:cubicBezTo>
                  <a:cubicBezTo>
                    <a:pt x="f30" y="f199"/>
                    <a:pt x="f200" y="f19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76" y="f209"/>
                    <a:pt x="f71" y="f23"/>
                    <a:pt x="f210" y="f211"/>
                  </a:cubicBezTo>
                  <a:cubicBezTo>
                    <a:pt x="f212" y="f204"/>
                    <a:pt x="f213" y="f214"/>
                    <a:pt x="f215" y="f216"/>
                  </a:cubicBezTo>
                  <a:cubicBezTo>
                    <a:pt x="f217" y="f218"/>
                    <a:pt x="f219" y="f218"/>
                    <a:pt x="f220" y="f204"/>
                  </a:cubicBezTo>
                  <a:cubicBezTo>
                    <a:pt x="f221" y="f222"/>
                    <a:pt x="f96" y="f214"/>
                    <a:pt x="f223" y="f222"/>
                  </a:cubicBezTo>
                  <a:cubicBezTo>
                    <a:pt x="f99" y="f211"/>
                    <a:pt x="f224" y="f225"/>
                    <a:pt x="f226" y="f204"/>
                  </a:cubicBezTo>
                  <a:cubicBezTo>
                    <a:pt x="f227" y="f218"/>
                    <a:pt x="f228" y="f229"/>
                    <a:pt x="f230" y="f214"/>
                  </a:cubicBezTo>
                  <a:cubicBezTo>
                    <a:pt x="f231" y="f206"/>
                    <a:pt x="f150" y="f21"/>
                    <a:pt x="f232" y="f229"/>
                  </a:cubicBezTo>
                  <a:cubicBezTo>
                    <a:pt x="f138" y="f214"/>
                    <a:pt x="f145" y="f229"/>
                    <a:pt x="f140" y="f229"/>
                  </a:cubicBezTo>
                  <a:cubicBezTo>
                    <a:pt x="f233" y="f234"/>
                    <a:pt x="f235" y="f19"/>
                    <a:pt x="f236" y="f237"/>
                  </a:cubicBezTo>
                  <a:cubicBezTo>
                    <a:pt x="f238" y="f18"/>
                    <a:pt x="f18" y="f208"/>
                    <a:pt x="f234" y="f239"/>
                  </a:cubicBezTo>
                  <a:cubicBezTo>
                    <a:pt x="f237" y="f240"/>
                    <a:pt x="f234" y="f241"/>
                    <a:pt x="f234" y="f242"/>
                  </a:cubicBezTo>
                  <a:cubicBezTo>
                    <a:pt x="f243" y="f31"/>
                    <a:pt x="f244" y="f245"/>
                    <a:pt x="f234" y="f198"/>
                  </a:cubicBezTo>
                  <a:cubicBezTo>
                    <a:pt x="f214" y="f193"/>
                    <a:pt x="f21" y="f246"/>
                    <a:pt x="f247" y="f248"/>
                  </a:cubicBezTo>
                  <a:cubicBezTo>
                    <a:pt x="f10" y="f249"/>
                    <a:pt x="f250" y="f251"/>
                    <a:pt x="f252" y="f253"/>
                  </a:cubicBezTo>
                  <a:cubicBezTo>
                    <a:pt x="f254" y="f255"/>
                    <a:pt x="f256" y="f179"/>
                    <a:pt x="f257" y="f175"/>
                  </a:cubicBezTo>
                  <a:cubicBezTo>
                    <a:pt x="f258" y="f259"/>
                    <a:pt x="f21" y="f260"/>
                    <a:pt x="f261" y="f36"/>
                  </a:cubicBezTo>
                  <a:cubicBezTo>
                    <a:pt x="f214" y="f193"/>
                    <a:pt x="f229" y="f262"/>
                    <a:pt x="f202" y="f263"/>
                  </a:cubicBezTo>
                  <a:cubicBezTo>
                    <a:pt x="f264" y="f50"/>
                    <a:pt x="f21" y="f198"/>
                    <a:pt x="f19" y="f265"/>
                  </a:cubicBezTo>
                  <a:cubicBezTo>
                    <a:pt x="f234" y="f32"/>
                    <a:pt x="f234" y="f266"/>
                    <a:pt x="f234" y="f242"/>
                  </a:cubicBezTo>
                  <a:cubicBezTo>
                    <a:pt x="f229" y="f267"/>
                    <a:pt x="f229" y="f268"/>
                    <a:pt x="f18" y="f211"/>
                  </a:cubicBezTo>
                  <a:cubicBezTo>
                    <a:pt x="f243" y="f204"/>
                    <a:pt x="f269" y="f229"/>
                    <a:pt x="f270" y="f271"/>
                  </a:cubicBezTo>
                  <a:cubicBezTo>
                    <a:pt x="f243" y="f18"/>
                    <a:pt x="f272" y="f272"/>
                    <a:pt x="f273" y="f272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199" y="f280"/>
                    <a:pt x="f281" y="f282"/>
                    <a:pt x="f239" y="f283"/>
                  </a:cubicBezTo>
                  <a:cubicBezTo>
                    <a:pt x="f284" y="f285"/>
                    <a:pt x="f286" y="f287"/>
                    <a:pt x="f288" y="f289"/>
                  </a:cubicBezTo>
                  <a:cubicBezTo>
                    <a:pt x="f241" y="f290"/>
                    <a:pt x="f291" y="f283"/>
                    <a:pt x="f291" y="f292"/>
                  </a:cubicBezTo>
                  <a:cubicBezTo>
                    <a:pt x="f291" y="f293"/>
                    <a:pt x="f241" y="f272"/>
                    <a:pt x="f288" y="f216"/>
                  </a:cubicBezTo>
                  <a:cubicBezTo>
                    <a:pt x="f294" y="f274"/>
                    <a:pt x="f294" y="f261"/>
                    <a:pt x="f295" y="f261"/>
                  </a:cubicBezTo>
                  <a:cubicBezTo>
                    <a:pt x="f296" y="f297"/>
                    <a:pt x="f193" y="f297"/>
                    <a:pt x="f298" y="f261"/>
                  </a:cubicBezTo>
                  <a:cubicBezTo>
                    <a:pt x="f260" y="f261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4" y="f307"/>
                  </a:cubicBezTo>
                  <a:cubicBezTo>
                    <a:pt x="f31" y="f62"/>
                    <a:pt x="f267" y="f98"/>
                    <a:pt x="f274" y="f84"/>
                  </a:cubicBezTo>
                  <a:cubicBezTo>
                    <a:pt x="f264" y="f308"/>
                    <a:pt x="f309" y="f310"/>
                    <a:pt x="f12" y="f311"/>
                  </a:cubicBezTo>
                  <a:cubicBezTo>
                    <a:pt x="f312" y="f313"/>
                    <a:pt x="f10" y="f314"/>
                    <a:pt x="f315" y="f316"/>
                  </a:cubicBezTo>
                  <a:cubicBezTo>
                    <a:pt x="f287" y="f317"/>
                    <a:pt x="f318" y="f319"/>
                    <a:pt x="f320" y="f321"/>
                  </a:cubicBezTo>
                  <a:cubicBezTo>
                    <a:pt x="f154" y="f322"/>
                    <a:pt x="f323" y="f8"/>
                    <a:pt x="f324" y="f325"/>
                  </a:cubicBezTo>
                  <a:cubicBezTo>
                    <a:pt x="f326" y="f327"/>
                    <a:pt x="f328" y="f329"/>
                    <a:pt x="f330" y="f331"/>
                  </a:cubicBezTo>
                  <a:cubicBezTo>
                    <a:pt x="f332" y="f333"/>
                    <a:pt x="f334" y="f335"/>
                    <a:pt x="f336" y="f337"/>
                  </a:cubicBezTo>
                  <a:cubicBezTo>
                    <a:pt x="f338" y="f339"/>
                    <a:pt x="f340" y="f341"/>
                    <a:pt x="f342" y="f343"/>
                  </a:cubicBezTo>
                  <a:cubicBezTo>
                    <a:pt x="f344" y="f82"/>
                    <a:pt x="f345" y="f129"/>
                    <a:pt x="f346" y="f255"/>
                  </a:cubicBezTo>
                  <a:cubicBezTo>
                    <a:pt x="f347" y="f299"/>
                    <a:pt x="f348" y="f349"/>
                    <a:pt x="f350" y="f50"/>
                  </a:cubicBezTo>
                  <a:cubicBezTo>
                    <a:pt x="f351" y="f245"/>
                    <a:pt x="f352" y="f242"/>
                    <a:pt x="f353" y="f288"/>
                  </a:cubicBezTo>
                  <a:cubicBezTo>
                    <a:pt x="f354" y="f355"/>
                    <a:pt x="f356" y="f357"/>
                    <a:pt x="f351" y="f268"/>
                  </a:cubicBezTo>
                  <a:cubicBezTo>
                    <a:pt x="f358" y="f359"/>
                    <a:pt x="f360" y="f359"/>
                    <a:pt x="f361" y="f276"/>
                  </a:cubicBezTo>
                  <a:cubicBezTo>
                    <a:pt x="f362" y="f276"/>
                    <a:pt x="f363" y="f276"/>
                    <a:pt x="f364" y="f365"/>
                  </a:cubicBezTo>
                  <a:cubicBezTo>
                    <a:pt x="f366" y="f209"/>
                    <a:pt x="f367" y="f368"/>
                    <a:pt x="f369" y="f370"/>
                  </a:cubicBezTo>
                  <a:cubicBezTo>
                    <a:pt x="f371" y="f284"/>
                    <a:pt x="f372" y="f373"/>
                    <a:pt x="f374" y="f375"/>
                  </a:cubicBezTo>
                  <a:cubicBezTo>
                    <a:pt x="f374" y="f376"/>
                    <a:pt x="f377" y="f264"/>
                    <a:pt x="f366" y="f378"/>
                  </a:cubicBezTo>
                  <a:cubicBezTo>
                    <a:pt x="f379" y="f380"/>
                    <a:pt x="f381" y="f229"/>
                    <a:pt x="f382" y="f208"/>
                  </a:cubicBezTo>
                  <a:cubicBezTo>
                    <a:pt x="f383" y="f268"/>
                    <a:pt x="f384" y="f276"/>
                    <a:pt x="f385" y="f273"/>
                  </a:cubicBezTo>
                  <a:cubicBezTo>
                    <a:pt x="f356" y="f386"/>
                    <a:pt x="f387" y="f315"/>
                    <a:pt x="f388" y="f389"/>
                  </a:cubicBezTo>
                  <a:cubicBezTo>
                    <a:pt x="f390" y="f391"/>
                    <a:pt x="f392" y="f393"/>
                    <a:pt x="f394" y="f395"/>
                  </a:cubicBezTo>
                  <a:cubicBezTo>
                    <a:pt x="f396" y="f397"/>
                    <a:pt x="f398" y="f399"/>
                    <a:pt x="f400" y="f401"/>
                  </a:cubicBezTo>
                  <a:cubicBezTo>
                    <a:pt x="f402" y="f227"/>
                    <a:pt x="f403" y="f404"/>
                    <a:pt x="f405" y="f406"/>
                  </a:cubicBezTo>
                  <a:cubicBezTo>
                    <a:pt x="f6" y="f103"/>
                    <a:pt x="f407" y="f220"/>
                    <a:pt x="f408" y="f409"/>
                  </a:cubicBezTo>
                  <a:cubicBezTo>
                    <a:pt x="f410" y="f87"/>
                    <a:pt x="f411" y="f85"/>
                    <a:pt x="f405" y="f85"/>
                  </a:cubicBezTo>
                  <a:cubicBezTo>
                    <a:pt x="f412" y="f85"/>
                    <a:pt x="f413" y="f87"/>
                    <a:pt x="f414" y="f409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422"/>
                    <a:pt x="f423" y="f105"/>
                    <a:pt x="f424" y="f118"/>
                  </a:cubicBezTo>
                  <a:cubicBezTo>
                    <a:pt x="f425" y="f426"/>
                    <a:pt x="f427" y="f105"/>
                    <a:pt x="f428" y="f429"/>
                  </a:cubicBezTo>
                  <a:cubicBezTo>
                    <a:pt x="f430" y="f431"/>
                    <a:pt x="f432" y="f164"/>
                    <a:pt x="f433" y="f434"/>
                  </a:cubicBezTo>
                  <a:cubicBezTo>
                    <a:pt x="f435" y="f436"/>
                    <a:pt x="f437" y="f438"/>
                    <a:pt x="f439" y="f434"/>
                  </a:cubicBezTo>
                  <a:cubicBezTo>
                    <a:pt x="f440" y="f441"/>
                    <a:pt x="f442" y="f441"/>
                    <a:pt x="f443" y="f219"/>
                  </a:cubicBezTo>
                  <a:cubicBezTo>
                    <a:pt x="f394" y="f434"/>
                    <a:pt x="f444" y="f165"/>
                    <a:pt x="f445" y="f217"/>
                  </a:cubicBezTo>
                  <a:cubicBezTo>
                    <a:pt x="f446" y="f170"/>
                    <a:pt x="f447" y="f94"/>
                    <a:pt x="f448" y="f449"/>
                  </a:cubicBezTo>
                  <a:cubicBezTo>
                    <a:pt x="f390" y="f221"/>
                    <a:pt x="f390" y="f96"/>
                    <a:pt x="f450" y="f451"/>
                  </a:cubicBezTo>
                  <a:cubicBezTo>
                    <a:pt x="f452" y="f453"/>
                    <a:pt x="f353" y="f434"/>
                    <a:pt x="f454" y="f165"/>
                  </a:cubicBezTo>
                  <a:cubicBezTo>
                    <a:pt x="f455" y="f438"/>
                    <a:pt x="f452" y="f456"/>
                    <a:pt x="f457" y="f458"/>
                  </a:cubicBezTo>
                  <a:cubicBezTo>
                    <a:pt x="f459" y="f460"/>
                    <a:pt x="f360" y="f461"/>
                    <a:pt x="f462" y="f55"/>
                  </a:cubicBezTo>
                  <a:cubicBezTo>
                    <a:pt x="f463" y="f17"/>
                    <a:pt x="f464" y="f465"/>
                    <a:pt x="f360" y="f466"/>
                  </a:cubicBezTo>
                  <a:cubicBezTo>
                    <a:pt x="f467" y="f468"/>
                    <a:pt x="f469" y="f340"/>
                    <a:pt x="f459" y="f470"/>
                  </a:cubicBezTo>
                  <a:cubicBezTo>
                    <a:pt x="f471" y="f35"/>
                    <a:pt x="f472" y="f473"/>
                    <a:pt x="f474" y="f372"/>
                  </a:cubicBezTo>
                  <a:cubicBezTo>
                    <a:pt x="f475" y="f476"/>
                    <a:pt x="f374" y="f477"/>
                    <a:pt x="f192" y="f478"/>
                  </a:cubicBezTo>
                  <a:cubicBezTo>
                    <a:pt x="f479" y="f480"/>
                    <a:pt x="f481" y="f482"/>
                    <a:pt x="f483" y="f484"/>
                  </a:cubicBezTo>
                  <a:cubicBezTo>
                    <a:pt x="f186" y="f485"/>
                    <a:pt x="f486" y="f487"/>
                    <a:pt x="f2" y="f464"/>
                  </a:cubicBezTo>
                  <a:cubicBezTo>
                    <a:pt x="f59" y="f488"/>
                    <a:pt x="f203" y="f383"/>
                    <a:pt x="f489" y="f467"/>
                  </a:cubicBezTo>
                  <a:cubicBezTo>
                    <a:pt x="f490" y="f469"/>
                    <a:pt x="f490" y="f474"/>
                    <a:pt x="f490" y="f491"/>
                  </a:cubicBezTo>
                  <a:cubicBezTo>
                    <a:pt x="f328" y="f492"/>
                    <a:pt x="f493" y="f494"/>
                    <a:pt x="f78" y="f495"/>
                  </a:cubicBezTo>
                  <a:cubicBezTo>
                    <a:pt x="f409" y="f45"/>
                    <a:pt x="f496" y="f43"/>
                    <a:pt x="f449" y="f473"/>
                  </a:cubicBezTo>
                  <a:cubicBezTo>
                    <a:pt x="f434" y="f473"/>
                    <a:pt x="f167" y="f45"/>
                    <a:pt x="f497" y="f473"/>
                  </a:cubicBezTo>
                  <a:cubicBezTo>
                    <a:pt x="f496" y="f473"/>
                    <a:pt x="f498" y="f473"/>
                    <a:pt x="f436" y="f499"/>
                  </a:cubicBezTo>
                  <a:cubicBezTo>
                    <a:pt x="f436" y="f49"/>
                    <a:pt x="f170" y="f495"/>
                    <a:pt x="f94" y="f500"/>
                  </a:cubicBezTo>
                  <a:cubicBezTo>
                    <a:pt x="f97" y="f367"/>
                    <a:pt x="f103" y="f501"/>
                    <a:pt x="f502" y="f459"/>
                  </a:cubicBezTo>
                  <a:cubicBezTo>
                    <a:pt x="f503" y="f356"/>
                    <a:pt x="f504" y="f505"/>
                    <a:pt x="f158" y="f506"/>
                  </a:cubicBezTo>
                  <a:cubicBezTo>
                    <a:pt x="f401" y="f507"/>
                    <a:pt x="f154" y="f421"/>
                    <a:pt x="f508" y="f509"/>
                  </a:cubicBezTo>
                  <a:cubicBezTo>
                    <a:pt x="f510" y="f410"/>
                    <a:pt x="f511" y="f512"/>
                    <a:pt x="f132" y="f513"/>
                  </a:cubicBezTo>
                  <a:cubicBezTo>
                    <a:pt x="f232" y="f407"/>
                    <a:pt x="f393" y="f6"/>
                    <a:pt x="f514" y="f512"/>
                  </a:cubicBezTo>
                  <a:cubicBezTo>
                    <a:pt x="f257" y="f410"/>
                    <a:pt x="f515" y="f405"/>
                    <a:pt x="f516" y="f413"/>
                  </a:cubicBezTo>
                  <a:cubicBezTo>
                    <a:pt x="f140" y="f402"/>
                    <a:pt x="f149" y="f517"/>
                    <a:pt x="f518" y="f430"/>
                  </a:cubicBezTo>
                  <a:cubicBezTo>
                    <a:pt x="f519" y="f520"/>
                    <a:pt x="f521" y="f522"/>
                    <a:pt x="f523" y="f524"/>
                  </a:cubicBezTo>
                  <a:cubicBezTo>
                    <a:pt x="f525" y="f526"/>
                    <a:pt x="f158" y="f527"/>
                    <a:pt x="f227" y="f452"/>
                  </a:cubicBezTo>
                  <a:cubicBezTo>
                    <a:pt x="f528" y="f529"/>
                    <a:pt x="f153" y="f526"/>
                    <a:pt x="f510" y="f530"/>
                  </a:cubicBezTo>
                  <a:cubicBezTo>
                    <a:pt x="f531" y="f532"/>
                    <a:pt x="f16" y="f533"/>
                    <a:pt x="f534" y="f535"/>
                  </a:cubicBezTo>
                  <a:cubicBezTo>
                    <a:pt x="f536" y="f537"/>
                    <a:pt x="f538" y="f358"/>
                    <a:pt x="f177" y="f539"/>
                  </a:cubicBezTo>
                  <a:cubicBezTo>
                    <a:pt x="f7" y="f53"/>
                    <a:pt x="f307" y="f61"/>
                    <a:pt x="f185" y="f540"/>
                  </a:cubicBezTo>
                  <a:cubicBezTo>
                    <a:pt x="f541" y="f170"/>
                    <a:pt x="f251" y="f542"/>
                    <a:pt x="f543" y="f220"/>
                  </a:cubicBezTo>
                  <a:cubicBezTo>
                    <a:pt x="f544" y="f422"/>
                    <a:pt x="f545" y="f546"/>
                    <a:pt x="f547" y="f548"/>
                  </a:cubicBezTo>
                  <a:cubicBezTo>
                    <a:pt x="f547" y="f549"/>
                    <a:pt x="f303" y="f163"/>
                    <a:pt x="f550" y="f551"/>
                  </a:cubicBezTo>
                  <a:cubicBezTo>
                    <a:pt x="f552" y="f553"/>
                    <a:pt x="f538" y="f554"/>
                    <a:pt x="f555" y="f178"/>
                  </a:cubicBezTo>
                  <a:cubicBezTo>
                    <a:pt x="f556" y="f468"/>
                    <a:pt x="f306" y="f557"/>
                    <a:pt x="f298" y="f363"/>
                  </a:cubicBezTo>
                  <a:cubicBezTo>
                    <a:pt x="f558" y="f484"/>
                    <a:pt x="f44" y="f467"/>
                    <a:pt x="f559" y="f384"/>
                  </a:cubicBezTo>
                  <a:cubicBezTo>
                    <a:pt x="f263" y="f560"/>
                    <a:pt x="f561" y="f562"/>
                    <a:pt x="f563" y="f564"/>
                  </a:cubicBezTo>
                  <a:cubicBezTo>
                    <a:pt x="f565" y="f566"/>
                    <a:pt x="f567" y="f350"/>
                    <a:pt x="f245" y="f385"/>
                  </a:cubicBezTo>
                  <a:cubicBezTo>
                    <a:pt x="f278" y="f568"/>
                    <a:pt x="f272" y="f447"/>
                    <a:pt x="f569" y="f390"/>
                  </a:cubicBezTo>
                  <a:cubicBezTo>
                    <a:pt x="f570" y="f571"/>
                    <a:pt x="f572" y="f356"/>
                    <a:pt x="f153" y="f560"/>
                  </a:cubicBezTo>
                  <a:cubicBezTo>
                    <a:pt x="f157" y="f573"/>
                    <a:pt x="f404" y="f574"/>
                    <a:pt x="f118" y="f363"/>
                  </a:cubicBezTo>
                  <a:cubicBezTo>
                    <a:pt x="f426" y="f575"/>
                    <a:pt x="f110" y="f576"/>
                    <a:pt x="f577" y="f578"/>
                  </a:cubicBezTo>
                  <a:cubicBezTo>
                    <a:pt x="f549" y="f499"/>
                    <a:pt x="f431" y="f41"/>
                    <a:pt x="f422" y="f579"/>
                  </a:cubicBezTo>
                  <a:cubicBezTo>
                    <a:pt x="f163" y="f35"/>
                    <a:pt x="f431" y="f580"/>
                    <a:pt x="f581" y="f582"/>
                  </a:cubicBezTo>
                  <a:cubicBezTo>
                    <a:pt x="f215" y="f20"/>
                    <a:pt x="f409" y="f332"/>
                    <a:pt x="f583" y="f584"/>
                  </a:cubicBezTo>
                  <a:cubicBezTo>
                    <a:pt x="f489" y="f585"/>
                    <a:pt x="f334" y="f540"/>
                    <a:pt x="f17" y="f418"/>
                  </a:cubicBezTo>
                  <a:cubicBezTo>
                    <a:pt x="f586" y="f587"/>
                    <a:pt x="f588" y="f164"/>
                    <a:pt x="f190" y="f551"/>
                  </a:cubicBezTo>
                  <a:cubicBezTo>
                    <a:pt x="f589" y="f590"/>
                    <a:pt x="f591" y="f99"/>
                    <a:pt x="f592" y="f593"/>
                  </a:cubicBezTo>
                  <a:cubicBezTo>
                    <a:pt x="f594" y="f595"/>
                    <a:pt x="f596" y="f502"/>
                    <a:pt x="f597" y="f598"/>
                  </a:cubicBezTo>
                  <a:cubicBezTo>
                    <a:pt x="f599" y="f115"/>
                    <a:pt x="f600" y="f107"/>
                    <a:pt x="f600" y="f601"/>
                  </a:cubicBezTo>
                  <a:cubicBezTo>
                    <a:pt x="f602" y="f551"/>
                    <a:pt x="f364" y="f434"/>
                    <a:pt x="f603" y="f604"/>
                  </a:cubicBezTo>
                  <a:cubicBezTo>
                    <a:pt x="f605" y="f87"/>
                    <a:pt x="f606" y="f69"/>
                    <a:pt x="f467" y="f78"/>
                  </a:cubicBezTo>
                  <a:cubicBezTo>
                    <a:pt x="f469" y="f607"/>
                    <a:pt x="f608" y="f607"/>
                    <a:pt x="f608" y="f458"/>
                  </a:cubicBezTo>
                  <a:cubicBezTo>
                    <a:pt x="f608" y="f609"/>
                    <a:pt x="f573" y="f610"/>
                    <a:pt x="f345" y="f611"/>
                  </a:cubicBezTo>
                  <a:cubicBezTo>
                    <a:pt x="f488" y="f611"/>
                    <a:pt x="f491" y="f612"/>
                    <a:pt x="f383" y="f613"/>
                  </a:cubicBezTo>
                  <a:cubicBezTo>
                    <a:pt x="f469" y="f613"/>
                    <a:pt x="f346" y="f609"/>
                    <a:pt x="f347" y="f207"/>
                  </a:cubicBezTo>
                  <a:cubicBezTo>
                    <a:pt x="f614" y="f607"/>
                    <a:pt x="f562" y="f585"/>
                    <a:pt x="f615" y="f83"/>
                  </a:cubicBezTo>
                  <a:cubicBezTo>
                    <a:pt x="f614" y="f85"/>
                    <a:pt x="f384" y="f85"/>
                    <a:pt x="f3" y="f324"/>
                  </a:cubicBezTo>
                  <a:cubicBezTo>
                    <a:pt x="f616" y="f74"/>
                    <a:pt x="f474" y="f324"/>
                    <a:pt x="f383" y="f617"/>
                  </a:cubicBezTo>
                  <a:cubicBezTo>
                    <a:pt x="f462" y="f553"/>
                    <a:pt x="f383" y="f498"/>
                    <a:pt x="f345" y="f418"/>
                  </a:cubicBezTo>
                  <a:cubicBezTo>
                    <a:pt x="f618" y="f215"/>
                    <a:pt x="f487" y="f497"/>
                    <a:pt x="f574" y="f170"/>
                  </a:cubicBezTo>
                  <a:cubicBezTo>
                    <a:pt x="f480" y="f438"/>
                    <a:pt x="f362" y="f436"/>
                    <a:pt x="f362" y="f418"/>
                  </a:cubicBezTo>
                  <a:cubicBezTo>
                    <a:pt x="f619" y="f96"/>
                    <a:pt x="f478" y="f620"/>
                    <a:pt x="f621" y="f622"/>
                  </a:cubicBezTo>
                  <a:cubicBezTo>
                    <a:pt x="f623" y="f426"/>
                    <a:pt x="f606" y="f624"/>
                    <a:pt x="f462" y="f503"/>
                  </a:cubicBezTo>
                  <a:cubicBezTo>
                    <a:pt x="f482" y="f625"/>
                    <a:pt x="f478" y="f626"/>
                    <a:pt x="f475" y="f627"/>
                  </a:cubicBezTo>
                  <a:cubicBezTo>
                    <a:pt x="f628" y="f629"/>
                    <a:pt x="f381" y="f624"/>
                    <a:pt x="f575" y="f503"/>
                  </a:cubicBezTo>
                  <a:cubicBezTo>
                    <a:pt x="f575" y="f630"/>
                    <a:pt x="f597" y="f404"/>
                    <a:pt x="f628" y="f226"/>
                  </a:cubicBezTo>
                  <a:cubicBezTo>
                    <a:pt x="f589" y="f626"/>
                    <a:pt x="f588" y="f115"/>
                    <a:pt x="f15" y="f429"/>
                  </a:cubicBezTo>
                  <a:cubicBezTo>
                    <a:pt x="f461" y="f631"/>
                    <a:pt x="f632" y="f213"/>
                    <a:pt x="f85" y="f612"/>
                  </a:cubicBezTo>
                  <a:cubicBezTo>
                    <a:pt x="f633" y="f63"/>
                    <a:pt x="f213" y="f328"/>
                    <a:pt x="f497" y="f461"/>
                  </a:cubicBezTo>
                  <a:cubicBezTo>
                    <a:pt x="f418" y="f176"/>
                    <a:pt x="f215" y="f634"/>
                    <a:pt x="f434" y="f178"/>
                  </a:cubicBezTo>
                  <a:cubicBezTo>
                    <a:pt x="f449" y="f2"/>
                    <a:pt x="f220" y="f59"/>
                    <a:pt x="f220" y="f635"/>
                  </a:cubicBezTo>
                  <a:cubicBezTo>
                    <a:pt x="f449" y="f61"/>
                    <a:pt x="f420" y="f636"/>
                    <a:pt x="f165" y="f637"/>
                  </a:cubicBezTo>
                  <a:cubicBezTo>
                    <a:pt x="f638" y="f498"/>
                    <a:pt x="f458" y="f101"/>
                    <a:pt x="f639" y="f640"/>
                  </a:cubicBezTo>
                  <a:cubicBezTo>
                    <a:pt x="f641" y="f642"/>
                    <a:pt x="f643" y="f228"/>
                    <a:pt x="f180" y="f230"/>
                  </a:cubicBezTo>
                  <a:cubicBezTo>
                    <a:pt x="f644" y="f645"/>
                    <a:pt x="f646" y="f647"/>
                    <a:pt x="f646" y="f508"/>
                  </a:cubicBezTo>
                  <a:cubicBezTo>
                    <a:pt x="f182" y="f648"/>
                    <a:pt x="f649" y="f650"/>
                    <a:pt x="f651" y="f652"/>
                  </a:cubicBezTo>
                  <a:cubicBezTo>
                    <a:pt x="f55" y="f653"/>
                    <a:pt x="f184" y="f516"/>
                    <a:pt x="f654" y="f516"/>
                  </a:cubicBezTo>
                  <a:cubicBezTo>
                    <a:pt x="f176" y="f320"/>
                    <a:pt x="f655" y="f656"/>
                    <a:pt x="f657" y="f658"/>
                  </a:cubicBezTo>
                  <a:cubicBezTo>
                    <a:pt x="f173" y="f658"/>
                    <a:pt x="f637" y="f656"/>
                    <a:pt x="f554" y="f570"/>
                  </a:cubicBezTo>
                  <a:cubicBezTo>
                    <a:pt x="f632" y="f659"/>
                    <a:pt x="f584" y="f531"/>
                    <a:pt x="f63" y="f254"/>
                  </a:cubicBezTo>
                  <a:cubicBezTo>
                    <a:pt x="f660" y="f661"/>
                    <a:pt x="f655" y="f662"/>
                    <a:pt x="f663" y="f287"/>
                  </a:cubicBezTo>
                  <a:cubicBezTo>
                    <a:pt x="f654" y="f279"/>
                    <a:pt x="f15" y="f279"/>
                    <a:pt x="f9" y="f10"/>
                  </a:cubicBezTo>
                  <a:cubicBezTo>
                    <a:pt x="f664" y="f665"/>
                    <a:pt x="f666" y="f667"/>
                    <a:pt x="f39" y="f318"/>
                  </a:cubicBezTo>
                  <a:cubicBezTo>
                    <a:pt x="f668" y="f669"/>
                    <a:pt x="f670" y="f252"/>
                    <a:pt x="f43" y="f671"/>
                  </a:cubicBezTo>
                  <a:cubicBezTo>
                    <a:pt x="f589" y="f672"/>
                    <a:pt x="f591" y="f672"/>
                    <a:pt x="f369" y="f257"/>
                  </a:cubicBezTo>
                  <a:cubicBezTo>
                    <a:pt x="f673" y="f653"/>
                    <a:pt x="f344" y="f393"/>
                    <a:pt x="f361" y="f140"/>
                  </a:cubicBezTo>
                  <a:cubicBezTo>
                    <a:pt x="f618" y="f674"/>
                    <a:pt x="f467" y="f140"/>
                    <a:pt x="f3" y="f653"/>
                  </a:cubicBezTo>
                  <a:cubicBezTo>
                    <a:pt x="f462" y="f675"/>
                    <a:pt x="f475" y="f669"/>
                    <a:pt x="f673" y="f290"/>
                  </a:cubicBezTo>
                  <a:cubicBezTo>
                    <a:pt x="f575" y="f676"/>
                    <a:pt x="f599" y="f669"/>
                    <a:pt x="f363" y="f677"/>
                  </a:cubicBezTo>
                  <a:cubicBezTo>
                    <a:pt x="f382" y="f531"/>
                    <a:pt x="f603" y="f257"/>
                    <a:pt x="f678" y="f320"/>
                  </a:cubicBezTo>
                  <a:cubicBezTo>
                    <a:pt x="f679" y="f653"/>
                    <a:pt x="f628" y="f658"/>
                    <a:pt x="f673" y="f233"/>
                  </a:cubicBezTo>
                  <a:cubicBezTo>
                    <a:pt x="f539" y="f680"/>
                    <a:pt x="f681" y="f665"/>
                    <a:pt x="f9" y="f10"/>
                  </a:cubicBezTo>
                  <a:close/>
                  <a:moveTo>
                    <a:pt x="f328" y="f682"/>
                  </a:moveTo>
                  <a:cubicBezTo>
                    <a:pt x="f683" y="f684"/>
                    <a:pt x="f685" y="f686"/>
                    <a:pt x="f685" y="f687"/>
                  </a:cubicBezTo>
                  <a:cubicBezTo>
                    <a:pt x="f635" y="f688"/>
                    <a:pt x="f635" y="f688"/>
                    <a:pt x="f584" y="f688"/>
                  </a:cubicBezTo>
                  <a:cubicBezTo>
                    <a:pt x="f632" y="f688"/>
                    <a:pt x="f612" y="f106"/>
                    <a:pt x="f611" y="f108"/>
                  </a:cubicBezTo>
                  <a:cubicBezTo>
                    <a:pt x="f609" y="f689"/>
                    <a:pt x="f612" y="f690"/>
                    <a:pt x="f554" y="f691"/>
                  </a:cubicBezTo>
                  <a:cubicBezTo>
                    <a:pt x="f692" y="f693"/>
                    <a:pt x="f694" y="f129"/>
                    <a:pt x="f2" y="f695"/>
                  </a:cubicBezTo>
                  <a:cubicBezTo>
                    <a:pt x="f184" y="f60"/>
                    <a:pt x="f696" y="f697"/>
                    <a:pt x="f9" y="f259"/>
                  </a:cubicBezTo>
                  <a:cubicBezTo>
                    <a:pt x="f698" y="f699"/>
                    <a:pt x="f49" y="f299"/>
                    <a:pt x="f377" y="f700"/>
                  </a:cubicBezTo>
                  <a:cubicBezTo>
                    <a:pt x="f592" y="f36"/>
                    <a:pt x="f379" y="f701"/>
                    <a:pt x="f673" y="f241"/>
                  </a:cubicBezTo>
                  <a:cubicBezTo>
                    <a:pt x="f597" y="f302"/>
                    <a:pt x="f364" y="f199"/>
                    <a:pt x="f477" y="f239"/>
                  </a:cubicBezTo>
                  <a:cubicBezTo>
                    <a:pt x="f605" y="f284"/>
                    <a:pt x="f485" y="f267"/>
                    <a:pt x="f618" y="f286"/>
                  </a:cubicBezTo>
                  <a:cubicBezTo>
                    <a:pt x="f467" y="f286"/>
                    <a:pt x="f702" y="f288"/>
                    <a:pt x="f345" y="f703"/>
                  </a:cubicBezTo>
                  <a:cubicBezTo>
                    <a:pt x="f487" y="f193"/>
                    <a:pt x="f605" y="f306"/>
                    <a:pt x="f599" y="f175"/>
                  </a:cubicBezTo>
                  <a:cubicBezTo>
                    <a:pt x="f381" y="f162"/>
                    <a:pt x="f372" y="f68"/>
                    <a:pt x="f704" y="f689"/>
                  </a:cubicBezTo>
                  <a:cubicBezTo>
                    <a:pt x="f664" y="f705"/>
                    <a:pt x="f13" y="f706"/>
                    <a:pt x="f707" y="f708"/>
                  </a:cubicBezTo>
                  <a:cubicBezTo>
                    <a:pt x="f59" y="f687"/>
                    <a:pt x="f59" y="f687"/>
                    <a:pt x="f330" y="f314"/>
                  </a:cubicBezTo>
                  <a:cubicBezTo>
                    <a:pt x="f635" y="f709"/>
                    <a:pt x="f635" y="f710"/>
                    <a:pt x="f328" y="f682"/>
                  </a:cubicBezTo>
                  <a:close/>
                  <a:moveTo>
                    <a:pt x="f711" y="f286"/>
                  </a:moveTo>
                  <a:cubicBezTo>
                    <a:pt x="f193" y="f712"/>
                    <a:pt x="f713" y="f355"/>
                    <a:pt x="f36" y="f355"/>
                  </a:cubicBezTo>
                  <a:cubicBezTo>
                    <a:pt x="f196" y="f278"/>
                    <a:pt x="f563" y="f278"/>
                    <a:pt x="f714" y="f278"/>
                  </a:cubicBezTo>
                  <a:cubicBezTo>
                    <a:pt x="f29" y="f25"/>
                    <a:pt x="f295" y="f281"/>
                    <a:pt x="f291" y="f294"/>
                  </a:cubicBezTo>
                  <a:cubicBezTo>
                    <a:pt x="f288" y="f714"/>
                    <a:pt x="f712" y="f263"/>
                    <a:pt x="f357" y="f715"/>
                  </a:cubicBezTo>
                  <a:cubicBezTo>
                    <a:pt x="f216" y="f716"/>
                    <a:pt x="f717" y="f718"/>
                    <a:pt x="f391" y="f171"/>
                  </a:cubicBezTo>
                  <a:cubicBezTo>
                    <a:pt x="f658" y="f152"/>
                    <a:pt x="f320" y="f120"/>
                    <a:pt x="f719" y="f720"/>
                  </a:cubicBezTo>
                  <a:cubicBezTo>
                    <a:pt x="f140" y="f721"/>
                    <a:pt x="f141" y="f722"/>
                    <a:pt x="f393" y="f90"/>
                  </a:cubicBezTo>
                  <a:cubicBezTo>
                    <a:pt x="f515" y="f723"/>
                    <a:pt x="f256" y="f112"/>
                    <a:pt x="f659" y="f724"/>
                  </a:cubicBezTo>
                  <a:cubicBezTo>
                    <a:pt x="f531" y="f725"/>
                    <a:pt x="f391" y="f108"/>
                    <a:pt x="f235" y="f725"/>
                  </a:cubicBezTo>
                  <a:cubicBezTo>
                    <a:pt x="f726" y="f73"/>
                    <a:pt x="f662" y="f727"/>
                    <a:pt x="f728" y="f729"/>
                  </a:cubicBezTo>
                  <a:cubicBezTo>
                    <a:pt x="f730" y="f731"/>
                    <a:pt x="f287" y="f732"/>
                    <a:pt x="f283" y="f688"/>
                  </a:cubicBezTo>
                  <a:cubicBezTo>
                    <a:pt x="f270" y="f724"/>
                    <a:pt x="f222" y="f116"/>
                    <a:pt x="f300" y="f733"/>
                  </a:cubicBezTo>
                  <a:cubicBezTo>
                    <a:pt x="f734" y="f177"/>
                    <a:pt x="f735" y="f736"/>
                    <a:pt x="f561" y="f737"/>
                  </a:cubicBezTo>
                  <a:cubicBezTo>
                    <a:pt x="f48" y="f48"/>
                    <a:pt x="f36" y="f714"/>
                    <a:pt x="f711" y="f286"/>
                  </a:cubicBezTo>
                  <a:close/>
                  <a:moveTo>
                    <a:pt x="f738" y="f101"/>
                  </a:moveTo>
                  <a:cubicBezTo>
                    <a:pt x="f739" y="f740"/>
                    <a:pt x="f446" y="f97"/>
                    <a:pt x="f741" y="f742"/>
                  </a:cubicBezTo>
                  <a:cubicBezTo>
                    <a:pt x="f392" y="f223"/>
                    <a:pt x="f392" y="f221"/>
                    <a:pt x="f537" y="f743"/>
                  </a:cubicBezTo>
                  <a:cubicBezTo>
                    <a:pt x="f744" y="f220"/>
                    <a:pt x="f745" y="f441"/>
                    <a:pt x="f530" y="f223"/>
                  </a:cubicBezTo>
                  <a:cubicBezTo>
                    <a:pt x="f746" y="f551"/>
                    <a:pt x="f440" y="f747"/>
                    <a:pt x="f748" y="f548"/>
                  </a:cubicBezTo>
                  <a:cubicBezTo>
                    <a:pt x="f535" y="f110"/>
                    <a:pt x="f535" y="f749"/>
                    <a:pt x="f750" y="f751"/>
                  </a:cubicBezTo>
                  <a:cubicBezTo>
                    <a:pt x="f440" y="f627"/>
                    <a:pt x="f752" y="f753"/>
                    <a:pt x="f746" y="f754"/>
                  </a:cubicBezTo>
                  <a:cubicBezTo>
                    <a:pt x="f755" y="f624"/>
                    <a:pt x="f738" y="f756"/>
                    <a:pt x="f738" y="f101"/>
                  </a:cubicBezTo>
                  <a:close/>
                  <a:moveTo>
                    <a:pt x="f743" y="f301"/>
                  </a:moveTo>
                  <a:cubicBezTo>
                    <a:pt x="f743" y="f544"/>
                    <a:pt x="f631" y="f187"/>
                    <a:pt x="f551" y="f757"/>
                  </a:cubicBezTo>
                  <a:cubicBezTo>
                    <a:pt x="f97" y="f181"/>
                    <a:pt x="f546" y="f758"/>
                    <a:pt x="f759" y="f56"/>
                  </a:cubicBezTo>
                  <a:cubicBezTo>
                    <a:pt x="f323" y="f181"/>
                    <a:pt x="f323" y="f183"/>
                    <a:pt x="f323" y="f187"/>
                  </a:cubicBezTo>
                  <a:cubicBezTo>
                    <a:pt x="f99" y="f556"/>
                    <a:pt x="f760" y="f552"/>
                    <a:pt x="f577" y="f761"/>
                  </a:cubicBezTo>
                  <a:cubicBezTo>
                    <a:pt x="f759" y="f303"/>
                    <a:pt x="f740" y="f246"/>
                    <a:pt x="f762" y="f246"/>
                  </a:cubicBezTo>
                  <a:cubicBezTo>
                    <a:pt x="f449" y="f246"/>
                    <a:pt x="f743" y="f763"/>
                    <a:pt x="f743" y="f301"/>
                  </a:cubicBezTo>
                  <a:close/>
                  <a:moveTo>
                    <a:pt x="f508" y="f764"/>
                  </a:moveTo>
                  <a:cubicBezTo>
                    <a:pt x="f765" y="f766"/>
                    <a:pt x="f767" y="f191"/>
                    <a:pt x="f153" y="f298"/>
                  </a:cubicBezTo>
                  <a:cubicBezTo>
                    <a:pt x="f768" y="f769"/>
                    <a:pt x="f770" y="f771"/>
                    <a:pt x="f528" y="f769"/>
                  </a:cubicBezTo>
                  <a:cubicBezTo>
                    <a:pt x="f228" y="f772"/>
                    <a:pt x="f642" y="f769"/>
                    <a:pt x="f773" y="f774"/>
                  </a:cubicBezTo>
                  <a:cubicBezTo>
                    <a:pt x="f773" y="f775"/>
                    <a:pt x="f123" y="f776"/>
                    <a:pt x="f401" y="f187"/>
                  </a:cubicBezTo>
                  <a:cubicBezTo>
                    <a:pt x="f154" y="f757"/>
                    <a:pt x="f777" y="f255"/>
                    <a:pt x="f521" y="f699"/>
                  </a:cubicBezTo>
                  <a:cubicBezTo>
                    <a:pt x="f767" y="f543"/>
                    <a:pt x="f765" y="f778"/>
                    <a:pt x="f508" y="f764"/>
                  </a:cubicBezTo>
                  <a:close/>
                  <a:moveTo>
                    <a:pt x="f426" y="f766"/>
                  </a:moveTo>
                  <a:cubicBezTo>
                    <a:pt x="f598" y="f736"/>
                    <a:pt x="f502" y="f543"/>
                    <a:pt x="f751" y="f185"/>
                  </a:cubicBezTo>
                  <a:cubicBezTo>
                    <a:pt x="f624" y="f183"/>
                    <a:pt x="f118" y="f56"/>
                    <a:pt x="f779" y="f181"/>
                  </a:cubicBezTo>
                  <a:cubicBezTo>
                    <a:pt x="f503" y="f780"/>
                    <a:pt x="f503" y="f185"/>
                    <a:pt x="f781" y="f541"/>
                  </a:cubicBezTo>
                  <a:cubicBezTo>
                    <a:pt x="f625" y="f782"/>
                    <a:pt x="f406" y="f299"/>
                    <a:pt x="f406" y="f763"/>
                  </a:cubicBezTo>
                  <a:cubicBezTo>
                    <a:pt x="f753" y="f536"/>
                    <a:pt x="f753" y="f783"/>
                    <a:pt x="f629" y="f784"/>
                  </a:cubicBezTo>
                  <a:cubicBezTo>
                    <a:pt x="f115" y="f784"/>
                    <a:pt x="f426" y="f550"/>
                    <a:pt x="f426" y="f766"/>
                  </a:cubicBezTo>
                  <a:close/>
                  <a:moveTo>
                    <a:pt x="f456" y="f775"/>
                  </a:moveTo>
                  <a:cubicBezTo>
                    <a:pt x="f456" y="f552"/>
                    <a:pt x="f456" y="f776"/>
                    <a:pt x="f212" y="f785"/>
                  </a:cubicBezTo>
                  <a:cubicBezTo>
                    <a:pt x="f633" y="f541"/>
                    <a:pt x="f604" y="f187"/>
                    <a:pt x="f436" y="f541"/>
                  </a:cubicBezTo>
                  <a:cubicBezTo>
                    <a:pt x="f497" y="f786"/>
                    <a:pt x="f94" y="f555"/>
                    <a:pt x="f496" y="f776"/>
                  </a:cubicBezTo>
                  <a:cubicBezTo>
                    <a:pt x="f170" y="f552"/>
                    <a:pt x="f498" y="f775"/>
                    <a:pt x="f170" y="f787"/>
                  </a:cubicBezTo>
                  <a:cubicBezTo>
                    <a:pt x="f496" y="f303"/>
                    <a:pt x="f416" y="f246"/>
                    <a:pt x="f633" y="f298"/>
                  </a:cubicBezTo>
                  <a:cubicBezTo>
                    <a:pt x="f456" y="f784"/>
                    <a:pt x="f788" y="f550"/>
                    <a:pt x="f456" y="f787"/>
                  </a:cubicBezTo>
                  <a:cubicBezTo>
                    <a:pt x="f456" y="f766"/>
                    <a:pt x="f456" y="f761"/>
                    <a:pt x="f456" y="f775"/>
                  </a:cubicBezTo>
                  <a:close/>
                  <a:moveTo>
                    <a:pt x="f627" y="f735"/>
                  </a:moveTo>
                  <a:cubicBezTo>
                    <a:pt x="f627" y="f31"/>
                    <a:pt x="f627" y="f242"/>
                    <a:pt x="f627" y="f291"/>
                  </a:cubicBezTo>
                  <a:cubicBezTo>
                    <a:pt x="f627" y="f288"/>
                    <a:pt x="f118" y="f284"/>
                    <a:pt x="f160" y="f284"/>
                  </a:cubicBezTo>
                  <a:cubicBezTo>
                    <a:pt x="f426" y="f267"/>
                    <a:pt x="f115" y="f288"/>
                    <a:pt x="f426" y="f291"/>
                  </a:cubicBezTo>
                  <a:cubicBezTo>
                    <a:pt x="f426" y="f32"/>
                    <a:pt x="f426" y="f34"/>
                    <a:pt x="f426" y="f789"/>
                  </a:cubicBezTo>
                  <a:cubicBezTo>
                    <a:pt x="f598" y="f44"/>
                    <a:pt x="f426" y="f737"/>
                    <a:pt x="f224" y="f42"/>
                  </a:cubicBezTo>
                  <a:cubicBezTo>
                    <a:pt x="f754" y="f790"/>
                    <a:pt x="f626" y="f193"/>
                    <a:pt x="f754" y="f46"/>
                  </a:cubicBezTo>
                  <a:cubicBezTo>
                    <a:pt x="f627" y="f48"/>
                    <a:pt x="f627" y="f791"/>
                    <a:pt x="f627" y="f735"/>
                  </a:cubicBezTo>
                  <a:close/>
                  <a:moveTo>
                    <a:pt x="f590" y="f50"/>
                  </a:moveTo>
                  <a:cubicBezTo>
                    <a:pt x="f590" y="f50"/>
                    <a:pt x="f590" y="f50"/>
                    <a:pt x="f590" y="f50"/>
                  </a:cubicBezTo>
                  <a:cubicBezTo>
                    <a:pt x="f590" y="f265"/>
                    <a:pt x="f590" y="f792"/>
                    <a:pt x="f590" y="f291"/>
                  </a:cubicBezTo>
                  <a:cubicBezTo>
                    <a:pt x="f590" y="f534"/>
                    <a:pt x="f97" y="f240"/>
                    <a:pt x="f793" y="f240"/>
                  </a:cubicBezTo>
                  <a:cubicBezTo>
                    <a:pt x="f742" y="f240"/>
                    <a:pt x="f451" y="f734"/>
                    <a:pt x="f451" y="f291"/>
                  </a:cubicBezTo>
                  <a:cubicBezTo>
                    <a:pt x="f451" y="f735"/>
                    <a:pt x="f451" y="f794"/>
                    <a:pt x="f451" y="f44"/>
                  </a:cubicBezTo>
                  <a:cubicBezTo>
                    <a:pt x="f451" y="f790"/>
                    <a:pt x="f762" y="f795"/>
                    <a:pt x="f581" y="f795"/>
                  </a:cubicBezTo>
                  <a:cubicBezTo>
                    <a:pt x="f163" y="f795"/>
                    <a:pt x="f590" y="f38"/>
                    <a:pt x="f590" y="f193"/>
                  </a:cubicBezTo>
                  <a:cubicBezTo>
                    <a:pt x="f546" y="f796"/>
                    <a:pt x="f590" y="f48"/>
                    <a:pt x="f590" y="f50"/>
                  </a:cubicBezTo>
                  <a:close/>
                  <a:moveTo>
                    <a:pt x="f531" y="f218"/>
                  </a:moveTo>
                  <a:cubicBezTo>
                    <a:pt x="f797" y="f208"/>
                    <a:pt x="f318" y="f209"/>
                    <a:pt x="f676" y="f23"/>
                  </a:cubicBezTo>
                  <a:cubicBezTo>
                    <a:pt x="f798" y="f218"/>
                    <a:pt x="f283" y="f209"/>
                    <a:pt x="f312" y="f368"/>
                  </a:cubicBezTo>
                  <a:cubicBezTo>
                    <a:pt x="f378" y="f25"/>
                    <a:pt x="f717" y="f240"/>
                    <a:pt x="f12" y="f29"/>
                  </a:cubicBezTo>
                  <a:cubicBezTo>
                    <a:pt x="f799" y="f32"/>
                    <a:pt x="f312" y="f701"/>
                    <a:pt x="f14" y="f50"/>
                  </a:cubicBezTo>
                  <a:cubicBezTo>
                    <a:pt x="f243" y="f711"/>
                    <a:pt x="f247" y="f191"/>
                    <a:pt x="f665" y="f800"/>
                  </a:cubicBezTo>
                  <a:cubicBezTo>
                    <a:pt x="f676" y="f775"/>
                    <a:pt x="f661" y="f552"/>
                    <a:pt x="f671" y="f776"/>
                  </a:cubicBezTo>
                  <a:cubicBezTo>
                    <a:pt x="f801" y="f249"/>
                    <a:pt x="f802" y="f299"/>
                    <a:pt x="f798" y="f775"/>
                  </a:cubicBezTo>
                  <a:cubicBezTo>
                    <a:pt x="f386" y="f787"/>
                    <a:pt x="f237" y="f803"/>
                    <a:pt x="f804" y="f296"/>
                  </a:cubicBezTo>
                  <a:cubicBezTo>
                    <a:pt x="f279" y="f701"/>
                    <a:pt x="f12" y="f714"/>
                    <a:pt x="f805" y="f29"/>
                  </a:cubicBezTo>
                  <a:cubicBezTo>
                    <a:pt x="f277" y="f239"/>
                    <a:pt x="f14" y="f23"/>
                    <a:pt x="f287" y="f218"/>
                  </a:cubicBezTo>
                  <a:cubicBezTo>
                    <a:pt x="f389" y="f204"/>
                    <a:pt x="f252" y="f218"/>
                    <a:pt x="f531" y="f218"/>
                  </a:cubicBezTo>
                  <a:close/>
                  <a:moveTo>
                    <a:pt x="f230" y="f806"/>
                  </a:moveTo>
                  <a:cubicBezTo>
                    <a:pt x="f523" y="f806"/>
                    <a:pt x="f523" y="f807"/>
                    <a:pt x="f528" y="f807"/>
                  </a:cubicBezTo>
                  <a:cubicBezTo>
                    <a:pt x="f808" y="f809"/>
                    <a:pt x="f525" y="f810"/>
                    <a:pt x="f525" y="f811"/>
                  </a:cubicBezTo>
                  <a:cubicBezTo>
                    <a:pt x="f125" y="f812"/>
                    <a:pt x="f227" y="f813"/>
                    <a:pt x="f404" y="f814"/>
                  </a:cubicBezTo>
                  <a:cubicBezTo>
                    <a:pt x="f593" y="f321"/>
                    <a:pt x="f223" y="f329"/>
                    <a:pt x="f540" y="f815"/>
                  </a:cubicBezTo>
                  <a:cubicBezTo>
                    <a:pt x="f409" y="f816"/>
                    <a:pt x="f456" y="f817"/>
                    <a:pt x="f83" y="f319"/>
                  </a:cubicBezTo>
                  <a:cubicBezTo>
                    <a:pt x="f83" y="f817"/>
                    <a:pt x="f83" y="f818"/>
                    <a:pt x="f83" y="f816"/>
                  </a:cubicBezTo>
                  <a:cubicBezTo>
                    <a:pt x="f740" y="f819"/>
                    <a:pt x="f125" y="f820"/>
                    <a:pt x="f719" y="f331"/>
                  </a:cubicBezTo>
                  <a:cubicBezTo>
                    <a:pt x="f652" y="f682"/>
                    <a:pt x="f138" y="f821"/>
                    <a:pt x="f232" y="f822"/>
                  </a:cubicBezTo>
                  <a:cubicBezTo>
                    <a:pt x="f518" y="f823"/>
                    <a:pt x="f510" y="f319"/>
                    <a:pt x="f777" y="f815"/>
                  </a:cubicBezTo>
                  <a:cubicBezTo>
                    <a:pt x="f645" y="f824"/>
                    <a:pt x="f230" y="f812"/>
                    <a:pt x="f528" y="f815"/>
                  </a:cubicBezTo>
                  <a:cubicBezTo>
                    <a:pt x="f525" y="f817"/>
                    <a:pt x="f808" y="f825"/>
                    <a:pt x="f528" y="f823"/>
                  </a:cubicBezTo>
                  <a:cubicBezTo>
                    <a:pt x="f523" y="f811"/>
                    <a:pt x="f523" y="f810"/>
                    <a:pt x="f230" y="f806"/>
                  </a:cubicBezTo>
                  <a:close/>
                  <a:moveTo>
                    <a:pt x="f707" y="f51"/>
                  </a:moveTo>
                  <a:cubicBezTo>
                    <a:pt x="f707" y="f42"/>
                    <a:pt x="f184" y="f44"/>
                    <a:pt x="f338" y="f44"/>
                  </a:cubicBezTo>
                  <a:cubicBezTo>
                    <a:pt x="f20" y="f44"/>
                    <a:pt x="f13" y="f790"/>
                    <a:pt x="f13" y="f40"/>
                  </a:cubicBezTo>
                  <a:cubicBezTo>
                    <a:pt x="f13" y="f784"/>
                    <a:pt x="f17" y="f545"/>
                    <a:pt x="f186" y="f545"/>
                  </a:cubicBezTo>
                  <a:cubicBezTo>
                    <a:pt x="f826" y="f545"/>
                    <a:pt x="f654" y="f303"/>
                    <a:pt x="f707" y="f51"/>
                  </a:cubicBezTo>
                  <a:close/>
                  <a:moveTo>
                    <a:pt x="f617" y="f198"/>
                  </a:moveTo>
                  <a:cubicBezTo>
                    <a:pt x="f617" y="f198"/>
                    <a:pt x="f409" y="f198"/>
                    <a:pt x="f409" y="f198"/>
                  </a:cubicBezTo>
                  <a:cubicBezTo>
                    <a:pt x="f409" y="f827"/>
                    <a:pt x="f409" y="f828"/>
                    <a:pt x="f409" y="f304"/>
                  </a:cubicBezTo>
                  <a:cubicBezTo>
                    <a:pt x="f409" y="f262"/>
                    <a:pt x="f212" y="f803"/>
                    <a:pt x="f91" y="f715"/>
                  </a:cubicBezTo>
                  <a:cubicBezTo>
                    <a:pt x="f93" y="f715"/>
                    <a:pt x="f438" y="f193"/>
                    <a:pt x="f438" y="f789"/>
                  </a:cubicBezTo>
                  <a:cubicBezTo>
                    <a:pt x="f436" y="f34"/>
                    <a:pt x="f436" y="f735"/>
                    <a:pt x="f438" y="f27"/>
                  </a:cubicBezTo>
                  <a:cubicBezTo>
                    <a:pt x="f438" y="f241"/>
                    <a:pt x="f93" y="f734"/>
                    <a:pt x="f91" y="f534"/>
                  </a:cubicBezTo>
                  <a:cubicBezTo>
                    <a:pt x="f409" y="f534"/>
                    <a:pt x="f617" y="f291"/>
                    <a:pt x="f617" y="f829"/>
                  </a:cubicBezTo>
                  <a:cubicBezTo>
                    <a:pt x="f617" y="f266"/>
                    <a:pt x="f617" y="f245"/>
                    <a:pt x="f617" y="f198"/>
                  </a:cubicBezTo>
                  <a:close/>
                  <a:moveTo>
                    <a:pt x="f493" y="f775"/>
                  </a:moveTo>
                  <a:cubicBezTo>
                    <a:pt x="f493" y="f778"/>
                    <a:pt x="f460" y="f830"/>
                    <a:pt x="f554" y="f556"/>
                  </a:cubicBezTo>
                  <a:cubicBezTo>
                    <a:pt x="f609" y="f556"/>
                    <a:pt x="f611" y="f778"/>
                    <a:pt x="f609" y="f831"/>
                  </a:cubicBezTo>
                  <a:cubicBezTo>
                    <a:pt x="f609" y="f301"/>
                    <a:pt x="f610" y="f545"/>
                    <a:pt x="f832" y="f550"/>
                  </a:cubicBezTo>
                  <a:cubicBezTo>
                    <a:pt x="f832" y="f298"/>
                    <a:pt x="f610" y="f547"/>
                    <a:pt x="f833" y="f51"/>
                  </a:cubicBezTo>
                  <a:cubicBezTo>
                    <a:pt x="f554" y="f772"/>
                    <a:pt x="f205" y="f51"/>
                    <a:pt x="f63" y="f303"/>
                  </a:cubicBezTo>
                  <a:cubicBezTo>
                    <a:pt x="f173" y="f834"/>
                    <a:pt x="f460" y="f761"/>
                    <a:pt x="f493" y="f775"/>
                  </a:cubicBezTo>
                  <a:close/>
                  <a:moveTo>
                    <a:pt x="f126" y="f296"/>
                  </a:moveTo>
                  <a:cubicBezTo>
                    <a:pt x="f126" y="f567"/>
                    <a:pt x="f126" y="f31"/>
                    <a:pt x="f230" y="f829"/>
                  </a:cubicBezTo>
                  <a:cubicBezTo>
                    <a:pt x="f230" y="f291"/>
                    <a:pt x="f808" y="f534"/>
                    <a:pt x="f124" y="f373"/>
                  </a:cubicBezTo>
                  <a:cubicBezTo>
                    <a:pt x="f159" y="f373"/>
                    <a:pt x="f123" y="f703"/>
                    <a:pt x="f123" y="f829"/>
                  </a:cubicBezTo>
                  <a:cubicBezTo>
                    <a:pt x="f835" y="f735"/>
                    <a:pt x="f835" y="f827"/>
                    <a:pt x="f159" y="f796"/>
                  </a:cubicBezTo>
                  <a:cubicBezTo>
                    <a:pt x="f159" y="f789"/>
                    <a:pt x="f157" y="f262"/>
                    <a:pt x="f525" y="f262"/>
                  </a:cubicBezTo>
                  <a:cubicBezTo>
                    <a:pt x="f528" y="f262"/>
                    <a:pt x="f154" y="f713"/>
                    <a:pt x="f154" y="f46"/>
                  </a:cubicBezTo>
                  <a:cubicBezTo>
                    <a:pt x="f126" y="f828"/>
                    <a:pt x="f126" y="f196"/>
                    <a:pt x="f126" y="f296"/>
                  </a:cubicBezTo>
                  <a:close/>
                  <a:moveTo>
                    <a:pt x="f395" y="f563"/>
                  </a:moveTo>
                  <a:cubicBezTo>
                    <a:pt x="f836" y="f714"/>
                    <a:pt x="f836" y="f242"/>
                    <a:pt x="f836" y="f734"/>
                  </a:cubicBezTo>
                  <a:cubicBezTo>
                    <a:pt x="f836" y="f294"/>
                    <a:pt x="f837" y="f239"/>
                    <a:pt x="f518" y="f239"/>
                  </a:cubicBezTo>
                  <a:cubicBezTo>
                    <a:pt x="f130" y="f239"/>
                    <a:pt x="f838" y="f286"/>
                    <a:pt x="f838" y="f734"/>
                  </a:cubicBezTo>
                  <a:cubicBezTo>
                    <a:pt x="f839" y="f840"/>
                    <a:pt x="f838" y="f701"/>
                    <a:pt x="f130" y="f263"/>
                  </a:cubicBezTo>
                  <a:cubicBezTo>
                    <a:pt x="f130" y="f48"/>
                    <a:pt x="f150" y="f841"/>
                    <a:pt x="f518" y="f841"/>
                  </a:cubicBezTo>
                  <a:cubicBezTo>
                    <a:pt x="f842" y="f843"/>
                    <a:pt x="f837" y="f559"/>
                    <a:pt x="f836" y="f263"/>
                  </a:cubicBezTo>
                  <a:cubicBezTo>
                    <a:pt x="f132" y="f827"/>
                    <a:pt x="f132" y="f296"/>
                    <a:pt x="f395" y="f563"/>
                  </a:cubicBezTo>
                  <a:close/>
                  <a:moveTo>
                    <a:pt x="f611" y="f50"/>
                  </a:moveTo>
                  <a:cubicBezTo>
                    <a:pt x="f611" y="f701"/>
                    <a:pt x="f609" y="f844"/>
                    <a:pt x="f612" y="f29"/>
                  </a:cubicBezTo>
                  <a:cubicBezTo>
                    <a:pt x="f613" y="f27"/>
                    <a:pt x="f583" y="f703"/>
                    <a:pt x="f554" y="f703"/>
                  </a:cubicBezTo>
                  <a:cubicBezTo>
                    <a:pt x="f845" y="f703"/>
                    <a:pt x="f205" y="f27"/>
                    <a:pt x="f205" y="f242"/>
                  </a:cubicBezTo>
                  <a:cubicBezTo>
                    <a:pt x="f584" y="f567"/>
                    <a:pt x="f63" y="f263"/>
                    <a:pt x="f637" y="f713"/>
                  </a:cubicBezTo>
                  <a:cubicBezTo>
                    <a:pt x="f846" y="f262"/>
                    <a:pt x="f632" y="f44"/>
                    <a:pt x="f847" y="f44"/>
                  </a:cubicBezTo>
                  <a:cubicBezTo>
                    <a:pt x="f612" y="f193"/>
                    <a:pt x="f611" y="f711"/>
                    <a:pt x="f611" y="f304"/>
                  </a:cubicBezTo>
                  <a:cubicBezTo>
                    <a:pt x="f609" y="f843"/>
                    <a:pt x="f611" y="f794"/>
                    <a:pt x="f611" y="f50"/>
                  </a:cubicBezTo>
                  <a:close/>
                  <a:moveTo>
                    <a:pt x="f61" y="f567"/>
                  </a:moveTo>
                  <a:cubicBezTo>
                    <a:pt x="f61" y="f265"/>
                    <a:pt x="f328" y="f265"/>
                    <a:pt x="f328" y="f265"/>
                  </a:cubicBezTo>
                  <a:cubicBezTo>
                    <a:pt x="f328" y="f844"/>
                    <a:pt x="f328" y="f375"/>
                    <a:pt x="f61" y="f703"/>
                  </a:cubicBezTo>
                  <a:cubicBezTo>
                    <a:pt x="f61" y="f373"/>
                    <a:pt x="f639" y="f734"/>
                    <a:pt x="f848" y="f734"/>
                  </a:cubicBezTo>
                  <a:cubicBezTo>
                    <a:pt x="f635" y="f734"/>
                    <a:pt x="f694" y="f373"/>
                    <a:pt x="f694" y="f703"/>
                  </a:cubicBezTo>
                  <a:cubicBezTo>
                    <a:pt x="f461" y="f844"/>
                    <a:pt x="f330" y="f849"/>
                    <a:pt x="f694" y="f559"/>
                  </a:cubicBezTo>
                  <a:cubicBezTo>
                    <a:pt x="f694" y="f843"/>
                    <a:pt x="f635" y="f36"/>
                    <a:pt x="f848" y="f36"/>
                  </a:cubicBezTo>
                  <a:cubicBezTo>
                    <a:pt x="f639" y="f36"/>
                    <a:pt x="f61" y="f843"/>
                    <a:pt x="f61" y="f559"/>
                  </a:cubicBezTo>
                  <a:cubicBezTo>
                    <a:pt x="f61" y="f827"/>
                    <a:pt x="f61" y="f849"/>
                    <a:pt x="f61" y="f567"/>
                  </a:cubicBezTo>
                  <a:close/>
                  <a:moveTo>
                    <a:pt x="f850" y="f29"/>
                  </a:moveTo>
                  <a:cubicBezTo>
                    <a:pt x="f850" y="f27"/>
                    <a:pt x="f851" y="f534"/>
                    <a:pt x="f677" y="f286"/>
                  </a:cubicBezTo>
                  <a:cubicBezTo>
                    <a:pt x="f391" y="f239"/>
                    <a:pt x="f852" y="f199"/>
                    <a:pt x="f672" y="f281"/>
                  </a:cubicBezTo>
                  <a:cubicBezTo>
                    <a:pt x="f257" y="f281"/>
                    <a:pt x="f515" y="f284"/>
                    <a:pt x="f515" y="f240"/>
                  </a:cubicBezTo>
                  <a:cubicBezTo>
                    <a:pt x="f515" y="f291"/>
                    <a:pt x="f515" y="f29"/>
                    <a:pt x="f257" y="f714"/>
                  </a:cubicBezTo>
                  <a:cubicBezTo>
                    <a:pt x="f257" y="f567"/>
                    <a:pt x="f515" y="f50"/>
                    <a:pt x="f531" y="f50"/>
                  </a:cubicBezTo>
                  <a:cubicBezTo>
                    <a:pt x="f853" y="f50"/>
                    <a:pt x="f850" y="f567"/>
                    <a:pt x="f850" y="f844"/>
                  </a:cubicBezTo>
                  <a:cubicBezTo>
                    <a:pt x="f850" y="f31"/>
                    <a:pt x="f850" y="f266"/>
                    <a:pt x="f850" y="f29"/>
                  </a:cubicBezTo>
                  <a:close/>
                  <a:moveTo>
                    <a:pt x="f649" y="f840"/>
                  </a:moveTo>
                  <a:cubicBezTo>
                    <a:pt x="f649" y="f840"/>
                    <a:pt x="f649" y="f840"/>
                    <a:pt x="f649" y="f840"/>
                  </a:cubicBezTo>
                  <a:cubicBezTo>
                    <a:pt x="f649" y="f242"/>
                    <a:pt x="f649" y="f295"/>
                    <a:pt x="f649" y="f241"/>
                  </a:cubicBezTo>
                  <a:cubicBezTo>
                    <a:pt x="f649" y="f734"/>
                    <a:pt x="f644" y="f294"/>
                    <a:pt x="f854" y="f294"/>
                  </a:cubicBezTo>
                  <a:cubicBezTo>
                    <a:pt x="f55" y="f286"/>
                    <a:pt x="f188" y="f288"/>
                    <a:pt x="f188" y="f373"/>
                  </a:cubicBezTo>
                  <a:cubicBezTo>
                    <a:pt x="f855" y="f375"/>
                    <a:pt x="f856" y="f735"/>
                    <a:pt x="f856" y="f296"/>
                  </a:cubicBezTo>
                  <a:cubicBezTo>
                    <a:pt x="f856" y="f34"/>
                    <a:pt x="f188" y="f263"/>
                    <a:pt x="f857" y="f794"/>
                  </a:cubicBezTo>
                  <a:cubicBezTo>
                    <a:pt x="f854" y="f794"/>
                    <a:pt x="f646" y="f34"/>
                    <a:pt x="f644" y="f296"/>
                  </a:cubicBezTo>
                  <a:cubicBezTo>
                    <a:pt x="f182" y="f565"/>
                    <a:pt x="f182" y="f32"/>
                    <a:pt x="f649" y="f840"/>
                  </a:cubicBezTo>
                  <a:close/>
                  <a:moveTo>
                    <a:pt x="f656" y="f737"/>
                  </a:moveTo>
                  <a:cubicBezTo>
                    <a:pt x="f656" y="f858"/>
                    <a:pt x="f656" y="f783"/>
                    <a:pt x="f658" y="f191"/>
                  </a:cubicBezTo>
                  <a:cubicBezTo>
                    <a:pt x="f658" y="f545"/>
                    <a:pt x="f257" y="f761"/>
                    <a:pt x="f531" y="f800"/>
                  </a:cubicBezTo>
                  <a:cubicBezTo>
                    <a:pt x="f851" y="f766"/>
                    <a:pt x="f850" y="f763"/>
                    <a:pt x="f851" y="f536"/>
                  </a:cubicBezTo>
                  <a:cubicBezTo>
                    <a:pt x="f254" y="f547"/>
                    <a:pt x="f852" y="f558"/>
                    <a:pt x="f852" y="f42"/>
                  </a:cubicBezTo>
                  <a:cubicBezTo>
                    <a:pt x="f852" y="f803"/>
                    <a:pt x="f852" y="f711"/>
                    <a:pt x="f233" y="f262"/>
                  </a:cubicBezTo>
                  <a:cubicBezTo>
                    <a:pt x="f658" y="f193"/>
                    <a:pt x="f514" y="f803"/>
                    <a:pt x="f656" y="f737"/>
                  </a:cubicBezTo>
                  <a:close/>
                  <a:moveTo>
                    <a:pt x="f132" y="f556"/>
                  </a:moveTo>
                  <a:cubicBezTo>
                    <a:pt x="f134" y="f248"/>
                    <a:pt x="f842" y="f191"/>
                    <a:pt x="f842" y="f859"/>
                  </a:cubicBezTo>
                  <a:cubicBezTo>
                    <a:pt x="f842" y="f700"/>
                    <a:pt x="f650" y="f795"/>
                    <a:pt x="f572" y="f305"/>
                  </a:cubicBezTo>
                  <a:cubicBezTo>
                    <a:pt x="f130" y="f305"/>
                    <a:pt x="f130" y="f700"/>
                    <a:pt x="f130" y="f771"/>
                  </a:cubicBezTo>
                  <a:cubicBezTo>
                    <a:pt x="f511" y="f860"/>
                    <a:pt x="f130" y="f831"/>
                    <a:pt x="f132" y="f556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2095768-B516-4D46-8771-583AE55F9E50}"/>
                </a:ext>
              </a:extLst>
            </p:cNvPr>
            <p:cNvSpPr/>
            <p:nvPr/>
          </p:nvSpPr>
          <p:spPr>
            <a:xfrm>
              <a:off x="1927975" y="829991"/>
              <a:ext cx="1745022" cy="17450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5"/>
                <a:gd name="f7" fmla="val 341"/>
                <a:gd name="f8" fmla="val 340"/>
                <a:gd name="f9" fmla="val 339"/>
                <a:gd name="f10" fmla="val 344"/>
                <a:gd name="f11" fmla="val 337"/>
                <a:gd name="f12" fmla="val 348"/>
                <a:gd name="f13" fmla="val 335"/>
                <a:gd name="f14" fmla="val 352"/>
                <a:gd name="f15" fmla="val 334"/>
                <a:gd name="f16" fmla="val 357"/>
                <a:gd name="f17" fmla="val 332"/>
                <a:gd name="f18" fmla="val 362"/>
                <a:gd name="f19" fmla="val 325"/>
                <a:gd name="f20" fmla="val 318"/>
                <a:gd name="f21" fmla="val 361"/>
                <a:gd name="f22" fmla="val 322"/>
                <a:gd name="f23" fmla="val 354"/>
                <a:gd name="f24" fmla="val 319"/>
                <a:gd name="f25" fmla="val 350"/>
                <a:gd name="f26" fmla="val 366"/>
                <a:gd name="f27" fmla="val 320"/>
                <a:gd name="f28" fmla="val 382"/>
                <a:gd name="f29" fmla="val 316"/>
                <a:gd name="f30" fmla="val 397"/>
                <a:gd name="f31" fmla="val 310"/>
                <a:gd name="f32" fmla="val 427"/>
                <a:gd name="f33" fmla="val 282"/>
                <a:gd name="f34" fmla="val 444"/>
                <a:gd name="f35" fmla="val 254"/>
                <a:gd name="f36" fmla="val 435"/>
                <a:gd name="f37" fmla="val 245"/>
                <a:gd name="f38" fmla="val 432"/>
                <a:gd name="f39" fmla="val 238"/>
                <a:gd name="f40" fmla="val 426"/>
                <a:gd name="f41" fmla="val 232"/>
                <a:gd name="f42" fmla="val 418"/>
                <a:gd name="f43" fmla="val 224"/>
                <a:gd name="f44" fmla="val 407"/>
                <a:gd name="f45" fmla="val 226"/>
                <a:gd name="f46" fmla="val 401"/>
                <a:gd name="f47" fmla="val 241"/>
                <a:gd name="f48" fmla="val 395"/>
                <a:gd name="f49" fmla="val 228"/>
                <a:gd name="f50" fmla="val 216"/>
                <a:gd name="f51" fmla="val 396"/>
                <a:gd name="f52" fmla="val 204"/>
                <a:gd name="f53" fmla="val 391"/>
                <a:gd name="f54" fmla="val 207"/>
                <a:gd name="f55" fmla="val 210"/>
                <a:gd name="f56" fmla="val 399"/>
                <a:gd name="f57" fmla="val 213"/>
                <a:gd name="f58" fmla="val 403"/>
                <a:gd name="f59" fmla="val 242"/>
                <a:gd name="f60" fmla="val 440"/>
                <a:gd name="f61" fmla="val 268"/>
                <a:gd name="f62" fmla="val 479"/>
                <a:gd name="f63" fmla="val 280"/>
                <a:gd name="f64" fmla="val 526"/>
                <a:gd name="f65" fmla="val 294"/>
                <a:gd name="f66" fmla="val 581"/>
                <a:gd name="f67" fmla="val 285"/>
                <a:gd name="f68" fmla="val 632"/>
                <a:gd name="f69" fmla="val 257"/>
                <a:gd name="f70" fmla="val 680"/>
                <a:gd name="f71" fmla="val 244"/>
                <a:gd name="f72" fmla="val 703"/>
                <a:gd name="f73" fmla="val 215"/>
                <a:gd name="f74" fmla="val 192"/>
                <a:gd name="f75" fmla="val 708"/>
                <a:gd name="f76" fmla="val 163"/>
                <a:gd name="f77" fmla="val 700"/>
                <a:gd name="f78" fmla="val 155"/>
                <a:gd name="f79" fmla="val 672"/>
                <a:gd name="f80" fmla="val 173"/>
                <a:gd name="f81" fmla="val 648"/>
                <a:gd name="f82" fmla="val 179"/>
                <a:gd name="f83" fmla="val 641"/>
                <a:gd name="f84" fmla="val 186"/>
                <a:gd name="f85" fmla="val 634"/>
                <a:gd name="f86" fmla="val 195"/>
                <a:gd name="f87" fmla="val 629"/>
                <a:gd name="f88" fmla="val 211"/>
                <a:gd name="f89" fmla="val 621"/>
                <a:gd name="f90" fmla="val 227"/>
                <a:gd name="f91" fmla="val 626"/>
                <a:gd name="f92" fmla="val 235"/>
                <a:gd name="f93" fmla="val 653"/>
                <a:gd name="f94" fmla="val 670"/>
                <a:gd name="f95" fmla="val 222"/>
                <a:gd name="f96" fmla="val 676"/>
                <a:gd name="f97" fmla="val 209"/>
                <a:gd name="f98" fmla="val 683"/>
                <a:gd name="f99" fmla="val 194"/>
                <a:gd name="f100" fmla="val 677"/>
                <a:gd name="f101" fmla="val 662"/>
                <a:gd name="f102" fmla="val 185"/>
                <a:gd name="f103" fmla="val 660"/>
                <a:gd name="f104" fmla="val 657"/>
                <a:gd name="f105" fmla="val 181"/>
                <a:gd name="f106" fmla="val 656"/>
                <a:gd name="f107" fmla="val 175"/>
                <a:gd name="f108" fmla="val 663"/>
                <a:gd name="f109" fmla="val 184"/>
                <a:gd name="f110" fmla="val 689"/>
                <a:gd name="f111" fmla="val 694"/>
                <a:gd name="f112" fmla="val 205"/>
                <a:gd name="f113" fmla="val 693"/>
                <a:gd name="f114" fmla="val 233"/>
                <a:gd name="f115" fmla="val 690"/>
                <a:gd name="f116" fmla="val 255"/>
                <a:gd name="f117" fmla="val 668"/>
                <a:gd name="f118" fmla="val 261"/>
                <a:gd name="f119" fmla="val 276"/>
                <a:gd name="f120" fmla="val 569"/>
                <a:gd name="f121" fmla="val 252"/>
                <a:gd name="f122" fmla="val 508"/>
                <a:gd name="f123" fmla="val 450"/>
                <a:gd name="f124" fmla="val 149"/>
                <a:gd name="f125" fmla="val 369"/>
                <a:gd name="f126" fmla="val 116"/>
                <a:gd name="f127" fmla="val 330"/>
                <a:gd name="f128" fmla="val 104"/>
                <a:gd name="f129" fmla="val 315"/>
                <a:gd name="f130" fmla="val 95"/>
                <a:gd name="f131" fmla="val 299"/>
                <a:gd name="f132" fmla="val 89"/>
                <a:gd name="f133" fmla="val 281"/>
                <a:gd name="f134" fmla="val 77"/>
                <a:gd name="f135" fmla="val 96"/>
                <a:gd name="f136" fmla="val 126"/>
                <a:gd name="f137" fmla="val 200"/>
                <a:gd name="f138" fmla="val 135"/>
                <a:gd name="f139" fmla="val 144"/>
                <a:gd name="f140" fmla="val 193"/>
                <a:gd name="f141" fmla="val 156"/>
                <a:gd name="f142" fmla="val 188"/>
                <a:gd name="f143" fmla="val 130"/>
                <a:gd name="f144" fmla="val 190"/>
                <a:gd name="f145" fmla="val 109"/>
                <a:gd name="f146" fmla="val 90"/>
                <a:gd name="f147" fmla="val 172"/>
                <a:gd name="f148" fmla="val 86"/>
                <a:gd name="f149" fmla="val 178"/>
                <a:gd name="f150" fmla="val 84"/>
                <a:gd name="f151" fmla="val 78"/>
                <a:gd name="f152" fmla="val 191"/>
                <a:gd name="f153" fmla="val 72"/>
                <a:gd name="f154" fmla="val 197"/>
                <a:gd name="f155" fmla="val 66"/>
                <a:gd name="f156" fmla="val 63"/>
                <a:gd name="f157" fmla="val 55"/>
                <a:gd name="f158" fmla="val 162"/>
                <a:gd name="f159" fmla="val 38"/>
                <a:gd name="f160" fmla="val 143"/>
                <a:gd name="f161" fmla="val 17"/>
                <a:gd name="f162" fmla="val 14"/>
                <a:gd name="f163" fmla="val 124"/>
                <a:gd name="f164" fmla="val 11"/>
                <a:gd name="f165" fmla="val 121"/>
                <a:gd name="f166" fmla="val 7"/>
                <a:gd name="f167" fmla="val 120"/>
                <a:gd name="f168" fmla="val 117"/>
                <a:gd name="f169" fmla="val 1"/>
                <a:gd name="f170" fmla="val 113"/>
                <a:gd name="f171" fmla="val 6"/>
                <a:gd name="f172" fmla="val 21"/>
                <a:gd name="f173" fmla="val 98"/>
                <a:gd name="f174" fmla="val 36"/>
                <a:gd name="f175" fmla="val 85"/>
                <a:gd name="f176" fmla="val 54"/>
                <a:gd name="f177" fmla="val 80"/>
                <a:gd name="f178" fmla="val 76"/>
                <a:gd name="f179" fmla="val 88"/>
                <a:gd name="f180" fmla="val 106"/>
                <a:gd name="f181" fmla="val 60"/>
                <a:gd name="f182" fmla="val 125"/>
                <a:gd name="f183" fmla="val 56"/>
                <a:gd name="f184" fmla="val 128"/>
                <a:gd name="f185" fmla="val 136"/>
                <a:gd name="f186" fmla="val 59"/>
                <a:gd name="f187" fmla="val 132"/>
                <a:gd name="f188" fmla="val 50"/>
                <a:gd name="f189" fmla="val 131"/>
                <a:gd name="f190" fmla="val 47"/>
                <a:gd name="f191" fmla="val 138"/>
                <a:gd name="f192" fmla="val 46"/>
                <a:gd name="f193" fmla="val 187"/>
                <a:gd name="f194" fmla="val 26"/>
                <a:gd name="f195" fmla="val 236"/>
                <a:gd name="f196" fmla="val 3"/>
                <a:gd name="f197" fmla="val 290"/>
                <a:gd name="f198" fmla="val 345"/>
                <a:gd name="f199" fmla="val 371"/>
                <a:gd name="f200" fmla="val 410"/>
                <a:gd name="f201" fmla="val 425"/>
                <a:gd name="f202" fmla="val 52"/>
                <a:gd name="f203" fmla="val 433"/>
                <a:gd name="f204" fmla="val 61"/>
                <a:gd name="f205" fmla="val 65"/>
                <a:gd name="f206" fmla="val 455"/>
                <a:gd name="f207" fmla="val 69"/>
                <a:gd name="f208" fmla="val 470"/>
                <a:gd name="f209" fmla="val 74"/>
                <a:gd name="f210" fmla="val 483"/>
                <a:gd name="f211" fmla="val 81"/>
                <a:gd name="f212" fmla="val 487"/>
                <a:gd name="f213" fmla="val 101"/>
                <a:gd name="f214" fmla="val 489"/>
                <a:gd name="f215" fmla="val 492"/>
                <a:gd name="f216" fmla="val 100"/>
                <a:gd name="f217" fmla="val 496"/>
                <a:gd name="f218" fmla="val 99"/>
                <a:gd name="f219" fmla="val 499"/>
                <a:gd name="f220" fmla="val 503"/>
                <a:gd name="f221" fmla="val 97"/>
                <a:gd name="f222" fmla="val 525"/>
                <a:gd name="f223" fmla="val 541"/>
                <a:gd name="f224" fmla="val 556"/>
                <a:gd name="f225" fmla="val 561"/>
                <a:gd name="f226" fmla="val 118"/>
                <a:gd name="f227" fmla="val 560"/>
                <a:gd name="f228" fmla="val 554"/>
                <a:gd name="f229" fmla="val 527"/>
                <a:gd name="f230" fmla="val 141"/>
                <a:gd name="f231" fmla="val 507"/>
                <a:gd name="f232" fmla="val 164"/>
                <a:gd name="f233" fmla="val 498"/>
                <a:gd name="f234" fmla="val 196"/>
                <a:gd name="f235" fmla="val 497"/>
                <a:gd name="f236" fmla="val 199"/>
                <a:gd name="f237" fmla="val 495"/>
                <a:gd name="f238" fmla="val 202"/>
                <a:gd name="f239" fmla="val 505"/>
                <a:gd name="f240" fmla="val 217"/>
                <a:gd name="f241" fmla="val 506"/>
                <a:gd name="f242" fmla="val 229"/>
                <a:gd name="f243" fmla="val 243"/>
                <a:gd name="f244" fmla="val 510"/>
                <a:gd name="f245" fmla="val 516"/>
                <a:gd name="f246" fmla="val 519"/>
                <a:gd name="f247" fmla="val 219"/>
                <a:gd name="f248" fmla="val 218"/>
                <a:gd name="f249" fmla="val 214"/>
                <a:gd name="f250" fmla="val 514"/>
                <a:gd name="f251" fmla="val 529"/>
                <a:gd name="f252" fmla="val 150"/>
                <a:gd name="f253" fmla="val 553"/>
                <a:gd name="f254" fmla="val 134"/>
                <a:gd name="f255" fmla="val 566"/>
                <a:gd name="f256" fmla="val 596"/>
                <a:gd name="f257" fmla="val 615"/>
                <a:gd name="f258" fmla="val 157"/>
                <a:gd name="f259" fmla="val 644"/>
                <a:gd name="f260" fmla="val 174"/>
                <a:gd name="f261" fmla="val 651"/>
                <a:gd name="f262" fmla="val 183"/>
                <a:gd name="f263" fmla="val 659"/>
                <a:gd name="f264" fmla="val 669"/>
                <a:gd name="f265" fmla="val 688"/>
                <a:gd name="f266" fmla="val 699"/>
                <a:gd name="f267" fmla="val 710"/>
                <a:gd name="f268" fmla="val 714"/>
                <a:gd name="f269" fmla="val 240"/>
                <a:gd name="f270" fmla="val 246"/>
                <a:gd name="f271" fmla="val 250"/>
                <a:gd name="f272" fmla="val 706"/>
                <a:gd name="f273" fmla="val 696"/>
                <a:gd name="f274" fmla="val 220"/>
                <a:gd name="f275" fmla="val 637"/>
                <a:gd name="f276" fmla="val 230"/>
                <a:gd name="f277" fmla="val 606"/>
                <a:gd name="f278" fmla="val 568"/>
                <a:gd name="f279" fmla="val 531"/>
                <a:gd name="f280" fmla="val 256"/>
                <a:gd name="f281" fmla="val 286"/>
                <a:gd name="f282" fmla="val 291"/>
                <a:gd name="f283" fmla="val 300"/>
                <a:gd name="f284" fmla="val 297"/>
                <a:gd name="f285" fmla="val 480"/>
                <a:gd name="f286" fmla="val 293"/>
                <a:gd name="f287" fmla="val 486"/>
                <a:gd name="f288" fmla="val 284"/>
                <a:gd name="f289" fmla="val 278"/>
                <a:gd name="f290" fmla="val 277"/>
                <a:gd name="f291" fmla="val 485"/>
                <a:gd name="f292" fmla="val 457"/>
                <a:gd name="f293" fmla="val 421"/>
                <a:gd name="f294" fmla="val 346"/>
                <a:gd name="f295" fmla="val 389"/>
                <a:gd name="f296" fmla="val 381"/>
                <a:gd name="f297" fmla="val 363"/>
                <a:gd name="f298" fmla="val 409"/>
                <a:gd name="f299" fmla="val 443"/>
                <a:gd name="f300" fmla="val 477"/>
                <a:gd name="f301" fmla="val 333"/>
                <a:gd name="f302" fmla="val 321"/>
                <a:gd name="f303" fmla="val 306"/>
                <a:gd name="f304" fmla="val 551"/>
                <a:gd name="f305" fmla="val 574"/>
                <a:gd name="f306" fmla="val 576"/>
                <a:gd name="f307" fmla="val 579"/>
                <a:gd name="f308" fmla="val 305"/>
                <a:gd name="f309" fmla="val 304"/>
                <a:gd name="f310" fmla="val 416"/>
                <a:gd name="f311" fmla="val 343"/>
                <a:gd name="f312" fmla="val 342"/>
                <a:gd name="f313" fmla="val 264"/>
                <a:gd name="f314" fmla="val 329"/>
                <a:gd name="f315" fmla="val 265"/>
                <a:gd name="f316" fmla="val 258"/>
                <a:gd name="f317" fmla="val 274"/>
                <a:gd name="f318" fmla="val 225"/>
                <a:gd name="f319" fmla="val 212"/>
                <a:gd name="f320" fmla="val 127"/>
                <a:gd name="f321" fmla="val 266"/>
                <a:gd name="f322" fmla="val 139"/>
                <a:gd name="f323" fmla="val 145"/>
                <a:gd name="f324" fmla="val 307"/>
                <a:gd name="f325" fmla="val 208"/>
                <a:gd name="f326" fmla="val 311"/>
                <a:gd name="f327" fmla="val 472"/>
                <a:gd name="f328" fmla="val 177"/>
                <a:gd name="f329" fmla="val 463"/>
                <a:gd name="f330" fmla="val 451"/>
                <a:gd name="f331" fmla="val 441"/>
                <a:gd name="f332" fmla="val 428"/>
                <a:gd name="f333" fmla="val 424"/>
                <a:gd name="f334" fmla="val 419"/>
                <a:gd name="f335" fmla="val 415"/>
                <a:gd name="f336" fmla="val 422"/>
                <a:gd name="f337" fmla="val 430"/>
                <a:gd name="f338" fmla="val 161"/>
                <a:gd name="f339" fmla="val 147"/>
                <a:gd name="f340" fmla="val 429"/>
                <a:gd name="f341" fmla="val 160"/>
                <a:gd name="f342" fmla="val 408"/>
                <a:gd name="f343" fmla="val 404"/>
                <a:gd name="f344" fmla="val 166"/>
                <a:gd name="f345" fmla="val 170"/>
                <a:gd name="f346" fmla="val 201"/>
                <a:gd name="f347" fmla="val 353"/>
                <a:gd name="f348" fmla="val 364"/>
                <a:gd name="f349" fmla="val 206"/>
                <a:gd name="f350" fmla="val 378"/>
                <a:gd name="f351" fmla="val 203"/>
                <a:gd name="f352" fmla="val 393"/>
                <a:gd name="f353" fmla="val 437"/>
                <a:gd name="f354" fmla="val 445"/>
                <a:gd name="f355" fmla="val 449"/>
                <a:gd name="f356" fmla="val 446"/>
                <a:gd name="f357" fmla="val 442"/>
                <a:gd name="f358" fmla="val 239"/>
                <a:gd name="f359" fmla="val 253"/>
                <a:gd name="f360" fmla="val 448"/>
                <a:gd name="f361" fmla="val 459"/>
                <a:gd name="f362" fmla="val 189"/>
                <a:gd name="f363" fmla="val 465"/>
                <a:gd name="f364" fmla="val 251"/>
                <a:gd name="f365" fmla="val 168"/>
                <a:gd name="f366" fmla="val 154"/>
                <a:gd name="f367" fmla="val 151"/>
                <a:gd name="f368" fmla="val 152"/>
                <a:gd name="f369" fmla="val 112"/>
                <a:gd name="f370" fmla="val 153"/>
                <a:gd name="f371" fmla="val 107"/>
                <a:gd name="f372" fmla="val 105"/>
                <a:gd name="f373" fmla="val 103"/>
                <a:gd name="f374" fmla="val 137"/>
                <a:gd name="f375" fmla="val 94"/>
                <a:gd name="f376" fmla="val 133"/>
                <a:gd name="f377" fmla="val 123"/>
                <a:gd name="f378" fmla="val 93"/>
                <a:gd name="f379" fmla="val 159"/>
                <a:gd name="f380" fmla="val 182"/>
                <a:gd name="f381" fmla="val 176"/>
                <a:gd name="f382" fmla="val 231"/>
                <a:gd name="f383" fmla="val 248"/>
                <a:gd name="f384" fmla="val 263"/>
                <a:gd name="f385" fmla="val 234"/>
                <a:gd name="f386" fmla="val 359"/>
                <a:gd name="f387" fmla="val 377"/>
                <a:gd name="f388" fmla="val 438"/>
                <a:gd name="f389" fmla="val 102"/>
                <a:gd name="f390" fmla="val 413"/>
                <a:gd name="f391" fmla="val 82"/>
                <a:gd name="f392" fmla="+- 0 0 -90"/>
                <a:gd name="f393" fmla="*/ f3 1 715"/>
                <a:gd name="f394" fmla="*/ f4 1 715"/>
                <a:gd name="f395" fmla="val f5"/>
                <a:gd name="f396" fmla="val f6"/>
                <a:gd name="f397" fmla="*/ f392 f0 1"/>
                <a:gd name="f398" fmla="+- f396 0 f395"/>
                <a:gd name="f399" fmla="*/ f397 1 f2"/>
                <a:gd name="f400" fmla="*/ f398 1 715"/>
                <a:gd name="f401" fmla="*/ 335 f398 1"/>
                <a:gd name="f402" fmla="*/ 352 f398 1"/>
                <a:gd name="f403" fmla="*/ 319 f398 1"/>
                <a:gd name="f404" fmla="*/ 350 f398 1"/>
                <a:gd name="f405" fmla="*/ 254 f398 1"/>
                <a:gd name="f406" fmla="*/ 435 f398 1"/>
                <a:gd name="f407" fmla="*/ 241 f398 1"/>
                <a:gd name="f408" fmla="*/ 395 f398 1"/>
                <a:gd name="f409" fmla="*/ 213 f398 1"/>
                <a:gd name="f410" fmla="*/ 403 f398 1"/>
                <a:gd name="f411" fmla="*/ 257 f398 1"/>
                <a:gd name="f412" fmla="*/ 680 f398 1"/>
                <a:gd name="f413" fmla="*/ 173 f398 1"/>
                <a:gd name="f414" fmla="*/ 648 f398 1"/>
                <a:gd name="f415" fmla="*/ 235 f398 1"/>
                <a:gd name="f416" fmla="*/ 641 f398 1"/>
                <a:gd name="f417" fmla="*/ 186 f398 1"/>
                <a:gd name="f418" fmla="*/ 662 f398 1"/>
                <a:gd name="f419" fmla="*/ 179 f398 1"/>
                <a:gd name="f420" fmla="*/ 261 f398 1"/>
                <a:gd name="f421" fmla="*/ 116 f398 1"/>
                <a:gd name="f422" fmla="*/ 330 f398 1"/>
                <a:gd name="f423" fmla="*/ 126 f398 1"/>
                <a:gd name="f424" fmla="*/ 200 f398 1"/>
                <a:gd name="f425" fmla="*/ 90 f398 1"/>
                <a:gd name="f426" fmla="*/ 172 f398 1"/>
                <a:gd name="f427" fmla="*/ 63 f398 1"/>
                <a:gd name="f428" fmla="*/ 188 f398 1"/>
                <a:gd name="f429" fmla="*/ 7 f398 1"/>
                <a:gd name="f430" fmla="*/ 120 f398 1"/>
                <a:gd name="f431" fmla="*/ 54 f398 1"/>
                <a:gd name="f432" fmla="*/ 80 f398 1"/>
                <a:gd name="f433" fmla="*/ 125 f398 1"/>
                <a:gd name="f434" fmla="*/ 56 f398 1"/>
                <a:gd name="f435" fmla="*/ 138 f398 1"/>
                <a:gd name="f436" fmla="*/ 46 f398 1"/>
                <a:gd name="f437" fmla="*/ 371 f398 1"/>
                <a:gd name="f438" fmla="*/ 17 f398 1"/>
                <a:gd name="f439" fmla="*/ 455 f398 1"/>
                <a:gd name="f440" fmla="*/ 69 f398 1"/>
                <a:gd name="f441" fmla="*/ 492 f398 1"/>
                <a:gd name="f442" fmla="*/ 100 f398 1"/>
                <a:gd name="f443" fmla="*/ 556 f398 1"/>
                <a:gd name="f444" fmla="*/ 113 f398 1"/>
                <a:gd name="f445" fmla="*/ 498 f398 1"/>
                <a:gd name="f446" fmla="*/ 196 f398 1"/>
                <a:gd name="f447" fmla="*/ 503 f398 1"/>
                <a:gd name="f448" fmla="*/ 243 f398 1"/>
                <a:gd name="f449" fmla="*/ 507 f398 1"/>
                <a:gd name="f450" fmla="*/ 202 f398 1"/>
                <a:gd name="f451" fmla="*/ 596 f398 1"/>
                <a:gd name="f452" fmla="*/ 132 f398 1"/>
                <a:gd name="f453" fmla="*/ 669 f398 1"/>
                <a:gd name="f454" fmla="*/ 193 f398 1"/>
                <a:gd name="f455" fmla="*/ 710 f398 1"/>
                <a:gd name="f456" fmla="*/ 250 f398 1"/>
                <a:gd name="f457" fmla="*/ 606 f398 1"/>
                <a:gd name="f458" fmla="*/ 236 f398 1"/>
                <a:gd name="f459" fmla="*/ 489 f398 1"/>
                <a:gd name="f460" fmla="*/ 297 f398 1"/>
                <a:gd name="f461" fmla="*/ 485 f398 1"/>
                <a:gd name="f462" fmla="*/ 276 f398 1"/>
                <a:gd name="f463" fmla="*/ 477 f398 1"/>
                <a:gd name="f464" fmla="*/ 320 f398 1"/>
                <a:gd name="f465" fmla="*/ 506 f398 1"/>
                <a:gd name="f466" fmla="*/ 294 f398 1"/>
                <a:gd name="f467" fmla="*/ 581 f398 1"/>
                <a:gd name="f468" fmla="*/ 341 f398 1"/>
                <a:gd name="f469" fmla="*/ 340 f398 1"/>
                <a:gd name="f470" fmla="*/ 242 f398 1"/>
                <a:gd name="f471" fmla="*/ 252 f398 1"/>
                <a:gd name="f472" fmla="*/ 127 f398 1"/>
                <a:gd name="f473" fmla="*/ 266 f398 1"/>
                <a:gd name="f474" fmla="*/ 369 f398 1"/>
                <a:gd name="f475" fmla="*/ 264 f398 1"/>
                <a:gd name="f476" fmla="*/ 329 f398 1"/>
                <a:gd name="f477" fmla="*/ 463 f398 1"/>
                <a:gd name="f478" fmla="*/ 181 f398 1"/>
                <a:gd name="f479" fmla="*/ 416 f398 1"/>
                <a:gd name="f480" fmla="*/ 191 f398 1"/>
                <a:gd name="f481" fmla="*/ 441 f398 1"/>
                <a:gd name="f482" fmla="*/ 147 f398 1"/>
                <a:gd name="f483" fmla="*/ 401 f398 1"/>
                <a:gd name="f484" fmla="*/ 170 f398 1"/>
                <a:gd name="f485" fmla="*/ 353 f398 1"/>
                <a:gd name="f486" fmla="*/ 217 f398 1"/>
                <a:gd name="f487" fmla="*/ 437 f398 1"/>
                <a:gd name="f488" fmla="*/ 440 f398 1"/>
                <a:gd name="f489" fmla="*/ 214 f398 1"/>
                <a:gd name="f490" fmla="*/ 256 f398 1"/>
                <a:gd name="f491" fmla="*/ 201 f398 1"/>
                <a:gd name="f492" fmla="*/ 199 f398 1"/>
                <a:gd name="f493" fmla="*/ 168 f398 1"/>
                <a:gd name="f494" fmla="*/ 152 f398 1"/>
                <a:gd name="f495" fmla="*/ 112 f398 1"/>
                <a:gd name="f496" fmla="*/ 133 f398 1"/>
                <a:gd name="f497" fmla="*/ 88 f398 1"/>
                <a:gd name="f498" fmla="*/ 123 f398 1"/>
                <a:gd name="f499" fmla="*/ 93 f398 1"/>
                <a:gd name="f500" fmla="*/ 187 f398 1"/>
                <a:gd name="f501" fmla="*/ 263 f398 1"/>
                <a:gd name="f502" fmla="*/ 234 f398 1"/>
                <a:gd name="f503" fmla="*/ 359 f398 1"/>
                <a:gd name="f504" fmla="*/ 47 f398 1"/>
                <a:gd name="f505" fmla="+- f399 0 f1"/>
                <a:gd name="f506" fmla="*/ f401 1 715"/>
                <a:gd name="f507" fmla="*/ f402 1 715"/>
                <a:gd name="f508" fmla="*/ f403 1 715"/>
                <a:gd name="f509" fmla="*/ f404 1 715"/>
                <a:gd name="f510" fmla="*/ f405 1 715"/>
                <a:gd name="f511" fmla="*/ f406 1 715"/>
                <a:gd name="f512" fmla="*/ f407 1 715"/>
                <a:gd name="f513" fmla="*/ f408 1 715"/>
                <a:gd name="f514" fmla="*/ f409 1 715"/>
                <a:gd name="f515" fmla="*/ f410 1 715"/>
                <a:gd name="f516" fmla="*/ f411 1 715"/>
                <a:gd name="f517" fmla="*/ f412 1 715"/>
                <a:gd name="f518" fmla="*/ f413 1 715"/>
                <a:gd name="f519" fmla="*/ f414 1 715"/>
                <a:gd name="f520" fmla="*/ f415 1 715"/>
                <a:gd name="f521" fmla="*/ f416 1 715"/>
                <a:gd name="f522" fmla="*/ f417 1 715"/>
                <a:gd name="f523" fmla="*/ f418 1 715"/>
                <a:gd name="f524" fmla="*/ f419 1 715"/>
                <a:gd name="f525" fmla="*/ f420 1 715"/>
                <a:gd name="f526" fmla="*/ f421 1 715"/>
                <a:gd name="f527" fmla="*/ f422 1 715"/>
                <a:gd name="f528" fmla="*/ f423 1 715"/>
                <a:gd name="f529" fmla="*/ f424 1 715"/>
                <a:gd name="f530" fmla="*/ f425 1 715"/>
                <a:gd name="f531" fmla="*/ f426 1 715"/>
                <a:gd name="f532" fmla="*/ f427 1 715"/>
                <a:gd name="f533" fmla="*/ f428 1 715"/>
                <a:gd name="f534" fmla="*/ f429 1 715"/>
                <a:gd name="f535" fmla="*/ f430 1 715"/>
                <a:gd name="f536" fmla="*/ f431 1 715"/>
                <a:gd name="f537" fmla="*/ f432 1 715"/>
                <a:gd name="f538" fmla="*/ f433 1 715"/>
                <a:gd name="f539" fmla="*/ f434 1 715"/>
                <a:gd name="f540" fmla="*/ f435 1 715"/>
                <a:gd name="f541" fmla="*/ f436 1 715"/>
                <a:gd name="f542" fmla="*/ f437 1 715"/>
                <a:gd name="f543" fmla="*/ f438 1 715"/>
                <a:gd name="f544" fmla="*/ f439 1 715"/>
                <a:gd name="f545" fmla="*/ f440 1 715"/>
                <a:gd name="f546" fmla="*/ f441 1 715"/>
                <a:gd name="f547" fmla="*/ f442 1 715"/>
                <a:gd name="f548" fmla="*/ f443 1 715"/>
                <a:gd name="f549" fmla="*/ f444 1 715"/>
                <a:gd name="f550" fmla="*/ f445 1 715"/>
                <a:gd name="f551" fmla="*/ f446 1 715"/>
                <a:gd name="f552" fmla="*/ f447 1 715"/>
                <a:gd name="f553" fmla="*/ f448 1 715"/>
                <a:gd name="f554" fmla="*/ f449 1 715"/>
                <a:gd name="f555" fmla="*/ f450 1 715"/>
                <a:gd name="f556" fmla="*/ f451 1 715"/>
                <a:gd name="f557" fmla="*/ f452 1 715"/>
                <a:gd name="f558" fmla="*/ f453 1 715"/>
                <a:gd name="f559" fmla="*/ f454 1 715"/>
                <a:gd name="f560" fmla="*/ f455 1 715"/>
                <a:gd name="f561" fmla="*/ f456 1 715"/>
                <a:gd name="f562" fmla="*/ f457 1 715"/>
                <a:gd name="f563" fmla="*/ f458 1 715"/>
                <a:gd name="f564" fmla="*/ f459 1 715"/>
                <a:gd name="f565" fmla="*/ f460 1 715"/>
                <a:gd name="f566" fmla="*/ f461 1 715"/>
                <a:gd name="f567" fmla="*/ f462 1 715"/>
                <a:gd name="f568" fmla="*/ f463 1 715"/>
                <a:gd name="f569" fmla="*/ f464 1 715"/>
                <a:gd name="f570" fmla="*/ f465 1 715"/>
                <a:gd name="f571" fmla="*/ f466 1 715"/>
                <a:gd name="f572" fmla="*/ f467 1 715"/>
                <a:gd name="f573" fmla="*/ f468 1 715"/>
                <a:gd name="f574" fmla="*/ f469 1 715"/>
                <a:gd name="f575" fmla="*/ f470 1 715"/>
                <a:gd name="f576" fmla="*/ f471 1 715"/>
                <a:gd name="f577" fmla="*/ f472 1 715"/>
                <a:gd name="f578" fmla="*/ f473 1 715"/>
                <a:gd name="f579" fmla="*/ f474 1 715"/>
                <a:gd name="f580" fmla="*/ f475 1 715"/>
                <a:gd name="f581" fmla="*/ f476 1 715"/>
                <a:gd name="f582" fmla="*/ f477 1 715"/>
                <a:gd name="f583" fmla="*/ f478 1 715"/>
                <a:gd name="f584" fmla="*/ f479 1 715"/>
                <a:gd name="f585" fmla="*/ f480 1 715"/>
                <a:gd name="f586" fmla="*/ f481 1 715"/>
                <a:gd name="f587" fmla="*/ f482 1 715"/>
                <a:gd name="f588" fmla="*/ f483 1 715"/>
                <a:gd name="f589" fmla="*/ f484 1 715"/>
                <a:gd name="f590" fmla="*/ f485 1 715"/>
                <a:gd name="f591" fmla="*/ f486 1 715"/>
                <a:gd name="f592" fmla="*/ f487 1 715"/>
                <a:gd name="f593" fmla="*/ f488 1 715"/>
                <a:gd name="f594" fmla="*/ f489 1 715"/>
                <a:gd name="f595" fmla="*/ f490 1 715"/>
                <a:gd name="f596" fmla="*/ f491 1 715"/>
                <a:gd name="f597" fmla="*/ f492 1 715"/>
                <a:gd name="f598" fmla="*/ f493 1 715"/>
                <a:gd name="f599" fmla="*/ f494 1 715"/>
                <a:gd name="f600" fmla="*/ f495 1 715"/>
                <a:gd name="f601" fmla="*/ f496 1 715"/>
                <a:gd name="f602" fmla="*/ f497 1 715"/>
                <a:gd name="f603" fmla="*/ f498 1 715"/>
                <a:gd name="f604" fmla="*/ f499 1 715"/>
                <a:gd name="f605" fmla="*/ f500 1 715"/>
                <a:gd name="f606" fmla="*/ f501 1 715"/>
                <a:gd name="f607" fmla="*/ f502 1 715"/>
                <a:gd name="f608" fmla="*/ f503 1 715"/>
                <a:gd name="f609" fmla="*/ f504 1 715"/>
                <a:gd name="f610" fmla="*/ 0 1 f400"/>
                <a:gd name="f611" fmla="*/ f396 1 f400"/>
                <a:gd name="f612" fmla="*/ f506 1 f400"/>
                <a:gd name="f613" fmla="*/ f507 1 f400"/>
                <a:gd name="f614" fmla="*/ f508 1 f400"/>
                <a:gd name="f615" fmla="*/ f509 1 f400"/>
                <a:gd name="f616" fmla="*/ f510 1 f400"/>
                <a:gd name="f617" fmla="*/ f511 1 f400"/>
                <a:gd name="f618" fmla="*/ f512 1 f400"/>
                <a:gd name="f619" fmla="*/ f513 1 f400"/>
                <a:gd name="f620" fmla="*/ f514 1 f400"/>
                <a:gd name="f621" fmla="*/ f515 1 f400"/>
                <a:gd name="f622" fmla="*/ f516 1 f400"/>
                <a:gd name="f623" fmla="*/ f517 1 f400"/>
                <a:gd name="f624" fmla="*/ f518 1 f400"/>
                <a:gd name="f625" fmla="*/ f519 1 f400"/>
                <a:gd name="f626" fmla="*/ f520 1 f400"/>
                <a:gd name="f627" fmla="*/ f521 1 f400"/>
                <a:gd name="f628" fmla="*/ f522 1 f400"/>
                <a:gd name="f629" fmla="*/ f523 1 f400"/>
                <a:gd name="f630" fmla="*/ f524 1 f400"/>
                <a:gd name="f631" fmla="*/ f525 1 f400"/>
                <a:gd name="f632" fmla="*/ f526 1 f400"/>
                <a:gd name="f633" fmla="*/ f527 1 f400"/>
                <a:gd name="f634" fmla="*/ f528 1 f400"/>
                <a:gd name="f635" fmla="*/ f529 1 f400"/>
                <a:gd name="f636" fmla="*/ f530 1 f400"/>
                <a:gd name="f637" fmla="*/ f531 1 f400"/>
                <a:gd name="f638" fmla="*/ f532 1 f400"/>
                <a:gd name="f639" fmla="*/ f533 1 f400"/>
                <a:gd name="f640" fmla="*/ f534 1 f400"/>
                <a:gd name="f641" fmla="*/ f535 1 f400"/>
                <a:gd name="f642" fmla="*/ f536 1 f400"/>
                <a:gd name="f643" fmla="*/ f537 1 f400"/>
                <a:gd name="f644" fmla="*/ f538 1 f400"/>
                <a:gd name="f645" fmla="*/ f539 1 f400"/>
                <a:gd name="f646" fmla="*/ f540 1 f400"/>
                <a:gd name="f647" fmla="*/ f541 1 f400"/>
                <a:gd name="f648" fmla="*/ f542 1 f400"/>
                <a:gd name="f649" fmla="*/ f543 1 f400"/>
                <a:gd name="f650" fmla="*/ f544 1 f400"/>
                <a:gd name="f651" fmla="*/ f545 1 f400"/>
                <a:gd name="f652" fmla="*/ f546 1 f400"/>
                <a:gd name="f653" fmla="*/ f547 1 f400"/>
                <a:gd name="f654" fmla="*/ f548 1 f400"/>
                <a:gd name="f655" fmla="*/ f549 1 f400"/>
                <a:gd name="f656" fmla="*/ f550 1 f400"/>
                <a:gd name="f657" fmla="*/ f551 1 f400"/>
                <a:gd name="f658" fmla="*/ f552 1 f400"/>
                <a:gd name="f659" fmla="*/ f553 1 f400"/>
                <a:gd name="f660" fmla="*/ f554 1 f400"/>
                <a:gd name="f661" fmla="*/ f555 1 f400"/>
                <a:gd name="f662" fmla="*/ f556 1 f400"/>
                <a:gd name="f663" fmla="*/ f557 1 f400"/>
                <a:gd name="f664" fmla="*/ f558 1 f400"/>
                <a:gd name="f665" fmla="*/ f559 1 f400"/>
                <a:gd name="f666" fmla="*/ f560 1 f400"/>
                <a:gd name="f667" fmla="*/ f561 1 f400"/>
                <a:gd name="f668" fmla="*/ f562 1 f400"/>
                <a:gd name="f669" fmla="*/ f563 1 f400"/>
                <a:gd name="f670" fmla="*/ f564 1 f400"/>
                <a:gd name="f671" fmla="*/ f565 1 f400"/>
                <a:gd name="f672" fmla="*/ f566 1 f400"/>
                <a:gd name="f673" fmla="*/ f567 1 f400"/>
                <a:gd name="f674" fmla="*/ f568 1 f400"/>
                <a:gd name="f675" fmla="*/ f569 1 f400"/>
                <a:gd name="f676" fmla="*/ f570 1 f400"/>
                <a:gd name="f677" fmla="*/ f571 1 f400"/>
                <a:gd name="f678" fmla="*/ f572 1 f400"/>
                <a:gd name="f679" fmla="*/ f573 1 f400"/>
                <a:gd name="f680" fmla="*/ f574 1 f400"/>
                <a:gd name="f681" fmla="*/ f575 1 f400"/>
                <a:gd name="f682" fmla="*/ f576 1 f400"/>
                <a:gd name="f683" fmla="*/ f577 1 f400"/>
                <a:gd name="f684" fmla="*/ f578 1 f400"/>
                <a:gd name="f685" fmla="*/ f579 1 f400"/>
                <a:gd name="f686" fmla="*/ f580 1 f400"/>
                <a:gd name="f687" fmla="*/ f581 1 f400"/>
                <a:gd name="f688" fmla="*/ f582 1 f400"/>
                <a:gd name="f689" fmla="*/ f583 1 f400"/>
                <a:gd name="f690" fmla="*/ f584 1 f400"/>
                <a:gd name="f691" fmla="*/ f585 1 f400"/>
                <a:gd name="f692" fmla="*/ f586 1 f400"/>
                <a:gd name="f693" fmla="*/ f587 1 f400"/>
                <a:gd name="f694" fmla="*/ f588 1 f400"/>
                <a:gd name="f695" fmla="*/ f589 1 f400"/>
                <a:gd name="f696" fmla="*/ f590 1 f400"/>
                <a:gd name="f697" fmla="*/ f591 1 f400"/>
                <a:gd name="f698" fmla="*/ f592 1 f400"/>
                <a:gd name="f699" fmla="*/ f593 1 f400"/>
                <a:gd name="f700" fmla="*/ f594 1 f400"/>
                <a:gd name="f701" fmla="*/ f595 1 f400"/>
                <a:gd name="f702" fmla="*/ f596 1 f400"/>
                <a:gd name="f703" fmla="*/ f597 1 f400"/>
                <a:gd name="f704" fmla="*/ f598 1 f400"/>
                <a:gd name="f705" fmla="*/ f599 1 f400"/>
                <a:gd name="f706" fmla="*/ f600 1 f400"/>
                <a:gd name="f707" fmla="*/ f601 1 f400"/>
                <a:gd name="f708" fmla="*/ f602 1 f400"/>
                <a:gd name="f709" fmla="*/ f603 1 f400"/>
                <a:gd name="f710" fmla="*/ f604 1 f400"/>
                <a:gd name="f711" fmla="*/ f605 1 f400"/>
                <a:gd name="f712" fmla="*/ f606 1 f400"/>
                <a:gd name="f713" fmla="*/ f607 1 f400"/>
                <a:gd name="f714" fmla="*/ f608 1 f400"/>
                <a:gd name="f715" fmla="*/ f609 1 f400"/>
                <a:gd name="f716" fmla="*/ f610 f393 1"/>
                <a:gd name="f717" fmla="*/ f611 f393 1"/>
                <a:gd name="f718" fmla="*/ f611 f394 1"/>
                <a:gd name="f719" fmla="*/ f610 f394 1"/>
                <a:gd name="f720" fmla="*/ f612 f393 1"/>
                <a:gd name="f721" fmla="*/ f613 f394 1"/>
                <a:gd name="f722" fmla="*/ f614 f393 1"/>
                <a:gd name="f723" fmla="*/ f615 f394 1"/>
                <a:gd name="f724" fmla="*/ f616 f393 1"/>
                <a:gd name="f725" fmla="*/ f617 f394 1"/>
                <a:gd name="f726" fmla="*/ f618 f393 1"/>
                <a:gd name="f727" fmla="*/ f619 f394 1"/>
                <a:gd name="f728" fmla="*/ f620 f393 1"/>
                <a:gd name="f729" fmla="*/ f621 f394 1"/>
                <a:gd name="f730" fmla="*/ f622 f393 1"/>
                <a:gd name="f731" fmla="*/ f623 f394 1"/>
                <a:gd name="f732" fmla="*/ f624 f393 1"/>
                <a:gd name="f733" fmla="*/ f625 f394 1"/>
                <a:gd name="f734" fmla="*/ f626 f393 1"/>
                <a:gd name="f735" fmla="*/ f627 f394 1"/>
                <a:gd name="f736" fmla="*/ f628 f393 1"/>
                <a:gd name="f737" fmla="*/ f629 f394 1"/>
                <a:gd name="f738" fmla="*/ f630 f393 1"/>
                <a:gd name="f739" fmla="*/ f631 f393 1"/>
                <a:gd name="f740" fmla="*/ f632 f393 1"/>
                <a:gd name="f741" fmla="*/ f633 f394 1"/>
                <a:gd name="f742" fmla="*/ f634 f393 1"/>
                <a:gd name="f743" fmla="*/ f635 f394 1"/>
                <a:gd name="f744" fmla="*/ f636 f393 1"/>
                <a:gd name="f745" fmla="*/ f637 f394 1"/>
                <a:gd name="f746" fmla="*/ f638 f393 1"/>
                <a:gd name="f747" fmla="*/ f639 f394 1"/>
                <a:gd name="f748" fmla="*/ f640 f393 1"/>
                <a:gd name="f749" fmla="*/ f641 f394 1"/>
                <a:gd name="f750" fmla="*/ f642 f393 1"/>
                <a:gd name="f751" fmla="*/ f643 f394 1"/>
                <a:gd name="f752" fmla="*/ f644 f393 1"/>
                <a:gd name="f753" fmla="*/ f645 f394 1"/>
                <a:gd name="f754" fmla="*/ f646 f393 1"/>
                <a:gd name="f755" fmla="*/ f647 f394 1"/>
                <a:gd name="f756" fmla="*/ f648 f393 1"/>
                <a:gd name="f757" fmla="*/ f649 f394 1"/>
                <a:gd name="f758" fmla="*/ f650 f393 1"/>
                <a:gd name="f759" fmla="*/ f651 f394 1"/>
                <a:gd name="f760" fmla="*/ f652 f393 1"/>
                <a:gd name="f761" fmla="*/ f653 f394 1"/>
                <a:gd name="f762" fmla="*/ f654 f393 1"/>
                <a:gd name="f763" fmla="*/ f655 f394 1"/>
                <a:gd name="f764" fmla="*/ f656 f393 1"/>
                <a:gd name="f765" fmla="*/ f657 f394 1"/>
                <a:gd name="f766" fmla="*/ f658 f393 1"/>
                <a:gd name="f767" fmla="*/ f659 f394 1"/>
                <a:gd name="f768" fmla="*/ f660 f393 1"/>
                <a:gd name="f769" fmla="*/ f661 f394 1"/>
                <a:gd name="f770" fmla="*/ f662 f393 1"/>
                <a:gd name="f771" fmla="*/ f663 f394 1"/>
                <a:gd name="f772" fmla="*/ f664 f393 1"/>
                <a:gd name="f773" fmla="*/ f665 f394 1"/>
                <a:gd name="f774" fmla="*/ f666 f393 1"/>
                <a:gd name="f775" fmla="*/ f667 f394 1"/>
                <a:gd name="f776" fmla="*/ f668 f393 1"/>
                <a:gd name="f777" fmla="*/ f669 f394 1"/>
                <a:gd name="f778" fmla="*/ f670 f393 1"/>
                <a:gd name="f779" fmla="*/ f671 f394 1"/>
                <a:gd name="f780" fmla="*/ f672 f393 1"/>
                <a:gd name="f781" fmla="*/ f673 f394 1"/>
                <a:gd name="f782" fmla="*/ f674 f394 1"/>
                <a:gd name="f783" fmla="*/ f675 f393 1"/>
                <a:gd name="f784" fmla="*/ f676 f394 1"/>
                <a:gd name="f785" fmla="*/ f677 f393 1"/>
                <a:gd name="f786" fmla="*/ f678 f394 1"/>
                <a:gd name="f787" fmla="*/ f679 f393 1"/>
                <a:gd name="f788" fmla="*/ f680 f394 1"/>
                <a:gd name="f789" fmla="*/ f681 f393 1"/>
                <a:gd name="f790" fmla="*/ f682 f394 1"/>
                <a:gd name="f791" fmla="*/ f683 f393 1"/>
                <a:gd name="f792" fmla="*/ f684 f394 1"/>
                <a:gd name="f793" fmla="*/ f639 f393 1"/>
                <a:gd name="f794" fmla="*/ f685 f394 1"/>
                <a:gd name="f795" fmla="*/ f686 f393 1"/>
                <a:gd name="f796" fmla="*/ f687 f394 1"/>
                <a:gd name="f797" fmla="*/ f688 f393 1"/>
                <a:gd name="f798" fmla="*/ f689 f394 1"/>
                <a:gd name="f799" fmla="*/ f690 f393 1"/>
                <a:gd name="f800" fmla="*/ f691 f394 1"/>
                <a:gd name="f801" fmla="*/ f692 f393 1"/>
                <a:gd name="f802" fmla="*/ f693 f394 1"/>
                <a:gd name="f803" fmla="*/ f694 f393 1"/>
                <a:gd name="f804" fmla="*/ f695 f394 1"/>
                <a:gd name="f805" fmla="*/ f696 f393 1"/>
                <a:gd name="f806" fmla="*/ f697 f394 1"/>
                <a:gd name="f807" fmla="*/ f698 f393 1"/>
                <a:gd name="f808" fmla="*/ f699 f393 1"/>
                <a:gd name="f809" fmla="*/ f700 f394 1"/>
                <a:gd name="f810" fmla="*/ f701 f393 1"/>
                <a:gd name="f811" fmla="*/ f702 f394 1"/>
                <a:gd name="f812" fmla="*/ f703 f393 1"/>
                <a:gd name="f813" fmla="*/ f704 f394 1"/>
                <a:gd name="f814" fmla="*/ f705 f393 1"/>
                <a:gd name="f815" fmla="*/ f706 f394 1"/>
                <a:gd name="f816" fmla="*/ f707 f393 1"/>
                <a:gd name="f817" fmla="*/ f708 f394 1"/>
                <a:gd name="f818" fmla="*/ f709 f393 1"/>
                <a:gd name="f819" fmla="*/ f710 f394 1"/>
                <a:gd name="f820" fmla="*/ f711 f393 1"/>
                <a:gd name="f821" fmla="*/ f712 f393 1"/>
                <a:gd name="f822" fmla="*/ f713 f394 1"/>
                <a:gd name="f823" fmla="*/ f714 f393 1"/>
                <a:gd name="f824" fmla="*/ f715 f3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5">
                  <a:pos x="f720" y="f721"/>
                </a:cxn>
                <a:cxn ang="f505">
                  <a:pos x="f722" y="f723"/>
                </a:cxn>
                <a:cxn ang="f505">
                  <a:pos x="f724" y="f725"/>
                </a:cxn>
                <a:cxn ang="f505">
                  <a:pos x="f726" y="f727"/>
                </a:cxn>
                <a:cxn ang="f505">
                  <a:pos x="f728" y="f729"/>
                </a:cxn>
                <a:cxn ang="f505">
                  <a:pos x="f730" y="f731"/>
                </a:cxn>
                <a:cxn ang="f505">
                  <a:pos x="f732" y="f733"/>
                </a:cxn>
                <a:cxn ang="f505">
                  <a:pos x="f734" y="f735"/>
                </a:cxn>
                <a:cxn ang="f505">
                  <a:pos x="f736" y="f737"/>
                </a:cxn>
                <a:cxn ang="f505">
                  <a:pos x="f738" y="f731"/>
                </a:cxn>
                <a:cxn ang="f505">
                  <a:pos x="f739" y="f735"/>
                </a:cxn>
                <a:cxn ang="f505">
                  <a:pos x="f740" y="f741"/>
                </a:cxn>
                <a:cxn ang="f505">
                  <a:pos x="f742" y="f743"/>
                </a:cxn>
                <a:cxn ang="f505">
                  <a:pos x="f744" y="f745"/>
                </a:cxn>
                <a:cxn ang="f505">
                  <a:pos x="f746" y="f747"/>
                </a:cxn>
                <a:cxn ang="f505">
                  <a:pos x="f748" y="f749"/>
                </a:cxn>
                <a:cxn ang="f505">
                  <a:pos x="f750" y="f751"/>
                </a:cxn>
                <a:cxn ang="f505">
                  <a:pos x="f752" y="f753"/>
                </a:cxn>
                <a:cxn ang="f505">
                  <a:pos x="f754" y="f755"/>
                </a:cxn>
                <a:cxn ang="f505">
                  <a:pos x="f756" y="f757"/>
                </a:cxn>
                <a:cxn ang="f505">
                  <a:pos x="f758" y="f759"/>
                </a:cxn>
                <a:cxn ang="f505">
                  <a:pos x="f760" y="f761"/>
                </a:cxn>
                <a:cxn ang="f505">
                  <a:pos x="f762" y="f763"/>
                </a:cxn>
                <a:cxn ang="f505">
                  <a:pos x="f764" y="f765"/>
                </a:cxn>
                <a:cxn ang="f505">
                  <a:pos x="f766" y="f767"/>
                </a:cxn>
                <a:cxn ang="f505">
                  <a:pos x="f768" y="f769"/>
                </a:cxn>
                <a:cxn ang="f505">
                  <a:pos x="f770" y="f771"/>
                </a:cxn>
                <a:cxn ang="f505">
                  <a:pos x="f772" y="f773"/>
                </a:cxn>
                <a:cxn ang="f505">
                  <a:pos x="f774" y="f775"/>
                </a:cxn>
                <a:cxn ang="f505">
                  <a:pos x="f776" y="f777"/>
                </a:cxn>
                <a:cxn ang="f505">
                  <a:pos x="f778" y="f779"/>
                </a:cxn>
                <a:cxn ang="f505">
                  <a:pos x="f780" y="f781"/>
                </a:cxn>
                <a:cxn ang="f505">
                  <a:pos x="f720" y="f782"/>
                </a:cxn>
                <a:cxn ang="f505">
                  <a:pos x="f783" y="f784"/>
                </a:cxn>
                <a:cxn ang="f505">
                  <a:pos x="f785" y="f786"/>
                </a:cxn>
                <a:cxn ang="f505">
                  <a:pos x="f787" y="f788"/>
                </a:cxn>
                <a:cxn ang="f505">
                  <a:pos x="f789" y="f790"/>
                </a:cxn>
                <a:cxn ang="f505">
                  <a:pos x="f791" y="f792"/>
                </a:cxn>
                <a:cxn ang="f505">
                  <a:pos x="f793" y="f794"/>
                </a:cxn>
                <a:cxn ang="f505">
                  <a:pos x="f795" y="f796"/>
                </a:cxn>
                <a:cxn ang="f505">
                  <a:pos x="f797" y="f798"/>
                </a:cxn>
                <a:cxn ang="f505">
                  <a:pos x="f799" y="f800"/>
                </a:cxn>
                <a:cxn ang="f505">
                  <a:pos x="f801" y="f802"/>
                </a:cxn>
                <a:cxn ang="f505">
                  <a:pos x="f803" y="f804"/>
                </a:cxn>
                <a:cxn ang="f505">
                  <a:pos x="f805" y="f806"/>
                </a:cxn>
                <a:cxn ang="f505">
                  <a:pos x="f807" y="f765"/>
                </a:cxn>
                <a:cxn ang="f505">
                  <a:pos x="f808" y="f809"/>
                </a:cxn>
                <a:cxn ang="f505">
                  <a:pos x="f758" y="f743"/>
                </a:cxn>
                <a:cxn ang="f505">
                  <a:pos x="f810" y="f811"/>
                </a:cxn>
                <a:cxn ang="f505">
                  <a:pos x="f812" y="f813"/>
                </a:cxn>
                <a:cxn ang="f505">
                  <a:pos x="f814" y="f815"/>
                </a:cxn>
                <a:cxn ang="f505">
                  <a:pos x="f816" y="f817"/>
                </a:cxn>
                <a:cxn ang="f505">
                  <a:pos x="f818" y="f819"/>
                </a:cxn>
                <a:cxn ang="f505">
                  <a:pos x="f732" y="f813"/>
                </a:cxn>
                <a:cxn ang="f505">
                  <a:pos x="f820" y="f747"/>
                </a:cxn>
                <a:cxn ang="f505">
                  <a:pos x="f821" y="f822"/>
                </a:cxn>
                <a:cxn ang="f505">
                  <a:pos x="f823" y="f824"/>
                </a:cxn>
                <a:cxn ang="f505">
                  <a:pos x="f823" y="f824"/>
                </a:cxn>
              </a:cxnLst>
              <a:rect l="f716" t="f719" r="f717" b="f718"/>
              <a:pathLst>
                <a:path w="715" h="715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48"/>
                    <a:pt x="f50" y="f51"/>
                    <a:pt x="f52" y="f53"/>
                  </a:cubicBezTo>
                  <a:cubicBezTo>
                    <a:pt x="f54" y="f48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6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83"/>
                  </a:cubicBezTo>
                  <a:cubicBezTo>
                    <a:pt x="f59" y="f93"/>
                    <a:pt x="f92" y="f94"/>
                    <a:pt x="f95" y="f96"/>
                  </a:cubicBezTo>
                  <a:cubicBezTo>
                    <a:pt x="f97" y="f98"/>
                    <a:pt x="f99" y="f100"/>
                    <a:pt x="f84" y="f101"/>
                  </a:cubicBezTo>
                  <a:cubicBezTo>
                    <a:pt x="f102" y="f103"/>
                    <a:pt x="f102" y="f104"/>
                    <a:pt x="f105" y="f106"/>
                  </a:cubicBezTo>
                  <a:cubicBezTo>
                    <a:pt x="f107" y="f108"/>
                    <a:pt x="f80" y="f79"/>
                    <a:pt x="f82" y="f70"/>
                  </a:cubicBezTo>
                  <a:cubicBezTo>
                    <a:pt x="f109" y="f110"/>
                    <a:pt x="f99" y="f111"/>
                    <a:pt x="f112" y="f113"/>
                  </a:cubicBezTo>
                  <a:cubicBezTo>
                    <a:pt x="f114" y="f115"/>
                    <a:pt x="f116" y="f117"/>
                    <a:pt x="f118" y="f83"/>
                  </a:cubicBezTo>
                  <a:cubicBezTo>
                    <a:pt x="f119" y="f120"/>
                    <a:pt x="f121" y="f122"/>
                    <a:pt x="f57" y="f123"/>
                  </a:cubicBezTo>
                  <a:cubicBezTo>
                    <a:pt x="f102" y="f44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71"/>
                    <a:pt x="f135" y="f50"/>
                    <a:pt x="f136" y="f137"/>
                  </a:cubicBezTo>
                  <a:cubicBezTo>
                    <a:pt x="f138" y="f86"/>
                    <a:pt x="f139" y="f140"/>
                    <a:pt x="f141" y="f142"/>
                  </a:cubicBezTo>
                  <a:cubicBezTo>
                    <a:pt x="f143" y="f144"/>
                    <a:pt x="f145" y="f109"/>
                    <a:pt x="f146" y="f147"/>
                  </a:cubicBezTo>
                  <a:cubicBezTo>
                    <a:pt x="f148" y="f149"/>
                    <a:pt x="f150" y="f84"/>
                    <a:pt x="f151" y="f152"/>
                  </a:cubicBezTo>
                  <a:cubicBezTo>
                    <a:pt x="f153" y="f154"/>
                    <a:pt x="f155" y="f154"/>
                    <a:pt x="f156" y="f142"/>
                  </a:cubicBezTo>
                  <a:cubicBezTo>
                    <a:pt x="f157" y="f158"/>
                    <a:pt x="f159" y="f160"/>
                    <a:pt x="f161" y="f136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5" y="f168"/>
                    <a:pt x="f169" y="f170"/>
                    <a:pt x="f171" y="f145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55" y="f178"/>
                    <a:pt x="f153" y="f134"/>
                    <a:pt x="f151" y="f148"/>
                  </a:cubicBezTo>
                  <a:cubicBezTo>
                    <a:pt x="f179" y="f155"/>
                    <a:pt x="f180" y="f181"/>
                    <a:pt x="f182" y="f183"/>
                  </a:cubicBezTo>
                  <a:cubicBezTo>
                    <a:pt x="f184" y="f157"/>
                    <a:pt x="f185" y="f186"/>
                    <a:pt x="f187" y="f188"/>
                  </a:cubicBezTo>
                  <a:cubicBezTo>
                    <a:pt x="f189" y="f188"/>
                    <a:pt x="f138" y="f190"/>
                    <a:pt x="f191" y="f192"/>
                  </a:cubicBezTo>
                  <a:cubicBezTo>
                    <a:pt x="f193" y="f194"/>
                    <a:pt x="f195" y="f196"/>
                    <a:pt x="f197" y="f169"/>
                  </a:cubicBezTo>
                  <a:cubicBezTo>
                    <a:pt x="f20" y="f5"/>
                    <a:pt x="f198" y="f171"/>
                    <a:pt x="f199" y="f161"/>
                  </a:cubicBezTo>
                  <a:cubicBezTo>
                    <a:pt x="f53" y="f194"/>
                    <a:pt x="f200" y="f174"/>
                    <a:pt x="f201" y="f202"/>
                  </a:cubicBezTo>
                  <a:cubicBezTo>
                    <a:pt x="f203" y="f204"/>
                    <a:pt x="f34" y="f205"/>
                    <a:pt x="f206" y="f207"/>
                  </a:cubicBezTo>
                  <a:cubicBezTo>
                    <a:pt x="f208" y="f209"/>
                    <a:pt x="f210" y="f211"/>
                    <a:pt x="f212" y="f173"/>
                  </a:cubicBezTo>
                  <a:cubicBezTo>
                    <a:pt x="f212" y="f213"/>
                    <a:pt x="f214" y="f213"/>
                    <a:pt x="f215" y="f216"/>
                  </a:cubicBezTo>
                  <a:cubicBezTo>
                    <a:pt x="f217" y="f218"/>
                    <a:pt x="f219" y="f218"/>
                    <a:pt x="f220" y="f221"/>
                  </a:cubicBezTo>
                  <a:cubicBezTo>
                    <a:pt x="f222" y="f146"/>
                    <a:pt x="f223" y="f216"/>
                    <a:pt x="f224" y="f170"/>
                  </a:cubicBezTo>
                  <a:cubicBezTo>
                    <a:pt x="f225" y="f226"/>
                    <a:pt x="f227" y="f167"/>
                    <a:pt x="f228" y="f163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5" y="f236"/>
                    <a:pt x="f237" y="f238"/>
                    <a:pt x="f235" y="f112"/>
                  </a:cubicBezTo>
                  <a:cubicBezTo>
                    <a:pt x="f239" y="f240"/>
                    <a:pt x="f241" y="f242"/>
                    <a:pt x="f220" y="f243"/>
                  </a:cubicBezTo>
                  <a:cubicBezTo>
                    <a:pt x="f244" y="f195"/>
                    <a:pt x="f245" y="f49"/>
                    <a:pt x="f246" y="f247"/>
                  </a:cubicBezTo>
                  <a:cubicBezTo>
                    <a:pt x="f241" y="f248"/>
                    <a:pt x="f220" y="f249"/>
                    <a:pt x="f231" y="f238"/>
                  </a:cubicBezTo>
                  <a:cubicBezTo>
                    <a:pt x="f250" y="f80"/>
                    <a:pt x="f251" y="f252"/>
                    <a:pt x="f253" y="f254"/>
                  </a:cubicBezTo>
                  <a:cubicBezTo>
                    <a:pt x="f255" y="f182"/>
                    <a:pt x="f66" y="f163"/>
                    <a:pt x="f256" y="f187"/>
                  </a:cubicBezTo>
                  <a:cubicBezTo>
                    <a:pt x="f257" y="f160"/>
                    <a:pt x="f68" y="f258"/>
                    <a:pt x="f259" y="f260"/>
                  </a:cubicBezTo>
                  <a:cubicBezTo>
                    <a:pt x="f261" y="f262"/>
                    <a:pt x="f263" y="f142"/>
                    <a:pt x="f264" y="f140"/>
                  </a:cubicBezTo>
                  <a:cubicBezTo>
                    <a:pt x="f265" y="f238"/>
                    <a:pt x="f266" y="f247"/>
                    <a:pt x="f267" y="f92"/>
                  </a:cubicBezTo>
                  <a:cubicBezTo>
                    <a:pt x="f268" y="f269"/>
                    <a:pt x="f6" y="f270"/>
                    <a:pt x="f267" y="f271"/>
                  </a:cubicBezTo>
                  <a:cubicBezTo>
                    <a:pt x="f272" y="f116"/>
                    <a:pt x="f266" y="f35"/>
                    <a:pt x="f273" y="f271"/>
                  </a:cubicBezTo>
                  <a:cubicBezTo>
                    <a:pt x="f94" y="f274"/>
                    <a:pt x="f275" y="f276"/>
                    <a:pt x="f277" y="f195"/>
                  </a:cubicBezTo>
                  <a:cubicBezTo>
                    <a:pt x="f278" y="f243"/>
                    <a:pt x="f279" y="f280"/>
                    <a:pt x="f220" y="f281"/>
                  </a:cubicBezTo>
                  <a:cubicBezTo>
                    <a:pt x="f219" y="f282"/>
                    <a:pt x="f235" y="f283"/>
                    <a:pt x="f214" y="f284"/>
                  </a:cubicBezTo>
                  <a:cubicBezTo>
                    <a:pt x="f285" y="f286"/>
                    <a:pt x="f287" y="f288"/>
                    <a:pt x="f287" y="f289"/>
                  </a:cubicBezTo>
                  <a:cubicBezTo>
                    <a:pt x="f287" y="f289"/>
                    <a:pt x="f287" y="f290"/>
                    <a:pt x="f291" y="f119"/>
                  </a:cubicBezTo>
                  <a:cubicBezTo>
                    <a:pt x="f292" y="f129"/>
                    <a:pt x="f293" y="f294"/>
                    <a:pt x="f295" y="f296"/>
                  </a:cubicBezTo>
                  <a:cubicBezTo>
                    <a:pt x="f297" y="f298"/>
                    <a:pt x="f25" y="f299"/>
                    <a:pt x="f13" y="f300"/>
                  </a:cubicBezTo>
                  <a:cubicBezTo>
                    <a:pt x="f17" y="f291"/>
                    <a:pt x="f301" y="f237"/>
                    <a:pt x="f22" y="f233"/>
                  </a:cubicBezTo>
                  <a:cubicBezTo>
                    <a:pt x="f302" y="f233"/>
                    <a:pt x="f27" y="f220"/>
                    <a:pt x="f27" y="f241"/>
                  </a:cubicBezTo>
                  <a:cubicBezTo>
                    <a:pt x="f129" y="f251"/>
                    <a:pt x="f303" y="f304"/>
                    <a:pt x="f131" y="f305"/>
                  </a:cubicBezTo>
                  <a:cubicBezTo>
                    <a:pt x="f131" y="f306"/>
                    <a:pt x="f131" y="f307"/>
                    <a:pt x="f65" y="f66"/>
                  </a:cubicBezTo>
                  <a:cubicBezTo>
                    <a:pt x="f308" y="f219"/>
                    <a:pt x="f309" y="f310"/>
                    <a:pt x="f10" y="f7"/>
                  </a:cubicBezTo>
                  <a:cubicBezTo>
                    <a:pt x="f311" y="f8"/>
                    <a:pt x="f312" y="f8"/>
                    <a:pt x="f7" y="f8"/>
                  </a:cubicBezTo>
                  <a:close/>
                  <a:moveTo>
                    <a:pt x="f313" y="f314"/>
                  </a:moveTo>
                  <a:cubicBezTo>
                    <a:pt x="f315" y="f283"/>
                    <a:pt x="f316" y="f317"/>
                    <a:pt x="f59" y="f121"/>
                  </a:cubicBezTo>
                  <a:cubicBezTo>
                    <a:pt x="f95" y="f318"/>
                    <a:pt x="f234" y="f319"/>
                    <a:pt x="f158" y="f50"/>
                  </a:cubicBezTo>
                  <a:cubicBezTo>
                    <a:pt x="f254" y="f274"/>
                    <a:pt x="f165" y="f269"/>
                    <a:pt x="f320" y="f321"/>
                  </a:cubicBezTo>
                  <a:cubicBezTo>
                    <a:pt x="f143" y="f133"/>
                    <a:pt x="f322" y="f65"/>
                    <a:pt x="f323" y="f324"/>
                  </a:cubicBezTo>
                  <a:cubicBezTo>
                    <a:pt x="f141" y="f314"/>
                    <a:pt x="f147" y="f12"/>
                    <a:pt x="f142" y="f125"/>
                  </a:cubicBezTo>
                  <a:cubicBezTo>
                    <a:pt x="f109" y="f312"/>
                    <a:pt x="f152" y="f19"/>
                    <a:pt x="f325" y="f29"/>
                  </a:cubicBezTo>
                  <a:cubicBezTo>
                    <a:pt x="f45" y="f324"/>
                    <a:pt x="f270" y="f326"/>
                    <a:pt x="f313" y="f314"/>
                  </a:cubicBezTo>
                  <a:close/>
                  <a:moveTo>
                    <a:pt x="f300" y="f142"/>
                  </a:moveTo>
                  <a:cubicBezTo>
                    <a:pt x="f327" y="f328"/>
                    <a:pt x="f327" y="f328"/>
                    <a:pt x="f329" y="f105"/>
                  </a:cubicBezTo>
                  <a:cubicBezTo>
                    <a:pt x="f330" y="f102"/>
                    <a:pt x="f331" y="f74"/>
                    <a:pt x="f332" y="f140"/>
                  </a:cubicBezTo>
                  <a:cubicBezTo>
                    <a:pt x="f333" y="f140"/>
                    <a:pt x="f334" y="f86"/>
                    <a:pt x="f310" y="f152"/>
                  </a:cubicBezTo>
                  <a:cubicBezTo>
                    <a:pt x="f335" y="f193"/>
                    <a:pt x="f334" y="f109"/>
                    <a:pt x="f336" y="f105"/>
                  </a:cubicBezTo>
                  <a:cubicBezTo>
                    <a:pt x="f337" y="f147"/>
                    <a:pt x="f36" y="f338"/>
                    <a:pt x="f331" y="f339"/>
                  </a:cubicBezTo>
                  <a:cubicBezTo>
                    <a:pt x="f340" y="f78"/>
                    <a:pt x="f334" y="f341"/>
                    <a:pt x="f342" y="f338"/>
                  </a:cubicBezTo>
                  <a:cubicBezTo>
                    <a:pt x="f343" y="f158"/>
                    <a:pt x="f58" y="f344"/>
                    <a:pt x="f46" y="f345"/>
                  </a:cubicBezTo>
                  <a:cubicBezTo>
                    <a:pt x="f51" y="f193"/>
                    <a:pt x="f28" y="f234"/>
                    <a:pt x="f26" y="f346"/>
                  </a:cubicBezTo>
                  <a:cubicBezTo>
                    <a:pt x="f23" y="f112"/>
                    <a:pt x="f23" y="f52"/>
                    <a:pt x="f347" y="f240"/>
                  </a:cubicBezTo>
                  <a:cubicBezTo>
                    <a:pt x="f348" y="f349"/>
                    <a:pt x="f350" y="f351"/>
                    <a:pt x="f352" y="f346"/>
                  </a:cubicBezTo>
                  <a:cubicBezTo>
                    <a:pt x="f342" y="f236"/>
                    <a:pt x="f336" y="f137"/>
                    <a:pt x="f353" y="f234"/>
                  </a:cubicBezTo>
                  <a:cubicBezTo>
                    <a:pt x="f354" y="f140"/>
                    <a:pt x="f355" y="f154"/>
                    <a:pt x="f356" y="f349"/>
                  </a:cubicBezTo>
                  <a:cubicBezTo>
                    <a:pt x="f354" y="f97"/>
                    <a:pt x="f357" y="f88"/>
                    <a:pt x="f60" y="f249"/>
                  </a:cubicBezTo>
                  <a:cubicBezTo>
                    <a:pt x="f337" y="f90"/>
                    <a:pt x="f334" y="f358"/>
                    <a:pt x="f44" y="f359"/>
                  </a:cubicBezTo>
                  <a:cubicBezTo>
                    <a:pt x="f333" y="f71"/>
                    <a:pt x="f360" y="f248"/>
                    <a:pt x="f206" y="f137"/>
                  </a:cubicBezTo>
                  <a:cubicBezTo>
                    <a:pt x="f361" y="f362"/>
                    <a:pt x="f363" y="f102"/>
                    <a:pt x="f300" y="f142"/>
                  </a:cubicBezTo>
                  <a:close/>
                  <a:moveTo>
                    <a:pt x="f280" y="f346"/>
                  </a:moveTo>
                  <a:cubicBezTo>
                    <a:pt x="f359" y="f137"/>
                    <a:pt x="f364" y="f137"/>
                    <a:pt x="f271" y="f137"/>
                  </a:cubicBezTo>
                  <a:cubicBezTo>
                    <a:pt x="f45" y="f236"/>
                    <a:pt x="f325" y="f152"/>
                    <a:pt x="f236" y="f365"/>
                  </a:cubicBezTo>
                  <a:cubicBezTo>
                    <a:pt x="f154" y="f158"/>
                    <a:pt x="f140" y="f158"/>
                    <a:pt x="f142" y="f341"/>
                  </a:cubicBezTo>
                  <a:cubicBezTo>
                    <a:pt x="f158" y="f366"/>
                    <a:pt x="f367" y="f191"/>
                    <a:pt x="f368" y="f369"/>
                  </a:cubicBezTo>
                  <a:cubicBezTo>
                    <a:pt x="f370" y="f371"/>
                    <a:pt x="f367" y="f372"/>
                    <a:pt x="f339" y="f373"/>
                  </a:cubicBezTo>
                  <a:cubicBezTo>
                    <a:pt x="f230" y="f216"/>
                    <a:pt x="f374" y="f375"/>
                    <a:pt x="f376" y="f179"/>
                  </a:cubicBezTo>
                  <a:cubicBezTo>
                    <a:pt x="f189" y="f148"/>
                    <a:pt x="f143" y="f211"/>
                    <a:pt x="f182" y="f150"/>
                  </a:cubicBezTo>
                  <a:cubicBezTo>
                    <a:pt x="f165" y="f148"/>
                    <a:pt x="f377" y="f146"/>
                    <a:pt x="f377" y="f378"/>
                  </a:cubicBezTo>
                  <a:cubicBezTo>
                    <a:pt x="f136" y="f373"/>
                    <a:pt x="f143" y="f369"/>
                    <a:pt x="f138" y="f165"/>
                  </a:cubicBezTo>
                  <a:cubicBezTo>
                    <a:pt x="f323" y="f191"/>
                    <a:pt x="f379" y="f370"/>
                    <a:pt x="f80" y="f365"/>
                  </a:cubicBezTo>
                  <a:cubicBezTo>
                    <a:pt x="f328" y="f147"/>
                    <a:pt x="f380" y="f381"/>
                    <a:pt x="f105" y="f380"/>
                  </a:cubicBezTo>
                  <a:cubicBezTo>
                    <a:pt x="f82" y="f142"/>
                    <a:pt x="f262" y="f142"/>
                    <a:pt x="f193" y="f142"/>
                  </a:cubicBezTo>
                  <a:cubicBezTo>
                    <a:pt x="f55" y="f152"/>
                    <a:pt x="f382" y="f236"/>
                    <a:pt x="f383" y="f50"/>
                  </a:cubicBezTo>
                  <a:cubicBezTo>
                    <a:pt x="f359" y="f95"/>
                    <a:pt x="f316" y="f49"/>
                    <a:pt x="f384" y="f385"/>
                  </a:cubicBezTo>
                  <a:cubicBezTo>
                    <a:pt x="f384" y="f95"/>
                    <a:pt x="f37" y="f50"/>
                    <a:pt x="f280" y="f346"/>
                  </a:cubicBezTo>
                  <a:close/>
                  <a:moveTo>
                    <a:pt x="f386" y="f190"/>
                  </a:moveTo>
                  <a:cubicBezTo>
                    <a:pt x="f387" y="f134"/>
                    <a:pt x="f342" y="f132"/>
                    <a:pt x="f388" y="f389"/>
                  </a:cubicBezTo>
                  <a:cubicBezTo>
                    <a:pt x="f390" y="f391"/>
                    <a:pt x="f296" y="f153"/>
                    <a:pt x="f386" y="f190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C37C0FE-3E6A-4A64-A099-4015E31FC8E9}"/>
                </a:ext>
              </a:extLst>
            </p:cNvPr>
            <p:cNvSpPr/>
            <p:nvPr/>
          </p:nvSpPr>
          <p:spPr>
            <a:xfrm>
              <a:off x="2523478" y="2306555"/>
              <a:ext cx="976240" cy="111290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00"/>
                <a:gd name="f8" fmla="val 456"/>
                <a:gd name="f9" fmla="val 317"/>
                <a:gd name="f10" fmla="val 15"/>
                <a:gd name="f11" fmla="val 320"/>
                <a:gd name="f12" fmla="val 18"/>
                <a:gd name="f13" fmla="val 322"/>
                <a:gd name="f14" fmla="val 20"/>
                <a:gd name="f15" fmla="val 324"/>
                <a:gd name="f16" fmla="val 22"/>
                <a:gd name="f17" fmla="val 346"/>
                <a:gd name="f18" fmla="val 52"/>
                <a:gd name="f19" fmla="val 337"/>
                <a:gd name="f20" fmla="val 80"/>
                <a:gd name="f21" fmla="val 110"/>
                <a:gd name="f22" fmla="val 330"/>
                <a:gd name="f23" fmla="val 106"/>
                <a:gd name="f24" fmla="val 339"/>
                <a:gd name="f25" fmla="val 102"/>
                <a:gd name="f26" fmla="val 349"/>
                <a:gd name="f27" fmla="val 100"/>
                <a:gd name="f28" fmla="val 371"/>
                <a:gd name="f29" fmla="val 95"/>
                <a:gd name="f30" fmla="val 388"/>
                <a:gd name="f31" fmla="val 389"/>
                <a:gd name="f32" fmla="val 127"/>
                <a:gd name="f33" fmla="val 390"/>
                <a:gd name="f34" fmla="val 141"/>
                <a:gd name="f35" fmla="val 383"/>
                <a:gd name="f36" fmla="val 153"/>
                <a:gd name="f37" fmla="val 372"/>
                <a:gd name="f38" fmla="val 163"/>
                <a:gd name="f39" fmla="val 363"/>
                <a:gd name="f40" fmla="val 171"/>
                <a:gd name="f41" fmla="val 352"/>
                <a:gd name="f42" fmla="val 175"/>
                <a:gd name="f43" fmla="val 340"/>
                <a:gd name="f44" fmla="val 183"/>
                <a:gd name="f45" fmla="val 370"/>
                <a:gd name="f46" fmla="val 189"/>
                <a:gd name="f47" fmla="val 193"/>
                <a:gd name="f48" fmla="val 398"/>
                <a:gd name="f49" fmla="val 233"/>
                <a:gd name="f50" fmla="val 396"/>
                <a:gd name="f51" fmla="val 255"/>
                <a:gd name="f52" fmla="val 380"/>
                <a:gd name="f53" fmla="val 266"/>
                <a:gd name="f54" fmla="val 272"/>
                <a:gd name="f55" fmla="val 277"/>
                <a:gd name="f56" fmla="val 344"/>
                <a:gd name="f57" fmla="val 278"/>
                <a:gd name="f58" fmla="val 347"/>
                <a:gd name="f59" fmla="val 281"/>
                <a:gd name="f60" fmla="val 354"/>
                <a:gd name="f61" fmla="val 286"/>
                <a:gd name="f62" fmla="val 361"/>
                <a:gd name="f63" fmla="val 290"/>
                <a:gd name="f64" fmla="val 366"/>
                <a:gd name="f65" fmla="val 296"/>
                <a:gd name="f66" fmla="val 375"/>
                <a:gd name="f67" fmla="val 308"/>
                <a:gd name="f68" fmla="val 379"/>
                <a:gd name="f69" fmla="val 319"/>
                <a:gd name="f70" fmla="val 334"/>
                <a:gd name="f71" fmla="val 364"/>
                <a:gd name="f72" fmla="val 355"/>
                <a:gd name="f73" fmla="val 353"/>
                <a:gd name="f74" fmla="val 326"/>
                <a:gd name="f75" fmla="val 350"/>
                <a:gd name="f76" fmla="val 312"/>
                <a:gd name="f77" fmla="val 348"/>
                <a:gd name="f78" fmla="val 304"/>
                <a:gd name="f79" fmla="val 300"/>
                <a:gd name="f80" fmla="val 297"/>
                <a:gd name="f81" fmla="val 298"/>
                <a:gd name="f82" fmla="val 356"/>
                <a:gd name="f83" fmla="val 303"/>
                <a:gd name="f84" fmla="val 369"/>
                <a:gd name="f85" fmla="val 305"/>
                <a:gd name="f86" fmla="val 404"/>
                <a:gd name="f87" fmla="val 415"/>
                <a:gd name="f88" fmla="val 284"/>
                <a:gd name="f89" fmla="val 422"/>
                <a:gd name="f90" fmla="val 271"/>
                <a:gd name="f91" fmla="val 427"/>
                <a:gd name="f92" fmla="val 257"/>
                <a:gd name="f93" fmla="val 423"/>
                <a:gd name="f94" fmla="val 246"/>
                <a:gd name="f95" fmla="val 411"/>
                <a:gd name="f96" fmla="val 241"/>
                <a:gd name="f97" fmla="val 406"/>
                <a:gd name="f98" fmla="val 238"/>
                <a:gd name="f99" fmla="val 401"/>
                <a:gd name="f100" fmla="val 395"/>
                <a:gd name="f101" fmla="val 228"/>
                <a:gd name="f102" fmla="val 229"/>
                <a:gd name="f103" fmla="val 227"/>
                <a:gd name="f104" fmla="val 421"/>
                <a:gd name="f105" fmla="val 225"/>
                <a:gd name="f106" fmla="val 430"/>
                <a:gd name="f107" fmla="val 220"/>
                <a:gd name="f108" fmla="val 439"/>
                <a:gd name="f109" fmla="val 213"/>
                <a:gd name="f110" fmla="val 448"/>
                <a:gd name="f111" fmla="val 205"/>
                <a:gd name="f112" fmla="val 192"/>
                <a:gd name="f113" fmla="val 455"/>
                <a:gd name="f114" fmla="val 454"/>
                <a:gd name="f115" fmla="val 447"/>
                <a:gd name="f116" fmla="val 165"/>
                <a:gd name="f117" fmla="val 436"/>
                <a:gd name="f118" fmla="val 159"/>
                <a:gd name="f119" fmla="val 424"/>
                <a:gd name="f120" fmla="val 410"/>
                <a:gd name="f121" fmla="val 161"/>
                <a:gd name="f122" fmla="val 155"/>
                <a:gd name="f123" fmla="val 403"/>
                <a:gd name="f124" fmla="val 151"/>
                <a:gd name="f125" fmla="val 145"/>
                <a:gd name="f126" fmla="val 416"/>
                <a:gd name="f127" fmla="val 134"/>
                <a:gd name="f128" fmla="val 426"/>
                <a:gd name="f129" fmla="val 119"/>
                <a:gd name="f130" fmla="val 429"/>
                <a:gd name="f131" fmla="val 94"/>
                <a:gd name="f132" fmla="val 90"/>
                <a:gd name="f133" fmla="val 92"/>
                <a:gd name="f134" fmla="val 93"/>
                <a:gd name="f135" fmla="val 378"/>
                <a:gd name="f136" fmla="val 98"/>
                <a:gd name="f137" fmla="val 101"/>
                <a:gd name="f138" fmla="val 357"/>
                <a:gd name="f139" fmla="val 78"/>
                <a:gd name="f140" fmla="val 367"/>
                <a:gd name="f141" fmla="val 53"/>
                <a:gd name="f142" fmla="val 36"/>
                <a:gd name="f143" fmla="val 21"/>
                <a:gd name="f144" fmla="val 329"/>
                <a:gd name="f145" fmla="val 38"/>
                <a:gd name="f146" fmla="val 54"/>
                <a:gd name="f147" fmla="val 295"/>
                <a:gd name="f148" fmla="val 28"/>
                <a:gd name="f149" fmla="val 294"/>
                <a:gd name="f150" fmla="val 6"/>
                <a:gd name="f151" fmla="val 288"/>
                <a:gd name="f152" fmla="val 3"/>
                <a:gd name="f153" fmla="val 260"/>
                <a:gd name="f154" fmla="val 237"/>
                <a:gd name="f155" fmla="val 11"/>
                <a:gd name="f156" fmla="val 224"/>
                <a:gd name="f157" fmla="val 46"/>
                <a:gd name="f158" fmla="val 211"/>
                <a:gd name="f159" fmla="val 23"/>
                <a:gd name="f160" fmla="val 195"/>
                <a:gd name="f161" fmla="val 9"/>
                <a:gd name="f162" fmla="val 147"/>
                <a:gd name="f163" fmla="val 31"/>
                <a:gd name="f164" fmla="val 126"/>
                <a:gd name="f165" fmla="val 48"/>
                <a:gd name="f166" fmla="val 121"/>
                <a:gd name="f167" fmla="val 71"/>
                <a:gd name="f168" fmla="val 60"/>
                <a:gd name="f169" fmla="val 108"/>
                <a:gd name="f170" fmla="val 68"/>
                <a:gd name="f171" fmla="val 72"/>
                <a:gd name="f172" fmla="val 83"/>
                <a:gd name="f173" fmla="val 56"/>
                <a:gd name="f174" fmla="val 64"/>
                <a:gd name="f175" fmla="val 45"/>
                <a:gd name="f176" fmla="val 122"/>
                <a:gd name="f177" fmla="val 142"/>
                <a:gd name="f178" fmla="val 162"/>
                <a:gd name="f179" fmla="val 12"/>
                <a:gd name="f180" fmla="val 173"/>
                <a:gd name="f181" fmla="val 26"/>
                <a:gd name="f182" fmla="val 184"/>
                <a:gd name="f183" fmla="val 39"/>
                <a:gd name="f184" fmla="val 188"/>
                <a:gd name="f185" fmla="val 33"/>
                <a:gd name="f186" fmla="val 191"/>
                <a:gd name="f187" fmla="val 212"/>
                <a:gd name="f188" fmla="val 243"/>
                <a:gd name="f189" fmla="val 2"/>
                <a:gd name="f190" fmla="val 256"/>
                <a:gd name="f191" fmla="val 262"/>
                <a:gd name="f192" fmla="val 268"/>
                <a:gd name="f193" fmla="val 30"/>
                <a:gd name="f194" fmla="val 13"/>
                <a:gd name="f195" fmla="val 7"/>
                <a:gd name="f196" fmla="val 150"/>
                <a:gd name="f197" fmla="val 176"/>
                <a:gd name="f198" fmla="val 154"/>
                <a:gd name="f199" fmla="val 179"/>
                <a:gd name="f200" fmla="val 167"/>
                <a:gd name="f201" fmla="val 185"/>
                <a:gd name="f202" fmla="val 186"/>
                <a:gd name="f203" fmla="val 199"/>
                <a:gd name="f204" fmla="val 207"/>
                <a:gd name="f205" fmla="val 215"/>
                <a:gd name="f206" fmla="val 182"/>
                <a:gd name="f207" fmla="val 210"/>
                <a:gd name="f208" fmla="val 174"/>
                <a:gd name="f209" fmla="val 170"/>
                <a:gd name="f210" fmla="val 166"/>
                <a:gd name="f211" fmla="val 160"/>
                <a:gd name="f212" fmla="val 158"/>
                <a:gd name="f213" fmla="val 221"/>
                <a:gd name="f214" fmla="val 164"/>
                <a:gd name="f215" fmla="val 223"/>
                <a:gd name="f216" fmla="val 250"/>
                <a:gd name="f217" fmla="val 181"/>
                <a:gd name="f218" fmla="val 254"/>
                <a:gd name="f219" fmla="val 187"/>
                <a:gd name="f220" fmla="val 263"/>
                <a:gd name="f221" fmla="val 194"/>
                <a:gd name="f222" fmla="val 269"/>
                <a:gd name="f223" fmla="val 200"/>
                <a:gd name="f224" fmla="val 273"/>
                <a:gd name="f225" fmla="val 209"/>
                <a:gd name="f226" fmla="val 275"/>
                <a:gd name="f227" fmla="val 206"/>
                <a:gd name="f228" fmla="val 203"/>
                <a:gd name="f229" fmla="val 280"/>
                <a:gd name="f230" fmla="val 282"/>
                <a:gd name="f231" fmla="val 276"/>
                <a:gd name="f232" fmla="val 261"/>
                <a:gd name="f233" fmla="val 253"/>
                <a:gd name="f234" fmla="val 245"/>
                <a:gd name="f235" fmla="val 235"/>
                <a:gd name="f236" fmla="val 231"/>
                <a:gd name="f237" fmla="val 172"/>
                <a:gd name="f238" fmla="val 232"/>
                <a:gd name="f239" fmla="val 149"/>
                <a:gd name="f240" fmla="val 208"/>
                <a:gd name="f241" fmla="val 204"/>
                <a:gd name="f242" fmla="val 201"/>
                <a:gd name="f243" fmla="val 178"/>
                <a:gd name="f244" fmla="val 190"/>
                <a:gd name="f245" fmla="val 168"/>
                <a:gd name="f246" fmla="val 152"/>
                <a:gd name="f247" fmla="val 148"/>
                <a:gd name="f248" fmla="val 177"/>
                <a:gd name="f249" fmla="val 146"/>
                <a:gd name="f250" fmla="val 169"/>
                <a:gd name="f251" fmla="val 144"/>
                <a:gd name="f252" fmla="val 156"/>
                <a:gd name="f253" fmla="val 140"/>
                <a:gd name="f254" fmla="val 132"/>
                <a:gd name="f255" fmla="val 133"/>
                <a:gd name="f256" fmla="val 135"/>
                <a:gd name="f257" fmla="val 157"/>
                <a:gd name="f258" fmla="val 333"/>
                <a:gd name="f259" fmla="val 137"/>
                <a:gd name="f260" fmla="val 315"/>
                <a:gd name="f261" fmla="val 321"/>
                <a:gd name="f262" fmla="val 325"/>
                <a:gd name="f263" fmla="val 234"/>
                <a:gd name="f264" fmla="val 316"/>
                <a:gd name="f265" fmla="val 313"/>
                <a:gd name="f266" fmla="val 306"/>
                <a:gd name="f267" fmla="val 292"/>
                <a:gd name="f268" fmla="val 139"/>
                <a:gd name="f269" fmla="val 293"/>
                <a:gd name="f270" fmla="val 323"/>
                <a:gd name="f271" fmla="val 265"/>
                <a:gd name="f272" fmla="val 377"/>
                <a:gd name="f273" fmla="val 103"/>
                <a:gd name="f274" fmla="val 143"/>
                <a:gd name="f275" fmla="val 104"/>
                <a:gd name="f276" fmla="val 97"/>
                <a:gd name="f277" fmla="val 89"/>
                <a:gd name="f278" fmla="val 91"/>
                <a:gd name="f279" fmla="val 107"/>
                <a:gd name="f280" fmla="val 85"/>
                <a:gd name="f281" fmla="+- 0 0 -90"/>
                <a:gd name="f282" fmla="*/ f4 1 400"/>
                <a:gd name="f283" fmla="*/ f5 1 456"/>
                <a:gd name="f284" fmla="val f6"/>
                <a:gd name="f285" fmla="val f7"/>
                <a:gd name="f286" fmla="val f8"/>
                <a:gd name="f287" fmla="*/ f281 f0 1"/>
                <a:gd name="f288" fmla="+- f286 0 f284"/>
                <a:gd name="f289" fmla="+- f285 0 f284"/>
                <a:gd name="f290" fmla="*/ f287 1 f3"/>
                <a:gd name="f291" fmla="*/ f289 1 400"/>
                <a:gd name="f292" fmla="*/ f288 1 456"/>
                <a:gd name="f293" fmla="*/ 324 f289 1"/>
                <a:gd name="f294" fmla="*/ 22 f288 1"/>
                <a:gd name="f295" fmla="*/ 349 f289 1"/>
                <a:gd name="f296" fmla="*/ 100 f288 1"/>
                <a:gd name="f297" fmla="*/ 372 f289 1"/>
                <a:gd name="f298" fmla="*/ 163 f288 1"/>
                <a:gd name="f299" fmla="*/ 398 f289 1"/>
                <a:gd name="f300" fmla="*/ 233 f288 1"/>
                <a:gd name="f301" fmla="*/ 347 f289 1"/>
                <a:gd name="f302" fmla="*/ 281 f288 1"/>
                <a:gd name="f303" fmla="*/ 334 f288 1"/>
                <a:gd name="f304" fmla="*/ 312 f289 1"/>
                <a:gd name="f305" fmla="*/ 348 f288 1"/>
                <a:gd name="f306" fmla="*/ 300 f289 1"/>
                <a:gd name="f307" fmla="*/ 360 f288 1"/>
                <a:gd name="f308" fmla="*/ 284 f289 1"/>
                <a:gd name="f309" fmla="*/ 422 f288 1"/>
                <a:gd name="f310" fmla="*/ 233 f289 1"/>
                <a:gd name="f311" fmla="*/ 395 f288 1"/>
                <a:gd name="f312" fmla="*/ 220 f289 1"/>
                <a:gd name="f313" fmla="*/ 439 f288 1"/>
                <a:gd name="f314" fmla="*/ 165 f289 1"/>
                <a:gd name="f315" fmla="*/ 436 f288 1"/>
                <a:gd name="f316" fmla="*/ 145 f289 1"/>
                <a:gd name="f317" fmla="*/ 416 f288 1"/>
                <a:gd name="f318" fmla="*/ 92 f289 1"/>
                <a:gd name="f319" fmla="*/ 388 f288 1"/>
                <a:gd name="f320" fmla="*/ 36 f289 1"/>
                <a:gd name="f321" fmla="*/ 352 f288 1"/>
                <a:gd name="f322" fmla="*/ 3 f289 1"/>
                <a:gd name="f323" fmla="*/ 260 f288 1"/>
                <a:gd name="f324" fmla="*/ 21 f289 1"/>
                <a:gd name="f325" fmla="*/ 147 f288 1"/>
                <a:gd name="f326" fmla="*/ 68 f289 1"/>
                <a:gd name="f327" fmla="*/ 72 f288 1"/>
                <a:gd name="f328" fmla="*/ 142 f289 1"/>
                <a:gd name="f329" fmla="*/ 20 f288 1"/>
                <a:gd name="f330" fmla="*/ 195 f289 1"/>
                <a:gd name="f331" fmla="*/ 23 f288 1"/>
                <a:gd name="f332" fmla="*/ 268 f289 1"/>
                <a:gd name="f333" fmla="*/ 30 f288 1"/>
                <a:gd name="f334" fmla="*/ 162 f289 1"/>
                <a:gd name="f335" fmla="*/ 150 f288 1"/>
                <a:gd name="f336" fmla="*/ 207 f289 1"/>
                <a:gd name="f337" fmla="*/ 183 f288 1"/>
                <a:gd name="f338" fmla="*/ 215 f289 1"/>
                <a:gd name="f339" fmla="*/ 159 f288 1"/>
                <a:gd name="f340" fmla="*/ 246 f289 1"/>
                <a:gd name="f341" fmla="*/ 182 f288 1"/>
                <a:gd name="f342" fmla="*/ 273 f289 1"/>
                <a:gd name="f343" fmla="*/ 209 f288 1"/>
                <a:gd name="f344" fmla="*/ 187 f288 1"/>
                <a:gd name="f345" fmla="*/ 257 f289 1"/>
                <a:gd name="f346" fmla="*/ 170 f288 1"/>
                <a:gd name="f347" fmla="*/ 235 f289 1"/>
                <a:gd name="f348" fmla="*/ 179 f288 1"/>
                <a:gd name="f349" fmla="*/ 221 f289 1"/>
                <a:gd name="f350" fmla="*/ 192 f289 1"/>
                <a:gd name="f351" fmla="*/ 178 f288 1"/>
                <a:gd name="f352" fmla="*/ 189 f289 1"/>
                <a:gd name="f353" fmla="*/ 155 f288 1"/>
                <a:gd name="f354" fmla="*/ 163 f289 1"/>
                <a:gd name="f355" fmla="*/ 133 f289 1"/>
                <a:gd name="f356" fmla="*/ 184 f288 1"/>
                <a:gd name="f357" fmla="*/ 159 f289 1"/>
                <a:gd name="f358" fmla="*/ 110 f289 1"/>
                <a:gd name="f359" fmla="*/ 333 f288 1"/>
                <a:gd name="f360" fmla="*/ 315 f288 1"/>
                <a:gd name="f361" fmla="*/ 292 f289 1"/>
                <a:gd name="f362" fmla="*/ 137 f288 1"/>
                <a:gd name="f363" fmla="*/ 286 f289 1"/>
                <a:gd name="f364" fmla="*/ 326 f288 1"/>
                <a:gd name="f365" fmla="*/ 176 f289 1"/>
                <a:gd name="f366" fmla="*/ 97 f288 1"/>
                <a:gd name="f367" fmla="*/ 103 f289 1"/>
                <a:gd name="f368" fmla="*/ 143 f288 1"/>
                <a:gd name="f369" fmla="+- f290 0 f1"/>
                <a:gd name="f370" fmla="*/ f293 1 400"/>
                <a:gd name="f371" fmla="*/ f294 1 456"/>
                <a:gd name="f372" fmla="*/ f295 1 400"/>
                <a:gd name="f373" fmla="*/ f296 1 456"/>
                <a:gd name="f374" fmla="*/ f297 1 400"/>
                <a:gd name="f375" fmla="*/ f298 1 456"/>
                <a:gd name="f376" fmla="*/ f299 1 400"/>
                <a:gd name="f377" fmla="*/ f300 1 456"/>
                <a:gd name="f378" fmla="*/ f301 1 400"/>
                <a:gd name="f379" fmla="*/ f302 1 456"/>
                <a:gd name="f380" fmla="*/ f303 1 456"/>
                <a:gd name="f381" fmla="*/ f304 1 400"/>
                <a:gd name="f382" fmla="*/ f305 1 456"/>
                <a:gd name="f383" fmla="*/ f306 1 400"/>
                <a:gd name="f384" fmla="*/ f307 1 456"/>
                <a:gd name="f385" fmla="*/ f308 1 400"/>
                <a:gd name="f386" fmla="*/ f309 1 456"/>
                <a:gd name="f387" fmla="*/ f310 1 400"/>
                <a:gd name="f388" fmla="*/ f311 1 456"/>
                <a:gd name="f389" fmla="*/ f312 1 400"/>
                <a:gd name="f390" fmla="*/ f313 1 456"/>
                <a:gd name="f391" fmla="*/ f314 1 400"/>
                <a:gd name="f392" fmla="*/ f315 1 456"/>
                <a:gd name="f393" fmla="*/ f316 1 400"/>
                <a:gd name="f394" fmla="*/ f317 1 456"/>
                <a:gd name="f395" fmla="*/ f318 1 400"/>
                <a:gd name="f396" fmla="*/ f319 1 456"/>
                <a:gd name="f397" fmla="*/ f320 1 400"/>
                <a:gd name="f398" fmla="*/ f321 1 456"/>
                <a:gd name="f399" fmla="*/ f322 1 400"/>
                <a:gd name="f400" fmla="*/ f323 1 456"/>
                <a:gd name="f401" fmla="*/ f324 1 400"/>
                <a:gd name="f402" fmla="*/ f325 1 456"/>
                <a:gd name="f403" fmla="*/ f326 1 400"/>
                <a:gd name="f404" fmla="*/ f327 1 456"/>
                <a:gd name="f405" fmla="*/ f328 1 400"/>
                <a:gd name="f406" fmla="*/ f329 1 456"/>
                <a:gd name="f407" fmla="*/ f330 1 400"/>
                <a:gd name="f408" fmla="*/ f331 1 456"/>
                <a:gd name="f409" fmla="*/ f332 1 400"/>
                <a:gd name="f410" fmla="*/ f333 1 456"/>
                <a:gd name="f411" fmla="*/ f334 1 400"/>
                <a:gd name="f412" fmla="*/ f335 1 456"/>
                <a:gd name="f413" fmla="*/ f336 1 400"/>
                <a:gd name="f414" fmla="*/ f337 1 456"/>
                <a:gd name="f415" fmla="*/ f338 1 400"/>
                <a:gd name="f416" fmla="*/ f339 1 456"/>
                <a:gd name="f417" fmla="*/ f340 1 400"/>
                <a:gd name="f418" fmla="*/ f341 1 456"/>
                <a:gd name="f419" fmla="*/ f342 1 400"/>
                <a:gd name="f420" fmla="*/ f343 1 456"/>
                <a:gd name="f421" fmla="*/ f344 1 456"/>
                <a:gd name="f422" fmla="*/ f345 1 400"/>
                <a:gd name="f423" fmla="*/ f346 1 456"/>
                <a:gd name="f424" fmla="*/ f347 1 400"/>
                <a:gd name="f425" fmla="*/ f348 1 456"/>
                <a:gd name="f426" fmla="*/ f349 1 400"/>
                <a:gd name="f427" fmla="*/ f350 1 400"/>
                <a:gd name="f428" fmla="*/ f351 1 456"/>
                <a:gd name="f429" fmla="*/ f352 1 400"/>
                <a:gd name="f430" fmla="*/ f353 1 456"/>
                <a:gd name="f431" fmla="*/ f354 1 400"/>
                <a:gd name="f432" fmla="*/ f355 1 400"/>
                <a:gd name="f433" fmla="*/ f356 1 456"/>
                <a:gd name="f434" fmla="*/ f357 1 400"/>
                <a:gd name="f435" fmla="*/ f358 1 400"/>
                <a:gd name="f436" fmla="*/ f359 1 456"/>
                <a:gd name="f437" fmla="*/ f360 1 456"/>
                <a:gd name="f438" fmla="*/ f361 1 400"/>
                <a:gd name="f439" fmla="*/ f362 1 456"/>
                <a:gd name="f440" fmla="*/ f363 1 400"/>
                <a:gd name="f441" fmla="*/ f364 1 456"/>
                <a:gd name="f442" fmla="*/ f365 1 400"/>
                <a:gd name="f443" fmla="*/ f366 1 456"/>
                <a:gd name="f444" fmla="*/ f367 1 400"/>
                <a:gd name="f445" fmla="*/ f368 1 456"/>
                <a:gd name="f446" fmla="*/ 0 1 f291"/>
                <a:gd name="f447" fmla="*/ f285 1 f291"/>
                <a:gd name="f448" fmla="*/ 0 1 f292"/>
                <a:gd name="f449" fmla="*/ f286 1 f292"/>
                <a:gd name="f450" fmla="*/ f370 1 f291"/>
                <a:gd name="f451" fmla="*/ f371 1 f292"/>
                <a:gd name="f452" fmla="*/ f372 1 f291"/>
                <a:gd name="f453" fmla="*/ f373 1 f292"/>
                <a:gd name="f454" fmla="*/ f374 1 f291"/>
                <a:gd name="f455" fmla="*/ f375 1 f292"/>
                <a:gd name="f456" fmla="*/ f376 1 f291"/>
                <a:gd name="f457" fmla="*/ f377 1 f292"/>
                <a:gd name="f458" fmla="*/ f378 1 f291"/>
                <a:gd name="f459" fmla="*/ f379 1 f292"/>
                <a:gd name="f460" fmla="*/ f380 1 f292"/>
                <a:gd name="f461" fmla="*/ f381 1 f291"/>
                <a:gd name="f462" fmla="*/ f382 1 f292"/>
                <a:gd name="f463" fmla="*/ f383 1 f291"/>
                <a:gd name="f464" fmla="*/ f384 1 f292"/>
                <a:gd name="f465" fmla="*/ f385 1 f291"/>
                <a:gd name="f466" fmla="*/ f386 1 f292"/>
                <a:gd name="f467" fmla="*/ f387 1 f291"/>
                <a:gd name="f468" fmla="*/ f388 1 f292"/>
                <a:gd name="f469" fmla="*/ f389 1 f291"/>
                <a:gd name="f470" fmla="*/ f390 1 f292"/>
                <a:gd name="f471" fmla="*/ f391 1 f291"/>
                <a:gd name="f472" fmla="*/ f392 1 f292"/>
                <a:gd name="f473" fmla="*/ f393 1 f291"/>
                <a:gd name="f474" fmla="*/ f394 1 f292"/>
                <a:gd name="f475" fmla="*/ f395 1 f291"/>
                <a:gd name="f476" fmla="*/ f396 1 f292"/>
                <a:gd name="f477" fmla="*/ f397 1 f291"/>
                <a:gd name="f478" fmla="*/ f398 1 f292"/>
                <a:gd name="f479" fmla="*/ f399 1 f291"/>
                <a:gd name="f480" fmla="*/ f400 1 f292"/>
                <a:gd name="f481" fmla="*/ f401 1 f291"/>
                <a:gd name="f482" fmla="*/ f402 1 f292"/>
                <a:gd name="f483" fmla="*/ f403 1 f291"/>
                <a:gd name="f484" fmla="*/ f404 1 f292"/>
                <a:gd name="f485" fmla="*/ f405 1 f291"/>
                <a:gd name="f486" fmla="*/ f406 1 f292"/>
                <a:gd name="f487" fmla="*/ f407 1 f291"/>
                <a:gd name="f488" fmla="*/ f408 1 f292"/>
                <a:gd name="f489" fmla="*/ f409 1 f291"/>
                <a:gd name="f490" fmla="*/ f410 1 f292"/>
                <a:gd name="f491" fmla="*/ f411 1 f291"/>
                <a:gd name="f492" fmla="*/ f412 1 f292"/>
                <a:gd name="f493" fmla="*/ f413 1 f291"/>
                <a:gd name="f494" fmla="*/ f414 1 f292"/>
                <a:gd name="f495" fmla="*/ f415 1 f291"/>
                <a:gd name="f496" fmla="*/ f416 1 f292"/>
                <a:gd name="f497" fmla="*/ f417 1 f291"/>
                <a:gd name="f498" fmla="*/ f418 1 f292"/>
                <a:gd name="f499" fmla="*/ f419 1 f291"/>
                <a:gd name="f500" fmla="*/ f420 1 f292"/>
                <a:gd name="f501" fmla="*/ f421 1 f292"/>
                <a:gd name="f502" fmla="*/ f422 1 f291"/>
                <a:gd name="f503" fmla="*/ f423 1 f292"/>
                <a:gd name="f504" fmla="*/ f424 1 f291"/>
                <a:gd name="f505" fmla="*/ f425 1 f292"/>
                <a:gd name="f506" fmla="*/ f426 1 f291"/>
                <a:gd name="f507" fmla="*/ f427 1 f291"/>
                <a:gd name="f508" fmla="*/ f428 1 f292"/>
                <a:gd name="f509" fmla="*/ f429 1 f291"/>
                <a:gd name="f510" fmla="*/ f430 1 f292"/>
                <a:gd name="f511" fmla="*/ f431 1 f291"/>
                <a:gd name="f512" fmla="*/ f432 1 f291"/>
                <a:gd name="f513" fmla="*/ f433 1 f292"/>
                <a:gd name="f514" fmla="*/ f434 1 f291"/>
                <a:gd name="f515" fmla="*/ f435 1 f291"/>
                <a:gd name="f516" fmla="*/ f436 1 f292"/>
                <a:gd name="f517" fmla="*/ f437 1 f292"/>
                <a:gd name="f518" fmla="*/ f438 1 f291"/>
                <a:gd name="f519" fmla="*/ f439 1 f292"/>
                <a:gd name="f520" fmla="*/ f440 1 f291"/>
                <a:gd name="f521" fmla="*/ f441 1 f292"/>
                <a:gd name="f522" fmla="*/ f442 1 f291"/>
                <a:gd name="f523" fmla="*/ f443 1 f292"/>
                <a:gd name="f524" fmla="*/ f444 1 f291"/>
                <a:gd name="f525" fmla="*/ f445 1 f292"/>
                <a:gd name="f526" fmla="*/ f446 f282 1"/>
                <a:gd name="f527" fmla="*/ f447 f282 1"/>
                <a:gd name="f528" fmla="*/ f449 f283 1"/>
                <a:gd name="f529" fmla="*/ f448 f283 1"/>
                <a:gd name="f530" fmla="*/ f450 f282 1"/>
                <a:gd name="f531" fmla="*/ f451 f283 1"/>
                <a:gd name="f532" fmla="*/ f452 f282 1"/>
                <a:gd name="f533" fmla="*/ f453 f283 1"/>
                <a:gd name="f534" fmla="*/ f454 f282 1"/>
                <a:gd name="f535" fmla="*/ f455 f283 1"/>
                <a:gd name="f536" fmla="*/ f456 f282 1"/>
                <a:gd name="f537" fmla="*/ f457 f283 1"/>
                <a:gd name="f538" fmla="*/ f458 f282 1"/>
                <a:gd name="f539" fmla="*/ f459 f283 1"/>
                <a:gd name="f540" fmla="*/ f460 f283 1"/>
                <a:gd name="f541" fmla="*/ f461 f282 1"/>
                <a:gd name="f542" fmla="*/ f462 f283 1"/>
                <a:gd name="f543" fmla="*/ f463 f282 1"/>
                <a:gd name="f544" fmla="*/ f464 f283 1"/>
                <a:gd name="f545" fmla="*/ f465 f282 1"/>
                <a:gd name="f546" fmla="*/ f466 f283 1"/>
                <a:gd name="f547" fmla="*/ f467 f282 1"/>
                <a:gd name="f548" fmla="*/ f468 f283 1"/>
                <a:gd name="f549" fmla="*/ f469 f282 1"/>
                <a:gd name="f550" fmla="*/ f470 f283 1"/>
                <a:gd name="f551" fmla="*/ f471 f282 1"/>
                <a:gd name="f552" fmla="*/ f472 f283 1"/>
                <a:gd name="f553" fmla="*/ f473 f282 1"/>
                <a:gd name="f554" fmla="*/ f474 f283 1"/>
                <a:gd name="f555" fmla="*/ f475 f282 1"/>
                <a:gd name="f556" fmla="*/ f476 f283 1"/>
                <a:gd name="f557" fmla="*/ f477 f282 1"/>
                <a:gd name="f558" fmla="*/ f478 f283 1"/>
                <a:gd name="f559" fmla="*/ f479 f282 1"/>
                <a:gd name="f560" fmla="*/ f480 f283 1"/>
                <a:gd name="f561" fmla="*/ f481 f282 1"/>
                <a:gd name="f562" fmla="*/ f482 f283 1"/>
                <a:gd name="f563" fmla="*/ f483 f282 1"/>
                <a:gd name="f564" fmla="*/ f484 f283 1"/>
                <a:gd name="f565" fmla="*/ f485 f282 1"/>
                <a:gd name="f566" fmla="*/ f486 f283 1"/>
                <a:gd name="f567" fmla="*/ f487 f282 1"/>
                <a:gd name="f568" fmla="*/ f488 f283 1"/>
                <a:gd name="f569" fmla="*/ f489 f282 1"/>
                <a:gd name="f570" fmla="*/ f490 f283 1"/>
                <a:gd name="f571" fmla="*/ f491 f282 1"/>
                <a:gd name="f572" fmla="*/ f492 f283 1"/>
                <a:gd name="f573" fmla="*/ f493 f282 1"/>
                <a:gd name="f574" fmla="*/ f494 f283 1"/>
                <a:gd name="f575" fmla="*/ f495 f282 1"/>
                <a:gd name="f576" fmla="*/ f496 f283 1"/>
                <a:gd name="f577" fmla="*/ f497 f282 1"/>
                <a:gd name="f578" fmla="*/ f498 f283 1"/>
                <a:gd name="f579" fmla="*/ f499 f282 1"/>
                <a:gd name="f580" fmla="*/ f500 f283 1"/>
                <a:gd name="f581" fmla="*/ f501 f283 1"/>
                <a:gd name="f582" fmla="*/ f502 f282 1"/>
                <a:gd name="f583" fmla="*/ f503 f283 1"/>
                <a:gd name="f584" fmla="*/ f504 f282 1"/>
                <a:gd name="f585" fmla="*/ f505 f283 1"/>
                <a:gd name="f586" fmla="*/ f506 f282 1"/>
                <a:gd name="f587" fmla="*/ f507 f282 1"/>
                <a:gd name="f588" fmla="*/ f508 f283 1"/>
                <a:gd name="f589" fmla="*/ f509 f282 1"/>
                <a:gd name="f590" fmla="*/ f510 f283 1"/>
                <a:gd name="f591" fmla="*/ f511 f282 1"/>
                <a:gd name="f592" fmla="*/ f512 f282 1"/>
                <a:gd name="f593" fmla="*/ f513 f283 1"/>
                <a:gd name="f594" fmla="*/ f514 f282 1"/>
                <a:gd name="f595" fmla="*/ f515 f282 1"/>
                <a:gd name="f596" fmla="*/ f516 f283 1"/>
                <a:gd name="f597" fmla="*/ f517 f283 1"/>
                <a:gd name="f598" fmla="*/ f518 f282 1"/>
                <a:gd name="f599" fmla="*/ f519 f283 1"/>
                <a:gd name="f600" fmla="*/ f520 f282 1"/>
                <a:gd name="f601" fmla="*/ f521 f283 1"/>
                <a:gd name="f602" fmla="*/ f522 f282 1"/>
                <a:gd name="f603" fmla="*/ f523 f283 1"/>
                <a:gd name="f604" fmla="*/ f524 f282 1"/>
                <a:gd name="f605" fmla="*/ f525 f2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9">
                  <a:pos x="f530" y="f531"/>
                </a:cxn>
                <a:cxn ang="f369">
                  <a:pos x="f532" y="f533"/>
                </a:cxn>
                <a:cxn ang="f369">
                  <a:pos x="f534" y="f535"/>
                </a:cxn>
                <a:cxn ang="f369">
                  <a:pos x="f536" y="f537"/>
                </a:cxn>
                <a:cxn ang="f369">
                  <a:pos x="f538" y="f539"/>
                </a:cxn>
                <a:cxn ang="f369">
                  <a:pos x="f534" y="f540"/>
                </a:cxn>
                <a:cxn ang="f369">
                  <a:pos x="f541" y="f542"/>
                </a:cxn>
                <a:cxn ang="f369">
                  <a:pos x="f543" y="f544"/>
                </a:cxn>
                <a:cxn ang="f369">
                  <a:pos x="f545" y="f546"/>
                </a:cxn>
                <a:cxn ang="f369">
                  <a:pos x="f547" y="f548"/>
                </a:cxn>
                <a:cxn ang="f369">
                  <a:pos x="f549" y="f550"/>
                </a:cxn>
                <a:cxn ang="f369">
                  <a:pos x="f551" y="f552"/>
                </a:cxn>
                <a:cxn ang="f369">
                  <a:pos x="f553" y="f554"/>
                </a:cxn>
                <a:cxn ang="f369">
                  <a:pos x="f555" y="f556"/>
                </a:cxn>
                <a:cxn ang="f369">
                  <a:pos x="f557" y="f558"/>
                </a:cxn>
                <a:cxn ang="f369">
                  <a:pos x="f559" y="f560"/>
                </a:cxn>
                <a:cxn ang="f369">
                  <a:pos x="f561" y="f562"/>
                </a:cxn>
                <a:cxn ang="f369">
                  <a:pos x="f563" y="f564"/>
                </a:cxn>
                <a:cxn ang="f369">
                  <a:pos x="f565" y="f566"/>
                </a:cxn>
                <a:cxn ang="f369">
                  <a:pos x="f567" y="f568"/>
                </a:cxn>
                <a:cxn ang="f369">
                  <a:pos x="f569" y="f570"/>
                </a:cxn>
                <a:cxn ang="f369">
                  <a:pos x="f571" y="f572"/>
                </a:cxn>
                <a:cxn ang="f369">
                  <a:pos x="f573" y="f574"/>
                </a:cxn>
                <a:cxn ang="f369">
                  <a:pos x="f575" y="f576"/>
                </a:cxn>
                <a:cxn ang="f369">
                  <a:pos x="f577" y="f578"/>
                </a:cxn>
                <a:cxn ang="f369">
                  <a:pos x="f579" y="f580"/>
                </a:cxn>
                <a:cxn ang="f369">
                  <a:pos x="f545" y="f581"/>
                </a:cxn>
                <a:cxn ang="f369">
                  <a:pos x="f582" y="f583"/>
                </a:cxn>
                <a:cxn ang="f369">
                  <a:pos x="f584" y="f585"/>
                </a:cxn>
                <a:cxn ang="f369">
                  <a:pos x="f586" y="f572"/>
                </a:cxn>
                <a:cxn ang="f369">
                  <a:pos x="f587" y="f588"/>
                </a:cxn>
                <a:cxn ang="f369">
                  <a:pos x="f589" y="f590"/>
                </a:cxn>
                <a:cxn ang="f369">
                  <a:pos x="f591" y="f572"/>
                </a:cxn>
                <a:cxn ang="f369">
                  <a:pos x="f592" y="f593"/>
                </a:cxn>
                <a:cxn ang="f369">
                  <a:pos x="f594" y="f588"/>
                </a:cxn>
                <a:cxn ang="f369">
                  <a:pos x="f595" y="f596"/>
                </a:cxn>
                <a:cxn ang="f369">
                  <a:pos x="f543" y="f597"/>
                </a:cxn>
                <a:cxn ang="f369">
                  <a:pos x="f598" y="f599"/>
                </a:cxn>
                <a:cxn ang="f369">
                  <a:pos x="f600" y="f601"/>
                </a:cxn>
                <a:cxn ang="f369">
                  <a:pos x="f595" y="f596"/>
                </a:cxn>
                <a:cxn ang="f369">
                  <a:pos x="f602" y="f603"/>
                </a:cxn>
                <a:cxn ang="f369">
                  <a:pos x="f604" y="f605"/>
                </a:cxn>
              </a:cxnLst>
              <a:rect l="f526" t="f529" r="f527" b="f528"/>
              <a:pathLst>
                <a:path w="400" h="456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9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3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7" y="f47"/>
                    <a:pt x="f48" y="f49"/>
                  </a:cubicBezTo>
                  <a:cubicBezTo>
                    <a:pt x="f50" y="f51"/>
                    <a:pt x="f52" y="f53"/>
                    <a:pt x="f24" y="f54"/>
                  </a:cubicBezTo>
                  <a:cubicBezTo>
                    <a:pt x="f43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37" y="f70"/>
                  </a:cubicBezTo>
                  <a:cubicBezTo>
                    <a:pt x="f71" y="f58"/>
                    <a:pt x="f26" y="f72"/>
                    <a:pt x="f70" y="f73"/>
                  </a:cubicBezTo>
                  <a:cubicBezTo>
                    <a:pt x="f74" y="f41"/>
                    <a:pt x="f69" y="f75"/>
                    <a:pt x="f76" y="f77"/>
                  </a:cubicBezTo>
                  <a:cubicBezTo>
                    <a:pt x="f67" y="f17"/>
                    <a:pt x="f78" y="f56"/>
                    <a:pt x="f79" y="f77"/>
                  </a:cubicBezTo>
                  <a:cubicBezTo>
                    <a:pt x="f80" y="f41"/>
                    <a:pt x="f81" y="f82"/>
                    <a:pt x="f79" y="f2"/>
                  </a:cubicBezTo>
                  <a:cubicBezTo>
                    <a:pt x="f83" y="f84"/>
                    <a:pt x="f85" y="f68"/>
                    <a:pt x="f85" y="f31"/>
                  </a:cubicBezTo>
                  <a:cubicBezTo>
                    <a:pt x="f85" y="f86"/>
                    <a:pt x="f81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49" y="f100"/>
                  </a:cubicBezTo>
                  <a:cubicBezTo>
                    <a:pt x="f101" y="f7"/>
                    <a:pt x="f102" y="f97"/>
                    <a:pt x="f101" y="f95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8"/>
                    <a:pt x="f112" y="f113"/>
                  </a:cubicBezTo>
                  <a:cubicBezTo>
                    <a:pt x="f3" y="f114"/>
                    <a:pt x="f40" y="f115"/>
                    <a:pt x="f116" y="f117"/>
                  </a:cubicBezTo>
                  <a:cubicBezTo>
                    <a:pt x="f118" y="f119"/>
                    <a:pt x="f118" y="f120"/>
                    <a:pt x="f121" y="f50"/>
                  </a:cubicBezTo>
                  <a:cubicBezTo>
                    <a:pt x="f122" y="f123"/>
                    <a:pt x="f124" y="f120"/>
                    <a:pt x="f125" y="f126"/>
                  </a:cubicBezTo>
                  <a:cubicBezTo>
                    <a:pt x="f127" y="f128"/>
                    <a:pt x="f129" y="f130"/>
                    <a:pt x="f23" y="f89"/>
                  </a:cubicBezTo>
                  <a:cubicBezTo>
                    <a:pt x="f131" y="f126"/>
                    <a:pt x="f132" y="f86"/>
                    <a:pt x="f133" y="f30"/>
                  </a:cubicBezTo>
                  <a:cubicBezTo>
                    <a:pt x="f134" y="f135"/>
                    <a:pt x="f136" y="f84"/>
                    <a:pt x="f137" y="f138"/>
                  </a:cubicBezTo>
                  <a:cubicBezTo>
                    <a:pt x="f139" y="f140"/>
                    <a:pt x="f141" y="f135"/>
                    <a:pt x="f142" y="f41"/>
                  </a:cubicBezTo>
                  <a:cubicBezTo>
                    <a:pt x="f143" y="f144"/>
                    <a:pt x="f145" y="f76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6" y="f154"/>
                    <a:pt x="f155" y="f156"/>
                    <a:pt x="f157" y="f158"/>
                  </a:cubicBezTo>
                  <a:cubicBezTo>
                    <a:pt x="f159" y="f160"/>
                    <a:pt x="f161" y="f42"/>
                    <a:pt x="f143" y="f162"/>
                  </a:cubicBezTo>
                  <a:cubicBezTo>
                    <a:pt x="f163" y="f164"/>
                    <a:pt x="f165" y="f166"/>
                    <a:pt x="f167" y="f32"/>
                  </a:cubicBezTo>
                  <a:cubicBezTo>
                    <a:pt x="f168" y="f169"/>
                    <a:pt x="f141" y="f132"/>
                    <a:pt x="f170" y="f171"/>
                  </a:cubicBezTo>
                  <a:cubicBezTo>
                    <a:pt x="f172" y="f146"/>
                    <a:pt x="f25" y="f173"/>
                    <a:pt x="f166" y="f174"/>
                  </a:cubicBezTo>
                  <a:cubicBezTo>
                    <a:pt x="f166" y="f175"/>
                    <a:pt x="f176" y="f148"/>
                    <a:pt x="f177" y="f14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48"/>
                    <a:pt x="f160" y="f159"/>
                  </a:cubicBezTo>
                  <a:cubicBezTo>
                    <a:pt x="f187" y="f6"/>
                    <a:pt x="f188" y="f189"/>
                    <a:pt x="f190" y="f148"/>
                  </a:cubicBezTo>
                  <a:cubicBezTo>
                    <a:pt x="f153" y="f142"/>
                    <a:pt x="f191" y="f145"/>
                    <a:pt x="f192" y="f193"/>
                  </a:cubicBezTo>
                  <a:cubicBezTo>
                    <a:pt x="f59" y="f194"/>
                    <a:pt x="f80" y="f195"/>
                    <a:pt x="f9" y="f10"/>
                  </a:cubicBezTo>
                  <a:close/>
                  <a:moveTo>
                    <a:pt x="f178" y="f196"/>
                  </a:moveTo>
                  <a:cubicBezTo>
                    <a:pt x="f197" y="f198"/>
                    <a:pt x="f199" y="f200"/>
                    <a:pt x="f201" y="f197"/>
                  </a:cubicBezTo>
                  <a:cubicBezTo>
                    <a:pt x="f186" y="f202"/>
                    <a:pt x="f203" y="f201"/>
                    <a:pt x="f204" y="f44"/>
                  </a:cubicBezTo>
                  <a:cubicBezTo>
                    <a:pt x="f205" y="f206"/>
                    <a:pt x="f207" y="f208"/>
                    <a:pt x="f158" y="f209"/>
                  </a:cubicBezTo>
                  <a:cubicBezTo>
                    <a:pt x="f187" y="f210"/>
                    <a:pt x="f207" y="f211"/>
                    <a:pt x="f205" y="f118"/>
                  </a:cubicBezTo>
                  <a:cubicBezTo>
                    <a:pt x="f107" y="f212"/>
                    <a:pt x="f213" y="f214"/>
                    <a:pt x="f215" y="f200"/>
                  </a:cubicBezTo>
                  <a:cubicBezTo>
                    <a:pt x="f101" y="f197"/>
                    <a:pt x="f49" y="f202"/>
                    <a:pt x="f94" y="f206"/>
                  </a:cubicBezTo>
                  <a:cubicBezTo>
                    <a:pt x="f216" y="f217"/>
                    <a:pt x="f218" y="f182"/>
                    <a:pt x="f92" y="f219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57" y="f228"/>
                    <a:pt x="f229" y="f203"/>
                  </a:cubicBezTo>
                  <a:cubicBezTo>
                    <a:pt x="f230" y="f160"/>
                    <a:pt x="f61" y="f112"/>
                    <a:pt x="f88" y="f219"/>
                  </a:cubicBezTo>
                  <a:cubicBezTo>
                    <a:pt x="f230" y="f206"/>
                    <a:pt x="f231" y="f201"/>
                    <a:pt x="f54" y="f201"/>
                  </a:cubicBezTo>
                  <a:cubicBezTo>
                    <a:pt x="f232" y="f202"/>
                    <a:pt x="f92" y="f217"/>
                    <a:pt x="f92" y="f209"/>
                  </a:cubicBezTo>
                  <a:cubicBezTo>
                    <a:pt x="f92" y="f116"/>
                    <a:pt x="f190" y="f211"/>
                    <a:pt x="f233" y="f122"/>
                  </a:cubicBezTo>
                  <a:cubicBezTo>
                    <a:pt x="f234" y="f121"/>
                    <a:pt x="f96" y="f40"/>
                    <a:pt x="f235" y="f199"/>
                  </a:cubicBezTo>
                  <a:cubicBezTo>
                    <a:pt x="f236" y="f237"/>
                    <a:pt x="f238" y="f210"/>
                    <a:pt x="f238" y="f211"/>
                  </a:cubicBezTo>
                  <a:cubicBezTo>
                    <a:pt x="f238" y="f36"/>
                    <a:pt x="f101" y="f196"/>
                    <a:pt x="f213" y="f196"/>
                  </a:cubicBezTo>
                  <a:cubicBezTo>
                    <a:pt x="f207" y="f239"/>
                    <a:pt x="f240" y="f212"/>
                    <a:pt x="f241" y="f210"/>
                  </a:cubicBezTo>
                  <a:cubicBezTo>
                    <a:pt x="f242" y="f40"/>
                    <a:pt x="f203" y="f199"/>
                    <a:pt x="f112" y="f243"/>
                  </a:cubicBezTo>
                  <a:cubicBezTo>
                    <a:pt x="f219" y="f197"/>
                    <a:pt x="f244" y="f245"/>
                    <a:pt x="f46" y="f38"/>
                  </a:cubicBezTo>
                  <a:cubicBezTo>
                    <a:pt x="f46" y="f211"/>
                    <a:pt x="f46" y="f212"/>
                    <a:pt x="f46" y="f122"/>
                  </a:cubicBezTo>
                  <a:cubicBezTo>
                    <a:pt x="f46" y="f246"/>
                    <a:pt x="f184" y="f239"/>
                    <a:pt x="f182" y="f247"/>
                  </a:cubicBezTo>
                  <a:cubicBezTo>
                    <a:pt x="f248" y="f249"/>
                    <a:pt x="f250" y="f251"/>
                    <a:pt x="f38" y="f196"/>
                  </a:cubicBezTo>
                  <a:cubicBezTo>
                    <a:pt x="f252" y="f252"/>
                    <a:pt x="f196" y="f178"/>
                    <a:pt x="f251" y="f245"/>
                  </a:cubicBezTo>
                  <a:cubicBezTo>
                    <a:pt x="f253" y="f180"/>
                    <a:pt x="f254" y="f243"/>
                    <a:pt x="f255" y="f182"/>
                  </a:cubicBezTo>
                  <a:cubicBezTo>
                    <a:pt x="f256" y="f46"/>
                    <a:pt x="f251" y="f201"/>
                    <a:pt x="f196" y="f202"/>
                  </a:cubicBezTo>
                  <a:cubicBezTo>
                    <a:pt x="f257" y="f184"/>
                    <a:pt x="f118" y="f201"/>
                    <a:pt x="f118" y="f243"/>
                  </a:cubicBezTo>
                  <a:cubicBezTo>
                    <a:pt x="f211" y="f250"/>
                    <a:pt x="f121" y="f118"/>
                    <a:pt x="f178" y="f196"/>
                  </a:cubicBezTo>
                  <a:close/>
                  <a:moveTo>
                    <a:pt x="f21" y="f258"/>
                  </a:moveTo>
                  <a:cubicBezTo>
                    <a:pt x="f259" y="f62"/>
                    <a:pt x="f3" y="f66"/>
                    <a:pt x="f187" y="f66"/>
                  </a:cubicBezTo>
                  <a:cubicBezTo>
                    <a:pt x="f51" y="f66"/>
                    <a:pt x="f59" y="f26"/>
                    <a:pt x="f79" y="f260"/>
                  </a:cubicBezTo>
                  <a:cubicBezTo>
                    <a:pt x="f261" y="f231"/>
                    <a:pt x="f262" y="f263"/>
                    <a:pt x="f264" y="f186"/>
                  </a:cubicBezTo>
                  <a:cubicBezTo>
                    <a:pt x="f265" y="f237"/>
                    <a:pt x="f266" y="f36"/>
                    <a:pt x="f267" y="f259"/>
                  </a:cubicBezTo>
                  <a:cubicBezTo>
                    <a:pt x="f267" y="f268"/>
                    <a:pt x="f269" y="f253"/>
                    <a:pt x="f269" y="f34"/>
                  </a:cubicBezTo>
                  <a:cubicBezTo>
                    <a:pt x="f74" y="f241"/>
                    <a:pt x="f270" y="f53"/>
                    <a:pt x="f61" y="f74"/>
                  </a:cubicBezTo>
                  <a:cubicBezTo>
                    <a:pt x="f271" y="f62"/>
                    <a:pt x="f213" y="f272"/>
                    <a:pt x="f217" y="f140"/>
                  </a:cubicBezTo>
                  <a:cubicBezTo>
                    <a:pt x="f122" y="f2"/>
                    <a:pt x="f254" y="f77"/>
                    <a:pt x="f21" y="f258"/>
                  </a:cubicBezTo>
                  <a:close/>
                  <a:moveTo>
                    <a:pt x="f273" y="f274"/>
                  </a:moveTo>
                  <a:cubicBezTo>
                    <a:pt x="f176" y="f129"/>
                    <a:pt x="f162" y="f275"/>
                    <a:pt x="f197" y="f276"/>
                  </a:cubicBezTo>
                  <a:cubicBezTo>
                    <a:pt x="f111" y="f277"/>
                    <a:pt x="f263" y="f278"/>
                    <a:pt x="f232" y="f279"/>
                  </a:cubicBezTo>
                  <a:cubicBezTo>
                    <a:pt x="f109" y="f171"/>
                    <a:pt x="f259" y="f280"/>
                    <a:pt x="f273" y="f274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A94EAEF-2291-4EF2-98D2-7646375B5410}"/>
                </a:ext>
              </a:extLst>
            </p:cNvPr>
            <p:cNvSpPr/>
            <p:nvPr/>
          </p:nvSpPr>
          <p:spPr>
            <a:xfrm>
              <a:off x="1255590" y="1476746"/>
              <a:ext cx="1111690" cy="15180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6"/>
                <a:gd name="f7" fmla="val 622"/>
                <a:gd name="f8" fmla="val 129"/>
                <a:gd name="f9" fmla="val 105"/>
                <a:gd name="f10" fmla="val 610"/>
                <a:gd name="f11" fmla="val 98"/>
                <a:gd name="f12" fmla="val 587"/>
                <a:gd name="f13" fmla="val 93"/>
                <a:gd name="f14" fmla="val 564"/>
                <a:gd name="f15" fmla="val 87"/>
                <a:gd name="f16" fmla="val 535"/>
                <a:gd name="f17" fmla="val 75"/>
                <a:gd name="f18" fmla="val 508"/>
                <a:gd name="f19" fmla="val 63"/>
                <a:gd name="f20" fmla="val 481"/>
                <a:gd name="f21" fmla="val 47"/>
                <a:gd name="f22" fmla="val 443"/>
                <a:gd name="f23" fmla="val 27"/>
                <a:gd name="f24" fmla="val 405"/>
                <a:gd name="f25" fmla="val 15"/>
                <a:gd name="f26" fmla="val 365"/>
                <a:gd name="f27" fmla="val 13"/>
                <a:gd name="f28" fmla="val 359"/>
                <a:gd name="f29" fmla="val 12"/>
                <a:gd name="f30" fmla="val 352"/>
                <a:gd name="f31" fmla="val 10"/>
                <a:gd name="f32" fmla="val 345"/>
                <a:gd name="f33" fmla="val 8"/>
                <a:gd name="f34" fmla="val 340"/>
                <a:gd name="f35" fmla="val 336"/>
                <a:gd name="f36" fmla="val 14"/>
                <a:gd name="f37" fmla="val 332"/>
                <a:gd name="f38" fmla="val 28"/>
                <a:gd name="f39" fmla="val 318"/>
                <a:gd name="f40" fmla="val 26"/>
                <a:gd name="f41" fmla="val 299"/>
                <a:gd name="f42" fmla="val 9"/>
                <a:gd name="f43" fmla="val 288"/>
                <a:gd name="f44" fmla="val 6"/>
                <a:gd name="f45" fmla="val 285"/>
                <a:gd name="f46" fmla="val 4"/>
                <a:gd name="f47" fmla="val 282"/>
                <a:gd name="f48" fmla="val 3"/>
                <a:gd name="f49" fmla="val 277"/>
                <a:gd name="f50" fmla="val 254"/>
                <a:gd name="f51" fmla="val 231"/>
                <a:gd name="f52" fmla="val 209"/>
                <a:gd name="f53" fmla="val 19"/>
                <a:gd name="f54" fmla="val 174"/>
                <a:gd name="f55" fmla="val 35"/>
                <a:gd name="f56" fmla="val 142"/>
                <a:gd name="f57" fmla="val 50"/>
                <a:gd name="f58" fmla="val 109"/>
                <a:gd name="f59" fmla="val 52"/>
                <a:gd name="f60" fmla="val 106"/>
                <a:gd name="f61" fmla="val 54"/>
                <a:gd name="f62" fmla="val 104"/>
                <a:gd name="f63" fmla="val 57"/>
                <a:gd name="f64" fmla="val 102"/>
                <a:gd name="f65" fmla="val 60"/>
                <a:gd name="f66" fmla="val 100"/>
                <a:gd name="f67" fmla="val 65"/>
                <a:gd name="f68" fmla="val 97"/>
                <a:gd name="f69" fmla="val 59"/>
                <a:gd name="f70" fmla="val 79"/>
                <a:gd name="f71" fmla="val 69"/>
                <a:gd name="f72" fmla="val 74"/>
                <a:gd name="f73" fmla="val 80"/>
                <a:gd name="f74" fmla="val 42"/>
                <a:gd name="f75" fmla="val 85"/>
                <a:gd name="f76" fmla="val 25"/>
                <a:gd name="f77" fmla="val 103"/>
                <a:gd name="f78" fmla="val 117"/>
                <a:gd name="f79" fmla="val 5"/>
                <a:gd name="f80" fmla="val 126"/>
                <a:gd name="f81" fmla="val 123"/>
                <a:gd name="f82" fmla="val 120"/>
                <a:gd name="f83" fmla="val 39"/>
                <a:gd name="f84" fmla="val 115"/>
                <a:gd name="f85" fmla="val 49"/>
                <a:gd name="f86" fmla="val 111"/>
                <a:gd name="f87" fmla="val 108"/>
                <a:gd name="f88" fmla="val 66"/>
                <a:gd name="f89" fmla="val 71"/>
                <a:gd name="f90" fmla="val 77"/>
                <a:gd name="f91" fmla="val 125"/>
                <a:gd name="f92" fmla="val 139"/>
                <a:gd name="f93" fmla="val 78"/>
                <a:gd name="f94" fmla="val 146"/>
                <a:gd name="f95" fmla="val 70"/>
                <a:gd name="f96" fmla="val 147"/>
                <a:gd name="f97" fmla="val 151"/>
                <a:gd name="f98" fmla="val 64"/>
                <a:gd name="f99" fmla="val 158"/>
                <a:gd name="f100" fmla="val 202"/>
                <a:gd name="f101" fmla="val 41"/>
                <a:gd name="f102" fmla="val 224"/>
                <a:gd name="f103" fmla="val 232"/>
                <a:gd name="f104" fmla="val 40"/>
                <a:gd name="f105" fmla="val 237"/>
                <a:gd name="f106" fmla="val 242"/>
                <a:gd name="f107" fmla="val 253"/>
                <a:gd name="f108" fmla="val 76"/>
                <a:gd name="f109" fmla="val 266"/>
                <a:gd name="f110" fmla="val 287"/>
                <a:gd name="f111" fmla="val 82"/>
                <a:gd name="f112" fmla="val 259"/>
                <a:gd name="f113" fmla="val 81"/>
                <a:gd name="f114" fmla="val 233"/>
                <a:gd name="f115" fmla="val 208"/>
                <a:gd name="f116" fmla="val 90"/>
                <a:gd name="f117" fmla="val 173"/>
                <a:gd name="f118" fmla="val 148"/>
                <a:gd name="f119" fmla="val 136"/>
                <a:gd name="f120" fmla="val 176"/>
                <a:gd name="f121" fmla="val 124"/>
                <a:gd name="f122" fmla="val 204"/>
                <a:gd name="f123" fmla="val 134"/>
                <a:gd name="f124" fmla="val 230"/>
                <a:gd name="f125" fmla="val 252"/>
                <a:gd name="f126" fmla="val 267"/>
                <a:gd name="f127" fmla="val 302"/>
                <a:gd name="f128" fmla="val 249"/>
                <a:gd name="f129" fmla="val 316"/>
                <a:gd name="f130" fmla="val 279"/>
                <a:gd name="f131" fmla="val 356"/>
                <a:gd name="f132" fmla="val 291"/>
                <a:gd name="f133" fmla="val 376"/>
                <a:gd name="f134" fmla="val 294"/>
                <a:gd name="f135" fmla="val 397"/>
                <a:gd name="f136" fmla="val 403"/>
                <a:gd name="f137" fmla="val 278"/>
                <a:gd name="f138" fmla="val 411"/>
                <a:gd name="f139" fmla="val 418"/>
                <a:gd name="f140" fmla="val 276"/>
                <a:gd name="f141" fmla="val 432"/>
                <a:gd name="f142" fmla="val 444"/>
                <a:gd name="f143" fmla="val 450"/>
                <a:gd name="f144" fmla="val 292"/>
                <a:gd name="f145" fmla="val 305"/>
                <a:gd name="f146" fmla="val 452"/>
                <a:gd name="f147" fmla="val 327"/>
                <a:gd name="f148" fmla="val 420"/>
                <a:gd name="f149" fmla="val 357"/>
                <a:gd name="f150" fmla="val 381"/>
                <a:gd name="f151" fmla="val 362"/>
                <a:gd name="f152" fmla="val 351"/>
                <a:gd name="f153" fmla="val 339"/>
                <a:gd name="f154" fmla="val 322"/>
                <a:gd name="f155" fmla="val 300"/>
                <a:gd name="f156" fmla="val 290"/>
                <a:gd name="f157" fmla="val 262"/>
                <a:gd name="f158" fmla="val 240"/>
                <a:gd name="f159" fmla="val 244"/>
                <a:gd name="f160" fmla="val 215"/>
                <a:gd name="f161" fmla="val 220"/>
                <a:gd name="f162" fmla="val 198"/>
                <a:gd name="f163" fmla="val 191"/>
                <a:gd name="f164" fmla="val 175"/>
                <a:gd name="f165" fmla="val 154"/>
                <a:gd name="f166" fmla="val 181"/>
                <a:gd name="f167" fmla="val 133"/>
                <a:gd name="f168" fmla="val 211"/>
                <a:gd name="f169" fmla="val 116"/>
                <a:gd name="f170" fmla="val 235"/>
                <a:gd name="f171" fmla="val 112"/>
                <a:gd name="f172" fmla="val 261"/>
                <a:gd name="f173" fmla="val 113"/>
                <a:gd name="f174" fmla="val 289"/>
                <a:gd name="f175" fmla="val 114"/>
                <a:gd name="f176" fmla="val 320"/>
                <a:gd name="f177" fmla="val 121"/>
                <a:gd name="f178" fmla="val 350"/>
                <a:gd name="f179" fmla="val 379"/>
                <a:gd name="f180" fmla="val 398"/>
                <a:gd name="f181" fmla="val 149"/>
                <a:gd name="f182" fmla="val 157"/>
                <a:gd name="f183" fmla="val 438"/>
                <a:gd name="f184" fmla="val 161"/>
                <a:gd name="f185" fmla="val 448"/>
                <a:gd name="f186" fmla="val 162"/>
                <a:gd name="f187" fmla="val 458"/>
                <a:gd name="f188" fmla="val 163"/>
                <a:gd name="f189" fmla="val 468"/>
                <a:gd name="f190" fmla="val 164"/>
                <a:gd name="f191" fmla="val 477"/>
                <a:gd name="f192" fmla="val 487"/>
                <a:gd name="f193" fmla="val 153"/>
                <a:gd name="f194" fmla="val 490"/>
                <a:gd name="f195" fmla="val 144"/>
                <a:gd name="f196" fmla="val 492"/>
                <a:gd name="f197" fmla="val 475"/>
                <a:gd name="f198" fmla="val 127"/>
                <a:gd name="f199" fmla="val 436"/>
                <a:gd name="f200" fmla="val 118"/>
                <a:gd name="f201" fmla="val 417"/>
                <a:gd name="f202" fmla="val 402"/>
                <a:gd name="f203" fmla="val 387"/>
                <a:gd name="f204" fmla="val 372"/>
                <a:gd name="f205" fmla="val 101"/>
                <a:gd name="f206" fmla="val 343"/>
                <a:gd name="f207" fmla="val 326"/>
                <a:gd name="f208" fmla="val 331"/>
                <a:gd name="f209" fmla="val 91"/>
                <a:gd name="f210" fmla="val 335"/>
                <a:gd name="f211" fmla="val 86"/>
                <a:gd name="f212" fmla="val 358"/>
                <a:gd name="f213" fmla="val 374"/>
                <a:gd name="f214" fmla="val 56"/>
                <a:gd name="f215" fmla="val 393"/>
                <a:gd name="f216" fmla="val 408"/>
                <a:gd name="f217" fmla="val 414"/>
                <a:gd name="f218" fmla="val 68"/>
                <a:gd name="f219" fmla="val 413"/>
                <a:gd name="f220" fmla="val 412"/>
                <a:gd name="f221" fmla="val 399"/>
                <a:gd name="f222" fmla="val 89"/>
                <a:gd name="f223" fmla="val 400"/>
                <a:gd name="f224" fmla="val 94"/>
                <a:gd name="f225" fmla="val 429"/>
                <a:gd name="f226" fmla="val 441"/>
                <a:gd name="f227" fmla="val 96"/>
                <a:gd name="f228" fmla="val 95"/>
                <a:gd name="f229" fmla="val 455"/>
                <a:gd name="f230" fmla="val 459"/>
                <a:gd name="f231" fmla="val 461"/>
                <a:gd name="f232" fmla="val 463"/>
                <a:gd name="f233" fmla="val 449"/>
                <a:gd name="f234" fmla="val 119"/>
                <a:gd name="f235" fmla="val 462"/>
                <a:gd name="f236" fmla="val 478"/>
                <a:gd name="f237" fmla="val 488"/>
                <a:gd name="f238" fmla="val 496"/>
                <a:gd name="f239" fmla="val 504"/>
                <a:gd name="f240" fmla="val 506"/>
                <a:gd name="f241" fmla="val 505"/>
                <a:gd name="f242" fmla="val 128"/>
                <a:gd name="f243" fmla="val 130"/>
                <a:gd name="f244" fmla="val 143"/>
                <a:gd name="f245" fmla="val 511"/>
                <a:gd name="f246" fmla="val 517"/>
                <a:gd name="f247" fmla="val 522"/>
                <a:gd name="f248" fmla="val 140"/>
                <a:gd name="f249" fmla="val 527"/>
                <a:gd name="f250" fmla="val 540"/>
                <a:gd name="f251" fmla="val 538"/>
                <a:gd name="f252" fmla="val 110"/>
                <a:gd name="f253" fmla="val 537"/>
                <a:gd name="f254" fmla="val 542"/>
                <a:gd name="f255" fmla="val 551"/>
                <a:gd name="f256" fmla="val 560"/>
                <a:gd name="f257" fmla="val 567"/>
                <a:gd name="f258" fmla="val 572"/>
                <a:gd name="f259" fmla="val 571"/>
                <a:gd name="f260" fmla="val 566"/>
                <a:gd name="f261" fmla="val 132"/>
                <a:gd name="f262" fmla="val 559"/>
                <a:gd name="f263" fmla="val 553"/>
                <a:gd name="f264" fmla="val 547"/>
                <a:gd name="f265" fmla="val 135"/>
                <a:gd name="f266" fmla="val 534"/>
                <a:gd name="f267" fmla="val 531"/>
                <a:gd name="f268" fmla="val 533"/>
                <a:gd name="f269" fmla="val 552"/>
                <a:gd name="f270" fmla="val 152"/>
                <a:gd name="f271" fmla="val 156"/>
                <a:gd name="f272" fmla="val 576"/>
                <a:gd name="f273" fmla="val 578"/>
                <a:gd name="f274" fmla="val 580"/>
                <a:gd name="f275" fmla="val 581"/>
                <a:gd name="f276" fmla="val 166"/>
                <a:gd name="f277" fmla="val 159"/>
                <a:gd name="f278" fmla="val 620"/>
                <a:gd name="f279" fmla="+- 0 0 -90"/>
                <a:gd name="f280" fmla="*/ f3 1 456"/>
                <a:gd name="f281" fmla="*/ f4 1 622"/>
                <a:gd name="f282" fmla="val f5"/>
                <a:gd name="f283" fmla="val f6"/>
                <a:gd name="f284" fmla="val f7"/>
                <a:gd name="f285" fmla="*/ f279 f0 1"/>
                <a:gd name="f286" fmla="+- f284 0 f282"/>
                <a:gd name="f287" fmla="+- f283 0 f282"/>
                <a:gd name="f288" fmla="*/ f285 1 f2"/>
                <a:gd name="f289" fmla="*/ f287 1 456"/>
                <a:gd name="f290" fmla="*/ f286 1 622"/>
                <a:gd name="f291" fmla="*/ 93 f287 1"/>
                <a:gd name="f292" fmla="*/ 564 f286 1"/>
                <a:gd name="f293" fmla="*/ 15 f287 1"/>
                <a:gd name="f294" fmla="*/ 365 f286 1"/>
                <a:gd name="f295" fmla="*/ 14 f287 1"/>
                <a:gd name="f296" fmla="*/ 332 f286 1"/>
                <a:gd name="f297" fmla="*/ 3 f287 1"/>
                <a:gd name="f298" fmla="*/ 277 f286 1"/>
                <a:gd name="f299" fmla="*/ 50 f287 1"/>
                <a:gd name="f300" fmla="*/ 109 f286 1"/>
                <a:gd name="f301" fmla="*/ 63 f287 1"/>
                <a:gd name="f302" fmla="*/ 93 f286 1"/>
                <a:gd name="f303" fmla="*/ 98 f287 1"/>
                <a:gd name="f304" fmla="*/ 13 f286 1"/>
                <a:gd name="f305" fmla="*/ 123 f287 1"/>
                <a:gd name="f306" fmla="*/ 28 f286 1"/>
                <a:gd name="f307" fmla="*/ 111 f287 1"/>
                <a:gd name="f308" fmla="*/ 77 f286 1"/>
                <a:gd name="f309" fmla="*/ 64 f287 1"/>
                <a:gd name="f310" fmla="*/ 158 f286 1"/>
                <a:gd name="f311" fmla="*/ 47 f287 1"/>
                <a:gd name="f312" fmla="*/ 242 f286 1"/>
                <a:gd name="f313" fmla="*/ 85 f287 1"/>
                <a:gd name="f314" fmla="*/ 208 f286 1"/>
                <a:gd name="f315" fmla="*/ 230 f287 1"/>
                <a:gd name="f316" fmla="*/ 336 f287 1"/>
                <a:gd name="f317" fmla="*/ 279 f286 1"/>
                <a:gd name="f318" fmla="*/ 418 f287 1"/>
                <a:gd name="f319" fmla="*/ 276 f286 1"/>
                <a:gd name="f320" fmla="*/ 444 f287 1"/>
                <a:gd name="f321" fmla="*/ 327 f286 1"/>
                <a:gd name="f322" fmla="*/ 277 f287 1"/>
                <a:gd name="f323" fmla="*/ 262 f286 1"/>
                <a:gd name="f324" fmla="*/ 133 f287 1"/>
                <a:gd name="f325" fmla="*/ 211 f286 1"/>
                <a:gd name="f326" fmla="*/ 379 f286 1"/>
                <a:gd name="f327" fmla="*/ 163 f287 1"/>
                <a:gd name="f328" fmla="*/ 468 f286 1"/>
                <a:gd name="f329" fmla="*/ 475 f286 1"/>
                <a:gd name="f330" fmla="*/ 105 f287 1"/>
                <a:gd name="f331" fmla="*/ 372 f286 1"/>
                <a:gd name="f332" fmla="*/ 90 f287 1"/>
                <a:gd name="f333" fmla="*/ 339 f286 1"/>
                <a:gd name="f334" fmla="*/ 414 f286 1"/>
                <a:gd name="f335" fmla="*/ 94 f287 1"/>
                <a:gd name="f336" fmla="*/ 418 f286 1"/>
                <a:gd name="f337" fmla="*/ 96 f287 1"/>
                <a:gd name="f338" fmla="*/ 461 f286 1"/>
                <a:gd name="f339" fmla="*/ 119 f287 1"/>
                <a:gd name="f340" fmla="*/ 452 f286 1"/>
                <a:gd name="f341" fmla="*/ 118 f287 1"/>
                <a:gd name="f342" fmla="*/ 496 f286 1"/>
                <a:gd name="f343" fmla="*/ 130 f287 1"/>
                <a:gd name="f344" fmla="*/ 505 f286 1"/>
                <a:gd name="f345" fmla="*/ 140 f287 1"/>
                <a:gd name="f346" fmla="*/ 527 f286 1"/>
                <a:gd name="f347" fmla="*/ 542 f286 1"/>
                <a:gd name="f348" fmla="*/ 566 f286 1"/>
                <a:gd name="f349" fmla="*/ 534 f286 1"/>
                <a:gd name="f350" fmla="*/ 156 f287 1"/>
                <a:gd name="f351" fmla="*/ 576 f286 1"/>
                <a:gd name="f352" fmla="*/ 129 f287 1"/>
                <a:gd name="f353" fmla="*/ 622 f286 1"/>
                <a:gd name="f354" fmla="+- f288 0 f1"/>
                <a:gd name="f355" fmla="*/ f291 1 456"/>
                <a:gd name="f356" fmla="*/ f292 1 622"/>
                <a:gd name="f357" fmla="*/ f293 1 456"/>
                <a:gd name="f358" fmla="*/ f294 1 622"/>
                <a:gd name="f359" fmla="*/ f295 1 456"/>
                <a:gd name="f360" fmla="*/ f296 1 622"/>
                <a:gd name="f361" fmla="*/ f297 1 456"/>
                <a:gd name="f362" fmla="*/ f298 1 622"/>
                <a:gd name="f363" fmla="*/ f299 1 456"/>
                <a:gd name="f364" fmla="*/ f300 1 622"/>
                <a:gd name="f365" fmla="*/ f301 1 456"/>
                <a:gd name="f366" fmla="*/ f302 1 622"/>
                <a:gd name="f367" fmla="*/ f303 1 456"/>
                <a:gd name="f368" fmla="*/ f304 1 622"/>
                <a:gd name="f369" fmla="*/ f305 1 456"/>
                <a:gd name="f370" fmla="*/ f306 1 622"/>
                <a:gd name="f371" fmla="*/ f307 1 456"/>
                <a:gd name="f372" fmla="*/ f308 1 622"/>
                <a:gd name="f373" fmla="*/ f309 1 456"/>
                <a:gd name="f374" fmla="*/ f310 1 622"/>
                <a:gd name="f375" fmla="*/ f311 1 456"/>
                <a:gd name="f376" fmla="*/ f312 1 622"/>
                <a:gd name="f377" fmla="*/ f313 1 456"/>
                <a:gd name="f378" fmla="*/ f314 1 622"/>
                <a:gd name="f379" fmla="*/ f315 1 456"/>
                <a:gd name="f380" fmla="*/ f316 1 456"/>
                <a:gd name="f381" fmla="*/ f317 1 622"/>
                <a:gd name="f382" fmla="*/ f318 1 456"/>
                <a:gd name="f383" fmla="*/ f319 1 622"/>
                <a:gd name="f384" fmla="*/ f320 1 456"/>
                <a:gd name="f385" fmla="*/ f321 1 622"/>
                <a:gd name="f386" fmla="*/ f322 1 456"/>
                <a:gd name="f387" fmla="*/ f323 1 622"/>
                <a:gd name="f388" fmla="*/ f324 1 456"/>
                <a:gd name="f389" fmla="*/ f325 1 622"/>
                <a:gd name="f390" fmla="*/ f326 1 622"/>
                <a:gd name="f391" fmla="*/ f327 1 456"/>
                <a:gd name="f392" fmla="*/ f328 1 622"/>
                <a:gd name="f393" fmla="*/ f329 1 622"/>
                <a:gd name="f394" fmla="*/ f330 1 456"/>
                <a:gd name="f395" fmla="*/ f331 1 622"/>
                <a:gd name="f396" fmla="*/ f332 1 456"/>
                <a:gd name="f397" fmla="*/ f333 1 622"/>
                <a:gd name="f398" fmla="*/ f334 1 622"/>
                <a:gd name="f399" fmla="*/ f335 1 456"/>
                <a:gd name="f400" fmla="*/ f336 1 622"/>
                <a:gd name="f401" fmla="*/ f337 1 456"/>
                <a:gd name="f402" fmla="*/ f338 1 622"/>
                <a:gd name="f403" fmla="*/ f339 1 456"/>
                <a:gd name="f404" fmla="*/ f340 1 622"/>
                <a:gd name="f405" fmla="*/ f341 1 456"/>
                <a:gd name="f406" fmla="*/ f342 1 622"/>
                <a:gd name="f407" fmla="*/ f343 1 456"/>
                <a:gd name="f408" fmla="*/ f344 1 622"/>
                <a:gd name="f409" fmla="*/ f345 1 456"/>
                <a:gd name="f410" fmla="*/ f346 1 622"/>
                <a:gd name="f411" fmla="*/ f347 1 622"/>
                <a:gd name="f412" fmla="*/ f348 1 622"/>
                <a:gd name="f413" fmla="*/ f349 1 622"/>
                <a:gd name="f414" fmla="*/ f350 1 456"/>
                <a:gd name="f415" fmla="*/ f351 1 622"/>
                <a:gd name="f416" fmla="*/ f352 1 456"/>
                <a:gd name="f417" fmla="*/ f353 1 622"/>
                <a:gd name="f418" fmla="*/ 0 1 f289"/>
                <a:gd name="f419" fmla="*/ f283 1 f289"/>
                <a:gd name="f420" fmla="*/ 0 1 f290"/>
                <a:gd name="f421" fmla="*/ f284 1 f290"/>
                <a:gd name="f422" fmla="*/ f355 1 f289"/>
                <a:gd name="f423" fmla="*/ f356 1 f290"/>
                <a:gd name="f424" fmla="*/ f357 1 f289"/>
                <a:gd name="f425" fmla="*/ f358 1 f290"/>
                <a:gd name="f426" fmla="*/ f359 1 f289"/>
                <a:gd name="f427" fmla="*/ f360 1 f290"/>
                <a:gd name="f428" fmla="*/ f361 1 f289"/>
                <a:gd name="f429" fmla="*/ f362 1 f290"/>
                <a:gd name="f430" fmla="*/ f363 1 f289"/>
                <a:gd name="f431" fmla="*/ f364 1 f290"/>
                <a:gd name="f432" fmla="*/ f365 1 f289"/>
                <a:gd name="f433" fmla="*/ f366 1 f290"/>
                <a:gd name="f434" fmla="*/ f367 1 f289"/>
                <a:gd name="f435" fmla="*/ f368 1 f290"/>
                <a:gd name="f436" fmla="*/ f369 1 f289"/>
                <a:gd name="f437" fmla="*/ f370 1 f290"/>
                <a:gd name="f438" fmla="*/ f371 1 f289"/>
                <a:gd name="f439" fmla="*/ f372 1 f290"/>
                <a:gd name="f440" fmla="*/ f373 1 f289"/>
                <a:gd name="f441" fmla="*/ f374 1 f290"/>
                <a:gd name="f442" fmla="*/ f375 1 f289"/>
                <a:gd name="f443" fmla="*/ f376 1 f290"/>
                <a:gd name="f444" fmla="*/ f377 1 f289"/>
                <a:gd name="f445" fmla="*/ f378 1 f290"/>
                <a:gd name="f446" fmla="*/ f379 1 f289"/>
                <a:gd name="f447" fmla="*/ f380 1 f289"/>
                <a:gd name="f448" fmla="*/ f381 1 f290"/>
                <a:gd name="f449" fmla="*/ f382 1 f289"/>
                <a:gd name="f450" fmla="*/ f383 1 f290"/>
                <a:gd name="f451" fmla="*/ f384 1 f289"/>
                <a:gd name="f452" fmla="*/ f385 1 f290"/>
                <a:gd name="f453" fmla="*/ f386 1 f289"/>
                <a:gd name="f454" fmla="*/ f387 1 f290"/>
                <a:gd name="f455" fmla="*/ f388 1 f289"/>
                <a:gd name="f456" fmla="*/ f389 1 f290"/>
                <a:gd name="f457" fmla="*/ f390 1 f290"/>
                <a:gd name="f458" fmla="*/ f391 1 f289"/>
                <a:gd name="f459" fmla="*/ f392 1 f290"/>
                <a:gd name="f460" fmla="*/ f393 1 f290"/>
                <a:gd name="f461" fmla="*/ f394 1 f289"/>
                <a:gd name="f462" fmla="*/ f395 1 f290"/>
                <a:gd name="f463" fmla="*/ f396 1 f289"/>
                <a:gd name="f464" fmla="*/ f397 1 f290"/>
                <a:gd name="f465" fmla="*/ f398 1 f290"/>
                <a:gd name="f466" fmla="*/ f399 1 f289"/>
                <a:gd name="f467" fmla="*/ f400 1 f290"/>
                <a:gd name="f468" fmla="*/ f401 1 f289"/>
                <a:gd name="f469" fmla="*/ f402 1 f290"/>
                <a:gd name="f470" fmla="*/ f403 1 f289"/>
                <a:gd name="f471" fmla="*/ f404 1 f290"/>
                <a:gd name="f472" fmla="*/ f405 1 f289"/>
                <a:gd name="f473" fmla="*/ f406 1 f290"/>
                <a:gd name="f474" fmla="*/ f407 1 f289"/>
                <a:gd name="f475" fmla="*/ f408 1 f290"/>
                <a:gd name="f476" fmla="*/ f409 1 f289"/>
                <a:gd name="f477" fmla="*/ f410 1 f290"/>
                <a:gd name="f478" fmla="*/ f411 1 f290"/>
                <a:gd name="f479" fmla="*/ f412 1 f290"/>
                <a:gd name="f480" fmla="*/ f413 1 f290"/>
                <a:gd name="f481" fmla="*/ f414 1 f289"/>
                <a:gd name="f482" fmla="*/ f415 1 f290"/>
                <a:gd name="f483" fmla="*/ f416 1 f289"/>
                <a:gd name="f484" fmla="*/ f417 1 f290"/>
                <a:gd name="f485" fmla="*/ f418 f280 1"/>
                <a:gd name="f486" fmla="*/ f419 f280 1"/>
                <a:gd name="f487" fmla="*/ f421 f281 1"/>
                <a:gd name="f488" fmla="*/ f420 f281 1"/>
                <a:gd name="f489" fmla="*/ f422 f280 1"/>
                <a:gd name="f490" fmla="*/ f423 f281 1"/>
                <a:gd name="f491" fmla="*/ f424 f280 1"/>
                <a:gd name="f492" fmla="*/ f425 f281 1"/>
                <a:gd name="f493" fmla="*/ f426 f280 1"/>
                <a:gd name="f494" fmla="*/ f427 f281 1"/>
                <a:gd name="f495" fmla="*/ f428 f280 1"/>
                <a:gd name="f496" fmla="*/ f429 f281 1"/>
                <a:gd name="f497" fmla="*/ f430 f280 1"/>
                <a:gd name="f498" fmla="*/ f431 f281 1"/>
                <a:gd name="f499" fmla="*/ f432 f280 1"/>
                <a:gd name="f500" fmla="*/ f433 f281 1"/>
                <a:gd name="f501" fmla="*/ f434 f280 1"/>
                <a:gd name="f502" fmla="*/ f435 f281 1"/>
                <a:gd name="f503" fmla="*/ f436 f280 1"/>
                <a:gd name="f504" fmla="*/ f437 f281 1"/>
                <a:gd name="f505" fmla="*/ f438 f280 1"/>
                <a:gd name="f506" fmla="*/ f439 f281 1"/>
                <a:gd name="f507" fmla="*/ f440 f280 1"/>
                <a:gd name="f508" fmla="*/ f441 f281 1"/>
                <a:gd name="f509" fmla="*/ f442 f280 1"/>
                <a:gd name="f510" fmla="*/ f443 f281 1"/>
                <a:gd name="f511" fmla="*/ f444 f280 1"/>
                <a:gd name="f512" fmla="*/ f445 f281 1"/>
                <a:gd name="f513" fmla="*/ f446 f280 1"/>
                <a:gd name="f514" fmla="*/ f447 f280 1"/>
                <a:gd name="f515" fmla="*/ f448 f281 1"/>
                <a:gd name="f516" fmla="*/ f449 f280 1"/>
                <a:gd name="f517" fmla="*/ f450 f281 1"/>
                <a:gd name="f518" fmla="*/ f451 f280 1"/>
                <a:gd name="f519" fmla="*/ f452 f281 1"/>
                <a:gd name="f520" fmla="*/ f453 f280 1"/>
                <a:gd name="f521" fmla="*/ f454 f281 1"/>
                <a:gd name="f522" fmla="*/ f455 f280 1"/>
                <a:gd name="f523" fmla="*/ f456 f281 1"/>
                <a:gd name="f524" fmla="*/ f457 f281 1"/>
                <a:gd name="f525" fmla="*/ f458 f280 1"/>
                <a:gd name="f526" fmla="*/ f459 f281 1"/>
                <a:gd name="f527" fmla="*/ f460 f281 1"/>
                <a:gd name="f528" fmla="*/ f461 f280 1"/>
                <a:gd name="f529" fmla="*/ f462 f281 1"/>
                <a:gd name="f530" fmla="*/ f463 f280 1"/>
                <a:gd name="f531" fmla="*/ f464 f281 1"/>
                <a:gd name="f532" fmla="*/ f465 f281 1"/>
                <a:gd name="f533" fmla="*/ f466 f280 1"/>
                <a:gd name="f534" fmla="*/ f467 f281 1"/>
                <a:gd name="f535" fmla="*/ f468 f280 1"/>
                <a:gd name="f536" fmla="*/ f469 f281 1"/>
                <a:gd name="f537" fmla="*/ f470 f280 1"/>
                <a:gd name="f538" fmla="*/ f471 f281 1"/>
                <a:gd name="f539" fmla="*/ f472 f280 1"/>
                <a:gd name="f540" fmla="*/ f473 f281 1"/>
                <a:gd name="f541" fmla="*/ f474 f280 1"/>
                <a:gd name="f542" fmla="*/ f475 f281 1"/>
                <a:gd name="f543" fmla="*/ f476 f280 1"/>
                <a:gd name="f544" fmla="*/ f477 f281 1"/>
                <a:gd name="f545" fmla="*/ f478 f281 1"/>
                <a:gd name="f546" fmla="*/ f479 f281 1"/>
                <a:gd name="f547" fmla="*/ f480 f281 1"/>
                <a:gd name="f548" fmla="*/ f481 f280 1"/>
                <a:gd name="f549" fmla="*/ f482 f281 1"/>
                <a:gd name="f550" fmla="*/ f483 f280 1"/>
                <a:gd name="f551" fmla="*/ f484 f2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4">
                  <a:pos x="f489" y="f490"/>
                </a:cxn>
                <a:cxn ang="f354">
                  <a:pos x="f491" y="f492"/>
                </a:cxn>
                <a:cxn ang="f354">
                  <a:pos x="f493" y="f494"/>
                </a:cxn>
                <a:cxn ang="f354">
                  <a:pos x="f495" y="f496"/>
                </a:cxn>
                <a:cxn ang="f354">
                  <a:pos x="f497" y="f498"/>
                </a:cxn>
                <a:cxn ang="f354">
                  <a:pos x="f499" y="f500"/>
                </a:cxn>
                <a:cxn ang="f354">
                  <a:pos x="f501" y="f502"/>
                </a:cxn>
                <a:cxn ang="f354">
                  <a:pos x="f503" y="f504"/>
                </a:cxn>
                <a:cxn ang="f354">
                  <a:pos x="f505" y="f506"/>
                </a:cxn>
                <a:cxn ang="f354">
                  <a:pos x="f507" y="f508"/>
                </a:cxn>
                <a:cxn ang="f354">
                  <a:pos x="f509" y="f510"/>
                </a:cxn>
                <a:cxn ang="f354">
                  <a:pos x="f511" y="f512"/>
                </a:cxn>
                <a:cxn ang="f354">
                  <a:pos x="f513" y="f508"/>
                </a:cxn>
                <a:cxn ang="f354">
                  <a:pos x="f514" y="f515"/>
                </a:cxn>
                <a:cxn ang="f354">
                  <a:pos x="f516" y="f517"/>
                </a:cxn>
                <a:cxn ang="f354">
                  <a:pos x="f518" y="f519"/>
                </a:cxn>
                <a:cxn ang="f354">
                  <a:pos x="f520" y="f521"/>
                </a:cxn>
                <a:cxn ang="f354">
                  <a:pos x="f522" y="f523"/>
                </a:cxn>
                <a:cxn ang="f354">
                  <a:pos x="f522" y="f524"/>
                </a:cxn>
                <a:cxn ang="f354">
                  <a:pos x="f525" y="f526"/>
                </a:cxn>
                <a:cxn ang="f354">
                  <a:pos x="f522" y="f527"/>
                </a:cxn>
                <a:cxn ang="f354">
                  <a:pos x="f528" y="f529"/>
                </a:cxn>
                <a:cxn ang="f354">
                  <a:pos x="f530" y="f531"/>
                </a:cxn>
                <a:cxn ang="f354">
                  <a:pos x="f507" y="f532"/>
                </a:cxn>
                <a:cxn ang="f354">
                  <a:pos x="f533" y="f534"/>
                </a:cxn>
                <a:cxn ang="f354">
                  <a:pos x="f535" y="f536"/>
                </a:cxn>
                <a:cxn ang="f354">
                  <a:pos x="f537" y="f538"/>
                </a:cxn>
                <a:cxn ang="f354">
                  <a:pos x="f539" y="f540"/>
                </a:cxn>
                <a:cxn ang="f354">
                  <a:pos x="f541" y="f542"/>
                </a:cxn>
                <a:cxn ang="f354">
                  <a:pos x="f543" y="f544"/>
                </a:cxn>
                <a:cxn ang="f354">
                  <a:pos x="f505" y="f545"/>
                </a:cxn>
                <a:cxn ang="f354">
                  <a:pos x="f541" y="f546"/>
                </a:cxn>
                <a:cxn ang="f354">
                  <a:pos x="f543" y="f547"/>
                </a:cxn>
                <a:cxn ang="f354">
                  <a:pos x="f548" y="f549"/>
                </a:cxn>
                <a:cxn ang="f354">
                  <a:pos x="f550" y="f551"/>
                </a:cxn>
              </a:cxnLst>
              <a:rect l="f485" t="f488" r="f486" b="f487"/>
              <a:pathLst>
                <a:path w="456" h="622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" y="f50"/>
                    <a:pt x="f46" y="f51"/>
                    <a:pt x="f3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19" y="f13"/>
                  </a:cubicBezTo>
                  <a:cubicBezTo>
                    <a:pt x="f69" y="f70"/>
                    <a:pt x="f71" y="f71"/>
                    <a:pt x="f72" y="f63"/>
                  </a:cubicBezTo>
                  <a:cubicBezTo>
                    <a:pt x="f73" y="f74"/>
                    <a:pt x="f75" y="f76"/>
                    <a:pt x="f11" y="f27"/>
                  </a:cubicBezTo>
                  <a:cubicBezTo>
                    <a:pt x="f77" y="f33"/>
                    <a:pt x="f58" y="f5"/>
                    <a:pt x="f78" y="f79"/>
                  </a:cubicBezTo>
                  <a:cubicBezTo>
                    <a:pt x="f80" y="f31"/>
                    <a:pt x="f80" y="f53"/>
                    <a:pt x="f81" y="f38"/>
                  </a:cubicBezTo>
                  <a:cubicBezTo>
                    <a:pt x="f82" y="f83"/>
                    <a:pt x="f84" y="f85"/>
                    <a:pt x="f86" y="f65"/>
                  </a:cubicBezTo>
                  <a:cubicBezTo>
                    <a:pt x="f87" y="f88"/>
                    <a:pt x="f87" y="f89"/>
                    <a:pt x="f86" y="f90"/>
                  </a:cubicBezTo>
                  <a:cubicBezTo>
                    <a:pt x="f91" y="f60"/>
                    <a:pt x="f58" y="f92"/>
                    <a:pt x="f93" y="f94"/>
                  </a:cubicBezTo>
                  <a:cubicBezTo>
                    <a:pt x="f95" y="f96"/>
                    <a:pt x="f88" y="f97"/>
                    <a:pt x="f98" y="f99"/>
                  </a:cubicBezTo>
                  <a:cubicBezTo>
                    <a:pt x="f63" y="f2"/>
                    <a:pt x="f85" y="f100"/>
                    <a:pt x="f101" y="f102"/>
                  </a:cubicBezTo>
                  <a:cubicBezTo>
                    <a:pt x="f83" y="f103"/>
                    <a:pt x="f104" y="f105"/>
                    <a:pt x="f21" y="f106"/>
                  </a:cubicBezTo>
                  <a:cubicBezTo>
                    <a:pt x="f19" y="f107"/>
                    <a:pt x="f108" y="f109"/>
                    <a:pt x="f75" y="f110"/>
                  </a:cubicBezTo>
                  <a:cubicBezTo>
                    <a:pt x="f111" y="f112"/>
                    <a:pt x="f113" y="f114"/>
                    <a:pt x="f75" y="f115"/>
                  </a:cubicBezTo>
                  <a:cubicBezTo>
                    <a:pt x="f116" y="f117"/>
                    <a:pt x="f87" y="f118"/>
                    <a:pt x="f56" y="f119"/>
                  </a:cubicBezTo>
                  <a:cubicBezTo>
                    <a:pt x="f120" y="f121"/>
                    <a:pt x="f122" y="f123"/>
                    <a:pt x="f124" y="f99"/>
                  </a:cubicBezTo>
                  <a:cubicBezTo>
                    <a:pt x="f125" y="f2"/>
                    <a:pt x="f126" y="f115"/>
                    <a:pt x="f110" y="f51"/>
                  </a:cubicBezTo>
                  <a:cubicBezTo>
                    <a:pt x="f127" y="f128"/>
                    <a:pt x="f129" y="f126"/>
                    <a:pt x="f35" y="f130"/>
                  </a:cubicBezTo>
                  <a:cubicBezTo>
                    <a:pt x="f131" y="f132"/>
                    <a:pt x="f133" y="f134"/>
                    <a:pt x="f135" y="f47"/>
                  </a:cubicBezTo>
                  <a:cubicBezTo>
                    <a:pt x="f136" y="f137"/>
                    <a:pt x="f138" y="f49"/>
                    <a:pt x="f139" y="f140"/>
                  </a:cubicBezTo>
                  <a:cubicBezTo>
                    <a:pt x="f141" y="f140"/>
                    <a:pt x="f142" y="f130"/>
                    <a:pt x="f143" y="f144"/>
                  </a:cubicBezTo>
                  <a:cubicBezTo>
                    <a:pt x="f6" y="f145"/>
                    <a:pt x="f146" y="f129"/>
                    <a:pt x="f142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39"/>
                    <a:pt x="f155" y="f156"/>
                    <a:pt x="f49" y="f157"/>
                  </a:cubicBezTo>
                  <a:cubicBezTo>
                    <a:pt x="f112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67" y="f179"/>
                  </a:cubicBezTo>
                  <a:cubicBezTo>
                    <a:pt x="f56" y="f180"/>
                    <a:pt x="f181" y="f139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0" y="f192"/>
                    <a:pt x="f193" y="f194"/>
                  </a:cubicBezTo>
                  <a:cubicBezTo>
                    <a:pt x="f195" y="f196"/>
                    <a:pt x="f119" y="f192"/>
                    <a:pt x="f167" y="f197"/>
                  </a:cubicBezTo>
                  <a:cubicBezTo>
                    <a:pt x="f198" y="f6"/>
                    <a:pt x="f81" y="f199"/>
                    <a:pt x="f200" y="f201"/>
                  </a:cubicBezTo>
                  <a:cubicBezTo>
                    <a:pt x="f175" y="f202"/>
                    <a:pt x="f58" y="f203"/>
                    <a:pt x="f9" y="f204"/>
                  </a:cubicBezTo>
                  <a:cubicBezTo>
                    <a:pt x="f205" y="f149"/>
                    <a:pt x="f68" y="f206"/>
                    <a:pt x="f13" y="f207"/>
                  </a:cubicBezTo>
                  <a:cubicBezTo>
                    <a:pt x="f116" y="f208"/>
                    <a:pt x="f209" y="f210"/>
                    <a:pt x="f116" y="f153"/>
                  </a:cubicBezTo>
                  <a:cubicBezTo>
                    <a:pt x="f211" y="f212"/>
                    <a:pt x="f93" y="f213"/>
                    <a:pt x="f19" y="f203"/>
                  </a:cubicBezTo>
                  <a:cubicBezTo>
                    <a:pt x="f214" y="f215"/>
                    <a:pt x="f63" y="f216"/>
                    <a:pt x="f98" y="f217"/>
                  </a:cubicBezTo>
                  <a:cubicBezTo>
                    <a:pt x="f218" y="f201"/>
                    <a:pt x="f71" y="f219"/>
                    <a:pt x="f95" y="f220"/>
                  </a:cubicBezTo>
                  <a:cubicBezTo>
                    <a:pt x="f75" y="f221"/>
                    <a:pt x="f222" y="f223"/>
                    <a:pt x="f224" y="f139"/>
                  </a:cubicBezTo>
                  <a:cubicBezTo>
                    <a:pt x="f11" y="f225"/>
                    <a:pt x="f11" y="f226"/>
                    <a:pt x="f227" y="f146"/>
                  </a:cubicBezTo>
                  <a:cubicBezTo>
                    <a:pt x="f228" y="f229"/>
                    <a:pt x="f224" y="f230"/>
                    <a:pt x="f227" y="f231"/>
                  </a:cubicBezTo>
                  <a:cubicBezTo>
                    <a:pt x="f66" y="f232"/>
                    <a:pt x="f64" y="f230"/>
                    <a:pt x="f62" y="f187"/>
                  </a:cubicBezTo>
                  <a:cubicBezTo>
                    <a:pt x="f58" y="f229"/>
                    <a:pt x="f173" y="f233"/>
                    <a:pt x="f234" y="f146"/>
                  </a:cubicBezTo>
                  <a:cubicBezTo>
                    <a:pt x="f91" y="f229"/>
                    <a:pt x="f121" y="f235"/>
                    <a:pt x="f91" y="f189"/>
                  </a:cubicBezTo>
                  <a:cubicBezTo>
                    <a:pt x="f80" y="f236"/>
                    <a:pt x="f81" y="f237"/>
                    <a:pt x="f200" y="f238"/>
                  </a:cubicBezTo>
                  <a:cubicBezTo>
                    <a:pt x="f175" y="f239"/>
                    <a:pt x="f78" y="f240"/>
                    <a:pt x="f121" y="f241"/>
                  </a:cubicBezTo>
                  <a:cubicBezTo>
                    <a:pt x="f80" y="f241"/>
                    <a:pt x="f242" y="f241"/>
                    <a:pt x="f243" y="f241"/>
                  </a:cubicBezTo>
                  <a:cubicBezTo>
                    <a:pt x="f119" y="f240"/>
                    <a:pt x="f244" y="f241"/>
                    <a:pt x="f94" y="f245"/>
                  </a:cubicBezTo>
                  <a:cubicBezTo>
                    <a:pt x="f181" y="f246"/>
                    <a:pt x="f195" y="f247"/>
                    <a:pt x="f248" y="f249"/>
                  </a:cubicBezTo>
                  <a:cubicBezTo>
                    <a:pt x="f123" y="f16"/>
                    <a:pt x="f198" y="f250"/>
                    <a:pt x="f169" y="f251"/>
                  </a:cubicBezTo>
                  <a:cubicBezTo>
                    <a:pt x="f173" y="f251"/>
                    <a:pt x="f252" y="f253"/>
                    <a:pt x="f86" y="f254"/>
                  </a:cubicBezTo>
                  <a:cubicBezTo>
                    <a:pt x="f173" y="f255"/>
                    <a:pt x="f84" y="f256"/>
                    <a:pt x="f177" y="f257"/>
                  </a:cubicBezTo>
                  <a:cubicBezTo>
                    <a:pt x="f91" y="f258"/>
                    <a:pt x="f242" y="f259"/>
                    <a:pt x="f243" y="f260"/>
                  </a:cubicBezTo>
                  <a:cubicBezTo>
                    <a:pt x="f261" y="f262"/>
                    <a:pt x="f167" y="f263"/>
                    <a:pt x="f123" y="f264"/>
                  </a:cubicBezTo>
                  <a:cubicBezTo>
                    <a:pt x="f265" y="f254"/>
                    <a:pt x="f119" y="f253"/>
                    <a:pt x="f248" y="f266"/>
                  </a:cubicBezTo>
                  <a:cubicBezTo>
                    <a:pt x="f195" y="f267"/>
                    <a:pt x="f181" y="f268"/>
                    <a:pt x="f118" y="f251"/>
                  </a:cubicBezTo>
                  <a:cubicBezTo>
                    <a:pt x="f244" y="f269"/>
                    <a:pt x="f270" y="f14"/>
                    <a:pt x="f271" y="f272"/>
                  </a:cubicBezTo>
                  <a:cubicBezTo>
                    <a:pt x="f182" y="f273"/>
                    <a:pt x="f99" y="f274"/>
                    <a:pt x="f99" y="f275"/>
                  </a:cubicBezTo>
                  <a:cubicBezTo>
                    <a:pt x="f276" y="f10"/>
                    <a:pt x="f277" y="f278"/>
                    <a:pt x="f8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851F5C6-8F4A-4FB3-9BA4-682A4C06123E}"/>
                </a:ext>
              </a:extLst>
            </p:cNvPr>
            <p:cNvSpPr/>
            <p:nvPr/>
          </p:nvSpPr>
          <p:spPr>
            <a:xfrm>
              <a:off x="3587575" y="1486512"/>
              <a:ext cx="379512" cy="1520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6"/>
                <a:gd name="f7" fmla="val 623"/>
                <a:gd name="f8" fmla="val 63"/>
                <a:gd name="f9" fmla="val 462"/>
                <a:gd name="f10" fmla="val 62"/>
                <a:gd name="f11" fmla="val 448"/>
                <a:gd name="f12" fmla="val 59"/>
                <a:gd name="f13" fmla="val 434"/>
                <a:gd name="f14" fmla="val 421"/>
                <a:gd name="f15" fmla="val 64"/>
                <a:gd name="f16" fmla="val 414"/>
                <a:gd name="f17" fmla="val 65"/>
                <a:gd name="f18" fmla="val 406"/>
                <a:gd name="f19" fmla="val 72"/>
                <a:gd name="f20" fmla="val 404"/>
                <a:gd name="f21" fmla="val 80"/>
                <a:gd name="f22" fmla="val 401"/>
                <a:gd name="f23" fmla="val 83"/>
                <a:gd name="f24" fmla="val 409"/>
                <a:gd name="f25" fmla="val 88"/>
                <a:gd name="f26" fmla="val 413"/>
                <a:gd name="f27" fmla="val 89"/>
                <a:gd name="f28" fmla="val 90"/>
                <a:gd name="f29" fmla="val 415"/>
                <a:gd name="f30" fmla="val 92"/>
                <a:gd name="f31" fmla="val 418"/>
                <a:gd name="f32" fmla="val 95"/>
                <a:gd name="f33" fmla="val 410"/>
                <a:gd name="f34" fmla="val 98"/>
                <a:gd name="f35" fmla="val 100"/>
                <a:gd name="f36" fmla="val 399"/>
                <a:gd name="f37" fmla="val 102"/>
                <a:gd name="f38" fmla="val 394"/>
                <a:gd name="f39" fmla="val 99"/>
                <a:gd name="f40" fmla="val 392"/>
                <a:gd name="f41" fmla="val 97"/>
                <a:gd name="f42" fmla="val 390"/>
                <a:gd name="f43" fmla="val 61"/>
                <a:gd name="f44" fmla="val 356"/>
                <a:gd name="f45" fmla="val 315"/>
                <a:gd name="f46" fmla="val 77"/>
                <a:gd name="f47" fmla="val 278"/>
                <a:gd name="f48" fmla="val 85"/>
                <a:gd name="f49" fmla="val 262"/>
                <a:gd name="f50" fmla="val 251"/>
                <a:gd name="f51" fmla="val 111"/>
                <a:gd name="f52" fmla="val 241"/>
                <a:gd name="f53" fmla="val 118"/>
                <a:gd name="f54" fmla="val 237"/>
                <a:gd name="f55" fmla="val 119"/>
                <a:gd name="f56" fmla="val 232"/>
                <a:gd name="f57" fmla="val 117"/>
                <a:gd name="f58" fmla="val 226"/>
                <a:gd name="f59" fmla="val 109"/>
                <a:gd name="f60" fmla="val 202"/>
                <a:gd name="f61" fmla="val 101"/>
                <a:gd name="f62" fmla="val 179"/>
                <a:gd name="f63" fmla="val 93"/>
                <a:gd name="f64" fmla="val 151"/>
                <a:gd name="f65" fmla="val 148"/>
                <a:gd name="f66" fmla="val 147"/>
                <a:gd name="f67" fmla="val 76"/>
                <a:gd name="f68" fmla="val 146"/>
                <a:gd name="f69" fmla="val 69"/>
                <a:gd name="f70" fmla="val 142"/>
                <a:gd name="f71" fmla="val 60"/>
                <a:gd name="f72" fmla="val 138"/>
                <a:gd name="f73" fmla="val 149"/>
                <a:gd name="f74" fmla="val 159"/>
                <a:gd name="f75" fmla="val 51"/>
                <a:gd name="f76" fmla="val 165"/>
                <a:gd name="f77" fmla="val 46"/>
                <a:gd name="f78" fmla="val 169"/>
                <a:gd name="f79" fmla="val 40"/>
                <a:gd name="f80" fmla="val 170"/>
                <a:gd name="f81" fmla="val 34"/>
                <a:gd name="f82" fmla="val 23"/>
                <a:gd name="f83" fmla="val 167"/>
                <a:gd name="f84" fmla="val 15"/>
                <a:gd name="f85" fmla="val 16"/>
                <a:gd name="f86" fmla="val 145"/>
                <a:gd name="f87" fmla="val 18"/>
                <a:gd name="f88" fmla="val 130"/>
                <a:gd name="f89" fmla="val 29"/>
                <a:gd name="f90" fmla="val 124"/>
                <a:gd name="f91" fmla="val 50"/>
                <a:gd name="f92" fmla="val 127"/>
                <a:gd name="f93" fmla="val 41"/>
                <a:gd name="f94" fmla="val 110"/>
                <a:gd name="f95" fmla="val 39"/>
                <a:gd name="f96" fmla="val 48"/>
                <a:gd name="f97" fmla="val 74"/>
                <a:gd name="f98" fmla="val 70"/>
                <a:gd name="f99" fmla="val 49"/>
                <a:gd name="f100" fmla="val 66"/>
                <a:gd name="f101" fmla="val 47"/>
                <a:gd name="f102" fmla="val 43"/>
                <a:gd name="f103" fmla="val 52"/>
                <a:gd name="f104" fmla="val 42"/>
                <a:gd name="f105" fmla="val 36"/>
                <a:gd name="f106" fmla="val 32"/>
                <a:gd name="f107" fmla="val 33"/>
                <a:gd name="f108" fmla="val 22"/>
                <a:gd name="f109" fmla="val 30"/>
                <a:gd name="f110" fmla="val 10"/>
                <a:gd name="f111" fmla="val 5"/>
                <a:gd name="f112" fmla="val 58"/>
                <a:gd name="f113" fmla="val 17"/>
                <a:gd name="f114" fmla="val 73"/>
                <a:gd name="f115" fmla="val 78"/>
                <a:gd name="f116" fmla="val 84"/>
                <a:gd name="f117" fmla="val 56"/>
                <a:gd name="f118" fmla="val 87"/>
                <a:gd name="f119" fmla="val 71"/>
                <a:gd name="f120" fmla="val 96"/>
                <a:gd name="f121" fmla="val 107"/>
                <a:gd name="f122" fmla="val 120"/>
                <a:gd name="f123" fmla="val 125"/>
                <a:gd name="f124" fmla="val 128"/>
                <a:gd name="f125" fmla="val 135"/>
                <a:gd name="f126" fmla="val 173"/>
                <a:gd name="f127" fmla="val 143"/>
                <a:gd name="f128" fmla="val 195"/>
                <a:gd name="f129" fmla="val 150"/>
                <a:gd name="f130" fmla="val 217"/>
                <a:gd name="f131" fmla="val 236"/>
                <a:gd name="f132" fmla="val 155"/>
                <a:gd name="f133" fmla="val 255"/>
                <a:gd name="f134" fmla="val 274"/>
                <a:gd name="f135" fmla="val 281"/>
                <a:gd name="f136" fmla="val 153"/>
                <a:gd name="f137" fmla="val 285"/>
                <a:gd name="f138" fmla="val 288"/>
                <a:gd name="f139" fmla="val 133"/>
                <a:gd name="f140" fmla="val 298"/>
                <a:gd name="f141" fmla="val 319"/>
                <a:gd name="f142" fmla="val 330"/>
                <a:gd name="f143" fmla="val 336"/>
                <a:gd name="f144" fmla="val 341"/>
                <a:gd name="f145" fmla="val 348"/>
                <a:gd name="f146" fmla="val 139"/>
                <a:gd name="f147" fmla="val 377"/>
                <a:gd name="f148" fmla="val 129"/>
                <a:gd name="f149" fmla="val 116"/>
                <a:gd name="f150" fmla="val 433"/>
                <a:gd name="f151" fmla="val 481"/>
                <a:gd name="f152" fmla="val 529"/>
                <a:gd name="f153" fmla="val 57"/>
                <a:gd name="f154" fmla="val 580"/>
                <a:gd name="f155" fmla="val 54"/>
                <a:gd name="f156" fmla="val 590"/>
                <a:gd name="f157" fmla="val 599"/>
                <a:gd name="f158" fmla="val 607"/>
                <a:gd name="f159" fmla="val 616"/>
                <a:gd name="f160" fmla="val 28"/>
                <a:gd name="f161" fmla="val 619"/>
                <a:gd name="f162" fmla="val 615"/>
                <a:gd name="f163" fmla="val 2"/>
                <a:gd name="f164" fmla="val 605"/>
                <a:gd name="f165" fmla="val 1"/>
                <a:gd name="f166" fmla="val 595"/>
                <a:gd name="f167" fmla="val 583"/>
                <a:gd name="f168" fmla="val 3"/>
                <a:gd name="f169" fmla="val 572"/>
                <a:gd name="f170" fmla="val 8"/>
                <a:gd name="f171" fmla="val 562"/>
                <a:gd name="f172" fmla="val 12"/>
                <a:gd name="f173" fmla="val 554"/>
                <a:gd name="f174" fmla="val 21"/>
                <a:gd name="f175" fmla="val 26"/>
                <a:gd name="f176" fmla="val 563"/>
                <a:gd name="f177" fmla="val 575"/>
                <a:gd name="f178" fmla="val 569"/>
                <a:gd name="f179" fmla="val 560"/>
                <a:gd name="f180" fmla="val 557"/>
                <a:gd name="f181" fmla="val 44"/>
                <a:gd name="f182" fmla="val 553"/>
                <a:gd name="f183" fmla="val 539"/>
                <a:gd name="f184" fmla="val 537"/>
                <a:gd name="f185" fmla="val 25"/>
                <a:gd name="f186" fmla="val 536"/>
                <a:gd name="f187" fmla="val 13"/>
                <a:gd name="f188" fmla="val 526"/>
                <a:gd name="f189" fmla="val 516"/>
                <a:gd name="f190" fmla="val 11"/>
                <a:gd name="f191" fmla="val 511"/>
                <a:gd name="f192" fmla="val 508"/>
                <a:gd name="f193" fmla="val 507"/>
                <a:gd name="f194" fmla="val 506"/>
                <a:gd name="f195" fmla="val 505"/>
                <a:gd name="f196" fmla="val 504"/>
                <a:gd name="f197" fmla="val 37"/>
                <a:gd name="f198" fmla="val 491"/>
                <a:gd name="f199" fmla="val 480"/>
                <a:gd name="f200" fmla="val 469"/>
                <a:gd name="f201" fmla="val 459"/>
                <a:gd name="f202" fmla="val 35"/>
                <a:gd name="f203" fmla="val 451"/>
                <a:gd name="f204" fmla="val 453"/>
                <a:gd name="f205" fmla="val 456"/>
                <a:gd name="f206" fmla="val 461"/>
                <a:gd name="f207" fmla="+- 0 0 -90"/>
                <a:gd name="f208" fmla="*/ f3 1 156"/>
                <a:gd name="f209" fmla="*/ f4 1 623"/>
                <a:gd name="f210" fmla="val f5"/>
                <a:gd name="f211" fmla="val f6"/>
                <a:gd name="f212" fmla="val f7"/>
                <a:gd name="f213" fmla="*/ f207 f0 1"/>
                <a:gd name="f214" fmla="+- f212 0 f210"/>
                <a:gd name="f215" fmla="+- f211 0 f210"/>
                <a:gd name="f216" fmla="*/ f213 1 f2"/>
                <a:gd name="f217" fmla="*/ f215 1 156"/>
                <a:gd name="f218" fmla="*/ f214 1 623"/>
                <a:gd name="f219" fmla="*/ 63 f215 1"/>
                <a:gd name="f220" fmla="*/ 462 f214 1"/>
                <a:gd name="f221" fmla="*/ 62 f215 1"/>
                <a:gd name="f222" fmla="*/ 421 f214 1"/>
                <a:gd name="f223" fmla="*/ 72 f215 1"/>
                <a:gd name="f224" fmla="*/ 404 f214 1"/>
                <a:gd name="f225" fmla="*/ 88 f215 1"/>
                <a:gd name="f226" fmla="*/ 413 f214 1"/>
                <a:gd name="f227" fmla="*/ 92 f215 1"/>
                <a:gd name="f228" fmla="*/ 418 f214 1"/>
                <a:gd name="f229" fmla="*/ 100 f215 1"/>
                <a:gd name="f230" fmla="*/ 399 f214 1"/>
                <a:gd name="f231" fmla="*/ 97 f215 1"/>
                <a:gd name="f232" fmla="*/ 390 f214 1"/>
                <a:gd name="f233" fmla="*/ 77 f215 1"/>
                <a:gd name="f234" fmla="*/ 278 f214 1"/>
                <a:gd name="f235" fmla="*/ 111 f215 1"/>
                <a:gd name="f236" fmla="*/ 241 f214 1"/>
                <a:gd name="f237" fmla="*/ 117 f215 1"/>
                <a:gd name="f238" fmla="*/ 226 f214 1"/>
                <a:gd name="f239" fmla="*/ 93 f215 1"/>
                <a:gd name="f240" fmla="*/ 156 f214 1"/>
                <a:gd name="f241" fmla="*/ 85 f215 1"/>
                <a:gd name="f242" fmla="*/ 147 f214 1"/>
                <a:gd name="f243" fmla="*/ 60 f215 1"/>
                <a:gd name="f244" fmla="*/ 138 f214 1"/>
                <a:gd name="f245" fmla="*/ 51 f215 1"/>
                <a:gd name="f246" fmla="*/ 165 f214 1"/>
                <a:gd name="f247" fmla="*/ 34 f215 1"/>
                <a:gd name="f248" fmla="*/ 169 f214 1"/>
                <a:gd name="f249" fmla="*/ 16 f215 1"/>
                <a:gd name="f250" fmla="*/ 145 f214 1"/>
                <a:gd name="f251" fmla="*/ 50 f215 1"/>
                <a:gd name="f252" fmla="*/ 127 f214 1"/>
                <a:gd name="f253" fmla="*/ 48 f215 1"/>
                <a:gd name="f254" fmla="*/ 74 f214 1"/>
                <a:gd name="f255" fmla="*/ 47 f215 1"/>
                <a:gd name="f256" fmla="*/ 62 f214 1"/>
                <a:gd name="f257" fmla="*/ 36 f215 1"/>
                <a:gd name="f258" fmla="*/ 32 f214 1"/>
                <a:gd name="f259" fmla="*/ 40 f215 1"/>
                <a:gd name="f260" fmla="*/ 5 f214 1"/>
                <a:gd name="f261" fmla="*/ 64 f215 1"/>
                <a:gd name="f262" fmla="*/ 17 f214 1"/>
                <a:gd name="f263" fmla="*/ 84 f215 1"/>
                <a:gd name="f264" fmla="*/ 56 f214 1"/>
                <a:gd name="f265" fmla="*/ 78 f214 1"/>
                <a:gd name="f266" fmla="*/ 128 f215 1"/>
                <a:gd name="f267" fmla="*/ 151 f214 1"/>
                <a:gd name="f268" fmla="*/ 150 f215 1"/>
                <a:gd name="f269" fmla="*/ 217 f214 1"/>
                <a:gd name="f270" fmla="*/ 155 f215 1"/>
                <a:gd name="f271" fmla="*/ 274 f214 1"/>
                <a:gd name="f272" fmla="*/ 147 f215 1"/>
                <a:gd name="f273" fmla="*/ 288 f214 1"/>
                <a:gd name="f274" fmla="*/ 143 f215 1"/>
                <a:gd name="f275" fmla="*/ 330 f214 1"/>
                <a:gd name="f276" fmla="*/ 348 f214 1"/>
                <a:gd name="f277" fmla="*/ 116 f215 1"/>
                <a:gd name="f278" fmla="*/ 433 f214 1"/>
                <a:gd name="f279" fmla="*/ 57 f215 1"/>
                <a:gd name="f280" fmla="*/ 580 f214 1"/>
                <a:gd name="f281" fmla="*/ 42 f215 1"/>
                <a:gd name="f282" fmla="*/ 607 f214 1"/>
                <a:gd name="f283" fmla="*/ 17 f215 1"/>
                <a:gd name="f284" fmla="*/ 619 f214 1"/>
                <a:gd name="f285" fmla="*/ 1 f215 1"/>
                <a:gd name="f286" fmla="*/ 595 f214 1"/>
                <a:gd name="f287" fmla="*/ 8 f215 1"/>
                <a:gd name="f288" fmla="*/ 562 f214 1"/>
                <a:gd name="f289" fmla="*/ 26 f215 1"/>
                <a:gd name="f290" fmla="*/ 563 f214 1"/>
                <a:gd name="f291" fmla="*/ 44 f215 1"/>
                <a:gd name="f292" fmla="*/ 553 f214 1"/>
                <a:gd name="f293" fmla="*/ 537 f214 1"/>
                <a:gd name="f294" fmla="*/ 12 f215 1"/>
                <a:gd name="f295" fmla="*/ 516 f214 1"/>
                <a:gd name="f296" fmla="*/ 507 f214 1"/>
                <a:gd name="f297" fmla="*/ 29 f215 1"/>
                <a:gd name="f298" fmla="*/ 505 f214 1"/>
                <a:gd name="f299" fmla="*/ 37 f215 1"/>
                <a:gd name="f300" fmla="*/ 491 f214 1"/>
                <a:gd name="f301" fmla="*/ 459 f214 1"/>
                <a:gd name="f302" fmla="*/ 453 f214 1"/>
                <a:gd name="f303" fmla="+- f216 0 f1"/>
                <a:gd name="f304" fmla="*/ f219 1 156"/>
                <a:gd name="f305" fmla="*/ f220 1 623"/>
                <a:gd name="f306" fmla="*/ f221 1 156"/>
                <a:gd name="f307" fmla="*/ f222 1 623"/>
                <a:gd name="f308" fmla="*/ f223 1 156"/>
                <a:gd name="f309" fmla="*/ f224 1 623"/>
                <a:gd name="f310" fmla="*/ f225 1 156"/>
                <a:gd name="f311" fmla="*/ f226 1 623"/>
                <a:gd name="f312" fmla="*/ f227 1 156"/>
                <a:gd name="f313" fmla="*/ f228 1 623"/>
                <a:gd name="f314" fmla="*/ f229 1 156"/>
                <a:gd name="f315" fmla="*/ f230 1 623"/>
                <a:gd name="f316" fmla="*/ f231 1 156"/>
                <a:gd name="f317" fmla="*/ f232 1 623"/>
                <a:gd name="f318" fmla="*/ f233 1 156"/>
                <a:gd name="f319" fmla="*/ f234 1 623"/>
                <a:gd name="f320" fmla="*/ f235 1 156"/>
                <a:gd name="f321" fmla="*/ f236 1 623"/>
                <a:gd name="f322" fmla="*/ f237 1 156"/>
                <a:gd name="f323" fmla="*/ f238 1 623"/>
                <a:gd name="f324" fmla="*/ f239 1 156"/>
                <a:gd name="f325" fmla="*/ f240 1 623"/>
                <a:gd name="f326" fmla="*/ f241 1 156"/>
                <a:gd name="f327" fmla="*/ f242 1 623"/>
                <a:gd name="f328" fmla="*/ f243 1 156"/>
                <a:gd name="f329" fmla="*/ f244 1 623"/>
                <a:gd name="f330" fmla="*/ f245 1 156"/>
                <a:gd name="f331" fmla="*/ f246 1 623"/>
                <a:gd name="f332" fmla="*/ f247 1 156"/>
                <a:gd name="f333" fmla="*/ f248 1 623"/>
                <a:gd name="f334" fmla="*/ f249 1 156"/>
                <a:gd name="f335" fmla="*/ f250 1 623"/>
                <a:gd name="f336" fmla="*/ f251 1 156"/>
                <a:gd name="f337" fmla="*/ f252 1 623"/>
                <a:gd name="f338" fmla="*/ f253 1 156"/>
                <a:gd name="f339" fmla="*/ f254 1 623"/>
                <a:gd name="f340" fmla="*/ f255 1 156"/>
                <a:gd name="f341" fmla="*/ f256 1 623"/>
                <a:gd name="f342" fmla="*/ f257 1 156"/>
                <a:gd name="f343" fmla="*/ f258 1 623"/>
                <a:gd name="f344" fmla="*/ f259 1 156"/>
                <a:gd name="f345" fmla="*/ f260 1 623"/>
                <a:gd name="f346" fmla="*/ f261 1 156"/>
                <a:gd name="f347" fmla="*/ f262 1 623"/>
                <a:gd name="f348" fmla="*/ f263 1 156"/>
                <a:gd name="f349" fmla="*/ f264 1 623"/>
                <a:gd name="f350" fmla="*/ f265 1 623"/>
                <a:gd name="f351" fmla="*/ f266 1 156"/>
                <a:gd name="f352" fmla="*/ f267 1 623"/>
                <a:gd name="f353" fmla="*/ f268 1 156"/>
                <a:gd name="f354" fmla="*/ f269 1 623"/>
                <a:gd name="f355" fmla="*/ f270 1 156"/>
                <a:gd name="f356" fmla="*/ f271 1 623"/>
                <a:gd name="f357" fmla="*/ f272 1 156"/>
                <a:gd name="f358" fmla="*/ f273 1 623"/>
                <a:gd name="f359" fmla="*/ f274 1 156"/>
                <a:gd name="f360" fmla="*/ f275 1 623"/>
                <a:gd name="f361" fmla="*/ f276 1 623"/>
                <a:gd name="f362" fmla="*/ f277 1 156"/>
                <a:gd name="f363" fmla="*/ f278 1 623"/>
                <a:gd name="f364" fmla="*/ f279 1 156"/>
                <a:gd name="f365" fmla="*/ f280 1 623"/>
                <a:gd name="f366" fmla="*/ f281 1 156"/>
                <a:gd name="f367" fmla="*/ f282 1 623"/>
                <a:gd name="f368" fmla="*/ f283 1 156"/>
                <a:gd name="f369" fmla="*/ f284 1 623"/>
                <a:gd name="f370" fmla="*/ f285 1 156"/>
                <a:gd name="f371" fmla="*/ f286 1 623"/>
                <a:gd name="f372" fmla="*/ f287 1 156"/>
                <a:gd name="f373" fmla="*/ f288 1 623"/>
                <a:gd name="f374" fmla="*/ f289 1 156"/>
                <a:gd name="f375" fmla="*/ f290 1 623"/>
                <a:gd name="f376" fmla="*/ f291 1 156"/>
                <a:gd name="f377" fmla="*/ f292 1 623"/>
                <a:gd name="f378" fmla="*/ f293 1 623"/>
                <a:gd name="f379" fmla="*/ f294 1 156"/>
                <a:gd name="f380" fmla="*/ f295 1 623"/>
                <a:gd name="f381" fmla="*/ f296 1 623"/>
                <a:gd name="f382" fmla="*/ f297 1 156"/>
                <a:gd name="f383" fmla="*/ f298 1 623"/>
                <a:gd name="f384" fmla="*/ f299 1 156"/>
                <a:gd name="f385" fmla="*/ f300 1 623"/>
                <a:gd name="f386" fmla="*/ f301 1 623"/>
                <a:gd name="f387" fmla="*/ f302 1 623"/>
                <a:gd name="f388" fmla="*/ 0 1 f217"/>
                <a:gd name="f389" fmla="*/ f211 1 f217"/>
                <a:gd name="f390" fmla="*/ 0 1 f218"/>
                <a:gd name="f391" fmla="*/ f212 1 f218"/>
                <a:gd name="f392" fmla="*/ f304 1 f217"/>
                <a:gd name="f393" fmla="*/ f305 1 f218"/>
                <a:gd name="f394" fmla="*/ f306 1 f217"/>
                <a:gd name="f395" fmla="*/ f307 1 f218"/>
                <a:gd name="f396" fmla="*/ f308 1 f217"/>
                <a:gd name="f397" fmla="*/ f309 1 f218"/>
                <a:gd name="f398" fmla="*/ f310 1 f217"/>
                <a:gd name="f399" fmla="*/ f311 1 f218"/>
                <a:gd name="f400" fmla="*/ f312 1 f217"/>
                <a:gd name="f401" fmla="*/ f313 1 f218"/>
                <a:gd name="f402" fmla="*/ f314 1 f217"/>
                <a:gd name="f403" fmla="*/ f315 1 f218"/>
                <a:gd name="f404" fmla="*/ f316 1 f217"/>
                <a:gd name="f405" fmla="*/ f317 1 f218"/>
                <a:gd name="f406" fmla="*/ f318 1 f217"/>
                <a:gd name="f407" fmla="*/ f319 1 f218"/>
                <a:gd name="f408" fmla="*/ f320 1 f217"/>
                <a:gd name="f409" fmla="*/ f321 1 f218"/>
                <a:gd name="f410" fmla="*/ f322 1 f217"/>
                <a:gd name="f411" fmla="*/ f323 1 f218"/>
                <a:gd name="f412" fmla="*/ f324 1 f217"/>
                <a:gd name="f413" fmla="*/ f325 1 f218"/>
                <a:gd name="f414" fmla="*/ f326 1 f217"/>
                <a:gd name="f415" fmla="*/ f327 1 f218"/>
                <a:gd name="f416" fmla="*/ f328 1 f217"/>
                <a:gd name="f417" fmla="*/ f329 1 f218"/>
                <a:gd name="f418" fmla="*/ f330 1 f217"/>
                <a:gd name="f419" fmla="*/ f331 1 f218"/>
                <a:gd name="f420" fmla="*/ f332 1 f217"/>
                <a:gd name="f421" fmla="*/ f333 1 f218"/>
                <a:gd name="f422" fmla="*/ f334 1 f217"/>
                <a:gd name="f423" fmla="*/ f335 1 f218"/>
                <a:gd name="f424" fmla="*/ f336 1 f217"/>
                <a:gd name="f425" fmla="*/ f337 1 f218"/>
                <a:gd name="f426" fmla="*/ f338 1 f217"/>
                <a:gd name="f427" fmla="*/ f339 1 f218"/>
                <a:gd name="f428" fmla="*/ f340 1 f217"/>
                <a:gd name="f429" fmla="*/ f341 1 f218"/>
                <a:gd name="f430" fmla="*/ f342 1 f217"/>
                <a:gd name="f431" fmla="*/ f343 1 f218"/>
                <a:gd name="f432" fmla="*/ f344 1 f217"/>
                <a:gd name="f433" fmla="*/ f345 1 f218"/>
                <a:gd name="f434" fmla="*/ f346 1 f217"/>
                <a:gd name="f435" fmla="*/ f347 1 f218"/>
                <a:gd name="f436" fmla="*/ f348 1 f217"/>
                <a:gd name="f437" fmla="*/ f349 1 f218"/>
                <a:gd name="f438" fmla="*/ f350 1 f218"/>
                <a:gd name="f439" fmla="*/ f351 1 f217"/>
                <a:gd name="f440" fmla="*/ f352 1 f218"/>
                <a:gd name="f441" fmla="*/ f353 1 f217"/>
                <a:gd name="f442" fmla="*/ f354 1 f218"/>
                <a:gd name="f443" fmla="*/ f355 1 f217"/>
                <a:gd name="f444" fmla="*/ f356 1 f218"/>
                <a:gd name="f445" fmla="*/ f357 1 f217"/>
                <a:gd name="f446" fmla="*/ f358 1 f218"/>
                <a:gd name="f447" fmla="*/ f359 1 f217"/>
                <a:gd name="f448" fmla="*/ f360 1 f218"/>
                <a:gd name="f449" fmla="*/ f361 1 f218"/>
                <a:gd name="f450" fmla="*/ f362 1 f217"/>
                <a:gd name="f451" fmla="*/ f363 1 f218"/>
                <a:gd name="f452" fmla="*/ f364 1 f217"/>
                <a:gd name="f453" fmla="*/ f365 1 f218"/>
                <a:gd name="f454" fmla="*/ f366 1 f217"/>
                <a:gd name="f455" fmla="*/ f367 1 f218"/>
                <a:gd name="f456" fmla="*/ f368 1 f217"/>
                <a:gd name="f457" fmla="*/ f369 1 f218"/>
                <a:gd name="f458" fmla="*/ f370 1 f217"/>
                <a:gd name="f459" fmla="*/ f371 1 f218"/>
                <a:gd name="f460" fmla="*/ f372 1 f217"/>
                <a:gd name="f461" fmla="*/ f373 1 f218"/>
                <a:gd name="f462" fmla="*/ f374 1 f217"/>
                <a:gd name="f463" fmla="*/ f375 1 f218"/>
                <a:gd name="f464" fmla="*/ f376 1 f217"/>
                <a:gd name="f465" fmla="*/ f377 1 f218"/>
                <a:gd name="f466" fmla="*/ f378 1 f218"/>
                <a:gd name="f467" fmla="*/ f379 1 f217"/>
                <a:gd name="f468" fmla="*/ f380 1 f218"/>
                <a:gd name="f469" fmla="*/ f381 1 f218"/>
                <a:gd name="f470" fmla="*/ f382 1 f217"/>
                <a:gd name="f471" fmla="*/ f383 1 f218"/>
                <a:gd name="f472" fmla="*/ f384 1 f217"/>
                <a:gd name="f473" fmla="*/ f385 1 f218"/>
                <a:gd name="f474" fmla="*/ f386 1 f218"/>
                <a:gd name="f475" fmla="*/ f387 1 f218"/>
                <a:gd name="f476" fmla="*/ f388 f208 1"/>
                <a:gd name="f477" fmla="*/ f389 f208 1"/>
                <a:gd name="f478" fmla="*/ f391 f209 1"/>
                <a:gd name="f479" fmla="*/ f390 f209 1"/>
                <a:gd name="f480" fmla="*/ f392 f208 1"/>
                <a:gd name="f481" fmla="*/ f393 f209 1"/>
                <a:gd name="f482" fmla="*/ f394 f208 1"/>
                <a:gd name="f483" fmla="*/ f395 f209 1"/>
                <a:gd name="f484" fmla="*/ f396 f208 1"/>
                <a:gd name="f485" fmla="*/ f397 f209 1"/>
                <a:gd name="f486" fmla="*/ f398 f208 1"/>
                <a:gd name="f487" fmla="*/ f399 f209 1"/>
                <a:gd name="f488" fmla="*/ f400 f208 1"/>
                <a:gd name="f489" fmla="*/ f401 f209 1"/>
                <a:gd name="f490" fmla="*/ f402 f208 1"/>
                <a:gd name="f491" fmla="*/ f403 f209 1"/>
                <a:gd name="f492" fmla="*/ f404 f208 1"/>
                <a:gd name="f493" fmla="*/ f405 f209 1"/>
                <a:gd name="f494" fmla="*/ f406 f208 1"/>
                <a:gd name="f495" fmla="*/ f407 f209 1"/>
                <a:gd name="f496" fmla="*/ f408 f208 1"/>
                <a:gd name="f497" fmla="*/ f409 f209 1"/>
                <a:gd name="f498" fmla="*/ f410 f208 1"/>
                <a:gd name="f499" fmla="*/ f411 f209 1"/>
                <a:gd name="f500" fmla="*/ f412 f208 1"/>
                <a:gd name="f501" fmla="*/ f413 f209 1"/>
                <a:gd name="f502" fmla="*/ f414 f208 1"/>
                <a:gd name="f503" fmla="*/ f415 f209 1"/>
                <a:gd name="f504" fmla="*/ f416 f208 1"/>
                <a:gd name="f505" fmla="*/ f417 f209 1"/>
                <a:gd name="f506" fmla="*/ f418 f208 1"/>
                <a:gd name="f507" fmla="*/ f419 f209 1"/>
                <a:gd name="f508" fmla="*/ f420 f208 1"/>
                <a:gd name="f509" fmla="*/ f421 f209 1"/>
                <a:gd name="f510" fmla="*/ f422 f208 1"/>
                <a:gd name="f511" fmla="*/ f423 f209 1"/>
                <a:gd name="f512" fmla="*/ f424 f208 1"/>
                <a:gd name="f513" fmla="*/ f425 f209 1"/>
                <a:gd name="f514" fmla="*/ f426 f208 1"/>
                <a:gd name="f515" fmla="*/ f427 f209 1"/>
                <a:gd name="f516" fmla="*/ f428 f208 1"/>
                <a:gd name="f517" fmla="*/ f429 f209 1"/>
                <a:gd name="f518" fmla="*/ f430 f208 1"/>
                <a:gd name="f519" fmla="*/ f431 f209 1"/>
                <a:gd name="f520" fmla="*/ f432 f208 1"/>
                <a:gd name="f521" fmla="*/ f433 f209 1"/>
                <a:gd name="f522" fmla="*/ f434 f208 1"/>
                <a:gd name="f523" fmla="*/ f435 f209 1"/>
                <a:gd name="f524" fmla="*/ f436 f208 1"/>
                <a:gd name="f525" fmla="*/ f437 f209 1"/>
                <a:gd name="f526" fmla="*/ f438 f209 1"/>
                <a:gd name="f527" fmla="*/ f439 f208 1"/>
                <a:gd name="f528" fmla="*/ f440 f209 1"/>
                <a:gd name="f529" fmla="*/ f441 f208 1"/>
                <a:gd name="f530" fmla="*/ f442 f209 1"/>
                <a:gd name="f531" fmla="*/ f443 f208 1"/>
                <a:gd name="f532" fmla="*/ f444 f209 1"/>
                <a:gd name="f533" fmla="*/ f445 f208 1"/>
                <a:gd name="f534" fmla="*/ f446 f209 1"/>
                <a:gd name="f535" fmla="*/ f447 f208 1"/>
                <a:gd name="f536" fmla="*/ f448 f209 1"/>
                <a:gd name="f537" fmla="*/ f449 f209 1"/>
                <a:gd name="f538" fmla="*/ f450 f208 1"/>
                <a:gd name="f539" fmla="*/ f451 f209 1"/>
                <a:gd name="f540" fmla="*/ f452 f208 1"/>
                <a:gd name="f541" fmla="*/ f453 f209 1"/>
                <a:gd name="f542" fmla="*/ f454 f208 1"/>
                <a:gd name="f543" fmla="*/ f455 f209 1"/>
                <a:gd name="f544" fmla="*/ f456 f208 1"/>
                <a:gd name="f545" fmla="*/ f457 f209 1"/>
                <a:gd name="f546" fmla="*/ f458 f208 1"/>
                <a:gd name="f547" fmla="*/ f459 f209 1"/>
                <a:gd name="f548" fmla="*/ f460 f208 1"/>
                <a:gd name="f549" fmla="*/ f461 f209 1"/>
                <a:gd name="f550" fmla="*/ f462 f208 1"/>
                <a:gd name="f551" fmla="*/ f463 f209 1"/>
                <a:gd name="f552" fmla="*/ f464 f208 1"/>
                <a:gd name="f553" fmla="*/ f465 f209 1"/>
                <a:gd name="f554" fmla="*/ f466 f209 1"/>
                <a:gd name="f555" fmla="*/ f467 f208 1"/>
                <a:gd name="f556" fmla="*/ f468 f209 1"/>
                <a:gd name="f557" fmla="*/ f469 f209 1"/>
                <a:gd name="f558" fmla="*/ f470 f208 1"/>
                <a:gd name="f559" fmla="*/ f471 f209 1"/>
                <a:gd name="f560" fmla="*/ f472 f208 1"/>
                <a:gd name="f561" fmla="*/ f473 f209 1"/>
                <a:gd name="f562" fmla="*/ f474 f209 1"/>
                <a:gd name="f563" fmla="*/ f475 f2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3">
                  <a:pos x="f480" y="f481"/>
                </a:cxn>
                <a:cxn ang="f303">
                  <a:pos x="f482" y="f483"/>
                </a:cxn>
                <a:cxn ang="f303">
                  <a:pos x="f484" y="f485"/>
                </a:cxn>
                <a:cxn ang="f303">
                  <a:pos x="f486" y="f487"/>
                </a:cxn>
                <a:cxn ang="f303">
                  <a:pos x="f488" y="f489"/>
                </a:cxn>
                <a:cxn ang="f303">
                  <a:pos x="f490" y="f491"/>
                </a:cxn>
                <a:cxn ang="f303">
                  <a:pos x="f492" y="f493"/>
                </a:cxn>
                <a:cxn ang="f303">
                  <a:pos x="f494" y="f495"/>
                </a:cxn>
                <a:cxn ang="f303">
                  <a:pos x="f496" y="f497"/>
                </a:cxn>
                <a:cxn ang="f303">
                  <a:pos x="f498" y="f499"/>
                </a:cxn>
                <a:cxn ang="f303">
                  <a:pos x="f500" y="f501"/>
                </a:cxn>
                <a:cxn ang="f303">
                  <a:pos x="f502" y="f503"/>
                </a:cxn>
                <a:cxn ang="f303">
                  <a:pos x="f504" y="f505"/>
                </a:cxn>
                <a:cxn ang="f303">
                  <a:pos x="f506" y="f507"/>
                </a:cxn>
                <a:cxn ang="f303">
                  <a:pos x="f508" y="f509"/>
                </a:cxn>
                <a:cxn ang="f303">
                  <a:pos x="f510" y="f511"/>
                </a:cxn>
                <a:cxn ang="f303">
                  <a:pos x="f512" y="f513"/>
                </a:cxn>
                <a:cxn ang="f303">
                  <a:pos x="f514" y="f515"/>
                </a:cxn>
                <a:cxn ang="f303">
                  <a:pos x="f516" y="f517"/>
                </a:cxn>
                <a:cxn ang="f303">
                  <a:pos x="f518" y="f519"/>
                </a:cxn>
                <a:cxn ang="f303">
                  <a:pos x="f520" y="f521"/>
                </a:cxn>
                <a:cxn ang="f303">
                  <a:pos x="f522" y="f523"/>
                </a:cxn>
                <a:cxn ang="f303">
                  <a:pos x="f524" y="f525"/>
                </a:cxn>
                <a:cxn ang="f303">
                  <a:pos x="f500" y="f526"/>
                </a:cxn>
                <a:cxn ang="f303">
                  <a:pos x="f527" y="f528"/>
                </a:cxn>
                <a:cxn ang="f303">
                  <a:pos x="f529" y="f530"/>
                </a:cxn>
                <a:cxn ang="f303">
                  <a:pos x="f531" y="f532"/>
                </a:cxn>
                <a:cxn ang="f303">
                  <a:pos x="f533" y="f534"/>
                </a:cxn>
                <a:cxn ang="f303">
                  <a:pos x="f535" y="f536"/>
                </a:cxn>
                <a:cxn ang="f303">
                  <a:pos x="f533" y="f537"/>
                </a:cxn>
                <a:cxn ang="f303">
                  <a:pos x="f538" y="f539"/>
                </a:cxn>
                <a:cxn ang="f303">
                  <a:pos x="f540" y="f541"/>
                </a:cxn>
                <a:cxn ang="f303">
                  <a:pos x="f542" y="f543"/>
                </a:cxn>
                <a:cxn ang="f303">
                  <a:pos x="f544" y="f545"/>
                </a:cxn>
                <a:cxn ang="f303">
                  <a:pos x="f546" y="f547"/>
                </a:cxn>
                <a:cxn ang="f303">
                  <a:pos x="f548" y="f549"/>
                </a:cxn>
                <a:cxn ang="f303">
                  <a:pos x="f550" y="f551"/>
                </a:cxn>
                <a:cxn ang="f303">
                  <a:pos x="f520" y="f551"/>
                </a:cxn>
                <a:cxn ang="f303">
                  <a:pos x="f552" y="f553"/>
                </a:cxn>
                <a:cxn ang="f303">
                  <a:pos x="f508" y="f554"/>
                </a:cxn>
                <a:cxn ang="f303">
                  <a:pos x="f555" y="f556"/>
                </a:cxn>
                <a:cxn ang="f303">
                  <a:pos x="f544" y="f557"/>
                </a:cxn>
                <a:cxn ang="f303">
                  <a:pos x="f558" y="f559"/>
                </a:cxn>
                <a:cxn ang="f303">
                  <a:pos x="f560" y="f561"/>
                </a:cxn>
                <a:cxn ang="f303">
                  <a:pos x="f508" y="f562"/>
                </a:cxn>
                <a:cxn ang="f303">
                  <a:pos x="f516" y="f563"/>
                </a:cxn>
                <a:cxn ang="f303">
                  <a:pos x="f480" y="f481"/>
                </a:cxn>
              </a:cxnLst>
              <a:rect l="f476" t="f479" r="f477" b="f478"/>
              <a:pathLst>
                <a:path w="156" h="623">
                  <a:moveTo>
                    <a:pt x="f8" y="f9"/>
                  </a:moveTo>
                  <a:cubicBezTo>
                    <a:pt x="f10" y="f11"/>
                    <a:pt x="f12" y="f13"/>
                    <a:pt x="f10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20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12" y="f45"/>
                    <a:pt x="f46" y="f47"/>
                  </a:cubicBezTo>
                  <a:cubicBezTo>
                    <a:pt x="f48" y="f49"/>
                    <a:pt x="f41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"/>
                  </a:cubicBezTo>
                  <a:cubicBezTo>
                    <a:pt x="f30" y="f64"/>
                    <a:pt x="f28" y="f65"/>
                    <a:pt x="f48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1" y="f73"/>
                    <a:pt x="f71" y="f74"/>
                    <a:pt x="f75" y="f76"/>
                  </a:cubicBezTo>
                  <a:cubicBezTo>
                    <a:pt x="f77" y="f78"/>
                    <a:pt x="f79" y="f80"/>
                    <a:pt x="f81" y="f78"/>
                  </a:cubicBezTo>
                  <a:cubicBezTo>
                    <a:pt x="f82" y="f83"/>
                    <a:pt x="f84" y="f6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30"/>
                    <a:pt x="f96" y="f97"/>
                  </a:cubicBezTo>
                  <a:cubicBezTo>
                    <a:pt x="f75" y="f98"/>
                    <a:pt x="f99" y="f100"/>
                    <a:pt x="f101" y="f10"/>
                  </a:cubicBezTo>
                  <a:cubicBezTo>
                    <a:pt x="f102" y="f103"/>
                    <a:pt x="f95" y="f104"/>
                    <a:pt x="f105" y="f106"/>
                  </a:cubicBezTo>
                  <a:cubicBezTo>
                    <a:pt x="f107" y="f108"/>
                    <a:pt x="f109" y="f110"/>
                    <a:pt x="f79" y="f111"/>
                  </a:cubicBezTo>
                  <a:cubicBezTo>
                    <a:pt x="f75" y="f5"/>
                    <a:pt x="f112" y="f110"/>
                    <a:pt x="f15" y="f113"/>
                  </a:cubicBezTo>
                  <a:cubicBezTo>
                    <a:pt x="f114" y="f89"/>
                    <a:pt x="f115" y="f102"/>
                    <a:pt x="f116" y="f117"/>
                  </a:cubicBezTo>
                  <a:cubicBezTo>
                    <a:pt x="f118" y="f15"/>
                    <a:pt x="f63" y="f119"/>
                    <a:pt x="f63" y="f115"/>
                  </a:cubicBezTo>
                  <a:cubicBezTo>
                    <a:pt x="f120" y="f121"/>
                    <a:pt x="f122" y="f123"/>
                    <a:pt x="f124" y="f6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6" y="f131"/>
                    <a:pt x="f132" y="f133"/>
                    <a:pt x="f132" y="f134"/>
                  </a:cubicBezTo>
                  <a:cubicBezTo>
                    <a:pt x="f132" y="f135"/>
                    <a:pt x="f136" y="f137"/>
                    <a:pt x="f66" y="f138"/>
                  </a:cubicBezTo>
                  <a:cubicBezTo>
                    <a:pt x="f139" y="f140"/>
                    <a:pt x="f88" y="f141"/>
                    <a:pt x="f127" y="f142"/>
                  </a:cubicBezTo>
                  <a:cubicBezTo>
                    <a:pt x="f73" y="f143"/>
                    <a:pt x="f73" y="f144"/>
                    <a:pt x="f66" y="f145"/>
                  </a:cubicBezTo>
                  <a:cubicBezTo>
                    <a:pt x="f146" y="f147"/>
                    <a:pt x="f148" y="f18"/>
                    <a:pt x="f149" y="f150"/>
                  </a:cubicBezTo>
                  <a:cubicBezTo>
                    <a:pt x="f63" y="f151"/>
                    <a:pt x="f114" y="f152"/>
                    <a:pt x="f153" y="f154"/>
                  </a:cubicBezTo>
                  <a:cubicBezTo>
                    <a:pt x="f155" y="f156"/>
                    <a:pt x="f99" y="f157"/>
                    <a:pt x="f104" y="f158"/>
                  </a:cubicBezTo>
                  <a:cubicBezTo>
                    <a:pt x="f105" y="f159"/>
                    <a:pt x="f160" y="f7"/>
                    <a:pt x="f113" y="f161"/>
                  </a:cubicBezTo>
                  <a:cubicBezTo>
                    <a:pt x="f111" y="f162"/>
                    <a:pt x="f163" y="f164"/>
                    <a:pt x="f165" y="f166"/>
                  </a:cubicBezTo>
                  <a:cubicBezTo>
                    <a:pt x="f5" y="f167"/>
                    <a:pt x="f168" y="f169"/>
                    <a:pt x="f170" y="f171"/>
                  </a:cubicBezTo>
                  <a:cubicBezTo>
                    <a:pt x="f172" y="f173"/>
                    <a:pt x="f174" y="f173"/>
                    <a:pt x="f175" y="f176"/>
                  </a:cubicBezTo>
                  <a:cubicBezTo>
                    <a:pt x="f106" y="f177"/>
                    <a:pt x="f105" y="f178"/>
                    <a:pt x="f79" y="f176"/>
                  </a:cubicBezTo>
                  <a:cubicBezTo>
                    <a:pt x="f93" y="f179"/>
                    <a:pt x="f102" y="f180"/>
                    <a:pt x="f181" y="f182"/>
                  </a:cubicBezTo>
                  <a:cubicBezTo>
                    <a:pt x="f96" y="f183"/>
                    <a:pt x="f96" y="f183"/>
                    <a:pt x="f81" y="f184"/>
                  </a:cubicBezTo>
                  <a:cubicBezTo>
                    <a:pt x="f185" y="f186"/>
                    <a:pt x="f187" y="f188"/>
                    <a:pt x="f172" y="f189"/>
                  </a:cubicBezTo>
                  <a:cubicBezTo>
                    <a:pt x="f190" y="f191"/>
                    <a:pt x="f187" y="f192"/>
                    <a:pt x="f113" y="f193"/>
                  </a:cubicBezTo>
                  <a:cubicBezTo>
                    <a:pt x="f174" y="f194"/>
                    <a:pt x="f185" y="f195"/>
                    <a:pt x="f89" y="f195"/>
                  </a:cubicBezTo>
                  <a:cubicBezTo>
                    <a:pt x="f104" y="f196"/>
                    <a:pt x="f104" y="f196"/>
                    <a:pt x="f197" y="f198"/>
                  </a:cubicBezTo>
                  <a:cubicBezTo>
                    <a:pt x="f106" y="f199"/>
                    <a:pt x="f107" y="f200"/>
                    <a:pt x="f81" y="f201"/>
                  </a:cubicBezTo>
                  <a:cubicBezTo>
                    <a:pt x="f202" y="f203"/>
                    <a:pt x="f79" y="f11"/>
                    <a:pt x="f101" y="f204"/>
                  </a:cubicBezTo>
                  <a:cubicBezTo>
                    <a:pt x="f103" y="f205"/>
                    <a:pt x="f117" y="f206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CACD404-2D9A-45DE-B24B-DFC68163A8CE}"/>
                </a:ext>
              </a:extLst>
            </p:cNvPr>
            <p:cNvSpPr/>
            <p:nvPr/>
          </p:nvSpPr>
          <p:spPr>
            <a:xfrm>
              <a:off x="2367281" y="3043607"/>
              <a:ext cx="414899" cy="666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0"/>
                <a:gd name="f7" fmla="val 273"/>
                <a:gd name="f8" fmla="val 27"/>
                <a:gd name="f9" fmla="val 200"/>
                <a:gd name="f10" fmla="val 4"/>
                <a:gd name="f11" fmla="val 186"/>
                <a:gd name="f12" fmla="val 1"/>
                <a:gd name="f13" fmla="val 163"/>
                <a:gd name="f14" fmla="val 7"/>
                <a:gd name="f15" fmla="val 137"/>
                <a:gd name="f16" fmla="val 13"/>
                <a:gd name="f17" fmla="val 111"/>
                <a:gd name="f18" fmla="val 23"/>
                <a:gd name="f19" fmla="val 88"/>
                <a:gd name="f20" fmla="val 32"/>
                <a:gd name="f21" fmla="val 64"/>
                <a:gd name="f22" fmla="val 39"/>
                <a:gd name="f23" fmla="val 47"/>
                <a:gd name="f24" fmla="val 44"/>
                <a:gd name="f25" fmla="val 30"/>
                <a:gd name="f26" fmla="val 46"/>
                <a:gd name="f27" fmla="val 11"/>
                <a:gd name="f28" fmla="val 53"/>
                <a:gd name="f29" fmla="val 58"/>
                <a:gd name="f30" fmla="val 60"/>
                <a:gd name="f31" fmla="val 5"/>
                <a:gd name="f32" fmla="val 61"/>
                <a:gd name="f33" fmla="val 9"/>
                <a:gd name="f34" fmla="val 71"/>
                <a:gd name="f35" fmla="val 40"/>
                <a:gd name="f36" fmla="val 93"/>
                <a:gd name="f37" fmla="val 59"/>
                <a:gd name="f38" fmla="val 118"/>
                <a:gd name="f39" fmla="val 78"/>
                <a:gd name="f40" fmla="val 139"/>
                <a:gd name="f41" fmla="val 94"/>
                <a:gd name="f42" fmla="val 159"/>
                <a:gd name="f43" fmla="val 112"/>
                <a:gd name="f44" fmla="val 166"/>
                <a:gd name="f45" fmla="val 140"/>
                <a:gd name="f46" fmla="val 153"/>
                <a:gd name="f47" fmla="val 168"/>
                <a:gd name="f48" fmla="val 179"/>
                <a:gd name="f49" fmla="val 165"/>
                <a:gd name="f50" fmla="val 194"/>
                <a:gd name="f51" fmla="val 157"/>
                <a:gd name="f52" fmla="val 205"/>
                <a:gd name="f53" fmla="val 210"/>
                <a:gd name="f54" fmla="val 125"/>
                <a:gd name="f55" fmla="val 214"/>
                <a:gd name="f56" fmla="val 209"/>
                <a:gd name="f57" fmla="val 102"/>
                <a:gd name="f58" fmla="val 198"/>
                <a:gd name="f59" fmla="val 96"/>
                <a:gd name="f60" fmla="val 192"/>
                <a:gd name="f61" fmla="val 92"/>
                <a:gd name="f62" fmla="val 191"/>
                <a:gd name="f63" fmla="val 86"/>
                <a:gd name="f64" fmla="val 197"/>
                <a:gd name="f65" fmla="val 73"/>
                <a:gd name="f66" fmla="val 207"/>
                <a:gd name="f67" fmla="val 208"/>
                <a:gd name="f68" fmla="val 42"/>
                <a:gd name="f69" fmla="val 206"/>
                <a:gd name="f70" fmla="val 38"/>
                <a:gd name="f71" fmla="val 204"/>
                <a:gd name="f72" fmla="val 37"/>
                <a:gd name="f73" fmla="val 35"/>
                <a:gd name="f74" fmla="val 213"/>
                <a:gd name="f75" fmla="val 215"/>
                <a:gd name="f76" fmla="val 220"/>
                <a:gd name="f77" fmla="val 50"/>
                <a:gd name="f78" fmla="val 225"/>
                <a:gd name="f79" fmla="val 55"/>
                <a:gd name="f80" fmla="val 230"/>
                <a:gd name="f81" fmla="val 240"/>
                <a:gd name="f82" fmla="val 65"/>
                <a:gd name="f83" fmla="val 253"/>
                <a:gd name="f84" fmla="val 263"/>
                <a:gd name="f85" fmla="val 51"/>
                <a:gd name="f86" fmla="val 271"/>
                <a:gd name="f87" fmla="val 41"/>
                <a:gd name="f88" fmla="val 28"/>
                <a:gd name="f89" fmla="val 266"/>
                <a:gd name="f90" fmla="val 25"/>
                <a:gd name="f91" fmla="val 265"/>
                <a:gd name="f92" fmla="val 264"/>
                <a:gd name="f93" fmla="val 20"/>
                <a:gd name="f94" fmla="val 8"/>
                <a:gd name="f95" fmla="val 3"/>
                <a:gd name="f96" fmla="val 259"/>
                <a:gd name="f97" fmla="val 2"/>
                <a:gd name="f98" fmla="val 246"/>
                <a:gd name="f99" fmla="val 233"/>
                <a:gd name="f100" fmla="val 224"/>
                <a:gd name="f101" fmla="val 16"/>
                <a:gd name="f102" fmla="+- 0 0 -90"/>
                <a:gd name="f103" fmla="*/ f3 1 170"/>
                <a:gd name="f104" fmla="*/ f4 1 273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170"/>
                <a:gd name="f113" fmla="*/ f109 1 273"/>
                <a:gd name="f114" fmla="*/ 27 f110 1"/>
                <a:gd name="f115" fmla="*/ 200 f109 1"/>
                <a:gd name="f116" fmla="*/ 7 f110 1"/>
                <a:gd name="f117" fmla="*/ 137 f109 1"/>
                <a:gd name="f118" fmla="*/ 32 f110 1"/>
                <a:gd name="f119" fmla="*/ 64 f109 1"/>
                <a:gd name="f120" fmla="*/ 46 f110 1"/>
                <a:gd name="f121" fmla="*/ 11 f109 1"/>
                <a:gd name="f122" fmla="*/ 53 f110 1"/>
                <a:gd name="f123" fmla="*/ 1 f109 1"/>
                <a:gd name="f124" fmla="*/ 61 f110 1"/>
                <a:gd name="f125" fmla="*/ 9 f109 1"/>
                <a:gd name="f126" fmla="*/ 118 f110 1"/>
                <a:gd name="f127" fmla="*/ 78 f109 1"/>
                <a:gd name="f128" fmla="*/ 166 f110 1"/>
                <a:gd name="f129" fmla="*/ 140 f109 1"/>
                <a:gd name="f130" fmla="*/ 168 f110 1"/>
                <a:gd name="f131" fmla="*/ 179 f109 1"/>
                <a:gd name="f132" fmla="*/ 140 f110 1"/>
                <a:gd name="f133" fmla="*/ 210 f109 1"/>
                <a:gd name="f134" fmla="*/ 102 f110 1"/>
                <a:gd name="f135" fmla="*/ 198 f109 1"/>
                <a:gd name="f136" fmla="*/ 86 f110 1"/>
                <a:gd name="f137" fmla="*/ 197 f109 1"/>
                <a:gd name="f138" fmla="*/ 44 f110 1"/>
                <a:gd name="f139" fmla="*/ 207 f109 1"/>
                <a:gd name="f140" fmla="*/ 37 f110 1"/>
                <a:gd name="f141" fmla="*/ 208 f109 1"/>
                <a:gd name="f142" fmla="*/ 40 f110 1"/>
                <a:gd name="f143" fmla="*/ 215 f109 1"/>
                <a:gd name="f144" fmla="*/ 55 f110 1"/>
                <a:gd name="f145" fmla="*/ 230 f109 1"/>
                <a:gd name="f146" fmla="*/ 58 f110 1"/>
                <a:gd name="f147" fmla="*/ 263 f109 1"/>
                <a:gd name="f148" fmla="*/ 28 f110 1"/>
                <a:gd name="f149" fmla="*/ 266 f109 1"/>
                <a:gd name="f150" fmla="*/ 20 f110 1"/>
                <a:gd name="f151" fmla="*/ 264 f109 1"/>
                <a:gd name="f152" fmla="*/ 2 f110 1"/>
                <a:gd name="f153" fmla="*/ 246 f109 1"/>
                <a:gd name="f154" fmla="*/ 16 f110 1"/>
                <a:gd name="f155" fmla="+- f111 0 f1"/>
                <a:gd name="f156" fmla="*/ f114 1 170"/>
                <a:gd name="f157" fmla="*/ f115 1 273"/>
                <a:gd name="f158" fmla="*/ f116 1 170"/>
                <a:gd name="f159" fmla="*/ f117 1 273"/>
                <a:gd name="f160" fmla="*/ f118 1 170"/>
                <a:gd name="f161" fmla="*/ f119 1 273"/>
                <a:gd name="f162" fmla="*/ f120 1 170"/>
                <a:gd name="f163" fmla="*/ f121 1 273"/>
                <a:gd name="f164" fmla="*/ f122 1 170"/>
                <a:gd name="f165" fmla="*/ f123 1 273"/>
                <a:gd name="f166" fmla="*/ f124 1 170"/>
                <a:gd name="f167" fmla="*/ f125 1 273"/>
                <a:gd name="f168" fmla="*/ f126 1 170"/>
                <a:gd name="f169" fmla="*/ f127 1 273"/>
                <a:gd name="f170" fmla="*/ f128 1 170"/>
                <a:gd name="f171" fmla="*/ f129 1 273"/>
                <a:gd name="f172" fmla="*/ f130 1 170"/>
                <a:gd name="f173" fmla="*/ f131 1 273"/>
                <a:gd name="f174" fmla="*/ f132 1 170"/>
                <a:gd name="f175" fmla="*/ f133 1 273"/>
                <a:gd name="f176" fmla="*/ f134 1 170"/>
                <a:gd name="f177" fmla="*/ f135 1 273"/>
                <a:gd name="f178" fmla="*/ f136 1 170"/>
                <a:gd name="f179" fmla="*/ f137 1 273"/>
                <a:gd name="f180" fmla="*/ f138 1 170"/>
                <a:gd name="f181" fmla="*/ f139 1 273"/>
                <a:gd name="f182" fmla="*/ f140 1 170"/>
                <a:gd name="f183" fmla="*/ f141 1 273"/>
                <a:gd name="f184" fmla="*/ f142 1 170"/>
                <a:gd name="f185" fmla="*/ f143 1 273"/>
                <a:gd name="f186" fmla="*/ f144 1 170"/>
                <a:gd name="f187" fmla="*/ f145 1 273"/>
                <a:gd name="f188" fmla="*/ f146 1 170"/>
                <a:gd name="f189" fmla="*/ f147 1 273"/>
                <a:gd name="f190" fmla="*/ f148 1 170"/>
                <a:gd name="f191" fmla="*/ f149 1 273"/>
                <a:gd name="f192" fmla="*/ f150 1 170"/>
                <a:gd name="f193" fmla="*/ f151 1 273"/>
                <a:gd name="f194" fmla="*/ f152 1 170"/>
                <a:gd name="f195" fmla="*/ f153 1 273"/>
                <a:gd name="f196" fmla="*/ f154 1 170"/>
                <a:gd name="f197" fmla="*/ 0 1 f112"/>
                <a:gd name="f198" fmla="*/ f106 1 f112"/>
                <a:gd name="f199" fmla="*/ 0 1 f113"/>
                <a:gd name="f200" fmla="*/ f107 1 f113"/>
                <a:gd name="f201" fmla="*/ f156 1 f112"/>
                <a:gd name="f202" fmla="*/ f157 1 f113"/>
                <a:gd name="f203" fmla="*/ f158 1 f112"/>
                <a:gd name="f204" fmla="*/ f159 1 f113"/>
                <a:gd name="f205" fmla="*/ f160 1 f112"/>
                <a:gd name="f206" fmla="*/ f161 1 f113"/>
                <a:gd name="f207" fmla="*/ f162 1 f112"/>
                <a:gd name="f208" fmla="*/ f163 1 f113"/>
                <a:gd name="f209" fmla="*/ f164 1 f112"/>
                <a:gd name="f210" fmla="*/ f165 1 f113"/>
                <a:gd name="f211" fmla="*/ f166 1 f112"/>
                <a:gd name="f212" fmla="*/ f167 1 f113"/>
                <a:gd name="f213" fmla="*/ f168 1 f112"/>
                <a:gd name="f214" fmla="*/ f169 1 f113"/>
                <a:gd name="f215" fmla="*/ f170 1 f112"/>
                <a:gd name="f216" fmla="*/ f171 1 f113"/>
                <a:gd name="f217" fmla="*/ f172 1 f112"/>
                <a:gd name="f218" fmla="*/ f173 1 f113"/>
                <a:gd name="f219" fmla="*/ f174 1 f112"/>
                <a:gd name="f220" fmla="*/ f175 1 f113"/>
                <a:gd name="f221" fmla="*/ f176 1 f112"/>
                <a:gd name="f222" fmla="*/ f177 1 f113"/>
                <a:gd name="f223" fmla="*/ f178 1 f112"/>
                <a:gd name="f224" fmla="*/ f179 1 f113"/>
                <a:gd name="f225" fmla="*/ f180 1 f112"/>
                <a:gd name="f226" fmla="*/ f181 1 f113"/>
                <a:gd name="f227" fmla="*/ f182 1 f112"/>
                <a:gd name="f228" fmla="*/ f183 1 f113"/>
                <a:gd name="f229" fmla="*/ f184 1 f112"/>
                <a:gd name="f230" fmla="*/ f185 1 f113"/>
                <a:gd name="f231" fmla="*/ f186 1 f112"/>
                <a:gd name="f232" fmla="*/ f187 1 f113"/>
                <a:gd name="f233" fmla="*/ f188 1 f112"/>
                <a:gd name="f234" fmla="*/ f189 1 f113"/>
                <a:gd name="f235" fmla="*/ f190 1 f112"/>
                <a:gd name="f236" fmla="*/ f191 1 f113"/>
                <a:gd name="f237" fmla="*/ f192 1 f112"/>
                <a:gd name="f238" fmla="*/ f193 1 f113"/>
                <a:gd name="f239" fmla="*/ f194 1 f112"/>
                <a:gd name="f240" fmla="*/ f195 1 f113"/>
                <a:gd name="f241" fmla="*/ f196 1 f112"/>
                <a:gd name="f242" fmla="*/ f197 f103 1"/>
                <a:gd name="f243" fmla="*/ f198 f103 1"/>
                <a:gd name="f244" fmla="*/ f200 f104 1"/>
                <a:gd name="f245" fmla="*/ f199 f104 1"/>
                <a:gd name="f246" fmla="*/ f201 f103 1"/>
                <a:gd name="f247" fmla="*/ f202 f104 1"/>
                <a:gd name="f248" fmla="*/ f203 f103 1"/>
                <a:gd name="f249" fmla="*/ f204 f104 1"/>
                <a:gd name="f250" fmla="*/ f205 f103 1"/>
                <a:gd name="f251" fmla="*/ f206 f104 1"/>
                <a:gd name="f252" fmla="*/ f207 f103 1"/>
                <a:gd name="f253" fmla="*/ f208 f104 1"/>
                <a:gd name="f254" fmla="*/ f209 f103 1"/>
                <a:gd name="f255" fmla="*/ f210 f104 1"/>
                <a:gd name="f256" fmla="*/ f211 f103 1"/>
                <a:gd name="f257" fmla="*/ f212 f104 1"/>
                <a:gd name="f258" fmla="*/ f213 f103 1"/>
                <a:gd name="f259" fmla="*/ f214 f104 1"/>
                <a:gd name="f260" fmla="*/ f215 f103 1"/>
                <a:gd name="f261" fmla="*/ f216 f104 1"/>
                <a:gd name="f262" fmla="*/ f217 f103 1"/>
                <a:gd name="f263" fmla="*/ f218 f104 1"/>
                <a:gd name="f264" fmla="*/ f219 f103 1"/>
                <a:gd name="f265" fmla="*/ f220 f104 1"/>
                <a:gd name="f266" fmla="*/ f221 f103 1"/>
                <a:gd name="f267" fmla="*/ f222 f104 1"/>
                <a:gd name="f268" fmla="*/ f223 f103 1"/>
                <a:gd name="f269" fmla="*/ f224 f104 1"/>
                <a:gd name="f270" fmla="*/ f225 f103 1"/>
                <a:gd name="f271" fmla="*/ f226 f104 1"/>
                <a:gd name="f272" fmla="*/ f227 f103 1"/>
                <a:gd name="f273" fmla="*/ f228 f104 1"/>
                <a:gd name="f274" fmla="*/ f229 f103 1"/>
                <a:gd name="f275" fmla="*/ f230 f104 1"/>
                <a:gd name="f276" fmla="*/ f231 f103 1"/>
                <a:gd name="f277" fmla="*/ f232 f104 1"/>
                <a:gd name="f278" fmla="*/ f233 f103 1"/>
                <a:gd name="f279" fmla="*/ f234 f104 1"/>
                <a:gd name="f280" fmla="*/ f235 f103 1"/>
                <a:gd name="f281" fmla="*/ f236 f104 1"/>
                <a:gd name="f282" fmla="*/ f237 f103 1"/>
                <a:gd name="f283" fmla="*/ f238 f104 1"/>
                <a:gd name="f284" fmla="*/ f239 f103 1"/>
                <a:gd name="f285" fmla="*/ f240 f104 1"/>
                <a:gd name="f286" fmla="*/ f241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5">
                  <a:pos x="f246" y="f247"/>
                </a:cxn>
                <a:cxn ang="f155">
                  <a:pos x="f248" y="f249"/>
                </a:cxn>
                <a:cxn ang="f155">
                  <a:pos x="f250" y="f251"/>
                </a:cxn>
                <a:cxn ang="f155">
                  <a:pos x="f252" y="f253"/>
                </a:cxn>
                <a:cxn ang="f155">
                  <a:pos x="f254" y="f255"/>
                </a:cxn>
                <a:cxn ang="f155">
                  <a:pos x="f256" y="f257"/>
                </a:cxn>
                <a:cxn ang="f155">
                  <a:pos x="f258" y="f259"/>
                </a:cxn>
                <a:cxn ang="f155">
                  <a:pos x="f260" y="f261"/>
                </a:cxn>
                <a:cxn ang="f155">
                  <a:pos x="f262" y="f263"/>
                </a:cxn>
                <a:cxn ang="f155">
                  <a:pos x="f264" y="f265"/>
                </a:cxn>
                <a:cxn ang="f155">
                  <a:pos x="f266" y="f267"/>
                </a:cxn>
                <a:cxn ang="f155">
                  <a:pos x="f268" y="f269"/>
                </a:cxn>
                <a:cxn ang="f155">
                  <a:pos x="f270" y="f271"/>
                </a:cxn>
                <a:cxn ang="f155">
                  <a:pos x="f272" y="f273"/>
                </a:cxn>
                <a:cxn ang="f155">
                  <a:pos x="f274" y="f275"/>
                </a:cxn>
                <a:cxn ang="f155">
                  <a:pos x="f276" y="f277"/>
                </a:cxn>
                <a:cxn ang="f155">
                  <a:pos x="f278" y="f279"/>
                </a:cxn>
                <a:cxn ang="f155">
                  <a:pos x="f280" y="f281"/>
                </a:cxn>
                <a:cxn ang="f155">
                  <a:pos x="f282" y="f283"/>
                </a:cxn>
                <a:cxn ang="f155">
                  <a:pos x="f284" y="f285"/>
                </a:cxn>
                <a:cxn ang="f155">
                  <a:pos x="f286" y="f275"/>
                </a:cxn>
                <a:cxn ang="f155">
                  <a:pos x="f246" y="f247"/>
                </a:cxn>
              </a:cxnLst>
              <a:rect l="f242" t="f245" r="f243" b="f244"/>
              <a:pathLst>
                <a:path w="170" h="2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6" y="f14"/>
                    <a:pt x="f23" y="f12"/>
                    <a:pt x="f28" y="f12"/>
                  </a:cubicBezTo>
                  <a:cubicBezTo>
                    <a:pt x="f29" y="f5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6" y="f46"/>
                    <a:pt x="f6" y="f44"/>
                    <a:pt x="f47" y="f48"/>
                  </a:cubicBezTo>
                  <a:cubicBezTo>
                    <a:pt x="f49" y="f50"/>
                    <a:pt x="f51" y="f52"/>
                    <a:pt x="f45" y="f53"/>
                  </a:cubicBezTo>
                  <a:cubicBezTo>
                    <a:pt x="f54" y="f55"/>
                    <a:pt x="f43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37" y="f67"/>
                    <a:pt x="f24" y="f66"/>
                  </a:cubicBezTo>
                  <a:cubicBezTo>
                    <a:pt x="f68" y="f69"/>
                    <a:pt x="f70" y="f71"/>
                    <a:pt x="f72" y="f67"/>
                  </a:cubicBezTo>
                  <a:cubicBezTo>
                    <a:pt x="f73" y="f53"/>
                    <a:pt x="f70" y="f74"/>
                    <a:pt x="f35" y="f75"/>
                  </a:cubicBezTo>
                  <a:cubicBezTo>
                    <a:pt x="f24" y="f76"/>
                    <a:pt x="f77" y="f78"/>
                    <a:pt x="f79" y="f80"/>
                  </a:cubicBezTo>
                  <a:cubicBezTo>
                    <a:pt x="f21" y="f81"/>
                    <a:pt x="f82" y="f83"/>
                    <a:pt x="f29" y="f84"/>
                  </a:cubicBezTo>
                  <a:cubicBezTo>
                    <a:pt x="f85" y="f86"/>
                    <a:pt x="f87" y="f7"/>
                    <a:pt x="f88" y="f89"/>
                  </a:cubicBezTo>
                  <a:cubicBezTo>
                    <a:pt x="f90" y="f91"/>
                    <a:pt x="f18" y="f92"/>
                    <a:pt x="f93" y="f92"/>
                  </a:cubicBezTo>
                  <a:cubicBezTo>
                    <a:pt x="f94" y="f92"/>
                    <a:pt x="f95" y="f96"/>
                    <a:pt x="f97" y="f98"/>
                  </a:cubicBezTo>
                  <a:cubicBezTo>
                    <a:pt x="f5" y="f99"/>
                    <a:pt x="f14" y="f100"/>
                    <a:pt x="f101" y="f75"/>
                  </a:cubicBezTo>
                  <a:cubicBezTo>
                    <a:pt x="f93" y="f53"/>
                    <a:pt x="f18" y="f69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45B33D3-1F3E-4EAD-BC46-AD3CA6D58158}"/>
                </a:ext>
              </a:extLst>
            </p:cNvPr>
            <p:cNvSpPr/>
            <p:nvPr/>
          </p:nvSpPr>
          <p:spPr>
            <a:xfrm>
              <a:off x="1596048" y="1423062"/>
              <a:ext cx="634557" cy="7468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"/>
                <a:gd name="f7" fmla="val 306"/>
                <a:gd name="f8" fmla="val 127"/>
                <a:gd name="f9" fmla="val 85"/>
                <a:gd name="f10" fmla="val 122"/>
                <a:gd name="f11" fmla="val 112"/>
                <a:gd name="f12" fmla="val 108"/>
                <a:gd name="f13" fmla="val 82"/>
                <a:gd name="f14" fmla="val 131"/>
                <a:gd name="f15" fmla="val 39"/>
                <a:gd name="f16" fmla="val 139"/>
                <a:gd name="f17" fmla="val 3"/>
                <a:gd name="f18" fmla="val 69"/>
                <a:gd name="f19" fmla="val 4"/>
                <a:gd name="f20" fmla="val 40"/>
                <a:gd name="f21" fmla="val 32"/>
                <a:gd name="f22" fmla="val 12"/>
                <a:gd name="f23" fmla="val 64"/>
                <a:gd name="f24" fmla="val 7"/>
                <a:gd name="f25" fmla="val 101"/>
                <a:gd name="f26" fmla="val 130"/>
                <a:gd name="f27" fmla="val 14"/>
                <a:gd name="f28" fmla="val 150"/>
                <a:gd name="f29" fmla="val 46"/>
                <a:gd name="f30" fmla="val 160"/>
                <a:gd name="f31" fmla="val 61"/>
                <a:gd name="f32" fmla="val 168"/>
                <a:gd name="f33" fmla="val 78"/>
                <a:gd name="f34" fmla="val 173"/>
                <a:gd name="f35" fmla="val 95"/>
                <a:gd name="f36" fmla="val 171"/>
                <a:gd name="f37" fmla="val 167"/>
                <a:gd name="f38" fmla="val 162"/>
                <a:gd name="f39" fmla="val 57"/>
                <a:gd name="f40" fmla="val 158"/>
                <a:gd name="f41" fmla="val 49"/>
                <a:gd name="f42" fmla="val 153"/>
                <a:gd name="f43" fmla="val 38"/>
                <a:gd name="f44" fmla="val 164"/>
                <a:gd name="f45" fmla="val 174"/>
                <a:gd name="f46" fmla="val 27"/>
                <a:gd name="f47" fmla="val 36"/>
                <a:gd name="f48" fmla="val 186"/>
                <a:gd name="f49" fmla="val 43"/>
                <a:gd name="f50" fmla="val 195"/>
                <a:gd name="f51" fmla="val 54"/>
                <a:gd name="f52" fmla="val 200"/>
                <a:gd name="f53" fmla="val 67"/>
                <a:gd name="f54" fmla="val 199"/>
                <a:gd name="f55" fmla="val 197"/>
                <a:gd name="f56" fmla="val 196"/>
                <a:gd name="f57" fmla="val 193"/>
                <a:gd name="f58" fmla="val 121"/>
                <a:gd name="f59" fmla="val 192"/>
                <a:gd name="f60" fmla="val 126"/>
                <a:gd name="f61" fmla="val 191"/>
                <a:gd name="f62" fmla="val 133"/>
                <a:gd name="f63" fmla="val 182"/>
                <a:gd name="f64" fmla="val 178"/>
                <a:gd name="f65" fmla="val 129"/>
                <a:gd name="f66" fmla="val 132"/>
                <a:gd name="f67" fmla="val 134"/>
                <a:gd name="f68" fmla="val 181"/>
                <a:gd name="f69" fmla="val 183"/>
                <a:gd name="f70" fmla="val 172"/>
                <a:gd name="f71" fmla="val 184"/>
                <a:gd name="f72" fmla="val 219"/>
                <a:gd name="f73" fmla="val 201"/>
                <a:gd name="f74" fmla="val 238"/>
                <a:gd name="f75" fmla="val 225"/>
                <a:gd name="f76" fmla="val 251"/>
                <a:gd name="f77" fmla="val 233"/>
                <a:gd name="f78" fmla="val 255"/>
                <a:gd name="f79" fmla="val 240"/>
                <a:gd name="f80" fmla="val 258"/>
                <a:gd name="f81" fmla="val 247"/>
                <a:gd name="f82" fmla="val 262"/>
                <a:gd name="f83" fmla="val 268"/>
                <a:gd name="f84" fmla="val 276"/>
                <a:gd name="f85" fmla="val 257"/>
                <a:gd name="f86" fmla="val 286"/>
                <a:gd name="f87" fmla="val 254"/>
                <a:gd name="f88" fmla="val 296"/>
                <a:gd name="f89" fmla="val 246"/>
                <a:gd name="f90" fmla="val 301"/>
                <a:gd name="f91" fmla="val 236"/>
                <a:gd name="f92" fmla="val 302"/>
                <a:gd name="f93" fmla="val 198"/>
                <a:gd name="f94" fmla="val 166"/>
                <a:gd name="f95" fmla="val 239"/>
                <a:gd name="f96" fmla="val 223"/>
                <a:gd name="f97" fmla="val 208"/>
                <a:gd name="f98" fmla="val 157"/>
                <a:gd name="f99" fmla="val 148"/>
                <a:gd name="f100" fmla="val 94"/>
                <a:gd name="f101" fmla="val 91"/>
                <a:gd name="f102" fmla="val 128"/>
                <a:gd name="f103" fmla="val 88"/>
                <a:gd name="f104" fmla="val 80"/>
                <a:gd name="f105" fmla="val 83"/>
                <a:gd name="f106" fmla="val 84"/>
                <a:gd name="f107" fmla="val 93"/>
                <a:gd name="f108" fmla="val 79"/>
                <a:gd name="f109" fmla="val 96"/>
                <a:gd name="f110" fmla="val 87"/>
                <a:gd name="f111" fmla="val 98"/>
                <a:gd name="f112" fmla="val 92"/>
                <a:gd name="f113" fmla="val 99"/>
                <a:gd name="f114" fmla="val 103"/>
                <a:gd name="f115" fmla="val 73"/>
                <a:gd name="f116" fmla="val 113"/>
                <a:gd name="f117" fmla="val 52"/>
                <a:gd name="f118" fmla="val 110"/>
                <a:gd name="f119" fmla="val 33"/>
                <a:gd name="f120" fmla="val 59"/>
                <a:gd name="f121" fmla="val 56"/>
                <a:gd name="f122" fmla="val 50"/>
                <a:gd name="f123" fmla="val 70"/>
                <a:gd name="f124" fmla="val 44"/>
                <a:gd name="f125" fmla="val 41"/>
                <a:gd name="f126" fmla="val 34"/>
                <a:gd name="f127" fmla="val 26"/>
                <a:gd name="f128" fmla="val 23"/>
                <a:gd name="f129" fmla="val 24"/>
                <a:gd name="f130" fmla="val 29"/>
                <a:gd name="f131" fmla="val 115"/>
                <a:gd name="f132" fmla="val 119"/>
                <a:gd name="f133" fmla="val 105"/>
                <a:gd name="f134" fmla="val 77"/>
                <a:gd name="f135" fmla="+- 0 0 -90"/>
                <a:gd name="f136" fmla="*/ f3 1 260"/>
                <a:gd name="f137" fmla="*/ f4 1 306"/>
                <a:gd name="f138" fmla="val f5"/>
                <a:gd name="f139" fmla="val f6"/>
                <a:gd name="f140" fmla="val f7"/>
                <a:gd name="f141" fmla="*/ f135 f0 1"/>
                <a:gd name="f142" fmla="+- f140 0 f138"/>
                <a:gd name="f143" fmla="+- f139 0 f138"/>
                <a:gd name="f144" fmla="*/ f141 1 f2"/>
                <a:gd name="f145" fmla="*/ f143 1 260"/>
                <a:gd name="f146" fmla="*/ f142 1 306"/>
                <a:gd name="f147" fmla="*/ 127 f143 1"/>
                <a:gd name="f148" fmla="*/ 85 f142 1"/>
                <a:gd name="f149" fmla="*/ 82 f143 1"/>
                <a:gd name="f150" fmla="*/ 131 f142 1"/>
                <a:gd name="f151" fmla="*/ 3 f143 1"/>
                <a:gd name="f152" fmla="*/ 69 f142 1"/>
                <a:gd name="f153" fmla="*/ 64 f143 1"/>
                <a:gd name="f154" fmla="*/ 7 f142 1"/>
                <a:gd name="f155" fmla="*/ 150 f143 1"/>
                <a:gd name="f156" fmla="*/ 46 f142 1"/>
                <a:gd name="f157" fmla="*/ 173 f143 1"/>
                <a:gd name="f158" fmla="*/ 95 f142 1"/>
                <a:gd name="f159" fmla="*/ 162 f143 1"/>
                <a:gd name="f160" fmla="*/ 57 f142 1"/>
                <a:gd name="f161" fmla="*/ 164 f143 1"/>
                <a:gd name="f162" fmla="*/ 32 f142 1"/>
                <a:gd name="f163" fmla="*/ 186 f143 1"/>
                <a:gd name="f164" fmla="*/ 43 f142 1"/>
                <a:gd name="f165" fmla="*/ 199 f143 1"/>
                <a:gd name="f166" fmla="*/ 82 f142 1"/>
                <a:gd name="f167" fmla="*/ 193 f143 1"/>
                <a:gd name="f168" fmla="*/ 121 f142 1"/>
                <a:gd name="f169" fmla="*/ 182 f143 1"/>
                <a:gd name="f170" fmla="*/ 180 f143 1"/>
                <a:gd name="f171" fmla="*/ 134 f142 1"/>
                <a:gd name="f172" fmla="*/ 184 f143 1"/>
                <a:gd name="f173" fmla="*/ 191 f142 1"/>
                <a:gd name="f174" fmla="*/ 225 f143 1"/>
                <a:gd name="f175" fmla="*/ 251 f142 1"/>
                <a:gd name="f176" fmla="*/ 247 f143 1"/>
                <a:gd name="f177" fmla="*/ 262 f142 1"/>
                <a:gd name="f178" fmla="*/ 257 f143 1"/>
                <a:gd name="f179" fmla="*/ 286 f142 1"/>
                <a:gd name="f180" fmla="*/ 236 f143 1"/>
                <a:gd name="f181" fmla="*/ 302 f142 1"/>
                <a:gd name="f182" fmla="*/ 172 f143 1"/>
                <a:gd name="f183" fmla="*/ 254 f142 1"/>
                <a:gd name="f184" fmla="*/ 208 f142 1"/>
                <a:gd name="f185" fmla="*/ 131 f143 1"/>
                <a:gd name="f186" fmla="*/ 94 f142 1"/>
                <a:gd name="f187" fmla="*/ 80 f143 1"/>
                <a:gd name="f188" fmla="*/ 83 f142 1"/>
                <a:gd name="f189" fmla="*/ 96 f143 1"/>
                <a:gd name="f190" fmla="*/ 87 f142 1"/>
                <a:gd name="f191" fmla="*/ 87 f143 1"/>
                <a:gd name="f192" fmla="*/ 103 f142 1"/>
                <a:gd name="f193" fmla="*/ 43 f143 1"/>
                <a:gd name="f194" fmla="*/ 96 f142 1"/>
                <a:gd name="f195" fmla="*/ 56 f143 1"/>
                <a:gd name="f196" fmla="*/ 50 f142 1"/>
                <a:gd name="f197" fmla="*/ 101 f143 1"/>
                <a:gd name="f198" fmla="*/ 49 f142 1"/>
                <a:gd name="f199" fmla="*/ 26 f143 1"/>
                <a:gd name="f200" fmla="*/ 29 f143 1"/>
                <a:gd name="f201" fmla="*/ 95 f143 1"/>
                <a:gd name="f202" fmla="*/ 99 f143 1"/>
                <a:gd name="f203" fmla="+- f144 0 f1"/>
                <a:gd name="f204" fmla="*/ f147 1 260"/>
                <a:gd name="f205" fmla="*/ f148 1 306"/>
                <a:gd name="f206" fmla="*/ f149 1 260"/>
                <a:gd name="f207" fmla="*/ f150 1 306"/>
                <a:gd name="f208" fmla="*/ f151 1 260"/>
                <a:gd name="f209" fmla="*/ f152 1 306"/>
                <a:gd name="f210" fmla="*/ f153 1 260"/>
                <a:gd name="f211" fmla="*/ f154 1 306"/>
                <a:gd name="f212" fmla="*/ f155 1 260"/>
                <a:gd name="f213" fmla="*/ f156 1 306"/>
                <a:gd name="f214" fmla="*/ f157 1 260"/>
                <a:gd name="f215" fmla="*/ f158 1 306"/>
                <a:gd name="f216" fmla="*/ f159 1 260"/>
                <a:gd name="f217" fmla="*/ f160 1 306"/>
                <a:gd name="f218" fmla="*/ f161 1 260"/>
                <a:gd name="f219" fmla="*/ f162 1 306"/>
                <a:gd name="f220" fmla="*/ f163 1 260"/>
                <a:gd name="f221" fmla="*/ f164 1 306"/>
                <a:gd name="f222" fmla="*/ f165 1 260"/>
                <a:gd name="f223" fmla="*/ f166 1 306"/>
                <a:gd name="f224" fmla="*/ f167 1 260"/>
                <a:gd name="f225" fmla="*/ f168 1 306"/>
                <a:gd name="f226" fmla="*/ f169 1 260"/>
                <a:gd name="f227" fmla="*/ f170 1 260"/>
                <a:gd name="f228" fmla="*/ f171 1 306"/>
                <a:gd name="f229" fmla="*/ f172 1 260"/>
                <a:gd name="f230" fmla="*/ f173 1 306"/>
                <a:gd name="f231" fmla="*/ f174 1 260"/>
                <a:gd name="f232" fmla="*/ f175 1 306"/>
                <a:gd name="f233" fmla="*/ f176 1 260"/>
                <a:gd name="f234" fmla="*/ f177 1 306"/>
                <a:gd name="f235" fmla="*/ f178 1 260"/>
                <a:gd name="f236" fmla="*/ f179 1 306"/>
                <a:gd name="f237" fmla="*/ f180 1 260"/>
                <a:gd name="f238" fmla="*/ f181 1 306"/>
                <a:gd name="f239" fmla="*/ f182 1 260"/>
                <a:gd name="f240" fmla="*/ f183 1 306"/>
                <a:gd name="f241" fmla="*/ f184 1 306"/>
                <a:gd name="f242" fmla="*/ f185 1 260"/>
                <a:gd name="f243" fmla="*/ f186 1 306"/>
                <a:gd name="f244" fmla="*/ f187 1 260"/>
                <a:gd name="f245" fmla="*/ f188 1 306"/>
                <a:gd name="f246" fmla="*/ f189 1 260"/>
                <a:gd name="f247" fmla="*/ f190 1 306"/>
                <a:gd name="f248" fmla="*/ f191 1 260"/>
                <a:gd name="f249" fmla="*/ f192 1 306"/>
                <a:gd name="f250" fmla="*/ f193 1 260"/>
                <a:gd name="f251" fmla="*/ f194 1 306"/>
                <a:gd name="f252" fmla="*/ f195 1 260"/>
                <a:gd name="f253" fmla="*/ f196 1 306"/>
                <a:gd name="f254" fmla="*/ f197 1 260"/>
                <a:gd name="f255" fmla="*/ f198 1 306"/>
                <a:gd name="f256" fmla="*/ f199 1 260"/>
                <a:gd name="f257" fmla="*/ f200 1 260"/>
                <a:gd name="f258" fmla="*/ f201 1 260"/>
                <a:gd name="f259" fmla="*/ f202 1 260"/>
                <a:gd name="f260" fmla="*/ 0 1 f145"/>
                <a:gd name="f261" fmla="*/ f139 1 f145"/>
                <a:gd name="f262" fmla="*/ 0 1 f146"/>
                <a:gd name="f263" fmla="*/ f140 1 f146"/>
                <a:gd name="f264" fmla="*/ f204 1 f145"/>
                <a:gd name="f265" fmla="*/ f205 1 f146"/>
                <a:gd name="f266" fmla="*/ f206 1 f145"/>
                <a:gd name="f267" fmla="*/ f207 1 f146"/>
                <a:gd name="f268" fmla="*/ f208 1 f145"/>
                <a:gd name="f269" fmla="*/ f209 1 f146"/>
                <a:gd name="f270" fmla="*/ f210 1 f145"/>
                <a:gd name="f271" fmla="*/ f211 1 f146"/>
                <a:gd name="f272" fmla="*/ f212 1 f145"/>
                <a:gd name="f273" fmla="*/ f213 1 f146"/>
                <a:gd name="f274" fmla="*/ f214 1 f145"/>
                <a:gd name="f275" fmla="*/ f215 1 f146"/>
                <a:gd name="f276" fmla="*/ f216 1 f145"/>
                <a:gd name="f277" fmla="*/ f217 1 f146"/>
                <a:gd name="f278" fmla="*/ f218 1 f145"/>
                <a:gd name="f279" fmla="*/ f219 1 f146"/>
                <a:gd name="f280" fmla="*/ f220 1 f145"/>
                <a:gd name="f281" fmla="*/ f221 1 f146"/>
                <a:gd name="f282" fmla="*/ f222 1 f145"/>
                <a:gd name="f283" fmla="*/ f223 1 f146"/>
                <a:gd name="f284" fmla="*/ f224 1 f145"/>
                <a:gd name="f285" fmla="*/ f225 1 f146"/>
                <a:gd name="f286" fmla="*/ f226 1 f145"/>
                <a:gd name="f287" fmla="*/ f227 1 f145"/>
                <a:gd name="f288" fmla="*/ f228 1 f146"/>
                <a:gd name="f289" fmla="*/ f229 1 f145"/>
                <a:gd name="f290" fmla="*/ f230 1 f146"/>
                <a:gd name="f291" fmla="*/ f231 1 f145"/>
                <a:gd name="f292" fmla="*/ f232 1 f146"/>
                <a:gd name="f293" fmla="*/ f233 1 f145"/>
                <a:gd name="f294" fmla="*/ f234 1 f146"/>
                <a:gd name="f295" fmla="*/ f235 1 f145"/>
                <a:gd name="f296" fmla="*/ f236 1 f146"/>
                <a:gd name="f297" fmla="*/ f237 1 f145"/>
                <a:gd name="f298" fmla="*/ f238 1 f146"/>
                <a:gd name="f299" fmla="*/ f239 1 f145"/>
                <a:gd name="f300" fmla="*/ f240 1 f146"/>
                <a:gd name="f301" fmla="*/ f241 1 f146"/>
                <a:gd name="f302" fmla="*/ f242 1 f145"/>
                <a:gd name="f303" fmla="*/ f243 1 f146"/>
                <a:gd name="f304" fmla="*/ f244 1 f145"/>
                <a:gd name="f305" fmla="*/ f245 1 f146"/>
                <a:gd name="f306" fmla="*/ f246 1 f145"/>
                <a:gd name="f307" fmla="*/ f247 1 f146"/>
                <a:gd name="f308" fmla="*/ f248 1 f145"/>
                <a:gd name="f309" fmla="*/ f249 1 f146"/>
                <a:gd name="f310" fmla="*/ f250 1 f145"/>
                <a:gd name="f311" fmla="*/ f251 1 f146"/>
                <a:gd name="f312" fmla="*/ f252 1 f145"/>
                <a:gd name="f313" fmla="*/ f253 1 f146"/>
                <a:gd name="f314" fmla="*/ f254 1 f145"/>
                <a:gd name="f315" fmla="*/ f255 1 f146"/>
                <a:gd name="f316" fmla="*/ f256 1 f145"/>
                <a:gd name="f317" fmla="*/ f257 1 f145"/>
                <a:gd name="f318" fmla="*/ f258 1 f145"/>
                <a:gd name="f319" fmla="*/ f259 1 f145"/>
                <a:gd name="f320" fmla="*/ f260 f136 1"/>
                <a:gd name="f321" fmla="*/ f261 f136 1"/>
                <a:gd name="f322" fmla="*/ f263 f137 1"/>
                <a:gd name="f323" fmla="*/ f262 f137 1"/>
                <a:gd name="f324" fmla="*/ f264 f136 1"/>
                <a:gd name="f325" fmla="*/ f265 f137 1"/>
                <a:gd name="f326" fmla="*/ f266 f136 1"/>
                <a:gd name="f327" fmla="*/ f267 f137 1"/>
                <a:gd name="f328" fmla="*/ f268 f136 1"/>
                <a:gd name="f329" fmla="*/ f269 f137 1"/>
                <a:gd name="f330" fmla="*/ f270 f136 1"/>
                <a:gd name="f331" fmla="*/ f271 f137 1"/>
                <a:gd name="f332" fmla="*/ f272 f136 1"/>
                <a:gd name="f333" fmla="*/ f273 f137 1"/>
                <a:gd name="f334" fmla="*/ f274 f136 1"/>
                <a:gd name="f335" fmla="*/ f275 f137 1"/>
                <a:gd name="f336" fmla="*/ f276 f136 1"/>
                <a:gd name="f337" fmla="*/ f277 f137 1"/>
                <a:gd name="f338" fmla="*/ f278 f136 1"/>
                <a:gd name="f339" fmla="*/ f279 f137 1"/>
                <a:gd name="f340" fmla="*/ f280 f136 1"/>
                <a:gd name="f341" fmla="*/ f281 f137 1"/>
                <a:gd name="f342" fmla="*/ f282 f136 1"/>
                <a:gd name="f343" fmla="*/ f283 f137 1"/>
                <a:gd name="f344" fmla="*/ f284 f136 1"/>
                <a:gd name="f345" fmla="*/ f285 f137 1"/>
                <a:gd name="f346" fmla="*/ f286 f136 1"/>
                <a:gd name="f347" fmla="*/ f287 f136 1"/>
                <a:gd name="f348" fmla="*/ f288 f137 1"/>
                <a:gd name="f349" fmla="*/ f289 f136 1"/>
                <a:gd name="f350" fmla="*/ f290 f137 1"/>
                <a:gd name="f351" fmla="*/ f291 f136 1"/>
                <a:gd name="f352" fmla="*/ f292 f137 1"/>
                <a:gd name="f353" fmla="*/ f293 f136 1"/>
                <a:gd name="f354" fmla="*/ f294 f137 1"/>
                <a:gd name="f355" fmla="*/ f295 f136 1"/>
                <a:gd name="f356" fmla="*/ f296 f137 1"/>
                <a:gd name="f357" fmla="*/ f297 f136 1"/>
                <a:gd name="f358" fmla="*/ f298 f137 1"/>
                <a:gd name="f359" fmla="*/ f299 f136 1"/>
                <a:gd name="f360" fmla="*/ f300 f137 1"/>
                <a:gd name="f361" fmla="*/ f301 f137 1"/>
                <a:gd name="f362" fmla="*/ f302 f136 1"/>
                <a:gd name="f363" fmla="*/ f303 f137 1"/>
                <a:gd name="f364" fmla="*/ f304 f136 1"/>
                <a:gd name="f365" fmla="*/ f305 f137 1"/>
                <a:gd name="f366" fmla="*/ f306 f136 1"/>
                <a:gd name="f367" fmla="*/ f307 f137 1"/>
                <a:gd name="f368" fmla="*/ f308 f136 1"/>
                <a:gd name="f369" fmla="*/ f309 f137 1"/>
                <a:gd name="f370" fmla="*/ f310 f136 1"/>
                <a:gd name="f371" fmla="*/ f311 f137 1"/>
                <a:gd name="f372" fmla="*/ f312 f136 1"/>
                <a:gd name="f373" fmla="*/ f313 f137 1"/>
                <a:gd name="f374" fmla="*/ f314 f136 1"/>
                <a:gd name="f375" fmla="*/ f315 f137 1"/>
                <a:gd name="f376" fmla="*/ f316 f136 1"/>
                <a:gd name="f377" fmla="*/ f317 f136 1"/>
                <a:gd name="f378" fmla="*/ f318 f136 1"/>
                <a:gd name="f379" fmla="*/ f319 f1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3">
                  <a:pos x="f324" y="f325"/>
                </a:cxn>
                <a:cxn ang="f203">
                  <a:pos x="f326" y="f327"/>
                </a:cxn>
                <a:cxn ang="f203">
                  <a:pos x="f328" y="f329"/>
                </a:cxn>
                <a:cxn ang="f203">
                  <a:pos x="f330" y="f331"/>
                </a:cxn>
                <a:cxn ang="f203">
                  <a:pos x="f332" y="f333"/>
                </a:cxn>
                <a:cxn ang="f203">
                  <a:pos x="f334" y="f335"/>
                </a:cxn>
                <a:cxn ang="f203">
                  <a:pos x="f336" y="f337"/>
                </a:cxn>
                <a:cxn ang="f203">
                  <a:pos x="f338" y="f339"/>
                </a:cxn>
                <a:cxn ang="f203">
                  <a:pos x="f340" y="f341"/>
                </a:cxn>
                <a:cxn ang="f203">
                  <a:pos x="f342" y="f343"/>
                </a:cxn>
                <a:cxn ang="f203">
                  <a:pos x="f344" y="f345"/>
                </a:cxn>
                <a:cxn ang="f203">
                  <a:pos x="f346" y="f327"/>
                </a:cxn>
                <a:cxn ang="f203">
                  <a:pos x="f347" y="f348"/>
                </a:cxn>
                <a:cxn ang="f203">
                  <a:pos x="f349" y="f350"/>
                </a:cxn>
                <a:cxn ang="f203">
                  <a:pos x="f351" y="f352"/>
                </a:cxn>
                <a:cxn ang="f203">
                  <a:pos x="f353" y="f354"/>
                </a:cxn>
                <a:cxn ang="f203">
                  <a:pos x="f355" y="f356"/>
                </a:cxn>
                <a:cxn ang="f203">
                  <a:pos x="f357" y="f358"/>
                </a:cxn>
                <a:cxn ang="f203">
                  <a:pos x="f359" y="f360"/>
                </a:cxn>
                <a:cxn ang="f203">
                  <a:pos x="f336" y="f361"/>
                </a:cxn>
                <a:cxn ang="f203">
                  <a:pos x="f362" y="f363"/>
                </a:cxn>
                <a:cxn ang="f203">
                  <a:pos x="f324" y="f325"/>
                </a:cxn>
                <a:cxn ang="f203">
                  <a:pos x="f364" y="f365"/>
                </a:cxn>
                <a:cxn ang="f203">
                  <a:pos x="f366" y="f367"/>
                </a:cxn>
                <a:cxn ang="f203">
                  <a:pos x="f368" y="f369"/>
                </a:cxn>
                <a:cxn ang="f203">
                  <a:pos x="f370" y="f371"/>
                </a:cxn>
                <a:cxn ang="f203">
                  <a:pos x="f372" y="f373"/>
                </a:cxn>
                <a:cxn ang="f203">
                  <a:pos x="f374" y="f375"/>
                </a:cxn>
                <a:cxn ang="f203">
                  <a:pos x="f376" y="f329"/>
                </a:cxn>
                <a:cxn ang="f203">
                  <a:pos x="f377" y="f335"/>
                </a:cxn>
                <a:cxn ang="f203">
                  <a:pos x="f378" y="f369"/>
                </a:cxn>
                <a:cxn ang="f203">
                  <a:pos x="f379" y="f325"/>
                </a:cxn>
                <a:cxn ang="f203">
                  <a:pos x="f364" y="f365"/>
                </a:cxn>
              </a:cxnLst>
              <a:rect l="f320" t="f323" r="f321" b="f322"/>
              <a:pathLst>
                <a:path w="260" h="306">
                  <a:moveTo>
                    <a:pt x="f8" y="f9"/>
                  </a:moveTo>
                  <a:cubicBezTo>
                    <a:pt x="f10" y="f11"/>
                    <a:pt x="f12" y="f8"/>
                    <a:pt x="f13" y="f14"/>
                  </a:cubicBezTo>
                  <a:cubicBezTo>
                    <a:pt x="f15" y="f16"/>
                    <a:pt x="f5" y="f12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13"/>
                    <a:pt x="f37" y="f18"/>
                    <a:pt x="f38" y="f39"/>
                  </a:cubicBezTo>
                  <a:cubicBezTo>
                    <a:pt x="f40" y="f41"/>
                    <a:pt x="f42" y="f43"/>
                    <a:pt x="f44" y="f21"/>
                  </a:cubicBezTo>
                  <a:cubicBezTo>
                    <a:pt x="f45" y="f46"/>
                    <a:pt x="f2" y="f47"/>
                    <a:pt x="f48" y="f49"/>
                  </a:cubicBezTo>
                  <a:cubicBezTo>
                    <a:pt x="f50" y="f51"/>
                    <a:pt x="f52" y="f53"/>
                    <a:pt x="f54" y="f13"/>
                  </a:cubicBezTo>
                  <a:cubicBezTo>
                    <a:pt x="f55" y="f35"/>
                    <a:pt x="f56" y="f12"/>
                    <a:pt x="f57" y="f58"/>
                  </a:cubicBezTo>
                  <a:cubicBezTo>
                    <a:pt x="f59" y="f60"/>
                    <a:pt x="f61" y="f62"/>
                    <a:pt x="f63" y="f14"/>
                  </a:cubicBezTo>
                  <a:cubicBezTo>
                    <a:pt x="f64" y="f65"/>
                    <a:pt x="f2" y="f66"/>
                    <a:pt x="f2" y="f67"/>
                  </a:cubicBezTo>
                  <a:cubicBezTo>
                    <a:pt x="f68" y="f42"/>
                    <a:pt x="f69" y="f70"/>
                    <a:pt x="f71" y="f61"/>
                  </a:cubicBezTo>
                  <a:cubicBezTo>
                    <a:pt x="f48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78" y="f83"/>
                    <a:pt x="f6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7"/>
                    <a:pt x="f71" y="f86"/>
                    <a:pt x="f70" y="f87"/>
                  </a:cubicBezTo>
                  <a:cubicBezTo>
                    <a:pt x="f94" y="f95"/>
                    <a:pt x="f44" y="f96"/>
                    <a:pt x="f38" y="f97"/>
                  </a:cubicBezTo>
                  <a:cubicBezTo>
                    <a:pt x="f98" y="f32"/>
                    <a:pt x="f99" y="f26"/>
                    <a:pt x="f14" y="f100"/>
                  </a:cubicBezTo>
                  <a:cubicBezTo>
                    <a:pt x="f26" y="f101"/>
                    <a:pt x="f102" y="f103"/>
                    <a:pt x="f8" y="f9"/>
                  </a:cubicBezTo>
                  <a:close/>
                  <a:moveTo>
                    <a:pt x="f104" y="f105"/>
                  </a:moveTo>
                  <a:cubicBezTo>
                    <a:pt x="f9" y="f106"/>
                    <a:pt x="f107" y="f108"/>
                    <a:pt x="f109" y="f110"/>
                  </a:cubicBezTo>
                  <a:cubicBezTo>
                    <a:pt x="f111" y="f35"/>
                    <a:pt x="f112" y="f113"/>
                    <a:pt x="f110" y="f114"/>
                  </a:cubicBezTo>
                  <a:cubicBezTo>
                    <a:pt x="f115" y="f116"/>
                    <a:pt x="f117" y="f118"/>
                    <a:pt x="f49" y="f109"/>
                  </a:cubicBezTo>
                  <a:cubicBezTo>
                    <a:pt x="f119" y="f104"/>
                    <a:pt x="f15" y="f120"/>
                    <a:pt x="f121" y="f122"/>
                  </a:cubicBezTo>
                  <a:cubicBezTo>
                    <a:pt x="f123" y="f124"/>
                    <a:pt x="f106" y="f125"/>
                    <a:pt x="f25" y="f41"/>
                  </a:cubicBezTo>
                  <a:cubicBezTo>
                    <a:pt x="f108" y="f46"/>
                    <a:pt x="f126" y="f49"/>
                    <a:pt x="f127" y="f18"/>
                  </a:cubicBezTo>
                  <a:cubicBezTo>
                    <a:pt x="f128" y="f33"/>
                    <a:pt x="f129" y="f110"/>
                    <a:pt x="f130" y="f35"/>
                  </a:cubicBezTo>
                  <a:cubicBezTo>
                    <a:pt x="f49" y="f131"/>
                    <a:pt x="f33" y="f132"/>
                    <a:pt x="f35" y="f114"/>
                  </a:cubicBezTo>
                  <a:cubicBezTo>
                    <a:pt x="f25" y="f113"/>
                    <a:pt x="f133" y="f112"/>
                    <a:pt x="f113" y="f9"/>
                  </a:cubicBezTo>
                  <a:cubicBezTo>
                    <a:pt x="f100" y="f108"/>
                    <a:pt x="f110" y="f134"/>
                    <a:pt x="f104" y="f105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E49A5F9-EC50-4C82-BAB2-98E07E48A28A}"/>
                </a:ext>
              </a:extLst>
            </p:cNvPr>
            <p:cNvSpPr/>
            <p:nvPr/>
          </p:nvSpPr>
          <p:spPr>
            <a:xfrm>
              <a:off x="2855396" y="3150994"/>
              <a:ext cx="732178" cy="5686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0"/>
                <a:gd name="f7" fmla="val 233"/>
                <a:gd name="f8" fmla="val 24"/>
                <a:gd name="f9" fmla="val 165"/>
                <a:gd name="f10" fmla="val 6"/>
                <a:gd name="f11" fmla="val 156"/>
                <a:gd name="f12" fmla="val 142"/>
                <a:gd name="f13" fmla="val 1"/>
                <a:gd name="f14" fmla="val 124"/>
                <a:gd name="f15" fmla="val 2"/>
                <a:gd name="f16" fmla="val 110"/>
                <a:gd name="f17" fmla="val 4"/>
                <a:gd name="f18" fmla="val 97"/>
                <a:gd name="f19" fmla="val 83"/>
                <a:gd name="f20" fmla="val 7"/>
                <a:gd name="f21" fmla="val 79"/>
                <a:gd name="f22" fmla="val 8"/>
                <a:gd name="f23" fmla="val 75"/>
                <a:gd name="f24" fmla="val 12"/>
                <a:gd name="f25" fmla="val 74"/>
                <a:gd name="f26" fmla="val 17"/>
                <a:gd name="f27" fmla="val 19"/>
                <a:gd name="f28" fmla="val 78"/>
                <a:gd name="f29" fmla="val 20"/>
                <a:gd name="f30" fmla="val 82"/>
                <a:gd name="f31" fmla="val 27"/>
                <a:gd name="f32" fmla="val 100"/>
                <a:gd name="f33" fmla="val 38"/>
                <a:gd name="f34" fmla="val 114"/>
                <a:gd name="f35" fmla="val 59"/>
                <a:gd name="f36" fmla="val 119"/>
                <a:gd name="f37" fmla="val 66"/>
                <a:gd name="f38" fmla="val 121"/>
                <a:gd name="f39" fmla="val 70"/>
                <a:gd name="f40" fmla="val 126"/>
                <a:gd name="f41" fmla="val 73"/>
                <a:gd name="f42" fmla="val 132"/>
                <a:gd name="f43" fmla="val 134"/>
                <a:gd name="f44" fmla="val 77"/>
                <a:gd name="f45" fmla="val 137"/>
                <a:gd name="f46" fmla="val 80"/>
                <a:gd name="f47" fmla="val 85"/>
                <a:gd name="f48" fmla="val 136"/>
                <a:gd name="f49" fmla="val 84"/>
                <a:gd name="f50" fmla="val 129"/>
                <a:gd name="f51" fmla="val 92"/>
                <a:gd name="f52" fmla="val 113"/>
                <a:gd name="f53" fmla="val 94"/>
                <a:gd name="f54" fmla="val 95"/>
                <a:gd name="f55" fmla="val 96"/>
                <a:gd name="f56" fmla="val 101"/>
                <a:gd name="f57" fmla="val 68"/>
                <a:gd name="f58" fmla="val 106"/>
                <a:gd name="f59" fmla="val 109"/>
                <a:gd name="f60" fmla="val 69"/>
                <a:gd name="f61" fmla="val 112"/>
                <a:gd name="f62" fmla="val 72"/>
                <a:gd name="f63" fmla="val 115"/>
                <a:gd name="f64" fmla="val 116"/>
                <a:gd name="f65" fmla="val 118"/>
                <a:gd name="f66" fmla="val 128"/>
                <a:gd name="f67" fmla="val 152"/>
                <a:gd name="f68" fmla="val 87"/>
                <a:gd name="f69" fmla="val 159"/>
                <a:gd name="f70" fmla="val 166"/>
                <a:gd name="f71" fmla="val 176"/>
                <a:gd name="f72" fmla="val 179"/>
                <a:gd name="f73" fmla="val 89"/>
                <a:gd name="f74" fmla="val 182"/>
                <a:gd name="f75" fmla="val 184"/>
                <a:gd name="f76" fmla="val 199"/>
                <a:gd name="f77" fmla="val 62"/>
                <a:gd name="f78" fmla="val 211"/>
                <a:gd name="f79" fmla="val 42"/>
                <a:gd name="f80" fmla="val 228"/>
                <a:gd name="f81" fmla="val 26"/>
                <a:gd name="f82" fmla="val 245"/>
                <a:gd name="f83" fmla="val 11"/>
                <a:gd name="f84" fmla="val 264"/>
                <a:gd name="f85" fmla="val 287"/>
                <a:gd name="f86" fmla="val 299"/>
                <a:gd name="f87" fmla="val 295"/>
                <a:gd name="f88" fmla="val 13"/>
                <a:gd name="f89" fmla="val 288"/>
                <a:gd name="f90" fmla="val 28"/>
                <a:gd name="f91" fmla="val 277"/>
                <a:gd name="f92" fmla="val 40"/>
                <a:gd name="f93" fmla="val 262"/>
                <a:gd name="f94" fmla="val 48"/>
                <a:gd name="f95" fmla="val 240"/>
                <a:gd name="f96" fmla="val 61"/>
                <a:gd name="f97" fmla="val 218"/>
                <a:gd name="f98" fmla="val 205"/>
                <a:gd name="f99" fmla="val 196"/>
                <a:gd name="f100" fmla="val 187"/>
                <a:gd name="f101" fmla="val 168"/>
                <a:gd name="f102" fmla="val 162"/>
                <a:gd name="f103" fmla="val 149"/>
                <a:gd name="f104" fmla="val 202"/>
                <a:gd name="f105" fmla="val 145"/>
                <a:gd name="f106" fmla="val 212"/>
                <a:gd name="f107" fmla="val 138"/>
                <a:gd name="f108" fmla="val 220"/>
                <a:gd name="f109" fmla="val 225"/>
                <a:gd name="f110" fmla="val 117"/>
                <a:gd name="f111" fmla="val 231"/>
                <a:gd name="f112" fmla="val 224"/>
                <a:gd name="f113" fmla="val 219"/>
                <a:gd name="f114" fmla="val 222"/>
                <a:gd name="f115" fmla="val 65"/>
                <a:gd name="f116" fmla="val 63"/>
                <a:gd name="f117" fmla="val 226"/>
                <a:gd name="f118" fmla="val 213"/>
                <a:gd name="f119" fmla="val 209"/>
                <a:gd name="f120" fmla="val 208"/>
                <a:gd name="f121" fmla="val 57"/>
                <a:gd name="f122" fmla="val 47"/>
                <a:gd name="f123" fmla="val 207"/>
                <a:gd name="f124" fmla="val 35"/>
                <a:gd name="f125" fmla="val 34"/>
                <a:gd name="f126" fmla="val 193"/>
                <a:gd name="f127" fmla="val 191"/>
                <a:gd name="f128" fmla="val 30"/>
                <a:gd name="f129" fmla="val 190"/>
                <a:gd name="f130" fmla="val 23"/>
                <a:gd name="f131" fmla="val 189"/>
                <a:gd name="f132" fmla="val 188"/>
                <a:gd name="f133" fmla="val 15"/>
                <a:gd name="f134" fmla="val 186"/>
                <a:gd name="f135" fmla="val 181"/>
                <a:gd name="f136" fmla="val 177"/>
                <a:gd name="f137" fmla="val 9"/>
                <a:gd name="f138" fmla="val 175"/>
                <a:gd name="f139" fmla="val 173"/>
                <a:gd name="f140" fmla="val 16"/>
                <a:gd name="f141" fmla="val 171"/>
                <a:gd name="f142" fmla="val 41"/>
                <a:gd name="f143" fmla="val 49"/>
                <a:gd name="f144" fmla="val 157"/>
                <a:gd name="f145" fmla="val 164"/>
                <a:gd name="f146" fmla="val 81"/>
                <a:gd name="f147" fmla="val 161"/>
                <a:gd name="f148" fmla="val 158"/>
                <a:gd name="f149" fmla="val 154"/>
                <a:gd name="f150" fmla="val 153"/>
                <a:gd name="f151" fmla="val 147"/>
                <a:gd name="f152" fmla="val 56"/>
                <a:gd name="f153" fmla="val 51"/>
                <a:gd name="f154" fmla="val 88"/>
                <a:gd name="f155" fmla="val 90"/>
                <a:gd name="f156" fmla="val 174"/>
                <a:gd name="f157" fmla="val 86"/>
                <a:gd name="f158" fmla="val 60"/>
                <a:gd name="f159" fmla="+- 0 0 -90"/>
                <a:gd name="f160" fmla="*/ f3 1 300"/>
                <a:gd name="f161" fmla="*/ f4 1 233"/>
                <a:gd name="f162" fmla="val f5"/>
                <a:gd name="f163" fmla="val f6"/>
                <a:gd name="f164" fmla="val f7"/>
                <a:gd name="f165" fmla="*/ f159 f0 1"/>
                <a:gd name="f166" fmla="+- f164 0 f162"/>
                <a:gd name="f167" fmla="+- f163 0 f162"/>
                <a:gd name="f168" fmla="*/ f165 1 f2"/>
                <a:gd name="f169" fmla="*/ f167 1 300"/>
                <a:gd name="f170" fmla="*/ f166 1 233"/>
                <a:gd name="f171" fmla="*/ 24 f167 1"/>
                <a:gd name="f172" fmla="*/ 165 f166 1"/>
                <a:gd name="f173" fmla="*/ 1 f167 1"/>
                <a:gd name="f174" fmla="*/ 124 f166 1"/>
                <a:gd name="f175" fmla="*/ 6 f167 1"/>
                <a:gd name="f176" fmla="*/ 83 f166 1"/>
                <a:gd name="f177" fmla="*/ 12 f167 1"/>
                <a:gd name="f178" fmla="*/ 74 f166 1"/>
                <a:gd name="f179" fmla="*/ 20 f167 1"/>
                <a:gd name="f180" fmla="*/ 82 f166 1"/>
                <a:gd name="f181" fmla="*/ 59 f167 1"/>
                <a:gd name="f182" fmla="*/ 119 f166 1"/>
                <a:gd name="f183" fmla="*/ 73 f167 1"/>
                <a:gd name="f184" fmla="*/ 132 f166 1"/>
                <a:gd name="f185" fmla="*/ 80 f167 1"/>
                <a:gd name="f186" fmla="*/ 137 f166 1"/>
                <a:gd name="f187" fmla="*/ 84 f167 1"/>
                <a:gd name="f188" fmla="*/ 129 f166 1"/>
                <a:gd name="f189" fmla="*/ 96 f167 1"/>
                <a:gd name="f190" fmla="*/ 78 f166 1"/>
                <a:gd name="f191" fmla="*/ 101 f167 1"/>
                <a:gd name="f192" fmla="*/ 68 f166 1"/>
                <a:gd name="f193" fmla="*/ 112 f167 1"/>
                <a:gd name="f194" fmla="*/ 72 f166 1"/>
                <a:gd name="f195" fmla="*/ 118 f167 1"/>
                <a:gd name="f196" fmla="*/ 79 f166 1"/>
                <a:gd name="f197" fmla="*/ 152 f167 1"/>
                <a:gd name="f198" fmla="*/ 87 f166 1"/>
                <a:gd name="f199" fmla="*/ 176 f167 1"/>
                <a:gd name="f200" fmla="*/ 85 f166 1"/>
                <a:gd name="f201" fmla="*/ 184 f167 1"/>
                <a:gd name="f202" fmla="*/ 80 f166 1"/>
                <a:gd name="f203" fmla="*/ 228 f167 1"/>
                <a:gd name="f204" fmla="*/ 26 f166 1"/>
                <a:gd name="f205" fmla="*/ 287 f167 1"/>
                <a:gd name="f206" fmla="*/ 0 f166 1"/>
                <a:gd name="f207" fmla="*/ 295 f167 1"/>
                <a:gd name="f208" fmla="*/ 13 f166 1"/>
                <a:gd name="f209" fmla="*/ 262 f167 1"/>
                <a:gd name="f210" fmla="*/ 48 f166 1"/>
                <a:gd name="f211" fmla="*/ 205 f167 1"/>
                <a:gd name="f212" fmla="*/ 95 f166 1"/>
                <a:gd name="f213" fmla="*/ 179 f167 1"/>
                <a:gd name="f214" fmla="*/ 142 f166 1"/>
                <a:gd name="f215" fmla="*/ 149 f167 1"/>
                <a:gd name="f216" fmla="*/ 202 f166 1"/>
                <a:gd name="f217" fmla="*/ 129 f167 1"/>
                <a:gd name="f218" fmla="*/ 225 f166 1"/>
                <a:gd name="f219" fmla="*/ 95 f167 1"/>
                <a:gd name="f220" fmla="*/ 224 f166 1"/>
                <a:gd name="f221" fmla="*/ 77 f167 1"/>
                <a:gd name="f222" fmla="*/ 222 f166 1"/>
                <a:gd name="f223" fmla="*/ 62 f167 1"/>
                <a:gd name="f224" fmla="*/ 213 f166 1"/>
                <a:gd name="f225" fmla="*/ 57 f167 1"/>
                <a:gd name="f226" fmla="*/ 208 f166 1"/>
                <a:gd name="f227" fmla="*/ 34 f167 1"/>
                <a:gd name="f228" fmla="*/ 193 f166 1"/>
                <a:gd name="f229" fmla="*/ 27 f167 1"/>
                <a:gd name="f230" fmla="*/ 190 f166 1"/>
                <a:gd name="f231" fmla="*/ 15 f167 1"/>
                <a:gd name="f232" fmla="*/ 187 f166 1"/>
                <a:gd name="f233" fmla="*/ 181 f166 1"/>
                <a:gd name="f234" fmla="*/ 173 f166 1"/>
                <a:gd name="f235" fmla="*/ 41 f167 1"/>
                <a:gd name="f236" fmla="*/ 79 f167 1"/>
                <a:gd name="f237" fmla="*/ 162 f166 1"/>
                <a:gd name="f238" fmla="*/ 85 f167 1"/>
                <a:gd name="f239" fmla="*/ 158 f166 1"/>
                <a:gd name="f240" fmla="*/ 82 f167 1"/>
                <a:gd name="f241" fmla="*/ 153 f166 1"/>
                <a:gd name="f242" fmla="*/ 51 f167 1"/>
                <a:gd name="f243" fmla="*/ 87 f167 1"/>
                <a:gd name="f244" fmla="*/ 88 f167 1"/>
                <a:gd name="f245" fmla="*/ 174 f166 1"/>
                <a:gd name="f246" fmla="*/ 81 f167 1"/>
                <a:gd name="f247" fmla="+- f168 0 f1"/>
                <a:gd name="f248" fmla="*/ f171 1 300"/>
                <a:gd name="f249" fmla="*/ f172 1 233"/>
                <a:gd name="f250" fmla="*/ f173 1 300"/>
                <a:gd name="f251" fmla="*/ f174 1 233"/>
                <a:gd name="f252" fmla="*/ f175 1 300"/>
                <a:gd name="f253" fmla="*/ f176 1 233"/>
                <a:gd name="f254" fmla="*/ f177 1 300"/>
                <a:gd name="f255" fmla="*/ f178 1 233"/>
                <a:gd name="f256" fmla="*/ f179 1 300"/>
                <a:gd name="f257" fmla="*/ f180 1 233"/>
                <a:gd name="f258" fmla="*/ f181 1 300"/>
                <a:gd name="f259" fmla="*/ f182 1 233"/>
                <a:gd name="f260" fmla="*/ f183 1 300"/>
                <a:gd name="f261" fmla="*/ f184 1 233"/>
                <a:gd name="f262" fmla="*/ f185 1 300"/>
                <a:gd name="f263" fmla="*/ f186 1 233"/>
                <a:gd name="f264" fmla="*/ f187 1 300"/>
                <a:gd name="f265" fmla="*/ f188 1 233"/>
                <a:gd name="f266" fmla="*/ f189 1 300"/>
                <a:gd name="f267" fmla="*/ f190 1 233"/>
                <a:gd name="f268" fmla="*/ f191 1 300"/>
                <a:gd name="f269" fmla="*/ f192 1 233"/>
                <a:gd name="f270" fmla="*/ f193 1 300"/>
                <a:gd name="f271" fmla="*/ f194 1 233"/>
                <a:gd name="f272" fmla="*/ f195 1 300"/>
                <a:gd name="f273" fmla="*/ f196 1 233"/>
                <a:gd name="f274" fmla="*/ f197 1 300"/>
                <a:gd name="f275" fmla="*/ f198 1 233"/>
                <a:gd name="f276" fmla="*/ f199 1 300"/>
                <a:gd name="f277" fmla="*/ f200 1 233"/>
                <a:gd name="f278" fmla="*/ f201 1 300"/>
                <a:gd name="f279" fmla="*/ f202 1 233"/>
                <a:gd name="f280" fmla="*/ f203 1 300"/>
                <a:gd name="f281" fmla="*/ f204 1 233"/>
                <a:gd name="f282" fmla="*/ f205 1 300"/>
                <a:gd name="f283" fmla="*/ f206 1 233"/>
                <a:gd name="f284" fmla="*/ f207 1 300"/>
                <a:gd name="f285" fmla="*/ f208 1 233"/>
                <a:gd name="f286" fmla="*/ f209 1 300"/>
                <a:gd name="f287" fmla="*/ f210 1 233"/>
                <a:gd name="f288" fmla="*/ f211 1 300"/>
                <a:gd name="f289" fmla="*/ f212 1 233"/>
                <a:gd name="f290" fmla="*/ f213 1 300"/>
                <a:gd name="f291" fmla="*/ f214 1 233"/>
                <a:gd name="f292" fmla="*/ f215 1 300"/>
                <a:gd name="f293" fmla="*/ f216 1 233"/>
                <a:gd name="f294" fmla="*/ f217 1 300"/>
                <a:gd name="f295" fmla="*/ f218 1 233"/>
                <a:gd name="f296" fmla="*/ f219 1 300"/>
                <a:gd name="f297" fmla="*/ f220 1 233"/>
                <a:gd name="f298" fmla="*/ f221 1 300"/>
                <a:gd name="f299" fmla="*/ f222 1 233"/>
                <a:gd name="f300" fmla="*/ f223 1 300"/>
                <a:gd name="f301" fmla="*/ f224 1 233"/>
                <a:gd name="f302" fmla="*/ f225 1 300"/>
                <a:gd name="f303" fmla="*/ f226 1 233"/>
                <a:gd name="f304" fmla="*/ f227 1 300"/>
                <a:gd name="f305" fmla="*/ f228 1 233"/>
                <a:gd name="f306" fmla="*/ f229 1 300"/>
                <a:gd name="f307" fmla="*/ f230 1 233"/>
                <a:gd name="f308" fmla="*/ f231 1 300"/>
                <a:gd name="f309" fmla="*/ f232 1 233"/>
                <a:gd name="f310" fmla="*/ f233 1 233"/>
                <a:gd name="f311" fmla="*/ f234 1 233"/>
                <a:gd name="f312" fmla="*/ f235 1 300"/>
                <a:gd name="f313" fmla="*/ f236 1 300"/>
                <a:gd name="f314" fmla="*/ f237 1 233"/>
                <a:gd name="f315" fmla="*/ f238 1 300"/>
                <a:gd name="f316" fmla="*/ f239 1 233"/>
                <a:gd name="f317" fmla="*/ f240 1 300"/>
                <a:gd name="f318" fmla="*/ f241 1 233"/>
                <a:gd name="f319" fmla="*/ f242 1 300"/>
                <a:gd name="f320" fmla="*/ f243 1 300"/>
                <a:gd name="f321" fmla="*/ f244 1 300"/>
                <a:gd name="f322" fmla="*/ f245 1 233"/>
                <a:gd name="f323" fmla="*/ f246 1 300"/>
                <a:gd name="f324" fmla="*/ 0 1 f169"/>
                <a:gd name="f325" fmla="*/ f163 1 f169"/>
                <a:gd name="f326" fmla="*/ 0 1 f170"/>
                <a:gd name="f327" fmla="*/ f164 1 f170"/>
                <a:gd name="f328" fmla="*/ f248 1 f169"/>
                <a:gd name="f329" fmla="*/ f249 1 f170"/>
                <a:gd name="f330" fmla="*/ f250 1 f169"/>
                <a:gd name="f331" fmla="*/ f251 1 f170"/>
                <a:gd name="f332" fmla="*/ f252 1 f169"/>
                <a:gd name="f333" fmla="*/ f253 1 f170"/>
                <a:gd name="f334" fmla="*/ f254 1 f169"/>
                <a:gd name="f335" fmla="*/ f255 1 f170"/>
                <a:gd name="f336" fmla="*/ f256 1 f169"/>
                <a:gd name="f337" fmla="*/ f257 1 f170"/>
                <a:gd name="f338" fmla="*/ f258 1 f169"/>
                <a:gd name="f339" fmla="*/ f259 1 f170"/>
                <a:gd name="f340" fmla="*/ f260 1 f169"/>
                <a:gd name="f341" fmla="*/ f261 1 f170"/>
                <a:gd name="f342" fmla="*/ f262 1 f169"/>
                <a:gd name="f343" fmla="*/ f263 1 f170"/>
                <a:gd name="f344" fmla="*/ f264 1 f169"/>
                <a:gd name="f345" fmla="*/ f265 1 f170"/>
                <a:gd name="f346" fmla="*/ f266 1 f169"/>
                <a:gd name="f347" fmla="*/ f267 1 f170"/>
                <a:gd name="f348" fmla="*/ f268 1 f169"/>
                <a:gd name="f349" fmla="*/ f269 1 f170"/>
                <a:gd name="f350" fmla="*/ f270 1 f169"/>
                <a:gd name="f351" fmla="*/ f271 1 f170"/>
                <a:gd name="f352" fmla="*/ f272 1 f169"/>
                <a:gd name="f353" fmla="*/ f273 1 f170"/>
                <a:gd name="f354" fmla="*/ f274 1 f169"/>
                <a:gd name="f355" fmla="*/ f275 1 f170"/>
                <a:gd name="f356" fmla="*/ f276 1 f169"/>
                <a:gd name="f357" fmla="*/ f277 1 f170"/>
                <a:gd name="f358" fmla="*/ f278 1 f169"/>
                <a:gd name="f359" fmla="*/ f279 1 f170"/>
                <a:gd name="f360" fmla="*/ f280 1 f169"/>
                <a:gd name="f361" fmla="*/ f281 1 f170"/>
                <a:gd name="f362" fmla="*/ f282 1 f169"/>
                <a:gd name="f363" fmla="*/ f283 1 f170"/>
                <a:gd name="f364" fmla="*/ f284 1 f169"/>
                <a:gd name="f365" fmla="*/ f285 1 f170"/>
                <a:gd name="f366" fmla="*/ f286 1 f169"/>
                <a:gd name="f367" fmla="*/ f287 1 f170"/>
                <a:gd name="f368" fmla="*/ f288 1 f169"/>
                <a:gd name="f369" fmla="*/ f289 1 f170"/>
                <a:gd name="f370" fmla="*/ f290 1 f169"/>
                <a:gd name="f371" fmla="*/ f291 1 f170"/>
                <a:gd name="f372" fmla="*/ f292 1 f169"/>
                <a:gd name="f373" fmla="*/ f293 1 f170"/>
                <a:gd name="f374" fmla="*/ f294 1 f169"/>
                <a:gd name="f375" fmla="*/ f295 1 f170"/>
                <a:gd name="f376" fmla="*/ f296 1 f169"/>
                <a:gd name="f377" fmla="*/ f297 1 f170"/>
                <a:gd name="f378" fmla="*/ f298 1 f169"/>
                <a:gd name="f379" fmla="*/ f299 1 f170"/>
                <a:gd name="f380" fmla="*/ f300 1 f169"/>
                <a:gd name="f381" fmla="*/ f301 1 f170"/>
                <a:gd name="f382" fmla="*/ f302 1 f169"/>
                <a:gd name="f383" fmla="*/ f303 1 f170"/>
                <a:gd name="f384" fmla="*/ f304 1 f169"/>
                <a:gd name="f385" fmla="*/ f305 1 f170"/>
                <a:gd name="f386" fmla="*/ f306 1 f169"/>
                <a:gd name="f387" fmla="*/ f307 1 f170"/>
                <a:gd name="f388" fmla="*/ f308 1 f169"/>
                <a:gd name="f389" fmla="*/ f309 1 f170"/>
                <a:gd name="f390" fmla="*/ f310 1 f170"/>
                <a:gd name="f391" fmla="*/ f311 1 f170"/>
                <a:gd name="f392" fmla="*/ f312 1 f169"/>
                <a:gd name="f393" fmla="*/ f313 1 f169"/>
                <a:gd name="f394" fmla="*/ f314 1 f170"/>
                <a:gd name="f395" fmla="*/ f315 1 f169"/>
                <a:gd name="f396" fmla="*/ f316 1 f170"/>
                <a:gd name="f397" fmla="*/ f317 1 f169"/>
                <a:gd name="f398" fmla="*/ f318 1 f170"/>
                <a:gd name="f399" fmla="*/ f319 1 f169"/>
                <a:gd name="f400" fmla="*/ f320 1 f169"/>
                <a:gd name="f401" fmla="*/ f321 1 f169"/>
                <a:gd name="f402" fmla="*/ f322 1 f170"/>
                <a:gd name="f403" fmla="*/ f323 1 f169"/>
                <a:gd name="f404" fmla="*/ f324 f160 1"/>
                <a:gd name="f405" fmla="*/ f325 f160 1"/>
                <a:gd name="f406" fmla="*/ f327 f161 1"/>
                <a:gd name="f407" fmla="*/ f326 f161 1"/>
                <a:gd name="f408" fmla="*/ f328 f160 1"/>
                <a:gd name="f409" fmla="*/ f329 f161 1"/>
                <a:gd name="f410" fmla="*/ f330 f160 1"/>
                <a:gd name="f411" fmla="*/ f331 f161 1"/>
                <a:gd name="f412" fmla="*/ f332 f160 1"/>
                <a:gd name="f413" fmla="*/ f333 f161 1"/>
                <a:gd name="f414" fmla="*/ f334 f160 1"/>
                <a:gd name="f415" fmla="*/ f335 f161 1"/>
                <a:gd name="f416" fmla="*/ f336 f160 1"/>
                <a:gd name="f417" fmla="*/ f337 f161 1"/>
                <a:gd name="f418" fmla="*/ f338 f160 1"/>
                <a:gd name="f419" fmla="*/ f339 f161 1"/>
                <a:gd name="f420" fmla="*/ f340 f160 1"/>
                <a:gd name="f421" fmla="*/ f341 f161 1"/>
                <a:gd name="f422" fmla="*/ f342 f160 1"/>
                <a:gd name="f423" fmla="*/ f343 f161 1"/>
                <a:gd name="f424" fmla="*/ f344 f160 1"/>
                <a:gd name="f425" fmla="*/ f345 f161 1"/>
                <a:gd name="f426" fmla="*/ f346 f160 1"/>
                <a:gd name="f427" fmla="*/ f347 f161 1"/>
                <a:gd name="f428" fmla="*/ f348 f160 1"/>
                <a:gd name="f429" fmla="*/ f349 f161 1"/>
                <a:gd name="f430" fmla="*/ f350 f160 1"/>
                <a:gd name="f431" fmla="*/ f351 f161 1"/>
                <a:gd name="f432" fmla="*/ f352 f160 1"/>
                <a:gd name="f433" fmla="*/ f353 f161 1"/>
                <a:gd name="f434" fmla="*/ f354 f160 1"/>
                <a:gd name="f435" fmla="*/ f355 f161 1"/>
                <a:gd name="f436" fmla="*/ f356 f160 1"/>
                <a:gd name="f437" fmla="*/ f357 f161 1"/>
                <a:gd name="f438" fmla="*/ f358 f160 1"/>
                <a:gd name="f439" fmla="*/ f359 f161 1"/>
                <a:gd name="f440" fmla="*/ f360 f160 1"/>
                <a:gd name="f441" fmla="*/ f361 f161 1"/>
                <a:gd name="f442" fmla="*/ f362 f160 1"/>
                <a:gd name="f443" fmla="*/ f363 f161 1"/>
                <a:gd name="f444" fmla="*/ f364 f160 1"/>
                <a:gd name="f445" fmla="*/ f365 f161 1"/>
                <a:gd name="f446" fmla="*/ f366 f160 1"/>
                <a:gd name="f447" fmla="*/ f367 f161 1"/>
                <a:gd name="f448" fmla="*/ f368 f160 1"/>
                <a:gd name="f449" fmla="*/ f369 f161 1"/>
                <a:gd name="f450" fmla="*/ f370 f160 1"/>
                <a:gd name="f451" fmla="*/ f371 f161 1"/>
                <a:gd name="f452" fmla="*/ f372 f160 1"/>
                <a:gd name="f453" fmla="*/ f373 f161 1"/>
                <a:gd name="f454" fmla="*/ f374 f160 1"/>
                <a:gd name="f455" fmla="*/ f375 f161 1"/>
                <a:gd name="f456" fmla="*/ f376 f160 1"/>
                <a:gd name="f457" fmla="*/ f377 f161 1"/>
                <a:gd name="f458" fmla="*/ f378 f160 1"/>
                <a:gd name="f459" fmla="*/ f379 f161 1"/>
                <a:gd name="f460" fmla="*/ f380 f160 1"/>
                <a:gd name="f461" fmla="*/ f381 f161 1"/>
                <a:gd name="f462" fmla="*/ f382 f160 1"/>
                <a:gd name="f463" fmla="*/ f383 f161 1"/>
                <a:gd name="f464" fmla="*/ f384 f160 1"/>
                <a:gd name="f465" fmla="*/ f385 f161 1"/>
                <a:gd name="f466" fmla="*/ f386 f160 1"/>
                <a:gd name="f467" fmla="*/ f387 f161 1"/>
                <a:gd name="f468" fmla="*/ f388 f160 1"/>
                <a:gd name="f469" fmla="*/ f389 f161 1"/>
                <a:gd name="f470" fmla="*/ f390 f161 1"/>
                <a:gd name="f471" fmla="*/ f391 f161 1"/>
                <a:gd name="f472" fmla="*/ f392 f160 1"/>
                <a:gd name="f473" fmla="*/ f393 f160 1"/>
                <a:gd name="f474" fmla="*/ f394 f161 1"/>
                <a:gd name="f475" fmla="*/ f395 f160 1"/>
                <a:gd name="f476" fmla="*/ f396 f161 1"/>
                <a:gd name="f477" fmla="*/ f397 f160 1"/>
                <a:gd name="f478" fmla="*/ f398 f161 1"/>
                <a:gd name="f479" fmla="*/ f399 f160 1"/>
                <a:gd name="f480" fmla="*/ f400 f160 1"/>
                <a:gd name="f481" fmla="*/ f401 f160 1"/>
                <a:gd name="f482" fmla="*/ f402 f161 1"/>
                <a:gd name="f483" fmla="*/ f403 f1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7">
                  <a:pos x="f408" y="f409"/>
                </a:cxn>
                <a:cxn ang="f247">
                  <a:pos x="f410" y="f411"/>
                </a:cxn>
                <a:cxn ang="f247">
                  <a:pos x="f412" y="f413"/>
                </a:cxn>
                <a:cxn ang="f247">
                  <a:pos x="f414" y="f415"/>
                </a:cxn>
                <a:cxn ang="f247">
                  <a:pos x="f416" y="f417"/>
                </a:cxn>
                <a:cxn ang="f247">
                  <a:pos x="f418" y="f419"/>
                </a:cxn>
                <a:cxn ang="f247">
                  <a:pos x="f420" y="f421"/>
                </a:cxn>
                <a:cxn ang="f247">
                  <a:pos x="f422" y="f423"/>
                </a:cxn>
                <a:cxn ang="f247">
                  <a:pos x="f424" y="f425"/>
                </a:cxn>
                <a:cxn ang="f247">
                  <a:pos x="f426" y="f427"/>
                </a:cxn>
                <a:cxn ang="f247">
                  <a:pos x="f428" y="f429"/>
                </a:cxn>
                <a:cxn ang="f247">
                  <a:pos x="f430" y="f431"/>
                </a:cxn>
                <a:cxn ang="f247">
                  <a:pos x="f432" y="f433"/>
                </a:cxn>
                <a:cxn ang="f247">
                  <a:pos x="f434" y="f435"/>
                </a:cxn>
                <a:cxn ang="f247">
                  <a:pos x="f436" y="f437"/>
                </a:cxn>
                <a:cxn ang="f247">
                  <a:pos x="f438" y="f439"/>
                </a:cxn>
                <a:cxn ang="f247">
                  <a:pos x="f440" y="f441"/>
                </a:cxn>
                <a:cxn ang="f247">
                  <a:pos x="f442" y="f443"/>
                </a:cxn>
                <a:cxn ang="f247">
                  <a:pos x="f444" y="f445"/>
                </a:cxn>
                <a:cxn ang="f247">
                  <a:pos x="f446" y="f447"/>
                </a:cxn>
                <a:cxn ang="f247">
                  <a:pos x="f448" y="f449"/>
                </a:cxn>
                <a:cxn ang="f247">
                  <a:pos x="f450" y="f451"/>
                </a:cxn>
                <a:cxn ang="f247">
                  <a:pos x="f452" y="f453"/>
                </a:cxn>
                <a:cxn ang="f247">
                  <a:pos x="f454" y="f455"/>
                </a:cxn>
                <a:cxn ang="f247">
                  <a:pos x="f456" y="f457"/>
                </a:cxn>
                <a:cxn ang="f247">
                  <a:pos x="f458" y="f459"/>
                </a:cxn>
                <a:cxn ang="f247">
                  <a:pos x="f460" y="f461"/>
                </a:cxn>
                <a:cxn ang="f247">
                  <a:pos x="f462" y="f463"/>
                </a:cxn>
                <a:cxn ang="f247">
                  <a:pos x="f464" y="f465"/>
                </a:cxn>
                <a:cxn ang="f247">
                  <a:pos x="f466" y="f467"/>
                </a:cxn>
                <a:cxn ang="f247">
                  <a:pos x="f468" y="f469"/>
                </a:cxn>
                <a:cxn ang="f247">
                  <a:pos x="f412" y="f470"/>
                </a:cxn>
                <a:cxn ang="f247">
                  <a:pos x="f414" y="f471"/>
                </a:cxn>
                <a:cxn ang="f247">
                  <a:pos x="f408" y="f409"/>
                </a:cxn>
                <a:cxn ang="f247">
                  <a:pos x="f472" y="f451"/>
                </a:cxn>
                <a:cxn ang="f247">
                  <a:pos x="f473" y="f474"/>
                </a:cxn>
                <a:cxn ang="f247">
                  <a:pos x="f475" y="f476"/>
                </a:cxn>
                <a:cxn ang="f247">
                  <a:pos x="f477" y="f478"/>
                </a:cxn>
                <a:cxn ang="f247">
                  <a:pos x="f472" y="f451"/>
                </a:cxn>
                <a:cxn ang="f247">
                  <a:pos x="f479" y="f465"/>
                </a:cxn>
                <a:cxn ang="f247">
                  <a:pos x="f480" y="f470"/>
                </a:cxn>
                <a:cxn ang="f247">
                  <a:pos x="f481" y="f482"/>
                </a:cxn>
                <a:cxn ang="f247">
                  <a:pos x="f483" y="f482"/>
                </a:cxn>
                <a:cxn ang="f247">
                  <a:pos x="f479" y="f465"/>
                </a:cxn>
              </a:cxnLst>
              <a:rect l="f404" t="f407" r="f405" b="f406"/>
              <a:pathLst>
                <a:path w="300" h="233">
                  <a:moveTo>
                    <a:pt x="f8" y="f9"/>
                  </a:moveTo>
                  <a:cubicBezTo>
                    <a:pt x="f10" y="f11"/>
                    <a:pt x="f5" y="f12"/>
                    <a:pt x="f13" y="f14"/>
                  </a:cubicBezTo>
                  <a:cubicBezTo>
                    <a:pt x="f15" y="f16"/>
                    <a:pt x="f17" y="f18"/>
                    <a:pt x="f10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5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23" y="f43"/>
                    <a:pt x="f44" y="f45"/>
                    <a:pt x="f46" y="f45"/>
                  </a:cubicBezTo>
                  <a:cubicBezTo>
                    <a:pt x="f47" y="f48"/>
                    <a:pt x="f19" y="f42"/>
                    <a:pt x="f49" y="f50"/>
                  </a:cubicBezTo>
                  <a:cubicBezTo>
                    <a:pt x="f51" y="f52"/>
                    <a:pt x="f53" y="f54"/>
                    <a:pt x="f55" y="f28"/>
                  </a:cubicBezTo>
                  <a:cubicBezTo>
                    <a:pt x="f55" y="f25"/>
                    <a:pt x="f18" y="f39"/>
                    <a:pt x="f56" y="f57"/>
                  </a:cubicBezTo>
                  <a:cubicBezTo>
                    <a:pt x="f58" y="f37"/>
                    <a:pt x="f59" y="f60"/>
                    <a:pt x="f61" y="f62"/>
                  </a:cubicBezTo>
                  <a:cubicBezTo>
                    <a:pt x="f63" y="f25"/>
                    <a:pt x="f64" y="f44"/>
                    <a:pt x="f65" y="f21"/>
                  </a:cubicBezTo>
                  <a:cubicBezTo>
                    <a:pt x="f66" y="f53"/>
                    <a:pt x="f45" y="f55"/>
                    <a:pt x="f67" y="f68"/>
                  </a:cubicBezTo>
                  <a:cubicBezTo>
                    <a:pt x="f69" y="f19"/>
                    <a:pt x="f70" y="f25"/>
                    <a:pt x="f71" y="f47"/>
                  </a:cubicBezTo>
                  <a:cubicBezTo>
                    <a:pt x="f72" y="f73"/>
                    <a:pt x="f74" y="f30"/>
                    <a:pt x="f75" y="f46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15"/>
                    <a:pt x="f85" y="f5"/>
                  </a:cubicBezTo>
                  <a:cubicBezTo>
                    <a:pt x="f86" y="f5"/>
                    <a:pt x="f6" y="f15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41"/>
                    <a:pt x="f98" y="f54"/>
                  </a:cubicBezTo>
                  <a:cubicBezTo>
                    <a:pt x="f99" y="f16"/>
                    <a:pt x="f100" y="f40"/>
                    <a:pt x="f72" y="f12"/>
                  </a:cubicBezTo>
                  <a:cubicBezTo>
                    <a:pt x="f101" y="f102"/>
                    <a:pt x="f69" y="f74"/>
                    <a:pt x="f103" y="f104"/>
                  </a:cubicBezTo>
                  <a:cubicBezTo>
                    <a:pt x="f105" y="f106"/>
                    <a:pt x="f107" y="f108"/>
                    <a:pt x="f50" y="f109"/>
                  </a:cubicBezTo>
                  <a:cubicBezTo>
                    <a:pt x="f110" y="f111"/>
                    <a:pt x="f58" y="f7"/>
                    <a:pt x="f54" y="f112"/>
                  </a:cubicBezTo>
                  <a:cubicBezTo>
                    <a:pt x="f73" y="f108"/>
                    <a:pt x="f49" y="f113"/>
                    <a:pt x="f44" y="f114"/>
                  </a:cubicBezTo>
                  <a:cubicBezTo>
                    <a:pt x="f115" y="f80"/>
                    <a:pt x="f116" y="f117"/>
                    <a:pt x="f77" y="f118"/>
                  </a:cubicBezTo>
                  <a:cubicBezTo>
                    <a:pt x="f77" y="f119"/>
                    <a:pt x="f96" y="f120"/>
                    <a:pt x="f121" y="f120"/>
                  </a:cubicBezTo>
                  <a:cubicBezTo>
                    <a:pt x="f122" y="f123"/>
                    <a:pt x="f124" y="f119"/>
                    <a:pt x="f125" y="f126"/>
                  </a:cubicBezTo>
                  <a:cubicBezTo>
                    <a:pt x="f125" y="f127"/>
                    <a:pt x="f128" y="f129"/>
                    <a:pt x="f31" y="f129"/>
                  </a:cubicBezTo>
                  <a:cubicBezTo>
                    <a:pt x="f130" y="f131"/>
                    <a:pt x="f27" y="f132"/>
                    <a:pt x="f133" y="f100"/>
                  </a:cubicBezTo>
                  <a:cubicBezTo>
                    <a:pt x="f83" y="f134"/>
                    <a:pt x="f20" y="f134"/>
                    <a:pt x="f10" y="f135"/>
                  </a:cubicBezTo>
                  <a:cubicBezTo>
                    <a:pt x="f10" y="f136"/>
                    <a:pt x="f137" y="f138"/>
                    <a:pt x="f24" y="f139"/>
                  </a:cubicBezTo>
                  <a:cubicBezTo>
                    <a:pt x="f140" y="f141"/>
                    <a:pt x="f27" y="f101"/>
                    <a:pt x="f8" y="f9"/>
                  </a:cubicBezTo>
                  <a:close/>
                  <a:moveTo>
                    <a:pt x="f142" y="f12"/>
                  </a:moveTo>
                  <a:cubicBezTo>
                    <a:pt x="f143" y="f144"/>
                    <a:pt x="f115" y="f145"/>
                    <a:pt x="f21" y="f102"/>
                  </a:cubicBezTo>
                  <a:cubicBezTo>
                    <a:pt x="f146" y="f102"/>
                    <a:pt x="f49" y="f147"/>
                    <a:pt x="f47" y="f148"/>
                  </a:cubicBezTo>
                  <a:cubicBezTo>
                    <a:pt x="f47" y="f11"/>
                    <a:pt x="f49" y="f149"/>
                    <a:pt x="f30" y="f150"/>
                  </a:cubicBezTo>
                  <a:cubicBezTo>
                    <a:pt x="f60" y="f151"/>
                    <a:pt x="f152" y="f12"/>
                    <a:pt x="f142" y="f12"/>
                  </a:cubicBezTo>
                  <a:close/>
                  <a:moveTo>
                    <a:pt x="f153" y="f126"/>
                  </a:moveTo>
                  <a:cubicBezTo>
                    <a:pt x="f60" y="f99"/>
                    <a:pt x="f19" y="f127"/>
                    <a:pt x="f68" y="f135"/>
                  </a:cubicBezTo>
                  <a:cubicBezTo>
                    <a:pt x="f154" y="f72"/>
                    <a:pt x="f155" y="f71"/>
                    <a:pt x="f154" y="f156"/>
                  </a:cubicBezTo>
                  <a:cubicBezTo>
                    <a:pt x="f157" y="f141"/>
                    <a:pt x="f19" y="f139"/>
                    <a:pt x="f146" y="f156"/>
                  </a:cubicBezTo>
                  <a:cubicBezTo>
                    <a:pt x="f39" y="f136"/>
                    <a:pt x="f158" y="f75"/>
                    <a:pt x="f153" y="f126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CC7A9EA-413E-4E47-AC36-5DDD54655EA3}"/>
                </a:ext>
              </a:extLst>
            </p:cNvPr>
            <p:cNvSpPr/>
            <p:nvPr/>
          </p:nvSpPr>
          <p:spPr>
            <a:xfrm>
              <a:off x="3377683" y="1786710"/>
              <a:ext cx="361206" cy="7809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"/>
                <a:gd name="f7" fmla="val 320"/>
                <a:gd name="f8" fmla="val 139"/>
                <a:gd name="f9" fmla="val 315"/>
                <a:gd name="f10" fmla="val 297"/>
                <a:gd name="f11" fmla="val 280"/>
                <a:gd name="f12" fmla="val 262"/>
                <a:gd name="f13" fmla="val 138"/>
                <a:gd name="f14" fmla="val 137"/>
                <a:gd name="f15" fmla="val 278"/>
                <a:gd name="f16" fmla="val 295"/>
                <a:gd name="f17" fmla="val 311"/>
                <a:gd name="f18" fmla="val 314"/>
                <a:gd name="f19" fmla="val 319"/>
                <a:gd name="f20" fmla="val 134"/>
                <a:gd name="f21" fmla="val 130"/>
                <a:gd name="f22" fmla="val 129"/>
                <a:gd name="f23" fmla="val 124"/>
                <a:gd name="f24" fmla="val 283"/>
                <a:gd name="f25" fmla="val 116"/>
                <a:gd name="f26" fmla="val 255"/>
                <a:gd name="f27" fmla="val 106"/>
                <a:gd name="f28" fmla="val 228"/>
                <a:gd name="f29" fmla="val 97"/>
                <a:gd name="f30" fmla="val 203"/>
                <a:gd name="f31" fmla="val 82"/>
                <a:gd name="f32" fmla="val 183"/>
                <a:gd name="f33" fmla="val 62"/>
                <a:gd name="f34" fmla="val 167"/>
                <a:gd name="f35" fmla="val 46"/>
                <a:gd name="f36" fmla="val 153"/>
                <a:gd name="f37" fmla="val 32"/>
                <a:gd name="f38" fmla="val 136"/>
                <a:gd name="f39" fmla="val 17"/>
                <a:gd name="f40" fmla="val 120"/>
                <a:gd name="f41" fmla="val 2"/>
                <a:gd name="f42" fmla="val 105"/>
                <a:gd name="f43" fmla="val 86"/>
                <a:gd name="f44" fmla="val 3"/>
                <a:gd name="f45" fmla="val 65"/>
                <a:gd name="f46" fmla="val 6"/>
                <a:gd name="f47" fmla="val 51"/>
                <a:gd name="f48" fmla="val 11"/>
                <a:gd name="f49" fmla="val 37"/>
                <a:gd name="f50" fmla="val 20"/>
                <a:gd name="f51" fmla="val 25"/>
                <a:gd name="f52" fmla="val 22"/>
                <a:gd name="f53" fmla="val 21"/>
                <a:gd name="f54" fmla="val 23"/>
                <a:gd name="f55" fmla="val 14"/>
                <a:gd name="f56" fmla="val 30"/>
                <a:gd name="f57" fmla="val 19"/>
                <a:gd name="f58" fmla="val 18"/>
                <a:gd name="f59" fmla="val 45"/>
                <a:gd name="f60" fmla="val 55"/>
                <a:gd name="f61" fmla="val 70"/>
                <a:gd name="f62" fmla="val 81"/>
                <a:gd name="f63" fmla="val 90"/>
                <a:gd name="f64" fmla="val 60"/>
                <a:gd name="f65" fmla="val 135"/>
                <a:gd name="f66" fmla="val 108"/>
                <a:gd name="f67" fmla="val 141"/>
                <a:gd name="f68" fmla="val 159"/>
                <a:gd name="f69" fmla="val 146"/>
                <a:gd name="f70" fmla="val 207"/>
                <a:gd name="f71" fmla="val 254"/>
                <a:gd name="f72" fmla="val 144"/>
                <a:gd name="f73" fmla="val 302"/>
                <a:gd name="f74" fmla="val 306"/>
                <a:gd name="f75" fmla="val 143"/>
                <a:gd name="f76" fmla="val 309"/>
                <a:gd name="f77" fmla="val 313"/>
                <a:gd name="f78" fmla="val 142"/>
                <a:gd name="f79" fmla="val 140"/>
                <a:gd name="f80" fmla="+- 0 0 -90"/>
                <a:gd name="f81" fmla="*/ f3 1 148"/>
                <a:gd name="f82" fmla="*/ f4 1 320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148"/>
                <a:gd name="f91" fmla="*/ f87 1 320"/>
                <a:gd name="f92" fmla="*/ 139 f88 1"/>
                <a:gd name="f93" fmla="*/ 315 f87 1"/>
                <a:gd name="f94" fmla="*/ 262 f87 1"/>
                <a:gd name="f95" fmla="*/ 137 f88 1"/>
                <a:gd name="f96" fmla="*/ 311 f87 1"/>
                <a:gd name="f97" fmla="*/ 134 f88 1"/>
                <a:gd name="f98" fmla="*/ 319 f87 1"/>
                <a:gd name="f99" fmla="*/ 129 f88 1"/>
                <a:gd name="f100" fmla="*/ 106 f88 1"/>
                <a:gd name="f101" fmla="*/ 228 f87 1"/>
                <a:gd name="f102" fmla="*/ 62 f88 1"/>
                <a:gd name="f103" fmla="*/ 167 f87 1"/>
                <a:gd name="f104" fmla="*/ 17 f88 1"/>
                <a:gd name="f105" fmla="*/ 120 f87 1"/>
                <a:gd name="f106" fmla="*/ 3 f88 1"/>
                <a:gd name="f107" fmla="*/ 65 f87 1"/>
                <a:gd name="f108" fmla="*/ 20 f88 1"/>
                <a:gd name="f109" fmla="*/ 25 f87 1"/>
                <a:gd name="f110" fmla="*/ 30 f88 1"/>
                <a:gd name="f111" fmla="*/ 19 f87 1"/>
                <a:gd name="f112" fmla="*/ 32 f88 1"/>
                <a:gd name="f113" fmla="*/ 18 f87 1"/>
                <a:gd name="f114" fmla="*/ 55 f88 1"/>
                <a:gd name="f115" fmla="*/ 2 f87 1"/>
                <a:gd name="f116" fmla="*/ 90 f88 1"/>
                <a:gd name="f117" fmla="*/ 141 f88 1"/>
                <a:gd name="f118" fmla="*/ 159 f87 1"/>
                <a:gd name="f119" fmla="*/ 144 f88 1"/>
                <a:gd name="f120" fmla="*/ 302 f87 1"/>
                <a:gd name="f121" fmla="*/ 143 f88 1"/>
                <a:gd name="f122" fmla="*/ 313 f87 1"/>
                <a:gd name="f123" fmla="+- f89 0 f1"/>
                <a:gd name="f124" fmla="*/ f92 1 148"/>
                <a:gd name="f125" fmla="*/ f93 1 320"/>
                <a:gd name="f126" fmla="*/ f94 1 320"/>
                <a:gd name="f127" fmla="*/ f95 1 148"/>
                <a:gd name="f128" fmla="*/ f96 1 320"/>
                <a:gd name="f129" fmla="*/ f97 1 148"/>
                <a:gd name="f130" fmla="*/ f98 1 320"/>
                <a:gd name="f131" fmla="*/ f99 1 148"/>
                <a:gd name="f132" fmla="*/ f100 1 148"/>
                <a:gd name="f133" fmla="*/ f101 1 320"/>
                <a:gd name="f134" fmla="*/ f102 1 148"/>
                <a:gd name="f135" fmla="*/ f103 1 320"/>
                <a:gd name="f136" fmla="*/ f104 1 148"/>
                <a:gd name="f137" fmla="*/ f105 1 320"/>
                <a:gd name="f138" fmla="*/ f106 1 148"/>
                <a:gd name="f139" fmla="*/ f107 1 320"/>
                <a:gd name="f140" fmla="*/ f108 1 148"/>
                <a:gd name="f141" fmla="*/ f109 1 320"/>
                <a:gd name="f142" fmla="*/ f110 1 148"/>
                <a:gd name="f143" fmla="*/ f111 1 320"/>
                <a:gd name="f144" fmla="*/ f112 1 148"/>
                <a:gd name="f145" fmla="*/ f113 1 320"/>
                <a:gd name="f146" fmla="*/ f114 1 148"/>
                <a:gd name="f147" fmla="*/ f115 1 320"/>
                <a:gd name="f148" fmla="*/ f116 1 148"/>
                <a:gd name="f149" fmla="*/ f117 1 148"/>
                <a:gd name="f150" fmla="*/ f118 1 320"/>
                <a:gd name="f151" fmla="*/ f119 1 148"/>
                <a:gd name="f152" fmla="*/ f120 1 320"/>
                <a:gd name="f153" fmla="*/ f121 1 148"/>
                <a:gd name="f154" fmla="*/ f122 1 320"/>
                <a:gd name="f155" fmla="*/ 0 1 f90"/>
                <a:gd name="f156" fmla="*/ f84 1 f90"/>
                <a:gd name="f157" fmla="*/ 0 1 f91"/>
                <a:gd name="f158" fmla="*/ f85 1 f91"/>
                <a:gd name="f159" fmla="*/ f124 1 f90"/>
                <a:gd name="f160" fmla="*/ f125 1 f91"/>
                <a:gd name="f161" fmla="*/ f126 1 f91"/>
                <a:gd name="f162" fmla="*/ f127 1 f90"/>
                <a:gd name="f163" fmla="*/ f128 1 f91"/>
                <a:gd name="f164" fmla="*/ f129 1 f90"/>
                <a:gd name="f165" fmla="*/ f130 1 f91"/>
                <a:gd name="f166" fmla="*/ f131 1 f90"/>
                <a:gd name="f167" fmla="*/ f132 1 f90"/>
                <a:gd name="f168" fmla="*/ f133 1 f91"/>
                <a:gd name="f169" fmla="*/ f134 1 f90"/>
                <a:gd name="f170" fmla="*/ f135 1 f91"/>
                <a:gd name="f171" fmla="*/ f136 1 f90"/>
                <a:gd name="f172" fmla="*/ f137 1 f91"/>
                <a:gd name="f173" fmla="*/ f138 1 f90"/>
                <a:gd name="f174" fmla="*/ f139 1 f91"/>
                <a:gd name="f175" fmla="*/ f140 1 f90"/>
                <a:gd name="f176" fmla="*/ f141 1 f91"/>
                <a:gd name="f177" fmla="*/ f142 1 f90"/>
                <a:gd name="f178" fmla="*/ f143 1 f91"/>
                <a:gd name="f179" fmla="*/ f144 1 f90"/>
                <a:gd name="f180" fmla="*/ f145 1 f91"/>
                <a:gd name="f181" fmla="*/ f146 1 f90"/>
                <a:gd name="f182" fmla="*/ f147 1 f91"/>
                <a:gd name="f183" fmla="*/ f148 1 f90"/>
                <a:gd name="f184" fmla="*/ f149 1 f90"/>
                <a:gd name="f185" fmla="*/ f150 1 f91"/>
                <a:gd name="f186" fmla="*/ f151 1 f90"/>
                <a:gd name="f187" fmla="*/ f152 1 f91"/>
                <a:gd name="f188" fmla="*/ f153 1 f90"/>
                <a:gd name="f189" fmla="*/ f154 1 f91"/>
                <a:gd name="f190" fmla="*/ f155 f81 1"/>
                <a:gd name="f191" fmla="*/ f156 f81 1"/>
                <a:gd name="f192" fmla="*/ f158 f82 1"/>
                <a:gd name="f193" fmla="*/ f157 f82 1"/>
                <a:gd name="f194" fmla="*/ f159 f81 1"/>
                <a:gd name="f195" fmla="*/ f160 f82 1"/>
                <a:gd name="f196" fmla="*/ f161 f82 1"/>
                <a:gd name="f197" fmla="*/ f162 f81 1"/>
                <a:gd name="f198" fmla="*/ f163 f82 1"/>
                <a:gd name="f199" fmla="*/ f164 f81 1"/>
                <a:gd name="f200" fmla="*/ f165 f82 1"/>
                <a:gd name="f201" fmla="*/ f166 f81 1"/>
                <a:gd name="f202" fmla="*/ f167 f81 1"/>
                <a:gd name="f203" fmla="*/ f168 f82 1"/>
                <a:gd name="f204" fmla="*/ f169 f81 1"/>
                <a:gd name="f205" fmla="*/ f170 f82 1"/>
                <a:gd name="f206" fmla="*/ f171 f81 1"/>
                <a:gd name="f207" fmla="*/ f172 f82 1"/>
                <a:gd name="f208" fmla="*/ f173 f81 1"/>
                <a:gd name="f209" fmla="*/ f174 f82 1"/>
                <a:gd name="f210" fmla="*/ f175 f81 1"/>
                <a:gd name="f211" fmla="*/ f176 f82 1"/>
                <a:gd name="f212" fmla="*/ f177 f81 1"/>
                <a:gd name="f213" fmla="*/ f178 f82 1"/>
                <a:gd name="f214" fmla="*/ f179 f81 1"/>
                <a:gd name="f215" fmla="*/ f180 f82 1"/>
                <a:gd name="f216" fmla="*/ f181 f81 1"/>
                <a:gd name="f217" fmla="*/ f182 f82 1"/>
                <a:gd name="f218" fmla="*/ f183 f81 1"/>
                <a:gd name="f219" fmla="*/ f184 f81 1"/>
                <a:gd name="f220" fmla="*/ f185 f82 1"/>
                <a:gd name="f221" fmla="*/ f186 f81 1"/>
                <a:gd name="f222" fmla="*/ f187 f82 1"/>
                <a:gd name="f223" fmla="*/ f188 f81 1"/>
                <a:gd name="f224" fmla="*/ f1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94" y="f195"/>
                </a:cxn>
                <a:cxn ang="f123">
                  <a:pos x="f194" y="f196"/>
                </a:cxn>
                <a:cxn ang="f123">
                  <a:pos x="f197" y="f196"/>
                </a:cxn>
                <a:cxn ang="f123">
                  <a:pos x="f197" y="f198"/>
                </a:cxn>
                <a:cxn ang="f123">
                  <a:pos x="f199" y="f200"/>
                </a:cxn>
                <a:cxn ang="f123">
                  <a:pos x="f201" y="f198"/>
                </a:cxn>
                <a:cxn ang="f123">
                  <a:pos x="f202" y="f203"/>
                </a:cxn>
                <a:cxn ang="f123">
                  <a:pos x="f204" y="f205"/>
                </a:cxn>
                <a:cxn ang="f123">
                  <a:pos x="f206" y="f207"/>
                </a:cxn>
                <a:cxn ang="f123">
                  <a:pos x="f208" y="f209"/>
                </a:cxn>
                <a:cxn ang="f123">
                  <a:pos x="f210" y="f211"/>
                </a:cxn>
                <a:cxn ang="f123">
                  <a:pos x="f212" y="f213"/>
                </a:cxn>
                <a:cxn ang="f123">
                  <a:pos x="f214" y="f215"/>
                </a:cxn>
                <a:cxn ang="f123">
                  <a:pos x="f216" y="f217"/>
                </a:cxn>
                <a:cxn ang="f123">
                  <a:pos x="f218" y="f215"/>
                </a:cxn>
                <a:cxn ang="f123">
                  <a:pos x="f219" y="f220"/>
                </a:cxn>
                <a:cxn ang="f123">
                  <a:pos x="f221" y="f222"/>
                </a:cxn>
                <a:cxn ang="f123">
                  <a:pos x="f223" y="f224"/>
                </a:cxn>
                <a:cxn ang="f123">
                  <a:pos x="f219" y="f195"/>
                </a:cxn>
                <a:cxn ang="f123">
                  <a:pos x="f194" y="f195"/>
                </a:cxn>
              </a:cxnLst>
              <a:rect l="f190" t="f193" r="f191" b="f192"/>
              <a:pathLst>
                <a:path w="148" h="320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2"/>
                    <a:pt x="f13" y="f12"/>
                    <a:pt x="f14" y="f12"/>
                  </a:cubicBezTo>
                  <a:cubicBezTo>
                    <a:pt x="f14" y="f15"/>
                    <a:pt x="f14" y="f16"/>
                    <a:pt x="f14" y="f17"/>
                  </a:cubicBezTo>
                  <a:cubicBezTo>
                    <a:pt x="f14" y="f18"/>
                    <a:pt x="f8" y="f19"/>
                    <a:pt x="f20" y="f19"/>
                  </a:cubicBezTo>
                  <a:cubicBezTo>
                    <a:pt x="f21" y="f7"/>
                    <a:pt x="f21" y="f9"/>
                    <a:pt x="f22" y="f17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5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37" y="f53"/>
                    <a:pt x="f37" y="f50"/>
                    <a:pt x="f37" y="f58"/>
                  </a:cubicBezTo>
                  <a:cubicBezTo>
                    <a:pt x="f37" y="f44"/>
                    <a:pt x="f59" y="f44"/>
                    <a:pt x="f60" y="f41"/>
                  </a:cubicBezTo>
                  <a:cubicBezTo>
                    <a:pt x="f61" y="f5"/>
                    <a:pt x="f62" y="f46"/>
                    <a:pt x="f63" y="f58"/>
                  </a:cubicBezTo>
                  <a:cubicBezTo>
                    <a:pt x="f40" y="f64"/>
                    <a:pt x="f65" y="f66"/>
                    <a:pt x="f67" y="f68"/>
                  </a:cubicBezTo>
                  <a:cubicBezTo>
                    <a:pt x="f69" y="f70"/>
                    <a:pt x="f6" y="f71"/>
                    <a:pt x="f72" y="f73"/>
                  </a:cubicBezTo>
                  <a:cubicBezTo>
                    <a:pt x="f72" y="f74"/>
                    <a:pt x="f75" y="f76"/>
                    <a:pt x="f75" y="f77"/>
                  </a:cubicBezTo>
                  <a:cubicBezTo>
                    <a:pt x="f75" y="f18"/>
                    <a:pt x="f78" y="f18"/>
                    <a:pt x="f67" y="f9"/>
                  </a:cubicBezTo>
                  <a:cubicBezTo>
                    <a:pt x="f79" y="f9"/>
                    <a:pt x="f79" y="f9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773519DE-347F-4578-B54F-595B17F27112}"/>
                </a:ext>
              </a:extLst>
            </p:cNvPr>
            <p:cNvSpPr/>
            <p:nvPr/>
          </p:nvSpPr>
          <p:spPr>
            <a:xfrm>
              <a:off x="2996955" y="1420620"/>
              <a:ext cx="663845" cy="710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2"/>
                <a:gd name="f7" fmla="val 291"/>
                <a:gd name="f8" fmla="val 145"/>
                <a:gd name="f9" fmla="val 75"/>
                <a:gd name="f10" fmla="val 126"/>
                <a:gd name="f11" fmla="val 109"/>
                <a:gd name="f12" fmla="val 111"/>
                <a:gd name="f13" fmla="val 143"/>
                <a:gd name="f14" fmla="val 103"/>
                <a:gd name="f15" fmla="val 181"/>
                <a:gd name="f16" fmla="val 100"/>
                <a:gd name="f17" fmla="val 199"/>
                <a:gd name="f18" fmla="val 96"/>
                <a:gd name="f19" fmla="val 217"/>
                <a:gd name="f20" fmla="val 91"/>
                <a:gd name="f21" fmla="val 235"/>
                <a:gd name="f22" fmla="val 83"/>
                <a:gd name="f23" fmla="val 257"/>
                <a:gd name="f24" fmla="val 73"/>
                <a:gd name="f25" fmla="val 277"/>
                <a:gd name="f26" fmla="val 49"/>
                <a:gd name="f27" fmla="val 286"/>
                <a:gd name="f28" fmla="val 37"/>
                <a:gd name="f29" fmla="val 24"/>
                <a:gd name="f30" fmla="val 289"/>
                <a:gd name="f31" fmla="val 13"/>
                <a:gd name="f32" fmla="val 285"/>
                <a:gd name="f33" fmla="val 5"/>
                <a:gd name="f34" fmla="val 282"/>
                <a:gd name="f35" fmla="val 275"/>
                <a:gd name="f36" fmla="val 266"/>
                <a:gd name="f37" fmla="val 253"/>
                <a:gd name="f38" fmla="val 12"/>
                <a:gd name="f39" fmla="val 248"/>
                <a:gd name="f40" fmla="val 26"/>
                <a:gd name="f41" fmla="val 239"/>
                <a:gd name="f42" fmla="val 42"/>
                <a:gd name="f43" fmla="val 236"/>
                <a:gd name="f44" fmla="val 55"/>
                <a:gd name="f45" fmla="val 225"/>
                <a:gd name="f46" fmla="val 208"/>
                <a:gd name="f47" fmla="val 79"/>
                <a:gd name="f48" fmla="val 185"/>
                <a:gd name="f49" fmla="val 81"/>
                <a:gd name="f50" fmla="val 161"/>
                <a:gd name="f51" fmla="val 85"/>
                <a:gd name="f52" fmla="val 125"/>
                <a:gd name="f53" fmla="val 89"/>
                <a:gd name="f54" fmla="val 56"/>
                <a:gd name="f55" fmla="val 127"/>
                <a:gd name="f56" fmla="val 150"/>
                <a:gd name="f57" fmla="val 191"/>
                <a:gd name="f58" fmla="val 1"/>
                <a:gd name="f59" fmla="val 215"/>
                <a:gd name="f60" fmla="val 2"/>
                <a:gd name="f61" fmla="val 11"/>
                <a:gd name="f62" fmla="val 252"/>
                <a:gd name="f63" fmla="val 29"/>
                <a:gd name="f64" fmla="val 268"/>
                <a:gd name="f65" fmla="val 47"/>
                <a:gd name="f66" fmla="val 69"/>
                <a:gd name="f67" fmla="val 263"/>
                <a:gd name="f68" fmla="val 92"/>
                <a:gd name="f69" fmla="val 116"/>
                <a:gd name="f70" fmla="val 232"/>
                <a:gd name="f71" fmla="val 124"/>
                <a:gd name="f72" fmla="val 187"/>
                <a:gd name="f73" fmla="val 129"/>
                <a:gd name="f74" fmla="val 169"/>
                <a:gd name="f75" fmla="val 155"/>
                <a:gd name="f76" fmla="val 107"/>
                <a:gd name="f77" fmla="val 148"/>
                <a:gd name="f78" fmla="val 97"/>
                <a:gd name="f79" fmla="val 87"/>
                <a:gd name="f80" fmla="val 174"/>
                <a:gd name="f81" fmla="val 41"/>
                <a:gd name="f82" fmla="val 189"/>
                <a:gd name="f83" fmla="val 204"/>
                <a:gd name="f84" fmla="val 40"/>
                <a:gd name="f85" fmla="val 48"/>
                <a:gd name="f86" fmla="val 228"/>
                <a:gd name="f87" fmla="val 54"/>
                <a:gd name="f88" fmla="val 233"/>
                <a:gd name="f89" fmla="val 64"/>
                <a:gd name="f90" fmla="val 77"/>
                <a:gd name="f91" fmla="val 231"/>
                <a:gd name="f92" fmla="val 224"/>
                <a:gd name="f93" fmla="val 98"/>
                <a:gd name="f94" fmla="val 213"/>
                <a:gd name="f95" fmla="val 102"/>
                <a:gd name="f96" fmla="val 201"/>
                <a:gd name="f97" fmla="val 106"/>
                <a:gd name="f98" fmla="val 176"/>
                <a:gd name="f99" fmla="val 171"/>
                <a:gd name="f100" fmla="val 88"/>
                <a:gd name="f101" fmla="val 177"/>
                <a:gd name="f102" fmla="val 183"/>
                <a:gd name="f103" fmla="val 78"/>
                <a:gd name="f104" fmla="val 188"/>
                <a:gd name="f105" fmla="val 190"/>
                <a:gd name="f106" fmla="val 182"/>
                <a:gd name="f107" fmla="val 71"/>
                <a:gd name="f108" fmla="val 175"/>
                <a:gd name="f109" fmla="val 74"/>
                <a:gd name="f110" fmla="val 170"/>
                <a:gd name="f111" fmla="val 80"/>
                <a:gd name="f112" fmla="val 165"/>
                <a:gd name="f113" fmla="val 86"/>
                <a:gd name="f114" fmla="val 99"/>
                <a:gd name="f115" fmla="val 192"/>
                <a:gd name="f116" fmla="val 110"/>
                <a:gd name="f117" fmla="val 207"/>
                <a:gd name="f118" fmla="val 222"/>
                <a:gd name="f119" fmla="val 105"/>
                <a:gd name="f120" fmla="val 244"/>
                <a:gd name="f121" fmla="val 251"/>
                <a:gd name="f122" fmla="val 240"/>
                <a:gd name="f123" fmla="val 60"/>
                <a:gd name="f124" fmla="val 229"/>
                <a:gd name="f125" fmla="val 198"/>
                <a:gd name="f126" fmla="val 28"/>
                <a:gd name="f127" fmla="+- 0 0 -90"/>
                <a:gd name="f128" fmla="*/ f3 1 272"/>
                <a:gd name="f129" fmla="*/ f4 1 291"/>
                <a:gd name="f130" fmla="val f5"/>
                <a:gd name="f131" fmla="val f6"/>
                <a:gd name="f132" fmla="val f7"/>
                <a:gd name="f133" fmla="*/ f127 f0 1"/>
                <a:gd name="f134" fmla="+- f132 0 f130"/>
                <a:gd name="f135" fmla="+- f131 0 f130"/>
                <a:gd name="f136" fmla="*/ f133 1 f2"/>
                <a:gd name="f137" fmla="*/ f135 1 272"/>
                <a:gd name="f138" fmla="*/ f134 1 291"/>
                <a:gd name="f139" fmla="*/ 145 f135 1"/>
                <a:gd name="f140" fmla="*/ 75 f134 1"/>
                <a:gd name="f141" fmla="*/ 103 f135 1"/>
                <a:gd name="f142" fmla="*/ 181 f134 1"/>
                <a:gd name="f143" fmla="*/ 91 f135 1"/>
                <a:gd name="f144" fmla="*/ 235 f134 1"/>
                <a:gd name="f145" fmla="*/ 49 f135 1"/>
                <a:gd name="f146" fmla="*/ 286 f134 1"/>
                <a:gd name="f147" fmla="*/ 13 f135 1"/>
                <a:gd name="f148" fmla="*/ 285 f134 1"/>
                <a:gd name="f149" fmla="*/ 0 f135 1"/>
                <a:gd name="f150" fmla="*/ 266 f134 1"/>
                <a:gd name="f151" fmla="*/ 12 f135 1"/>
                <a:gd name="f152" fmla="*/ 248 f134 1"/>
                <a:gd name="f153" fmla="*/ 55 f135 1"/>
                <a:gd name="f154" fmla="*/ 225 f134 1"/>
                <a:gd name="f155" fmla="*/ 81 f135 1"/>
                <a:gd name="f156" fmla="*/ 161 f134 1"/>
                <a:gd name="f157" fmla="*/ 109 f135 1"/>
                <a:gd name="f158" fmla="*/ 56 f134 1"/>
                <a:gd name="f159" fmla="*/ 191 f135 1"/>
                <a:gd name="f160" fmla="*/ 1 f134 1"/>
                <a:gd name="f161" fmla="*/ 252 f135 1"/>
                <a:gd name="f162" fmla="*/ 29 f134 1"/>
                <a:gd name="f163" fmla="*/ 263 f135 1"/>
                <a:gd name="f164" fmla="*/ 92 f134 1"/>
                <a:gd name="f165" fmla="*/ 208 f135 1"/>
                <a:gd name="f166" fmla="*/ 127 f134 1"/>
                <a:gd name="f167" fmla="*/ 155 f135 1"/>
                <a:gd name="f168" fmla="*/ 107 f134 1"/>
                <a:gd name="f169" fmla="*/ 174 f135 1"/>
                <a:gd name="f170" fmla="*/ 41 f134 1"/>
                <a:gd name="f171" fmla="*/ 217 f135 1"/>
                <a:gd name="f172" fmla="*/ 48 f134 1"/>
                <a:gd name="f173" fmla="*/ 232 f135 1"/>
                <a:gd name="f174" fmla="*/ 77 f134 1"/>
                <a:gd name="f175" fmla="*/ 213 f135 1"/>
                <a:gd name="f176" fmla="*/ 102 f134 1"/>
                <a:gd name="f177" fmla="*/ 180 f135 1"/>
                <a:gd name="f178" fmla="*/ 96 f134 1"/>
                <a:gd name="f179" fmla="*/ 81 f134 1"/>
                <a:gd name="f180" fmla="*/ 188 f135 1"/>
                <a:gd name="f181" fmla="*/ 79 f134 1"/>
                <a:gd name="f182" fmla="*/ 190 f135 1"/>
                <a:gd name="f183" fmla="*/ 170 f135 1"/>
                <a:gd name="f184" fmla="*/ 80 f134 1"/>
                <a:gd name="f185" fmla="*/ 177 f135 1"/>
                <a:gd name="f186" fmla="*/ 103 f134 1"/>
                <a:gd name="f187" fmla="*/ 222 f135 1"/>
                <a:gd name="f188" fmla="*/ 105 f134 1"/>
                <a:gd name="f189" fmla="*/ 240 f135 1"/>
                <a:gd name="f190" fmla="*/ 60 f134 1"/>
                <a:gd name="f191" fmla="+- f136 0 f1"/>
                <a:gd name="f192" fmla="*/ f139 1 272"/>
                <a:gd name="f193" fmla="*/ f140 1 291"/>
                <a:gd name="f194" fmla="*/ f141 1 272"/>
                <a:gd name="f195" fmla="*/ f142 1 291"/>
                <a:gd name="f196" fmla="*/ f143 1 272"/>
                <a:gd name="f197" fmla="*/ f144 1 291"/>
                <a:gd name="f198" fmla="*/ f145 1 272"/>
                <a:gd name="f199" fmla="*/ f146 1 291"/>
                <a:gd name="f200" fmla="*/ f147 1 272"/>
                <a:gd name="f201" fmla="*/ f148 1 291"/>
                <a:gd name="f202" fmla="*/ f149 1 272"/>
                <a:gd name="f203" fmla="*/ f150 1 291"/>
                <a:gd name="f204" fmla="*/ f151 1 272"/>
                <a:gd name="f205" fmla="*/ f152 1 291"/>
                <a:gd name="f206" fmla="*/ f153 1 272"/>
                <a:gd name="f207" fmla="*/ f154 1 291"/>
                <a:gd name="f208" fmla="*/ f155 1 272"/>
                <a:gd name="f209" fmla="*/ f156 1 291"/>
                <a:gd name="f210" fmla="*/ f157 1 272"/>
                <a:gd name="f211" fmla="*/ f158 1 291"/>
                <a:gd name="f212" fmla="*/ f159 1 272"/>
                <a:gd name="f213" fmla="*/ f160 1 291"/>
                <a:gd name="f214" fmla="*/ f161 1 272"/>
                <a:gd name="f215" fmla="*/ f162 1 291"/>
                <a:gd name="f216" fmla="*/ f163 1 272"/>
                <a:gd name="f217" fmla="*/ f164 1 291"/>
                <a:gd name="f218" fmla="*/ f165 1 272"/>
                <a:gd name="f219" fmla="*/ f166 1 291"/>
                <a:gd name="f220" fmla="*/ f167 1 272"/>
                <a:gd name="f221" fmla="*/ f168 1 291"/>
                <a:gd name="f222" fmla="*/ f169 1 272"/>
                <a:gd name="f223" fmla="*/ f170 1 291"/>
                <a:gd name="f224" fmla="*/ f171 1 272"/>
                <a:gd name="f225" fmla="*/ f172 1 291"/>
                <a:gd name="f226" fmla="*/ f173 1 272"/>
                <a:gd name="f227" fmla="*/ f174 1 291"/>
                <a:gd name="f228" fmla="*/ f175 1 272"/>
                <a:gd name="f229" fmla="*/ f176 1 291"/>
                <a:gd name="f230" fmla="*/ f177 1 272"/>
                <a:gd name="f231" fmla="*/ f178 1 291"/>
                <a:gd name="f232" fmla="*/ f179 1 291"/>
                <a:gd name="f233" fmla="*/ f180 1 272"/>
                <a:gd name="f234" fmla="*/ f181 1 291"/>
                <a:gd name="f235" fmla="*/ f182 1 272"/>
                <a:gd name="f236" fmla="*/ f183 1 272"/>
                <a:gd name="f237" fmla="*/ f184 1 291"/>
                <a:gd name="f238" fmla="*/ f185 1 272"/>
                <a:gd name="f239" fmla="*/ f186 1 291"/>
                <a:gd name="f240" fmla="*/ f187 1 272"/>
                <a:gd name="f241" fmla="*/ f188 1 291"/>
                <a:gd name="f242" fmla="*/ f189 1 272"/>
                <a:gd name="f243" fmla="*/ f190 1 291"/>
                <a:gd name="f244" fmla="*/ 0 1 f137"/>
                <a:gd name="f245" fmla="*/ f131 1 f137"/>
                <a:gd name="f246" fmla="*/ 0 1 f138"/>
                <a:gd name="f247" fmla="*/ f132 1 f138"/>
                <a:gd name="f248" fmla="*/ f192 1 f137"/>
                <a:gd name="f249" fmla="*/ f193 1 f138"/>
                <a:gd name="f250" fmla="*/ f194 1 f137"/>
                <a:gd name="f251" fmla="*/ f195 1 f138"/>
                <a:gd name="f252" fmla="*/ f196 1 f137"/>
                <a:gd name="f253" fmla="*/ f197 1 f138"/>
                <a:gd name="f254" fmla="*/ f198 1 f137"/>
                <a:gd name="f255" fmla="*/ f199 1 f138"/>
                <a:gd name="f256" fmla="*/ f200 1 f137"/>
                <a:gd name="f257" fmla="*/ f201 1 f138"/>
                <a:gd name="f258" fmla="*/ f202 1 f137"/>
                <a:gd name="f259" fmla="*/ f203 1 f138"/>
                <a:gd name="f260" fmla="*/ f204 1 f137"/>
                <a:gd name="f261" fmla="*/ f205 1 f138"/>
                <a:gd name="f262" fmla="*/ f206 1 f137"/>
                <a:gd name="f263" fmla="*/ f207 1 f138"/>
                <a:gd name="f264" fmla="*/ f208 1 f137"/>
                <a:gd name="f265" fmla="*/ f209 1 f138"/>
                <a:gd name="f266" fmla="*/ f210 1 f137"/>
                <a:gd name="f267" fmla="*/ f211 1 f138"/>
                <a:gd name="f268" fmla="*/ f212 1 f137"/>
                <a:gd name="f269" fmla="*/ f213 1 f138"/>
                <a:gd name="f270" fmla="*/ f214 1 f137"/>
                <a:gd name="f271" fmla="*/ f215 1 f138"/>
                <a:gd name="f272" fmla="*/ f216 1 f137"/>
                <a:gd name="f273" fmla="*/ f217 1 f138"/>
                <a:gd name="f274" fmla="*/ f218 1 f137"/>
                <a:gd name="f275" fmla="*/ f219 1 f138"/>
                <a:gd name="f276" fmla="*/ f220 1 f137"/>
                <a:gd name="f277" fmla="*/ f221 1 f138"/>
                <a:gd name="f278" fmla="*/ f222 1 f137"/>
                <a:gd name="f279" fmla="*/ f223 1 f138"/>
                <a:gd name="f280" fmla="*/ f224 1 f137"/>
                <a:gd name="f281" fmla="*/ f225 1 f138"/>
                <a:gd name="f282" fmla="*/ f226 1 f137"/>
                <a:gd name="f283" fmla="*/ f227 1 f138"/>
                <a:gd name="f284" fmla="*/ f228 1 f137"/>
                <a:gd name="f285" fmla="*/ f229 1 f138"/>
                <a:gd name="f286" fmla="*/ f230 1 f137"/>
                <a:gd name="f287" fmla="*/ f231 1 f138"/>
                <a:gd name="f288" fmla="*/ f232 1 f138"/>
                <a:gd name="f289" fmla="*/ f233 1 f137"/>
                <a:gd name="f290" fmla="*/ f234 1 f138"/>
                <a:gd name="f291" fmla="*/ f235 1 f137"/>
                <a:gd name="f292" fmla="*/ f236 1 f137"/>
                <a:gd name="f293" fmla="*/ f237 1 f138"/>
                <a:gd name="f294" fmla="*/ f238 1 f137"/>
                <a:gd name="f295" fmla="*/ f239 1 f138"/>
                <a:gd name="f296" fmla="*/ f240 1 f137"/>
                <a:gd name="f297" fmla="*/ f241 1 f138"/>
                <a:gd name="f298" fmla="*/ f242 1 f137"/>
                <a:gd name="f299" fmla="*/ f243 1 f138"/>
                <a:gd name="f300" fmla="*/ f244 f128 1"/>
                <a:gd name="f301" fmla="*/ f245 f128 1"/>
                <a:gd name="f302" fmla="*/ f247 f129 1"/>
                <a:gd name="f303" fmla="*/ f246 f129 1"/>
                <a:gd name="f304" fmla="*/ f248 f128 1"/>
                <a:gd name="f305" fmla="*/ f249 f129 1"/>
                <a:gd name="f306" fmla="*/ f250 f128 1"/>
                <a:gd name="f307" fmla="*/ f251 f129 1"/>
                <a:gd name="f308" fmla="*/ f252 f128 1"/>
                <a:gd name="f309" fmla="*/ f253 f129 1"/>
                <a:gd name="f310" fmla="*/ f254 f128 1"/>
                <a:gd name="f311" fmla="*/ f255 f129 1"/>
                <a:gd name="f312" fmla="*/ f256 f128 1"/>
                <a:gd name="f313" fmla="*/ f257 f129 1"/>
                <a:gd name="f314" fmla="*/ f258 f128 1"/>
                <a:gd name="f315" fmla="*/ f259 f129 1"/>
                <a:gd name="f316" fmla="*/ f260 f128 1"/>
                <a:gd name="f317" fmla="*/ f261 f129 1"/>
                <a:gd name="f318" fmla="*/ f262 f128 1"/>
                <a:gd name="f319" fmla="*/ f263 f129 1"/>
                <a:gd name="f320" fmla="*/ f264 f128 1"/>
                <a:gd name="f321" fmla="*/ f265 f129 1"/>
                <a:gd name="f322" fmla="*/ f266 f128 1"/>
                <a:gd name="f323" fmla="*/ f267 f129 1"/>
                <a:gd name="f324" fmla="*/ f268 f128 1"/>
                <a:gd name="f325" fmla="*/ f269 f129 1"/>
                <a:gd name="f326" fmla="*/ f270 f128 1"/>
                <a:gd name="f327" fmla="*/ f271 f129 1"/>
                <a:gd name="f328" fmla="*/ f272 f128 1"/>
                <a:gd name="f329" fmla="*/ f273 f129 1"/>
                <a:gd name="f330" fmla="*/ f274 f128 1"/>
                <a:gd name="f331" fmla="*/ f275 f129 1"/>
                <a:gd name="f332" fmla="*/ f276 f128 1"/>
                <a:gd name="f333" fmla="*/ f277 f129 1"/>
                <a:gd name="f334" fmla="*/ f278 f128 1"/>
                <a:gd name="f335" fmla="*/ f279 f129 1"/>
                <a:gd name="f336" fmla="*/ f280 f128 1"/>
                <a:gd name="f337" fmla="*/ f281 f129 1"/>
                <a:gd name="f338" fmla="*/ f282 f128 1"/>
                <a:gd name="f339" fmla="*/ f283 f129 1"/>
                <a:gd name="f340" fmla="*/ f284 f128 1"/>
                <a:gd name="f341" fmla="*/ f285 f129 1"/>
                <a:gd name="f342" fmla="*/ f286 f128 1"/>
                <a:gd name="f343" fmla="*/ f287 f129 1"/>
                <a:gd name="f344" fmla="*/ f288 f129 1"/>
                <a:gd name="f345" fmla="*/ f289 f128 1"/>
                <a:gd name="f346" fmla="*/ f290 f129 1"/>
                <a:gd name="f347" fmla="*/ f291 f128 1"/>
                <a:gd name="f348" fmla="*/ f292 f128 1"/>
                <a:gd name="f349" fmla="*/ f293 f129 1"/>
                <a:gd name="f350" fmla="*/ f294 f128 1"/>
                <a:gd name="f351" fmla="*/ f295 f129 1"/>
                <a:gd name="f352" fmla="*/ f296 f128 1"/>
                <a:gd name="f353" fmla="*/ f297 f129 1"/>
                <a:gd name="f354" fmla="*/ f298 f128 1"/>
                <a:gd name="f355" fmla="*/ f299 f1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8" y="f309"/>
                </a:cxn>
                <a:cxn ang="f191">
                  <a:pos x="f310" y="f311"/>
                </a:cxn>
                <a:cxn ang="f191">
                  <a:pos x="f312" y="f313"/>
                </a:cxn>
                <a:cxn ang="f191">
                  <a:pos x="f314" y="f315"/>
                </a:cxn>
                <a:cxn ang="f191">
                  <a:pos x="f316" y="f317"/>
                </a:cxn>
                <a:cxn ang="f191">
                  <a:pos x="f318" y="f319"/>
                </a:cxn>
                <a:cxn ang="f191">
                  <a:pos x="f320" y="f321"/>
                </a:cxn>
                <a:cxn ang="f191">
                  <a:pos x="f322" y="f323"/>
                </a:cxn>
                <a:cxn ang="f191">
                  <a:pos x="f324" y="f325"/>
                </a:cxn>
                <a:cxn ang="f191">
                  <a:pos x="f326" y="f327"/>
                </a:cxn>
                <a:cxn ang="f191">
                  <a:pos x="f328" y="f329"/>
                </a:cxn>
                <a:cxn ang="f191">
                  <a:pos x="f330" y="f331"/>
                </a:cxn>
                <a:cxn ang="f191">
                  <a:pos x="f332" y="f333"/>
                </a:cxn>
                <a:cxn ang="f191">
                  <a:pos x="f304" y="f305"/>
                </a:cxn>
                <a:cxn ang="f191">
                  <a:pos x="f334" y="f335"/>
                </a:cxn>
                <a:cxn ang="f191">
                  <a:pos x="f336" y="f337"/>
                </a:cxn>
                <a:cxn ang="f191">
                  <a:pos x="f338" y="f339"/>
                </a:cxn>
                <a:cxn ang="f191">
                  <a:pos x="f340" y="f341"/>
                </a:cxn>
                <a:cxn ang="f191">
                  <a:pos x="f342" y="f343"/>
                </a:cxn>
                <a:cxn ang="f191">
                  <a:pos x="f334" y="f344"/>
                </a:cxn>
                <a:cxn ang="f191">
                  <a:pos x="f345" y="f346"/>
                </a:cxn>
                <a:cxn ang="f191">
                  <a:pos x="f347" y="f339"/>
                </a:cxn>
                <a:cxn ang="f191">
                  <a:pos x="f348" y="f349"/>
                </a:cxn>
                <a:cxn ang="f191">
                  <a:pos x="f350" y="f351"/>
                </a:cxn>
                <a:cxn ang="f191">
                  <a:pos x="f352" y="f353"/>
                </a:cxn>
                <a:cxn ang="f191">
                  <a:pos x="f354" y="f355"/>
                </a:cxn>
                <a:cxn ang="f191">
                  <a:pos x="f334" y="f335"/>
                </a:cxn>
              </a:cxnLst>
              <a:rect l="f300" t="f303" r="f301" b="f302"/>
              <a:pathLst>
                <a:path w="272" h="29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7"/>
                    <a:pt x="f29" y="f30"/>
                    <a:pt x="f31" y="f32"/>
                  </a:cubicBezTo>
                  <a:cubicBezTo>
                    <a:pt x="f33" y="f34"/>
                    <a:pt x="f5" y="f35"/>
                    <a:pt x="f5" y="f36"/>
                  </a:cubicBezTo>
                  <a:cubicBezTo>
                    <a:pt x="f5" y="f23"/>
                    <a:pt x="f33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9" y="f46"/>
                    <a:pt x="f47" y="f48"/>
                    <a:pt x="f49" y="f50"/>
                  </a:cubicBezTo>
                  <a:cubicBezTo>
                    <a:pt x="f51" y="f52"/>
                    <a:pt x="f20" y="f53"/>
                    <a:pt x="f11" y="f54"/>
                  </a:cubicBezTo>
                  <a:cubicBezTo>
                    <a:pt x="f55" y="f29"/>
                    <a:pt x="f56" y="f5"/>
                    <a:pt x="f57" y="f58"/>
                  </a:cubicBezTo>
                  <a:cubicBezTo>
                    <a:pt x="f59" y="f60"/>
                    <a:pt x="f43" y="f61"/>
                    <a:pt x="f62" y="f63"/>
                  </a:cubicBezTo>
                  <a:cubicBezTo>
                    <a:pt x="f64" y="f65"/>
                    <a:pt x="f6" y="f66"/>
                    <a:pt x="f67" y="f68"/>
                  </a:cubicBezTo>
                  <a:cubicBezTo>
                    <a:pt x="f37" y="f69"/>
                    <a:pt x="f70" y="f71"/>
                    <a:pt x="f46" y="f55"/>
                  </a:cubicBezTo>
                  <a:cubicBezTo>
                    <a:pt x="f72" y="f73"/>
                    <a:pt x="f74" y="f71"/>
                    <a:pt x="f75" y="f76"/>
                  </a:cubicBezTo>
                  <a:cubicBezTo>
                    <a:pt x="f77" y="f78"/>
                    <a:pt x="f8" y="f79"/>
                    <a:pt x="f8" y="f9"/>
                  </a:cubicBezTo>
                  <a:close/>
                  <a:moveTo>
                    <a:pt x="f80" y="f81"/>
                  </a:moveTo>
                  <a:cubicBezTo>
                    <a:pt x="f82" y="f28"/>
                    <a:pt x="f83" y="f84"/>
                    <a:pt x="f19" y="f85"/>
                  </a:cubicBezTo>
                  <a:cubicBezTo>
                    <a:pt x="f86" y="f87"/>
                    <a:pt x="f88" y="f89"/>
                    <a:pt x="f70" y="f90"/>
                  </a:cubicBezTo>
                  <a:cubicBezTo>
                    <a:pt x="f91" y="f53"/>
                    <a:pt x="f92" y="f93"/>
                    <a:pt x="f94" y="f95"/>
                  </a:cubicBezTo>
                  <a:cubicBezTo>
                    <a:pt x="f96" y="f76"/>
                    <a:pt x="f82" y="f97"/>
                    <a:pt x="f2" y="f18"/>
                  </a:cubicBezTo>
                  <a:cubicBezTo>
                    <a:pt x="f98" y="f68"/>
                    <a:pt x="f99" y="f100"/>
                    <a:pt x="f80" y="f49"/>
                  </a:cubicBezTo>
                  <a:cubicBezTo>
                    <a:pt x="f101" y="f9"/>
                    <a:pt x="f102" y="f103"/>
                    <a:pt x="f104" y="f47"/>
                  </a:cubicBezTo>
                  <a:cubicBezTo>
                    <a:pt x="f82" y="f47"/>
                    <a:pt x="f82" y="f103"/>
                    <a:pt x="f105" y="f90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74" y="f114"/>
                    <a:pt x="f101" y="f14"/>
                  </a:cubicBezTo>
                  <a:cubicBezTo>
                    <a:pt x="f115" y="f116"/>
                    <a:pt x="f117" y="f116"/>
                    <a:pt x="f118" y="f119"/>
                  </a:cubicBezTo>
                  <a:cubicBezTo>
                    <a:pt x="f120" y="f93"/>
                    <a:pt x="f121" y="f111"/>
                    <a:pt x="f122" y="f123"/>
                  </a:cubicBezTo>
                  <a:cubicBezTo>
                    <a:pt x="f124" y="f28"/>
                    <a:pt x="f125" y="f126"/>
                    <a:pt x="f80" y="f81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E8FA1B7-94BF-48C4-BDAD-C4D1A5211A47}"/>
                </a:ext>
              </a:extLst>
            </p:cNvPr>
            <p:cNvSpPr/>
            <p:nvPr/>
          </p:nvSpPr>
          <p:spPr>
            <a:xfrm>
              <a:off x="1552120" y="1122864"/>
              <a:ext cx="566214" cy="4295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2"/>
                <a:gd name="f7" fmla="val 176"/>
                <a:gd name="f8" fmla="val 197"/>
                <a:gd name="f9" fmla="val 95"/>
                <a:gd name="f10" fmla="val 201"/>
                <a:gd name="f11" fmla="val 109"/>
                <a:gd name="f12" fmla="val 211"/>
                <a:gd name="f13" fmla="val 117"/>
                <a:gd name="f14" fmla="val 217"/>
                <a:gd name="f15" fmla="val 128"/>
                <a:gd name="f16" fmla="val 222"/>
                <a:gd name="f17" fmla="val 139"/>
                <a:gd name="f18" fmla="val 229"/>
                <a:gd name="f19" fmla="val 150"/>
                <a:gd name="f20" fmla="val 231"/>
                <a:gd name="f21" fmla="val 163"/>
                <a:gd name="f22" fmla="val 167"/>
                <a:gd name="f23" fmla="val 171"/>
                <a:gd name="f24" fmla="val 228"/>
                <a:gd name="f25" fmla="val 173"/>
                <a:gd name="f26" fmla="val 224"/>
                <a:gd name="f27" fmla="val 221"/>
                <a:gd name="f28" fmla="val 172"/>
                <a:gd name="f29" fmla="val 219"/>
                <a:gd name="f30" fmla="val 169"/>
                <a:gd name="f31" fmla="val 184"/>
                <a:gd name="f32" fmla="val 130"/>
                <a:gd name="f33" fmla="val 115"/>
                <a:gd name="f34" fmla="val 89"/>
                <a:gd name="f35" fmla="val 77"/>
                <a:gd name="f36" fmla="val 108"/>
                <a:gd name="f37" fmla="val 66"/>
                <a:gd name="f38" fmla="val 54"/>
                <a:gd name="f39" fmla="val 42"/>
                <a:gd name="f40" fmla="val 110"/>
                <a:gd name="f41" fmla="val 31"/>
                <a:gd name="f42" fmla="val 112"/>
                <a:gd name="f43" fmla="val 23"/>
                <a:gd name="f44" fmla="val 124"/>
                <a:gd name="f45" fmla="val 20"/>
                <a:gd name="f46" fmla="val 129"/>
                <a:gd name="f47" fmla="val 12"/>
                <a:gd name="f48" fmla="val 132"/>
                <a:gd name="f49" fmla="val 6"/>
                <a:gd name="f50" fmla="val 127"/>
                <a:gd name="f51" fmla="val 122"/>
                <a:gd name="f52" fmla="val 2"/>
                <a:gd name="f53" fmla="val 116"/>
                <a:gd name="f54" fmla="val 91"/>
                <a:gd name="f55" fmla="val 34"/>
                <a:gd name="f56" fmla="val 72"/>
                <a:gd name="f57" fmla="val 58"/>
                <a:gd name="f58" fmla="val 64"/>
                <a:gd name="f59" fmla="val 62"/>
                <a:gd name="f60" fmla="val 65"/>
                <a:gd name="f61" fmla="val 56"/>
                <a:gd name="f62" fmla="val 68"/>
                <a:gd name="f63" fmla="val 52"/>
                <a:gd name="f64" fmla="val 84"/>
                <a:gd name="f65" fmla="val 36"/>
                <a:gd name="f66" fmla="val 101"/>
                <a:gd name="f67" fmla="val 120"/>
                <a:gd name="f68" fmla="val 8"/>
                <a:gd name="f69" fmla="val 134"/>
                <a:gd name="f70" fmla="val 148"/>
                <a:gd name="f71" fmla="val 1"/>
                <a:gd name="f72" fmla="val 161"/>
                <a:gd name="f73" fmla="val 9"/>
                <a:gd name="f74" fmla="val 188"/>
                <a:gd name="f75" fmla="val 26"/>
                <a:gd name="f76" fmla="val 203"/>
                <a:gd name="f77" fmla="val 51"/>
                <a:gd name="f78" fmla="val 210"/>
                <a:gd name="f79" fmla="val 82"/>
                <a:gd name="f80" fmla="val 212"/>
                <a:gd name="f81" fmla="val 208"/>
                <a:gd name="f82" fmla="+- 0 0 -90"/>
                <a:gd name="f83" fmla="*/ f3 1 232"/>
                <a:gd name="f84" fmla="*/ f4 1 176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232"/>
                <a:gd name="f93" fmla="*/ f89 1 176"/>
                <a:gd name="f94" fmla="*/ 197 f90 1"/>
                <a:gd name="f95" fmla="*/ 95 f89 1"/>
                <a:gd name="f96" fmla="*/ 217 f90 1"/>
                <a:gd name="f97" fmla="*/ 128 f89 1"/>
                <a:gd name="f98" fmla="*/ 231 f90 1"/>
                <a:gd name="f99" fmla="*/ 163 f89 1"/>
                <a:gd name="f100" fmla="*/ 228 f90 1"/>
                <a:gd name="f101" fmla="*/ 173 f89 1"/>
                <a:gd name="f102" fmla="*/ 219 f90 1"/>
                <a:gd name="f103" fmla="*/ 169 f89 1"/>
                <a:gd name="f104" fmla="*/ 89 f90 1"/>
                <a:gd name="f105" fmla="*/ 109 f89 1"/>
                <a:gd name="f106" fmla="*/ 54 f90 1"/>
                <a:gd name="f107" fmla="*/ 23 f90 1"/>
                <a:gd name="f108" fmla="*/ 124 f89 1"/>
                <a:gd name="f109" fmla="*/ 6 f90 1"/>
                <a:gd name="f110" fmla="*/ 127 f89 1"/>
                <a:gd name="f111" fmla="*/ 110 f89 1"/>
                <a:gd name="f112" fmla="*/ 58 f90 1"/>
                <a:gd name="f113" fmla="*/ 64 f89 1"/>
                <a:gd name="f114" fmla="*/ 68 f90 1"/>
                <a:gd name="f115" fmla="*/ 52 f89 1"/>
                <a:gd name="f116" fmla="*/ 120 f90 1"/>
                <a:gd name="f117" fmla="*/ 8 f89 1"/>
                <a:gd name="f118" fmla="*/ 161 f90 1"/>
                <a:gd name="f119" fmla="*/ 9 f89 1"/>
                <a:gd name="f120" fmla="*/ 210 f90 1"/>
                <a:gd name="f121" fmla="*/ 82 f89 1"/>
                <a:gd name="f122" fmla="+- f91 0 f1"/>
                <a:gd name="f123" fmla="*/ f94 1 232"/>
                <a:gd name="f124" fmla="*/ f95 1 176"/>
                <a:gd name="f125" fmla="*/ f96 1 232"/>
                <a:gd name="f126" fmla="*/ f97 1 176"/>
                <a:gd name="f127" fmla="*/ f98 1 232"/>
                <a:gd name="f128" fmla="*/ f99 1 176"/>
                <a:gd name="f129" fmla="*/ f100 1 232"/>
                <a:gd name="f130" fmla="*/ f101 1 176"/>
                <a:gd name="f131" fmla="*/ f102 1 232"/>
                <a:gd name="f132" fmla="*/ f103 1 176"/>
                <a:gd name="f133" fmla="*/ f104 1 232"/>
                <a:gd name="f134" fmla="*/ f105 1 176"/>
                <a:gd name="f135" fmla="*/ f106 1 232"/>
                <a:gd name="f136" fmla="*/ f107 1 232"/>
                <a:gd name="f137" fmla="*/ f108 1 176"/>
                <a:gd name="f138" fmla="*/ f109 1 232"/>
                <a:gd name="f139" fmla="*/ f110 1 176"/>
                <a:gd name="f140" fmla="*/ f111 1 176"/>
                <a:gd name="f141" fmla="*/ f112 1 232"/>
                <a:gd name="f142" fmla="*/ f113 1 176"/>
                <a:gd name="f143" fmla="*/ f114 1 232"/>
                <a:gd name="f144" fmla="*/ f115 1 176"/>
                <a:gd name="f145" fmla="*/ f116 1 232"/>
                <a:gd name="f146" fmla="*/ f117 1 176"/>
                <a:gd name="f147" fmla="*/ f118 1 232"/>
                <a:gd name="f148" fmla="*/ f119 1 176"/>
                <a:gd name="f149" fmla="*/ f120 1 232"/>
                <a:gd name="f150" fmla="*/ f121 1 176"/>
                <a:gd name="f151" fmla="*/ 0 1 f92"/>
                <a:gd name="f152" fmla="*/ f86 1 f92"/>
                <a:gd name="f153" fmla="*/ 0 1 f93"/>
                <a:gd name="f154" fmla="*/ f87 1 f93"/>
                <a:gd name="f155" fmla="*/ f123 1 f92"/>
                <a:gd name="f156" fmla="*/ f124 1 f93"/>
                <a:gd name="f157" fmla="*/ f125 1 f92"/>
                <a:gd name="f158" fmla="*/ f126 1 f93"/>
                <a:gd name="f159" fmla="*/ f127 1 f92"/>
                <a:gd name="f160" fmla="*/ f128 1 f93"/>
                <a:gd name="f161" fmla="*/ f129 1 f92"/>
                <a:gd name="f162" fmla="*/ f130 1 f93"/>
                <a:gd name="f163" fmla="*/ f131 1 f92"/>
                <a:gd name="f164" fmla="*/ f132 1 f93"/>
                <a:gd name="f165" fmla="*/ f133 1 f92"/>
                <a:gd name="f166" fmla="*/ f134 1 f93"/>
                <a:gd name="f167" fmla="*/ f135 1 f92"/>
                <a:gd name="f168" fmla="*/ f136 1 f92"/>
                <a:gd name="f169" fmla="*/ f137 1 f93"/>
                <a:gd name="f170" fmla="*/ f138 1 f92"/>
                <a:gd name="f171" fmla="*/ f139 1 f93"/>
                <a:gd name="f172" fmla="*/ f140 1 f93"/>
                <a:gd name="f173" fmla="*/ f141 1 f92"/>
                <a:gd name="f174" fmla="*/ f142 1 f93"/>
                <a:gd name="f175" fmla="*/ f143 1 f92"/>
                <a:gd name="f176" fmla="*/ f144 1 f93"/>
                <a:gd name="f177" fmla="*/ f145 1 f92"/>
                <a:gd name="f178" fmla="*/ f146 1 f93"/>
                <a:gd name="f179" fmla="*/ f147 1 f92"/>
                <a:gd name="f180" fmla="*/ f148 1 f93"/>
                <a:gd name="f181" fmla="*/ f149 1 f92"/>
                <a:gd name="f182" fmla="*/ f150 1 f93"/>
                <a:gd name="f183" fmla="*/ f151 f83 1"/>
                <a:gd name="f184" fmla="*/ f152 f83 1"/>
                <a:gd name="f185" fmla="*/ f154 f84 1"/>
                <a:gd name="f186" fmla="*/ f153 f84 1"/>
                <a:gd name="f187" fmla="*/ f155 f83 1"/>
                <a:gd name="f188" fmla="*/ f156 f84 1"/>
                <a:gd name="f189" fmla="*/ f157 f83 1"/>
                <a:gd name="f190" fmla="*/ f158 f84 1"/>
                <a:gd name="f191" fmla="*/ f159 f83 1"/>
                <a:gd name="f192" fmla="*/ f160 f84 1"/>
                <a:gd name="f193" fmla="*/ f161 f83 1"/>
                <a:gd name="f194" fmla="*/ f162 f84 1"/>
                <a:gd name="f195" fmla="*/ f163 f83 1"/>
                <a:gd name="f196" fmla="*/ f164 f84 1"/>
                <a:gd name="f197" fmla="*/ f165 f83 1"/>
                <a:gd name="f198" fmla="*/ f166 f84 1"/>
                <a:gd name="f199" fmla="*/ f167 f83 1"/>
                <a:gd name="f200" fmla="*/ f168 f83 1"/>
                <a:gd name="f201" fmla="*/ f169 f84 1"/>
                <a:gd name="f202" fmla="*/ f170 f83 1"/>
                <a:gd name="f203" fmla="*/ f171 f84 1"/>
                <a:gd name="f204" fmla="*/ f172 f84 1"/>
                <a:gd name="f205" fmla="*/ f173 f83 1"/>
                <a:gd name="f206" fmla="*/ f174 f84 1"/>
                <a:gd name="f207" fmla="*/ f175 f83 1"/>
                <a:gd name="f208" fmla="*/ f176 f84 1"/>
                <a:gd name="f209" fmla="*/ f177 f83 1"/>
                <a:gd name="f210" fmla="*/ f178 f84 1"/>
                <a:gd name="f211" fmla="*/ f179 f83 1"/>
                <a:gd name="f212" fmla="*/ f180 f84 1"/>
                <a:gd name="f213" fmla="*/ f181 f83 1"/>
                <a:gd name="f214" fmla="*/ f182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2">
                  <a:pos x="f187" y="f188"/>
                </a:cxn>
                <a:cxn ang="f122">
                  <a:pos x="f189" y="f190"/>
                </a:cxn>
                <a:cxn ang="f122">
                  <a:pos x="f191" y="f192"/>
                </a:cxn>
                <a:cxn ang="f122">
                  <a:pos x="f193" y="f194"/>
                </a:cxn>
                <a:cxn ang="f122">
                  <a:pos x="f195" y="f196"/>
                </a:cxn>
                <a:cxn ang="f122">
                  <a:pos x="f197" y="f198"/>
                </a:cxn>
                <a:cxn ang="f122">
                  <a:pos x="f199" y="f198"/>
                </a:cxn>
                <a:cxn ang="f122">
                  <a:pos x="f200" y="f201"/>
                </a:cxn>
                <a:cxn ang="f122">
                  <a:pos x="f202" y="f203"/>
                </a:cxn>
                <a:cxn ang="f122">
                  <a:pos x="f202" y="f204"/>
                </a:cxn>
                <a:cxn ang="f122">
                  <a:pos x="f205" y="f206"/>
                </a:cxn>
                <a:cxn ang="f122">
                  <a:pos x="f207" y="f208"/>
                </a:cxn>
                <a:cxn ang="f122">
                  <a:pos x="f209" y="f210"/>
                </a:cxn>
                <a:cxn ang="f122">
                  <a:pos x="f211" y="f212"/>
                </a:cxn>
                <a:cxn ang="f122">
                  <a:pos x="f213" y="f214"/>
                </a:cxn>
                <a:cxn ang="f122">
                  <a:pos x="f187" y="f188"/>
                </a:cxn>
              </a:cxnLst>
              <a:rect l="f183" t="f186" r="f184" b="f185"/>
              <a:pathLst>
                <a:path w="232" h="17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6" y="f23"/>
                    <a:pt x="f24" y="f25"/>
                  </a:cubicBezTo>
                  <a:cubicBezTo>
                    <a:pt x="f26" y="f7"/>
                    <a:pt x="f27" y="f28"/>
                    <a:pt x="f29" y="f30"/>
                  </a:cubicBezTo>
                  <a:cubicBezTo>
                    <a:pt x="f31" y="f32"/>
                    <a:pt x="f17" y="f33"/>
                    <a:pt x="f34" y="f11"/>
                  </a:cubicBezTo>
                  <a:cubicBezTo>
                    <a:pt x="f35" y="f36"/>
                    <a:pt x="f37" y="f36"/>
                    <a:pt x="f38" y="f11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" y="f51"/>
                    <a:pt x="f52" y="f53"/>
                    <a:pt x="f49" y="f40"/>
                  </a:cubicBezTo>
                  <a:cubicBezTo>
                    <a:pt x="f45" y="f54"/>
                    <a:pt x="f55" y="f56"/>
                    <a:pt x="f57" y="f58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45"/>
                    <a:pt x="f67" y="f68"/>
                  </a:cubicBezTo>
                  <a:cubicBezTo>
                    <a:pt x="f69" y="f5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54"/>
                    <a:pt x="f81" y="f9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4F347936-026B-4C36-970E-DA394D9C8F83}"/>
                </a:ext>
              </a:extLst>
            </p:cNvPr>
            <p:cNvSpPr/>
            <p:nvPr/>
          </p:nvSpPr>
          <p:spPr>
            <a:xfrm>
              <a:off x="1639985" y="1913619"/>
              <a:ext cx="802952" cy="8883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9"/>
                <a:gd name="f7" fmla="val 364"/>
                <a:gd name="f8" fmla="val 171"/>
                <a:gd name="f9" fmla="val 181"/>
                <a:gd name="f10" fmla="val 194"/>
                <a:gd name="f11" fmla="val 182"/>
                <a:gd name="f12" fmla="val 217"/>
                <a:gd name="f13" fmla="val 186"/>
                <a:gd name="f14" fmla="val 241"/>
                <a:gd name="f15" fmla="val 183"/>
                <a:gd name="f16" fmla="val 276"/>
                <a:gd name="f17" fmla="val 179"/>
                <a:gd name="f18" fmla="val 300"/>
                <a:gd name="f19" fmla="val 156"/>
                <a:gd name="f20" fmla="val 305"/>
                <a:gd name="f21" fmla="val 124"/>
                <a:gd name="f22" fmla="val 308"/>
                <a:gd name="f23" fmla="val 108"/>
                <a:gd name="f24" fmla="val 303"/>
                <a:gd name="f25" fmla="val 95"/>
                <a:gd name="f26" fmla="val 293"/>
                <a:gd name="f27" fmla="val 84"/>
                <a:gd name="f28" fmla="val 282"/>
                <a:gd name="f29" fmla="val 72"/>
                <a:gd name="f30" fmla="val 267"/>
                <a:gd name="f31" fmla="val 63"/>
                <a:gd name="f32" fmla="val 252"/>
                <a:gd name="f33" fmla="val 57"/>
                <a:gd name="f34" fmla="val 242"/>
                <a:gd name="f35" fmla="val 53"/>
                <a:gd name="f36" fmla="val 233"/>
                <a:gd name="f37" fmla="val 47"/>
                <a:gd name="f38" fmla="val 223"/>
                <a:gd name="f39" fmla="val 43"/>
                <a:gd name="f40" fmla="val 212"/>
                <a:gd name="f41" fmla="val 38"/>
                <a:gd name="f42" fmla="val 206"/>
                <a:gd name="f43" fmla="val 28"/>
                <a:gd name="f44" fmla="val 208"/>
                <a:gd name="f45" fmla="val 19"/>
                <a:gd name="f46" fmla="val 210"/>
                <a:gd name="f47" fmla="val 9"/>
                <a:gd name="f48" fmla="val 220"/>
                <a:gd name="f49" fmla="val 232"/>
                <a:gd name="f50" fmla="val 1"/>
                <a:gd name="f51" fmla="val 250"/>
                <a:gd name="f52" fmla="val 2"/>
                <a:gd name="f53" fmla="val 268"/>
                <a:gd name="f54" fmla="val 4"/>
                <a:gd name="f55" fmla="val 20"/>
                <a:gd name="f56" fmla="val 296"/>
                <a:gd name="f57" fmla="val 37"/>
                <a:gd name="f58" fmla="val 310"/>
                <a:gd name="f59" fmla="val 52"/>
                <a:gd name="f60" fmla="val 319"/>
                <a:gd name="f61" fmla="val 327"/>
                <a:gd name="f62" fmla="val 116"/>
                <a:gd name="f63" fmla="val 317"/>
                <a:gd name="f64" fmla="val 138"/>
                <a:gd name="f65" fmla="val 302"/>
                <a:gd name="f66" fmla="val 174"/>
                <a:gd name="f67" fmla="val 272"/>
                <a:gd name="f68" fmla="val 192"/>
                <a:gd name="f69" fmla="val 235"/>
                <a:gd name="f70" fmla="val 200"/>
                <a:gd name="f71" fmla="val 150"/>
                <a:gd name="f72" fmla="val 218"/>
                <a:gd name="f73" fmla="val 111"/>
                <a:gd name="f74" fmla="val 80"/>
                <a:gd name="f75" fmla="val 248"/>
                <a:gd name="f76" fmla="val 266"/>
                <a:gd name="f77" fmla="val 36"/>
                <a:gd name="f78" fmla="val 294"/>
                <a:gd name="f79" fmla="val 25"/>
                <a:gd name="f80" fmla="val 312"/>
                <a:gd name="f81" fmla="val 21"/>
                <a:gd name="f82" fmla="val 331"/>
                <a:gd name="f83" fmla="val 18"/>
                <a:gd name="f84" fmla="val 350"/>
                <a:gd name="f85" fmla="val 17"/>
                <a:gd name="f86" fmla="val 356"/>
                <a:gd name="f87" fmla="val 363"/>
                <a:gd name="f88" fmla="val 362"/>
                <a:gd name="f89" fmla="val 355"/>
                <a:gd name="f90" fmla="val 348"/>
                <a:gd name="f91" fmla="val 10"/>
                <a:gd name="f92" fmla="val 307"/>
                <a:gd name="f93" fmla="val 265"/>
                <a:gd name="f94" fmla="val 74"/>
                <a:gd name="f95" fmla="val 203"/>
                <a:gd name="f96" fmla="val 106"/>
                <a:gd name="f97" fmla="val 187"/>
                <a:gd name="f98" fmla="val 145"/>
                <a:gd name="f99" fmla="val 154"/>
                <a:gd name="f100" fmla="val 163"/>
                <a:gd name="f101" fmla="+- 0 0 -90"/>
                <a:gd name="f102" fmla="*/ f3 1 329"/>
                <a:gd name="f103" fmla="*/ f4 1 364"/>
                <a:gd name="f104" fmla="val f5"/>
                <a:gd name="f105" fmla="val f6"/>
                <a:gd name="f106" fmla="val f7"/>
                <a:gd name="f107" fmla="*/ f101 f0 1"/>
                <a:gd name="f108" fmla="+- f106 0 f104"/>
                <a:gd name="f109" fmla="+- f105 0 f104"/>
                <a:gd name="f110" fmla="*/ f107 1 f2"/>
                <a:gd name="f111" fmla="*/ f109 1 329"/>
                <a:gd name="f112" fmla="*/ f108 1 364"/>
                <a:gd name="f113" fmla="*/ 171 f109 1"/>
                <a:gd name="f114" fmla="*/ 181 f108 1"/>
                <a:gd name="f115" fmla="*/ 241 f109 1"/>
                <a:gd name="f116" fmla="*/ 183 f108 1"/>
                <a:gd name="f117" fmla="*/ 305 f109 1"/>
                <a:gd name="f118" fmla="*/ 124 f108 1"/>
                <a:gd name="f119" fmla="*/ 293 f109 1"/>
                <a:gd name="f120" fmla="*/ 84 f108 1"/>
                <a:gd name="f121" fmla="*/ 252 f109 1"/>
                <a:gd name="f122" fmla="*/ 57 f108 1"/>
                <a:gd name="f123" fmla="*/ 223 f109 1"/>
                <a:gd name="f124" fmla="*/ 43 f108 1"/>
                <a:gd name="f125" fmla="*/ 208 f109 1"/>
                <a:gd name="f126" fmla="*/ 19 f108 1"/>
                <a:gd name="f127" fmla="*/ 232 f109 1"/>
                <a:gd name="f128" fmla="*/ 1 f108 1"/>
                <a:gd name="f129" fmla="*/ 282 f109 1"/>
                <a:gd name="f130" fmla="*/ 20 f108 1"/>
                <a:gd name="f131" fmla="*/ 319 f109 1"/>
                <a:gd name="f132" fmla="*/ 72 f108 1"/>
                <a:gd name="f133" fmla="*/ 317 f109 1"/>
                <a:gd name="f134" fmla="*/ 138 f108 1"/>
                <a:gd name="f135" fmla="*/ 235 f109 1"/>
                <a:gd name="f136" fmla="*/ 200 f108 1"/>
                <a:gd name="f137" fmla="*/ 111 f109 1"/>
                <a:gd name="f138" fmla="*/ 235 f108 1"/>
                <a:gd name="f139" fmla="*/ 36 f109 1"/>
                <a:gd name="f140" fmla="*/ 294 f108 1"/>
                <a:gd name="f141" fmla="*/ 18 f109 1"/>
                <a:gd name="f142" fmla="*/ 350 f108 1"/>
                <a:gd name="f143" fmla="*/ 9 f109 1"/>
                <a:gd name="f144" fmla="*/ 363 f108 1"/>
                <a:gd name="f145" fmla="*/ 1 f109 1"/>
                <a:gd name="f146" fmla="*/ 348 f108 1"/>
                <a:gd name="f147" fmla="*/ 47 f109 1"/>
                <a:gd name="f148" fmla="*/ 232 f108 1"/>
                <a:gd name="f149" fmla="*/ 145 f109 1"/>
                <a:gd name="f150" fmla="+- f110 0 f1"/>
                <a:gd name="f151" fmla="*/ f113 1 329"/>
                <a:gd name="f152" fmla="*/ f114 1 364"/>
                <a:gd name="f153" fmla="*/ f115 1 329"/>
                <a:gd name="f154" fmla="*/ f116 1 364"/>
                <a:gd name="f155" fmla="*/ f117 1 329"/>
                <a:gd name="f156" fmla="*/ f118 1 364"/>
                <a:gd name="f157" fmla="*/ f119 1 329"/>
                <a:gd name="f158" fmla="*/ f120 1 364"/>
                <a:gd name="f159" fmla="*/ f121 1 329"/>
                <a:gd name="f160" fmla="*/ f122 1 364"/>
                <a:gd name="f161" fmla="*/ f123 1 329"/>
                <a:gd name="f162" fmla="*/ f124 1 364"/>
                <a:gd name="f163" fmla="*/ f125 1 329"/>
                <a:gd name="f164" fmla="*/ f126 1 364"/>
                <a:gd name="f165" fmla="*/ f127 1 329"/>
                <a:gd name="f166" fmla="*/ f128 1 364"/>
                <a:gd name="f167" fmla="*/ f129 1 329"/>
                <a:gd name="f168" fmla="*/ f130 1 364"/>
                <a:gd name="f169" fmla="*/ f131 1 329"/>
                <a:gd name="f170" fmla="*/ f132 1 364"/>
                <a:gd name="f171" fmla="*/ f133 1 329"/>
                <a:gd name="f172" fmla="*/ f134 1 364"/>
                <a:gd name="f173" fmla="*/ f135 1 329"/>
                <a:gd name="f174" fmla="*/ f136 1 364"/>
                <a:gd name="f175" fmla="*/ f137 1 329"/>
                <a:gd name="f176" fmla="*/ f138 1 364"/>
                <a:gd name="f177" fmla="*/ f139 1 329"/>
                <a:gd name="f178" fmla="*/ f140 1 364"/>
                <a:gd name="f179" fmla="*/ f141 1 329"/>
                <a:gd name="f180" fmla="*/ f142 1 364"/>
                <a:gd name="f181" fmla="*/ f143 1 329"/>
                <a:gd name="f182" fmla="*/ f144 1 364"/>
                <a:gd name="f183" fmla="*/ f145 1 329"/>
                <a:gd name="f184" fmla="*/ f146 1 364"/>
                <a:gd name="f185" fmla="*/ f147 1 329"/>
                <a:gd name="f186" fmla="*/ f148 1 364"/>
                <a:gd name="f187" fmla="*/ f149 1 329"/>
                <a:gd name="f188" fmla="*/ 0 1 f111"/>
                <a:gd name="f189" fmla="*/ f105 1 f111"/>
                <a:gd name="f190" fmla="*/ 0 1 f112"/>
                <a:gd name="f191" fmla="*/ f106 1 f112"/>
                <a:gd name="f192" fmla="*/ f151 1 f111"/>
                <a:gd name="f193" fmla="*/ f152 1 f112"/>
                <a:gd name="f194" fmla="*/ f153 1 f111"/>
                <a:gd name="f195" fmla="*/ f154 1 f112"/>
                <a:gd name="f196" fmla="*/ f155 1 f111"/>
                <a:gd name="f197" fmla="*/ f156 1 f112"/>
                <a:gd name="f198" fmla="*/ f157 1 f111"/>
                <a:gd name="f199" fmla="*/ f158 1 f112"/>
                <a:gd name="f200" fmla="*/ f159 1 f111"/>
                <a:gd name="f201" fmla="*/ f160 1 f112"/>
                <a:gd name="f202" fmla="*/ f161 1 f111"/>
                <a:gd name="f203" fmla="*/ f162 1 f112"/>
                <a:gd name="f204" fmla="*/ f163 1 f111"/>
                <a:gd name="f205" fmla="*/ f164 1 f112"/>
                <a:gd name="f206" fmla="*/ f165 1 f111"/>
                <a:gd name="f207" fmla="*/ f166 1 f112"/>
                <a:gd name="f208" fmla="*/ f167 1 f111"/>
                <a:gd name="f209" fmla="*/ f168 1 f112"/>
                <a:gd name="f210" fmla="*/ f169 1 f111"/>
                <a:gd name="f211" fmla="*/ f170 1 f112"/>
                <a:gd name="f212" fmla="*/ f171 1 f111"/>
                <a:gd name="f213" fmla="*/ f172 1 f112"/>
                <a:gd name="f214" fmla="*/ f173 1 f111"/>
                <a:gd name="f215" fmla="*/ f174 1 f112"/>
                <a:gd name="f216" fmla="*/ f175 1 f111"/>
                <a:gd name="f217" fmla="*/ f176 1 f112"/>
                <a:gd name="f218" fmla="*/ f177 1 f111"/>
                <a:gd name="f219" fmla="*/ f178 1 f112"/>
                <a:gd name="f220" fmla="*/ f179 1 f111"/>
                <a:gd name="f221" fmla="*/ f180 1 f112"/>
                <a:gd name="f222" fmla="*/ f181 1 f111"/>
                <a:gd name="f223" fmla="*/ f182 1 f112"/>
                <a:gd name="f224" fmla="*/ f183 1 f111"/>
                <a:gd name="f225" fmla="*/ f184 1 f112"/>
                <a:gd name="f226" fmla="*/ f185 1 f111"/>
                <a:gd name="f227" fmla="*/ f186 1 f112"/>
                <a:gd name="f228" fmla="*/ f187 1 f111"/>
                <a:gd name="f229" fmla="*/ f188 f102 1"/>
                <a:gd name="f230" fmla="*/ f189 f102 1"/>
                <a:gd name="f231" fmla="*/ f191 f103 1"/>
                <a:gd name="f232" fmla="*/ f190 f103 1"/>
                <a:gd name="f233" fmla="*/ f192 f102 1"/>
                <a:gd name="f234" fmla="*/ f193 f103 1"/>
                <a:gd name="f235" fmla="*/ f194 f102 1"/>
                <a:gd name="f236" fmla="*/ f195 f103 1"/>
                <a:gd name="f237" fmla="*/ f196 f102 1"/>
                <a:gd name="f238" fmla="*/ f197 f103 1"/>
                <a:gd name="f239" fmla="*/ f198 f102 1"/>
                <a:gd name="f240" fmla="*/ f199 f103 1"/>
                <a:gd name="f241" fmla="*/ f200 f102 1"/>
                <a:gd name="f242" fmla="*/ f201 f103 1"/>
                <a:gd name="f243" fmla="*/ f202 f102 1"/>
                <a:gd name="f244" fmla="*/ f203 f103 1"/>
                <a:gd name="f245" fmla="*/ f204 f102 1"/>
                <a:gd name="f246" fmla="*/ f205 f103 1"/>
                <a:gd name="f247" fmla="*/ f206 f102 1"/>
                <a:gd name="f248" fmla="*/ f207 f103 1"/>
                <a:gd name="f249" fmla="*/ f208 f102 1"/>
                <a:gd name="f250" fmla="*/ f209 f103 1"/>
                <a:gd name="f251" fmla="*/ f210 f102 1"/>
                <a:gd name="f252" fmla="*/ f211 f103 1"/>
                <a:gd name="f253" fmla="*/ f212 f102 1"/>
                <a:gd name="f254" fmla="*/ f213 f103 1"/>
                <a:gd name="f255" fmla="*/ f214 f102 1"/>
                <a:gd name="f256" fmla="*/ f215 f103 1"/>
                <a:gd name="f257" fmla="*/ f216 f102 1"/>
                <a:gd name="f258" fmla="*/ f217 f103 1"/>
                <a:gd name="f259" fmla="*/ f218 f102 1"/>
                <a:gd name="f260" fmla="*/ f219 f103 1"/>
                <a:gd name="f261" fmla="*/ f220 f102 1"/>
                <a:gd name="f262" fmla="*/ f221 f103 1"/>
                <a:gd name="f263" fmla="*/ f222 f102 1"/>
                <a:gd name="f264" fmla="*/ f223 f103 1"/>
                <a:gd name="f265" fmla="*/ f224 f102 1"/>
                <a:gd name="f266" fmla="*/ f225 f103 1"/>
                <a:gd name="f267" fmla="*/ f226 f102 1"/>
                <a:gd name="f268" fmla="*/ f227 f103 1"/>
                <a:gd name="f269" fmla="*/ f228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0">
                  <a:pos x="f233" y="f234"/>
                </a:cxn>
                <a:cxn ang="f150">
                  <a:pos x="f235" y="f236"/>
                </a:cxn>
                <a:cxn ang="f150">
                  <a:pos x="f237" y="f238"/>
                </a:cxn>
                <a:cxn ang="f150">
                  <a:pos x="f239" y="f240"/>
                </a:cxn>
                <a:cxn ang="f150">
                  <a:pos x="f241" y="f242"/>
                </a:cxn>
                <a:cxn ang="f150">
                  <a:pos x="f243" y="f244"/>
                </a:cxn>
                <a:cxn ang="f150">
                  <a:pos x="f245" y="f246"/>
                </a:cxn>
                <a:cxn ang="f150">
                  <a:pos x="f247" y="f248"/>
                </a:cxn>
                <a:cxn ang="f150">
                  <a:pos x="f249" y="f250"/>
                </a:cxn>
                <a:cxn ang="f150">
                  <a:pos x="f251" y="f252"/>
                </a:cxn>
                <a:cxn ang="f150">
                  <a:pos x="f253" y="f254"/>
                </a:cxn>
                <a:cxn ang="f150">
                  <a:pos x="f255" y="f256"/>
                </a:cxn>
                <a:cxn ang="f150">
                  <a:pos x="f257" y="f258"/>
                </a:cxn>
                <a:cxn ang="f150">
                  <a:pos x="f259" y="f260"/>
                </a:cxn>
                <a:cxn ang="f150">
                  <a:pos x="f261" y="f262"/>
                </a:cxn>
                <a:cxn ang="f150">
                  <a:pos x="f263" y="f264"/>
                </a:cxn>
                <a:cxn ang="f150">
                  <a:pos x="f265" y="f266"/>
                </a:cxn>
                <a:cxn ang="f150">
                  <a:pos x="f267" y="f268"/>
                </a:cxn>
                <a:cxn ang="f150">
                  <a:pos x="f269" y="f236"/>
                </a:cxn>
                <a:cxn ang="f150">
                  <a:pos x="f233" y="f234"/>
                </a:cxn>
              </a:cxnLst>
              <a:rect l="f229" t="f232" r="f230" b="f231"/>
              <a:pathLst>
                <a:path w="329" h="36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5"/>
                    <a:pt x="f49" y="f50"/>
                  </a:cubicBezTo>
                  <a:cubicBezTo>
                    <a:pt x="f51" y="f52"/>
                    <a:pt x="f53" y="f54"/>
                    <a:pt x="f28" y="f55"/>
                  </a:cubicBezTo>
                  <a:cubicBezTo>
                    <a:pt x="f56" y="f57"/>
                    <a:pt x="f58" y="f59"/>
                    <a:pt x="f60" y="f29"/>
                  </a:cubicBezTo>
                  <a:cubicBezTo>
                    <a:pt x="f6" y="f25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68" y="f44"/>
                    <a:pt x="f71" y="f72"/>
                    <a:pt x="f73" y="f69"/>
                  </a:cubicBezTo>
                  <a:cubicBezTo>
                    <a:pt x="f74" y="f75"/>
                    <a:pt x="f3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5" y="f7"/>
                    <a:pt x="f47" y="f87"/>
                  </a:cubicBezTo>
                  <a:cubicBezTo>
                    <a:pt x="f50" y="f88"/>
                    <a:pt x="f5" y="f89"/>
                    <a:pt x="f50" y="f90"/>
                  </a:cubicBezTo>
                  <a:cubicBezTo>
                    <a:pt x="f91" y="f92"/>
                    <a:pt x="f85" y="f93"/>
                    <a:pt x="f37" y="f49"/>
                  </a:cubicBezTo>
                  <a:cubicBezTo>
                    <a:pt x="f94" y="f95"/>
                    <a:pt x="f96" y="f97"/>
                    <a:pt x="f98" y="f15"/>
                  </a:cubicBezTo>
                  <a:cubicBezTo>
                    <a:pt x="f99" y="f11"/>
                    <a:pt x="f100" y="f11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A2568A2-D0CE-4A5C-8AE4-8F1C138E566C}"/>
                </a:ext>
              </a:extLst>
            </p:cNvPr>
            <p:cNvSpPr/>
            <p:nvPr/>
          </p:nvSpPr>
          <p:spPr>
            <a:xfrm>
              <a:off x="3267855" y="2950869"/>
              <a:ext cx="490557" cy="8224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"/>
                <a:gd name="f7" fmla="val 337"/>
                <a:gd name="f8" fmla="val 1"/>
                <a:gd name="f9" fmla="val 295"/>
                <a:gd name="f10" fmla="val 2"/>
                <a:gd name="f11" fmla="val 280"/>
                <a:gd name="f12" fmla="val 7"/>
                <a:gd name="f13" fmla="val 263"/>
                <a:gd name="f14" fmla="val 21"/>
                <a:gd name="f15" fmla="val 247"/>
                <a:gd name="f16" fmla="val 31"/>
                <a:gd name="f17" fmla="val 235"/>
                <a:gd name="f18" fmla="val 35"/>
                <a:gd name="f19" fmla="val 219"/>
                <a:gd name="f20" fmla="val 43"/>
                <a:gd name="f21" fmla="val 205"/>
                <a:gd name="f22" fmla="val 58"/>
                <a:gd name="f23" fmla="val 182"/>
                <a:gd name="f24" fmla="val 76"/>
                <a:gd name="f25" fmla="val 160"/>
                <a:gd name="f26" fmla="val 99"/>
                <a:gd name="f27" fmla="val 146"/>
                <a:gd name="f28" fmla="val 123"/>
                <a:gd name="f29" fmla="val 132"/>
                <a:gd name="f30" fmla="val 136"/>
                <a:gd name="f31" fmla="val 110"/>
                <a:gd name="f32" fmla="val 151"/>
                <a:gd name="f33" fmla="val 89"/>
                <a:gd name="f34" fmla="val 156"/>
                <a:gd name="f35" fmla="val 82"/>
                <a:gd name="f36" fmla="val 158"/>
                <a:gd name="f37" fmla="val 75"/>
                <a:gd name="f38" fmla="val 67"/>
                <a:gd name="f39" fmla="val 163"/>
                <a:gd name="f40" fmla="val 51"/>
                <a:gd name="f41" fmla="val 169"/>
                <a:gd name="f42" fmla="val 36"/>
                <a:gd name="f43" fmla="val 174"/>
                <a:gd name="f44" fmla="val 176"/>
                <a:gd name="f45" fmla="val 16"/>
                <a:gd name="f46" fmla="val 178"/>
                <a:gd name="f47" fmla="val 11"/>
                <a:gd name="f48" fmla="val 186"/>
                <a:gd name="f49" fmla="val 4"/>
                <a:gd name="f50" fmla="val 190"/>
                <a:gd name="f51" fmla="val 196"/>
                <a:gd name="f52" fmla="val 5"/>
                <a:gd name="f53" fmla="val 200"/>
                <a:gd name="f54" fmla="val 198"/>
                <a:gd name="f55" fmla="val 27"/>
                <a:gd name="f56" fmla="val 194"/>
                <a:gd name="f57" fmla="val 38"/>
                <a:gd name="f58" fmla="val 189"/>
                <a:gd name="f59" fmla="val 48"/>
                <a:gd name="f60" fmla="val 142"/>
                <a:gd name="f61" fmla="val 124"/>
                <a:gd name="f62" fmla="val 115"/>
                <a:gd name="f63" fmla="val 159"/>
                <a:gd name="f64" fmla="val 95"/>
                <a:gd name="f65" fmla="val 184"/>
                <a:gd name="f66" fmla="val 86"/>
                <a:gd name="f67" fmla="val 211"/>
                <a:gd name="f68" fmla="val 87"/>
                <a:gd name="f69" fmla="val 243"/>
                <a:gd name="f70" fmla="val 264"/>
                <a:gd name="f71" fmla="val 285"/>
                <a:gd name="f72" fmla="val 77"/>
                <a:gd name="f73" fmla="val 305"/>
                <a:gd name="f74" fmla="val 69"/>
                <a:gd name="f75" fmla="val 323"/>
                <a:gd name="f76" fmla="val 55"/>
                <a:gd name="f77" fmla="val 333"/>
                <a:gd name="f78" fmla="val 334"/>
                <a:gd name="f79" fmla="val 13"/>
                <a:gd name="f80" fmla="val 324"/>
                <a:gd name="f81" fmla="+- 0 0 -90"/>
                <a:gd name="f82" fmla="*/ f3 1 201"/>
                <a:gd name="f83" fmla="*/ f4 1 337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201"/>
                <a:gd name="f92" fmla="*/ f88 1 337"/>
                <a:gd name="f93" fmla="*/ 1 f89 1"/>
                <a:gd name="f94" fmla="*/ 295 f88 1"/>
                <a:gd name="f95" fmla="*/ 21 f89 1"/>
                <a:gd name="f96" fmla="*/ 247 f88 1"/>
                <a:gd name="f97" fmla="*/ 43 f89 1"/>
                <a:gd name="f98" fmla="*/ 205 f88 1"/>
                <a:gd name="f99" fmla="*/ 99 f89 1"/>
                <a:gd name="f100" fmla="*/ 146 f88 1"/>
                <a:gd name="f101" fmla="*/ 151 f89 1"/>
                <a:gd name="f102" fmla="*/ 89 f88 1"/>
                <a:gd name="f103" fmla="*/ 160 f89 1"/>
                <a:gd name="f104" fmla="*/ 67 f88 1"/>
                <a:gd name="f105" fmla="*/ 174 f89 1"/>
                <a:gd name="f106" fmla="*/ 21 f88 1"/>
                <a:gd name="f107" fmla="*/ 182 f89 1"/>
                <a:gd name="f108" fmla="*/ 7 f88 1"/>
                <a:gd name="f109" fmla="*/ 196 f89 1"/>
                <a:gd name="f110" fmla="*/ 2 f88 1"/>
                <a:gd name="f111" fmla="*/ 200 f89 1"/>
                <a:gd name="f112" fmla="*/ 16 f88 1"/>
                <a:gd name="f113" fmla="*/ 189 f89 1"/>
                <a:gd name="f114" fmla="*/ 48 f88 1"/>
                <a:gd name="f115" fmla="*/ 115 f89 1"/>
                <a:gd name="f116" fmla="*/ 159 f88 1"/>
                <a:gd name="f117" fmla="*/ 87 f89 1"/>
                <a:gd name="f118" fmla="*/ 243 f88 1"/>
                <a:gd name="f119" fmla="*/ 77 f89 1"/>
                <a:gd name="f120" fmla="*/ 305 f88 1"/>
                <a:gd name="f121" fmla="*/ 36 f89 1"/>
                <a:gd name="f122" fmla="*/ 334 f88 1"/>
                <a:gd name="f123" fmla="+- f90 0 f1"/>
                <a:gd name="f124" fmla="*/ f93 1 201"/>
                <a:gd name="f125" fmla="*/ f94 1 337"/>
                <a:gd name="f126" fmla="*/ f95 1 201"/>
                <a:gd name="f127" fmla="*/ f96 1 337"/>
                <a:gd name="f128" fmla="*/ f97 1 201"/>
                <a:gd name="f129" fmla="*/ f98 1 337"/>
                <a:gd name="f130" fmla="*/ f99 1 201"/>
                <a:gd name="f131" fmla="*/ f100 1 337"/>
                <a:gd name="f132" fmla="*/ f101 1 201"/>
                <a:gd name="f133" fmla="*/ f102 1 337"/>
                <a:gd name="f134" fmla="*/ f103 1 201"/>
                <a:gd name="f135" fmla="*/ f104 1 337"/>
                <a:gd name="f136" fmla="*/ f105 1 201"/>
                <a:gd name="f137" fmla="*/ f106 1 337"/>
                <a:gd name="f138" fmla="*/ f107 1 201"/>
                <a:gd name="f139" fmla="*/ f108 1 337"/>
                <a:gd name="f140" fmla="*/ f109 1 201"/>
                <a:gd name="f141" fmla="*/ f110 1 337"/>
                <a:gd name="f142" fmla="*/ f111 1 201"/>
                <a:gd name="f143" fmla="*/ f112 1 337"/>
                <a:gd name="f144" fmla="*/ f113 1 201"/>
                <a:gd name="f145" fmla="*/ f114 1 337"/>
                <a:gd name="f146" fmla="*/ f115 1 201"/>
                <a:gd name="f147" fmla="*/ f116 1 337"/>
                <a:gd name="f148" fmla="*/ f117 1 201"/>
                <a:gd name="f149" fmla="*/ f118 1 337"/>
                <a:gd name="f150" fmla="*/ f119 1 201"/>
                <a:gd name="f151" fmla="*/ f120 1 337"/>
                <a:gd name="f152" fmla="*/ f121 1 201"/>
                <a:gd name="f153" fmla="*/ f122 1 337"/>
                <a:gd name="f154" fmla="*/ 0 1 f91"/>
                <a:gd name="f155" fmla="*/ f85 1 f91"/>
                <a:gd name="f156" fmla="*/ 0 1 f92"/>
                <a:gd name="f157" fmla="*/ f86 1 f92"/>
                <a:gd name="f158" fmla="*/ f124 1 f91"/>
                <a:gd name="f159" fmla="*/ f125 1 f92"/>
                <a:gd name="f160" fmla="*/ f126 1 f91"/>
                <a:gd name="f161" fmla="*/ f127 1 f92"/>
                <a:gd name="f162" fmla="*/ f128 1 f91"/>
                <a:gd name="f163" fmla="*/ f129 1 f92"/>
                <a:gd name="f164" fmla="*/ f130 1 f91"/>
                <a:gd name="f165" fmla="*/ f131 1 f92"/>
                <a:gd name="f166" fmla="*/ f132 1 f91"/>
                <a:gd name="f167" fmla="*/ f133 1 f92"/>
                <a:gd name="f168" fmla="*/ f134 1 f91"/>
                <a:gd name="f169" fmla="*/ f135 1 f92"/>
                <a:gd name="f170" fmla="*/ f136 1 f91"/>
                <a:gd name="f171" fmla="*/ f137 1 f92"/>
                <a:gd name="f172" fmla="*/ f138 1 f91"/>
                <a:gd name="f173" fmla="*/ f139 1 f92"/>
                <a:gd name="f174" fmla="*/ f140 1 f91"/>
                <a:gd name="f175" fmla="*/ f141 1 f92"/>
                <a:gd name="f176" fmla="*/ f142 1 f91"/>
                <a:gd name="f177" fmla="*/ f143 1 f92"/>
                <a:gd name="f178" fmla="*/ f144 1 f91"/>
                <a:gd name="f179" fmla="*/ f145 1 f92"/>
                <a:gd name="f180" fmla="*/ f146 1 f91"/>
                <a:gd name="f181" fmla="*/ f147 1 f92"/>
                <a:gd name="f182" fmla="*/ f148 1 f91"/>
                <a:gd name="f183" fmla="*/ f149 1 f92"/>
                <a:gd name="f184" fmla="*/ f150 1 f91"/>
                <a:gd name="f185" fmla="*/ f151 1 f92"/>
                <a:gd name="f186" fmla="*/ f152 1 f91"/>
                <a:gd name="f187" fmla="*/ f153 1 f92"/>
                <a:gd name="f188" fmla="*/ f154 f82 1"/>
                <a:gd name="f189" fmla="*/ f155 f82 1"/>
                <a:gd name="f190" fmla="*/ f157 f83 1"/>
                <a:gd name="f191" fmla="*/ f156 f83 1"/>
                <a:gd name="f192" fmla="*/ f158 f82 1"/>
                <a:gd name="f193" fmla="*/ f159 f83 1"/>
                <a:gd name="f194" fmla="*/ f160 f82 1"/>
                <a:gd name="f195" fmla="*/ f161 f83 1"/>
                <a:gd name="f196" fmla="*/ f162 f82 1"/>
                <a:gd name="f197" fmla="*/ f163 f83 1"/>
                <a:gd name="f198" fmla="*/ f164 f82 1"/>
                <a:gd name="f199" fmla="*/ f165 f83 1"/>
                <a:gd name="f200" fmla="*/ f166 f82 1"/>
                <a:gd name="f201" fmla="*/ f167 f83 1"/>
                <a:gd name="f202" fmla="*/ f168 f82 1"/>
                <a:gd name="f203" fmla="*/ f169 f83 1"/>
                <a:gd name="f204" fmla="*/ f170 f82 1"/>
                <a:gd name="f205" fmla="*/ f171 f83 1"/>
                <a:gd name="f206" fmla="*/ f172 f82 1"/>
                <a:gd name="f207" fmla="*/ f173 f83 1"/>
                <a:gd name="f208" fmla="*/ f174 f82 1"/>
                <a:gd name="f209" fmla="*/ f175 f83 1"/>
                <a:gd name="f210" fmla="*/ f176 f82 1"/>
                <a:gd name="f211" fmla="*/ f177 f83 1"/>
                <a:gd name="f212" fmla="*/ f178 f82 1"/>
                <a:gd name="f213" fmla="*/ f179 f83 1"/>
                <a:gd name="f214" fmla="*/ f180 f82 1"/>
                <a:gd name="f215" fmla="*/ f181 f83 1"/>
                <a:gd name="f216" fmla="*/ f182 f82 1"/>
                <a:gd name="f217" fmla="*/ f183 f83 1"/>
                <a:gd name="f218" fmla="*/ f184 f82 1"/>
                <a:gd name="f219" fmla="*/ f185 f83 1"/>
                <a:gd name="f220" fmla="*/ f186 f82 1"/>
                <a:gd name="f221" fmla="*/ f187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92" y="f193"/>
                </a:cxn>
                <a:cxn ang="f123">
                  <a:pos x="f194" y="f195"/>
                </a:cxn>
                <a:cxn ang="f123">
                  <a:pos x="f196" y="f197"/>
                </a:cxn>
                <a:cxn ang="f123">
                  <a:pos x="f198" y="f199"/>
                </a:cxn>
                <a:cxn ang="f123">
                  <a:pos x="f200" y="f201"/>
                </a:cxn>
                <a:cxn ang="f123">
                  <a:pos x="f202" y="f203"/>
                </a:cxn>
                <a:cxn ang="f123">
                  <a:pos x="f204" y="f205"/>
                </a:cxn>
                <a:cxn ang="f123">
                  <a:pos x="f206" y="f207"/>
                </a:cxn>
                <a:cxn ang="f123">
                  <a:pos x="f208" y="f209"/>
                </a:cxn>
                <a:cxn ang="f123">
                  <a:pos x="f210" y="f211"/>
                </a:cxn>
                <a:cxn ang="f123">
                  <a:pos x="f212" y="f213"/>
                </a:cxn>
                <a:cxn ang="f123">
                  <a:pos x="f214" y="f215"/>
                </a:cxn>
                <a:cxn ang="f123">
                  <a:pos x="f216" y="f217"/>
                </a:cxn>
                <a:cxn ang="f123">
                  <a:pos x="f218" y="f219"/>
                </a:cxn>
                <a:cxn ang="f123">
                  <a:pos x="f220" y="f221"/>
                </a:cxn>
                <a:cxn ang="f123">
                  <a:pos x="f192" y="f193"/>
                </a:cxn>
              </a:cxnLst>
              <a:rect l="f188" t="f191" r="f189" b="f190"/>
              <a:pathLst>
                <a:path w="201" h="33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5" y="f38"/>
                  </a:cubicBezTo>
                  <a:cubicBezTo>
                    <a:pt x="f39" y="f40"/>
                    <a:pt x="f41" y="f42"/>
                    <a:pt x="f43" y="f14"/>
                  </a:cubicBezTo>
                  <a:cubicBezTo>
                    <a:pt x="f44" y="f45"/>
                    <a:pt x="f46" y="f47"/>
                    <a:pt x="f23" y="f12"/>
                  </a:cubicBezTo>
                  <a:cubicBezTo>
                    <a:pt x="f48" y="f49"/>
                    <a:pt x="f50" y="f5"/>
                    <a:pt x="f51" y="f10"/>
                  </a:cubicBezTo>
                  <a:cubicBezTo>
                    <a:pt x="f6" y="f52"/>
                    <a:pt x="f53" y="f47"/>
                    <a:pt x="f53" y="f45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41" y="f33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68" y="f70"/>
                    <a:pt x="f66" y="f71"/>
                    <a:pt x="f72" y="f73"/>
                  </a:cubicBezTo>
                  <a:cubicBezTo>
                    <a:pt x="f74" y="f75"/>
                    <a:pt x="f76" y="f77"/>
                    <a:pt x="f42" y="f78"/>
                  </a:cubicBezTo>
                  <a:cubicBezTo>
                    <a:pt x="f79" y="f7"/>
                    <a:pt x="f5" y="f80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8CBDD09-4771-4677-8063-30C5A9EFB2B1}"/>
                </a:ext>
              </a:extLst>
            </p:cNvPr>
            <p:cNvSpPr/>
            <p:nvPr/>
          </p:nvSpPr>
          <p:spPr>
            <a:xfrm>
              <a:off x="1502084" y="2660437"/>
              <a:ext cx="325819" cy="3758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"/>
                <a:gd name="f7" fmla="val 154"/>
                <a:gd name="f8" fmla="val 28"/>
                <a:gd name="f9" fmla="val 137"/>
                <a:gd name="f10" fmla="val 60"/>
                <a:gd name="f11" fmla="val 147"/>
                <a:gd name="f12" fmla="val 77"/>
                <a:gd name="f13" fmla="val 120"/>
                <a:gd name="f14" fmla="val 81"/>
                <a:gd name="f15" fmla="val 97"/>
                <a:gd name="f16" fmla="val 83"/>
                <a:gd name="f17" fmla="val 85"/>
                <a:gd name="f18" fmla="val 73"/>
                <a:gd name="f19" fmla="val 80"/>
                <a:gd name="f20" fmla="val 61"/>
                <a:gd name="f21" fmla="val 78"/>
                <a:gd name="f22" fmla="val 45"/>
                <a:gd name="f23" fmla="val 29"/>
                <a:gd name="f24" fmla="val 87"/>
                <a:gd name="f25" fmla="val 15"/>
                <a:gd name="f26" fmla="val 93"/>
                <a:gd name="f27" fmla="val 8"/>
                <a:gd name="f28" fmla="val 100"/>
                <a:gd name="f29" fmla="val 110"/>
                <a:gd name="f30" fmla="val 2"/>
                <a:gd name="f31" fmla="val 121"/>
                <a:gd name="f32" fmla="val 4"/>
                <a:gd name="f33" fmla="val 125"/>
                <a:gd name="f34" fmla="val 13"/>
                <a:gd name="f35" fmla="val 127"/>
                <a:gd name="f36" fmla="val 23"/>
                <a:gd name="f37" fmla="val 66"/>
                <a:gd name="f38" fmla="val 124"/>
                <a:gd name="f39" fmla="val 104"/>
                <a:gd name="f40" fmla="val 89"/>
                <a:gd name="f41" fmla="val 132"/>
                <a:gd name="f42" fmla="val 71"/>
                <a:gd name="f43" fmla="val 146"/>
                <a:gd name="f44" fmla="val 49"/>
                <a:gd name="f45" fmla="val 25"/>
                <a:gd name="f46" fmla="val 152"/>
                <a:gd name="f47" fmla="val 21"/>
                <a:gd name="f48" fmla="val 151"/>
                <a:gd name="f49" fmla="val 16"/>
                <a:gd name="f50" fmla="val 150"/>
                <a:gd name="f51" fmla="val 12"/>
                <a:gd name="f52" fmla="val 145"/>
                <a:gd name="f53" fmla="val 144"/>
                <a:gd name="f54" fmla="val 3"/>
                <a:gd name="f55" fmla="val 6"/>
                <a:gd name="f56" fmla="val 130"/>
                <a:gd name="f57" fmla="val 17"/>
                <a:gd name="f58" fmla="val 136"/>
                <a:gd name="f59" fmla="+- 0 0 -90"/>
                <a:gd name="f60" fmla="*/ f3 1 134"/>
                <a:gd name="f61" fmla="*/ f4 1 154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134"/>
                <a:gd name="f70" fmla="*/ f66 1 154"/>
                <a:gd name="f71" fmla="*/ 28 f67 1"/>
                <a:gd name="f72" fmla="*/ 137 f66 1"/>
                <a:gd name="f73" fmla="*/ 81 f67 1"/>
                <a:gd name="f74" fmla="*/ 97 f66 1"/>
                <a:gd name="f75" fmla="*/ 80 f67 1"/>
                <a:gd name="f76" fmla="*/ 61 f66 1"/>
                <a:gd name="f77" fmla="*/ 87 f67 1"/>
                <a:gd name="f78" fmla="*/ 15 f66 1"/>
                <a:gd name="f79" fmla="*/ 110 f67 1"/>
                <a:gd name="f80" fmla="*/ 2 f66 1"/>
                <a:gd name="f81" fmla="*/ 127 f67 1"/>
                <a:gd name="f82" fmla="*/ 23 f66 1"/>
                <a:gd name="f83" fmla="*/ 89 f67 1"/>
                <a:gd name="f84" fmla="*/ 132 f66 1"/>
                <a:gd name="f85" fmla="*/ 25 f67 1"/>
                <a:gd name="f86" fmla="*/ 152 f66 1"/>
                <a:gd name="f87" fmla="*/ 12 f67 1"/>
                <a:gd name="f88" fmla="*/ 147 f66 1"/>
                <a:gd name="f89" fmla="*/ 3 f67 1"/>
                <a:gd name="f90" fmla="*/ 17 f67 1"/>
                <a:gd name="f91" fmla="*/ 134 f66 1"/>
                <a:gd name="f92" fmla="+- f68 0 f1"/>
                <a:gd name="f93" fmla="*/ f71 1 134"/>
                <a:gd name="f94" fmla="*/ f72 1 154"/>
                <a:gd name="f95" fmla="*/ f73 1 134"/>
                <a:gd name="f96" fmla="*/ f74 1 154"/>
                <a:gd name="f97" fmla="*/ f75 1 134"/>
                <a:gd name="f98" fmla="*/ f76 1 154"/>
                <a:gd name="f99" fmla="*/ f77 1 134"/>
                <a:gd name="f100" fmla="*/ f78 1 154"/>
                <a:gd name="f101" fmla="*/ f79 1 134"/>
                <a:gd name="f102" fmla="*/ f80 1 154"/>
                <a:gd name="f103" fmla="*/ f81 1 134"/>
                <a:gd name="f104" fmla="*/ f82 1 154"/>
                <a:gd name="f105" fmla="*/ f83 1 134"/>
                <a:gd name="f106" fmla="*/ f84 1 154"/>
                <a:gd name="f107" fmla="*/ f85 1 134"/>
                <a:gd name="f108" fmla="*/ f86 1 154"/>
                <a:gd name="f109" fmla="*/ f87 1 134"/>
                <a:gd name="f110" fmla="*/ f88 1 154"/>
                <a:gd name="f111" fmla="*/ f89 1 134"/>
                <a:gd name="f112" fmla="*/ f90 1 134"/>
                <a:gd name="f113" fmla="*/ f91 1 154"/>
                <a:gd name="f114" fmla="*/ 0 1 f69"/>
                <a:gd name="f115" fmla="*/ f63 1 f69"/>
                <a:gd name="f116" fmla="*/ 0 1 f70"/>
                <a:gd name="f117" fmla="*/ f64 1 f70"/>
                <a:gd name="f118" fmla="*/ f93 1 f69"/>
                <a:gd name="f119" fmla="*/ f94 1 f70"/>
                <a:gd name="f120" fmla="*/ f95 1 f69"/>
                <a:gd name="f121" fmla="*/ f96 1 f70"/>
                <a:gd name="f122" fmla="*/ f97 1 f69"/>
                <a:gd name="f123" fmla="*/ f98 1 f70"/>
                <a:gd name="f124" fmla="*/ f99 1 f69"/>
                <a:gd name="f125" fmla="*/ f100 1 f70"/>
                <a:gd name="f126" fmla="*/ f101 1 f69"/>
                <a:gd name="f127" fmla="*/ f102 1 f70"/>
                <a:gd name="f128" fmla="*/ f103 1 f69"/>
                <a:gd name="f129" fmla="*/ f104 1 f70"/>
                <a:gd name="f130" fmla="*/ f105 1 f69"/>
                <a:gd name="f131" fmla="*/ f106 1 f70"/>
                <a:gd name="f132" fmla="*/ f107 1 f69"/>
                <a:gd name="f133" fmla="*/ f108 1 f70"/>
                <a:gd name="f134" fmla="*/ f109 1 f69"/>
                <a:gd name="f135" fmla="*/ f110 1 f70"/>
                <a:gd name="f136" fmla="*/ f111 1 f69"/>
                <a:gd name="f137" fmla="*/ f112 1 f69"/>
                <a:gd name="f138" fmla="*/ f113 1 f70"/>
                <a:gd name="f139" fmla="*/ f114 f60 1"/>
                <a:gd name="f140" fmla="*/ f115 f60 1"/>
                <a:gd name="f141" fmla="*/ f117 f61 1"/>
                <a:gd name="f142" fmla="*/ f116 f61 1"/>
                <a:gd name="f143" fmla="*/ f118 f60 1"/>
                <a:gd name="f144" fmla="*/ f119 f61 1"/>
                <a:gd name="f145" fmla="*/ f120 f60 1"/>
                <a:gd name="f146" fmla="*/ f121 f61 1"/>
                <a:gd name="f147" fmla="*/ f122 f60 1"/>
                <a:gd name="f148" fmla="*/ f123 f61 1"/>
                <a:gd name="f149" fmla="*/ f124 f60 1"/>
                <a:gd name="f150" fmla="*/ f125 f61 1"/>
                <a:gd name="f151" fmla="*/ f126 f60 1"/>
                <a:gd name="f152" fmla="*/ f127 f61 1"/>
                <a:gd name="f153" fmla="*/ f128 f60 1"/>
                <a:gd name="f154" fmla="*/ f129 f61 1"/>
                <a:gd name="f155" fmla="*/ f130 f60 1"/>
                <a:gd name="f156" fmla="*/ f131 f61 1"/>
                <a:gd name="f157" fmla="*/ f132 f60 1"/>
                <a:gd name="f158" fmla="*/ f133 f61 1"/>
                <a:gd name="f159" fmla="*/ f134 f60 1"/>
                <a:gd name="f160" fmla="*/ f135 f61 1"/>
                <a:gd name="f161" fmla="*/ f136 f60 1"/>
                <a:gd name="f162" fmla="*/ f137 f60 1"/>
                <a:gd name="f163" fmla="*/ f13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61" y="f144"/>
                </a:cxn>
                <a:cxn ang="f92">
                  <a:pos x="f162" y="f163"/>
                </a:cxn>
                <a:cxn ang="f92">
                  <a:pos x="f143" y="f144"/>
                </a:cxn>
                <a:cxn ang="f92">
                  <a:pos x="f143" y="f144"/>
                </a:cxn>
              </a:cxnLst>
              <a:rect l="f139" t="f142" r="f140" b="f141"/>
              <a:pathLst>
                <a:path w="134" h="1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4" y="f18"/>
                    <a:pt x="f19" y="f20"/>
                  </a:cubicBezTo>
                  <a:cubicBezTo>
                    <a:pt x="f21" y="f22"/>
                    <a:pt x="f12" y="f23"/>
                    <a:pt x="f24" y="f25"/>
                  </a:cubicBezTo>
                  <a:cubicBezTo>
                    <a:pt x="f26" y="f27"/>
                    <a:pt x="f28" y="f5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6" y="f37"/>
                    <a:pt x="f38" y="f39"/>
                    <a:pt x="f40" y="f41"/>
                  </a:cubicBezTo>
                  <a:cubicBezTo>
                    <a:pt x="f42" y="f43"/>
                    <a:pt x="f44" y="f7"/>
                    <a:pt x="f45" y="f46"/>
                  </a:cubicBezTo>
                  <a:cubicBezTo>
                    <a:pt x="f47" y="f48"/>
                    <a:pt x="f49" y="f50"/>
                    <a:pt x="f51" y="f11"/>
                  </a:cubicBezTo>
                  <a:cubicBezTo>
                    <a:pt x="f27" y="f52"/>
                    <a:pt x="f5" y="f53"/>
                    <a:pt x="f54" y="f9"/>
                  </a:cubicBezTo>
                  <a:cubicBezTo>
                    <a:pt x="f55" y="f56"/>
                    <a:pt x="f51" y="f41"/>
                    <a:pt x="f57" y="f6"/>
                  </a:cubicBezTo>
                  <a:cubicBezTo>
                    <a:pt x="f47" y="f58"/>
                    <a:pt x="f45" y="f58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1D7FDC5-60D1-4AD1-BCB9-A1F144C994B0}"/>
                </a:ext>
              </a:extLst>
            </p:cNvPr>
            <p:cNvSpPr/>
            <p:nvPr/>
          </p:nvSpPr>
          <p:spPr>
            <a:xfrm>
              <a:off x="2062200" y="1654917"/>
              <a:ext cx="180603" cy="2513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103"/>
                <a:gd name="f8" fmla="val 54"/>
                <a:gd name="f9" fmla="val 88"/>
                <a:gd name="f10" fmla="val 48"/>
                <a:gd name="f11" fmla="val 81"/>
                <a:gd name="f12" fmla="val 44"/>
                <a:gd name="f13" fmla="val 75"/>
                <a:gd name="f14" fmla="val 51"/>
                <a:gd name="f15" fmla="val 68"/>
                <a:gd name="f16" fmla="val 57"/>
                <a:gd name="f17" fmla="val 64"/>
                <a:gd name="f18" fmla="val 63"/>
                <a:gd name="f19" fmla="val 69"/>
                <a:gd name="f20" fmla="val 77"/>
                <a:gd name="f21" fmla="val 83"/>
                <a:gd name="f22" fmla="val 92"/>
                <a:gd name="f23" fmla="val 73"/>
                <a:gd name="f24" fmla="val 91"/>
                <a:gd name="f25" fmla="val 71"/>
                <a:gd name="f26" fmla="val 97"/>
                <a:gd name="f27" fmla="val 58"/>
                <a:gd name="f28" fmla="val 50"/>
                <a:gd name="f29" fmla="val 43"/>
                <a:gd name="f30" fmla="val 36"/>
                <a:gd name="f31" fmla="val 16"/>
                <a:gd name="f32" fmla="val 3"/>
                <a:gd name="f33" fmla="val 2"/>
                <a:gd name="f34" fmla="val 7"/>
                <a:gd name="f35" fmla="val 31"/>
                <a:gd name="f36" fmla="val 13"/>
                <a:gd name="f37" fmla="val 21"/>
                <a:gd name="f38" fmla="val 4"/>
                <a:gd name="f39" fmla="val 33"/>
                <a:gd name="f40" fmla="val 40"/>
                <a:gd name="f41" fmla="val 17"/>
                <a:gd name="f42" fmla="val 45"/>
                <a:gd name="f43" fmla="val 29"/>
                <a:gd name="f44" fmla="val 39"/>
                <a:gd name="f45" fmla="val 49"/>
                <a:gd name="f46" fmla="val 32"/>
                <a:gd name="f47" fmla="val 61"/>
                <a:gd name="f48" fmla="val 37"/>
                <a:gd name="f49" fmla="val 85"/>
                <a:gd name="f50" fmla="+- 0 0 -90"/>
                <a:gd name="f51" fmla="*/ f3 1 74"/>
                <a:gd name="f52" fmla="*/ f4 1 103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74"/>
                <a:gd name="f61" fmla="*/ f57 1 103"/>
                <a:gd name="f62" fmla="*/ 54 f58 1"/>
                <a:gd name="f63" fmla="*/ 88 f57 1"/>
                <a:gd name="f64" fmla="*/ 51 f58 1"/>
                <a:gd name="f65" fmla="*/ 68 f57 1"/>
                <a:gd name="f66" fmla="*/ 68 f58 1"/>
                <a:gd name="f67" fmla="*/ 69 f57 1"/>
                <a:gd name="f68" fmla="*/ 63 f58 1"/>
                <a:gd name="f69" fmla="*/ 71 f58 1"/>
                <a:gd name="f70" fmla="*/ 97 f57 1"/>
                <a:gd name="f71" fmla="*/ 58 f58 1"/>
                <a:gd name="f72" fmla="*/ 103 f57 1"/>
                <a:gd name="f73" fmla="*/ 36 f58 1"/>
                <a:gd name="f74" fmla="*/ 2 f58 1"/>
                <a:gd name="f75" fmla="*/ 71 f57 1"/>
                <a:gd name="f76" fmla="*/ 16 f58 1"/>
                <a:gd name="f77" fmla="*/ 13 f57 1"/>
                <a:gd name="f78" fmla="*/ 40 f58 1"/>
                <a:gd name="f79" fmla="*/ 3 f57 1"/>
                <a:gd name="f80" fmla="*/ 45 f58 1"/>
                <a:gd name="f81" fmla="*/ 29 f57 1"/>
                <a:gd name="f82" fmla="*/ 32 f58 1"/>
                <a:gd name="f83" fmla="*/ 61 f57 1"/>
                <a:gd name="f84" fmla="+- f59 0 f1"/>
                <a:gd name="f85" fmla="*/ f62 1 74"/>
                <a:gd name="f86" fmla="*/ f63 1 103"/>
                <a:gd name="f87" fmla="*/ f64 1 74"/>
                <a:gd name="f88" fmla="*/ f65 1 103"/>
                <a:gd name="f89" fmla="*/ f66 1 74"/>
                <a:gd name="f90" fmla="*/ f67 1 103"/>
                <a:gd name="f91" fmla="*/ f68 1 74"/>
                <a:gd name="f92" fmla="*/ f69 1 74"/>
                <a:gd name="f93" fmla="*/ f70 1 103"/>
                <a:gd name="f94" fmla="*/ f71 1 74"/>
                <a:gd name="f95" fmla="*/ f72 1 103"/>
                <a:gd name="f96" fmla="*/ f73 1 74"/>
                <a:gd name="f97" fmla="*/ f74 1 74"/>
                <a:gd name="f98" fmla="*/ f75 1 103"/>
                <a:gd name="f99" fmla="*/ f76 1 74"/>
                <a:gd name="f100" fmla="*/ f77 1 103"/>
                <a:gd name="f101" fmla="*/ f78 1 74"/>
                <a:gd name="f102" fmla="*/ f79 1 103"/>
                <a:gd name="f103" fmla="*/ f80 1 74"/>
                <a:gd name="f104" fmla="*/ f81 1 103"/>
                <a:gd name="f105" fmla="*/ f82 1 74"/>
                <a:gd name="f106" fmla="*/ f83 1 103"/>
                <a:gd name="f107" fmla="*/ 0 1 f60"/>
                <a:gd name="f108" fmla="*/ f54 1 f60"/>
                <a:gd name="f109" fmla="*/ 0 1 f61"/>
                <a:gd name="f110" fmla="*/ f55 1 f61"/>
                <a:gd name="f111" fmla="*/ f85 1 f60"/>
                <a:gd name="f112" fmla="*/ f86 1 f61"/>
                <a:gd name="f113" fmla="*/ f87 1 f60"/>
                <a:gd name="f114" fmla="*/ f88 1 f61"/>
                <a:gd name="f115" fmla="*/ f89 1 f60"/>
                <a:gd name="f116" fmla="*/ f90 1 f61"/>
                <a:gd name="f117" fmla="*/ f91 1 f60"/>
                <a:gd name="f118" fmla="*/ f92 1 f60"/>
                <a:gd name="f119" fmla="*/ f93 1 f61"/>
                <a:gd name="f120" fmla="*/ f94 1 f60"/>
                <a:gd name="f121" fmla="*/ f95 1 f61"/>
                <a:gd name="f122" fmla="*/ f96 1 f60"/>
                <a:gd name="f123" fmla="*/ f97 1 f60"/>
                <a:gd name="f124" fmla="*/ f98 1 f61"/>
                <a:gd name="f125" fmla="*/ f99 1 f60"/>
                <a:gd name="f126" fmla="*/ f100 1 f61"/>
                <a:gd name="f127" fmla="*/ f101 1 f60"/>
                <a:gd name="f128" fmla="*/ f102 1 f61"/>
                <a:gd name="f129" fmla="*/ f103 1 f60"/>
                <a:gd name="f130" fmla="*/ f104 1 f61"/>
                <a:gd name="f131" fmla="*/ f105 1 f60"/>
                <a:gd name="f132" fmla="*/ f106 1 f61"/>
                <a:gd name="f133" fmla="*/ f107 f51 1"/>
                <a:gd name="f134" fmla="*/ f108 f51 1"/>
                <a:gd name="f135" fmla="*/ f110 f52 1"/>
                <a:gd name="f136" fmla="*/ f109 f52 1"/>
                <a:gd name="f137" fmla="*/ f111 f51 1"/>
                <a:gd name="f138" fmla="*/ f112 f52 1"/>
                <a:gd name="f139" fmla="*/ f113 f51 1"/>
                <a:gd name="f140" fmla="*/ f114 f52 1"/>
                <a:gd name="f141" fmla="*/ f115 f51 1"/>
                <a:gd name="f142" fmla="*/ f116 f52 1"/>
                <a:gd name="f143" fmla="*/ f117 f51 1"/>
                <a:gd name="f144" fmla="*/ f118 f51 1"/>
                <a:gd name="f145" fmla="*/ f119 f52 1"/>
                <a:gd name="f146" fmla="*/ f120 f51 1"/>
                <a:gd name="f147" fmla="*/ f121 f52 1"/>
                <a:gd name="f148" fmla="*/ f122 f51 1"/>
                <a:gd name="f149" fmla="*/ f123 f51 1"/>
                <a:gd name="f150" fmla="*/ f124 f52 1"/>
                <a:gd name="f151" fmla="*/ f125 f51 1"/>
                <a:gd name="f152" fmla="*/ f126 f52 1"/>
                <a:gd name="f153" fmla="*/ f127 f51 1"/>
                <a:gd name="f154" fmla="*/ f128 f52 1"/>
                <a:gd name="f155" fmla="*/ f129 f51 1"/>
                <a:gd name="f156" fmla="*/ f130 f52 1"/>
                <a:gd name="f157" fmla="*/ f131 f51 1"/>
                <a:gd name="f158" fmla="*/ f13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38"/>
                </a:cxn>
                <a:cxn ang="f84">
                  <a:pos x="f144" y="f145"/>
                </a:cxn>
                <a:cxn ang="f84">
                  <a:pos x="f146" y="f147"/>
                </a:cxn>
                <a:cxn ang="f84">
                  <a:pos x="f148" y="f147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53" y="f154"/>
                </a:cxn>
                <a:cxn ang="f84">
                  <a:pos x="f155" y="f156"/>
                </a:cxn>
                <a:cxn ang="f84">
                  <a:pos x="f157" y="f158"/>
                </a:cxn>
                <a:cxn ang="f84">
                  <a:pos x="f137" y="f138"/>
                </a:cxn>
              </a:cxnLst>
              <a:rect l="f133" t="f136" r="f134" b="f135"/>
              <a:pathLst>
                <a:path w="74" h="10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8"/>
                    <a:pt x="f15" y="f19"/>
                  </a:cubicBezTo>
                  <a:cubicBezTo>
                    <a:pt x="f6" y="f20"/>
                    <a:pt x="f19" y="f21"/>
                    <a:pt x="f18" y="f9"/>
                  </a:cubicBezTo>
                  <a:cubicBezTo>
                    <a:pt x="f17" y="f22"/>
                    <a:pt x="f23" y="f24"/>
                    <a:pt x="f25" y="f26"/>
                  </a:cubicBezTo>
                  <a:cubicBezTo>
                    <a:pt x="f15" y="f7"/>
                    <a:pt x="f18" y="f7"/>
                    <a:pt x="f27" y="f7"/>
                  </a:cubicBezTo>
                  <a:cubicBezTo>
                    <a:pt x="f28" y="f7"/>
                    <a:pt x="f29" y="f7"/>
                    <a:pt x="f30" y="f7"/>
                  </a:cubicBezTo>
                  <a:cubicBezTo>
                    <a:pt x="f31" y="f7"/>
                    <a:pt x="f32" y="f24"/>
                    <a:pt x="f33" y="f25"/>
                  </a:cubicBezTo>
                  <a:cubicBezTo>
                    <a:pt x="f5" y="f28"/>
                    <a:pt x="f34" y="f35"/>
                    <a:pt x="f31" y="f36"/>
                  </a:cubicBezTo>
                  <a:cubicBezTo>
                    <a:pt x="f37" y="f38"/>
                    <a:pt x="f39" y="f5"/>
                    <a:pt x="f40" y="f32"/>
                  </a:cubicBezTo>
                  <a:cubicBezTo>
                    <a:pt x="f10" y="f34"/>
                    <a:pt x="f28" y="f41"/>
                    <a:pt x="f42" y="f43"/>
                  </a:cubicBezTo>
                  <a:cubicBezTo>
                    <a:pt x="f40" y="f44"/>
                    <a:pt x="f39" y="f45"/>
                    <a:pt x="f46" y="f47"/>
                  </a:cubicBezTo>
                  <a:cubicBezTo>
                    <a:pt x="f35" y="f13"/>
                    <a:pt x="f48" y="f49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6FD16267-62C3-4706-9DB1-50AAA8411814}"/>
                </a:ext>
              </a:extLst>
            </p:cNvPr>
            <p:cNvSpPr/>
            <p:nvPr/>
          </p:nvSpPr>
          <p:spPr>
            <a:xfrm>
              <a:off x="2550325" y="3534174"/>
              <a:ext cx="146432" cy="1903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78"/>
                <a:gd name="f8" fmla="val 45"/>
                <a:gd name="f9" fmla="val 1"/>
                <a:gd name="f10" fmla="val 34"/>
                <a:gd name="f11" fmla="val 5"/>
                <a:gd name="f12" fmla="val 21"/>
                <a:gd name="f13" fmla="val 9"/>
                <a:gd name="f14" fmla="val 8"/>
                <a:gd name="f15" fmla="val 10"/>
                <a:gd name="f16" fmla="val 16"/>
                <a:gd name="f17" fmla="val 3"/>
                <a:gd name="f18" fmla="val 38"/>
                <a:gd name="f19" fmla="val 13"/>
                <a:gd name="f20" fmla="val 52"/>
                <a:gd name="f21" fmla="val 26"/>
                <a:gd name="f22" fmla="val 56"/>
                <a:gd name="f23" fmla="val 46"/>
                <a:gd name="f24" fmla="val 65"/>
                <a:gd name="f25" fmla="val 27"/>
                <a:gd name="f26" fmla="val 75"/>
                <a:gd name="f27" fmla="val 6"/>
                <a:gd name="f28" fmla="val 72"/>
                <a:gd name="f29" fmla="val 66"/>
                <a:gd name="f30" fmla="+- 0 0 -90"/>
                <a:gd name="f31" fmla="*/ f3 1 60"/>
                <a:gd name="f32" fmla="*/ f4 1 78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60"/>
                <a:gd name="f41" fmla="*/ f37 1 78"/>
                <a:gd name="f42" fmla="*/ 0 f38 1"/>
                <a:gd name="f43" fmla="*/ 45 f37 1"/>
                <a:gd name="f44" fmla="*/ 9 f38 1"/>
                <a:gd name="f45" fmla="*/ 8 f37 1"/>
                <a:gd name="f46" fmla="*/ 21 f38 1"/>
                <a:gd name="f47" fmla="*/ 3 f37 1"/>
                <a:gd name="f48" fmla="*/ 56 f38 1"/>
                <a:gd name="f49" fmla="*/ 46 f37 1"/>
                <a:gd name="f50" fmla="*/ 27 f38 1"/>
                <a:gd name="f51" fmla="*/ 75 f37 1"/>
                <a:gd name="f52" fmla="+- f39 0 f1"/>
                <a:gd name="f53" fmla="*/ f42 1 60"/>
                <a:gd name="f54" fmla="*/ f43 1 78"/>
                <a:gd name="f55" fmla="*/ f44 1 60"/>
                <a:gd name="f56" fmla="*/ f45 1 78"/>
                <a:gd name="f57" fmla="*/ f46 1 60"/>
                <a:gd name="f58" fmla="*/ f47 1 78"/>
                <a:gd name="f59" fmla="*/ f48 1 60"/>
                <a:gd name="f60" fmla="*/ f49 1 78"/>
                <a:gd name="f61" fmla="*/ f50 1 60"/>
                <a:gd name="f62" fmla="*/ f51 1 78"/>
                <a:gd name="f63" fmla="*/ 0 1 f40"/>
                <a:gd name="f64" fmla="*/ f34 1 f40"/>
                <a:gd name="f65" fmla="*/ 0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1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60" h="7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9"/>
                    <a:pt x="f16" y="f5"/>
                    <a:pt x="f12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6" y="f24"/>
                    <a:pt x="f8" y="f7"/>
                    <a:pt x="f25" y="f26"/>
                  </a:cubicBezTo>
                  <a:cubicBezTo>
                    <a:pt x="f27" y="f28"/>
                    <a:pt x="f9" y="f29"/>
                    <a:pt x="f5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03196887-4497-43D1-8AAA-31D8BA38240E}"/>
                </a:ext>
              </a:extLst>
            </p:cNvPr>
            <p:cNvSpPr/>
            <p:nvPr/>
          </p:nvSpPr>
          <p:spPr>
            <a:xfrm>
              <a:off x="1671715" y="2018565"/>
              <a:ext cx="124468" cy="258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106"/>
                <a:gd name="f8" fmla="val 49"/>
                <a:gd name="f9" fmla="val 94"/>
                <a:gd name="f10" fmla="val 99"/>
                <a:gd name="f11" fmla="val 50"/>
                <a:gd name="f12" fmla="val 103"/>
                <a:gd name="f13" fmla="val 46"/>
                <a:gd name="f14" fmla="val 105"/>
                <a:gd name="f15" fmla="val 41"/>
                <a:gd name="f16" fmla="val 38"/>
                <a:gd name="f17" fmla="val 104"/>
                <a:gd name="f18" fmla="val 36"/>
                <a:gd name="f19" fmla="val 101"/>
                <a:gd name="f20" fmla="val 22"/>
                <a:gd name="f21" fmla="val 79"/>
                <a:gd name="f22" fmla="val 7"/>
                <a:gd name="f23" fmla="val 58"/>
                <a:gd name="f24" fmla="val 1"/>
                <a:gd name="f25" fmla="val 33"/>
                <a:gd name="f26" fmla="val 30"/>
                <a:gd name="f27" fmla="val 27"/>
                <a:gd name="f28" fmla="val 25"/>
                <a:gd name="f29" fmla="val 15"/>
                <a:gd name="f30" fmla="val 2"/>
                <a:gd name="f31" fmla="val 5"/>
                <a:gd name="f32" fmla="val 14"/>
                <a:gd name="f33" fmla="val 3"/>
                <a:gd name="f34" fmla="val 24"/>
                <a:gd name="f35" fmla="val 31"/>
                <a:gd name="f36" fmla="val 40"/>
                <a:gd name="f37" fmla="val 20"/>
                <a:gd name="f38" fmla="val 42"/>
                <a:gd name="f39" fmla="val 45"/>
                <a:gd name="f40" fmla="val 52"/>
                <a:gd name="f41" fmla="val 47"/>
                <a:gd name="f42" fmla="val 74"/>
                <a:gd name="f43" fmla="+- 0 0 -90"/>
                <a:gd name="f44" fmla="*/ f3 1 51"/>
                <a:gd name="f45" fmla="*/ f4 1 106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51"/>
                <a:gd name="f54" fmla="*/ f50 1 106"/>
                <a:gd name="f55" fmla="*/ 49 f51 1"/>
                <a:gd name="f56" fmla="*/ 94 f50 1"/>
                <a:gd name="f57" fmla="*/ 46 f51 1"/>
                <a:gd name="f58" fmla="*/ 105 f50 1"/>
                <a:gd name="f59" fmla="*/ 36 f51 1"/>
                <a:gd name="f60" fmla="*/ 101 f50 1"/>
                <a:gd name="f61" fmla="*/ 1 f51 1"/>
                <a:gd name="f62" fmla="*/ 33 f50 1"/>
                <a:gd name="f63" fmla="*/ 0 f51 1"/>
                <a:gd name="f64" fmla="*/ 25 f50 1"/>
                <a:gd name="f65" fmla="*/ 14 f51 1"/>
                <a:gd name="f66" fmla="*/ 3 f50 1"/>
                <a:gd name="f67" fmla="*/ 15 f50 1"/>
                <a:gd name="f68" fmla="*/ 42 f51 1"/>
                <a:gd name="f69" fmla="*/ 31 f50 1"/>
                <a:gd name="f70" fmla="+- f52 0 f1"/>
                <a:gd name="f71" fmla="*/ f55 1 51"/>
                <a:gd name="f72" fmla="*/ f56 1 106"/>
                <a:gd name="f73" fmla="*/ f57 1 51"/>
                <a:gd name="f74" fmla="*/ f58 1 106"/>
                <a:gd name="f75" fmla="*/ f59 1 51"/>
                <a:gd name="f76" fmla="*/ f60 1 106"/>
                <a:gd name="f77" fmla="*/ f61 1 51"/>
                <a:gd name="f78" fmla="*/ f62 1 106"/>
                <a:gd name="f79" fmla="*/ f63 1 51"/>
                <a:gd name="f80" fmla="*/ f64 1 106"/>
                <a:gd name="f81" fmla="*/ f65 1 51"/>
                <a:gd name="f82" fmla="*/ f66 1 106"/>
                <a:gd name="f83" fmla="*/ f67 1 106"/>
                <a:gd name="f84" fmla="*/ f68 1 51"/>
                <a:gd name="f85" fmla="*/ f69 1 106"/>
                <a:gd name="f86" fmla="*/ 0 1 f53"/>
                <a:gd name="f87" fmla="*/ f47 1 f53"/>
                <a:gd name="f88" fmla="*/ 0 1 f54"/>
                <a:gd name="f89" fmla="*/ f48 1 f54"/>
                <a:gd name="f90" fmla="*/ f71 1 f53"/>
                <a:gd name="f91" fmla="*/ f72 1 f54"/>
                <a:gd name="f92" fmla="*/ f73 1 f53"/>
                <a:gd name="f93" fmla="*/ f74 1 f54"/>
                <a:gd name="f94" fmla="*/ f75 1 f53"/>
                <a:gd name="f95" fmla="*/ f76 1 f54"/>
                <a:gd name="f96" fmla="*/ f77 1 f53"/>
                <a:gd name="f97" fmla="*/ f78 1 f54"/>
                <a:gd name="f98" fmla="*/ f79 1 f53"/>
                <a:gd name="f99" fmla="*/ f80 1 f54"/>
                <a:gd name="f100" fmla="*/ f81 1 f53"/>
                <a:gd name="f101" fmla="*/ f82 1 f54"/>
                <a:gd name="f102" fmla="*/ f83 1 f54"/>
                <a:gd name="f103" fmla="*/ f84 1 f53"/>
                <a:gd name="f104" fmla="*/ f85 1 f54"/>
                <a:gd name="f105" fmla="*/ f86 f44 1"/>
                <a:gd name="f106" fmla="*/ f87 f44 1"/>
                <a:gd name="f107" fmla="*/ f89 f45 1"/>
                <a:gd name="f108" fmla="*/ f88 f45 1"/>
                <a:gd name="f109" fmla="*/ f90 f44 1"/>
                <a:gd name="f110" fmla="*/ f91 f45 1"/>
                <a:gd name="f111" fmla="*/ f92 f44 1"/>
                <a:gd name="f112" fmla="*/ f93 f45 1"/>
                <a:gd name="f113" fmla="*/ f94 f44 1"/>
                <a:gd name="f114" fmla="*/ f95 f45 1"/>
                <a:gd name="f115" fmla="*/ f96 f44 1"/>
                <a:gd name="f116" fmla="*/ f97 f45 1"/>
                <a:gd name="f117" fmla="*/ f98 f44 1"/>
                <a:gd name="f118" fmla="*/ f99 f45 1"/>
                <a:gd name="f119" fmla="*/ f100 f44 1"/>
                <a:gd name="f120" fmla="*/ f101 f45 1"/>
                <a:gd name="f121" fmla="*/ f102 f45 1"/>
                <a:gd name="f122" fmla="*/ f103 f44 1"/>
                <a:gd name="f123" fmla="*/ f104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09" y="f110"/>
                </a:cxn>
                <a:cxn ang="f70">
                  <a:pos x="f111" y="f112"/>
                </a:cxn>
                <a:cxn ang="f70">
                  <a:pos x="f113" y="f114"/>
                </a:cxn>
                <a:cxn ang="f70">
                  <a:pos x="f115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13" y="f121"/>
                </a:cxn>
                <a:cxn ang="f70">
                  <a:pos x="f122" y="f123"/>
                </a:cxn>
                <a:cxn ang="f70">
                  <a:pos x="f109" y="f110"/>
                </a:cxn>
              </a:cxnLst>
              <a:rect l="f105" t="f108" r="f106" b="f107"/>
              <a:pathLst>
                <a:path w="51" h="106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5" y="f26"/>
                    <a:pt x="f5" y="f27"/>
                    <a:pt x="f5" y="f28"/>
                  </a:cubicBezTo>
                  <a:cubicBezTo>
                    <a:pt x="f24" y="f29"/>
                    <a:pt x="f30" y="f31"/>
                    <a:pt x="f32" y="f33"/>
                  </a:cubicBezTo>
                  <a:cubicBezTo>
                    <a:pt x="f34" y="f5"/>
                    <a:pt x="f35" y="f22"/>
                    <a:pt x="f18" y="f29"/>
                  </a:cubicBezTo>
                  <a:cubicBezTo>
                    <a:pt x="f36" y="f37"/>
                    <a:pt x="f15" y="f28"/>
                    <a:pt x="f38" y="f35"/>
                  </a:cubicBezTo>
                  <a:cubicBezTo>
                    <a:pt x="f39" y="f40"/>
                    <a:pt x="f41" y="f42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94F4B894-A775-482D-8E19-563DF0A0E891}"/>
                </a:ext>
              </a:extLst>
            </p:cNvPr>
            <p:cNvSpPr/>
            <p:nvPr/>
          </p:nvSpPr>
          <p:spPr>
            <a:xfrm>
              <a:off x="1561886" y="2226015"/>
              <a:ext cx="234296" cy="141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"/>
                <a:gd name="f7" fmla="val 58"/>
                <a:gd name="f8" fmla="val 26"/>
                <a:gd name="f9" fmla="val 29"/>
                <a:gd name="f10" fmla="val 1"/>
                <a:gd name="f11" fmla="val 33"/>
                <a:gd name="f12" fmla="val 36"/>
                <a:gd name="f13" fmla="val 3"/>
                <a:gd name="f14" fmla="val 13"/>
                <a:gd name="f15" fmla="val 77"/>
                <a:gd name="f16" fmla="val 27"/>
                <a:gd name="f17" fmla="val 92"/>
                <a:gd name="f18" fmla="val 46"/>
                <a:gd name="f19" fmla="val 95"/>
                <a:gd name="f20" fmla="val 49"/>
                <a:gd name="f21" fmla="val 52"/>
                <a:gd name="f22" fmla="val 94"/>
                <a:gd name="f23" fmla="val 55"/>
                <a:gd name="f24" fmla="val 88"/>
                <a:gd name="f25" fmla="val 86"/>
                <a:gd name="f26" fmla="val 56"/>
                <a:gd name="f27" fmla="val 69"/>
                <a:gd name="f28" fmla="val 47"/>
                <a:gd name="f29" fmla="val 51"/>
                <a:gd name="f30" fmla="val 34"/>
                <a:gd name="f31" fmla="val 45"/>
                <a:gd name="f32" fmla="val 43"/>
                <a:gd name="f33" fmla="val 20"/>
                <a:gd name="f34" fmla="val 41"/>
                <a:gd name="f35" fmla="val 14"/>
                <a:gd name="f36" fmla="val 37"/>
                <a:gd name="f37" fmla="val 6"/>
                <a:gd name="f38" fmla="val 32"/>
                <a:gd name="f39" fmla="val 15"/>
                <a:gd name="f40" fmla="val 4"/>
                <a:gd name="f41" fmla="+- 0 0 -90"/>
                <a:gd name="f42" fmla="*/ f3 1 96"/>
                <a:gd name="f43" fmla="*/ f4 1 58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96"/>
                <a:gd name="f52" fmla="*/ f48 1 58"/>
                <a:gd name="f53" fmla="*/ 26 f49 1"/>
                <a:gd name="f54" fmla="*/ 0 f48 1"/>
                <a:gd name="f55" fmla="*/ 36 f49 1"/>
                <a:gd name="f56" fmla="*/ 3 f48 1"/>
                <a:gd name="f57" fmla="*/ 92 f49 1"/>
                <a:gd name="f58" fmla="*/ 46 f48 1"/>
                <a:gd name="f59" fmla="*/ 94 f49 1"/>
                <a:gd name="f60" fmla="*/ 55 f48 1"/>
                <a:gd name="f61" fmla="*/ 86 f49 1"/>
                <a:gd name="f62" fmla="*/ 56 f48 1"/>
                <a:gd name="f63" fmla="*/ 34 f49 1"/>
                <a:gd name="f64" fmla="*/ 45 f48 1"/>
                <a:gd name="f65" fmla="*/ 14 f49 1"/>
                <a:gd name="f66" fmla="*/ 37 f48 1"/>
                <a:gd name="f67" fmla="*/ 3 f49 1"/>
                <a:gd name="f68" fmla="*/ 15 f48 1"/>
                <a:gd name="f69" fmla="+- f50 0 f1"/>
                <a:gd name="f70" fmla="*/ f53 1 96"/>
                <a:gd name="f71" fmla="*/ f54 1 58"/>
                <a:gd name="f72" fmla="*/ f55 1 96"/>
                <a:gd name="f73" fmla="*/ f56 1 58"/>
                <a:gd name="f74" fmla="*/ f57 1 96"/>
                <a:gd name="f75" fmla="*/ f58 1 58"/>
                <a:gd name="f76" fmla="*/ f59 1 96"/>
                <a:gd name="f77" fmla="*/ f60 1 58"/>
                <a:gd name="f78" fmla="*/ f61 1 96"/>
                <a:gd name="f79" fmla="*/ f62 1 58"/>
                <a:gd name="f80" fmla="*/ f63 1 96"/>
                <a:gd name="f81" fmla="*/ f64 1 58"/>
                <a:gd name="f82" fmla="*/ f65 1 96"/>
                <a:gd name="f83" fmla="*/ f66 1 58"/>
                <a:gd name="f84" fmla="*/ f67 1 96"/>
                <a:gd name="f85" fmla="*/ f68 1 58"/>
                <a:gd name="f86" fmla="*/ 0 1 f51"/>
                <a:gd name="f87" fmla="*/ f45 1 f51"/>
                <a:gd name="f88" fmla="*/ 0 1 f52"/>
                <a:gd name="f89" fmla="*/ f46 1 f52"/>
                <a:gd name="f90" fmla="*/ f70 1 f51"/>
                <a:gd name="f91" fmla="*/ f71 1 f52"/>
                <a:gd name="f92" fmla="*/ f72 1 f51"/>
                <a:gd name="f93" fmla="*/ f73 1 f52"/>
                <a:gd name="f94" fmla="*/ f74 1 f51"/>
                <a:gd name="f95" fmla="*/ f75 1 f52"/>
                <a:gd name="f96" fmla="*/ f76 1 f51"/>
                <a:gd name="f97" fmla="*/ f77 1 f52"/>
                <a:gd name="f98" fmla="*/ f78 1 f51"/>
                <a:gd name="f99" fmla="*/ f79 1 f52"/>
                <a:gd name="f100" fmla="*/ f80 1 f51"/>
                <a:gd name="f101" fmla="*/ f81 1 f52"/>
                <a:gd name="f102" fmla="*/ f82 1 f51"/>
                <a:gd name="f103" fmla="*/ f83 1 f52"/>
                <a:gd name="f104" fmla="*/ f84 1 f51"/>
                <a:gd name="f105" fmla="*/ f85 1 f52"/>
                <a:gd name="f106" fmla="*/ f86 f42 1"/>
                <a:gd name="f107" fmla="*/ f87 f42 1"/>
                <a:gd name="f108" fmla="*/ f89 f43 1"/>
                <a:gd name="f109" fmla="*/ f88 f43 1"/>
                <a:gd name="f110" fmla="*/ f90 f42 1"/>
                <a:gd name="f111" fmla="*/ f91 f43 1"/>
                <a:gd name="f112" fmla="*/ f92 f42 1"/>
                <a:gd name="f113" fmla="*/ f93 f43 1"/>
                <a:gd name="f114" fmla="*/ f94 f42 1"/>
                <a:gd name="f115" fmla="*/ f95 f43 1"/>
                <a:gd name="f116" fmla="*/ f96 f42 1"/>
                <a:gd name="f117" fmla="*/ f97 f43 1"/>
                <a:gd name="f118" fmla="*/ f98 f42 1"/>
                <a:gd name="f119" fmla="*/ f99 f43 1"/>
                <a:gd name="f120" fmla="*/ f100 f42 1"/>
                <a:gd name="f121" fmla="*/ f101 f43 1"/>
                <a:gd name="f122" fmla="*/ f102 f42 1"/>
                <a:gd name="f123" fmla="*/ f103 f43 1"/>
                <a:gd name="f124" fmla="*/ f104 f42 1"/>
                <a:gd name="f125" fmla="*/ f105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23"/>
                </a:cxn>
                <a:cxn ang="f69">
                  <a:pos x="f124" y="f125"/>
                </a:cxn>
                <a:cxn ang="f69">
                  <a:pos x="f110" y="f111"/>
                </a:cxn>
              </a:cxnLst>
              <a:rect l="f106" t="f109" r="f107" b="f108"/>
              <a:pathLst>
                <a:path w="96" h="58">
                  <a:moveTo>
                    <a:pt x="f8" y="f5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7" y="f14"/>
                    <a:pt x="f15" y="f16"/>
                    <a:pt x="f17" y="f18"/>
                  </a:cubicBezTo>
                  <a:cubicBezTo>
                    <a:pt x="f19" y="f20"/>
                    <a:pt x="f6" y="f21"/>
                    <a:pt x="f22" y="f23"/>
                  </a:cubicBezTo>
                  <a:cubicBezTo>
                    <a:pt x="f17" y="f7"/>
                    <a:pt x="f24" y="f7"/>
                    <a:pt x="f25" y="f26"/>
                  </a:cubicBezTo>
                  <a:cubicBezTo>
                    <a:pt x="f27" y="f28"/>
                    <a:pt x="f29" y="f20"/>
                    <a:pt x="f30" y="f31"/>
                  </a:cubicBezTo>
                  <a:cubicBezTo>
                    <a:pt x="f16" y="f32"/>
                    <a:pt x="f33" y="f34"/>
                    <a:pt x="f35" y="f36"/>
                  </a:cubicBezTo>
                  <a:cubicBezTo>
                    <a:pt x="f37" y="f38"/>
                    <a:pt x="f5" y="f8"/>
                    <a:pt x="f13" y="f39"/>
                  </a:cubicBezTo>
                  <a:cubicBezTo>
                    <a:pt x="f37" y="f40"/>
                    <a:pt x="f39" y="f10"/>
                    <a:pt x="f8" y="f5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142544A9-1F35-46FB-AD1E-1E66352A182A}"/>
                </a:ext>
              </a:extLst>
            </p:cNvPr>
            <p:cNvSpPr/>
            <p:nvPr/>
          </p:nvSpPr>
          <p:spPr>
            <a:xfrm>
              <a:off x="2726045" y="3543930"/>
              <a:ext cx="141558" cy="1537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63"/>
                <a:gd name="f8" fmla="val 1"/>
                <a:gd name="f9" fmla="val 32"/>
                <a:gd name="f10" fmla="val 31"/>
                <a:gd name="f11" fmla="val 30"/>
                <a:gd name="f12" fmla="val 4"/>
                <a:gd name="f13" fmla="val 13"/>
                <a:gd name="f14" fmla="val 23"/>
                <a:gd name="f15" fmla="val 38"/>
                <a:gd name="f16" fmla="val 27"/>
                <a:gd name="f17" fmla="val 56"/>
                <a:gd name="f18" fmla="val 41"/>
                <a:gd name="f19" fmla="val 55"/>
                <a:gd name="f20" fmla="val 51"/>
                <a:gd name="f21" fmla="val 47"/>
                <a:gd name="f22" fmla="val 36"/>
                <a:gd name="f23" fmla="val 59"/>
                <a:gd name="f24" fmla="val 34"/>
                <a:gd name="f25" fmla="val 12"/>
                <a:gd name="f26" fmla="val 52"/>
                <a:gd name="f27" fmla="+- 0 0 -90"/>
                <a:gd name="f28" fmla="*/ f3 1 58"/>
                <a:gd name="f29" fmla="*/ f4 1 63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58"/>
                <a:gd name="f38" fmla="*/ f34 1 63"/>
                <a:gd name="f39" fmla="*/ 1 f35 1"/>
                <a:gd name="f40" fmla="*/ 32 f34 1"/>
                <a:gd name="f41" fmla="*/ 30 f34 1"/>
                <a:gd name="f42" fmla="*/ 23 f35 1"/>
                <a:gd name="f43" fmla="*/ 1 f34 1"/>
                <a:gd name="f44" fmla="*/ 56 f35 1"/>
                <a:gd name="f45" fmla="*/ 41 f34 1"/>
                <a:gd name="f46" fmla="*/ 36 f35 1"/>
                <a:gd name="f47" fmla="*/ 59 f34 1"/>
                <a:gd name="f48" fmla="*/ 31 f35 1"/>
                <a:gd name="f49" fmla="+- f36 0 f1"/>
                <a:gd name="f50" fmla="*/ f39 1 58"/>
                <a:gd name="f51" fmla="*/ f40 1 63"/>
                <a:gd name="f52" fmla="*/ f41 1 63"/>
                <a:gd name="f53" fmla="*/ f42 1 58"/>
                <a:gd name="f54" fmla="*/ f43 1 63"/>
                <a:gd name="f55" fmla="*/ f44 1 58"/>
                <a:gd name="f56" fmla="*/ f45 1 63"/>
                <a:gd name="f57" fmla="*/ f46 1 58"/>
                <a:gd name="f58" fmla="*/ f47 1 63"/>
                <a:gd name="f59" fmla="*/ f48 1 58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8"/>
                <a:gd name="f67" fmla="*/ f53 1 f37"/>
                <a:gd name="f68" fmla="*/ f54 1 f38"/>
                <a:gd name="f69" fmla="*/ f55 1 f37"/>
                <a:gd name="f70" fmla="*/ f56 1 f38"/>
                <a:gd name="f71" fmla="*/ f57 1 f37"/>
                <a:gd name="f72" fmla="*/ f58 1 f38"/>
                <a:gd name="f73" fmla="*/ f59 1 f37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9 1"/>
                <a:gd name="f81" fmla="*/ f67 f28 1"/>
                <a:gd name="f82" fmla="*/ f68 f29 1"/>
                <a:gd name="f83" fmla="*/ f69 f28 1"/>
                <a:gd name="f84" fmla="*/ f70 f29 1"/>
                <a:gd name="f85" fmla="*/ f71 f28 1"/>
                <a:gd name="f86" fmla="*/ f72 f29 1"/>
                <a:gd name="f87" fmla="*/ f7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78" y="f80"/>
                </a:cxn>
                <a:cxn ang="f49">
                  <a:pos x="f81" y="f82"/>
                </a:cxn>
                <a:cxn ang="f49">
                  <a:pos x="f83" y="f84"/>
                </a:cxn>
                <a:cxn ang="f49">
                  <a:pos x="f85" y="f86"/>
                </a:cxn>
                <a:cxn ang="f49">
                  <a:pos x="f87" y="f86"/>
                </a:cxn>
                <a:cxn ang="f49">
                  <a:pos x="f78" y="f79"/>
                </a:cxn>
              </a:cxnLst>
              <a:rect l="f74" t="f77" r="f75" b="f76"/>
              <a:pathLst>
                <a:path w="58" h="63">
                  <a:moveTo>
                    <a:pt x="f8" y="f9"/>
                  </a:moveTo>
                  <a:cubicBezTo>
                    <a:pt x="f8" y="f10"/>
                    <a:pt x="f8" y="f10"/>
                    <a:pt x="f8" y="f11"/>
                  </a:cubicBezTo>
                  <a:cubicBezTo>
                    <a:pt x="f12" y="f13"/>
                    <a:pt x="f13" y="f5"/>
                    <a:pt x="f14" y="f8"/>
                  </a:cubicBezTo>
                  <a:cubicBezTo>
                    <a:pt x="f15" y="f12"/>
                    <a:pt x="f6" y="f16"/>
                    <a:pt x="f17" y="f18"/>
                  </a:cubicBezTo>
                  <a:cubicBezTo>
                    <a:pt x="f19" y="f20"/>
                    <a:pt x="f21" y="f6"/>
                    <a:pt x="f22" y="f23"/>
                  </a:cubicBezTo>
                  <a:cubicBezTo>
                    <a:pt x="f24" y="f23"/>
                    <a:pt x="f9" y="f6"/>
                    <a:pt x="f10" y="f23"/>
                  </a:cubicBezTo>
                  <a:cubicBezTo>
                    <a:pt x="f25" y="f7"/>
                    <a:pt x="f5" y="f26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83C7AC46-C4AA-49B5-9123-76C466D4B3DE}"/>
                </a:ext>
              </a:extLst>
            </p:cNvPr>
            <p:cNvSpPr/>
            <p:nvPr/>
          </p:nvSpPr>
          <p:spPr>
            <a:xfrm>
              <a:off x="1805939" y="2116186"/>
              <a:ext cx="131792" cy="234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96"/>
                <a:gd name="f8" fmla="val 13"/>
                <a:gd name="f9" fmla="val 14"/>
                <a:gd name="f10" fmla="val 88"/>
                <a:gd name="f11" fmla="val 11"/>
                <a:gd name="f12" fmla="val 82"/>
                <a:gd name="f13" fmla="val 8"/>
                <a:gd name="f14" fmla="val 76"/>
                <a:gd name="f15" fmla="val 59"/>
                <a:gd name="f16" fmla="val 10"/>
                <a:gd name="f17" fmla="val 21"/>
                <a:gd name="f18" fmla="val 24"/>
                <a:gd name="f19" fmla="val 31"/>
                <a:gd name="f20" fmla="val 5"/>
                <a:gd name="f21" fmla="val 38"/>
                <a:gd name="f22" fmla="val 45"/>
                <a:gd name="f23" fmla="val 6"/>
                <a:gd name="f24" fmla="val 51"/>
                <a:gd name="f25" fmla="val 19"/>
                <a:gd name="f26" fmla="val 48"/>
                <a:gd name="f27" fmla="val 26"/>
                <a:gd name="f28" fmla="val 39"/>
                <a:gd name="f29" fmla="val 28"/>
                <a:gd name="f30" fmla="val 70"/>
                <a:gd name="f31" fmla="val 18"/>
                <a:gd name="f32" fmla="val 91"/>
                <a:gd name="f33" fmla="val 17"/>
                <a:gd name="f34" fmla="val 93"/>
                <a:gd name="f35" fmla="+- 0 0 -90"/>
                <a:gd name="f36" fmla="*/ f3 1 54"/>
                <a:gd name="f37" fmla="*/ f4 1 96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54"/>
                <a:gd name="f46" fmla="*/ f42 1 96"/>
                <a:gd name="f47" fmla="*/ 13 f43 1"/>
                <a:gd name="f48" fmla="*/ 96 f42 1"/>
                <a:gd name="f49" fmla="*/ 8 f43 1"/>
                <a:gd name="f50" fmla="*/ 76 f42 1"/>
                <a:gd name="f51" fmla="*/ 24 f43 1"/>
                <a:gd name="f52" fmla="*/ 10 f42 1"/>
                <a:gd name="f53" fmla="*/ 45 f43 1"/>
                <a:gd name="f54" fmla="*/ 6 f42 1"/>
                <a:gd name="f55" fmla="*/ 48 f43 1"/>
                <a:gd name="f56" fmla="*/ 26 f42 1"/>
                <a:gd name="f57" fmla="*/ 18 f43 1"/>
                <a:gd name="f58" fmla="*/ 91 f42 1"/>
                <a:gd name="f59" fmla="+- f44 0 f1"/>
                <a:gd name="f60" fmla="*/ f47 1 54"/>
                <a:gd name="f61" fmla="*/ f48 1 96"/>
                <a:gd name="f62" fmla="*/ f49 1 54"/>
                <a:gd name="f63" fmla="*/ f50 1 96"/>
                <a:gd name="f64" fmla="*/ f51 1 54"/>
                <a:gd name="f65" fmla="*/ f52 1 96"/>
                <a:gd name="f66" fmla="*/ f53 1 54"/>
                <a:gd name="f67" fmla="*/ f54 1 96"/>
                <a:gd name="f68" fmla="*/ f55 1 54"/>
                <a:gd name="f69" fmla="*/ f56 1 96"/>
                <a:gd name="f70" fmla="*/ f57 1 54"/>
                <a:gd name="f71" fmla="*/ f58 1 96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54" h="96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6" y="f17"/>
                    <a:pt x="f18" y="f16"/>
                  </a:cubicBezTo>
                  <a:cubicBezTo>
                    <a:pt x="f19" y="f20"/>
                    <a:pt x="f21" y="f5"/>
                    <a:pt x="f22" y="f23"/>
                  </a:cubicBezTo>
                  <a:cubicBezTo>
                    <a:pt x="f6" y="f11"/>
                    <a:pt x="f24" y="f25"/>
                    <a:pt x="f26" y="f27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3" y="f7"/>
                    <a:pt x="f8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AEC70C7D-C8C5-468A-8548-7292BDA76730}"/>
                </a:ext>
              </a:extLst>
            </p:cNvPr>
            <p:cNvSpPr/>
            <p:nvPr/>
          </p:nvSpPr>
          <p:spPr>
            <a:xfrm>
              <a:off x="2433172" y="2228456"/>
              <a:ext cx="126909" cy="129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53"/>
                <a:gd name="f8" fmla="val 26"/>
                <a:gd name="f9" fmla="val 41"/>
                <a:gd name="f10" fmla="val 27"/>
                <a:gd name="f11" fmla="val 12"/>
                <a:gd name="f12" fmla="val 40"/>
                <a:gd name="f13" fmla="val 1"/>
                <a:gd name="f14" fmla="val 11"/>
                <a:gd name="f15" fmla="+- 0 0 -90"/>
                <a:gd name="f16" fmla="*/ f3 1 52"/>
                <a:gd name="f17" fmla="*/ f4 1 5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2"/>
                <a:gd name="f26" fmla="*/ f22 1 53"/>
                <a:gd name="f27" fmla="*/ 52 f23 1"/>
                <a:gd name="f28" fmla="*/ 26 f22 1"/>
                <a:gd name="f29" fmla="*/ 27 f23 1"/>
                <a:gd name="f30" fmla="*/ 53 f22 1"/>
                <a:gd name="f31" fmla="*/ 1 f23 1"/>
                <a:gd name="f32" fmla="*/ 26 f23 1"/>
                <a:gd name="f33" fmla="*/ 0 f22 1"/>
                <a:gd name="f34" fmla="+- f24 0 f1"/>
                <a:gd name="f35" fmla="*/ f27 1 52"/>
                <a:gd name="f36" fmla="*/ f28 1 53"/>
                <a:gd name="f37" fmla="*/ f29 1 52"/>
                <a:gd name="f38" fmla="*/ f30 1 53"/>
                <a:gd name="f39" fmla="*/ f31 1 52"/>
                <a:gd name="f40" fmla="*/ f32 1 52"/>
                <a:gd name="f41" fmla="*/ f33 1 53"/>
                <a:gd name="f42" fmla="*/ 0 1 f25"/>
                <a:gd name="f43" fmla="*/ f19 1 f25"/>
                <a:gd name="f44" fmla="*/ 0 1 f26"/>
                <a:gd name="f45" fmla="*/ f20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1 f25"/>
                <a:gd name="f52" fmla="*/ f41 1 f26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7 1"/>
                <a:gd name="f61" fmla="*/ f50 f16 1"/>
                <a:gd name="f62" fmla="*/ f51 f16 1"/>
                <a:gd name="f63" fmla="*/ f5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61" y="f58"/>
                </a:cxn>
                <a:cxn ang="f34">
                  <a:pos x="f62" y="f63"/>
                </a:cxn>
                <a:cxn ang="f34">
                  <a:pos x="f57" y="f58"/>
                </a:cxn>
              </a:cxnLst>
              <a:rect l="f53" t="f56" r="f54" b="f55"/>
              <a:pathLst>
                <a:path w="52" h="53">
                  <a:moveTo>
                    <a:pt x="f6" y="f8"/>
                  </a:moveTo>
                  <a:cubicBezTo>
                    <a:pt x="f6" y="f9"/>
                    <a:pt x="f9" y="f7"/>
                    <a:pt x="f10" y="f7"/>
                  </a:cubicBezTo>
                  <a:cubicBezTo>
                    <a:pt x="f11" y="f7"/>
                    <a:pt x="f5" y="f12"/>
                    <a:pt x="f13" y="f8"/>
                  </a:cubicBezTo>
                  <a:cubicBezTo>
                    <a:pt x="f13" y="f11"/>
                    <a:pt x="f11" y="f5"/>
                    <a:pt x="f8" y="f5"/>
                  </a:cubicBezTo>
                  <a:cubicBezTo>
                    <a:pt x="f9" y="f5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F39FF2BA-4CA9-46C2-8B27-B0CC126161BF}"/>
                </a:ext>
              </a:extLst>
            </p:cNvPr>
            <p:cNvSpPr/>
            <p:nvPr/>
          </p:nvSpPr>
          <p:spPr>
            <a:xfrm>
              <a:off x="3140945" y="1503593"/>
              <a:ext cx="107387" cy="2391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98"/>
                <a:gd name="f8" fmla="val 16"/>
                <a:gd name="f9" fmla="val 42"/>
                <a:gd name="f10" fmla="val 19"/>
                <a:gd name="f11" fmla="val 40"/>
                <a:gd name="f12" fmla="val 23"/>
                <a:gd name="f13" fmla="val 38"/>
                <a:gd name="f14" fmla="val 28"/>
                <a:gd name="f15" fmla="val 27"/>
                <a:gd name="f16" fmla="val 48"/>
                <a:gd name="f17" fmla="val 17"/>
                <a:gd name="f18" fmla="val 67"/>
                <a:gd name="f19" fmla="val 90"/>
                <a:gd name="f20" fmla="val 93"/>
                <a:gd name="f21" fmla="val 13"/>
                <a:gd name="f22" fmla="val 8"/>
                <a:gd name="f23" fmla="val 94"/>
                <a:gd name="f24" fmla="val 7"/>
                <a:gd name="f25" fmla="val 5"/>
                <a:gd name="f26" fmla="val 78"/>
                <a:gd name="f27" fmla="val 3"/>
                <a:gd name="f28" fmla="val 66"/>
                <a:gd name="f29" fmla="val 2"/>
                <a:gd name="f30" fmla="val 54"/>
                <a:gd name="f31" fmla="val 34"/>
                <a:gd name="f32" fmla="val 24"/>
                <a:gd name="f33" fmla="val 33"/>
                <a:gd name="f34" fmla="val 6"/>
                <a:gd name="f35" fmla="val 10"/>
                <a:gd name="f36" fmla="+- 0 0 -90"/>
                <a:gd name="f37" fmla="*/ f3 1 44"/>
                <a:gd name="f38" fmla="*/ f4 1 98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44"/>
                <a:gd name="f47" fmla="*/ f43 1 98"/>
                <a:gd name="f48" fmla="*/ 44 f44 1"/>
                <a:gd name="f49" fmla="*/ 16 f43 1"/>
                <a:gd name="f50" fmla="*/ 38 f44 1"/>
                <a:gd name="f51" fmla="*/ 28 f43 1"/>
                <a:gd name="f52" fmla="*/ 16 f44 1"/>
                <a:gd name="f53" fmla="*/ 90 f43 1"/>
                <a:gd name="f54" fmla="*/ 13 f44 1"/>
                <a:gd name="f55" fmla="*/ 98 f43 1"/>
                <a:gd name="f56" fmla="*/ 7 f44 1"/>
                <a:gd name="f57" fmla="*/ 2 f44 1"/>
                <a:gd name="f58" fmla="*/ 54 f43 1"/>
                <a:gd name="f59" fmla="*/ 24 f44 1"/>
                <a:gd name="f60" fmla="*/ 5 f43 1"/>
                <a:gd name="f61" fmla="*/ 3 f43 1"/>
                <a:gd name="f62" fmla="+- f45 0 f1"/>
                <a:gd name="f63" fmla="*/ f48 1 44"/>
                <a:gd name="f64" fmla="*/ f49 1 98"/>
                <a:gd name="f65" fmla="*/ f50 1 44"/>
                <a:gd name="f66" fmla="*/ f51 1 98"/>
                <a:gd name="f67" fmla="*/ f52 1 44"/>
                <a:gd name="f68" fmla="*/ f53 1 98"/>
                <a:gd name="f69" fmla="*/ f54 1 44"/>
                <a:gd name="f70" fmla="*/ f55 1 98"/>
                <a:gd name="f71" fmla="*/ f56 1 44"/>
                <a:gd name="f72" fmla="*/ f57 1 44"/>
                <a:gd name="f73" fmla="*/ f58 1 98"/>
                <a:gd name="f74" fmla="*/ f59 1 44"/>
                <a:gd name="f75" fmla="*/ f60 1 98"/>
                <a:gd name="f76" fmla="*/ f61 1 98"/>
                <a:gd name="f77" fmla="*/ 0 1 f46"/>
                <a:gd name="f78" fmla="*/ f40 1 f46"/>
                <a:gd name="f79" fmla="*/ 0 1 f47"/>
                <a:gd name="f80" fmla="*/ f41 1 f47"/>
                <a:gd name="f81" fmla="*/ f63 1 f46"/>
                <a:gd name="f82" fmla="*/ f64 1 f47"/>
                <a:gd name="f83" fmla="*/ f65 1 f46"/>
                <a:gd name="f84" fmla="*/ f66 1 f47"/>
                <a:gd name="f85" fmla="*/ f67 1 f46"/>
                <a:gd name="f86" fmla="*/ f68 1 f47"/>
                <a:gd name="f87" fmla="*/ f69 1 f46"/>
                <a:gd name="f88" fmla="*/ f70 1 f47"/>
                <a:gd name="f89" fmla="*/ f71 1 f46"/>
                <a:gd name="f90" fmla="*/ f72 1 f46"/>
                <a:gd name="f91" fmla="*/ f73 1 f47"/>
                <a:gd name="f92" fmla="*/ f74 1 f46"/>
                <a:gd name="f93" fmla="*/ f75 1 f47"/>
                <a:gd name="f94" fmla="*/ f76 1 f47"/>
                <a:gd name="f95" fmla="*/ f77 f37 1"/>
                <a:gd name="f96" fmla="*/ f78 f37 1"/>
                <a:gd name="f97" fmla="*/ f80 f38 1"/>
                <a:gd name="f98" fmla="*/ f79 f38 1"/>
                <a:gd name="f99" fmla="*/ f81 f37 1"/>
                <a:gd name="f100" fmla="*/ f82 f38 1"/>
                <a:gd name="f101" fmla="*/ f83 f37 1"/>
                <a:gd name="f102" fmla="*/ f84 f38 1"/>
                <a:gd name="f103" fmla="*/ f85 f37 1"/>
                <a:gd name="f104" fmla="*/ f86 f38 1"/>
                <a:gd name="f105" fmla="*/ f87 f37 1"/>
                <a:gd name="f106" fmla="*/ f88 f38 1"/>
                <a:gd name="f107" fmla="*/ f89 f37 1"/>
                <a:gd name="f108" fmla="*/ f90 f37 1"/>
                <a:gd name="f109" fmla="*/ f91 f38 1"/>
                <a:gd name="f110" fmla="*/ f92 f37 1"/>
                <a:gd name="f111" fmla="*/ f93 f38 1"/>
                <a:gd name="f112" fmla="*/ f94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107" y="f104"/>
                </a:cxn>
                <a:cxn ang="f62">
                  <a:pos x="f108" y="f109"/>
                </a:cxn>
                <a:cxn ang="f62">
                  <a:pos x="f110" y="f111"/>
                </a:cxn>
                <a:cxn ang="f62">
                  <a:pos x="f101" y="f112"/>
                </a:cxn>
                <a:cxn ang="f62">
                  <a:pos x="f99" y="f100"/>
                </a:cxn>
              </a:cxnLst>
              <a:rect l="f95" t="f98" r="f96" b="f97"/>
              <a:pathLst>
                <a:path w="44" h="98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8" y="f19"/>
                  </a:cubicBezTo>
                  <a:cubicBezTo>
                    <a:pt x="f8" y="f20"/>
                    <a:pt x="f8" y="f7"/>
                    <a:pt x="f21" y="f7"/>
                  </a:cubicBezTo>
                  <a:cubicBezTo>
                    <a:pt x="f22" y="f7"/>
                    <a:pt x="f22" y="f23"/>
                    <a:pt x="f24" y="f19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5" y="f31"/>
                    <a:pt x="f22" y="f17"/>
                    <a:pt x="f32" y="f25"/>
                  </a:cubicBezTo>
                  <a:cubicBezTo>
                    <a:pt x="f14" y="f29"/>
                    <a:pt x="f33" y="f5"/>
                    <a:pt x="f13" y="f27"/>
                  </a:cubicBezTo>
                  <a:cubicBezTo>
                    <a:pt x="f9" y="f34"/>
                    <a:pt x="f6" y="f35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E160F58B-46DB-44CC-905B-C25CA501DE6C}"/>
                </a:ext>
              </a:extLst>
            </p:cNvPr>
            <p:cNvSpPr/>
            <p:nvPr/>
          </p:nvSpPr>
          <p:spPr>
            <a:xfrm>
              <a:off x="3231251" y="2033204"/>
              <a:ext cx="114711" cy="1269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52"/>
                <a:gd name="f8" fmla="val 26"/>
                <a:gd name="f9" fmla="val 41"/>
                <a:gd name="f10" fmla="val 36"/>
                <a:gd name="f11" fmla="val 23"/>
                <a:gd name="f12" fmla="val 11"/>
                <a:gd name="f13" fmla="val 39"/>
                <a:gd name="f14" fmla="val 12"/>
                <a:gd name="f15" fmla="val 25"/>
                <a:gd name="f16" fmla="val 38"/>
                <a:gd name="f17" fmla="+- 0 0 -90"/>
                <a:gd name="f18" fmla="*/ f3 1 47"/>
                <a:gd name="f19" fmla="*/ f4 1 52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7"/>
                <a:gd name="f28" fmla="*/ f24 1 52"/>
                <a:gd name="f29" fmla="*/ 47 f25 1"/>
                <a:gd name="f30" fmla="*/ 26 f24 1"/>
                <a:gd name="f31" fmla="*/ 23 f25 1"/>
                <a:gd name="f32" fmla="*/ 52 f24 1"/>
                <a:gd name="f33" fmla="*/ 0 f25 1"/>
                <a:gd name="f34" fmla="*/ 25 f25 1"/>
                <a:gd name="f35" fmla="*/ 0 f24 1"/>
                <a:gd name="f36" fmla="+- f26 0 f1"/>
                <a:gd name="f37" fmla="*/ f29 1 47"/>
                <a:gd name="f38" fmla="*/ f30 1 52"/>
                <a:gd name="f39" fmla="*/ f31 1 47"/>
                <a:gd name="f40" fmla="*/ f32 1 52"/>
                <a:gd name="f41" fmla="*/ f33 1 47"/>
                <a:gd name="f42" fmla="*/ f34 1 47"/>
                <a:gd name="f43" fmla="*/ f35 1 52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8"/>
                <a:gd name="f52" fmla="*/ f41 1 f27"/>
                <a:gd name="f53" fmla="*/ f42 1 f27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8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0"/>
                </a:cxn>
                <a:cxn ang="f36">
                  <a:pos x="f64" y="f65"/>
                </a:cxn>
                <a:cxn ang="f36">
                  <a:pos x="f59" y="f60"/>
                </a:cxn>
              </a:cxnLst>
              <a:rect l="f55" t="f58" r="f56" b="f57"/>
              <a:pathLst>
                <a:path w="47" h="52">
                  <a:moveTo>
                    <a:pt x="f6" y="f8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12" y="f7"/>
                    <a:pt x="f5" y="f13"/>
                    <a:pt x="f5" y="f8"/>
                  </a:cubicBezTo>
                  <a:cubicBezTo>
                    <a:pt x="f5" y="f14"/>
                    <a:pt x="f14" y="f5"/>
                    <a:pt x="f15" y="f5"/>
                  </a:cubicBezTo>
                  <a:cubicBezTo>
                    <a:pt x="f16" y="f5"/>
                    <a:pt x="f6" y="f12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201117E5-E447-48DD-B89E-554A4059516D}"/>
                </a:ext>
              </a:extLst>
            </p:cNvPr>
            <p:cNvSpPr/>
            <p:nvPr/>
          </p:nvSpPr>
          <p:spPr>
            <a:xfrm>
              <a:off x="1866957" y="2252862"/>
              <a:ext cx="170846" cy="1195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49"/>
                <a:gd name="f8" fmla="val 54"/>
                <a:gd name="f9" fmla="val 59"/>
                <a:gd name="f10" fmla="val 65"/>
                <a:gd name="f11" fmla="val 68"/>
                <a:gd name="f12" fmla="val 7"/>
                <a:gd name="f13" fmla="val 14"/>
                <a:gd name="f14" fmla="val 66"/>
                <a:gd name="f15" fmla="val 18"/>
                <a:gd name="f16" fmla="val 60"/>
                <a:gd name="f17" fmla="val 22"/>
                <a:gd name="f18" fmla="val 46"/>
                <a:gd name="f19" fmla="val 33"/>
                <a:gd name="f20" fmla="val 26"/>
                <a:gd name="f21" fmla="val 35"/>
                <a:gd name="f22" fmla="val 11"/>
                <a:gd name="f23" fmla="val 8"/>
                <a:gd name="f24" fmla="val 6"/>
                <a:gd name="f25" fmla="val 45"/>
                <a:gd name="f26" fmla="val 3"/>
                <a:gd name="f27" fmla="val 44"/>
                <a:gd name="f28" fmla="val 42"/>
                <a:gd name="f29" fmla="val 1"/>
                <a:gd name="f30" fmla="val 40"/>
                <a:gd name="f31" fmla="val 2"/>
                <a:gd name="f32" fmla="val 37"/>
                <a:gd name="f33" fmla="val 9"/>
                <a:gd name="f34" fmla="+- 0 0 -90"/>
                <a:gd name="f35" fmla="*/ f3 1 70"/>
                <a:gd name="f36" fmla="*/ f4 1 49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70"/>
                <a:gd name="f45" fmla="*/ f41 1 49"/>
                <a:gd name="f46" fmla="*/ 54 f42 1"/>
                <a:gd name="f47" fmla="*/ 0 f41 1"/>
                <a:gd name="f48" fmla="*/ 68 f42 1"/>
                <a:gd name="f49" fmla="*/ 7 f41 1"/>
                <a:gd name="f50" fmla="*/ 60 f42 1"/>
                <a:gd name="f51" fmla="*/ 22 f41 1"/>
                <a:gd name="f52" fmla="*/ 11 f42 1"/>
                <a:gd name="f53" fmla="*/ 46 f41 1"/>
                <a:gd name="f54" fmla="*/ 3 f42 1"/>
                <a:gd name="f55" fmla="*/ 44 f41 1"/>
                <a:gd name="f56" fmla="*/ 2 f42 1"/>
                <a:gd name="f57" fmla="*/ 37 f41 1"/>
                <a:gd name="f58" fmla="+- f43 0 f1"/>
                <a:gd name="f59" fmla="*/ f46 1 70"/>
                <a:gd name="f60" fmla="*/ f47 1 49"/>
                <a:gd name="f61" fmla="*/ f48 1 70"/>
                <a:gd name="f62" fmla="*/ f49 1 49"/>
                <a:gd name="f63" fmla="*/ f50 1 70"/>
                <a:gd name="f64" fmla="*/ f51 1 49"/>
                <a:gd name="f65" fmla="*/ f52 1 70"/>
                <a:gd name="f66" fmla="*/ f53 1 49"/>
                <a:gd name="f67" fmla="*/ f54 1 70"/>
                <a:gd name="f68" fmla="*/ f55 1 49"/>
                <a:gd name="f69" fmla="*/ f56 1 70"/>
                <a:gd name="f70" fmla="*/ f57 1 49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70" h="49">
                  <a:moveTo>
                    <a:pt x="f8" y="f5"/>
                  </a:moveTo>
                  <a:cubicBezTo>
                    <a:pt x="f9" y="f5"/>
                    <a:pt x="f10" y="f5"/>
                    <a:pt x="f11" y="f12"/>
                  </a:cubicBezTo>
                  <a:cubicBezTo>
                    <a:pt x="f6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18"/>
                  </a:cubicBezTo>
                  <a:cubicBezTo>
                    <a:pt x="f23" y="f7"/>
                    <a:pt x="f24" y="f25"/>
                    <a:pt x="f26" y="f27"/>
                  </a:cubicBezTo>
                  <a:cubicBezTo>
                    <a:pt x="f5" y="f28"/>
                    <a:pt x="f29" y="f30"/>
                    <a:pt x="f31" y="f32"/>
                  </a:cubicBezTo>
                  <a:cubicBezTo>
                    <a:pt x="f33" y="f15"/>
                    <a:pt x="f19" y="f5"/>
                    <a:pt x="f8" y="f5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8F5EC521-C2F4-4F08-950E-00F878995648}"/>
                </a:ext>
              </a:extLst>
            </p:cNvPr>
            <p:cNvSpPr/>
            <p:nvPr/>
          </p:nvSpPr>
          <p:spPr>
            <a:xfrm>
              <a:off x="1664390" y="2379771"/>
              <a:ext cx="158639" cy="129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53"/>
                <a:gd name="f8" fmla="val 5"/>
                <a:gd name="f9" fmla="val 20"/>
                <a:gd name="f10" fmla="val 39"/>
                <a:gd name="f11" fmla="val 32"/>
                <a:gd name="f12" fmla="val 25"/>
                <a:gd name="f13" fmla="val 44"/>
                <a:gd name="f14" fmla="val 22"/>
                <a:gd name="f15" fmla="val 47"/>
                <a:gd name="f16" fmla="val 18"/>
                <a:gd name="f17" fmla="val 49"/>
                <a:gd name="f18" fmla="val 14"/>
                <a:gd name="f19" fmla="val 51"/>
                <a:gd name="f20" fmla="val 11"/>
                <a:gd name="f21" fmla="val 7"/>
                <a:gd name="f22" fmla="val 3"/>
                <a:gd name="f23" fmla="val 48"/>
                <a:gd name="f24" fmla="val 1"/>
                <a:gd name="f25" fmla="val 40"/>
                <a:gd name="f26" fmla="val 2"/>
                <a:gd name="f27" fmla="val 35"/>
                <a:gd name="f28" fmla="val 4"/>
                <a:gd name="f29" fmla="val 30"/>
                <a:gd name="f30" fmla="val 8"/>
                <a:gd name="f31" fmla="val 26"/>
                <a:gd name="f32" fmla="val 21"/>
                <a:gd name="f33" fmla="val 12"/>
                <a:gd name="f34" fmla="val 38"/>
                <a:gd name="f35" fmla="val 6"/>
                <a:gd name="f36" fmla="val 55"/>
                <a:gd name="f37" fmla="val 59"/>
                <a:gd name="f38" fmla="val 63"/>
                <a:gd name="f39" fmla="+- 0 0 -90"/>
                <a:gd name="f40" fmla="*/ f3 1 65"/>
                <a:gd name="f41" fmla="*/ f4 1 53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65"/>
                <a:gd name="f50" fmla="*/ f46 1 53"/>
                <a:gd name="f51" fmla="*/ 65 f47 1"/>
                <a:gd name="f52" fmla="*/ 5 f46 1"/>
                <a:gd name="f53" fmla="*/ 25 f47 1"/>
                <a:gd name="f54" fmla="*/ 44 f46 1"/>
                <a:gd name="f55" fmla="*/ 14 f47 1"/>
                <a:gd name="f56" fmla="*/ 51 f46 1"/>
                <a:gd name="f57" fmla="*/ 3 f47 1"/>
                <a:gd name="f58" fmla="*/ 1 f47 1"/>
                <a:gd name="f59" fmla="*/ 40 f46 1"/>
                <a:gd name="f60" fmla="*/ 8 f47 1"/>
                <a:gd name="f61" fmla="*/ 26 f46 1"/>
                <a:gd name="f62" fmla="*/ 55 f47 1"/>
                <a:gd name="f63" fmla="*/ 1 f46 1"/>
                <a:gd name="f64" fmla="+- f48 0 f1"/>
                <a:gd name="f65" fmla="*/ f51 1 65"/>
                <a:gd name="f66" fmla="*/ f52 1 53"/>
                <a:gd name="f67" fmla="*/ f53 1 65"/>
                <a:gd name="f68" fmla="*/ f54 1 53"/>
                <a:gd name="f69" fmla="*/ f55 1 65"/>
                <a:gd name="f70" fmla="*/ f56 1 53"/>
                <a:gd name="f71" fmla="*/ f57 1 65"/>
                <a:gd name="f72" fmla="*/ f58 1 65"/>
                <a:gd name="f73" fmla="*/ f59 1 53"/>
                <a:gd name="f74" fmla="*/ f60 1 65"/>
                <a:gd name="f75" fmla="*/ f61 1 53"/>
                <a:gd name="f76" fmla="*/ f62 1 65"/>
                <a:gd name="f77" fmla="*/ f63 1 53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49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0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4"/>
                </a:cxn>
                <a:cxn ang="f64">
                  <a:pos x="f106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65" h="53">
                  <a:moveTo>
                    <a:pt x="f6" y="f8"/>
                  </a:moveTo>
                  <a:cubicBezTo>
                    <a:pt x="f7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7"/>
                    <a:pt x="f21" y="f7"/>
                    <a:pt x="f22" y="f19"/>
                  </a:cubicBezTo>
                  <a:cubicBezTo>
                    <a:pt x="f5" y="f23"/>
                    <a:pt x="f5" y="f1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24"/>
                  </a:cubicBezTo>
                  <a:cubicBezTo>
                    <a:pt x="f37" y="f5"/>
                    <a:pt x="f38" y="f26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6398F658-E547-4E93-85C5-8D90905401EF}"/>
                </a:ext>
              </a:extLst>
            </p:cNvPr>
            <p:cNvSpPr/>
            <p:nvPr/>
          </p:nvSpPr>
          <p:spPr>
            <a:xfrm>
              <a:off x="3360602" y="2106420"/>
              <a:ext cx="97621" cy="1098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45"/>
                <a:gd name="f8" fmla="val 22"/>
                <a:gd name="f9" fmla="val 36"/>
                <a:gd name="f10" fmla="val 32"/>
                <a:gd name="f11" fmla="val 19"/>
                <a:gd name="f12" fmla="val 8"/>
                <a:gd name="f13" fmla="val 24"/>
                <a:gd name="f14" fmla="val 11"/>
                <a:gd name="f15" fmla="val 9"/>
                <a:gd name="f16" fmla="val 33"/>
                <a:gd name="f17" fmla="+- 0 0 -90"/>
                <a:gd name="f18" fmla="*/ f3 1 40"/>
                <a:gd name="f19" fmla="*/ f4 1 4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0"/>
                <a:gd name="f28" fmla="*/ f24 1 45"/>
                <a:gd name="f29" fmla="*/ 40 f25 1"/>
                <a:gd name="f30" fmla="*/ 22 f24 1"/>
                <a:gd name="f31" fmla="*/ 19 f25 1"/>
                <a:gd name="f32" fmla="*/ 45 f24 1"/>
                <a:gd name="f33" fmla="*/ 0 f25 1"/>
                <a:gd name="f34" fmla="*/ 24 f24 1"/>
                <a:gd name="f35" fmla="*/ 22 f25 1"/>
                <a:gd name="f36" fmla="*/ 0 f24 1"/>
                <a:gd name="f37" fmla="+- f26 0 f1"/>
                <a:gd name="f38" fmla="*/ f29 1 40"/>
                <a:gd name="f39" fmla="*/ f30 1 45"/>
                <a:gd name="f40" fmla="*/ f31 1 40"/>
                <a:gd name="f41" fmla="*/ f32 1 45"/>
                <a:gd name="f42" fmla="*/ f33 1 40"/>
                <a:gd name="f43" fmla="*/ f34 1 45"/>
                <a:gd name="f44" fmla="*/ f35 1 40"/>
                <a:gd name="f45" fmla="*/ f36 1 45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40" h="45">
                  <a:moveTo>
                    <a:pt x="f6" y="f8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13"/>
                  </a:cubicBezTo>
                  <a:cubicBezTo>
                    <a:pt x="f5" y="f14"/>
                    <a:pt x="f15" y="f5"/>
                    <a:pt x="f8" y="f5"/>
                  </a:cubicBezTo>
                  <a:cubicBezTo>
                    <a:pt x="f16" y="f5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2D18053C-D3BB-4D04-A3DA-6421C038972B}"/>
                </a:ext>
              </a:extLst>
            </p:cNvPr>
            <p:cNvSpPr/>
            <p:nvPr/>
          </p:nvSpPr>
          <p:spPr>
            <a:xfrm>
              <a:off x="3250774" y="1903853"/>
              <a:ext cx="104945" cy="1025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42"/>
                <a:gd name="f8" fmla="val 21"/>
                <a:gd name="f9" fmla="val 32"/>
                <a:gd name="f10" fmla="val 9"/>
                <a:gd name="f11" fmla="val 33"/>
                <a:gd name="f12" fmla="val 8"/>
                <a:gd name="f13" fmla="val 10"/>
                <a:gd name="f14" fmla="+- 0 0 -90"/>
                <a:gd name="f15" fmla="*/ f3 1 43"/>
                <a:gd name="f16" fmla="*/ f4 1 4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3"/>
                <a:gd name="f25" fmla="*/ f21 1 42"/>
                <a:gd name="f26" fmla="*/ 43 f22 1"/>
                <a:gd name="f27" fmla="*/ 21 f21 1"/>
                <a:gd name="f28" fmla="*/ 21 f22 1"/>
                <a:gd name="f29" fmla="*/ 42 f21 1"/>
                <a:gd name="f30" fmla="*/ 0 f22 1"/>
                <a:gd name="f31" fmla="*/ 0 f21 1"/>
                <a:gd name="f32" fmla="+- f23 0 f1"/>
                <a:gd name="f33" fmla="*/ f26 1 43"/>
                <a:gd name="f34" fmla="*/ f27 1 42"/>
                <a:gd name="f35" fmla="*/ f28 1 43"/>
                <a:gd name="f36" fmla="*/ f29 1 42"/>
                <a:gd name="f37" fmla="*/ f30 1 43"/>
                <a:gd name="f38" fmla="*/ f31 1 42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4"/>
                </a:cxn>
                <a:cxn ang="f32">
                  <a:pos x="f55" y="f58"/>
                </a:cxn>
                <a:cxn ang="f32">
                  <a:pos x="f53" y="f54"/>
                </a:cxn>
              </a:cxnLst>
              <a:rect l="f49" t="f52" r="f50" b="f51"/>
              <a:pathLst>
                <a:path w="43" h="42">
                  <a:moveTo>
                    <a:pt x="f6" y="f8"/>
                  </a:moveTo>
                  <a:cubicBezTo>
                    <a:pt x="f6" y="f9"/>
                    <a:pt x="f9" y="f7"/>
                    <a:pt x="f8" y="f7"/>
                  </a:cubicBezTo>
                  <a:cubicBezTo>
                    <a:pt x="f10" y="f7"/>
                    <a:pt x="f5" y="f11"/>
                    <a:pt x="f5" y="f8"/>
                  </a:cubicBezTo>
                  <a:cubicBezTo>
                    <a:pt x="f5" y="f12"/>
                    <a:pt x="f10" y="f5"/>
                    <a:pt x="f8" y="f5"/>
                  </a:cubicBezTo>
                  <a:cubicBezTo>
                    <a:pt x="f11" y="f5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7D86FF65-9C11-458F-96E9-35936DF33447}"/>
                </a:ext>
              </a:extLst>
            </p:cNvPr>
            <p:cNvSpPr/>
            <p:nvPr/>
          </p:nvSpPr>
          <p:spPr>
            <a:xfrm>
              <a:off x="3460665" y="2213808"/>
              <a:ext cx="92738" cy="9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40"/>
                <a:gd name="f8" fmla="val 19"/>
                <a:gd name="f9" fmla="val 31"/>
                <a:gd name="f10" fmla="val 30"/>
                <a:gd name="f11" fmla="val 9"/>
                <a:gd name="f12" fmla="val 1"/>
                <a:gd name="f13" fmla="val 32"/>
                <a:gd name="f14" fmla="val 21"/>
                <a:gd name="f15" fmla="val 20"/>
                <a:gd name="f16" fmla="val 7"/>
                <a:gd name="f17" fmla="+- 0 0 -90"/>
                <a:gd name="f18" fmla="*/ f3 1 38"/>
                <a:gd name="f19" fmla="*/ f4 1 4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8"/>
                <a:gd name="f28" fmla="*/ f24 1 40"/>
                <a:gd name="f29" fmla="*/ 38 f25 1"/>
                <a:gd name="f30" fmla="*/ 19 f24 1"/>
                <a:gd name="f31" fmla="*/ 19 f25 1"/>
                <a:gd name="f32" fmla="*/ 40 f24 1"/>
                <a:gd name="f33" fmla="*/ 0 f25 1"/>
                <a:gd name="f34" fmla="*/ 21 f24 1"/>
                <a:gd name="f35" fmla="*/ 20 f25 1"/>
                <a:gd name="f36" fmla="*/ 0 f24 1"/>
                <a:gd name="f37" fmla="+- f26 0 f1"/>
                <a:gd name="f38" fmla="*/ f29 1 38"/>
                <a:gd name="f39" fmla="*/ f30 1 40"/>
                <a:gd name="f40" fmla="*/ f31 1 38"/>
                <a:gd name="f41" fmla="*/ f32 1 40"/>
                <a:gd name="f42" fmla="*/ f33 1 38"/>
                <a:gd name="f43" fmla="*/ f34 1 40"/>
                <a:gd name="f44" fmla="*/ f35 1 38"/>
                <a:gd name="f45" fmla="*/ f36 1 40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38" h="40">
                  <a:moveTo>
                    <a:pt x="f6" y="f8"/>
                  </a:moveTo>
                  <a:cubicBezTo>
                    <a:pt x="f6" y="f9"/>
                    <a:pt x="f10" y="f7"/>
                    <a:pt x="f8" y="f7"/>
                  </a:cubicBezTo>
                  <a:cubicBezTo>
                    <a:pt x="f11" y="f7"/>
                    <a:pt x="f12" y="f13"/>
                    <a:pt x="f5" y="f14"/>
                  </a:cubicBezTo>
                  <a:cubicBezTo>
                    <a:pt x="f5" y="f11"/>
                    <a:pt x="f11" y="f5"/>
                    <a:pt x="f15" y="f5"/>
                  </a:cubicBezTo>
                  <a:cubicBezTo>
                    <a:pt x="f9" y="f5"/>
                    <a:pt x="f6" y="f16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37823839-9A42-4F26-85A6-AA3447D19335}"/>
                </a:ext>
              </a:extLst>
            </p:cNvPr>
            <p:cNvSpPr/>
            <p:nvPr/>
          </p:nvSpPr>
          <p:spPr>
            <a:xfrm>
              <a:off x="2450262" y="2123511"/>
              <a:ext cx="97621" cy="951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9"/>
                <a:gd name="f8" fmla="val 19"/>
                <a:gd name="f9" fmla="val 30"/>
                <a:gd name="f10" fmla="val 31"/>
                <a:gd name="f11" fmla="val 38"/>
                <a:gd name="f12" fmla="val 21"/>
                <a:gd name="f13" fmla="val 10"/>
                <a:gd name="f14" fmla="val 20"/>
                <a:gd name="f15" fmla="val 1"/>
                <a:gd name="f16" fmla="val 9"/>
                <a:gd name="f17" fmla="+- 0 0 -90"/>
                <a:gd name="f18" fmla="*/ f3 1 40"/>
                <a:gd name="f19" fmla="*/ f4 1 39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0"/>
                <a:gd name="f28" fmla="*/ f24 1 39"/>
                <a:gd name="f29" fmla="*/ 40 f25 1"/>
                <a:gd name="f30" fmla="*/ 19 f24 1"/>
                <a:gd name="f31" fmla="*/ 21 f25 1"/>
                <a:gd name="f32" fmla="*/ 39 f24 1"/>
                <a:gd name="f33" fmla="*/ 0 f25 1"/>
                <a:gd name="f34" fmla="*/ 20 f24 1"/>
                <a:gd name="f35" fmla="*/ 19 f25 1"/>
                <a:gd name="f36" fmla="*/ 0 f24 1"/>
                <a:gd name="f37" fmla="+- f26 0 f1"/>
                <a:gd name="f38" fmla="*/ f29 1 40"/>
                <a:gd name="f39" fmla="*/ f30 1 39"/>
                <a:gd name="f40" fmla="*/ f31 1 40"/>
                <a:gd name="f41" fmla="*/ f32 1 39"/>
                <a:gd name="f42" fmla="*/ f33 1 40"/>
                <a:gd name="f43" fmla="*/ f34 1 39"/>
                <a:gd name="f44" fmla="*/ f35 1 40"/>
                <a:gd name="f45" fmla="*/ f36 1 39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40" h="39">
                  <a:moveTo>
                    <a:pt x="f6" y="f8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13" y="f7"/>
                    <a:pt x="f5" y="f9"/>
                    <a:pt x="f5" y="f14"/>
                  </a:cubicBezTo>
                  <a:cubicBezTo>
                    <a:pt x="f5" y="f13"/>
                    <a:pt x="f13" y="f15"/>
                    <a:pt x="f8" y="f5"/>
                  </a:cubicBezTo>
                  <a:cubicBezTo>
                    <a:pt x="f9" y="f5"/>
                    <a:pt x="f6" y="f16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F414DC77-EEE6-40FD-B7C6-A3751DA8F72A}"/>
                </a:ext>
              </a:extLst>
            </p:cNvPr>
            <p:cNvSpPr/>
            <p:nvPr/>
          </p:nvSpPr>
          <p:spPr>
            <a:xfrm>
              <a:off x="3590016" y="1693962"/>
              <a:ext cx="92738" cy="927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9"/>
                <a:gd name="f8" fmla="val 29"/>
                <a:gd name="f9" fmla="val 30"/>
                <a:gd name="f10" fmla="val 37"/>
                <a:gd name="f11" fmla="val 20"/>
                <a:gd name="f12" fmla="val 9"/>
                <a:gd name="f13" fmla="val 1"/>
                <a:gd name="f14" fmla="+- 0 0 -90"/>
                <a:gd name="f15" fmla="*/ f3 1 38"/>
                <a:gd name="f16" fmla="*/ f4 1 38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38"/>
                <a:gd name="f23" fmla="*/ 38 f20 1"/>
                <a:gd name="f24" fmla="*/ 19 f20 1"/>
                <a:gd name="f25" fmla="*/ 20 f20 1"/>
                <a:gd name="f26" fmla="*/ 37 f20 1"/>
                <a:gd name="f27" fmla="*/ 0 f20 1"/>
                <a:gd name="f28" fmla="+- f21 0 f1"/>
                <a:gd name="f29" fmla="*/ f23 1 38"/>
                <a:gd name="f30" fmla="*/ f24 1 38"/>
                <a:gd name="f31" fmla="*/ f25 1 38"/>
                <a:gd name="f32" fmla="*/ f26 1 38"/>
                <a:gd name="f33" fmla="*/ f27 1 38"/>
                <a:gd name="f34" fmla="*/ 0 1 f22"/>
                <a:gd name="f35" fmla="*/ f18 1 f22"/>
                <a:gd name="f36" fmla="*/ f29 1 f22"/>
                <a:gd name="f37" fmla="*/ f30 1 f22"/>
                <a:gd name="f38" fmla="*/ f31 1 f22"/>
                <a:gd name="f39" fmla="*/ f32 1 f22"/>
                <a:gd name="f40" fmla="*/ f33 1 f22"/>
                <a:gd name="f41" fmla="*/ f34 f15 1"/>
                <a:gd name="f42" fmla="*/ f35 f15 1"/>
                <a:gd name="f43" fmla="*/ f35 f16 1"/>
                <a:gd name="f44" fmla="*/ f34 f16 1"/>
                <a:gd name="f45" fmla="*/ f36 f15 1"/>
                <a:gd name="f46" fmla="*/ f37 f16 1"/>
                <a:gd name="f47" fmla="*/ f38 f15 1"/>
                <a:gd name="f48" fmla="*/ f39 f16 1"/>
                <a:gd name="f49" fmla="*/ f40 f15 1"/>
                <a:gd name="f50" fmla="*/ f37 f15 1"/>
                <a:gd name="f51" fmla="*/ f4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9" y="f46"/>
                </a:cxn>
                <a:cxn ang="f28">
                  <a:pos x="f50" y="f51"/>
                </a:cxn>
                <a:cxn ang="f28">
                  <a:pos x="f45" y="f46"/>
                </a:cxn>
              </a:cxnLst>
              <a:rect l="f41" t="f44" r="f42" b="f43"/>
              <a:pathLst>
                <a:path w="38" h="38">
                  <a:moveTo>
                    <a:pt x="f6" y="f7"/>
                  </a:moveTo>
                  <a:cubicBezTo>
                    <a:pt x="f6" y="f8"/>
                    <a:pt x="f9" y="f10"/>
                    <a:pt x="f11" y="f10"/>
                  </a:cubicBezTo>
                  <a:cubicBezTo>
                    <a:pt x="f12" y="f6"/>
                    <a:pt x="f5" y="f9"/>
                    <a:pt x="f5" y="f7"/>
                  </a:cubicBezTo>
                  <a:cubicBezTo>
                    <a:pt x="f5" y="f12"/>
                    <a:pt x="f12" y="f13"/>
                    <a:pt x="f7" y="f5"/>
                  </a:cubicBezTo>
                  <a:cubicBezTo>
                    <a:pt x="f8" y="f5"/>
                    <a:pt x="f6" y="f12"/>
                    <a:pt x="f6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A5FA7BA2-7CC0-4649-BB38-A8A8238C92BE}"/>
                </a:ext>
              </a:extLst>
            </p:cNvPr>
            <p:cNvSpPr/>
            <p:nvPr/>
          </p:nvSpPr>
          <p:spPr>
            <a:xfrm>
              <a:off x="3531440" y="2318753"/>
              <a:ext cx="87864" cy="951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9"/>
                <a:gd name="f8" fmla="val 35"/>
                <a:gd name="f9" fmla="val 20"/>
                <a:gd name="f10" fmla="val 32"/>
                <a:gd name="f11" fmla="val 28"/>
                <a:gd name="f12" fmla="val 17"/>
                <a:gd name="f13" fmla="val 38"/>
                <a:gd name="f14" fmla="val 7"/>
                <a:gd name="f15" fmla="val 37"/>
                <a:gd name="f16" fmla="val 30"/>
                <a:gd name="f17" fmla="val 1"/>
                <a:gd name="f18" fmla="val 18"/>
                <a:gd name="f19" fmla="val 2"/>
                <a:gd name="f20" fmla="val 10"/>
                <a:gd name="f21" fmla="+- 0 0 -90"/>
                <a:gd name="f22" fmla="*/ f3 1 36"/>
                <a:gd name="f23" fmla="*/ f4 1 3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6"/>
                <a:gd name="f32" fmla="*/ f28 1 39"/>
                <a:gd name="f33" fmla="*/ 35 f29 1"/>
                <a:gd name="f34" fmla="*/ 20 f28 1"/>
                <a:gd name="f35" fmla="*/ 17 f29 1"/>
                <a:gd name="f36" fmla="*/ 38 f28 1"/>
                <a:gd name="f37" fmla="*/ 1 f29 1"/>
                <a:gd name="f38" fmla="*/ 18 f28 1"/>
                <a:gd name="f39" fmla="*/ 20 f29 1"/>
                <a:gd name="f40" fmla="*/ 1 f28 1"/>
                <a:gd name="f41" fmla="+- f30 0 f1"/>
                <a:gd name="f42" fmla="*/ f33 1 36"/>
                <a:gd name="f43" fmla="*/ f34 1 39"/>
                <a:gd name="f44" fmla="*/ f35 1 36"/>
                <a:gd name="f45" fmla="*/ f36 1 39"/>
                <a:gd name="f46" fmla="*/ f37 1 36"/>
                <a:gd name="f47" fmla="*/ f38 1 39"/>
                <a:gd name="f48" fmla="*/ f39 1 36"/>
                <a:gd name="f49" fmla="*/ f40 1 39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36" h="39">
                  <a:moveTo>
                    <a:pt x="f8" y="f9"/>
                  </a:moveTo>
                  <a:cubicBezTo>
                    <a:pt x="f8" y="f10"/>
                    <a:pt x="f11" y="f7"/>
                    <a:pt x="f12" y="f13"/>
                  </a:cubicBezTo>
                  <a:cubicBezTo>
                    <a:pt x="f14" y="f15"/>
                    <a:pt x="f5" y="f16"/>
                    <a:pt x="f17" y="f18"/>
                  </a:cubicBezTo>
                  <a:cubicBezTo>
                    <a:pt x="f19" y="f14"/>
                    <a:pt x="f20" y="f5"/>
                    <a:pt x="f9" y="f17"/>
                  </a:cubicBezTo>
                  <a:cubicBezTo>
                    <a:pt x="f16" y="f19"/>
                    <a:pt x="f6" y="f20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D858596-7F09-4B26-AE83-8CB3DA264760}"/>
                </a:ext>
              </a:extLst>
            </p:cNvPr>
            <p:cNvSpPr/>
            <p:nvPr/>
          </p:nvSpPr>
          <p:spPr>
            <a:xfrm>
              <a:off x="2430731" y="2028322"/>
              <a:ext cx="82981" cy="829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8"/>
                <a:gd name="f8" fmla="val 27"/>
                <a:gd name="f9" fmla="val 7"/>
                <a:gd name="f10" fmla="val 17"/>
                <a:gd name="f11" fmla="val 26"/>
                <a:gd name="f12" fmla="val 1"/>
                <a:gd name="f13" fmla="val 9"/>
                <a:gd name="f14" fmla="+- 0 0 -90"/>
                <a:gd name="f15" fmla="*/ f3 1 34"/>
                <a:gd name="f16" fmla="*/ f4 1 34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34"/>
                <a:gd name="f23" fmla="*/ 18 f20 1"/>
                <a:gd name="f24" fmla="*/ 0 f20 1"/>
                <a:gd name="f25" fmla="*/ 34 f20 1"/>
                <a:gd name="f26" fmla="*/ 17 f20 1"/>
                <a:gd name="f27" fmla="*/ 1 f20 1"/>
                <a:gd name="f28" fmla="+- f21 0 f1"/>
                <a:gd name="f29" fmla="*/ f23 1 34"/>
                <a:gd name="f30" fmla="*/ f24 1 34"/>
                <a:gd name="f31" fmla="*/ f25 1 34"/>
                <a:gd name="f32" fmla="*/ f26 1 34"/>
                <a:gd name="f33" fmla="*/ f27 1 34"/>
                <a:gd name="f34" fmla="*/ 0 1 f22"/>
                <a:gd name="f35" fmla="*/ f18 1 f22"/>
                <a:gd name="f36" fmla="*/ f29 1 f22"/>
                <a:gd name="f37" fmla="*/ f30 1 f22"/>
                <a:gd name="f38" fmla="*/ f31 1 f22"/>
                <a:gd name="f39" fmla="*/ f32 1 f22"/>
                <a:gd name="f40" fmla="*/ f33 1 f22"/>
                <a:gd name="f41" fmla="*/ f34 f15 1"/>
                <a:gd name="f42" fmla="*/ f35 f15 1"/>
                <a:gd name="f43" fmla="*/ f35 f16 1"/>
                <a:gd name="f44" fmla="*/ f34 f16 1"/>
                <a:gd name="f45" fmla="*/ f36 f15 1"/>
                <a:gd name="f46" fmla="*/ f37 f16 1"/>
                <a:gd name="f47" fmla="*/ f38 f15 1"/>
                <a:gd name="f48" fmla="*/ f39 f16 1"/>
                <a:gd name="f49" fmla="*/ f39 f15 1"/>
                <a:gd name="f50" fmla="*/ f38 f16 1"/>
                <a:gd name="f51" fmla="*/ f4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9" y="f50"/>
                </a:cxn>
                <a:cxn ang="f28">
                  <a:pos x="f51" y="f48"/>
                </a:cxn>
                <a:cxn ang="f28">
                  <a:pos x="f45" y="f46"/>
                </a:cxn>
              </a:cxnLst>
              <a:rect l="f41" t="f44" r="f42" b="f43"/>
              <a:pathLst>
                <a:path w="34" h="34">
                  <a:moveTo>
                    <a:pt x="f7" y="f5"/>
                  </a:moveTo>
                  <a:cubicBezTo>
                    <a:pt x="f8" y="f5"/>
                    <a:pt x="f6" y="f9"/>
                    <a:pt x="f6" y="f10"/>
                  </a:cubicBezTo>
                  <a:cubicBezTo>
                    <a:pt x="f6" y="f8"/>
                    <a:pt x="f11" y="f6"/>
                    <a:pt x="f10" y="f6"/>
                  </a:cubicBezTo>
                  <a:cubicBezTo>
                    <a:pt x="f9" y="f6"/>
                    <a:pt x="f5" y="f8"/>
                    <a:pt x="f12" y="f10"/>
                  </a:cubicBezTo>
                  <a:cubicBezTo>
                    <a:pt x="f12" y="f9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DD38663-9D2E-4775-A31F-76591A4772DE}"/>
                </a:ext>
              </a:extLst>
            </p:cNvPr>
            <p:cNvSpPr/>
            <p:nvPr/>
          </p:nvSpPr>
          <p:spPr>
            <a:xfrm>
              <a:off x="2374605" y="1938025"/>
              <a:ext cx="78098" cy="780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16"/>
                <a:gd name="f8" fmla="val 1"/>
                <a:gd name="f9" fmla="val 25"/>
                <a:gd name="f10" fmla="val 7"/>
                <a:gd name="f11" fmla="val 15"/>
                <a:gd name="f12" fmla="val 24"/>
                <a:gd name="f13" fmla="val 8"/>
                <a:gd name="f14" fmla="+- 0 0 -90"/>
                <a:gd name="f15" fmla="*/ f3 1 32"/>
                <a:gd name="f16" fmla="*/ f4 1 32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32"/>
                <a:gd name="f23" fmla="*/ 16 f20 1"/>
                <a:gd name="f24" fmla="*/ 1 f20 1"/>
                <a:gd name="f25" fmla="*/ 32 f20 1"/>
                <a:gd name="f26" fmla="*/ 15 f20 1"/>
                <a:gd name="f27" fmla="*/ 0 f20 1"/>
                <a:gd name="f28" fmla="+- f21 0 f1"/>
                <a:gd name="f29" fmla="*/ f23 1 32"/>
                <a:gd name="f30" fmla="*/ f24 1 32"/>
                <a:gd name="f31" fmla="*/ f25 1 32"/>
                <a:gd name="f32" fmla="*/ f26 1 32"/>
                <a:gd name="f33" fmla="*/ f27 1 32"/>
                <a:gd name="f34" fmla="*/ 0 1 f22"/>
                <a:gd name="f35" fmla="*/ f18 1 f22"/>
                <a:gd name="f36" fmla="*/ f29 1 f22"/>
                <a:gd name="f37" fmla="*/ f30 1 f22"/>
                <a:gd name="f38" fmla="*/ f31 1 f22"/>
                <a:gd name="f39" fmla="*/ f32 1 f22"/>
                <a:gd name="f40" fmla="*/ f33 1 f22"/>
                <a:gd name="f41" fmla="*/ f34 f15 1"/>
                <a:gd name="f42" fmla="*/ f35 f15 1"/>
                <a:gd name="f43" fmla="*/ f35 f16 1"/>
                <a:gd name="f44" fmla="*/ f34 f16 1"/>
                <a:gd name="f45" fmla="*/ f36 f15 1"/>
                <a:gd name="f46" fmla="*/ f37 f16 1"/>
                <a:gd name="f47" fmla="*/ f38 f15 1"/>
                <a:gd name="f48" fmla="*/ f39 f16 1"/>
                <a:gd name="f49" fmla="*/ f38 f16 1"/>
                <a:gd name="f50" fmla="*/ f40 f15 1"/>
                <a:gd name="f51" fmla="*/ f3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9"/>
                </a:cxn>
                <a:cxn ang="f28">
                  <a:pos x="f50" y="f51"/>
                </a:cxn>
                <a:cxn ang="f28">
                  <a:pos x="f45" y="f46"/>
                </a:cxn>
              </a:cxnLst>
              <a:rect l="f41" t="f44" r="f42" b="f43"/>
              <a:pathLst>
                <a:path w="32" h="32">
                  <a:moveTo>
                    <a:pt x="f7" y="f8"/>
                  </a:moveTo>
                  <a:cubicBezTo>
                    <a:pt x="f9" y="f5"/>
                    <a:pt x="f6" y="f10"/>
                    <a:pt x="f6" y="f11"/>
                  </a:cubicBezTo>
                  <a:cubicBezTo>
                    <a:pt x="f6" y="f12"/>
                    <a:pt x="f12" y="f6"/>
                    <a:pt x="f7" y="f6"/>
                  </a:cubicBezTo>
                  <a:cubicBezTo>
                    <a:pt x="f13" y="f6"/>
                    <a:pt x="f5" y="f12"/>
                    <a:pt x="f5" y="f7"/>
                  </a:cubicBezTo>
                  <a:cubicBezTo>
                    <a:pt x="f5" y="f13"/>
                    <a:pt x="f10" y="f8"/>
                    <a:pt x="f7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B8FBB546-F0B3-4273-BC4C-2727995D02FE}"/>
                </a:ext>
              </a:extLst>
            </p:cNvPr>
            <p:cNvSpPr/>
            <p:nvPr/>
          </p:nvSpPr>
          <p:spPr>
            <a:xfrm>
              <a:off x="3575377" y="2426140"/>
              <a:ext cx="75657" cy="780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2"/>
                <a:gd name="f8" fmla="val 14"/>
                <a:gd name="f9" fmla="val 6"/>
                <a:gd name="f10" fmla="val 1"/>
                <a:gd name="f11" fmla="val 27"/>
                <a:gd name="f12" fmla="val 18"/>
                <a:gd name="f13" fmla="val 9"/>
                <a:gd name="f14" fmla="val 17"/>
                <a:gd name="f15" fmla="val 26"/>
                <a:gd name="f16" fmla="val 7"/>
                <a:gd name="f17" fmla="val 16"/>
                <a:gd name="f18" fmla="val 25"/>
                <a:gd name="f19" fmla="+- 0 0 -90"/>
                <a:gd name="f20" fmla="*/ f3 1 31"/>
                <a:gd name="f21" fmla="*/ f4 1 3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1"/>
                <a:gd name="f30" fmla="*/ f26 1 32"/>
                <a:gd name="f31" fmla="*/ 14 f27 1"/>
                <a:gd name="f32" fmla="*/ 32 f26 1"/>
                <a:gd name="f33" fmla="*/ 1 f27 1"/>
                <a:gd name="f34" fmla="*/ 18 f26 1"/>
                <a:gd name="f35" fmla="*/ 17 f27 1"/>
                <a:gd name="f36" fmla="*/ 0 f26 1"/>
                <a:gd name="f37" fmla="*/ 31 f27 1"/>
                <a:gd name="f38" fmla="*/ 16 f26 1"/>
                <a:gd name="f39" fmla="+- f28 0 f1"/>
                <a:gd name="f40" fmla="*/ f31 1 31"/>
                <a:gd name="f41" fmla="*/ f32 1 32"/>
                <a:gd name="f42" fmla="*/ f33 1 31"/>
                <a:gd name="f43" fmla="*/ f34 1 32"/>
                <a:gd name="f44" fmla="*/ f35 1 31"/>
                <a:gd name="f45" fmla="*/ f36 1 32"/>
                <a:gd name="f46" fmla="*/ f37 1 31"/>
                <a:gd name="f47" fmla="*/ f38 1 32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31" h="32">
                  <a:moveTo>
                    <a:pt x="f8" y="f7"/>
                  </a:moveTo>
                  <a:cubicBezTo>
                    <a:pt x="f9" y="f6"/>
                    <a:pt x="f10" y="f11"/>
                    <a:pt x="f10" y="f12"/>
                  </a:cubicBezTo>
                  <a:cubicBezTo>
                    <a:pt x="f5" y="f13"/>
                    <a:pt x="f13" y="f5"/>
                    <a:pt x="f14" y="f5"/>
                  </a:cubicBezTo>
                  <a:cubicBezTo>
                    <a:pt x="f15" y="f10"/>
                    <a:pt x="f6" y="f16"/>
                    <a:pt x="f6" y="f17"/>
                  </a:cubicBezTo>
                  <a:cubicBezTo>
                    <a:pt x="f6" y="f18"/>
                    <a:pt x="f18" y="f7"/>
                    <a:pt x="f8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23693678-EBDD-48AC-9DF9-A79262A12E27}"/>
                </a:ext>
              </a:extLst>
            </p:cNvPr>
            <p:cNvSpPr/>
            <p:nvPr/>
          </p:nvSpPr>
          <p:spPr>
            <a:xfrm>
              <a:off x="3277621" y="1806232"/>
              <a:ext cx="78098" cy="780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16"/>
                <a:gd name="f8" fmla="val 7"/>
                <a:gd name="f9" fmla="val 31"/>
                <a:gd name="f10" fmla="val 24"/>
                <a:gd name="f11" fmla="val 15"/>
                <a:gd name="f12" fmla="val 8"/>
                <a:gd name="f13" fmla="val 1"/>
                <a:gd name="f14" fmla="val 25"/>
                <a:gd name="f15" fmla="+- 0 0 -90"/>
                <a:gd name="f16" fmla="*/ f3 1 32"/>
                <a:gd name="f17" fmla="*/ f4 1 32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32"/>
                <a:gd name="f24" fmla="*/ 16 f21 1"/>
                <a:gd name="f25" fmla="*/ 32 f21 1"/>
                <a:gd name="f26" fmla="*/ 0 f21 1"/>
                <a:gd name="f27" fmla="*/ 15 f21 1"/>
                <a:gd name="f28" fmla="*/ 1 f21 1"/>
                <a:gd name="f29" fmla="+- f22 0 f1"/>
                <a:gd name="f30" fmla="*/ f24 1 32"/>
                <a:gd name="f31" fmla="*/ f25 1 32"/>
                <a:gd name="f32" fmla="*/ f26 1 32"/>
                <a:gd name="f33" fmla="*/ f27 1 32"/>
                <a:gd name="f34" fmla="*/ f28 1 32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40 f17 1"/>
                <a:gd name="f50" fmla="*/ f41 f17 1"/>
                <a:gd name="f51" fmla="*/ f38 f16 1"/>
                <a:gd name="f52" fmla="*/ f3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50"/>
                </a:cxn>
                <a:cxn ang="f29">
                  <a:pos x="f51" y="f52"/>
                </a:cxn>
                <a:cxn ang="f29">
                  <a:pos x="f46" y="f47"/>
                </a:cxn>
              </a:cxnLst>
              <a:rect l="f42" t="f45" r="f43" b="f44"/>
              <a:pathLst>
                <a:path w="32" h="32">
                  <a:moveTo>
                    <a:pt x="f7" y="f6"/>
                  </a:moveTo>
                  <a:cubicBezTo>
                    <a:pt x="f8" y="f9"/>
                    <a:pt x="f5" y="f10"/>
                    <a:pt x="f5" y="f11"/>
                  </a:cubicBezTo>
                  <a:cubicBezTo>
                    <a:pt x="f5" y="f12"/>
                    <a:pt x="f12" y="f5"/>
                    <a:pt x="f7" y="f13"/>
                  </a:cubicBezTo>
                  <a:cubicBezTo>
                    <a:pt x="f14" y="f13"/>
                    <a:pt x="f6" y="f12"/>
                    <a:pt x="f6" y="f7"/>
                  </a:cubicBezTo>
                  <a:cubicBezTo>
                    <a:pt x="f6" y="f14"/>
                    <a:pt x="f14" y="f6"/>
                    <a:pt x="f7" y="f6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9AE3E54E-F656-4A2D-B9D5-D9F256245D81}"/>
                </a:ext>
              </a:extLst>
            </p:cNvPr>
            <p:cNvSpPr/>
            <p:nvPr/>
          </p:nvSpPr>
          <p:spPr>
            <a:xfrm>
              <a:off x="2320911" y="1864809"/>
              <a:ext cx="73216" cy="732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5"/>
                <a:gd name="f8" fmla="val 24"/>
                <a:gd name="f9" fmla="val 1"/>
                <a:gd name="f10" fmla="val 29"/>
                <a:gd name="f11" fmla="val 6"/>
                <a:gd name="f12" fmla="val 23"/>
                <a:gd name="f13" fmla="val 21"/>
                <a:gd name="f14" fmla="val 13"/>
                <a:gd name="f15" fmla="val 5"/>
                <a:gd name="f16" fmla="val 7"/>
                <a:gd name="f17" fmla="+- 0 0 -90"/>
                <a:gd name="f18" fmla="*/ f3 1 30"/>
                <a:gd name="f19" fmla="*/ f4 1 30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30"/>
                <a:gd name="f26" fmla="*/ 15 f23 1"/>
                <a:gd name="f27" fmla="*/ 0 f23 1"/>
                <a:gd name="f28" fmla="*/ 29 f23 1"/>
                <a:gd name="f29" fmla="*/ 13 f23 1"/>
                <a:gd name="f30" fmla="+- f24 0 f1"/>
                <a:gd name="f31" fmla="*/ f26 1 30"/>
                <a:gd name="f32" fmla="*/ f27 1 30"/>
                <a:gd name="f33" fmla="*/ f28 1 30"/>
                <a:gd name="f34" fmla="*/ f29 1 30"/>
                <a:gd name="f35" fmla="*/ 0 1 f25"/>
                <a:gd name="f36" fmla="*/ f21 1 f25"/>
                <a:gd name="f37" fmla="*/ f31 1 f25"/>
                <a:gd name="f38" fmla="*/ f32 1 f25"/>
                <a:gd name="f39" fmla="*/ f33 1 f25"/>
                <a:gd name="f40" fmla="*/ f34 1 f25"/>
                <a:gd name="f41" fmla="*/ f35 f18 1"/>
                <a:gd name="f42" fmla="*/ f36 f18 1"/>
                <a:gd name="f43" fmla="*/ f36 f19 1"/>
                <a:gd name="f44" fmla="*/ f35 f19 1"/>
                <a:gd name="f45" fmla="*/ f37 f18 1"/>
                <a:gd name="f46" fmla="*/ f38 f19 1"/>
                <a:gd name="f47" fmla="*/ f39 f18 1"/>
                <a:gd name="f48" fmla="*/ f37 f19 1"/>
                <a:gd name="f49" fmla="*/ f40 f18 1"/>
                <a:gd name="f50" fmla="*/ f39 f19 1"/>
                <a:gd name="f51" fmla="*/ f3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51" y="f48"/>
                </a:cxn>
                <a:cxn ang="f30">
                  <a:pos x="f45" y="f46"/>
                </a:cxn>
              </a:cxnLst>
              <a:rect l="f41" t="f44" r="f42" b="f43"/>
              <a:pathLst>
                <a:path w="30" h="30">
                  <a:moveTo>
                    <a:pt x="f7" y="f5"/>
                  </a:moveTo>
                  <a:cubicBezTo>
                    <a:pt x="f8" y="f9"/>
                    <a:pt x="f10" y="f11"/>
                    <a:pt x="f10" y="f7"/>
                  </a:cubicBezTo>
                  <a:cubicBezTo>
                    <a:pt x="f6" y="f12"/>
                    <a:pt x="f13" y="f6"/>
                    <a:pt x="f14" y="f10"/>
                  </a:cubicBezTo>
                  <a:cubicBezTo>
                    <a:pt x="f15" y="f10"/>
                    <a:pt x="f5" y="f12"/>
                    <a:pt x="f5" y="f7"/>
                  </a:cubicBezTo>
                  <a:cubicBezTo>
                    <a:pt x="f5" y="f16"/>
                    <a:pt x="f16" y="f5"/>
                    <a:pt x="f7" y="f5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58951918-2C3D-40ED-9EA2-DDC576E4E16F}"/>
                </a:ext>
              </a:extLst>
            </p:cNvPr>
            <p:cNvSpPr/>
            <p:nvPr/>
          </p:nvSpPr>
          <p:spPr>
            <a:xfrm>
              <a:off x="3736448" y="1850160"/>
              <a:ext cx="70774" cy="732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30"/>
                <a:gd name="f8" fmla="val 14"/>
                <a:gd name="f9" fmla="val 4"/>
                <a:gd name="f10" fmla="val 24"/>
                <a:gd name="f11" fmla="val 15"/>
                <a:gd name="f12" fmla="val 7"/>
                <a:gd name="f13" fmla="val 1"/>
                <a:gd name="f14" fmla="val 2"/>
                <a:gd name="f15" fmla="val 23"/>
                <a:gd name="f16" fmla="+- 0 0 -90"/>
                <a:gd name="f17" fmla="*/ f3 1 29"/>
                <a:gd name="f18" fmla="*/ f4 1 3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9"/>
                <a:gd name="f27" fmla="*/ f23 1 30"/>
                <a:gd name="f28" fmla="*/ 14 f24 1"/>
                <a:gd name="f29" fmla="*/ 30 f23 1"/>
                <a:gd name="f30" fmla="*/ 0 f24 1"/>
                <a:gd name="f31" fmla="*/ 15 f23 1"/>
                <a:gd name="f32" fmla="*/ 15 f24 1"/>
                <a:gd name="f33" fmla="*/ 1 f23 1"/>
                <a:gd name="f34" fmla="*/ 29 f24 1"/>
                <a:gd name="f35" fmla="+- f25 0 f1"/>
                <a:gd name="f36" fmla="*/ f28 1 29"/>
                <a:gd name="f37" fmla="*/ f29 1 30"/>
                <a:gd name="f38" fmla="*/ f30 1 29"/>
                <a:gd name="f39" fmla="*/ f31 1 30"/>
                <a:gd name="f40" fmla="*/ f32 1 29"/>
                <a:gd name="f41" fmla="*/ f33 1 30"/>
                <a:gd name="f42" fmla="*/ f34 1 29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1"/>
                </a:cxn>
                <a:cxn ang="f35">
                  <a:pos x="f58" y="f59"/>
                </a:cxn>
              </a:cxnLst>
              <a:rect l="f54" t="f57" r="f55" b="f56"/>
              <a:pathLst>
                <a:path w="29" h="30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12" y="f5"/>
                    <a:pt x="f11" y="f13"/>
                  </a:cubicBezTo>
                  <a:cubicBezTo>
                    <a:pt x="f10" y="f14"/>
                    <a:pt x="f6" y="f12"/>
                    <a:pt x="f6" y="f11"/>
                  </a:cubicBezTo>
                  <a:cubicBezTo>
                    <a:pt x="f6" y="f10"/>
                    <a:pt x="f15" y="f7"/>
                    <a:pt x="f8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67B5A6D5-624C-487B-997E-9E8CB791C61B}"/>
                </a:ext>
              </a:extLst>
            </p:cNvPr>
            <p:cNvSpPr/>
            <p:nvPr/>
          </p:nvSpPr>
          <p:spPr>
            <a:xfrm>
              <a:off x="1906011" y="1906295"/>
              <a:ext cx="73216" cy="732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4"/>
                <a:gd name="f8" fmla="val 1"/>
                <a:gd name="f9" fmla="val 6"/>
                <a:gd name="f10" fmla="val 15"/>
                <a:gd name="f11" fmla="val 22"/>
                <a:gd name="f12" fmla="val 8"/>
                <a:gd name="f13" fmla="val 29"/>
                <a:gd name="f14" fmla="val 28"/>
                <a:gd name="f15" fmla="val 24"/>
                <a:gd name="f16" fmla="val 23"/>
                <a:gd name="f17" fmla="val 5"/>
                <a:gd name="f18" fmla="+- 0 0 -90"/>
                <a:gd name="f19" fmla="*/ f3 1 30"/>
                <a:gd name="f20" fmla="*/ f4 1 30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30"/>
                <a:gd name="f27" fmla="*/ 0 f24 1"/>
                <a:gd name="f28" fmla="*/ 14 f24 1"/>
                <a:gd name="f29" fmla="*/ 15 f24 1"/>
                <a:gd name="f30" fmla="*/ 1 f24 1"/>
                <a:gd name="f31" fmla="*/ 29 f24 1"/>
                <a:gd name="f32" fmla="*/ 30 f24 1"/>
                <a:gd name="f33" fmla="+- f25 0 f1"/>
                <a:gd name="f34" fmla="*/ f27 1 30"/>
                <a:gd name="f35" fmla="*/ f28 1 30"/>
                <a:gd name="f36" fmla="*/ f29 1 30"/>
                <a:gd name="f37" fmla="*/ f30 1 30"/>
                <a:gd name="f38" fmla="*/ f31 1 30"/>
                <a:gd name="f39" fmla="*/ f32 1 30"/>
                <a:gd name="f40" fmla="*/ 0 1 f26"/>
                <a:gd name="f41" fmla="*/ f22 1 f26"/>
                <a:gd name="f42" fmla="*/ f34 1 f26"/>
                <a:gd name="f43" fmla="*/ f35 1 f26"/>
                <a:gd name="f44" fmla="*/ f36 1 f26"/>
                <a:gd name="f45" fmla="*/ f37 1 f26"/>
                <a:gd name="f46" fmla="*/ f38 1 f26"/>
                <a:gd name="f47" fmla="*/ f39 1 f26"/>
                <a:gd name="f48" fmla="*/ f40 f19 1"/>
                <a:gd name="f49" fmla="*/ f41 f19 1"/>
                <a:gd name="f50" fmla="*/ f41 f20 1"/>
                <a:gd name="f51" fmla="*/ f40 f20 1"/>
                <a:gd name="f52" fmla="*/ f42 f19 1"/>
                <a:gd name="f53" fmla="*/ f43 f20 1"/>
                <a:gd name="f54" fmla="*/ f44 f19 1"/>
                <a:gd name="f55" fmla="*/ f45 f20 1"/>
                <a:gd name="f56" fmla="*/ f46 f19 1"/>
                <a:gd name="f57" fmla="*/ f44 f20 1"/>
                <a:gd name="f58" fmla="*/ f43 f19 1"/>
                <a:gd name="f59" fmla="*/ f4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2" y="f53"/>
                </a:cxn>
              </a:cxnLst>
              <a:rect l="f48" t="f51" r="f49" b="f50"/>
              <a:pathLst>
                <a:path w="30" h="30">
                  <a:moveTo>
                    <a:pt x="f5" y="f7"/>
                  </a:moveTo>
                  <a:cubicBezTo>
                    <a:pt x="f8" y="f9"/>
                    <a:pt x="f9" y="f8"/>
                    <a:pt x="f10" y="f8"/>
                  </a:cubicBezTo>
                  <a:cubicBezTo>
                    <a:pt x="f11" y="f5"/>
                    <a:pt x="f6" y="f12"/>
                    <a:pt x="f13" y="f10"/>
                  </a:cubicBezTo>
                  <a:cubicBezTo>
                    <a:pt x="f14" y="f15"/>
                    <a:pt x="f16" y="f6"/>
                    <a:pt x="f7" y="f6"/>
                  </a:cubicBezTo>
                  <a:cubicBezTo>
                    <a:pt x="f17" y="f13"/>
                    <a:pt x="f8" y="f16"/>
                    <a:pt x="f5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C8DED4C6-E086-4B47-8350-42E2BD42EC60}"/>
                </a:ext>
              </a:extLst>
            </p:cNvPr>
            <p:cNvSpPr/>
            <p:nvPr/>
          </p:nvSpPr>
          <p:spPr>
            <a:xfrm>
              <a:off x="3592458" y="2521320"/>
              <a:ext cx="65891" cy="732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0"/>
                <a:gd name="f8" fmla="val 16"/>
                <a:gd name="f9" fmla="val 7"/>
                <a:gd name="f10" fmla="val 6"/>
                <a:gd name="f11" fmla="val 14"/>
                <a:gd name="f12" fmla="val 22"/>
                <a:gd name="f13" fmla="val 5"/>
                <a:gd name="f14" fmla="val 13"/>
                <a:gd name="f15" fmla="val 23"/>
                <a:gd name="f16" fmla="val 29"/>
                <a:gd name="f17" fmla="val 1"/>
                <a:gd name="f18" fmla="+- 0 0 -90"/>
                <a:gd name="f19" fmla="*/ f3 1 27"/>
                <a:gd name="f20" fmla="*/ f4 1 3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7"/>
                <a:gd name="f29" fmla="*/ f25 1 30"/>
                <a:gd name="f30" fmla="*/ 0 f26 1"/>
                <a:gd name="f31" fmla="*/ 16 f25 1"/>
                <a:gd name="f32" fmla="*/ 14 f26 1"/>
                <a:gd name="f33" fmla="*/ 0 f25 1"/>
                <a:gd name="f34" fmla="*/ 27 f26 1"/>
                <a:gd name="f35" fmla="*/ 13 f25 1"/>
                <a:gd name="f36" fmla="*/ 13 f26 1"/>
                <a:gd name="f37" fmla="*/ 29 f25 1"/>
                <a:gd name="f38" fmla="+- f27 0 f1"/>
                <a:gd name="f39" fmla="*/ f30 1 27"/>
                <a:gd name="f40" fmla="*/ f31 1 30"/>
                <a:gd name="f41" fmla="*/ f32 1 27"/>
                <a:gd name="f42" fmla="*/ f33 1 30"/>
                <a:gd name="f43" fmla="*/ f34 1 27"/>
                <a:gd name="f44" fmla="*/ f35 1 30"/>
                <a:gd name="f45" fmla="*/ f36 1 27"/>
                <a:gd name="f46" fmla="*/ f37 1 30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27" h="3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6" y="f12"/>
                    <a:pt x="f15" y="f16"/>
                    <a:pt x="f14" y="f16"/>
                  </a:cubicBezTo>
                  <a:cubicBezTo>
                    <a:pt x="f13" y="f7"/>
                    <a:pt x="f17" y="f15"/>
                    <a:pt x="f5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2923989A-1516-4D17-B5C7-37DFBA7A242C}"/>
                </a:ext>
              </a:extLst>
            </p:cNvPr>
            <p:cNvSpPr/>
            <p:nvPr/>
          </p:nvSpPr>
          <p:spPr>
            <a:xfrm>
              <a:off x="3304467" y="1708611"/>
              <a:ext cx="68333" cy="6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7"/>
                <a:gd name="f8" fmla="val 13"/>
                <a:gd name="f9" fmla="val 22"/>
                <a:gd name="f10" fmla="val 5"/>
                <a:gd name="f11" fmla="val 14"/>
                <a:gd name="f12" fmla="val 23"/>
                <a:gd name="f13" fmla="val 26"/>
                <a:gd name="f14" fmla="val 6"/>
                <a:gd name="f15" fmla="+- 0 0 -90"/>
                <a:gd name="f16" fmla="*/ f3 1 28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8"/>
                <a:gd name="f26" fmla="*/ f22 1 27"/>
                <a:gd name="f27" fmla="*/ 28 f23 1"/>
                <a:gd name="f28" fmla="*/ 13 f22 1"/>
                <a:gd name="f29" fmla="*/ 13 f23 1"/>
                <a:gd name="f30" fmla="*/ 27 f22 1"/>
                <a:gd name="f31" fmla="*/ 0 f23 1"/>
                <a:gd name="f32" fmla="*/ 14 f22 1"/>
                <a:gd name="f33" fmla="*/ 14 f23 1"/>
                <a:gd name="f34" fmla="*/ 0 f22 1"/>
                <a:gd name="f35" fmla="+- f24 0 f1"/>
                <a:gd name="f36" fmla="*/ f27 1 28"/>
                <a:gd name="f37" fmla="*/ f28 1 27"/>
                <a:gd name="f38" fmla="*/ f29 1 28"/>
                <a:gd name="f39" fmla="*/ f30 1 27"/>
                <a:gd name="f40" fmla="*/ f31 1 28"/>
                <a:gd name="f41" fmla="*/ f32 1 27"/>
                <a:gd name="f42" fmla="*/ f33 1 28"/>
                <a:gd name="f43" fmla="*/ f34 1 27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28" h="27">
                  <a:moveTo>
                    <a:pt x="f6" y="f8"/>
                  </a:moveTo>
                  <a:cubicBezTo>
                    <a:pt x="f7" y="f9"/>
                    <a:pt x="f9" y="f7"/>
                    <a:pt x="f8" y="f7"/>
                  </a:cubicBezTo>
                  <a:cubicBezTo>
                    <a:pt x="f10" y="f7"/>
                    <a:pt x="f5" y="f9"/>
                    <a:pt x="f5" y="f11"/>
                  </a:cubicBezTo>
                  <a:cubicBezTo>
                    <a:pt x="f5" y="f10"/>
                    <a:pt x="f10" y="f5"/>
                    <a:pt x="f11" y="f5"/>
                  </a:cubicBezTo>
                  <a:cubicBezTo>
                    <a:pt x="f12" y="f5"/>
                    <a:pt x="f13" y="f14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5" name="Rectángulo 380">
            <a:extLst>
              <a:ext uri="{FF2B5EF4-FFF2-40B4-BE49-F238E27FC236}">
                <a16:creationId xmlns:a16="http://schemas.microsoft.com/office/drawing/2014/main" id="{461EA8DA-93C6-4D3D-92CA-403CB0D42D8E}"/>
              </a:ext>
            </a:extLst>
          </p:cNvPr>
          <p:cNvSpPr/>
          <p:nvPr/>
        </p:nvSpPr>
        <p:spPr>
          <a:xfrm>
            <a:off x="172163" y="254248"/>
            <a:ext cx="8799673" cy="16353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46" name="Diagrama de flujo: retraso 381">
            <a:extLst>
              <a:ext uri="{FF2B5EF4-FFF2-40B4-BE49-F238E27FC236}">
                <a16:creationId xmlns:a16="http://schemas.microsoft.com/office/drawing/2014/main" id="{F62CC4FC-6E47-4CA5-8D44-0AEAD82986D8}"/>
              </a:ext>
            </a:extLst>
          </p:cNvPr>
          <p:cNvSpPr/>
          <p:nvPr/>
        </p:nvSpPr>
        <p:spPr>
          <a:xfrm rot="5400013">
            <a:off x="440887" y="0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47" name="Diagrama de flujo: retraso 382">
            <a:extLst>
              <a:ext uri="{FF2B5EF4-FFF2-40B4-BE49-F238E27FC236}">
                <a16:creationId xmlns:a16="http://schemas.microsoft.com/office/drawing/2014/main" id="{5E969DBC-4FE3-4429-B44C-F02BA9A512CE}"/>
              </a:ext>
            </a:extLst>
          </p:cNvPr>
          <p:cNvSpPr/>
          <p:nvPr/>
        </p:nvSpPr>
        <p:spPr>
          <a:xfrm rot="5400013">
            <a:off x="8041928" y="0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tractiva mujer joven con maquillaje de calavera de azúcar sobre fondo rosa - catrina fotografías e imágenes de stock">
            <a:extLst>
              <a:ext uri="{FF2B5EF4-FFF2-40B4-BE49-F238E27FC236}">
                <a16:creationId xmlns:a16="http://schemas.microsoft.com/office/drawing/2014/main" id="{DFA47971-93FF-4E3E-86D4-FE513F2EEE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22079" y="0"/>
            <a:ext cx="3429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6F61885-C7C4-4448-8F9B-42B85BA2E22C}"/>
              </a:ext>
            </a:extLst>
          </p:cNvPr>
          <p:cNvSpPr/>
          <p:nvPr/>
        </p:nvSpPr>
        <p:spPr>
          <a:xfrm>
            <a:off x="281351" y="211016"/>
            <a:ext cx="8424348" cy="4783016"/>
          </a:xfrm>
          <a:prstGeom prst="rect">
            <a:avLst/>
          </a:prstGeom>
          <a:solidFill>
            <a:srgbClr val="FFFFFF">
              <a:alpha val="31765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4" name="Google Shape;1494;p43">
            <a:extLst>
              <a:ext uri="{FF2B5EF4-FFF2-40B4-BE49-F238E27FC236}">
                <a16:creationId xmlns:a16="http://schemas.microsoft.com/office/drawing/2014/main" id="{D8C1DA7E-5A40-4C6B-96DD-72E236BE59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825" y="3128445"/>
            <a:ext cx="4133700" cy="572697"/>
          </a:xfrm>
        </p:spPr>
        <p:txBody>
          <a:bodyPr anchorCtr="1"/>
          <a:lstStyle/>
          <a:p>
            <a:pPr lvl="0" algn="ctr"/>
            <a:r>
              <a:rPr lang="de-CH" sz="6600"/>
              <a:t>MERCURY</a:t>
            </a:r>
          </a:p>
        </p:txBody>
      </p:sp>
      <p:sp>
        <p:nvSpPr>
          <p:cNvPr id="5" name="Google Shape;1495;p43">
            <a:extLst>
              <a:ext uri="{FF2B5EF4-FFF2-40B4-BE49-F238E27FC236}">
                <a16:creationId xmlns:a16="http://schemas.microsoft.com/office/drawing/2014/main" id="{1C2E0BD0-D550-47FC-9ED5-A6D8130A43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26824" y="1691603"/>
            <a:ext cx="2723851" cy="1195696"/>
          </a:xfrm>
        </p:spPr>
        <p:txBody>
          <a:bodyPr anchor="b" anchorCtr="1"/>
          <a:lstStyle/>
          <a:p>
            <a:pPr lvl="0" algn="ctr"/>
            <a:r>
              <a:rPr lang="de-CH" sz="11500">
                <a:solidFill>
                  <a:srgbClr val="DA0A8E"/>
                </a:solidFill>
              </a:rPr>
              <a:t>01.</a:t>
            </a:r>
          </a:p>
        </p:txBody>
      </p:sp>
      <p:sp>
        <p:nvSpPr>
          <p:cNvPr id="6" name="Google Shape;1496;p43">
            <a:extLst>
              <a:ext uri="{FF2B5EF4-FFF2-40B4-BE49-F238E27FC236}">
                <a16:creationId xmlns:a16="http://schemas.microsoft.com/office/drawing/2014/main" id="{11AC581A-A731-4B8D-B347-58729FB067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7099" y="3543034"/>
            <a:ext cx="2723851" cy="572697"/>
          </a:xfrm>
        </p:spPr>
        <p:txBody>
          <a:bodyPr anchorCtr="1"/>
          <a:lstStyle/>
          <a:p>
            <a:pPr marL="0" lvl="0" indent="0" algn="ctr">
              <a:lnSpc>
                <a:spcPct val="90000"/>
              </a:lnSpc>
              <a:spcAft>
                <a:spcPts val="1600"/>
              </a:spcAft>
              <a:buNone/>
            </a:pPr>
            <a:r>
              <a:rPr lang="en-US" sz="2400">
                <a:solidFill>
                  <a:srgbClr val="F0911B"/>
                </a:solidFill>
              </a:rPr>
              <a:t>You can enter a subtitle here</a:t>
            </a: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4C8215F9-75D1-4D0D-99AD-C7902119FCFC}"/>
              </a:ext>
            </a:extLst>
          </p:cNvPr>
          <p:cNvSpPr/>
          <p:nvPr/>
        </p:nvSpPr>
        <p:spPr>
          <a:xfrm>
            <a:off x="7371472" y="0"/>
            <a:ext cx="1772527" cy="5143499"/>
          </a:xfrm>
          <a:prstGeom prst="rect">
            <a:avLst/>
          </a:pr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2;p44">
            <a:extLst>
              <a:ext uri="{FF2B5EF4-FFF2-40B4-BE49-F238E27FC236}">
                <a16:creationId xmlns:a16="http://schemas.microsoft.com/office/drawing/2014/main" id="{3D26F6FF-08B8-4308-A19D-3E009F87B7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38384" y="1399800"/>
            <a:ext cx="3353927" cy="3416399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600" b="1"/>
              <a:t>Do you know what helps you make your point clear? Lists like this one: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600" b="1"/>
          </a:p>
          <a:p>
            <a:pPr lvl="0" indent="-317497">
              <a:lnSpc>
                <a:spcPct val="100000"/>
              </a:lnSpc>
              <a:buSzPts val="1400"/>
            </a:pPr>
            <a:r>
              <a:rPr lang="en-US" sz="1600" b="1"/>
              <a:t>They’re simple </a:t>
            </a:r>
          </a:p>
          <a:p>
            <a:pPr lvl="0" indent="-317497">
              <a:lnSpc>
                <a:spcPct val="100000"/>
              </a:lnSpc>
              <a:buSzPts val="1400"/>
            </a:pPr>
            <a:r>
              <a:rPr lang="en-US" sz="1600" b="1"/>
              <a:t>You can organize your ideas clearly </a:t>
            </a:r>
          </a:p>
          <a:p>
            <a:pPr lvl="0" indent="-317497">
              <a:lnSpc>
                <a:spcPct val="100000"/>
              </a:lnSpc>
              <a:buSzPts val="1400"/>
            </a:pPr>
            <a:r>
              <a:rPr lang="en-US" sz="1600" b="1"/>
              <a:t>You’ll never forget to buy milk!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600" b="1"/>
              <a:t>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600" b="1"/>
              <a:t>And the most important thing: the audience won’t miss the point of your presentation</a:t>
            </a:r>
          </a:p>
        </p:txBody>
      </p:sp>
      <p:grpSp>
        <p:nvGrpSpPr>
          <p:cNvPr id="3" name="Grupo 153">
            <a:extLst>
              <a:ext uri="{FF2B5EF4-FFF2-40B4-BE49-F238E27FC236}">
                <a16:creationId xmlns:a16="http://schemas.microsoft.com/office/drawing/2014/main" id="{1BFD399F-DBBE-4689-9583-B5C0EA9CB4FE}"/>
              </a:ext>
            </a:extLst>
          </p:cNvPr>
          <p:cNvGrpSpPr/>
          <p:nvPr/>
        </p:nvGrpSpPr>
        <p:grpSpPr>
          <a:xfrm>
            <a:off x="0" y="-5065"/>
            <a:ext cx="9143999" cy="1514492"/>
            <a:chOff x="0" y="-5065"/>
            <a:chExt cx="9143999" cy="1514492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7077EBD-6009-45A5-9821-E8D073C1CE9A}"/>
                </a:ext>
              </a:extLst>
            </p:cNvPr>
            <p:cNvSpPr/>
            <p:nvPr/>
          </p:nvSpPr>
          <p:spPr>
            <a:xfrm>
              <a:off x="4567382" y="802998"/>
              <a:ext cx="292388" cy="2849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"/>
                <a:gd name="f7" fmla="val 171"/>
                <a:gd name="f8" fmla="val 38"/>
                <a:gd name="f9" fmla="val 8"/>
                <a:gd name="f10" fmla="val 37"/>
                <a:gd name="f11" fmla="val 17"/>
                <a:gd name="f12" fmla="val 35"/>
                <a:gd name="f13" fmla="val 26"/>
                <a:gd name="f14" fmla="val 34"/>
                <a:gd name="f15" fmla="val 23"/>
                <a:gd name="f16" fmla="val 27"/>
                <a:gd name="f17" fmla="val 15"/>
                <a:gd name="f18" fmla="val 31"/>
                <a:gd name="f19" fmla="val 10"/>
                <a:gd name="f20" fmla="val 25"/>
                <a:gd name="f21" fmla="val 41"/>
                <a:gd name="f22" fmla="val 4"/>
                <a:gd name="f23" fmla="val 73"/>
                <a:gd name="f24" fmla="val 107"/>
                <a:gd name="f25" fmla="val 16"/>
                <a:gd name="f26" fmla="val 108"/>
                <a:gd name="f27" fmla="val 109"/>
                <a:gd name="f28" fmla="val 18"/>
                <a:gd name="f29" fmla="val 111"/>
                <a:gd name="f30" fmla="val 13"/>
                <a:gd name="f31" fmla="val 128"/>
                <a:gd name="f32" fmla="val 11"/>
                <a:gd name="f33" fmla="val 140"/>
                <a:gd name="f34" fmla="val 24"/>
                <a:gd name="f35" fmla="val 158"/>
                <a:gd name="f36" fmla="val 36"/>
                <a:gd name="f37" fmla="val 119"/>
                <a:gd name="f38" fmla="val 46"/>
                <a:gd name="f39" fmla="val 88"/>
                <a:gd name="f40" fmla="val 63"/>
                <a:gd name="f41" fmla="val 59"/>
                <a:gd name="f42" fmla="val 87"/>
                <a:gd name="f43" fmla="val 100"/>
                <a:gd name="f44" fmla="val 64"/>
                <a:gd name="f45" fmla="val 143"/>
                <a:gd name="f46" fmla="val 47"/>
                <a:gd name="f47" fmla="val 43"/>
                <a:gd name="f48" fmla="val 48"/>
                <a:gd name="f49" fmla="val 188"/>
                <a:gd name="f50" fmla="val 50"/>
                <a:gd name="f51" fmla="val 185"/>
                <a:gd name="f52" fmla="val 167"/>
                <a:gd name="f53" fmla="val 162"/>
                <a:gd name="f54" fmla="val 58"/>
                <a:gd name="f55" fmla="val 160"/>
                <a:gd name="f56" fmla="val 74"/>
                <a:gd name="f57" fmla="val 155"/>
                <a:gd name="f58" fmla="val 105"/>
                <a:gd name="f59" fmla="val 139"/>
                <a:gd name="f60" fmla="val 131"/>
                <a:gd name="f61" fmla="val 113"/>
                <a:gd name="f62" fmla="val 148"/>
                <a:gd name="f63" fmla="val 99"/>
                <a:gd name="f64" fmla="val 79"/>
                <a:gd name="f65" fmla="val 156"/>
                <a:gd name="f66" fmla="val 166"/>
                <a:gd name="f67" fmla="val 61"/>
                <a:gd name="f68" fmla="val 163"/>
                <a:gd name="f69" fmla="val 62"/>
                <a:gd name="f70" fmla="val 159"/>
                <a:gd name="f71" fmla="val 157"/>
                <a:gd name="f72" fmla="val 60"/>
                <a:gd name="f73" fmla="val 40"/>
                <a:gd name="f74" fmla="val 20"/>
                <a:gd name="f75" fmla="val 121"/>
                <a:gd name="f76" fmla="val 80"/>
                <a:gd name="f77" fmla="+- 0 0 -90"/>
                <a:gd name="f78" fmla="*/ f3 1 190"/>
                <a:gd name="f79" fmla="*/ f4 1 171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90"/>
                <a:gd name="f88" fmla="*/ f84 1 171"/>
                <a:gd name="f89" fmla="*/ 0 f85 1"/>
                <a:gd name="f90" fmla="*/ 38 f84 1"/>
                <a:gd name="f91" fmla="*/ 26 f85 1"/>
                <a:gd name="f92" fmla="*/ 34 f84 1"/>
                <a:gd name="f93" fmla="*/ 10 f85 1"/>
                <a:gd name="f94" fmla="*/ 25 f84 1"/>
                <a:gd name="f95" fmla="*/ 107 f85 1"/>
                <a:gd name="f96" fmla="*/ 16 f84 1"/>
                <a:gd name="f97" fmla="*/ 109 f85 1"/>
                <a:gd name="f98" fmla="*/ 18 f84 1"/>
                <a:gd name="f99" fmla="*/ 13 f84 1"/>
                <a:gd name="f100" fmla="*/ 158 f85 1"/>
                <a:gd name="f101" fmla="*/ 36 f84 1"/>
                <a:gd name="f102" fmla="*/ 59 f85 1"/>
                <a:gd name="f103" fmla="*/ 87 f84 1"/>
                <a:gd name="f104" fmla="*/ 190 f85 1"/>
                <a:gd name="f105" fmla="*/ 43 f84 1"/>
                <a:gd name="f106" fmla="*/ 185 f85 1"/>
                <a:gd name="f107" fmla="*/ 50 f84 1"/>
                <a:gd name="f108" fmla="*/ 160 f85 1"/>
                <a:gd name="f109" fmla="*/ 74 f84 1"/>
                <a:gd name="f110" fmla="*/ 113 f85 1"/>
                <a:gd name="f111" fmla="*/ 148 f84 1"/>
                <a:gd name="f112" fmla="*/ 63 f85 1"/>
                <a:gd name="f113" fmla="*/ 166 f84 1"/>
                <a:gd name="f114" fmla="*/ 62 f85 1"/>
                <a:gd name="f115" fmla="*/ 160 f84 1"/>
                <a:gd name="f116" fmla="*/ 155 f84 1"/>
                <a:gd name="f117" fmla="*/ 157 f84 1"/>
                <a:gd name="f118" fmla="*/ 162 f84 1"/>
                <a:gd name="f119" fmla="+- f86 0 f1"/>
                <a:gd name="f120" fmla="*/ f89 1 190"/>
                <a:gd name="f121" fmla="*/ f90 1 171"/>
                <a:gd name="f122" fmla="*/ f91 1 190"/>
                <a:gd name="f123" fmla="*/ f92 1 171"/>
                <a:gd name="f124" fmla="*/ f93 1 190"/>
                <a:gd name="f125" fmla="*/ f94 1 171"/>
                <a:gd name="f126" fmla="*/ f95 1 190"/>
                <a:gd name="f127" fmla="*/ f96 1 171"/>
                <a:gd name="f128" fmla="*/ f97 1 190"/>
                <a:gd name="f129" fmla="*/ f98 1 171"/>
                <a:gd name="f130" fmla="*/ f99 1 171"/>
                <a:gd name="f131" fmla="*/ f100 1 190"/>
                <a:gd name="f132" fmla="*/ f101 1 171"/>
                <a:gd name="f133" fmla="*/ f102 1 190"/>
                <a:gd name="f134" fmla="*/ f103 1 171"/>
                <a:gd name="f135" fmla="*/ f104 1 190"/>
                <a:gd name="f136" fmla="*/ f105 1 171"/>
                <a:gd name="f137" fmla="*/ f106 1 190"/>
                <a:gd name="f138" fmla="*/ f107 1 171"/>
                <a:gd name="f139" fmla="*/ f108 1 190"/>
                <a:gd name="f140" fmla="*/ f109 1 171"/>
                <a:gd name="f141" fmla="*/ f110 1 190"/>
                <a:gd name="f142" fmla="*/ f111 1 171"/>
                <a:gd name="f143" fmla="*/ f112 1 190"/>
                <a:gd name="f144" fmla="*/ f113 1 171"/>
                <a:gd name="f145" fmla="*/ f114 1 190"/>
                <a:gd name="f146" fmla="*/ f115 1 171"/>
                <a:gd name="f147" fmla="*/ f116 1 171"/>
                <a:gd name="f148" fmla="*/ f117 1 171"/>
                <a:gd name="f149" fmla="*/ f118 1 171"/>
                <a:gd name="f150" fmla="*/ 0 1 f87"/>
                <a:gd name="f151" fmla="*/ f81 1 f87"/>
                <a:gd name="f152" fmla="*/ 0 1 f88"/>
                <a:gd name="f153" fmla="*/ f82 1 f88"/>
                <a:gd name="f154" fmla="*/ f120 1 f87"/>
                <a:gd name="f155" fmla="*/ f121 1 f88"/>
                <a:gd name="f156" fmla="*/ f122 1 f87"/>
                <a:gd name="f157" fmla="*/ f123 1 f88"/>
                <a:gd name="f158" fmla="*/ f124 1 f87"/>
                <a:gd name="f159" fmla="*/ f125 1 f88"/>
                <a:gd name="f160" fmla="*/ f126 1 f87"/>
                <a:gd name="f161" fmla="*/ f127 1 f88"/>
                <a:gd name="f162" fmla="*/ f128 1 f87"/>
                <a:gd name="f163" fmla="*/ f129 1 f88"/>
                <a:gd name="f164" fmla="*/ f130 1 f88"/>
                <a:gd name="f165" fmla="*/ f131 1 f87"/>
                <a:gd name="f166" fmla="*/ f132 1 f88"/>
                <a:gd name="f167" fmla="*/ f133 1 f87"/>
                <a:gd name="f168" fmla="*/ f134 1 f88"/>
                <a:gd name="f169" fmla="*/ f135 1 f87"/>
                <a:gd name="f170" fmla="*/ f136 1 f88"/>
                <a:gd name="f171" fmla="*/ f137 1 f87"/>
                <a:gd name="f172" fmla="*/ f138 1 f88"/>
                <a:gd name="f173" fmla="*/ f139 1 f87"/>
                <a:gd name="f174" fmla="*/ f140 1 f88"/>
                <a:gd name="f175" fmla="*/ f141 1 f87"/>
                <a:gd name="f176" fmla="*/ f142 1 f88"/>
                <a:gd name="f177" fmla="*/ f143 1 f87"/>
                <a:gd name="f178" fmla="*/ f144 1 f88"/>
                <a:gd name="f179" fmla="*/ f145 1 f87"/>
                <a:gd name="f180" fmla="*/ f146 1 f88"/>
                <a:gd name="f181" fmla="*/ f147 1 f88"/>
                <a:gd name="f182" fmla="*/ f148 1 f88"/>
                <a:gd name="f183" fmla="*/ f149 1 f88"/>
                <a:gd name="f184" fmla="*/ f150 f78 1"/>
                <a:gd name="f185" fmla="*/ f151 f78 1"/>
                <a:gd name="f186" fmla="*/ f153 f79 1"/>
                <a:gd name="f187" fmla="*/ f152 f79 1"/>
                <a:gd name="f188" fmla="*/ f154 f78 1"/>
                <a:gd name="f189" fmla="*/ f155 f79 1"/>
                <a:gd name="f190" fmla="*/ f156 f78 1"/>
                <a:gd name="f191" fmla="*/ f157 f79 1"/>
                <a:gd name="f192" fmla="*/ f158 f78 1"/>
                <a:gd name="f193" fmla="*/ f159 f79 1"/>
                <a:gd name="f194" fmla="*/ f160 f78 1"/>
                <a:gd name="f195" fmla="*/ f161 f79 1"/>
                <a:gd name="f196" fmla="*/ f162 f78 1"/>
                <a:gd name="f197" fmla="*/ f163 f79 1"/>
                <a:gd name="f198" fmla="*/ f164 f79 1"/>
                <a:gd name="f199" fmla="*/ f165 f78 1"/>
                <a:gd name="f200" fmla="*/ f166 f79 1"/>
                <a:gd name="f201" fmla="*/ f167 f78 1"/>
                <a:gd name="f202" fmla="*/ f168 f79 1"/>
                <a:gd name="f203" fmla="*/ f169 f78 1"/>
                <a:gd name="f204" fmla="*/ f170 f79 1"/>
                <a:gd name="f205" fmla="*/ f171 f78 1"/>
                <a:gd name="f206" fmla="*/ f172 f79 1"/>
                <a:gd name="f207" fmla="*/ f173 f78 1"/>
                <a:gd name="f208" fmla="*/ f174 f79 1"/>
                <a:gd name="f209" fmla="*/ f175 f78 1"/>
                <a:gd name="f210" fmla="*/ f176 f79 1"/>
                <a:gd name="f211" fmla="*/ f177 f78 1"/>
                <a:gd name="f212" fmla="*/ f178 f79 1"/>
                <a:gd name="f213" fmla="*/ f179 f78 1"/>
                <a:gd name="f214" fmla="*/ f180 f79 1"/>
                <a:gd name="f215" fmla="*/ f181 f79 1"/>
                <a:gd name="f216" fmla="*/ f182 f79 1"/>
                <a:gd name="f217" fmla="*/ f183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6" y="f198"/>
                </a:cxn>
                <a:cxn ang="f119">
                  <a:pos x="f199" y="f200"/>
                </a:cxn>
                <a:cxn ang="f119">
                  <a:pos x="f201" y="f202"/>
                </a:cxn>
                <a:cxn ang="f119">
                  <a:pos x="f203" y="f204"/>
                </a:cxn>
                <a:cxn ang="f119">
                  <a:pos x="f205" y="f206"/>
                </a:cxn>
                <a:cxn ang="f119">
                  <a:pos x="f207" y="f208"/>
                </a:cxn>
                <a:cxn ang="f119">
                  <a:pos x="f209" y="f210"/>
                </a:cxn>
                <a:cxn ang="f119">
                  <a:pos x="f211" y="f212"/>
                </a:cxn>
                <a:cxn ang="f119">
                  <a:pos x="f213" y="f214"/>
                </a:cxn>
                <a:cxn ang="f119">
                  <a:pos x="f213" y="f215"/>
                </a:cxn>
                <a:cxn ang="f119">
                  <a:pos x="f201" y="f216"/>
                </a:cxn>
                <a:cxn ang="f119">
                  <a:pos x="f188" y="f217"/>
                </a:cxn>
                <a:cxn ang="f119">
                  <a:pos x="f188" y="f189"/>
                </a:cxn>
              </a:cxnLst>
              <a:rect l="f184" t="f187" r="f185" b="f186"/>
              <a:pathLst>
                <a:path w="190" h="17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5"/>
                    <a:pt x="f24" y="f25"/>
                  </a:cubicBezTo>
                  <a:cubicBezTo>
                    <a:pt x="f26" y="f25"/>
                    <a:pt x="f27" y="f28"/>
                    <a:pt x="f27" y="f28"/>
                  </a:cubicBezTo>
                  <a:cubicBezTo>
                    <a:pt x="f29" y="f25"/>
                    <a:pt x="f29" y="f17"/>
                    <a:pt x="f27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6" y="f47"/>
                  </a:cubicBezTo>
                  <a:cubicBezTo>
                    <a:pt x="f6" y="f48"/>
                    <a:pt x="f49" y="f50"/>
                    <a:pt x="f51" y="f50"/>
                  </a:cubicBezTo>
                  <a:cubicBezTo>
                    <a:pt x="f52" y="f48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35"/>
                    <a:pt x="f64" y="f65"/>
                    <a:pt x="f40" y="f66"/>
                  </a:cubicBezTo>
                  <a:cubicBezTo>
                    <a:pt x="f67" y="f52"/>
                    <a:pt x="f67" y="f68"/>
                    <a:pt x="f69" y="f55"/>
                  </a:cubicBezTo>
                  <a:cubicBezTo>
                    <a:pt x="f40" y="f70"/>
                    <a:pt x="f44" y="f71"/>
                    <a:pt x="f69" y="f57"/>
                  </a:cubicBezTo>
                  <a:cubicBezTo>
                    <a:pt x="f67" y="f57"/>
                    <a:pt x="f72" y="f65"/>
                    <a:pt x="f41" y="f71"/>
                  </a:cubicBezTo>
                  <a:cubicBezTo>
                    <a:pt x="f73" y="f66"/>
                    <a:pt x="f74" y="f7"/>
                    <a:pt x="f5" y="f53"/>
                  </a:cubicBezTo>
                  <a:cubicBezTo>
                    <a:pt x="f5" y="f75"/>
                    <a:pt x="f5" y="f76"/>
                    <a:pt x="f5" y="f8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482DCB4-705C-4C97-AD81-30AB085414CF}"/>
                </a:ext>
              </a:extLst>
            </p:cNvPr>
            <p:cNvSpPr/>
            <p:nvPr/>
          </p:nvSpPr>
          <p:spPr>
            <a:xfrm>
              <a:off x="4567382" y="171541"/>
              <a:ext cx="158502" cy="3282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"/>
                <a:gd name="f7" fmla="val 196"/>
                <a:gd name="f8" fmla="val 140"/>
                <a:gd name="f9" fmla="val 11"/>
                <a:gd name="f10" fmla="val 14"/>
                <a:gd name="f11" fmla="val 130"/>
                <a:gd name="f12" fmla="val 18"/>
                <a:gd name="f13" fmla="val 124"/>
                <a:gd name="f14" fmla="val 36"/>
                <a:gd name="f15" fmla="val 100"/>
                <a:gd name="f16" fmla="val 49"/>
                <a:gd name="f17" fmla="val 74"/>
                <a:gd name="f18" fmla="val 55"/>
                <a:gd name="f19" fmla="val 45"/>
                <a:gd name="f20" fmla="val 60"/>
                <a:gd name="f21" fmla="val 23"/>
                <a:gd name="f22" fmla="val 56"/>
                <a:gd name="f23" fmla="val 21"/>
                <a:gd name="f24" fmla="val 35"/>
                <a:gd name="f25" fmla="val 20"/>
                <a:gd name="f26" fmla="val 25"/>
                <a:gd name="f27" fmla="val 19"/>
                <a:gd name="f28" fmla="val 5"/>
                <a:gd name="f29" fmla="val 15"/>
                <a:gd name="f30" fmla="val 78"/>
                <a:gd name="f31" fmla="val 88"/>
                <a:gd name="f32" fmla="val 53"/>
                <a:gd name="f33" fmla="val 106"/>
                <a:gd name="f34" fmla="val 54"/>
                <a:gd name="f35" fmla="val 185"/>
                <a:gd name="f36" fmla="val 177"/>
                <a:gd name="f37" fmla="val 158"/>
                <a:gd name="f38" fmla="+- 0 0 -90"/>
                <a:gd name="f39" fmla="*/ f3 1 103"/>
                <a:gd name="f40" fmla="*/ f4 1 19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03"/>
                <a:gd name="f49" fmla="*/ f45 1 196"/>
                <a:gd name="f50" fmla="*/ 0 f46 1"/>
                <a:gd name="f51" fmla="*/ 140 f45 1"/>
                <a:gd name="f52" fmla="*/ 18 f46 1"/>
                <a:gd name="f53" fmla="*/ 124 f45 1"/>
                <a:gd name="f54" fmla="*/ 55 f46 1"/>
                <a:gd name="f55" fmla="*/ 45 f45 1"/>
                <a:gd name="f56" fmla="*/ 35 f46 1"/>
                <a:gd name="f57" fmla="*/ 20 f45 1"/>
                <a:gd name="f58" fmla="*/ 5 f46 1"/>
                <a:gd name="f59" fmla="*/ 15 f45 1"/>
                <a:gd name="f60" fmla="*/ 88 f46 1"/>
                <a:gd name="f61" fmla="*/ 53 f45 1"/>
                <a:gd name="f62" fmla="*/ 196 f45 1"/>
                <a:gd name="f63" fmla="+- f47 0 f1"/>
                <a:gd name="f64" fmla="*/ f50 1 103"/>
                <a:gd name="f65" fmla="*/ f51 1 196"/>
                <a:gd name="f66" fmla="*/ f52 1 103"/>
                <a:gd name="f67" fmla="*/ f53 1 196"/>
                <a:gd name="f68" fmla="*/ f54 1 103"/>
                <a:gd name="f69" fmla="*/ f55 1 196"/>
                <a:gd name="f70" fmla="*/ f56 1 103"/>
                <a:gd name="f71" fmla="*/ f57 1 196"/>
                <a:gd name="f72" fmla="*/ f58 1 103"/>
                <a:gd name="f73" fmla="*/ f59 1 196"/>
                <a:gd name="f74" fmla="*/ f60 1 103"/>
                <a:gd name="f75" fmla="*/ f61 1 196"/>
                <a:gd name="f76" fmla="*/ f62 1 19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8"/>
                <a:gd name="f90" fmla="*/ f73 1 f49"/>
                <a:gd name="f91" fmla="*/ f74 1 f48"/>
                <a:gd name="f92" fmla="*/ f75 1 f49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39 1"/>
                <a:gd name="f107" fmla="*/ f90 f40 1"/>
                <a:gd name="f108" fmla="*/ f91 f39 1"/>
                <a:gd name="f109" fmla="*/ f92 f40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98" y="f110"/>
                </a:cxn>
                <a:cxn ang="f63">
                  <a:pos x="f98" y="f99"/>
                </a:cxn>
              </a:cxnLst>
              <a:rect l="f94" t="f97" r="f95" b="f96"/>
              <a:pathLst>
                <a:path w="103" h="196">
                  <a:moveTo>
                    <a:pt x="f5" y="f8"/>
                  </a:moveTo>
                  <a:cubicBezTo>
                    <a:pt x="f9" y="f8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10" y="f26"/>
                    <a:pt x="f28" y="f29"/>
                  </a:cubicBezTo>
                  <a:cubicBezTo>
                    <a:pt x="f14" y="f5"/>
                    <a:pt x="f30" y="f27"/>
                    <a:pt x="f31" y="f32"/>
                  </a:cubicBezTo>
                  <a:cubicBezTo>
                    <a:pt x="f6" y="f33"/>
                    <a:pt x="f34" y="f35"/>
                    <a:pt x="f5" y="f7"/>
                  </a:cubicBezTo>
                  <a:cubicBezTo>
                    <a:pt x="f5" y="f36"/>
                    <a:pt x="f5" y="f37"/>
                    <a:pt x="f5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55C0F79-FEB0-4049-8CA1-CEB99ED2AB4D}"/>
                </a:ext>
              </a:extLst>
            </p:cNvPr>
            <p:cNvSpPr/>
            <p:nvPr/>
          </p:nvSpPr>
          <p:spPr>
            <a:xfrm>
              <a:off x="9056281" y="872968"/>
              <a:ext cx="87718" cy="18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110"/>
                <a:gd name="f8" fmla="val 108"/>
                <a:gd name="f9" fmla="val 52"/>
                <a:gd name="f10" fmla="val 109"/>
                <a:gd name="f11" fmla="val 46"/>
                <a:gd name="f12" fmla="val 41"/>
                <a:gd name="f13" fmla="val 5"/>
                <a:gd name="f14" fmla="val 107"/>
                <a:gd name="f15" fmla="val 99"/>
                <a:gd name="f16" fmla="val 14"/>
                <a:gd name="f17" fmla="val 67"/>
                <a:gd name="f18" fmla="val 22"/>
                <a:gd name="f19" fmla="val 47"/>
                <a:gd name="f20" fmla="val 25"/>
                <a:gd name="f21" fmla="val 10"/>
                <a:gd name="f22" fmla="val 50"/>
                <a:gd name="f23" fmla="val 36"/>
                <a:gd name="f24" fmla="val 72"/>
                <a:gd name="f25" fmla="+- 0 0 -90"/>
                <a:gd name="f26" fmla="*/ f3 1 57"/>
                <a:gd name="f27" fmla="*/ f4 1 110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110"/>
                <a:gd name="f37" fmla="*/ 57 f33 1"/>
                <a:gd name="f38" fmla="*/ 108 f32 1"/>
                <a:gd name="f39" fmla="*/ 41 f33 1"/>
                <a:gd name="f40" fmla="*/ 109 f32 1"/>
                <a:gd name="f41" fmla="*/ 14 f33 1"/>
                <a:gd name="f42" fmla="*/ 67 f32 1"/>
                <a:gd name="f43" fmla="*/ 10 f32 1"/>
                <a:gd name="f44" fmla="*/ 0 f32 1"/>
                <a:gd name="f45" fmla="+- f34 0 f1"/>
                <a:gd name="f46" fmla="*/ f37 1 57"/>
                <a:gd name="f47" fmla="*/ f38 1 110"/>
                <a:gd name="f48" fmla="*/ f39 1 57"/>
                <a:gd name="f49" fmla="*/ f40 1 110"/>
                <a:gd name="f50" fmla="*/ f41 1 57"/>
                <a:gd name="f51" fmla="*/ f42 1 110"/>
                <a:gd name="f52" fmla="*/ f43 1 110"/>
                <a:gd name="f53" fmla="*/ f44 1 110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6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7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2" y="f76"/>
                </a:cxn>
                <a:cxn ang="f45">
                  <a:pos x="f70" y="f77"/>
                </a:cxn>
                <a:cxn ang="f45">
                  <a:pos x="f70" y="f71"/>
                </a:cxn>
              </a:cxnLst>
              <a:rect l="f66" t="f69" r="f67" b="f68"/>
              <a:pathLst>
                <a:path w="57" h="110">
                  <a:moveTo>
                    <a:pt x="f6" y="f8"/>
                  </a:moveTo>
                  <a:cubicBezTo>
                    <a:pt x="f9" y="f10"/>
                    <a:pt x="f11" y="f7"/>
                    <a:pt x="f12" y="f10"/>
                  </a:cubicBezTo>
                  <a:cubicBezTo>
                    <a:pt x="f13" y="f14"/>
                    <a:pt x="f5" y="f15"/>
                    <a:pt x="f16" y="f17"/>
                  </a:cubicBezTo>
                  <a:cubicBezTo>
                    <a:pt x="f18" y="f19"/>
                    <a:pt x="f18" y="f20"/>
                    <a:pt x="f12" y="f21"/>
                  </a:cubicBezTo>
                  <a:cubicBezTo>
                    <a:pt x="f11" y="f13"/>
                    <a:pt x="f22" y="f5"/>
                    <a:pt x="f6" y="f5"/>
                  </a:cubicBezTo>
                  <a:cubicBezTo>
                    <a:pt x="f6" y="f23"/>
                    <a:pt x="f6" y="f24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22D80C3-1CA0-4AB9-99C1-480082A36E52}"/>
                </a:ext>
              </a:extLst>
            </p:cNvPr>
            <p:cNvSpPr/>
            <p:nvPr/>
          </p:nvSpPr>
          <p:spPr>
            <a:xfrm>
              <a:off x="9014731" y="419791"/>
              <a:ext cx="129268" cy="99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60"/>
                <a:gd name="f8" fmla="val 52"/>
                <a:gd name="f9" fmla="val 57"/>
                <a:gd name="f10" fmla="val 56"/>
                <a:gd name="f11" fmla="val 29"/>
                <a:gd name="f12" fmla="val 31"/>
                <a:gd name="f13" fmla="val 40"/>
                <a:gd name="f14" fmla="val 58"/>
                <a:gd name="f15" fmla="val 20"/>
                <a:gd name="f16" fmla="val 17"/>
                <a:gd name="f17" fmla="val 34"/>
                <a:gd name="f18" fmla="+- 0 0 -90"/>
                <a:gd name="f19" fmla="*/ f3 1 84"/>
                <a:gd name="f20" fmla="*/ f4 1 6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84"/>
                <a:gd name="f29" fmla="*/ f25 1 60"/>
                <a:gd name="f30" fmla="*/ 84 f26 1"/>
                <a:gd name="f31" fmla="*/ 52 f25 1"/>
                <a:gd name="f32" fmla="*/ 0 f26 1"/>
                <a:gd name="f33" fmla="*/ 0 f25 1"/>
                <a:gd name="f34" fmla="+- f27 0 f1"/>
                <a:gd name="f35" fmla="*/ f30 1 84"/>
                <a:gd name="f36" fmla="*/ f31 1 60"/>
                <a:gd name="f37" fmla="*/ f32 1 84"/>
                <a:gd name="f38" fmla="*/ f33 1 60"/>
                <a:gd name="f39" fmla="*/ 0 1 f28"/>
                <a:gd name="f40" fmla="*/ f22 1 f28"/>
                <a:gd name="f41" fmla="*/ 0 1 f29"/>
                <a:gd name="f42" fmla="*/ f23 1 f29"/>
                <a:gd name="f43" fmla="*/ f35 1 f28"/>
                <a:gd name="f44" fmla="*/ f36 1 f29"/>
                <a:gd name="f45" fmla="*/ f37 1 f28"/>
                <a:gd name="f46" fmla="*/ f38 1 f29"/>
                <a:gd name="f47" fmla="*/ f39 f19 1"/>
                <a:gd name="f48" fmla="*/ f40 f19 1"/>
                <a:gd name="f49" fmla="*/ f42 f20 1"/>
                <a:gd name="f50" fmla="*/ f41 f20 1"/>
                <a:gd name="f51" fmla="*/ f43 f19 1"/>
                <a:gd name="f52" fmla="*/ f44 f20 1"/>
                <a:gd name="f53" fmla="*/ f45 f19 1"/>
                <a:gd name="f54" fmla="*/ f4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1" y="f52"/>
                </a:cxn>
                <a:cxn ang="f34">
                  <a:pos x="f53" y="f52"/>
                </a:cxn>
                <a:cxn ang="f34">
                  <a:pos x="f51" y="f54"/>
                </a:cxn>
                <a:cxn ang="f34">
                  <a:pos x="f51" y="f52"/>
                </a:cxn>
              </a:cxnLst>
              <a:rect l="f47" t="f50" r="f48" b="f49"/>
              <a:pathLst>
                <a:path w="84" h="60">
                  <a:moveTo>
                    <a:pt x="f6" y="f8"/>
                  </a:moveTo>
                  <a:cubicBezTo>
                    <a:pt x="f9" y="f10"/>
                    <a:pt x="f11" y="f7"/>
                    <a:pt x="f5" y="f8"/>
                  </a:cubicBezTo>
                  <a:cubicBezTo>
                    <a:pt x="f12" y="f13"/>
                    <a:pt x="f14" y="f15"/>
                    <a:pt x="f6" y="f5"/>
                  </a:cubicBezTo>
                  <a:cubicBezTo>
                    <a:pt x="f6" y="f16"/>
                    <a:pt x="f6" y="f17"/>
                    <a:pt x="f6" y="f8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1B114AA-EE86-4B8B-9D97-6EC23877937B}"/>
                </a:ext>
              </a:extLst>
            </p:cNvPr>
            <p:cNvSpPr/>
            <p:nvPr/>
          </p:nvSpPr>
          <p:spPr>
            <a:xfrm>
              <a:off x="4567382" y="1481108"/>
              <a:ext cx="6153" cy="83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5"/>
                <a:gd name="f8" fmla="val 1"/>
                <a:gd name="f9" fmla="val 2"/>
                <a:gd name="f10" fmla="val 3"/>
                <a:gd name="f11" fmla="+- 0 0 -90"/>
                <a:gd name="f12" fmla="*/ f3 1 4"/>
                <a:gd name="f13" fmla="*/ f4 1 5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5"/>
                <a:gd name="f22" fmla="*/ f19 1 4"/>
                <a:gd name="f23" fmla="*/ 0 f19 1"/>
                <a:gd name="f24" fmla="*/ 0 f18 1"/>
                <a:gd name="f25" fmla="*/ 4 f19 1"/>
                <a:gd name="f26" fmla="*/ 3 f18 1"/>
                <a:gd name="f27" fmla="*/ 4 f18 1"/>
                <a:gd name="f28" fmla="+- f20 0 f1"/>
                <a:gd name="f29" fmla="*/ f23 1 4"/>
                <a:gd name="f30" fmla="*/ f24 1 5"/>
                <a:gd name="f31" fmla="*/ f25 1 4"/>
                <a:gd name="f32" fmla="*/ f26 1 5"/>
                <a:gd name="f33" fmla="*/ f27 1 5"/>
                <a:gd name="f34" fmla="*/ 0 1 f22"/>
                <a:gd name="f35" fmla="*/ f15 1 f22"/>
                <a:gd name="f36" fmla="*/ 0 1 f21"/>
                <a:gd name="f37" fmla="*/ f16 1 f21"/>
                <a:gd name="f38" fmla="*/ f29 1 f22"/>
                <a:gd name="f39" fmla="*/ f30 1 f21"/>
                <a:gd name="f40" fmla="*/ f31 1 f22"/>
                <a:gd name="f41" fmla="*/ f32 1 f21"/>
                <a:gd name="f42" fmla="*/ f33 1 f21"/>
                <a:gd name="f43" fmla="*/ f34 f12 1"/>
                <a:gd name="f44" fmla="*/ f35 f12 1"/>
                <a:gd name="f45" fmla="*/ f37 f13 1"/>
                <a:gd name="f46" fmla="*/ f36 f13 1"/>
                <a:gd name="f47" fmla="*/ f38 f12 1"/>
                <a:gd name="f48" fmla="*/ f39 f13 1"/>
                <a:gd name="f49" fmla="*/ f40 f12 1"/>
                <a:gd name="f50" fmla="*/ f41 f13 1"/>
                <a:gd name="f51" fmla="*/ f4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7" y="f48"/>
                </a:cxn>
                <a:cxn ang="f28">
                  <a:pos x="f49" y="f50"/>
                </a:cxn>
                <a:cxn ang="f28">
                  <a:pos x="f47" y="f51"/>
                </a:cxn>
                <a:cxn ang="f28">
                  <a:pos x="f47" y="f48"/>
                </a:cxn>
              </a:cxnLst>
              <a:rect l="f43" t="f46" r="f44" b="f45"/>
              <a:pathLst>
                <a:path w="4" h="5">
                  <a:moveTo>
                    <a:pt x="f5" y="f5"/>
                  </a:moveTo>
                  <a:cubicBezTo>
                    <a:pt x="f8" y="f8"/>
                    <a:pt x="f6" y="f9"/>
                    <a:pt x="f6" y="f10"/>
                  </a:cubicBezTo>
                  <a:cubicBezTo>
                    <a:pt x="f6" y="f7"/>
                    <a:pt x="f9" y="f7"/>
                    <a:pt x="f5" y="f6"/>
                  </a:cubicBezTo>
                  <a:cubicBezTo>
                    <a:pt x="f5" y="f10"/>
                    <a:pt x="f5" y="f9"/>
                    <a:pt x="f5" y="f5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02CDE12-7AE0-4A90-AC74-A95D9C3894B3}"/>
                </a:ext>
              </a:extLst>
            </p:cNvPr>
            <p:cNvSpPr/>
            <p:nvPr/>
          </p:nvSpPr>
          <p:spPr>
            <a:xfrm>
              <a:off x="6032397" y="738021"/>
              <a:ext cx="420111" cy="4548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3"/>
                <a:gd name="f7" fmla="val 264"/>
                <a:gd name="f8" fmla="val 4"/>
                <a:gd name="f9" fmla="val 269"/>
                <a:gd name="f10" fmla="val 5"/>
                <a:gd name="f11" fmla="val 272"/>
                <a:gd name="f12" fmla="val 7"/>
                <a:gd name="f13" fmla="val 11"/>
                <a:gd name="f14" fmla="val 243"/>
                <a:gd name="f15" fmla="val 37"/>
                <a:gd name="f16" fmla="val 66"/>
                <a:gd name="f17" fmla="val 260"/>
                <a:gd name="f18" fmla="val 99"/>
                <a:gd name="f19" fmla="val 268"/>
                <a:gd name="f20" fmla="val 116"/>
                <a:gd name="f21" fmla="val 132"/>
                <a:gd name="f22" fmla="val 248"/>
                <a:gd name="f23" fmla="val 143"/>
                <a:gd name="f24" fmla="val 244"/>
                <a:gd name="f25" fmla="val 146"/>
                <a:gd name="f26" fmla="val 240"/>
                <a:gd name="f27" fmla="val 149"/>
                <a:gd name="f28" fmla="val 235"/>
                <a:gd name="f29" fmla="val 229"/>
                <a:gd name="f30" fmla="val 144"/>
                <a:gd name="f31" fmla="val 231"/>
                <a:gd name="f32" fmla="val 138"/>
                <a:gd name="f33" fmla="val 232"/>
                <a:gd name="f34" fmla="val 134"/>
                <a:gd name="f35" fmla="val 234"/>
                <a:gd name="f36" fmla="val 112"/>
                <a:gd name="f37" fmla="val 237"/>
                <a:gd name="f38" fmla="val 90"/>
                <a:gd name="f39" fmla="val 218"/>
                <a:gd name="f40" fmla="val 81"/>
                <a:gd name="f41" fmla="val 206"/>
                <a:gd name="f42" fmla="val 95"/>
                <a:gd name="f43" fmla="val 196"/>
                <a:gd name="f44" fmla="val 109"/>
                <a:gd name="f45" fmla="val 192"/>
                <a:gd name="f46" fmla="val 115"/>
                <a:gd name="f47" fmla="val 198"/>
                <a:gd name="f48" fmla="val 120"/>
                <a:gd name="f49" fmla="val 201"/>
                <a:gd name="f50" fmla="val 125"/>
                <a:gd name="f51" fmla="val 215"/>
                <a:gd name="f52" fmla="val 158"/>
                <a:gd name="f53" fmla="val 222"/>
                <a:gd name="f54" fmla="val 191"/>
                <a:gd name="f55" fmla="val 225"/>
                <a:gd name="f56" fmla="val 242"/>
                <a:gd name="f57" fmla="val 182"/>
                <a:gd name="f58" fmla="val 239"/>
                <a:gd name="f59" fmla="val 173"/>
                <a:gd name="f60" fmla="val 176"/>
                <a:gd name="f61" fmla="val 226"/>
                <a:gd name="f62" fmla="val 175"/>
                <a:gd name="f63" fmla="val 204"/>
                <a:gd name="f64" fmla="val 179"/>
                <a:gd name="f65" fmla="val 186"/>
                <a:gd name="f66" fmla="val 195"/>
                <a:gd name="f67" fmla="val 165"/>
                <a:gd name="f68" fmla="val 150"/>
                <a:gd name="f69" fmla="val 189"/>
                <a:gd name="f70" fmla="val 183"/>
                <a:gd name="f71" fmla="val 123"/>
                <a:gd name="f72" fmla="val 130"/>
                <a:gd name="f73" fmla="val 170"/>
                <a:gd name="f74" fmla="val 135"/>
                <a:gd name="f75" fmla="val 141"/>
                <a:gd name="f76" fmla="val 159"/>
                <a:gd name="f77" fmla="val 145"/>
                <a:gd name="f78" fmla="val 154"/>
                <a:gd name="f79" fmla="val 140"/>
                <a:gd name="f80" fmla="val 164"/>
                <a:gd name="f81" fmla="val 152"/>
                <a:gd name="f82" fmla="val 209"/>
                <a:gd name="f83" fmla="val 252"/>
                <a:gd name="f84" fmla="val 117"/>
                <a:gd name="f85" fmla="val 263"/>
                <a:gd name="f86" fmla="val 110"/>
                <a:gd name="f87" fmla="val 267"/>
                <a:gd name="f88" fmla="val 101"/>
                <a:gd name="f89" fmla="val 94"/>
                <a:gd name="f90" fmla="val 87"/>
                <a:gd name="f91" fmla="val 261"/>
                <a:gd name="f92" fmla="val 93"/>
                <a:gd name="f93" fmla="val 96"/>
                <a:gd name="f94" fmla="val 245"/>
                <a:gd name="f95" fmla="val 100"/>
                <a:gd name="f96" fmla="val 108"/>
                <a:gd name="f97" fmla="val 216"/>
                <a:gd name="f98" fmla="val 126"/>
                <a:gd name="f99" fmla="val 205"/>
                <a:gd name="f100" fmla="val 129"/>
                <a:gd name="f101" fmla="val 174"/>
                <a:gd name="f102" fmla="val 119"/>
                <a:gd name="f103" fmla="val 177"/>
                <a:gd name="f104" fmla="val 86"/>
                <a:gd name="f105" fmla="val 213"/>
                <a:gd name="f106" fmla="val 68"/>
                <a:gd name="f107" fmla="val 238"/>
                <a:gd name="f108" fmla="val 36"/>
                <a:gd name="f109" fmla="val 247"/>
                <a:gd name="f110" fmla="val 26"/>
                <a:gd name="f111" fmla="val 250"/>
                <a:gd name="f112" fmla="val 13"/>
                <a:gd name="f113" fmla="val 257"/>
                <a:gd name="f114" fmla="val 14"/>
                <a:gd name="f115" fmla="val 227"/>
                <a:gd name="f116" fmla="val 22"/>
                <a:gd name="f117" fmla="val 219"/>
                <a:gd name="f118" fmla="val 31"/>
                <a:gd name="f119" fmla="val 210"/>
                <a:gd name="f120" fmla="val 43"/>
                <a:gd name="f121" fmla="val 55"/>
                <a:gd name="f122" fmla="val 203"/>
                <a:gd name="f123" fmla="val 79"/>
                <a:gd name="f124" fmla="val 98"/>
                <a:gd name="f125" fmla="val 162"/>
                <a:gd name="f126" fmla="val 88"/>
                <a:gd name="f127" fmla="val 161"/>
                <a:gd name="f128" fmla="val 75"/>
                <a:gd name="f129" fmla="val 58"/>
                <a:gd name="f130" fmla="val 168"/>
                <a:gd name="f131" fmla="val 42"/>
                <a:gd name="f132" fmla="val 25"/>
                <a:gd name="f133" fmla="val 20"/>
                <a:gd name="f134" fmla="val 155"/>
                <a:gd name="f135" fmla="val 12"/>
                <a:gd name="f136" fmla="val 18"/>
                <a:gd name="f137" fmla="val 23"/>
                <a:gd name="f138" fmla="val 30"/>
                <a:gd name="f139" fmla="val 139"/>
                <a:gd name="f140" fmla="val 39"/>
                <a:gd name="f141" fmla="val 136"/>
                <a:gd name="f142" fmla="val 47"/>
                <a:gd name="f143" fmla="val 137"/>
                <a:gd name="f144" fmla="val 59"/>
                <a:gd name="f145" fmla="val 71"/>
                <a:gd name="f146" fmla="val 83"/>
                <a:gd name="f147" fmla="val 193"/>
                <a:gd name="f148" fmla="val 92"/>
                <a:gd name="f149" fmla="val 153"/>
                <a:gd name="f150" fmla="val 131"/>
                <a:gd name="f151" fmla="val 111"/>
                <a:gd name="f152" fmla="val 102"/>
                <a:gd name="f153" fmla="val 76"/>
                <a:gd name="f154" fmla="val 82"/>
                <a:gd name="f155" fmla="val 85"/>
                <a:gd name="f156" fmla="val 74"/>
                <a:gd name="f157" fmla="val 69"/>
                <a:gd name="f158" fmla="val 70"/>
                <a:gd name="f159" fmla="val 67"/>
                <a:gd name="f160" fmla="val 53"/>
                <a:gd name="f161" fmla="val 223"/>
                <a:gd name="f162" fmla="val 50"/>
                <a:gd name="f163" fmla="val 41"/>
                <a:gd name="f164" fmla="val 34"/>
                <a:gd name="f165" fmla="val 38"/>
                <a:gd name="f166" fmla="val 214"/>
                <a:gd name="f167" fmla="val 197"/>
                <a:gd name="f168" fmla="val 28"/>
                <a:gd name="f169" fmla="val 19"/>
                <a:gd name="f170" fmla="val 10"/>
                <a:gd name="f171" fmla="val 160"/>
                <a:gd name="f172" fmla="val 9"/>
                <a:gd name="f173" fmla="val 166"/>
                <a:gd name="f174" fmla="val 249"/>
                <a:gd name="f175" fmla="+- 0 0 -90"/>
                <a:gd name="f176" fmla="*/ f3 1 273"/>
                <a:gd name="f177" fmla="*/ f4 1 273"/>
                <a:gd name="f178" fmla="val f5"/>
                <a:gd name="f179" fmla="val f6"/>
                <a:gd name="f180" fmla="*/ f175 f0 1"/>
                <a:gd name="f181" fmla="+- f179 0 f178"/>
                <a:gd name="f182" fmla="*/ f180 1 f2"/>
                <a:gd name="f183" fmla="*/ f181 1 273"/>
                <a:gd name="f184" fmla="*/ 264 f181 1"/>
                <a:gd name="f185" fmla="*/ 4 f181 1"/>
                <a:gd name="f186" fmla="*/ 273 f181 1"/>
                <a:gd name="f187" fmla="*/ 11 f181 1"/>
                <a:gd name="f188" fmla="*/ 260 f181 1"/>
                <a:gd name="f189" fmla="*/ 99 f181 1"/>
                <a:gd name="f190" fmla="*/ 248 f181 1"/>
                <a:gd name="f191" fmla="*/ 143 f181 1"/>
                <a:gd name="f192" fmla="*/ 235 f181 1"/>
                <a:gd name="f193" fmla="*/ 146 f181 1"/>
                <a:gd name="f194" fmla="*/ 232 f181 1"/>
                <a:gd name="f195" fmla="*/ 134 f181 1"/>
                <a:gd name="f196" fmla="*/ 231 f181 1"/>
                <a:gd name="f197" fmla="*/ 66 f181 1"/>
                <a:gd name="f198" fmla="*/ 196 f181 1"/>
                <a:gd name="f199" fmla="*/ 109 f181 1"/>
                <a:gd name="f200" fmla="*/ 201 f181 1"/>
                <a:gd name="f201" fmla="*/ 125 f181 1"/>
                <a:gd name="f202" fmla="*/ 225 f181 1"/>
                <a:gd name="f203" fmla="*/ 182 f181 1"/>
                <a:gd name="f204" fmla="*/ 239 f181 1"/>
                <a:gd name="f205" fmla="*/ 176 f181 1"/>
                <a:gd name="f206" fmla="*/ 218 f181 1"/>
                <a:gd name="f207" fmla="*/ 186 f181 1"/>
                <a:gd name="f208" fmla="*/ 180 f181 1"/>
                <a:gd name="f209" fmla="*/ 189 f181 1"/>
                <a:gd name="f210" fmla="*/ 175 f181 1"/>
                <a:gd name="f211" fmla="*/ 130 f181 1"/>
                <a:gd name="f212" fmla="*/ 159 f181 1"/>
                <a:gd name="f213" fmla="*/ 145 f181 1"/>
                <a:gd name="f214" fmla="*/ 117 f181 1"/>
                <a:gd name="f215" fmla="*/ 263 f181 1"/>
                <a:gd name="f216" fmla="*/ 94 f181 1"/>
                <a:gd name="f217" fmla="*/ 267 f181 1"/>
                <a:gd name="f218" fmla="*/ 96 f181 1"/>
                <a:gd name="f219" fmla="*/ 245 f181 1"/>
                <a:gd name="f220" fmla="*/ 116 f181 1"/>
                <a:gd name="f221" fmla="*/ 216 f181 1"/>
                <a:gd name="f222" fmla="*/ 129 f181 1"/>
                <a:gd name="f223" fmla="*/ 174 f181 1"/>
                <a:gd name="f224" fmla="*/ 108 f181 1"/>
                <a:gd name="f225" fmla="*/ 192 f181 1"/>
                <a:gd name="f226" fmla="*/ 36 f181 1"/>
                <a:gd name="f227" fmla="*/ 247 f181 1"/>
                <a:gd name="f228" fmla="*/ 7 f181 1"/>
                <a:gd name="f229" fmla="*/ 22 f181 1"/>
                <a:gd name="f230" fmla="*/ 219 f181 1"/>
                <a:gd name="f231" fmla="*/ 55 f181 1"/>
                <a:gd name="f232" fmla="*/ 203 f181 1"/>
                <a:gd name="f233" fmla="*/ 162 f181 1"/>
                <a:gd name="f234" fmla="*/ 75 f181 1"/>
                <a:gd name="f235" fmla="*/ 164 f181 1"/>
                <a:gd name="f236" fmla="*/ 25 f181 1"/>
                <a:gd name="f237" fmla="*/ 13 f181 1"/>
                <a:gd name="f238" fmla="*/ 155 f181 1"/>
                <a:gd name="f239" fmla="*/ 23 f181 1"/>
                <a:gd name="f240" fmla="*/ 144 f181 1"/>
                <a:gd name="f241" fmla="*/ 47 f181 1"/>
                <a:gd name="f242" fmla="*/ 137 f181 1"/>
                <a:gd name="f243" fmla="*/ 83 f181 1"/>
                <a:gd name="f244" fmla="*/ 140 f181 1"/>
                <a:gd name="f245" fmla="*/ 193 f181 1"/>
                <a:gd name="f246" fmla="*/ 86 f181 1"/>
                <a:gd name="f247" fmla="*/ 153 f181 1"/>
                <a:gd name="f248" fmla="*/ 102 f181 1"/>
                <a:gd name="f249" fmla="*/ 76 f181 1"/>
                <a:gd name="f250" fmla="*/ 93 f181 1"/>
                <a:gd name="f251" fmla="*/ 70 f181 1"/>
                <a:gd name="f252" fmla="*/ 53 f181 1"/>
                <a:gd name="f253" fmla="*/ 227 f181 1"/>
                <a:gd name="f254" fmla="*/ 41 f181 1"/>
                <a:gd name="f255" fmla="*/ 214 f181 1"/>
                <a:gd name="f256" fmla="*/ 38 f181 1"/>
                <a:gd name="f257" fmla="*/ 165 f181 1"/>
                <a:gd name="f258" fmla="*/ 31 f181 1"/>
                <a:gd name="f259" fmla="*/ 152 f181 1"/>
                <a:gd name="f260" fmla="*/ 19 f181 1"/>
                <a:gd name="f261" fmla="*/ 166 f181 1"/>
                <a:gd name="f262" fmla="*/ 213 f181 1"/>
                <a:gd name="f263" fmla="+- f182 0 f1"/>
                <a:gd name="f264" fmla="*/ f184 1 273"/>
                <a:gd name="f265" fmla="*/ f185 1 273"/>
                <a:gd name="f266" fmla="*/ f186 1 273"/>
                <a:gd name="f267" fmla="*/ f187 1 273"/>
                <a:gd name="f268" fmla="*/ f188 1 273"/>
                <a:gd name="f269" fmla="*/ f189 1 273"/>
                <a:gd name="f270" fmla="*/ f190 1 273"/>
                <a:gd name="f271" fmla="*/ f191 1 273"/>
                <a:gd name="f272" fmla="*/ f192 1 273"/>
                <a:gd name="f273" fmla="*/ f193 1 273"/>
                <a:gd name="f274" fmla="*/ f194 1 273"/>
                <a:gd name="f275" fmla="*/ f195 1 273"/>
                <a:gd name="f276" fmla="*/ f196 1 273"/>
                <a:gd name="f277" fmla="*/ f197 1 273"/>
                <a:gd name="f278" fmla="*/ f198 1 273"/>
                <a:gd name="f279" fmla="*/ f199 1 273"/>
                <a:gd name="f280" fmla="*/ f200 1 273"/>
                <a:gd name="f281" fmla="*/ f201 1 273"/>
                <a:gd name="f282" fmla="*/ f202 1 273"/>
                <a:gd name="f283" fmla="*/ f203 1 273"/>
                <a:gd name="f284" fmla="*/ f204 1 273"/>
                <a:gd name="f285" fmla="*/ f205 1 273"/>
                <a:gd name="f286" fmla="*/ f206 1 273"/>
                <a:gd name="f287" fmla="*/ f207 1 273"/>
                <a:gd name="f288" fmla="*/ f208 1 273"/>
                <a:gd name="f289" fmla="*/ f209 1 273"/>
                <a:gd name="f290" fmla="*/ f210 1 273"/>
                <a:gd name="f291" fmla="*/ f211 1 273"/>
                <a:gd name="f292" fmla="*/ f212 1 273"/>
                <a:gd name="f293" fmla="*/ f213 1 273"/>
                <a:gd name="f294" fmla="*/ f214 1 273"/>
                <a:gd name="f295" fmla="*/ f215 1 273"/>
                <a:gd name="f296" fmla="*/ f216 1 273"/>
                <a:gd name="f297" fmla="*/ f217 1 273"/>
                <a:gd name="f298" fmla="*/ f218 1 273"/>
                <a:gd name="f299" fmla="*/ f219 1 273"/>
                <a:gd name="f300" fmla="*/ f220 1 273"/>
                <a:gd name="f301" fmla="*/ f221 1 273"/>
                <a:gd name="f302" fmla="*/ f222 1 273"/>
                <a:gd name="f303" fmla="*/ f223 1 273"/>
                <a:gd name="f304" fmla="*/ f224 1 273"/>
                <a:gd name="f305" fmla="*/ f225 1 273"/>
                <a:gd name="f306" fmla="*/ f226 1 273"/>
                <a:gd name="f307" fmla="*/ f227 1 273"/>
                <a:gd name="f308" fmla="*/ f228 1 273"/>
                <a:gd name="f309" fmla="*/ f229 1 273"/>
                <a:gd name="f310" fmla="*/ f230 1 273"/>
                <a:gd name="f311" fmla="*/ f231 1 273"/>
                <a:gd name="f312" fmla="*/ f232 1 273"/>
                <a:gd name="f313" fmla="*/ f233 1 273"/>
                <a:gd name="f314" fmla="*/ f234 1 273"/>
                <a:gd name="f315" fmla="*/ f235 1 273"/>
                <a:gd name="f316" fmla="*/ f236 1 273"/>
                <a:gd name="f317" fmla="*/ f237 1 273"/>
                <a:gd name="f318" fmla="*/ f238 1 273"/>
                <a:gd name="f319" fmla="*/ f239 1 273"/>
                <a:gd name="f320" fmla="*/ f240 1 273"/>
                <a:gd name="f321" fmla="*/ f241 1 273"/>
                <a:gd name="f322" fmla="*/ f242 1 273"/>
                <a:gd name="f323" fmla="*/ f243 1 273"/>
                <a:gd name="f324" fmla="*/ f244 1 273"/>
                <a:gd name="f325" fmla="*/ f245 1 273"/>
                <a:gd name="f326" fmla="*/ f246 1 273"/>
                <a:gd name="f327" fmla="*/ f247 1 273"/>
                <a:gd name="f328" fmla="*/ f248 1 273"/>
                <a:gd name="f329" fmla="*/ f249 1 273"/>
                <a:gd name="f330" fmla="*/ f250 1 273"/>
                <a:gd name="f331" fmla="*/ f251 1 273"/>
                <a:gd name="f332" fmla="*/ f252 1 273"/>
                <a:gd name="f333" fmla="*/ f253 1 273"/>
                <a:gd name="f334" fmla="*/ f254 1 273"/>
                <a:gd name="f335" fmla="*/ f255 1 273"/>
                <a:gd name="f336" fmla="*/ f256 1 273"/>
                <a:gd name="f337" fmla="*/ f257 1 273"/>
                <a:gd name="f338" fmla="*/ f258 1 273"/>
                <a:gd name="f339" fmla="*/ f259 1 273"/>
                <a:gd name="f340" fmla="*/ f260 1 273"/>
                <a:gd name="f341" fmla="*/ f261 1 273"/>
                <a:gd name="f342" fmla="*/ f262 1 273"/>
                <a:gd name="f343" fmla="*/ 0 1 f183"/>
                <a:gd name="f344" fmla="*/ f179 1 f183"/>
                <a:gd name="f345" fmla="*/ f264 1 f183"/>
                <a:gd name="f346" fmla="*/ f265 1 f183"/>
                <a:gd name="f347" fmla="*/ f266 1 f183"/>
                <a:gd name="f348" fmla="*/ f267 1 f183"/>
                <a:gd name="f349" fmla="*/ f268 1 f183"/>
                <a:gd name="f350" fmla="*/ f269 1 f183"/>
                <a:gd name="f351" fmla="*/ f270 1 f183"/>
                <a:gd name="f352" fmla="*/ f271 1 f183"/>
                <a:gd name="f353" fmla="*/ f272 1 f183"/>
                <a:gd name="f354" fmla="*/ f273 1 f183"/>
                <a:gd name="f355" fmla="*/ f274 1 f183"/>
                <a:gd name="f356" fmla="*/ f275 1 f183"/>
                <a:gd name="f357" fmla="*/ f276 1 f183"/>
                <a:gd name="f358" fmla="*/ f277 1 f183"/>
                <a:gd name="f359" fmla="*/ f278 1 f183"/>
                <a:gd name="f360" fmla="*/ f279 1 f183"/>
                <a:gd name="f361" fmla="*/ f280 1 f183"/>
                <a:gd name="f362" fmla="*/ f281 1 f183"/>
                <a:gd name="f363" fmla="*/ f282 1 f183"/>
                <a:gd name="f364" fmla="*/ f283 1 f183"/>
                <a:gd name="f365" fmla="*/ f284 1 f183"/>
                <a:gd name="f366" fmla="*/ f285 1 f183"/>
                <a:gd name="f367" fmla="*/ f286 1 f183"/>
                <a:gd name="f368" fmla="*/ f287 1 f183"/>
                <a:gd name="f369" fmla="*/ f288 1 f183"/>
                <a:gd name="f370" fmla="*/ f289 1 f183"/>
                <a:gd name="f371" fmla="*/ f290 1 f183"/>
                <a:gd name="f372" fmla="*/ f291 1 f183"/>
                <a:gd name="f373" fmla="*/ f292 1 f183"/>
                <a:gd name="f374" fmla="*/ f293 1 f183"/>
                <a:gd name="f375" fmla="*/ f294 1 f183"/>
                <a:gd name="f376" fmla="*/ f295 1 f183"/>
                <a:gd name="f377" fmla="*/ f296 1 f183"/>
                <a:gd name="f378" fmla="*/ f297 1 f183"/>
                <a:gd name="f379" fmla="*/ f298 1 f183"/>
                <a:gd name="f380" fmla="*/ f299 1 f183"/>
                <a:gd name="f381" fmla="*/ f300 1 f183"/>
                <a:gd name="f382" fmla="*/ f301 1 f183"/>
                <a:gd name="f383" fmla="*/ f302 1 f183"/>
                <a:gd name="f384" fmla="*/ f303 1 f183"/>
                <a:gd name="f385" fmla="*/ f304 1 f183"/>
                <a:gd name="f386" fmla="*/ f305 1 f183"/>
                <a:gd name="f387" fmla="*/ f306 1 f183"/>
                <a:gd name="f388" fmla="*/ f307 1 f183"/>
                <a:gd name="f389" fmla="*/ f308 1 f183"/>
                <a:gd name="f390" fmla="*/ f309 1 f183"/>
                <a:gd name="f391" fmla="*/ f310 1 f183"/>
                <a:gd name="f392" fmla="*/ f311 1 f183"/>
                <a:gd name="f393" fmla="*/ f312 1 f183"/>
                <a:gd name="f394" fmla="*/ f313 1 f183"/>
                <a:gd name="f395" fmla="*/ f314 1 f183"/>
                <a:gd name="f396" fmla="*/ f315 1 f183"/>
                <a:gd name="f397" fmla="*/ f316 1 f183"/>
                <a:gd name="f398" fmla="*/ f317 1 f183"/>
                <a:gd name="f399" fmla="*/ f318 1 f183"/>
                <a:gd name="f400" fmla="*/ f319 1 f183"/>
                <a:gd name="f401" fmla="*/ f320 1 f183"/>
                <a:gd name="f402" fmla="*/ f321 1 f183"/>
                <a:gd name="f403" fmla="*/ f322 1 f183"/>
                <a:gd name="f404" fmla="*/ f323 1 f183"/>
                <a:gd name="f405" fmla="*/ f324 1 f183"/>
                <a:gd name="f406" fmla="*/ f325 1 f183"/>
                <a:gd name="f407" fmla="*/ f326 1 f183"/>
                <a:gd name="f408" fmla="*/ f327 1 f183"/>
                <a:gd name="f409" fmla="*/ f328 1 f183"/>
                <a:gd name="f410" fmla="*/ f329 1 f183"/>
                <a:gd name="f411" fmla="*/ f330 1 f183"/>
                <a:gd name="f412" fmla="*/ f331 1 f183"/>
                <a:gd name="f413" fmla="*/ f332 1 f183"/>
                <a:gd name="f414" fmla="*/ f333 1 f183"/>
                <a:gd name="f415" fmla="*/ f334 1 f183"/>
                <a:gd name="f416" fmla="*/ f335 1 f183"/>
                <a:gd name="f417" fmla="*/ f336 1 f183"/>
                <a:gd name="f418" fmla="*/ f337 1 f183"/>
                <a:gd name="f419" fmla="*/ f338 1 f183"/>
                <a:gd name="f420" fmla="*/ f339 1 f183"/>
                <a:gd name="f421" fmla="*/ f340 1 f183"/>
                <a:gd name="f422" fmla="*/ f341 1 f183"/>
                <a:gd name="f423" fmla="*/ f342 1 f183"/>
                <a:gd name="f424" fmla="*/ f343 f176 1"/>
                <a:gd name="f425" fmla="*/ f344 f176 1"/>
                <a:gd name="f426" fmla="*/ f344 f177 1"/>
                <a:gd name="f427" fmla="*/ f343 f177 1"/>
                <a:gd name="f428" fmla="*/ f345 f176 1"/>
                <a:gd name="f429" fmla="*/ f346 f177 1"/>
                <a:gd name="f430" fmla="*/ f347 f176 1"/>
                <a:gd name="f431" fmla="*/ f348 f177 1"/>
                <a:gd name="f432" fmla="*/ f349 f176 1"/>
                <a:gd name="f433" fmla="*/ f350 f177 1"/>
                <a:gd name="f434" fmla="*/ f351 f176 1"/>
                <a:gd name="f435" fmla="*/ f352 f177 1"/>
                <a:gd name="f436" fmla="*/ f353 f176 1"/>
                <a:gd name="f437" fmla="*/ f354 f177 1"/>
                <a:gd name="f438" fmla="*/ f355 f176 1"/>
                <a:gd name="f439" fmla="*/ f356 f177 1"/>
                <a:gd name="f440" fmla="*/ f357 f176 1"/>
                <a:gd name="f441" fmla="*/ f358 f177 1"/>
                <a:gd name="f442" fmla="*/ f359 f176 1"/>
                <a:gd name="f443" fmla="*/ f360 f177 1"/>
                <a:gd name="f444" fmla="*/ f361 f176 1"/>
                <a:gd name="f445" fmla="*/ f362 f177 1"/>
                <a:gd name="f446" fmla="*/ f363 f177 1"/>
                <a:gd name="f447" fmla="*/ f364 f176 1"/>
                <a:gd name="f448" fmla="*/ f365 f177 1"/>
                <a:gd name="f449" fmla="*/ f366 f176 1"/>
                <a:gd name="f450" fmla="*/ f367 f177 1"/>
                <a:gd name="f451" fmla="*/ f368 f176 1"/>
                <a:gd name="f452" fmla="*/ f369 f177 1"/>
                <a:gd name="f453" fmla="*/ f370 f176 1"/>
                <a:gd name="f454" fmla="*/ f371 f176 1"/>
                <a:gd name="f455" fmla="*/ f372 f177 1"/>
                <a:gd name="f456" fmla="*/ f373 f176 1"/>
                <a:gd name="f457" fmla="*/ f374 f177 1"/>
                <a:gd name="f458" fmla="*/ f374 f176 1"/>
                <a:gd name="f459" fmla="*/ f364 f177 1"/>
                <a:gd name="f460" fmla="*/ f375 f176 1"/>
                <a:gd name="f461" fmla="*/ f376 f177 1"/>
                <a:gd name="f462" fmla="*/ f377 f176 1"/>
                <a:gd name="f463" fmla="*/ f378 f177 1"/>
                <a:gd name="f464" fmla="*/ f379 f176 1"/>
                <a:gd name="f465" fmla="*/ f380 f177 1"/>
                <a:gd name="f466" fmla="*/ f381 f176 1"/>
                <a:gd name="f467" fmla="*/ f382 f177 1"/>
                <a:gd name="f468" fmla="*/ f383 f176 1"/>
                <a:gd name="f469" fmla="*/ f384 f177 1"/>
                <a:gd name="f470" fmla="*/ f385 f176 1"/>
                <a:gd name="f471" fmla="*/ f386 f177 1"/>
                <a:gd name="f472" fmla="*/ f387 f176 1"/>
                <a:gd name="f473" fmla="*/ f388 f177 1"/>
                <a:gd name="f474" fmla="*/ f389 f176 1"/>
                <a:gd name="f475" fmla="*/ f390 f176 1"/>
                <a:gd name="f476" fmla="*/ f391 f177 1"/>
                <a:gd name="f477" fmla="*/ f392 f176 1"/>
                <a:gd name="f478" fmla="*/ f393 f177 1"/>
                <a:gd name="f479" fmla="*/ f394 f177 1"/>
                <a:gd name="f480" fmla="*/ f395 f176 1"/>
                <a:gd name="f481" fmla="*/ f396 f177 1"/>
                <a:gd name="f482" fmla="*/ f397 f176 1"/>
                <a:gd name="f483" fmla="*/ f398 f176 1"/>
                <a:gd name="f484" fmla="*/ f399 f177 1"/>
                <a:gd name="f485" fmla="*/ f400 f176 1"/>
                <a:gd name="f486" fmla="*/ f401 f177 1"/>
                <a:gd name="f487" fmla="*/ f402 f176 1"/>
                <a:gd name="f488" fmla="*/ f403 f177 1"/>
                <a:gd name="f489" fmla="*/ f404 f176 1"/>
                <a:gd name="f490" fmla="*/ f405 f177 1"/>
                <a:gd name="f491" fmla="*/ f406 f176 1"/>
                <a:gd name="f492" fmla="*/ f407 f177 1"/>
                <a:gd name="f493" fmla="*/ f408 f176 1"/>
                <a:gd name="f494" fmla="*/ f407 f176 1"/>
                <a:gd name="f495" fmla="*/ f409 f177 1"/>
                <a:gd name="f496" fmla="*/ f410 f176 1"/>
                <a:gd name="f497" fmla="*/ f411 f177 1"/>
                <a:gd name="f498" fmla="*/ f404 f177 1"/>
                <a:gd name="f499" fmla="*/ f412 f177 1"/>
                <a:gd name="f500" fmla="*/ f391 f176 1"/>
                <a:gd name="f501" fmla="*/ f413 f177 1"/>
                <a:gd name="f502" fmla="*/ f414 f176 1"/>
                <a:gd name="f503" fmla="*/ f415 f177 1"/>
                <a:gd name="f504" fmla="*/ f416 f176 1"/>
                <a:gd name="f505" fmla="*/ f417 f177 1"/>
                <a:gd name="f506" fmla="*/ f418 f176 1"/>
                <a:gd name="f507" fmla="*/ f419 f177 1"/>
                <a:gd name="f508" fmla="*/ f420 f176 1"/>
                <a:gd name="f509" fmla="*/ f421 f177 1"/>
                <a:gd name="f510" fmla="*/ f422 f176 1"/>
                <a:gd name="f511" fmla="*/ f389 f177 1"/>
                <a:gd name="f512" fmla="*/ f423 f1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3">
                  <a:pos x="f428" y="f429"/>
                </a:cxn>
                <a:cxn ang="f263">
                  <a:pos x="f430" y="f431"/>
                </a:cxn>
                <a:cxn ang="f263">
                  <a:pos x="f432" y="f433"/>
                </a:cxn>
                <a:cxn ang="f263">
                  <a:pos x="f434" y="f435"/>
                </a:cxn>
                <a:cxn ang="f263">
                  <a:pos x="f436" y="f437"/>
                </a:cxn>
                <a:cxn ang="f263">
                  <a:pos x="f438" y="f439"/>
                </a:cxn>
                <a:cxn ang="f263">
                  <a:pos x="f440" y="f441"/>
                </a:cxn>
                <a:cxn ang="f263">
                  <a:pos x="f442" y="f443"/>
                </a:cxn>
                <a:cxn ang="f263">
                  <a:pos x="f444" y="f445"/>
                </a:cxn>
                <a:cxn ang="f263">
                  <a:pos x="f444" y="f446"/>
                </a:cxn>
                <a:cxn ang="f263">
                  <a:pos x="f447" y="f448"/>
                </a:cxn>
                <a:cxn ang="f263">
                  <a:pos x="f449" y="f450"/>
                </a:cxn>
                <a:cxn ang="f263">
                  <a:pos x="f451" y="f452"/>
                </a:cxn>
                <a:cxn ang="f263">
                  <a:pos x="f453" y="f439"/>
                </a:cxn>
                <a:cxn ang="f263">
                  <a:pos x="f454" y="f455"/>
                </a:cxn>
                <a:cxn ang="f263">
                  <a:pos x="f456" y="f457"/>
                </a:cxn>
                <a:cxn ang="f263">
                  <a:pos x="f458" y="f459"/>
                </a:cxn>
                <a:cxn ang="f263">
                  <a:pos x="f460" y="f461"/>
                </a:cxn>
                <a:cxn ang="f263">
                  <a:pos x="f462" y="f463"/>
                </a:cxn>
                <a:cxn ang="f263">
                  <a:pos x="f464" y="f465"/>
                </a:cxn>
                <a:cxn ang="f263">
                  <a:pos x="f466" y="f467"/>
                </a:cxn>
                <a:cxn ang="f263">
                  <a:pos x="f468" y="f469"/>
                </a:cxn>
                <a:cxn ang="f263">
                  <a:pos x="f470" y="f471"/>
                </a:cxn>
                <a:cxn ang="f263">
                  <a:pos x="f472" y="f473"/>
                </a:cxn>
                <a:cxn ang="f263">
                  <a:pos x="f474" y="f473"/>
                </a:cxn>
                <a:cxn ang="f263">
                  <a:pos x="f475" y="f476"/>
                </a:cxn>
                <a:cxn ang="f263">
                  <a:pos x="f477" y="f478"/>
                </a:cxn>
                <a:cxn ang="f263">
                  <a:pos x="f466" y="f479"/>
                </a:cxn>
                <a:cxn ang="f263">
                  <a:pos x="f480" y="f481"/>
                </a:cxn>
                <a:cxn ang="f263">
                  <a:pos x="f482" y="f481"/>
                </a:cxn>
                <a:cxn ang="f263">
                  <a:pos x="f483" y="f484"/>
                </a:cxn>
                <a:cxn ang="f263">
                  <a:pos x="f485" y="f486"/>
                </a:cxn>
                <a:cxn ang="f263">
                  <a:pos x="f487" y="f488"/>
                </a:cxn>
                <a:cxn ang="f263">
                  <a:pos x="f489" y="f490"/>
                </a:cxn>
                <a:cxn ang="f263">
                  <a:pos x="f491" y="f492"/>
                </a:cxn>
                <a:cxn ang="f263">
                  <a:pos x="f493" y="f433"/>
                </a:cxn>
                <a:cxn ang="f263">
                  <a:pos x="f494" y="f495"/>
                </a:cxn>
                <a:cxn ang="f263">
                  <a:pos x="f496" y="f497"/>
                </a:cxn>
                <a:cxn ang="f263">
                  <a:pos x="f494" y="f498"/>
                </a:cxn>
                <a:cxn ang="f263">
                  <a:pos x="f456" y="f499"/>
                </a:cxn>
                <a:cxn ang="f263">
                  <a:pos x="f500" y="f501"/>
                </a:cxn>
                <a:cxn ang="f263">
                  <a:pos x="f502" y="f503"/>
                </a:cxn>
                <a:cxn ang="f263">
                  <a:pos x="f504" y="f505"/>
                </a:cxn>
                <a:cxn ang="f263">
                  <a:pos x="f506" y="f507"/>
                </a:cxn>
                <a:cxn ang="f263">
                  <a:pos x="f508" y="f509"/>
                </a:cxn>
                <a:cxn ang="f263">
                  <a:pos x="f510" y="f511"/>
                </a:cxn>
                <a:cxn ang="f263">
                  <a:pos x="f512" y="f431"/>
                </a:cxn>
                <a:cxn ang="f263">
                  <a:pos x="f428" y="f429"/>
                </a:cxn>
              </a:cxnLst>
              <a:rect l="f424" t="f427" r="f425" b="f426"/>
              <a:pathLst>
                <a:path w="273" h="273">
                  <a:moveTo>
                    <a:pt x="f7" y="f8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4" y="f16"/>
                    <a:pt x="f17" y="f18"/>
                  </a:cubicBezTo>
                  <a:cubicBezTo>
                    <a:pt x="f19" y="f20"/>
                    <a:pt x="f7" y="f21"/>
                    <a:pt x="f22" y="f23"/>
                  </a:cubicBezTo>
                  <a:cubicBezTo>
                    <a:pt x="f24" y="f25"/>
                    <a:pt x="f26" y="f27"/>
                    <a:pt x="f28" y="f25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1" y="f16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49" y="f55"/>
                  </a:cubicBezTo>
                  <a:cubicBezTo>
                    <a:pt x="f43" y="f33"/>
                    <a:pt x="f54" y="f56"/>
                    <a:pt x="f57" y="f58"/>
                  </a:cubicBezTo>
                  <a:cubicBezTo>
                    <a:pt x="f59" y="f37"/>
                    <a:pt x="f60" y="f61"/>
                    <a:pt x="f60" y="f39"/>
                  </a:cubicBezTo>
                  <a:cubicBezTo>
                    <a:pt x="f62" y="f63"/>
                    <a:pt x="f64" y="f45"/>
                    <a:pt x="f65" y="f2"/>
                  </a:cubicBezTo>
                  <a:cubicBezTo>
                    <a:pt x="f66" y="f67"/>
                    <a:pt x="f66" y="f68"/>
                    <a:pt x="f69" y="f34"/>
                  </a:cubicBezTo>
                  <a:cubicBezTo>
                    <a:pt x="f65" y="f50"/>
                    <a:pt x="f70" y="f71"/>
                    <a:pt x="f62" y="f72"/>
                  </a:cubicBezTo>
                  <a:cubicBezTo>
                    <a:pt x="f73" y="f74"/>
                    <a:pt x="f67" y="f75"/>
                    <a:pt x="f76" y="f77"/>
                  </a:cubicBezTo>
                  <a:cubicBezTo>
                    <a:pt x="f77" y="f78"/>
                    <a:pt x="f79" y="f80"/>
                    <a:pt x="f77" y="f57"/>
                  </a:cubicBezTo>
                  <a:cubicBezTo>
                    <a:pt x="f81" y="f82"/>
                    <a:pt x="f74" y="f83"/>
                    <a:pt x="f84" y="f85"/>
                  </a:cubicBezTo>
                  <a:cubicBezTo>
                    <a:pt x="f86" y="f87"/>
                    <a:pt x="f88" y="f6"/>
                    <a:pt x="f89" y="f87"/>
                  </a:cubicBezTo>
                  <a:cubicBezTo>
                    <a:pt x="f90" y="f91"/>
                    <a:pt x="f92" y="f83"/>
                    <a:pt x="f93" y="f94"/>
                  </a:cubicBezTo>
                  <a:cubicBezTo>
                    <a:pt x="f95" y="f35"/>
                    <a:pt x="f96" y="f55"/>
                    <a:pt x="f20" y="f97"/>
                  </a:cubicBezTo>
                  <a:cubicBezTo>
                    <a:pt x="f98" y="f99"/>
                    <a:pt x="f21" y="f54"/>
                    <a:pt x="f100" y="f101"/>
                  </a:cubicBezTo>
                  <a:cubicBezTo>
                    <a:pt x="f102" y="f103"/>
                    <a:pt x="f46" y="f65"/>
                    <a:pt x="f96" y="f45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2" y="f109"/>
                  </a:cubicBezTo>
                  <a:cubicBezTo>
                    <a:pt x="f5" y="f28"/>
                    <a:pt x="f114" y="f115"/>
                    <a:pt x="f116" y="f117"/>
                  </a:cubicBezTo>
                  <a:cubicBezTo>
                    <a:pt x="f118" y="f119"/>
                    <a:pt x="f120" y="f41"/>
                    <a:pt x="f121" y="f122"/>
                  </a:cubicBezTo>
                  <a:cubicBezTo>
                    <a:pt x="f123" y="f43"/>
                    <a:pt x="f124" y="f70"/>
                    <a:pt x="f20" y="f125"/>
                  </a:cubicBezTo>
                  <a:cubicBezTo>
                    <a:pt x="f88" y="f76"/>
                    <a:pt x="f126" y="f127"/>
                    <a:pt x="f128" y="f80"/>
                  </a:cubicBezTo>
                  <a:cubicBezTo>
                    <a:pt x="f129" y="f130"/>
                    <a:pt x="f131" y="f130"/>
                    <a:pt x="f132" y="f80"/>
                  </a:cubicBezTo>
                  <a:cubicBezTo>
                    <a:pt x="f133" y="f125"/>
                    <a:pt x="f114" y="f127"/>
                    <a:pt x="f112" y="f134"/>
                  </a:cubicBezTo>
                  <a:cubicBezTo>
                    <a:pt x="f135" y="f27"/>
                    <a:pt x="f136" y="f25"/>
                    <a:pt x="f137" y="f30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32"/>
                    <a:pt x="f145" y="f32"/>
                    <a:pt x="f146" y="f79"/>
                  </a:cubicBezTo>
                  <a:cubicBezTo>
                    <a:pt x="f141" y="f27"/>
                    <a:pt x="f80" y="f74"/>
                    <a:pt x="f147" y="f104"/>
                  </a:cubicBezTo>
                  <a:cubicBezTo>
                    <a:pt x="f103" y="f146"/>
                    <a:pt x="f67" y="f148"/>
                    <a:pt x="f149" y="f18"/>
                  </a:cubicBezTo>
                  <a:cubicBezTo>
                    <a:pt x="f150" y="f151"/>
                    <a:pt x="f44" y="f36"/>
                    <a:pt x="f104" y="f152"/>
                  </a:cubicBezTo>
                  <a:cubicBezTo>
                    <a:pt x="f40" y="f95"/>
                    <a:pt x="f153" y="f124"/>
                    <a:pt x="f153" y="f92"/>
                  </a:cubicBezTo>
                  <a:cubicBezTo>
                    <a:pt x="f128" y="f104"/>
                    <a:pt x="f154" y="f155"/>
                    <a:pt x="f104" y="f146"/>
                  </a:cubicBezTo>
                  <a:cubicBezTo>
                    <a:pt x="f86" y="f156"/>
                    <a:pt x="f34" y="f157"/>
                    <a:pt x="f76" y="f158"/>
                  </a:cubicBezTo>
                  <a:cubicBezTo>
                    <a:pt x="f2" y="f158"/>
                    <a:pt x="f49" y="f159"/>
                    <a:pt x="f117" y="f160"/>
                  </a:cubicBezTo>
                  <a:cubicBezTo>
                    <a:pt x="f161" y="f162"/>
                    <a:pt x="f29" y="f142"/>
                    <a:pt x="f115" y="f163"/>
                  </a:cubicBezTo>
                  <a:cubicBezTo>
                    <a:pt x="f55" y="f164"/>
                    <a:pt x="f39" y="f165"/>
                    <a:pt x="f166" y="f165"/>
                  </a:cubicBezTo>
                  <a:cubicBezTo>
                    <a:pt x="f167" y="f140"/>
                    <a:pt x="f2" y="f165"/>
                    <a:pt x="f67" y="f118"/>
                  </a:cubicBezTo>
                  <a:cubicBezTo>
                    <a:pt x="f76" y="f168"/>
                    <a:pt x="f149" y="f110"/>
                    <a:pt x="f81" y="f169"/>
                  </a:cubicBezTo>
                  <a:cubicBezTo>
                    <a:pt x="f81" y="f170"/>
                    <a:pt x="f171" y="f172"/>
                    <a:pt x="f173" y="f12"/>
                  </a:cubicBezTo>
                  <a:cubicBezTo>
                    <a:pt x="f57" y="f5"/>
                    <a:pt x="f47" y="f8"/>
                    <a:pt x="f105" y="f13"/>
                  </a:cubicBezTo>
                  <a:cubicBezTo>
                    <a:pt x="f33" y="f133"/>
                    <a:pt x="f174" y="f169"/>
                    <a:pt x="f7" y="f8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499E446-D540-4F87-BD1C-5CFBAF924ADE}"/>
                </a:ext>
              </a:extLst>
            </p:cNvPr>
            <p:cNvSpPr/>
            <p:nvPr/>
          </p:nvSpPr>
          <p:spPr>
            <a:xfrm>
              <a:off x="7657441" y="-5065"/>
              <a:ext cx="466279" cy="4048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3"/>
                <a:gd name="f7" fmla="val 242"/>
                <a:gd name="f8" fmla="val 14"/>
                <a:gd name="f9" fmla="val 212"/>
                <a:gd name="f10" fmla="val 9"/>
                <a:gd name="f11" fmla="val 208"/>
                <a:gd name="f12" fmla="val 5"/>
                <a:gd name="f13" fmla="val 205"/>
                <a:gd name="f14" fmla="val 201"/>
                <a:gd name="f15" fmla="val 33"/>
                <a:gd name="f16" fmla="val 186"/>
                <a:gd name="f17" fmla="val 25"/>
                <a:gd name="f18" fmla="val 157"/>
                <a:gd name="f19" fmla="val 22"/>
                <a:gd name="f20" fmla="val 131"/>
                <a:gd name="f21" fmla="val 21"/>
                <a:gd name="f22" fmla="val 112"/>
                <a:gd name="f23" fmla="val 24"/>
                <a:gd name="f24" fmla="val 97"/>
                <a:gd name="f25" fmla="val 43"/>
                <a:gd name="f26" fmla="val 90"/>
                <a:gd name="f27" fmla="val 48"/>
                <a:gd name="f28" fmla="val 88"/>
                <a:gd name="f29" fmla="val 53"/>
                <a:gd name="f30" fmla="val 85"/>
                <a:gd name="f31" fmla="val 58"/>
                <a:gd name="f32" fmla="val 89"/>
                <a:gd name="f33" fmla="val 64"/>
                <a:gd name="f34" fmla="val 94"/>
                <a:gd name="f35" fmla="val 59"/>
                <a:gd name="f36" fmla="val 99"/>
                <a:gd name="f37" fmla="val 57"/>
                <a:gd name="f38" fmla="val 104"/>
                <a:gd name="f39" fmla="val 49"/>
                <a:gd name="f40" fmla="val 124"/>
                <a:gd name="f41" fmla="val 144"/>
                <a:gd name="f42" fmla="val 42"/>
                <a:gd name="f43" fmla="val 168"/>
                <a:gd name="f44" fmla="val 156"/>
                <a:gd name="f45" fmla="val 71"/>
                <a:gd name="f46" fmla="val 146"/>
                <a:gd name="f47" fmla="val 136"/>
                <a:gd name="f48" fmla="val 92"/>
                <a:gd name="f49" fmla="val 130"/>
                <a:gd name="f50" fmla="val 87"/>
                <a:gd name="f51" fmla="val 125"/>
                <a:gd name="f52" fmla="val 86"/>
                <a:gd name="f53" fmla="val 119"/>
                <a:gd name="f54" fmla="val 80"/>
                <a:gd name="f55" fmla="val 84"/>
                <a:gd name="f56" fmla="val 81"/>
                <a:gd name="f57" fmla="val 50"/>
                <a:gd name="f58" fmla="val 109"/>
                <a:gd name="f59" fmla="val 23"/>
                <a:gd name="f60" fmla="val 115"/>
                <a:gd name="f61" fmla="val 17"/>
                <a:gd name="f62" fmla="val 122"/>
                <a:gd name="f63" fmla="val 8"/>
                <a:gd name="f64" fmla="val 138"/>
                <a:gd name="f65" fmla="val 19"/>
                <a:gd name="f66" fmla="val 134"/>
                <a:gd name="f67" fmla="val 29"/>
                <a:gd name="f68" fmla="val 132"/>
                <a:gd name="f69" fmla="val 36"/>
                <a:gd name="f70" fmla="val 128"/>
                <a:gd name="f71" fmla="val 121"/>
                <a:gd name="f72" fmla="val 60"/>
                <a:gd name="f73" fmla="val 111"/>
                <a:gd name="f74" fmla="val 70"/>
                <a:gd name="f75" fmla="val 100"/>
                <a:gd name="f76" fmla="val 82"/>
                <a:gd name="f77" fmla="val 98"/>
                <a:gd name="f78" fmla="val 102"/>
                <a:gd name="f79" fmla="val 113"/>
                <a:gd name="f80" fmla="val 108"/>
                <a:gd name="f81" fmla="val 141"/>
                <a:gd name="f82" fmla="val 103"/>
                <a:gd name="f83" fmla="val 150"/>
                <a:gd name="f84" fmla="val 152"/>
                <a:gd name="f85" fmla="val 95"/>
                <a:gd name="f86" fmla="val 151"/>
                <a:gd name="f87" fmla="val 166"/>
                <a:gd name="f88" fmla="val 182"/>
                <a:gd name="f89" fmla="val 16"/>
                <a:gd name="f90" fmla="val 185"/>
                <a:gd name="f91" fmla="val 13"/>
                <a:gd name="f92" fmla="val 189"/>
                <a:gd name="f93" fmla="val 11"/>
                <a:gd name="f94" fmla="val 192"/>
                <a:gd name="f95" fmla="val 202"/>
                <a:gd name="f96" fmla="val 215"/>
                <a:gd name="f97" fmla="val 222"/>
                <a:gd name="f98" fmla="val 228"/>
                <a:gd name="f99" fmla="val 18"/>
                <a:gd name="f100" fmla="val 217"/>
                <a:gd name="f101" fmla="val 26"/>
                <a:gd name="f102" fmla="val 211"/>
                <a:gd name="f103" fmla="val 41"/>
                <a:gd name="f104" fmla="val 197"/>
                <a:gd name="f105" fmla="val 46"/>
                <a:gd name="f106" fmla="val 188"/>
                <a:gd name="f107" fmla="val 52"/>
                <a:gd name="f108" fmla="val 175"/>
                <a:gd name="f109" fmla="val 167"/>
                <a:gd name="f110" fmla="val 72"/>
                <a:gd name="f111" fmla="val 77"/>
                <a:gd name="f112" fmla="val 233"/>
                <a:gd name="f113" fmla="val 250"/>
                <a:gd name="f114" fmla="val 269"/>
                <a:gd name="f115" fmla="val 39"/>
                <a:gd name="f116" fmla="val 289"/>
                <a:gd name="f117" fmla="val 293"/>
                <a:gd name="f118" fmla="val 299"/>
                <a:gd name="f119" fmla="val 301"/>
                <a:gd name="f120" fmla="val 54"/>
                <a:gd name="f121" fmla="val 298"/>
                <a:gd name="f122" fmla="val 294"/>
                <a:gd name="f123" fmla="val 61"/>
                <a:gd name="f124" fmla="val 281"/>
                <a:gd name="f125" fmla="val 73"/>
                <a:gd name="f126" fmla="val 265"/>
                <a:gd name="f127" fmla="val 79"/>
                <a:gd name="f128" fmla="val 247"/>
                <a:gd name="f129" fmla="val 221"/>
                <a:gd name="f130" fmla="val 198"/>
                <a:gd name="f131" fmla="val 176"/>
                <a:gd name="f132" fmla="val 190"/>
                <a:gd name="f133" fmla="val 203"/>
                <a:gd name="f134" fmla="val 110"/>
                <a:gd name="f135" fmla="val 234"/>
                <a:gd name="f136" fmla="val 249"/>
                <a:gd name="f137" fmla="val 116"/>
                <a:gd name="f138" fmla="val 264"/>
                <a:gd name="f139" fmla="val 268"/>
                <a:gd name="f140" fmla="val 127"/>
                <a:gd name="f141" fmla="val 273"/>
                <a:gd name="f142" fmla="val 272"/>
                <a:gd name="f143" fmla="val 135"/>
                <a:gd name="f144" fmla="val 271"/>
                <a:gd name="f145" fmla="val 140"/>
                <a:gd name="f146" fmla="val 266"/>
                <a:gd name="f147" fmla="val 262"/>
                <a:gd name="f148" fmla="val 143"/>
                <a:gd name="f149" fmla="val 238"/>
                <a:gd name="f150" fmla="val 226"/>
                <a:gd name="f151" fmla="val 142"/>
                <a:gd name="f152" fmla="val 139"/>
                <a:gd name="f153" fmla="val 207"/>
                <a:gd name="f154" fmla="val 163"/>
                <a:gd name="f155" fmla="val 107"/>
                <a:gd name="f156" fmla="val 120"/>
                <a:gd name="f157" fmla="val 160"/>
                <a:gd name="f158" fmla="val 96"/>
                <a:gd name="f159" fmla="val 161"/>
                <a:gd name="f160" fmla="val 159"/>
                <a:gd name="f161" fmla="val 155"/>
                <a:gd name="f162" fmla="val 147"/>
                <a:gd name="f163" fmla="val 149"/>
                <a:gd name="f164" fmla="val 169"/>
                <a:gd name="f165" fmla="val 153"/>
                <a:gd name="f166" fmla="val 170"/>
                <a:gd name="f167" fmla="val 173"/>
                <a:gd name="f168" fmla="val 179"/>
                <a:gd name="f169" fmla="val 195"/>
                <a:gd name="f170" fmla="val 183"/>
                <a:gd name="f171" fmla="val 106"/>
                <a:gd name="f172" fmla="val 172"/>
                <a:gd name="f173" fmla="val 177"/>
                <a:gd name="f174" fmla="val 31"/>
                <a:gd name="f175" fmla="val 56"/>
                <a:gd name="f176" fmla="val 196"/>
                <a:gd name="f177" fmla="val 78"/>
                <a:gd name="f178" fmla="val 225"/>
                <a:gd name="f179" fmla="val 232"/>
                <a:gd name="f180" fmla="val 239"/>
                <a:gd name="f181" fmla="val 91"/>
                <a:gd name="f182" fmla="val 74"/>
                <a:gd name="f183" fmla="val 236"/>
                <a:gd name="f184" fmla="val 38"/>
                <a:gd name="f185" fmla="val 218"/>
                <a:gd name="f186" fmla="val 27"/>
                <a:gd name="f187" fmla="+- 0 0 -90"/>
                <a:gd name="f188" fmla="*/ f3 1 303"/>
                <a:gd name="f189" fmla="*/ f4 1 242"/>
                <a:gd name="f190" fmla="val f5"/>
                <a:gd name="f191" fmla="val f6"/>
                <a:gd name="f192" fmla="val f7"/>
                <a:gd name="f193" fmla="*/ f187 f0 1"/>
                <a:gd name="f194" fmla="+- f192 0 f190"/>
                <a:gd name="f195" fmla="+- f191 0 f190"/>
                <a:gd name="f196" fmla="*/ f193 1 f2"/>
                <a:gd name="f197" fmla="*/ f195 1 303"/>
                <a:gd name="f198" fmla="*/ f194 1 242"/>
                <a:gd name="f199" fmla="*/ 14 f195 1"/>
                <a:gd name="f200" fmla="*/ 212 f194 1"/>
                <a:gd name="f201" fmla="*/ 0 f195 1"/>
                <a:gd name="f202" fmla="*/ 201 f194 1"/>
                <a:gd name="f203" fmla="*/ 22 f195 1"/>
                <a:gd name="f204" fmla="*/ 131 f194 1"/>
                <a:gd name="f205" fmla="*/ 43 f195 1"/>
                <a:gd name="f206" fmla="*/ 90 f194 1"/>
                <a:gd name="f207" fmla="*/ 58 f195 1"/>
                <a:gd name="f208" fmla="*/ 89 f194 1"/>
                <a:gd name="f209" fmla="*/ 57 f195 1"/>
                <a:gd name="f210" fmla="*/ 104 f194 1"/>
                <a:gd name="f211" fmla="*/ 42 f195 1"/>
                <a:gd name="f212" fmla="*/ 168 f194 1"/>
                <a:gd name="f213" fmla="*/ 85 f195 1"/>
                <a:gd name="f214" fmla="*/ 136 f194 1"/>
                <a:gd name="f215" fmla="*/ 86 f195 1"/>
                <a:gd name="f216" fmla="*/ 119 f194 1"/>
                <a:gd name="f217" fmla="*/ 109 f195 1"/>
                <a:gd name="f218" fmla="*/ 23 f194 1"/>
                <a:gd name="f219" fmla="*/ 131 f195 1"/>
                <a:gd name="f220" fmla="*/ 14 f194 1"/>
                <a:gd name="f221" fmla="*/ 132 f195 1"/>
                <a:gd name="f222" fmla="*/ 36 f194 1"/>
                <a:gd name="f223" fmla="*/ 111 f195 1"/>
                <a:gd name="f224" fmla="*/ 70 f194 1"/>
                <a:gd name="f225" fmla="*/ 98 f195 1"/>
                <a:gd name="f226" fmla="*/ 112 f194 1"/>
                <a:gd name="f227" fmla="*/ 141 f195 1"/>
                <a:gd name="f228" fmla="*/ 103 f194 1"/>
                <a:gd name="f229" fmla="*/ 152 f195 1"/>
                <a:gd name="f230" fmla="*/ 85 f194 1"/>
                <a:gd name="f231" fmla="*/ 182 f195 1"/>
                <a:gd name="f232" fmla="*/ 16 f194 1"/>
                <a:gd name="f233" fmla="*/ 192 f195 1"/>
                <a:gd name="f234" fmla="*/ 9 f194 1"/>
                <a:gd name="f235" fmla="*/ 222 f195 1"/>
                <a:gd name="f236" fmla="*/ 211 f195 1"/>
                <a:gd name="f237" fmla="*/ 33 f194 1"/>
                <a:gd name="f238" fmla="*/ 188 f195 1"/>
                <a:gd name="f239" fmla="*/ 52 f194 1"/>
                <a:gd name="f240" fmla="*/ 166 f195 1"/>
                <a:gd name="f241" fmla="*/ 233 f195 1"/>
                <a:gd name="f242" fmla="*/ 289 f195 1"/>
                <a:gd name="f243" fmla="*/ 42 f194 1"/>
                <a:gd name="f244" fmla="*/ 301 f195 1"/>
                <a:gd name="f245" fmla="*/ 48 f194 1"/>
                <a:gd name="f246" fmla="*/ 294 f195 1"/>
                <a:gd name="f247" fmla="*/ 61 f194 1"/>
                <a:gd name="f248" fmla="*/ 247 f195 1"/>
                <a:gd name="f249" fmla="*/ 79 f194 1"/>
                <a:gd name="f250" fmla="*/ 176 f195 1"/>
                <a:gd name="f251" fmla="*/ 217 f195 1"/>
                <a:gd name="f252" fmla="*/ 111 f194 1"/>
                <a:gd name="f253" fmla="*/ 264 f195 1"/>
                <a:gd name="f254" fmla="*/ 125 f194 1"/>
                <a:gd name="f255" fmla="*/ 272 f195 1"/>
                <a:gd name="f256" fmla="*/ 135 f194 1"/>
                <a:gd name="f257" fmla="*/ 262 f195 1"/>
                <a:gd name="f258" fmla="*/ 143 f194 1"/>
                <a:gd name="f259" fmla="*/ 226 f195 1"/>
                <a:gd name="f260" fmla="*/ 142 f194 1"/>
                <a:gd name="f261" fmla="*/ 198 f195 1"/>
                <a:gd name="f262" fmla="*/ 102 f195 1"/>
                <a:gd name="f263" fmla="*/ 141 f194 1"/>
                <a:gd name="f264" fmla="*/ 77 f195 1"/>
                <a:gd name="f265" fmla="*/ 160 f194 1"/>
                <a:gd name="f266" fmla="*/ 124 f195 1"/>
                <a:gd name="f267" fmla="*/ 155 f194 1"/>
                <a:gd name="f268" fmla="*/ 167 f194 1"/>
                <a:gd name="f269" fmla="*/ 197 f195 1"/>
                <a:gd name="f270" fmla="*/ 179 f194 1"/>
                <a:gd name="f271" fmla="*/ 183 f195 1"/>
                <a:gd name="f272" fmla="*/ 186 f194 1"/>
                <a:gd name="f273" fmla="*/ 106 f195 1"/>
                <a:gd name="f274" fmla="*/ 180 f194 1"/>
                <a:gd name="f275" fmla="*/ 31 f195 1"/>
                <a:gd name="f276" fmla="*/ 197 f194 1"/>
                <a:gd name="f277" fmla="*/ 97 f195 1"/>
                <a:gd name="f278" fmla="*/ 217 f194 1"/>
                <a:gd name="f279" fmla="*/ 232 f194 1"/>
                <a:gd name="f280" fmla="*/ 91 f195 1"/>
                <a:gd name="f281" fmla="*/ 239 f194 1"/>
                <a:gd name="f282" fmla="*/ 48 f195 1"/>
                <a:gd name="f283" fmla="*/ 226 f194 1"/>
                <a:gd name="f284" fmla="+- f196 0 f1"/>
                <a:gd name="f285" fmla="*/ f199 1 303"/>
                <a:gd name="f286" fmla="*/ f200 1 242"/>
                <a:gd name="f287" fmla="*/ f201 1 303"/>
                <a:gd name="f288" fmla="*/ f202 1 242"/>
                <a:gd name="f289" fmla="*/ f203 1 303"/>
                <a:gd name="f290" fmla="*/ f204 1 242"/>
                <a:gd name="f291" fmla="*/ f205 1 303"/>
                <a:gd name="f292" fmla="*/ f206 1 242"/>
                <a:gd name="f293" fmla="*/ f207 1 303"/>
                <a:gd name="f294" fmla="*/ f208 1 242"/>
                <a:gd name="f295" fmla="*/ f209 1 303"/>
                <a:gd name="f296" fmla="*/ f210 1 242"/>
                <a:gd name="f297" fmla="*/ f211 1 303"/>
                <a:gd name="f298" fmla="*/ f212 1 242"/>
                <a:gd name="f299" fmla="*/ f213 1 303"/>
                <a:gd name="f300" fmla="*/ f214 1 242"/>
                <a:gd name="f301" fmla="*/ f215 1 303"/>
                <a:gd name="f302" fmla="*/ f216 1 242"/>
                <a:gd name="f303" fmla="*/ f217 1 303"/>
                <a:gd name="f304" fmla="*/ f218 1 242"/>
                <a:gd name="f305" fmla="*/ f219 1 303"/>
                <a:gd name="f306" fmla="*/ f220 1 242"/>
                <a:gd name="f307" fmla="*/ f221 1 303"/>
                <a:gd name="f308" fmla="*/ f222 1 242"/>
                <a:gd name="f309" fmla="*/ f223 1 303"/>
                <a:gd name="f310" fmla="*/ f224 1 242"/>
                <a:gd name="f311" fmla="*/ f225 1 303"/>
                <a:gd name="f312" fmla="*/ f226 1 242"/>
                <a:gd name="f313" fmla="*/ f227 1 303"/>
                <a:gd name="f314" fmla="*/ f228 1 242"/>
                <a:gd name="f315" fmla="*/ f229 1 303"/>
                <a:gd name="f316" fmla="*/ f230 1 242"/>
                <a:gd name="f317" fmla="*/ f231 1 303"/>
                <a:gd name="f318" fmla="*/ f232 1 242"/>
                <a:gd name="f319" fmla="*/ f233 1 303"/>
                <a:gd name="f320" fmla="*/ f234 1 242"/>
                <a:gd name="f321" fmla="*/ f235 1 303"/>
                <a:gd name="f322" fmla="*/ f236 1 303"/>
                <a:gd name="f323" fmla="*/ f237 1 242"/>
                <a:gd name="f324" fmla="*/ f238 1 303"/>
                <a:gd name="f325" fmla="*/ f239 1 242"/>
                <a:gd name="f326" fmla="*/ f240 1 303"/>
                <a:gd name="f327" fmla="*/ f241 1 303"/>
                <a:gd name="f328" fmla="*/ f242 1 303"/>
                <a:gd name="f329" fmla="*/ f243 1 242"/>
                <a:gd name="f330" fmla="*/ f244 1 303"/>
                <a:gd name="f331" fmla="*/ f245 1 242"/>
                <a:gd name="f332" fmla="*/ f246 1 303"/>
                <a:gd name="f333" fmla="*/ f247 1 242"/>
                <a:gd name="f334" fmla="*/ f248 1 303"/>
                <a:gd name="f335" fmla="*/ f249 1 242"/>
                <a:gd name="f336" fmla="*/ f250 1 303"/>
                <a:gd name="f337" fmla="*/ f251 1 303"/>
                <a:gd name="f338" fmla="*/ f252 1 242"/>
                <a:gd name="f339" fmla="*/ f253 1 303"/>
                <a:gd name="f340" fmla="*/ f254 1 242"/>
                <a:gd name="f341" fmla="*/ f255 1 303"/>
                <a:gd name="f342" fmla="*/ f256 1 242"/>
                <a:gd name="f343" fmla="*/ f257 1 303"/>
                <a:gd name="f344" fmla="*/ f258 1 242"/>
                <a:gd name="f345" fmla="*/ f259 1 303"/>
                <a:gd name="f346" fmla="*/ f260 1 242"/>
                <a:gd name="f347" fmla="*/ f261 1 303"/>
                <a:gd name="f348" fmla="*/ f262 1 303"/>
                <a:gd name="f349" fmla="*/ f263 1 242"/>
                <a:gd name="f350" fmla="*/ f264 1 303"/>
                <a:gd name="f351" fmla="*/ f265 1 242"/>
                <a:gd name="f352" fmla="*/ f266 1 303"/>
                <a:gd name="f353" fmla="*/ f267 1 242"/>
                <a:gd name="f354" fmla="*/ f268 1 242"/>
                <a:gd name="f355" fmla="*/ f269 1 303"/>
                <a:gd name="f356" fmla="*/ f270 1 242"/>
                <a:gd name="f357" fmla="*/ f271 1 303"/>
                <a:gd name="f358" fmla="*/ f272 1 242"/>
                <a:gd name="f359" fmla="*/ f273 1 303"/>
                <a:gd name="f360" fmla="*/ f274 1 242"/>
                <a:gd name="f361" fmla="*/ f275 1 303"/>
                <a:gd name="f362" fmla="*/ f276 1 242"/>
                <a:gd name="f363" fmla="*/ f277 1 303"/>
                <a:gd name="f364" fmla="*/ f278 1 242"/>
                <a:gd name="f365" fmla="*/ f279 1 242"/>
                <a:gd name="f366" fmla="*/ f280 1 303"/>
                <a:gd name="f367" fmla="*/ f281 1 242"/>
                <a:gd name="f368" fmla="*/ f282 1 303"/>
                <a:gd name="f369" fmla="*/ f283 1 242"/>
                <a:gd name="f370" fmla="*/ 0 1 f197"/>
                <a:gd name="f371" fmla="*/ f191 1 f197"/>
                <a:gd name="f372" fmla="*/ 0 1 f198"/>
                <a:gd name="f373" fmla="*/ f192 1 f198"/>
                <a:gd name="f374" fmla="*/ f285 1 f197"/>
                <a:gd name="f375" fmla="*/ f286 1 f198"/>
                <a:gd name="f376" fmla="*/ f287 1 f197"/>
                <a:gd name="f377" fmla="*/ f288 1 f198"/>
                <a:gd name="f378" fmla="*/ f289 1 f197"/>
                <a:gd name="f379" fmla="*/ f290 1 f198"/>
                <a:gd name="f380" fmla="*/ f291 1 f197"/>
                <a:gd name="f381" fmla="*/ f292 1 f198"/>
                <a:gd name="f382" fmla="*/ f293 1 f197"/>
                <a:gd name="f383" fmla="*/ f294 1 f198"/>
                <a:gd name="f384" fmla="*/ f295 1 f197"/>
                <a:gd name="f385" fmla="*/ f296 1 f198"/>
                <a:gd name="f386" fmla="*/ f297 1 f197"/>
                <a:gd name="f387" fmla="*/ f298 1 f198"/>
                <a:gd name="f388" fmla="*/ f299 1 f197"/>
                <a:gd name="f389" fmla="*/ f300 1 f198"/>
                <a:gd name="f390" fmla="*/ f301 1 f197"/>
                <a:gd name="f391" fmla="*/ f302 1 f198"/>
                <a:gd name="f392" fmla="*/ f303 1 f197"/>
                <a:gd name="f393" fmla="*/ f304 1 f198"/>
                <a:gd name="f394" fmla="*/ f305 1 f197"/>
                <a:gd name="f395" fmla="*/ f306 1 f198"/>
                <a:gd name="f396" fmla="*/ f307 1 f197"/>
                <a:gd name="f397" fmla="*/ f308 1 f198"/>
                <a:gd name="f398" fmla="*/ f309 1 f197"/>
                <a:gd name="f399" fmla="*/ f310 1 f198"/>
                <a:gd name="f400" fmla="*/ f311 1 f197"/>
                <a:gd name="f401" fmla="*/ f312 1 f198"/>
                <a:gd name="f402" fmla="*/ f313 1 f197"/>
                <a:gd name="f403" fmla="*/ f314 1 f198"/>
                <a:gd name="f404" fmla="*/ f315 1 f197"/>
                <a:gd name="f405" fmla="*/ f316 1 f198"/>
                <a:gd name="f406" fmla="*/ f317 1 f197"/>
                <a:gd name="f407" fmla="*/ f318 1 f198"/>
                <a:gd name="f408" fmla="*/ f319 1 f197"/>
                <a:gd name="f409" fmla="*/ f320 1 f198"/>
                <a:gd name="f410" fmla="*/ f321 1 f197"/>
                <a:gd name="f411" fmla="*/ f322 1 f197"/>
                <a:gd name="f412" fmla="*/ f323 1 f198"/>
                <a:gd name="f413" fmla="*/ f324 1 f197"/>
                <a:gd name="f414" fmla="*/ f325 1 f198"/>
                <a:gd name="f415" fmla="*/ f326 1 f197"/>
                <a:gd name="f416" fmla="*/ f327 1 f197"/>
                <a:gd name="f417" fmla="*/ f328 1 f197"/>
                <a:gd name="f418" fmla="*/ f329 1 f198"/>
                <a:gd name="f419" fmla="*/ f330 1 f197"/>
                <a:gd name="f420" fmla="*/ f331 1 f198"/>
                <a:gd name="f421" fmla="*/ f332 1 f197"/>
                <a:gd name="f422" fmla="*/ f333 1 f198"/>
                <a:gd name="f423" fmla="*/ f334 1 f197"/>
                <a:gd name="f424" fmla="*/ f335 1 f198"/>
                <a:gd name="f425" fmla="*/ f336 1 f197"/>
                <a:gd name="f426" fmla="*/ f337 1 f197"/>
                <a:gd name="f427" fmla="*/ f338 1 f198"/>
                <a:gd name="f428" fmla="*/ f339 1 f197"/>
                <a:gd name="f429" fmla="*/ f340 1 f198"/>
                <a:gd name="f430" fmla="*/ f341 1 f197"/>
                <a:gd name="f431" fmla="*/ f342 1 f198"/>
                <a:gd name="f432" fmla="*/ f343 1 f197"/>
                <a:gd name="f433" fmla="*/ f344 1 f198"/>
                <a:gd name="f434" fmla="*/ f345 1 f197"/>
                <a:gd name="f435" fmla="*/ f346 1 f198"/>
                <a:gd name="f436" fmla="*/ f347 1 f197"/>
                <a:gd name="f437" fmla="*/ f348 1 f197"/>
                <a:gd name="f438" fmla="*/ f349 1 f198"/>
                <a:gd name="f439" fmla="*/ f350 1 f197"/>
                <a:gd name="f440" fmla="*/ f351 1 f198"/>
                <a:gd name="f441" fmla="*/ f352 1 f197"/>
                <a:gd name="f442" fmla="*/ f353 1 f198"/>
                <a:gd name="f443" fmla="*/ f354 1 f198"/>
                <a:gd name="f444" fmla="*/ f355 1 f197"/>
                <a:gd name="f445" fmla="*/ f356 1 f198"/>
                <a:gd name="f446" fmla="*/ f357 1 f197"/>
                <a:gd name="f447" fmla="*/ f358 1 f198"/>
                <a:gd name="f448" fmla="*/ f359 1 f197"/>
                <a:gd name="f449" fmla="*/ f360 1 f198"/>
                <a:gd name="f450" fmla="*/ f361 1 f197"/>
                <a:gd name="f451" fmla="*/ f362 1 f198"/>
                <a:gd name="f452" fmla="*/ f363 1 f197"/>
                <a:gd name="f453" fmla="*/ f364 1 f198"/>
                <a:gd name="f454" fmla="*/ f365 1 f198"/>
                <a:gd name="f455" fmla="*/ f366 1 f197"/>
                <a:gd name="f456" fmla="*/ f367 1 f198"/>
                <a:gd name="f457" fmla="*/ f368 1 f197"/>
                <a:gd name="f458" fmla="*/ f369 1 f198"/>
                <a:gd name="f459" fmla="*/ f370 f188 1"/>
                <a:gd name="f460" fmla="*/ f371 f188 1"/>
                <a:gd name="f461" fmla="*/ f373 f189 1"/>
                <a:gd name="f462" fmla="*/ f372 f189 1"/>
                <a:gd name="f463" fmla="*/ f374 f188 1"/>
                <a:gd name="f464" fmla="*/ f375 f189 1"/>
                <a:gd name="f465" fmla="*/ f376 f188 1"/>
                <a:gd name="f466" fmla="*/ f377 f189 1"/>
                <a:gd name="f467" fmla="*/ f378 f188 1"/>
                <a:gd name="f468" fmla="*/ f379 f189 1"/>
                <a:gd name="f469" fmla="*/ f380 f188 1"/>
                <a:gd name="f470" fmla="*/ f381 f189 1"/>
                <a:gd name="f471" fmla="*/ f382 f188 1"/>
                <a:gd name="f472" fmla="*/ f383 f189 1"/>
                <a:gd name="f473" fmla="*/ f384 f188 1"/>
                <a:gd name="f474" fmla="*/ f385 f189 1"/>
                <a:gd name="f475" fmla="*/ f386 f188 1"/>
                <a:gd name="f476" fmla="*/ f387 f189 1"/>
                <a:gd name="f477" fmla="*/ f388 f188 1"/>
                <a:gd name="f478" fmla="*/ f389 f189 1"/>
                <a:gd name="f479" fmla="*/ f390 f188 1"/>
                <a:gd name="f480" fmla="*/ f391 f189 1"/>
                <a:gd name="f481" fmla="*/ f392 f188 1"/>
                <a:gd name="f482" fmla="*/ f393 f189 1"/>
                <a:gd name="f483" fmla="*/ f394 f188 1"/>
                <a:gd name="f484" fmla="*/ f395 f189 1"/>
                <a:gd name="f485" fmla="*/ f396 f188 1"/>
                <a:gd name="f486" fmla="*/ f397 f189 1"/>
                <a:gd name="f487" fmla="*/ f398 f188 1"/>
                <a:gd name="f488" fmla="*/ f399 f189 1"/>
                <a:gd name="f489" fmla="*/ f400 f188 1"/>
                <a:gd name="f490" fmla="*/ f401 f189 1"/>
                <a:gd name="f491" fmla="*/ f402 f188 1"/>
                <a:gd name="f492" fmla="*/ f403 f189 1"/>
                <a:gd name="f493" fmla="*/ f404 f188 1"/>
                <a:gd name="f494" fmla="*/ f405 f189 1"/>
                <a:gd name="f495" fmla="*/ f406 f188 1"/>
                <a:gd name="f496" fmla="*/ f407 f189 1"/>
                <a:gd name="f497" fmla="*/ f408 f188 1"/>
                <a:gd name="f498" fmla="*/ f409 f189 1"/>
                <a:gd name="f499" fmla="*/ f410 f188 1"/>
                <a:gd name="f500" fmla="*/ f411 f188 1"/>
                <a:gd name="f501" fmla="*/ f412 f189 1"/>
                <a:gd name="f502" fmla="*/ f413 f188 1"/>
                <a:gd name="f503" fmla="*/ f414 f189 1"/>
                <a:gd name="f504" fmla="*/ f415 f188 1"/>
                <a:gd name="f505" fmla="*/ f416 f188 1"/>
                <a:gd name="f506" fmla="*/ f417 f188 1"/>
                <a:gd name="f507" fmla="*/ f418 f189 1"/>
                <a:gd name="f508" fmla="*/ f419 f188 1"/>
                <a:gd name="f509" fmla="*/ f420 f189 1"/>
                <a:gd name="f510" fmla="*/ f421 f188 1"/>
                <a:gd name="f511" fmla="*/ f422 f189 1"/>
                <a:gd name="f512" fmla="*/ f423 f188 1"/>
                <a:gd name="f513" fmla="*/ f424 f189 1"/>
                <a:gd name="f514" fmla="*/ f425 f188 1"/>
                <a:gd name="f515" fmla="*/ f426 f188 1"/>
                <a:gd name="f516" fmla="*/ f427 f189 1"/>
                <a:gd name="f517" fmla="*/ f428 f188 1"/>
                <a:gd name="f518" fmla="*/ f429 f189 1"/>
                <a:gd name="f519" fmla="*/ f430 f188 1"/>
                <a:gd name="f520" fmla="*/ f431 f189 1"/>
                <a:gd name="f521" fmla="*/ f432 f188 1"/>
                <a:gd name="f522" fmla="*/ f433 f189 1"/>
                <a:gd name="f523" fmla="*/ f434 f188 1"/>
                <a:gd name="f524" fmla="*/ f435 f189 1"/>
                <a:gd name="f525" fmla="*/ f436 f188 1"/>
                <a:gd name="f526" fmla="*/ f437 f188 1"/>
                <a:gd name="f527" fmla="*/ f438 f189 1"/>
                <a:gd name="f528" fmla="*/ f439 f188 1"/>
                <a:gd name="f529" fmla="*/ f440 f189 1"/>
                <a:gd name="f530" fmla="*/ f441 f188 1"/>
                <a:gd name="f531" fmla="*/ f442 f189 1"/>
                <a:gd name="f532" fmla="*/ f443 f189 1"/>
                <a:gd name="f533" fmla="*/ f444 f188 1"/>
                <a:gd name="f534" fmla="*/ f445 f189 1"/>
                <a:gd name="f535" fmla="*/ f446 f188 1"/>
                <a:gd name="f536" fmla="*/ f447 f189 1"/>
                <a:gd name="f537" fmla="*/ f448 f188 1"/>
                <a:gd name="f538" fmla="*/ f449 f189 1"/>
                <a:gd name="f539" fmla="*/ f450 f188 1"/>
                <a:gd name="f540" fmla="*/ f451 f189 1"/>
                <a:gd name="f541" fmla="*/ f452 f188 1"/>
                <a:gd name="f542" fmla="*/ f453 f189 1"/>
                <a:gd name="f543" fmla="*/ f454 f189 1"/>
                <a:gd name="f544" fmla="*/ f455 f188 1"/>
                <a:gd name="f545" fmla="*/ f456 f189 1"/>
                <a:gd name="f546" fmla="*/ f457 f188 1"/>
                <a:gd name="f547" fmla="*/ f458 f1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4">
                  <a:pos x="f463" y="f464"/>
                </a:cxn>
                <a:cxn ang="f284">
                  <a:pos x="f465" y="f466"/>
                </a:cxn>
                <a:cxn ang="f284">
                  <a:pos x="f467" y="f468"/>
                </a:cxn>
                <a:cxn ang="f284">
                  <a:pos x="f469" y="f470"/>
                </a:cxn>
                <a:cxn ang="f284">
                  <a:pos x="f471" y="f472"/>
                </a:cxn>
                <a:cxn ang="f284">
                  <a:pos x="f473" y="f474"/>
                </a:cxn>
                <a:cxn ang="f284">
                  <a:pos x="f475" y="f476"/>
                </a:cxn>
                <a:cxn ang="f284">
                  <a:pos x="f477" y="f478"/>
                </a:cxn>
                <a:cxn ang="f284">
                  <a:pos x="f479" y="f480"/>
                </a:cxn>
                <a:cxn ang="f284">
                  <a:pos x="f481" y="f482"/>
                </a:cxn>
                <a:cxn ang="f284">
                  <a:pos x="f483" y="f484"/>
                </a:cxn>
                <a:cxn ang="f284">
                  <a:pos x="f485" y="f486"/>
                </a:cxn>
                <a:cxn ang="f284">
                  <a:pos x="f487" y="f488"/>
                </a:cxn>
                <a:cxn ang="f284">
                  <a:pos x="f489" y="f490"/>
                </a:cxn>
                <a:cxn ang="f284">
                  <a:pos x="f487" y="f480"/>
                </a:cxn>
                <a:cxn ang="f284">
                  <a:pos x="f491" y="f492"/>
                </a:cxn>
                <a:cxn ang="f284">
                  <a:pos x="f493" y="f494"/>
                </a:cxn>
                <a:cxn ang="f284">
                  <a:pos x="f495" y="f496"/>
                </a:cxn>
                <a:cxn ang="f284">
                  <a:pos x="f497" y="f498"/>
                </a:cxn>
                <a:cxn ang="f284">
                  <a:pos x="f499" y="f498"/>
                </a:cxn>
                <a:cxn ang="f284">
                  <a:pos x="f500" y="f501"/>
                </a:cxn>
                <a:cxn ang="f284">
                  <a:pos x="f502" y="f503"/>
                </a:cxn>
                <a:cxn ang="f284">
                  <a:pos x="f504" y="f470"/>
                </a:cxn>
                <a:cxn ang="f284">
                  <a:pos x="f505" y="f503"/>
                </a:cxn>
                <a:cxn ang="f284">
                  <a:pos x="f506" y="f507"/>
                </a:cxn>
                <a:cxn ang="f284">
                  <a:pos x="f508" y="f509"/>
                </a:cxn>
                <a:cxn ang="f284">
                  <a:pos x="f510" y="f511"/>
                </a:cxn>
                <a:cxn ang="f284">
                  <a:pos x="f512" y="f513"/>
                </a:cxn>
                <a:cxn ang="f284">
                  <a:pos x="f514" y="f492"/>
                </a:cxn>
                <a:cxn ang="f284">
                  <a:pos x="f515" y="f516"/>
                </a:cxn>
                <a:cxn ang="f284">
                  <a:pos x="f517" y="f518"/>
                </a:cxn>
                <a:cxn ang="f284">
                  <a:pos x="f519" y="f520"/>
                </a:cxn>
                <a:cxn ang="f284">
                  <a:pos x="f521" y="f522"/>
                </a:cxn>
                <a:cxn ang="f284">
                  <a:pos x="f523" y="f524"/>
                </a:cxn>
                <a:cxn ang="f284">
                  <a:pos x="f525" y="f468"/>
                </a:cxn>
                <a:cxn ang="f284">
                  <a:pos x="f526" y="f527"/>
                </a:cxn>
                <a:cxn ang="f284">
                  <a:pos x="f528" y="f529"/>
                </a:cxn>
                <a:cxn ang="f284">
                  <a:pos x="f530" y="f531"/>
                </a:cxn>
                <a:cxn ang="f284">
                  <a:pos x="f502" y="f532"/>
                </a:cxn>
                <a:cxn ang="f284">
                  <a:pos x="f533" y="f534"/>
                </a:cxn>
                <a:cxn ang="f284">
                  <a:pos x="f535" y="f536"/>
                </a:cxn>
                <a:cxn ang="f284">
                  <a:pos x="f537" y="f538"/>
                </a:cxn>
                <a:cxn ang="f284">
                  <a:pos x="f539" y="f540"/>
                </a:cxn>
                <a:cxn ang="f284">
                  <a:pos x="f541" y="f542"/>
                </a:cxn>
                <a:cxn ang="f284">
                  <a:pos x="f537" y="f543"/>
                </a:cxn>
                <a:cxn ang="f284">
                  <a:pos x="f544" y="f545"/>
                </a:cxn>
                <a:cxn ang="f284">
                  <a:pos x="f546" y="f547"/>
                </a:cxn>
                <a:cxn ang="f284">
                  <a:pos x="f463" y="f464"/>
                </a:cxn>
              </a:cxnLst>
              <a:rect l="f459" t="f462" r="f460" b="f461"/>
              <a:pathLst>
                <a:path w="303" h="242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25" y="f41"/>
                    <a:pt x="f42" y="f43"/>
                  </a:cubicBezTo>
                  <a:cubicBezTo>
                    <a:pt x="f31" y="f44"/>
                    <a:pt x="f45" y="f46"/>
                    <a:pt x="f30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20" y="f8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39"/>
                    <a:pt x="f71" y="f72"/>
                    <a:pt x="f73" y="f74"/>
                  </a:cubicBezTo>
                  <a:cubicBezTo>
                    <a:pt x="f75" y="f76"/>
                    <a:pt x="f24" y="f24"/>
                    <a:pt x="f77" y="f22"/>
                  </a:cubicBezTo>
                  <a:cubicBezTo>
                    <a:pt x="f36" y="f71"/>
                    <a:pt x="f78" y="f51"/>
                    <a:pt x="f73" y="f53"/>
                  </a:cubicBezTo>
                  <a:cubicBezTo>
                    <a:pt x="f71" y="f79"/>
                    <a:pt x="f20" y="f80"/>
                    <a:pt x="f81" y="f82"/>
                  </a:cubicBezTo>
                  <a:cubicBezTo>
                    <a:pt x="f83" y="f75"/>
                    <a:pt x="f84" y="f85"/>
                    <a:pt x="f84" y="f30"/>
                  </a:cubicBezTo>
                  <a:cubicBezTo>
                    <a:pt x="f86" y="f37"/>
                    <a:pt x="f87" y="f69"/>
                    <a:pt x="f88" y="f89"/>
                  </a:cubicBezTo>
                  <a:cubicBezTo>
                    <a:pt x="f90" y="f91"/>
                    <a:pt x="f92" y="f93"/>
                    <a:pt x="f94" y="f10"/>
                  </a:cubicBezTo>
                  <a:cubicBezTo>
                    <a:pt x="f95" y="f12"/>
                    <a:pt x="f96" y="f5"/>
                    <a:pt x="f97" y="f10"/>
                  </a:cubicBezTo>
                  <a:cubicBezTo>
                    <a:pt x="f98" y="f99"/>
                    <a:pt x="f100" y="f101"/>
                    <a:pt x="f102" y="f15"/>
                  </a:cubicBezTo>
                  <a:cubicBezTo>
                    <a:pt x="f13" y="f103"/>
                    <a:pt x="f104" y="f105"/>
                    <a:pt x="f106" y="f107"/>
                  </a:cubicBezTo>
                  <a:cubicBezTo>
                    <a:pt x="f108" y="f72"/>
                    <a:pt x="f109" y="f110"/>
                    <a:pt x="f87" y="f26"/>
                  </a:cubicBezTo>
                  <a:cubicBezTo>
                    <a:pt x="f92" y="f111"/>
                    <a:pt x="f102" y="f33"/>
                    <a:pt x="f112" y="f107"/>
                  </a:cubicBezTo>
                  <a:cubicBezTo>
                    <a:pt x="f113" y="f42"/>
                    <a:pt x="f114" y="f115"/>
                    <a:pt x="f116" y="f42"/>
                  </a:cubicBezTo>
                  <a:cubicBezTo>
                    <a:pt x="f117" y="f42"/>
                    <a:pt x="f118" y="f25"/>
                    <a:pt x="f119" y="f27"/>
                  </a:cubicBezTo>
                  <a:cubicBezTo>
                    <a:pt x="f6" y="f120"/>
                    <a:pt x="f121" y="f31"/>
                    <a:pt x="f122" y="f123"/>
                  </a:cubicBezTo>
                  <a:cubicBezTo>
                    <a:pt x="f124" y="f125"/>
                    <a:pt x="f126" y="f127"/>
                    <a:pt x="f128" y="f127"/>
                  </a:cubicBezTo>
                  <a:cubicBezTo>
                    <a:pt x="f129" y="f127"/>
                    <a:pt x="f130" y="f52"/>
                    <a:pt x="f131" y="f82"/>
                  </a:cubicBezTo>
                  <a:cubicBezTo>
                    <a:pt x="f132" y="f73"/>
                    <a:pt x="f133" y="f134"/>
                    <a:pt x="f100" y="f73"/>
                  </a:cubicBezTo>
                  <a:cubicBezTo>
                    <a:pt x="f135" y="f22"/>
                    <a:pt x="f136" y="f137"/>
                    <a:pt x="f138" y="f51"/>
                  </a:cubicBezTo>
                  <a:cubicBezTo>
                    <a:pt x="f139" y="f140"/>
                    <a:pt x="f141" y="f49"/>
                    <a:pt x="f142" y="f143"/>
                  </a:cubicBezTo>
                  <a:cubicBezTo>
                    <a:pt x="f144" y="f145"/>
                    <a:pt x="f146" y="f81"/>
                    <a:pt x="f147" y="f148"/>
                  </a:cubicBezTo>
                  <a:cubicBezTo>
                    <a:pt x="f113" y="f46"/>
                    <a:pt x="f149" y="f46"/>
                    <a:pt x="f150" y="f151"/>
                  </a:cubicBezTo>
                  <a:cubicBezTo>
                    <a:pt x="f100" y="f152"/>
                    <a:pt x="f153" y="f47"/>
                    <a:pt x="f130" y="f20"/>
                  </a:cubicBezTo>
                  <a:cubicBezTo>
                    <a:pt x="f154" y="f155"/>
                    <a:pt x="f68" y="f156"/>
                    <a:pt x="f78" y="f81"/>
                  </a:cubicBezTo>
                  <a:cubicBezTo>
                    <a:pt x="f85" y="f46"/>
                    <a:pt x="f28" y="f86"/>
                    <a:pt x="f111" y="f157"/>
                  </a:cubicBezTo>
                  <a:cubicBezTo>
                    <a:pt x="f158" y="f159"/>
                    <a:pt x="f134" y="f160"/>
                    <a:pt x="f40" y="f161"/>
                  </a:cubicBezTo>
                  <a:cubicBezTo>
                    <a:pt x="f162" y="f163"/>
                    <a:pt x="f164" y="f165"/>
                    <a:pt x="f106" y="f109"/>
                  </a:cubicBezTo>
                  <a:cubicBezTo>
                    <a:pt x="f94" y="f166"/>
                    <a:pt x="f130" y="f167"/>
                    <a:pt x="f104" y="f168"/>
                  </a:cubicBezTo>
                  <a:cubicBezTo>
                    <a:pt x="f169" y="f16"/>
                    <a:pt x="f92" y="f90"/>
                    <a:pt x="f170" y="f16"/>
                  </a:cubicBezTo>
                  <a:cubicBezTo>
                    <a:pt x="f18" y="f92"/>
                    <a:pt x="f68" y="f16"/>
                    <a:pt x="f171" y="f2"/>
                  </a:cubicBezTo>
                  <a:cubicBezTo>
                    <a:pt x="f110" y="f172"/>
                    <a:pt x="f29" y="f173"/>
                    <a:pt x="f174" y="f104"/>
                  </a:cubicBezTo>
                  <a:cubicBezTo>
                    <a:pt x="f175" y="f176"/>
                    <a:pt x="f177" y="f95"/>
                    <a:pt x="f24" y="f100"/>
                  </a:cubicBezTo>
                  <a:cubicBezTo>
                    <a:pt x="f78" y="f129"/>
                    <a:pt x="f155" y="f178"/>
                    <a:pt x="f171" y="f179"/>
                  </a:cubicBezTo>
                  <a:cubicBezTo>
                    <a:pt x="f38" y="f180"/>
                    <a:pt x="f158" y="f149"/>
                    <a:pt x="f181" y="f180"/>
                  </a:cubicBezTo>
                  <a:cubicBezTo>
                    <a:pt x="f182" y="f7"/>
                    <a:pt x="f123" y="f183"/>
                    <a:pt x="f27" y="f150"/>
                  </a:cubicBezTo>
                  <a:cubicBezTo>
                    <a:pt x="f184" y="f185"/>
                    <a:pt x="f186" y="f102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8931886-41A6-4344-BB53-8C976341E305}"/>
                </a:ext>
              </a:extLst>
            </p:cNvPr>
            <p:cNvSpPr/>
            <p:nvPr/>
          </p:nvSpPr>
          <p:spPr>
            <a:xfrm>
              <a:off x="7889818" y="691368"/>
              <a:ext cx="289307" cy="2882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8"/>
                <a:gd name="f7" fmla="val 172"/>
                <a:gd name="f8" fmla="val 41"/>
                <a:gd name="f9" fmla="val 52"/>
                <a:gd name="f10" fmla="val 42"/>
                <a:gd name="f11" fmla="val 46"/>
                <a:gd name="f12" fmla="val 31"/>
                <a:gd name="f13" fmla="val 48"/>
                <a:gd name="f14" fmla="val 35"/>
                <a:gd name="f15" fmla="val 45"/>
                <a:gd name="f16" fmla="val 32"/>
                <a:gd name="f17" fmla="val 61"/>
                <a:gd name="f18" fmla="val 8"/>
                <a:gd name="f19" fmla="val 87"/>
                <a:gd name="f20" fmla="val 5"/>
                <a:gd name="f21" fmla="val 113"/>
                <a:gd name="f22" fmla="val 1"/>
                <a:gd name="f23" fmla="val 138"/>
                <a:gd name="f24" fmla="val 162"/>
                <a:gd name="f25" fmla="val 14"/>
                <a:gd name="f26" fmla="val 19"/>
                <a:gd name="f27" fmla="val 169"/>
                <a:gd name="f28" fmla="val 22"/>
                <a:gd name="f29" fmla="val 164"/>
                <a:gd name="f30" fmla="val 28"/>
                <a:gd name="f31" fmla="val 143"/>
                <a:gd name="f32" fmla="val 50"/>
                <a:gd name="f33" fmla="val 120"/>
                <a:gd name="f34" fmla="val 68"/>
                <a:gd name="f35" fmla="val 94"/>
                <a:gd name="f36" fmla="val 83"/>
                <a:gd name="f37" fmla="val 127"/>
                <a:gd name="f38" fmla="val 73"/>
                <a:gd name="f39" fmla="val 153"/>
                <a:gd name="f40" fmla="val 53"/>
                <a:gd name="f41" fmla="val 26"/>
                <a:gd name="f42" fmla="val 47"/>
                <a:gd name="f43" fmla="val 63"/>
                <a:gd name="f44" fmla="val 174"/>
                <a:gd name="f45" fmla="val 78"/>
                <a:gd name="f46" fmla="val 171"/>
                <a:gd name="f47" fmla="val 81"/>
                <a:gd name="f48" fmla="val 86"/>
                <a:gd name="f49" fmla="val 90"/>
                <a:gd name="f50" fmla="val 166"/>
                <a:gd name="f51" fmla="val 123"/>
                <a:gd name="f52" fmla="val 148"/>
                <a:gd name="f53" fmla="val 141"/>
                <a:gd name="f54" fmla="val 114"/>
                <a:gd name="f55" fmla="val 149"/>
                <a:gd name="f56" fmla="val 105"/>
                <a:gd name="f57" fmla="val 151"/>
                <a:gd name="f58" fmla="val 98"/>
                <a:gd name="f59" fmla="val 159"/>
                <a:gd name="f60" fmla="val 89"/>
                <a:gd name="f61" fmla="val 36"/>
                <a:gd name="f62" fmla="val 155"/>
                <a:gd name="f63" fmla="val 10"/>
                <a:gd name="f64" fmla="val 156"/>
                <a:gd name="f65" fmla="val 157"/>
                <a:gd name="f66" fmla="val 144"/>
                <a:gd name="f67" fmla="val 133"/>
                <a:gd name="f68" fmla="val 122"/>
                <a:gd name="f69" fmla="val 9"/>
                <a:gd name="f70" fmla="val 112"/>
                <a:gd name="f71" fmla="val 11"/>
                <a:gd name="f72" fmla="val 107"/>
                <a:gd name="f73" fmla="val 29"/>
                <a:gd name="f74" fmla="val 99"/>
                <a:gd name="f75" fmla="val 93"/>
                <a:gd name="f76" fmla="val 16"/>
                <a:gd name="f77" fmla="val 27"/>
                <a:gd name="f78" fmla="val 59"/>
                <a:gd name="f79" fmla="val 121"/>
                <a:gd name="f80" fmla="val 146"/>
                <a:gd name="f81" fmla="val 145"/>
                <a:gd name="f82" fmla="val 119"/>
                <a:gd name="f83" fmla="val 118"/>
                <a:gd name="f84" fmla="val 117"/>
                <a:gd name="f85" fmla="val 147"/>
                <a:gd name="f86" fmla="+- 0 0 -90"/>
                <a:gd name="f87" fmla="*/ f3 1 188"/>
                <a:gd name="f88" fmla="*/ f4 1 172"/>
                <a:gd name="f89" fmla="val f5"/>
                <a:gd name="f90" fmla="val f6"/>
                <a:gd name="f91" fmla="val f7"/>
                <a:gd name="f92" fmla="*/ f86 f0 1"/>
                <a:gd name="f93" fmla="+- f91 0 f89"/>
                <a:gd name="f94" fmla="+- f90 0 f89"/>
                <a:gd name="f95" fmla="*/ f92 1 f2"/>
                <a:gd name="f96" fmla="*/ f94 1 188"/>
                <a:gd name="f97" fmla="*/ f93 1 172"/>
                <a:gd name="f98" fmla="*/ 41 f94 1"/>
                <a:gd name="f99" fmla="*/ 52 f93 1"/>
                <a:gd name="f100" fmla="*/ 35 f94 1"/>
                <a:gd name="f101" fmla="*/ 45 f93 1"/>
                <a:gd name="f102" fmla="*/ 87 f94 1"/>
                <a:gd name="f103" fmla="*/ 5 f93 1"/>
                <a:gd name="f104" fmla="*/ 162 f94 1"/>
                <a:gd name="f105" fmla="*/ 14 f93 1"/>
                <a:gd name="f106" fmla="*/ 164 f94 1"/>
                <a:gd name="f107" fmla="*/ 28 f93 1"/>
                <a:gd name="f108" fmla="*/ 94 f94 1"/>
                <a:gd name="f109" fmla="*/ 83 f93 1"/>
                <a:gd name="f110" fmla="*/ 180 f94 1"/>
                <a:gd name="f111" fmla="*/ 26 f93 1"/>
                <a:gd name="f112" fmla="*/ 174 f94 1"/>
                <a:gd name="f113" fmla="*/ 78 f93 1"/>
                <a:gd name="f114" fmla="*/ 172 f94 1"/>
                <a:gd name="f115" fmla="*/ 90 f93 1"/>
                <a:gd name="f116" fmla="*/ 114 f94 1"/>
                <a:gd name="f117" fmla="*/ 149 f93 1"/>
                <a:gd name="f118" fmla="*/ 89 f94 1"/>
                <a:gd name="f119" fmla="*/ 162 f93 1"/>
                <a:gd name="f120" fmla="*/ 10 f94 1"/>
                <a:gd name="f121" fmla="*/ 156 f93 1"/>
                <a:gd name="f122" fmla="*/ 1 f94 1"/>
                <a:gd name="f123" fmla="*/ 144 f93 1"/>
                <a:gd name="f124" fmla="*/ 9 f94 1"/>
                <a:gd name="f125" fmla="*/ 112 f93 1"/>
                <a:gd name="f126" fmla="*/ 8 f94 1"/>
                <a:gd name="f127" fmla="*/ 94 f93 1"/>
                <a:gd name="f128" fmla="*/ 121 f94 1"/>
                <a:gd name="f129" fmla="*/ 146 f93 1"/>
                <a:gd name="f130" fmla="*/ 120 f94 1"/>
                <a:gd name="f131" fmla="*/ 143 f93 1"/>
                <a:gd name="f132" fmla="*/ 117 f94 1"/>
                <a:gd name="f133" fmla="*/ 119 f94 1"/>
                <a:gd name="f134" fmla="*/ 148 f93 1"/>
                <a:gd name="f135" fmla="+- f95 0 f1"/>
                <a:gd name="f136" fmla="*/ f98 1 188"/>
                <a:gd name="f137" fmla="*/ f99 1 172"/>
                <a:gd name="f138" fmla="*/ f100 1 188"/>
                <a:gd name="f139" fmla="*/ f101 1 172"/>
                <a:gd name="f140" fmla="*/ f102 1 188"/>
                <a:gd name="f141" fmla="*/ f103 1 172"/>
                <a:gd name="f142" fmla="*/ f104 1 188"/>
                <a:gd name="f143" fmla="*/ f105 1 172"/>
                <a:gd name="f144" fmla="*/ f106 1 188"/>
                <a:gd name="f145" fmla="*/ f107 1 172"/>
                <a:gd name="f146" fmla="*/ f108 1 188"/>
                <a:gd name="f147" fmla="*/ f109 1 172"/>
                <a:gd name="f148" fmla="*/ f110 1 188"/>
                <a:gd name="f149" fmla="*/ f111 1 172"/>
                <a:gd name="f150" fmla="*/ f112 1 188"/>
                <a:gd name="f151" fmla="*/ f113 1 172"/>
                <a:gd name="f152" fmla="*/ f114 1 188"/>
                <a:gd name="f153" fmla="*/ f115 1 172"/>
                <a:gd name="f154" fmla="*/ f116 1 188"/>
                <a:gd name="f155" fmla="*/ f117 1 172"/>
                <a:gd name="f156" fmla="*/ f118 1 188"/>
                <a:gd name="f157" fmla="*/ f119 1 172"/>
                <a:gd name="f158" fmla="*/ f120 1 188"/>
                <a:gd name="f159" fmla="*/ f121 1 172"/>
                <a:gd name="f160" fmla="*/ f122 1 188"/>
                <a:gd name="f161" fmla="*/ f123 1 172"/>
                <a:gd name="f162" fmla="*/ f124 1 188"/>
                <a:gd name="f163" fmla="*/ f125 1 172"/>
                <a:gd name="f164" fmla="*/ f126 1 188"/>
                <a:gd name="f165" fmla="*/ f127 1 172"/>
                <a:gd name="f166" fmla="*/ f128 1 188"/>
                <a:gd name="f167" fmla="*/ f129 1 172"/>
                <a:gd name="f168" fmla="*/ f130 1 188"/>
                <a:gd name="f169" fmla="*/ f131 1 172"/>
                <a:gd name="f170" fmla="*/ f132 1 188"/>
                <a:gd name="f171" fmla="*/ f133 1 188"/>
                <a:gd name="f172" fmla="*/ f134 1 172"/>
                <a:gd name="f173" fmla="*/ 0 1 f96"/>
                <a:gd name="f174" fmla="*/ f90 1 f96"/>
                <a:gd name="f175" fmla="*/ 0 1 f97"/>
                <a:gd name="f176" fmla="*/ f91 1 f97"/>
                <a:gd name="f177" fmla="*/ f136 1 f96"/>
                <a:gd name="f178" fmla="*/ f137 1 f97"/>
                <a:gd name="f179" fmla="*/ f138 1 f96"/>
                <a:gd name="f180" fmla="*/ f139 1 f97"/>
                <a:gd name="f181" fmla="*/ f140 1 f96"/>
                <a:gd name="f182" fmla="*/ f141 1 f97"/>
                <a:gd name="f183" fmla="*/ f142 1 f96"/>
                <a:gd name="f184" fmla="*/ f143 1 f97"/>
                <a:gd name="f185" fmla="*/ f144 1 f96"/>
                <a:gd name="f186" fmla="*/ f145 1 f97"/>
                <a:gd name="f187" fmla="*/ f146 1 f96"/>
                <a:gd name="f188" fmla="*/ f147 1 f97"/>
                <a:gd name="f189" fmla="*/ f148 1 f96"/>
                <a:gd name="f190" fmla="*/ f149 1 f97"/>
                <a:gd name="f191" fmla="*/ f150 1 f96"/>
                <a:gd name="f192" fmla="*/ f151 1 f97"/>
                <a:gd name="f193" fmla="*/ f152 1 f96"/>
                <a:gd name="f194" fmla="*/ f153 1 f97"/>
                <a:gd name="f195" fmla="*/ f154 1 f96"/>
                <a:gd name="f196" fmla="*/ f155 1 f97"/>
                <a:gd name="f197" fmla="*/ f156 1 f96"/>
                <a:gd name="f198" fmla="*/ f157 1 f97"/>
                <a:gd name="f199" fmla="*/ f158 1 f96"/>
                <a:gd name="f200" fmla="*/ f159 1 f97"/>
                <a:gd name="f201" fmla="*/ f160 1 f96"/>
                <a:gd name="f202" fmla="*/ f161 1 f97"/>
                <a:gd name="f203" fmla="*/ f162 1 f96"/>
                <a:gd name="f204" fmla="*/ f163 1 f97"/>
                <a:gd name="f205" fmla="*/ f164 1 f96"/>
                <a:gd name="f206" fmla="*/ f165 1 f97"/>
                <a:gd name="f207" fmla="*/ f166 1 f96"/>
                <a:gd name="f208" fmla="*/ f167 1 f97"/>
                <a:gd name="f209" fmla="*/ f168 1 f96"/>
                <a:gd name="f210" fmla="*/ f169 1 f97"/>
                <a:gd name="f211" fmla="*/ f170 1 f96"/>
                <a:gd name="f212" fmla="*/ f171 1 f96"/>
                <a:gd name="f213" fmla="*/ f172 1 f97"/>
                <a:gd name="f214" fmla="*/ f173 f87 1"/>
                <a:gd name="f215" fmla="*/ f174 f87 1"/>
                <a:gd name="f216" fmla="*/ f176 f88 1"/>
                <a:gd name="f217" fmla="*/ f175 f88 1"/>
                <a:gd name="f218" fmla="*/ f177 f87 1"/>
                <a:gd name="f219" fmla="*/ f178 f88 1"/>
                <a:gd name="f220" fmla="*/ f179 f87 1"/>
                <a:gd name="f221" fmla="*/ f180 f88 1"/>
                <a:gd name="f222" fmla="*/ f181 f87 1"/>
                <a:gd name="f223" fmla="*/ f182 f88 1"/>
                <a:gd name="f224" fmla="*/ f183 f87 1"/>
                <a:gd name="f225" fmla="*/ f184 f88 1"/>
                <a:gd name="f226" fmla="*/ f185 f87 1"/>
                <a:gd name="f227" fmla="*/ f186 f88 1"/>
                <a:gd name="f228" fmla="*/ f187 f87 1"/>
                <a:gd name="f229" fmla="*/ f188 f88 1"/>
                <a:gd name="f230" fmla="*/ f189 f87 1"/>
                <a:gd name="f231" fmla="*/ f190 f88 1"/>
                <a:gd name="f232" fmla="*/ f191 f87 1"/>
                <a:gd name="f233" fmla="*/ f192 f88 1"/>
                <a:gd name="f234" fmla="*/ f193 f87 1"/>
                <a:gd name="f235" fmla="*/ f194 f88 1"/>
                <a:gd name="f236" fmla="*/ f195 f87 1"/>
                <a:gd name="f237" fmla="*/ f196 f88 1"/>
                <a:gd name="f238" fmla="*/ f197 f87 1"/>
                <a:gd name="f239" fmla="*/ f198 f88 1"/>
                <a:gd name="f240" fmla="*/ f199 f87 1"/>
                <a:gd name="f241" fmla="*/ f200 f88 1"/>
                <a:gd name="f242" fmla="*/ f201 f87 1"/>
                <a:gd name="f243" fmla="*/ f202 f88 1"/>
                <a:gd name="f244" fmla="*/ f203 f87 1"/>
                <a:gd name="f245" fmla="*/ f204 f88 1"/>
                <a:gd name="f246" fmla="*/ f205 f87 1"/>
                <a:gd name="f247" fmla="*/ f206 f88 1"/>
                <a:gd name="f248" fmla="*/ f207 f87 1"/>
                <a:gd name="f249" fmla="*/ f208 f88 1"/>
                <a:gd name="f250" fmla="*/ f209 f87 1"/>
                <a:gd name="f251" fmla="*/ f210 f88 1"/>
                <a:gd name="f252" fmla="*/ f211 f87 1"/>
                <a:gd name="f253" fmla="*/ f212 f87 1"/>
                <a:gd name="f254" fmla="*/ f213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5">
                  <a:pos x="f218" y="f219"/>
                </a:cxn>
                <a:cxn ang="f135">
                  <a:pos x="f220" y="f221"/>
                </a:cxn>
                <a:cxn ang="f135">
                  <a:pos x="f222" y="f223"/>
                </a:cxn>
                <a:cxn ang="f135">
                  <a:pos x="f224" y="f225"/>
                </a:cxn>
                <a:cxn ang="f135">
                  <a:pos x="f226" y="f227"/>
                </a:cxn>
                <a:cxn ang="f135">
                  <a:pos x="f228" y="f229"/>
                </a:cxn>
                <a:cxn ang="f135">
                  <a:pos x="f230" y="f231"/>
                </a:cxn>
                <a:cxn ang="f135">
                  <a:pos x="f232" y="f233"/>
                </a:cxn>
                <a:cxn ang="f135">
                  <a:pos x="f234" y="f235"/>
                </a:cxn>
                <a:cxn ang="f135">
                  <a:pos x="f236" y="f237"/>
                </a:cxn>
                <a:cxn ang="f135">
                  <a:pos x="f238" y="f239"/>
                </a:cxn>
                <a:cxn ang="f135">
                  <a:pos x="f240" y="f241"/>
                </a:cxn>
                <a:cxn ang="f135">
                  <a:pos x="f242" y="f243"/>
                </a:cxn>
                <a:cxn ang="f135">
                  <a:pos x="f244" y="f245"/>
                </a:cxn>
                <a:cxn ang="f135">
                  <a:pos x="f246" y="f247"/>
                </a:cxn>
                <a:cxn ang="f135">
                  <a:pos x="f244" y="f229"/>
                </a:cxn>
                <a:cxn ang="f135">
                  <a:pos x="f218" y="f219"/>
                </a:cxn>
                <a:cxn ang="f135">
                  <a:pos x="f248" y="f249"/>
                </a:cxn>
                <a:cxn ang="f135">
                  <a:pos x="f250" y="f251"/>
                </a:cxn>
                <a:cxn ang="f135">
                  <a:pos x="f252" y="f249"/>
                </a:cxn>
                <a:cxn ang="f135">
                  <a:pos x="f253" y="f254"/>
                </a:cxn>
                <a:cxn ang="f135">
                  <a:pos x="f248" y="f249"/>
                </a:cxn>
              </a:cxnLst>
              <a:rect l="f214" t="f217" r="f215" b="f216"/>
              <a:pathLst>
                <a:path w="188" h="17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9" y="f16"/>
                    <a:pt x="f17" y="f18"/>
                    <a:pt x="f19" y="f20"/>
                  </a:cubicBezTo>
                  <a:cubicBezTo>
                    <a:pt x="f21" y="f22"/>
                    <a:pt x="f23" y="f5"/>
                    <a:pt x="f24" y="f25"/>
                  </a:cubicBezTo>
                  <a:cubicBezTo>
                    <a:pt x="f7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2" y="f41"/>
                  </a:cubicBezTo>
                  <a:cubicBezTo>
                    <a:pt x="f2" y="f42"/>
                    <a:pt x="f6" y="f43"/>
                    <a:pt x="f44" y="f45"/>
                  </a:cubicBezTo>
                  <a:cubicBezTo>
                    <a:pt x="f46" y="f47"/>
                    <a:pt x="f7" y="f48"/>
                    <a:pt x="f7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24"/>
                  </a:cubicBezTo>
                  <a:cubicBezTo>
                    <a:pt x="f17" y="f7"/>
                    <a:pt x="f61" y="f62"/>
                    <a:pt x="f63" y="f64"/>
                  </a:cubicBezTo>
                  <a:cubicBezTo>
                    <a:pt x="f22" y="f65"/>
                    <a:pt x="f5" y="f57"/>
                    <a:pt x="f22" y="f66"/>
                  </a:cubicBezTo>
                  <a:cubicBezTo>
                    <a:pt x="f22" y="f67"/>
                    <a:pt x="f20" y="f68"/>
                    <a:pt x="f69" y="f70"/>
                  </a:cubicBezTo>
                  <a:cubicBezTo>
                    <a:pt x="f71" y="f72"/>
                    <a:pt x="f73" y="f74"/>
                    <a:pt x="f18" y="f35"/>
                  </a:cubicBezTo>
                  <a:cubicBezTo>
                    <a:pt x="f20" y="f75"/>
                    <a:pt x="f18" y="f48"/>
                    <a:pt x="f69" y="f36"/>
                  </a:cubicBezTo>
                  <a:cubicBezTo>
                    <a:pt x="f76" y="f34"/>
                    <a:pt x="f77" y="f78"/>
                    <a:pt x="f8" y="f9"/>
                  </a:cubicBezTo>
                  <a:close/>
                  <a:moveTo>
                    <a:pt x="f79" y="f80"/>
                  </a:moveTo>
                  <a:cubicBezTo>
                    <a:pt x="f79" y="f81"/>
                    <a:pt x="f33" y="f66"/>
                    <a:pt x="f33" y="f31"/>
                  </a:cubicBezTo>
                  <a:cubicBezTo>
                    <a:pt x="f82" y="f66"/>
                    <a:pt x="f83" y="f81"/>
                    <a:pt x="f84" y="f80"/>
                  </a:cubicBezTo>
                  <a:cubicBezTo>
                    <a:pt x="f84" y="f80"/>
                    <a:pt x="f83" y="f52"/>
                    <a:pt x="f82" y="f52"/>
                  </a:cubicBezTo>
                  <a:cubicBezTo>
                    <a:pt x="f33" y="f85"/>
                    <a:pt x="f79" y="f85"/>
                    <a:pt x="f79" y="f80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6D527C2-5DB5-445B-AE77-9900F042ED73}"/>
                </a:ext>
              </a:extLst>
            </p:cNvPr>
            <p:cNvSpPr/>
            <p:nvPr/>
          </p:nvSpPr>
          <p:spPr>
            <a:xfrm>
              <a:off x="6555607" y="223186"/>
              <a:ext cx="301623" cy="3348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5"/>
                <a:gd name="f7" fmla="val 201"/>
                <a:gd name="f8" fmla="val 73"/>
                <a:gd name="f9" fmla="val 53"/>
                <a:gd name="f10" fmla="val 74"/>
                <a:gd name="f11" fmla="val 51"/>
                <a:gd name="f12" fmla="val 49"/>
                <a:gd name="f13" fmla="val 75"/>
                <a:gd name="f14" fmla="val 47"/>
                <a:gd name="f15" fmla="val 76"/>
                <a:gd name="f16" fmla="val 33"/>
                <a:gd name="f17" fmla="val 19"/>
                <a:gd name="f18" fmla="val 87"/>
                <a:gd name="f19" fmla="val 10"/>
                <a:gd name="f20" fmla="val 102"/>
                <a:gd name="f21" fmla="val 112"/>
                <a:gd name="f22" fmla="val 9"/>
                <a:gd name="f23" fmla="val 123"/>
                <a:gd name="f24" fmla="val 17"/>
                <a:gd name="f25" fmla="val 124"/>
                <a:gd name="f26" fmla="val 125"/>
                <a:gd name="f27" fmla="val 140"/>
                <a:gd name="f28" fmla="val 16"/>
                <a:gd name="f29" fmla="val 155"/>
                <a:gd name="f30" fmla="val 157"/>
                <a:gd name="f31" fmla="val 37"/>
                <a:gd name="f32" fmla="val 159"/>
                <a:gd name="f33" fmla="val 152"/>
                <a:gd name="f34" fmla="val 65"/>
                <a:gd name="f35" fmla="val 138"/>
                <a:gd name="f36" fmla="val 77"/>
                <a:gd name="f37" fmla="val 78"/>
                <a:gd name="f38" fmla="val 165"/>
                <a:gd name="f39" fmla="val 176"/>
                <a:gd name="f40" fmla="val 82"/>
                <a:gd name="f41" fmla="val 192"/>
                <a:gd name="f42" fmla="val 90"/>
                <a:gd name="f43" fmla="val 186"/>
                <a:gd name="f44" fmla="val 118"/>
                <a:gd name="f45" fmla="val 183"/>
                <a:gd name="f46" fmla="val 122"/>
                <a:gd name="f47" fmla="val 126"/>
                <a:gd name="f48" fmla="val 132"/>
                <a:gd name="f49" fmla="val 178"/>
                <a:gd name="f50" fmla="val 161"/>
                <a:gd name="f51" fmla="val 171"/>
                <a:gd name="f52" fmla="val 154"/>
                <a:gd name="f53" fmla="val 151"/>
                <a:gd name="f54" fmla="val 143"/>
                <a:gd name="f55" fmla="val 111"/>
                <a:gd name="f56" fmla="val 142"/>
                <a:gd name="f57" fmla="val 121"/>
                <a:gd name="f58" fmla="val 120"/>
                <a:gd name="f59" fmla="val 116"/>
                <a:gd name="f60" fmla="val 177"/>
                <a:gd name="f61" fmla="val 108"/>
                <a:gd name="f62" fmla="val 196"/>
                <a:gd name="f63" fmla="val 93"/>
                <a:gd name="f64" fmla="val 190"/>
                <a:gd name="f65" fmla="val 71"/>
                <a:gd name="f66" fmla="val 187"/>
                <a:gd name="f67" fmla="val 68"/>
                <a:gd name="f68" fmla="val 184"/>
                <a:gd name="f69" fmla="val 62"/>
                <a:gd name="f70" fmla="val 36"/>
                <a:gd name="f71" fmla="val 28"/>
                <a:gd name="f72" fmla="val 167"/>
                <a:gd name="f73" fmla="val 38"/>
                <a:gd name="f74" fmla="val 144"/>
                <a:gd name="f75" fmla="val 43"/>
                <a:gd name="f76" fmla="val 131"/>
                <a:gd name="f77" fmla="val 54"/>
                <a:gd name="f78" fmla="val 64"/>
                <a:gd name="f79" fmla="val 115"/>
                <a:gd name="f80" fmla="val 91"/>
                <a:gd name="f81" fmla="val 99"/>
                <a:gd name="f82" fmla="val 106"/>
                <a:gd name="f83" fmla="val 98"/>
                <a:gd name="f84" fmla="val 92"/>
                <a:gd name="f85" fmla="val 83"/>
                <a:gd name="f86" fmla="val 94"/>
                <a:gd name="f87" fmla="val 95"/>
                <a:gd name="f88" fmla="val 85"/>
                <a:gd name="f89" fmla="val 104"/>
                <a:gd name="f90" fmla="val 72"/>
                <a:gd name="f91" fmla="val 69"/>
                <a:gd name="f92" fmla="val 113"/>
                <a:gd name="f93" fmla="val 67"/>
                <a:gd name="f94" fmla="val 52"/>
                <a:gd name="f95" fmla="val 41"/>
                <a:gd name="f96" fmla="val 27"/>
                <a:gd name="f97" fmla="val 8"/>
                <a:gd name="f98" fmla="val 119"/>
                <a:gd name="f99" fmla="val 110"/>
                <a:gd name="f100" fmla="val 4"/>
                <a:gd name="f101" fmla="val 7"/>
                <a:gd name="f102" fmla="val 79"/>
                <a:gd name="f103" fmla="val 14"/>
                <a:gd name="f104" fmla="val 18"/>
                <a:gd name="f105" fmla="val 35"/>
                <a:gd name="f106" fmla="val 39"/>
                <a:gd name="f107" fmla="val 42"/>
                <a:gd name="f108" fmla="val 58"/>
                <a:gd name="f109" fmla="val 44"/>
                <a:gd name="f110" fmla="val 50"/>
                <a:gd name="f111" fmla="val 70"/>
                <a:gd name="f112" fmla="val 56"/>
                <a:gd name="f113" fmla="val 59"/>
                <a:gd name="f114" fmla="val 61"/>
                <a:gd name="f115" fmla="val 66"/>
                <a:gd name="f116" fmla="val 60"/>
                <a:gd name="f117" fmla="+- 0 0 -90"/>
                <a:gd name="f118" fmla="*/ f3 1 195"/>
                <a:gd name="f119" fmla="*/ f4 1 201"/>
                <a:gd name="f120" fmla="val f5"/>
                <a:gd name="f121" fmla="val f6"/>
                <a:gd name="f122" fmla="val f7"/>
                <a:gd name="f123" fmla="*/ f117 f0 1"/>
                <a:gd name="f124" fmla="+- f122 0 f120"/>
                <a:gd name="f125" fmla="+- f121 0 f120"/>
                <a:gd name="f126" fmla="*/ f123 1 f2"/>
                <a:gd name="f127" fmla="*/ f125 1 195"/>
                <a:gd name="f128" fmla="*/ f124 1 201"/>
                <a:gd name="f129" fmla="*/ 73 f125 1"/>
                <a:gd name="f130" fmla="*/ 53 f124 1"/>
                <a:gd name="f131" fmla="*/ 75 f125 1"/>
                <a:gd name="f132" fmla="*/ 47 f124 1"/>
                <a:gd name="f133" fmla="*/ 87 f125 1"/>
                <a:gd name="f134" fmla="*/ 10 f124 1"/>
                <a:gd name="f135" fmla="*/ 123 f125 1"/>
                <a:gd name="f136" fmla="*/ 17 f124 1"/>
                <a:gd name="f137" fmla="*/ 125 f125 1"/>
                <a:gd name="f138" fmla="*/ 157 f125 1"/>
                <a:gd name="f139" fmla="*/ 37 f124 1"/>
                <a:gd name="f140" fmla="*/ 138 f125 1"/>
                <a:gd name="f141" fmla="*/ 77 f124 1"/>
                <a:gd name="f142" fmla="*/ 176 f125 1"/>
                <a:gd name="f143" fmla="*/ 82 f124 1"/>
                <a:gd name="f144" fmla="*/ 186 f125 1"/>
                <a:gd name="f145" fmla="*/ 118 f124 1"/>
                <a:gd name="f146" fmla="*/ 180 f125 1"/>
                <a:gd name="f147" fmla="*/ 132 f124 1"/>
                <a:gd name="f148" fmla="*/ 132 f125 1"/>
                <a:gd name="f149" fmla="*/ 154 f124 1"/>
                <a:gd name="f150" fmla="*/ 111 f125 1"/>
                <a:gd name="f151" fmla="*/ 142 f124 1"/>
                <a:gd name="f152" fmla="*/ 116 f125 1"/>
                <a:gd name="f153" fmla="*/ 177 f124 1"/>
                <a:gd name="f154" fmla="*/ 76 f125 1"/>
                <a:gd name="f155" fmla="*/ 190 f124 1"/>
                <a:gd name="f156" fmla="*/ 62 f125 1"/>
                <a:gd name="f157" fmla="*/ 184 f124 1"/>
                <a:gd name="f158" fmla="*/ 38 f125 1"/>
                <a:gd name="f159" fmla="*/ 144 f124 1"/>
                <a:gd name="f160" fmla="*/ 64 f125 1"/>
                <a:gd name="f161" fmla="*/ 106 f125 1"/>
                <a:gd name="f162" fmla="*/ 123 f124 1"/>
                <a:gd name="f163" fmla="*/ 115 f125 1"/>
                <a:gd name="f164" fmla="*/ 90 f124 1"/>
                <a:gd name="f165" fmla="*/ 83 f125 1"/>
                <a:gd name="f166" fmla="*/ 78 f124 1"/>
                <a:gd name="f167" fmla="*/ 72 f125 1"/>
                <a:gd name="f168" fmla="*/ 112 f124 1"/>
                <a:gd name="f169" fmla="*/ 27 f125 1"/>
                <a:gd name="f170" fmla="*/ 4 f125 1"/>
                <a:gd name="f171" fmla="*/ 91 f124 1"/>
                <a:gd name="f172" fmla="*/ 14 f125 1"/>
                <a:gd name="f173" fmla="*/ 54 f124 1"/>
                <a:gd name="f174" fmla="*/ 49 f125 1"/>
                <a:gd name="f175" fmla="*/ 42 f124 1"/>
                <a:gd name="f176" fmla="*/ 70 f125 1"/>
                <a:gd name="f177" fmla="*/ 56 f124 1"/>
                <a:gd name="f178" fmla="*/ 66 f124 1"/>
                <a:gd name="f179" fmla="+- f126 0 f1"/>
                <a:gd name="f180" fmla="*/ f129 1 195"/>
                <a:gd name="f181" fmla="*/ f130 1 201"/>
                <a:gd name="f182" fmla="*/ f131 1 195"/>
                <a:gd name="f183" fmla="*/ f132 1 201"/>
                <a:gd name="f184" fmla="*/ f133 1 195"/>
                <a:gd name="f185" fmla="*/ f134 1 201"/>
                <a:gd name="f186" fmla="*/ f135 1 195"/>
                <a:gd name="f187" fmla="*/ f136 1 201"/>
                <a:gd name="f188" fmla="*/ f137 1 195"/>
                <a:gd name="f189" fmla="*/ f138 1 195"/>
                <a:gd name="f190" fmla="*/ f139 1 201"/>
                <a:gd name="f191" fmla="*/ f140 1 195"/>
                <a:gd name="f192" fmla="*/ f141 1 201"/>
                <a:gd name="f193" fmla="*/ f142 1 195"/>
                <a:gd name="f194" fmla="*/ f143 1 201"/>
                <a:gd name="f195" fmla="*/ f144 1 195"/>
                <a:gd name="f196" fmla="*/ f145 1 201"/>
                <a:gd name="f197" fmla="*/ f146 1 195"/>
                <a:gd name="f198" fmla="*/ f147 1 201"/>
                <a:gd name="f199" fmla="*/ f148 1 195"/>
                <a:gd name="f200" fmla="*/ f149 1 201"/>
                <a:gd name="f201" fmla="*/ f150 1 195"/>
                <a:gd name="f202" fmla="*/ f151 1 201"/>
                <a:gd name="f203" fmla="*/ f152 1 195"/>
                <a:gd name="f204" fmla="*/ f153 1 201"/>
                <a:gd name="f205" fmla="*/ f154 1 195"/>
                <a:gd name="f206" fmla="*/ f155 1 201"/>
                <a:gd name="f207" fmla="*/ f156 1 195"/>
                <a:gd name="f208" fmla="*/ f157 1 201"/>
                <a:gd name="f209" fmla="*/ f158 1 195"/>
                <a:gd name="f210" fmla="*/ f159 1 201"/>
                <a:gd name="f211" fmla="*/ f160 1 195"/>
                <a:gd name="f212" fmla="*/ f161 1 195"/>
                <a:gd name="f213" fmla="*/ f162 1 201"/>
                <a:gd name="f214" fmla="*/ f163 1 195"/>
                <a:gd name="f215" fmla="*/ f164 1 201"/>
                <a:gd name="f216" fmla="*/ f165 1 195"/>
                <a:gd name="f217" fmla="*/ f166 1 201"/>
                <a:gd name="f218" fmla="*/ f167 1 195"/>
                <a:gd name="f219" fmla="*/ f168 1 201"/>
                <a:gd name="f220" fmla="*/ f169 1 195"/>
                <a:gd name="f221" fmla="*/ f170 1 195"/>
                <a:gd name="f222" fmla="*/ f171 1 201"/>
                <a:gd name="f223" fmla="*/ f172 1 195"/>
                <a:gd name="f224" fmla="*/ f173 1 201"/>
                <a:gd name="f225" fmla="*/ f174 1 195"/>
                <a:gd name="f226" fmla="*/ f175 1 201"/>
                <a:gd name="f227" fmla="*/ f176 1 195"/>
                <a:gd name="f228" fmla="*/ f177 1 201"/>
                <a:gd name="f229" fmla="*/ f178 1 201"/>
                <a:gd name="f230" fmla="*/ 0 1 f127"/>
                <a:gd name="f231" fmla="*/ f121 1 f127"/>
                <a:gd name="f232" fmla="*/ 0 1 f128"/>
                <a:gd name="f233" fmla="*/ f122 1 f128"/>
                <a:gd name="f234" fmla="*/ f180 1 f127"/>
                <a:gd name="f235" fmla="*/ f181 1 f128"/>
                <a:gd name="f236" fmla="*/ f182 1 f127"/>
                <a:gd name="f237" fmla="*/ f183 1 f128"/>
                <a:gd name="f238" fmla="*/ f184 1 f127"/>
                <a:gd name="f239" fmla="*/ f185 1 f128"/>
                <a:gd name="f240" fmla="*/ f186 1 f127"/>
                <a:gd name="f241" fmla="*/ f187 1 f128"/>
                <a:gd name="f242" fmla="*/ f188 1 f127"/>
                <a:gd name="f243" fmla="*/ f189 1 f127"/>
                <a:gd name="f244" fmla="*/ f190 1 f128"/>
                <a:gd name="f245" fmla="*/ f191 1 f127"/>
                <a:gd name="f246" fmla="*/ f192 1 f128"/>
                <a:gd name="f247" fmla="*/ f193 1 f127"/>
                <a:gd name="f248" fmla="*/ f194 1 f128"/>
                <a:gd name="f249" fmla="*/ f195 1 f127"/>
                <a:gd name="f250" fmla="*/ f196 1 f128"/>
                <a:gd name="f251" fmla="*/ f197 1 f127"/>
                <a:gd name="f252" fmla="*/ f198 1 f128"/>
                <a:gd name="f253" fmla="*/ f199 1 f127"/>
                <a:gd name="f254" fmla="*/ f200 1 f128"/>
                <a:gd name="f255" fmla="*/ f201 1 f127"/>
                <a:gd name="f256" fmla="*/ f202 1 f128"/>
                <a:gd name="f257" fmla="*/ f203 1 f127"/>
                <a:gd name="f258" fmla="*/ f204 1 f128"/>
                <a:gd name="f259" fmla="*/ f205 1 f127"/>
                <a:gd name="f260" fmla="*/ f206 1 f128"/>
                <a:gd name="f261" fmla="*/ f207 1 f127"/>
                <a:gd name="f262" fmla="*/ f208 1 f128"/>
                <a:gd name="f263" fmla="*/ f209 1 f127"/>
                <a:gd name="f264" fmla="*/ f210 1 f128"/>
                <a:gd name="f265" fmla="*/ f211 1 f127"/>
                <a:gd name="f266" fmla="*/ f212 1 f127"/>
                <a:gd name="f267" fmla="*/ f213 1 f128"/>
                <a:gd name="f268" fmla="*/ f214 1 f127"/>
                <a:gd name="f269" fmla="*/ f215 1 f128"/>
                <a:gd name="f270" fmla="*/ f216 1 f127"/>
                <a:gd name="f271" fmla="*/ f217 1 f128"/>
                <a:gd name="f272" fmla="*/ f218 1 f127"/>
                <a:gd name="f273" fmla="*/ f219 1 f128"/>
                <a:gd name="f274" fmla="*/ f220 1 f127"/>
                <a:gd name="f275" fmla="*/ f221 1 f127"/>
                <a:gd name="f276" fmla="*/ f222 1 f128"/>
                <a:gd name="f277" fmla="*/ f223 1 f127"/>
                <a:gd name="f278" fmla="*/ f224 1 f128"/>
                <a:gd name="f279" fmla="*/ f225 1 f127"/>
                <a:gd name="f280" fmla="*/ f226 1 f128"/>
                <a:gd name="f281" fmla="*/ f227 1 f127"/>
                <a:gd name="f282" fmla="*/ f228 1 f128"/>
                <a:gd name="f283" fmla="*/ f229 1 f128"/>
                <a:gd name="f284" fmla="*/ f230 f118 1"/>
                <a:gd name="f285" fmla="*/ f231 f118 1"/>
                <a:gd name="f286" fmla="*/ f233 f119 1"/>
                <a:gd name="f287" fmla="*/ f232 f119 1"/>
                <a:gd name="f288" fmla="*/ f234 f118 1"/>
                <a:gd name="f289" fmla="*/ f235 f119 1"/>
                <a:gd name="f290" fmla="*/ f236 f118 1"/>
                <a:gd name="f291" fmla="*/ f237 f119 1"/>
                <a:gd name="f292" fmla="*/ f238 f118 1"/>
                <a:gd name="f293" fmla="*/ f239 f119 1"/>
                <a:gd name="f294" fmla="*/ f240 f118 1"/>
                <a:gd name="f295" fmla="*/ f241 f119 1"/>
                <a:gd name="f296" fmla="*/ f242 f118 1"/>
                <a:gd name="f297" fmla="*/ f243 f118 1"/>
                <a:gd name="f298" fmla="*/ f244 f119 1"/>
                <a:gd name="f299" fmla="*/ f245 f118 1"/>
                <a:gd name="f300" fmla="*/ f246 f119 1"/>
                <a:gd name="f301" fmla="*/ f247 f118 1"/>
                <a:gd name="f302" fmla="*/ f248 f119 1"/>
                <a:gd name="f303" fmla="*/ f249 f118 1"/>
                <a:gd name="f304" fmla="*/ f250 f119 1"/>
                <a:gd name="f305" fmla="*/ f251 f118 1"/>
                <a:gd name="f306" fmla="*/ f252 f119 1"/>
                <a:gd name="f307" fmla="*/ f253 f118 1"/>
                <a:gd name="f308" fmla="*/ f254 f119 1"/>
                <a:gd name="f309" fmla="*/ f255 f118 1"/>
                <a:gd name="f310" fmla="*/ f256 f119 1"/>
                <a:gd name="f311" fmla="*/ f257 f118 1"/>
                <a:gd name="f312" fmla="*/ f258 f119 1"/>
                <a:gd name="f313" fmla="*/ f259 f118 1"/>
                <a:gd name="f314" fmla="*/ f260 f119 1"/>
                <a:gd name="f315" fmla="*/ f261 f118 1"/>
                <a:gd name="f316" fmla="*/ f262 f119 1"/>
                <a:gd name="f317" fmla="*/ f263 f118 1"/>
                <a:gd name="f318" fmla="*/ f264 f119 1"/>
                <a:gd name="f319" fmla="*/ f265 f118 1"/>
                <a:gd name="f320" fmla="*/ f266 f118 1"/>
                <a:gd name="f321" fmla="*/ f267 f119 1"/>
                <a:gd name="f322" fmla="*/ f268 f118 1"/>
                <a:gd name="f323" fmla="*/ f269 f119 1"/>
                <a:gd name="f324" fmla="*/ f270 f118 1"/>
                <a:gd name="f325" fmla="*/ f271 f119 1"/>
                <a:gd name="f326" fmla="*/ f272 f118 1"/>
                <a:gd name="f327" fmla="*/ f273 f119 1"/>
                <a:gd name="f328" fmla="*/ f274 f118 1"/>
                <a:gd name="f329" fmla="*/ f275 f118 1"/>
                <a:gd name="f330" fmla="*/ f276 f119 1"/>
                <a:gd name="f331" fmla="*/ f277 f118 1"/>
                <a:gd name="f332" fmla="*/ f278 f119 1"/>
                <a:gd name="f333" fmla="*/ f279 f118 1"/>
                <a:gd name="f334" fmla="*/ f280 f119 1"/>
                <a:gd name="f335" fmla="*/ f281 f118 1"/>
                <a:gd name="f336" fmla="*/ f282 f119 1"/>
                <a:gd name="f337" fmla="*/ f283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9">
                  <a:pos x="f288" y="f289"/>
                </a:cxn>
                <a:cxn ang="f179">
                  <a:pos x="f290" y="f291"/>
                </a:cxn>
                <a:cxn ang="f179">
                  <a:pos x="f292" y="f293"/>
                </a:cxn>
                <a:cxn ang="f179">
                  <a:pos x="f294" y="f295"/>
                </a:cxn>
                <a:cxn ang="f179">
                  <a:pos x="f296" y="f295"/>
                </a:cxn>
                <a:cxn ang="f179">
                  <a:pos x="f297" y="f298"/>
                </a:cxn>
                <a:cxn ang="f179">
                  <a:pos x="f299" y="f300"/>
                </a:cxn>
                <a:cxn ang="f179">
                  <a:pos x="f301" y="f302"/>
                </a:cxn>
                <a:cxn ang="f179">
                  <a:pos x="f303" y="f304"/>
                </a:cxn>
                <a:cxn ang="f179">
                  <a:pos x="f305" y="f306"/>
                </a:cxn>
                <a:cxn ang="f179">
                  <a:pos x="f307" y="f308"/>
                </a:cxn>
                <a:cxn ang="f179">
                  <a:pos x="f309" y="f310"/>
                </a:cxn>
                <a:cxn ang="f179">
                  <a:pos x="f311" y="f312"/>
                </a:cxn>
                <a:cxn ang="f179">
                  <a:pos x="f313" y="f314"/>
                </a:cxn>
                <a:cxn ang="f179">
                  <a:pos x="f315" y="f316"/>
                </a:cxn>
                <a:cxn ang="f179">
                  <a:pos x="f317" y="f318"/>
                </a:cxn>
                <a:cxn ang="f179">
                  <a:pos x="f319" y="f304"/>
                </a:cxn>
                <a:cxn ang="f179">
                  <a:pos x="f320" y="f321"/>
                </a:cxn>
                <a:cxn ang="f179">
                  <a:pos x="f322" y="f323"/>
                </a:cxn>
                <a:cxn ang="f179">
                  <a:pos x="f324" y="f325"/>
                </a:cxn>
                <a:cxn ang="f179">
                  <a:pos x="f326" y="f327"/>
                </a:cxn>
                <a:cxn ang="f179">
                  <a:pos x="f319" y="f304"/>
                </a:cxn>
                <a:cxn ang="f179">
                  <a:pos x="f328" y="f321"/>
                </a:cxn>
                <a:cxn ang="f179">
                  <a:pos x="f329" y="f330"/>
                </a:cxn>
                <a:cxn ang="f179">
                  <a:pos x="f331" y="f332"/>
                </a:cxn>
                <a:cxn ang="f179">
                  <a:pos x="f333" y="f334"/>
                </a:cxn>
                <a:cxn ang="f179">
                  <a:pos x="f335" y="f336"/>
                </a:cxn>
                <a:cxn ang="f179">
                  <a:pos x="f313" y="f337"/>
                </a:cxn>
                <a:cxn ang="f179">
                  <a:pos x="f288" y="f289"/>
                </a:cxn>
              </a:cxnLst>
              <a:rect l="f284" t="f287" r="f285" b="f286"/>
              <a:pathLst>
                <a:path w="195" h="201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8" y="f17"/>
                    <a:pt x="f18" y="f19"/>
                  </a:cubicBezTo>
                  <a:cubicBezTo>
                    <a:pt x="f20" y="f5"/>
                    <a:pt x="f21" y="f22"/>
                    <a:pt x="f23" y="f24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8"/>
                    <a:pt x="f29" y="f24"/>
                    <a:pt x="f30" y="f31"/>
                  </a:cubicBezTo>
                  <a:cubicBezTo>
                    <a:pt x="f32" y="f9"/>
                    <a:pt x="f33" y="f34"/>
                    <a:pt x="f35" y="f36"/>
                  </a:cubicBezTo>
                  <a:cubicBezTo>
                    <a:pt x="f33" y="f37"/>
                    <a:pt x="f38" y="f15"/>
                    <a:pt x="f39" y="f40"/>
                  </a:cubicBezTo>
                  <a:cubicBezTo>
                    <a:pt x="f41" y="f42"/>
                    <a:pt x="f6" y="f20"/>
                    <a:pt x="f43" y="f44"/>
                  </a:cubicBezTo>
                  <a:cubicBezTo>
                    <a:pt x="f45" y="f46"/>
                    <a:pt x="f2" y="f47"/>
                    <a:pt x="f2" y="f48"/>
                  </a:cubicBezTo>
                  <a:cubicBezTo>
                    <a:pt x="f49" y="f50"/>
                    <a:pt x="f30" y="f51"/>
                    <a:pt x="f48" y="f52"/>
                  </a:cubicBezTo>
                  <a:cubicBezTo>
                    <a:pt x="f47" y="f53"/>
                    <a:pt x="f23" y="f54"/>
                    <a:pt x="f55" y="f56"/>
                  </a:cubicBezTo>
                  <a:cubicBezTo>
                    <a:pt x="f57" y="f52"/>
                    <a:pt x="f58" y="f38"/>
                    <a:pt x="f59" y="f60"/>
                  </a:cubicBezTo>
                  <a:cubicBezTo>
                    <a:pt x="f61" y="f62"/>
                    <a:pt x="f63" y="f7"/>
                    <a:pt x="f15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45"/>
                    <a:pt x="f71" y="f72"/>
                    <a:pt x="f73" y="f74"/>
                  </a:cubicBezTo>
                  <a:cubicBezTo>
                    <a:pt x="f75" y="f76"/>
                    <a:pt x="f77" y="f26"/>
                    <a:pt x="f78" y="f44"/>
                  </a:cubicBezTo>
                  <a:cubicBezTo>
                    <a:pt x="f36" y="f79"/>
                    <a:pt x="f80" y="f81"/>
                    <a:pt x="f82" y="f23"/>
                  </a:cubicBezTo>
                  <a:cubicBezTo>
                    <a:pt x="f20" y="f61"/>
                    <a:pt x="f82" y="f81"/>
                    <a:pt x="f79" y="f42"/>
                  </a:cubicBezTo>
                  <a:cubicBezTo>
                    <a:pt x="f81" y="f83"/>
                    <a:pt x="f84" y="f18"/>
                    <a:pt x="f85" y="f37"/>
                  </a:cubicBezTo>
                  <a:cubicBezTo>
                    <a:pt x="f86" y="f87"/>
                    <a:pt x="f88" y="f89"/>
                    <a:pt x="f90" y="f21"/>
                  </a:cubicBezTo>
                  <a:cubicBezTo>
                    <a:pt x="f91" y="f92"/>
                    <a:pt x="f93" y="f59"/>
                    <a:pt x="f78" y="f44"/>
                  </a:cubicBezTo>
                  <a:cubicBezTo>
                    <a:pt x="f94" y="f58"/>
                    <a:pt x="f95" y="f47"/>
                    <a:pt x="f96" y="f23"/>
                  </a:cubicBezTo>
                  <a:cubicBezTo>
                    <a:pt x="f97" y="f98"/>
                    <a:pt x="f5" y="f99"/>
                    <a:pt x="f100" y="f80"/>
                  </a:cubicBezTo>
                  <a:cubicBezTo>
                    <a:pt x="f101" y="f102"/>
                    <a:pt x="f19" y="f93"/>
                    <a:pt x="f103" y="f77"/>
                  </a:cubicBezTo>
                  <a:cubicBezTo>
                    <a:pt x="f104" y="f31"/>
                    <a:pt x="f105" y="f106"/>
                    <a:pt x="f12" y="f107"/>
                  </a:cubicBezTo>
                  <a:cubicBezTo>
                    <a:pt x="f108" y="f109"/>
                    <a:pt x="f78" y="f110"/>
                    <a:pt x="f111" y="f112"/>
                  </a:cubicBezTo>
                  <a:cubicBezTo>
                    <a:pt x="f90" y="f113"/>
                    <a:pt x="f8" y="f114"/>
                    <a:pt x="f15" y="f115"/>
                  </a:cubicBezTo>
                  <a:cubicBezTo>
                    <a:pt x="f15" y="f116"/>
                    <a:pt x="f36" y="f112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BDC9E0B6-25F5-4BD0-90C9-555E89E33E7F}"/>
                </a:ext>
              </a:extLst>
            </p:cNvPr>
            <p:cNvSpPr/>
            <p:nvPr/>
          </p:nvSpPr>
          <p:spPr>
            <a:xfrm>
              <a:off x="5936979" y="246513"/>
              <a:ext cx="278535" cy="2849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1"/>
                <a:gd name="f7" fmla="val 171"/>
                <a:gd name="f8" fmla="val 14"/>
                <a:gd name="f9" fmla="val 104"/>
                <a:gd name="f10" fmla="val 12"/>
                <a:gd name="f11" fmla="val 72"/>
                <a:gd name="f12" fmla="val 23"/>
                <a:gd name="f13" fmla="val 46"/>
                <a:gd name="f14" fmla="val 47"/>
                <a:gd name="f15" fmla="val 25"/>
                <a:gd name="f16" fmla="val 59"/>
                <a:gd name="f17" fmla="val 16"/>
                <a:gd name="f18" fmla="val 57"/>
                <a:gd name="f19" fmla="val 26"/>
                <a:gd name="f20" fmla="val 58"/>
                <a:gd name="f21" fmla="val 31"/>
                <a:gd name="f22" fmla="val 32"/>
                <a:gd name="f23" fmla="val 33"/>
                <a:gd name="f24" fmla="val 56"/>
                <a:gd name="f25" fmla="val 34"/>
                <a:gd name="f26" fmla="val 35"/>
                <a:gd name="f27" fmla="val 70"/>
                <a:gd name="f28" fmla="val 11"/>
                <a:gd name="f29" fmla="val 91"/>
                <a:gd name="f30" fmla="val 1"/>
                <a:gd name="f31" fmla="val 112"/>
                <a:gd name="f32" fmla="val 131"/>
                <a:gd name="f33" fmla="val 152"/>
                <a:gd name="f34" fmla="val 3"/>
                <a:gd name="f35" fmla="val 172"/>
                <a:gd name="f36" fmla="val 178"/>
                <a:gd name="f37" fmla="val 4"/>
                <a:gd name="f38" fmla="val 10"/>
                <a:gd name="f39" fmla="val 179"/>
                <a:gd name="f40" fmla="val 24"/>
                <a:gd name="f41" fmla="val 175"/>
                <a:gd name="f42" fmla="val 44"/>
                <a:gd name="f43" fmla="val 174"/>
                <a:gd name="f44" fmla="val 50"/>
                <a:gd name="f45" fmla="val 154"/>
                <a:gd name="f46" fmla="val 177"/>
                <a:gd name="f47" fmla="val 66"/>
                <a:gd name="f48" fmla="val 67"/>
                <a:gd name="f49" fmla="val 86"/>
                <a:gd name="f50" fmla="val 165"/>
                <a:gd name="f51" fmla="val 97"/>
                <a:gd name="f52" fmla="val 161"/>
                <a:gd name="f53" fmla="val 103"/>
                <a:gd name="f54" fmla="val 138"/>
                <a:gd name="f55" fmla="val 157"/>
                <a:gd name="f56" fmla="val 118"/>
                <a:gd name="f57" fmla="val 156"/>
                <a:gd name="f58" fmla="val 121"/>
                <a:gd name="f59" fmla="val 155"/>
                <a:gd name="f60" fmla="val 135"/>
                <a:gd name="f61" fmla="val 128"/>
                <a:gd name="f62" fmla="val 133"/>
                <a:gd name="f63" fmla="val 109"/>
                <a:gd name="f64" fmla="val 167"/>
                <a:gd name="f65" fmla="val 64"/>
                <a:gd name="f66" fmla="val 41"/>
                <a:gd name="f67" fmla="val 164"/>
                <a:gd name="f68" fmla="val 27"/>
                <a:gd name="f69" fmla="val 163"/>
                <a:gd name="f70" fmla="val 20"/>
                <a:gd name="f71" fmla="val 162"/>
                <a:gd name="f72" fmla="val 37"/>
                <a:gd name="f73" fmla="val 60"/>
                <a:gd name="f74" fmla="val 114"/>
                <a:gd name="f75" fmla="val 83"/>
                <a:gd name="f76" fmla="val 92"/>
                <a:gd name="f77" fmla="val 87"/>
                <a:gd name="f78" fmla="val 90"/>
                <a:gd name="f79" fmla="val 89"/>
                <a:gd name="f80" fmla="val 84"/>
                <a:gd name="f81" fmla="val 93"/>
                <a:gd name="f82" fmla="val 95"/>
                <a:gd name="f83" fmla="val 82"/>
                <a:gd name="f84" fmla="val 94"/>
                <a:gd name="f85" fmla="val 80"/>
                <a:gd name="f86" fmla="val 98"/>
                <a:gd name="f87" fmla="val 101"/>
                <a:gd name="f88" fmla="val 78"/>
                <a:gd name="f89" fmla="val 74"/>
                <a:gd name="f90" fmla="val 77"/>
                <a:gd name="f91" fmla="val 81"/>
                <a:gd name="f92" fmla="val 85"/>
                <a:gd name="f93" fmla="val 115"/>
                <a:gd name="f94" fmla="val 130"/>
                <a:gd name="f95" fmla="val 22"/>
                <a:gd name="f96" fmla="val 141"/>
                <a:gd name="f97" fmla="val 150"/>
                <a:gd name="f98" fmla="val 132"/>
                <a:gd name="f99" fmla="val 119"/>
                <a:gd name="f100" fmla="val 15"/>
                <a:gd name="f101" fmla="+- 0 0 -90"/>
                <a:gd name="f102" fmla="*/ f3 1 181"/>
                <a:gd name="f103" fmla="*/ f4 1 171"/>
                <a:gd name="f104" fmla="val f5"/>
                <a:gd name="f105" fmla="val f6"/>
                <a:gd name="f106" fmla="val f7"/>
                <a:gd name="f107" fmla="*/ f101 f0 1"/>
                <a:gd name="f108" fmla="+- f106 0 f104"/>
                <a:gd name="f109" fmla="+- f105 0 f104"/>
                <a:gd name="f110" fmla="*/ f107 1 f2"/>
                <a:gd name="f111" fmla="*/ f109 1 181"/>
                <a:gd name="f112" fmla="*/ f108 1 171"/>
                <a:gd name="f113" fmla="*/ 14 f109 1"/>
                <a:gd name="f114" fmla="*/ 104 f108 1"/>
                <a:gd name="f115" fmla="*/ 47 f109 1"/>
                <a:gd name="f116" fmla="*/ 25 f108 1"/>
                <a:gd name="f117" fmla="*/ 58 f109 1"/>
                <a:gd name="f118" fmla="*/ 31 f108 1"/>
                <a:gd name="f119" fmla="*/ 56 f109 1"/>
                <a:gd name="f120" fmla="*/ 33 f108 1"/>
                <a:gd name="f121" fmla="*/ 57 f109 1"/>
                <a:gd name="f122" fmla="*/ 35 f108 1"/>
                <a:gd name="f123" fmla="*/ 59 f109 1"/>
                <a:gd name="f124" fmla="*/ 32 f108 1"/>
                <a:gd name="f125" fmla="*/ 112 f109 1"/>
                <a:gd name="f126" fmla="*/ 0 f108 1"/>
                <a:gd name="f127" fmla="*/ 172 f109 1"/>
                <a:gd name="f128" fmla="*/ 3 f108 1"/>
                <a:gd name="f129" fmla="*/ 178 f109 1"/>
                <a:gd name="f130" fmla="*/ 14 f108 1"/>
                <a:gd name="f131" fmla="*/ 175 f109 1"/>
                <a:gd name="f132" fmla="*/ 44 f108 1"/>
                <a:gd name="f133" fmla="*/ 177 f109 1"/>
                <a:gd name="f134" fmla="*/ 66 f108 1"/>
                <a:gd name="f135" fmla="*/ 165 f109 1"/>
                <a:gd name="f136" fmla="*/ 97 f108 1"/>
                <a:gd name="f137" fmla="*/ 157 f109 1"/>
                <a:gd name="f138" fmla="*/ 118 f108 1"/>
                <a:gd name="f139" fmla="*/ 155 f109 1"/>
                <a:gd name="f140" fmla="*/ 121 f108 1"/>
                <a:gd name="f141" fmla="*/ 109 f109 1"/>
                <a:gd name="f142" fmla="*/ 161 f108 1"/>
                <a:gd name="f143" fmla="*/ 41 f109 1"/>
                <a:gd name="f144" fmla="*/ 165 f108 1"/>
                <a:gd name="f145" fmla="*/ 20 f109 1"/>
                <a:gd name="f146" fmla="*/ 162 f108 1"/>
                <a:gd name="f147" fmla="*/ 83 f109 1"/>
                <a:gd name="f148" fmla="*/ 92 f108 1"/>
                <a:gd name="f149" fmla="*/ 90 f109 1"/>
                <a:gd name="f150" fmla="*/ 84 f108 1"/>
                <a:gd name="f151" fmla="*/ 94 f109 1"/>
                <a:gd name="f152" fmla="*/ 80 f108 1"/>
                <a:gd name="f153" fmla="*/ 103 f109 1"/>
                <a:gd name="f154" fmla="*/ 74 f108 1"/>
                <a:gd name="f155" fmla="*/ 95 f109 1"/>
                <a:gd name="f156" fmla="*/ 91 f109 1"/>
                <a:gd name="f157" fmla="*/ 82 f109 1"/>
                <a:gd name="f158" fmla="*/ 31 f109 1"/>
                <a:gd name="f159" fmla="*/ 130 f108 1"/>
                <a:gd name="f160" fmla="*/ 150 f108 1"/>
                <a:gd name="f161" fmla="*/ 15 f109 1"/>
                <a:gd name="f162" fmla="+- f110 0 f1"/>
                <a:gd name="f163" fmla="*/ f113 1 181"/>
                <a:gd name="f164" fmla="*/ f114 1 171"/>
                <a:gd name="f165" fmla="*/ f115 1 181"/>
                <a:gd name="f166" fmla="*/ f116 1 171"/>
                <a:gd name="f167" fmla="*/ f117 1 181"/>
                <a:gd name="f168" fmla="*/ f118 1 171"/>
                <a:gd name="f169" fmla="*/ f119 1 181"/>
                <a:gd name="f170" fmla="*/ f120 1 171"/>
                <a:gd name="f171" fmla="*/ f121 1 181"/>
                <a:gd name="f172" fmla="*/ f122 1 171"/>
                <a:gd name="f173" fmla="*/ f123 1 181"/>
                <a:gd name="f174" fmla="*/ f124 1 171"/>
                <a:gd name="f175" fmla="*/ f125 1 181"/>
                <a:gd name="f176" fmla="*/ f126 1 171"/>
                <a:gd name="f177" fmla="*/ f127 1 181"/>
                <a:gd name="f178" fmla="*/ f128 1 171"/>
                <a:gd name="f179" fmla="*/ f129 1 181"/>
                <a:gd name="f180" fmla="*/ f130 1 171"/>
                <a:gd name="f181" fmla="*/ f131 1 181"/>
                <a:gd name="f182" fmla="*/ f132 1 171"/>
                <a:gd name="f183" fmla="*/ f133 1 181"/>
                <a:gd name="f184" fmla="*/ f134 1 171"/>
                <a:gd name="f185" fmla="*/ f135 1 181"/>
                <a:gd name="f186" fmla="*/ f136 1 171"/>
                <a:gd name="f187" fmla="*/ f137 1 181"/>
                <a:gd name="f188" fmla="*/ f138 1 171"/>
                <a:gd name="f189" fmla="*/ f139 1 181"/>
                <a:gd name="f190" fmla="*/ f140 1 171"/>
                <a:gd name="f191" fmla="*/ f141 1 181"/>
                <a:gd name="f192" fmla="*/ f142 1 171"/>
                <a:gd name="f193" fmla="*/ f143 1 181"/>
                <a:gd name="f194" fmla="*/ f144 1 171"/>
                <a:gd name="f195" fmla="*/ f145 1 181"/>
                <a:gd name="f196" fmla="*/ f146 1 171"/>
                <a:gd name="f197" fmla="*/ f147 1 181"/>
                <a:gd name="f198" fmla="*/ f148 1 171"/>
                <a:gd name="f199" fmla="*/ f149 1 181"/>
                <a:gd name="f200" fmla="*/ f150 1 171"/>
                <a:gd name="f201" fmla="*/ f151 1 181"/>
                <a:gd name="f202" fmla="*/ f152 1 171"/>
                <a:gd name="f203" fmla="*/ f153 1 181"/>
                <a:gd name="f204" fmla="*/ f154 1 171"/>
                <a:gd name="f205" fmla="*/ f155 1 181"/>
                <a:gd name="f206" fmla="*/ f156 1 181"/>
                <a:gd name="f207" fmla="*/ f157 1 181"/>
                <a:gd name="f208" fmla="*/ f158 1 181"/>
                <a:gd name="f209" fmla="*/ f159 1 171"/>
                <a:gd name="f210" fmla="*/ f160 1 171"/>
                <a:gd name="f211" fmla="*/ f161 1 181"/>
                <a:gd name="f212" fmla="*/ 0 1 f111"/>
                <a:gd name="f213" fmla="*/ f105 1 f111"/>
                <a:gd name="f214" fmla="*/ 0 1 f112"/>
                <a:gd name="f215" fmla="*/ f106 1 f112"/>
                <a:gd name="f216" fmla="*/ f163 1 f111"/>
                <a:gd name="f217" fmla="*/ f164 1 f112"/>
                <a:gd name="f218" fmla="*/ f165 1 f111"/>
                <a:gd name="f219" fmla="*/ f166 1 f112"/>
                <a:gd name="f220" fmla="*/ f167 1 f111"/>
                <a:gd name="f221" fmla="*/ f168 1 f112"/>
                <a:gd name="f222" fmla="*/ f169 1 f111"/>
                <a:gd name="f223" fmla="*/ f170 1 f112"/>
                <a:gd name="f224" fmla="*/ f171 1 f111"/>
                <a:gd name="f225" fmla="*/ f172 1 f112"/>
                <a:gd name="f226" fmla="*/ f173 1 f111"/>
                <a:gd name="f227" fmla="*/ f174 1 f112"/>
                <a:gd name="f228" fmla="*/ f175 1 f111"/>
                <a:gd name="f229" fmla="*/ f176 1 f112"/>
                <a:gd name="f230" fmla="*/ f177 1 f111"/>
                <a:gd name="f231" fmla="*/ f178 1 f112"/>
                <a:gd name="f232" fmla="*/ f179 1 f111"/>
                <a:gd name="f233" fmla="*/ f180 1 f112"/>
                <a:gd name="f234" fmla="*/ f181 1 f111"/>
                <a:gd name="f235" fmla="*/ f182 1 f112"/>
                <a:gd name="f236" fmla="*/ f183 1 f111"/>
                <a:gd name="f237" fmla="*/ f184 1 f112"/>
                <a:gd name="f238" fmla="*/ f185 1 f111"/>
                <a:gd name="f239" fmla="*/ f186 1 f112"/>
                <a:gd name="f240" fmla="*/ f187 1 f111"/>
                <a:gd name="f241" fmla="*/ f188 1 f112"/>
                <a:gd name="f242" fmla="*/ f189 1 f111"/>
                <a:gd name="f243" fmla="*/ f190 1 f112"/>
                <a:gd name="f244" fmla="*/ f191 1 f111"/>
                <a:gd name="f245" fmla="*/ f192 1 f112"/>
                <a:gd name="f246" fmla="*/ f193 1 f111"/>
                <a:gd name="f247" fmla="*/ f194 1 f112"/>
                <a:gd name="f248" fmla="*/ f195 1 f111"/>
                <a:gd name="f249" fmla="*/ f196 1 f112"/>
                <a:gd name="f250" fmla="*/ f197 1 f111"/>
                <a:gd name="f251" fmla="*/ f198 1 f112"/>
                <a:gd name="f252" fmla="*/ f199 1 f111"/>
                <a:gd name="f253" fmla="*/ f200 1 f112"/>
                <a:gd name="f254" fmla="*/ f201 1 f111"/>
                <a:gd name="f255" fmla="*/ f202 1 f112"/>
                <a:gd name="f256" fmla="*/ f203 1 f111"/>
                <a:gd name="f257" fmla="*/ f204 1 f112"/>
                <a:gd name="f258" fmla="*/ f205 1 f111"/>
                <a:gd name="f259" fmla="*/ f206 1 f111"/>
                <a:gd name="f260" fmla="*/ f207 1 f111"/>
                <a:gd name="f261" fmla="*/ f208 1 f111"/>
                <a:gd name="f262" fmla="*/ f209 1 f112"/>
                <a:gd name="f263" fmla="*/ f210 1 f112"/>
                <a:gd name="f264" fmla="*/ f211 1 f111"/>
                <a:gd name="f265" fmla="*/ f212 f102 1"/>
                <a:gd name="f266" fmla="*/ f213 f102 1"/>
                <a:gd name="f267" fmla="*/ f215 f103 1"/>
                <a:gd name="f268" fmla="*/ f214 f103 1"/>
                <a:gd name="f269" fmla="*/ f216 f102 1"/>
                <a:gd name="f270" fmla="*/ f217 f103 1"/>
                <a:gd name="f271" fmla="*/ f218 f102 1"/>
                <a:gd name="f272" fmla="*/ f219 f103 1"/>
                <a:gd name="f273" fmla="*/ f220 f102 1"/>
                <a:gd name="f274" fmla="*/ f221 f103 1"/>
                <a:gd name="f275" fmla="*/ f222 f102 1"/>
                <a:gd name="f276" fmla="*/ f223 f103 1"/>
                <a:gd name="f277" fmla="*/ f224 f102 1"/>
                <a:gd name="f278" fmla="*/ f225 f103 1"/>
                <a:gd name="f279" fmla="*/ f226 f102 1"/>
                <a:gd name="f280" fmla="*/ f227 f103 1"/>
                <a:gd name="f281" fmla="*/ f228 f102 1"/>
                <a:gd name="f282" fmla="*/ f229 f103 1"/>
                <a:gd name="f283" fmla="*/ f230 f102 1"/>
                <a:gd name="f284" fmla="*/ f231 f103 1"/>
                <a:gd name="f285" fmla="*/ f232 f102 1"/>
                <a:gd name="f286" fmla="*/ f233 f103 1"/>
                <a:gd name="f287" fmla="*/ f234 f102 1"/>
                <a:gd name="f288" fmla="*/ f235 f103 1"/>
                <a:gd name="f289" fmla="*/ f236 f102 1"/>
                <a:gd name="f290" fmla="*/ f237 f103 1"/>
                <a:gd name="f291" fmla="*/ f238 f102 1"/>
                <a:gd name="f292" fmla="*/ f239 f103 1"/>
                <a:gd name="f293" fmla="*/ f240 f102 1"/>
                <a:gd name="f294" fmla="*/ f241 f103 1"/>
                <a:gd name="f295" fmla="*/ f242 f102 1"/>
                <a:gd name="f296" fmla="*/ f243 f103 1"/>
                <a:gd name="f297" fmla="*/ f244 f102 1"/>
                <a:gd name="f298" fmla="*/ f245 f103 1"/>
                <a:gd name="f299" fmla="*/ f246 f102 1"/>
                <a:gd name="f300" fmla="*/ f247 f103 1"/>
                <a:gd name="f301" fmla="*/ f248 f102 1"/>
                <a:gd name="f302" fmla="*/ f249 f103 1"/>
                <a:gd name="f303" fmla="*/ f250 f102 1"/>
                <a:gd name="f304" fmla="*/ f251 f103 1"/>
                <a:gd name="f305" fmla="*/ f252 f102 1"/>
                <a:gd name="f306" fmla="*/ f253 f103 1"/>
                <a:gd name="f307" fmla="*/ f254 f102 1"/>
                <a:gd name="f308" fmla="*/ f255 f103 1"/>
                <a:gd name="f309" fmla="*/ f256 f102 1"/>
                <a:gd name="f310" fmla="*/ f257 f103 1"/>
                <a:gd name="f311" fmla="*/ f258 f102 1"/>
                <a:gd name="f312" fmla="*/ f259 f102 1"/>
                <a:gd name="f313" fmla="*/ f260 f102 1"/>
                <a:gd name="f314" fmla="*/ f261 f102 1"/>
                <a:gd name="f315" fmla="*/ f262 f103 1"/>
                <a:gd name="f316" fmla="*/ f263 f103 1"/>
                <a:gd name="f317" fmla="*/ f264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2">
                  <a:pos x="f269" y="f270"/>
                </a:cxn>
                <a:cxn ang="f162">
                  <a:pos x="f271" y="f272"/>
                </a:cxn>
                <a:cxn ang="f162">
                  <a:pos x="f273" y="f274"/>
                </a:cxn>
                <a:cxn ang="f162">
                  <a:pos x="f275" y="f276"/>
                </a:cxn>
                <a:cxn ang="f162">
                  <a:pos x="f277" y="f278"/>
                </a:cxn>
                <a:cxn ang="f162">
                  <a:pos x="f279" y="f280"/>
                </a:cxn>
                <a:cxn ang="f162">
                  <a:pos x="f281" y="f282"/>
                </a:cxn>
                <a:cxn ang="f162">
                  <a:pos x="f283" y="f284"/>
                </a:cxn>
                <a:cxn ang="f162">
                  <a:pos x="f285" y="f286"/>
                </a:cxn>
                <a:cxn ang="f162">
                  <a:pos x="f287" y="f288"/>
                </a:cxn>
                <a:cxn ang="f162">
                  <a:pos x="f289" y="f290"/>
                </a:cxn>
                <a:cxn ang="f162">
                  <a:pos x="f291" y="f292"/>
                </a:cxn>
                <a:cxn ang="f162">
                  <a:pos x="f293" y="f294"/>
                </a:cxn>
                <a:cxn ang="f162">
                  <a:pos x="f295" y="f296"/>
                </a:cxn>
                <a:cxn ang="f162">
                  <a:pos x="f297" y="f298"/>
                </a:cxn>
                <a:cxn ang="f162">
                  <a:pos x="f299" y="f300"/>
                </a:cxn>
                <a:cxn ang="f162">
                  <a:pos x="f301" y="f302"/>
                </a:cxn>
                <a:cxn ang="f162">
                  <a:pos x="f303" y="f304"/>
                </a:cxn>
                <a:cxn ang="f162">
                  <a:pos x="f305" y="f306"/>
                </a:cxn>
                <a:cxn ang="f162">
                  <a:pos x="f307" y="f308"/>
                </a:cxn>
                <a:cxn ang="f162">
                  <a:pos x="f309" y="f310"/>
                </a:cxn>
                <a:cxn ang="f162">
                  <a:pos x="f311" y="f308"/>
                </a:cxn>
                <a:cxn ang="f162">
                  <a:pos x="f312" y="f306"/>
                </a:cxn>
                <a:cxn ang="f162">
                  <a:pos x="f313" y="f304"/>
                </a:cxn>
                <a:cxn ang="f162">
                  <a:pos x="f314" y="f315"/>
                </a:cxn>
                <a:cxn ang="f162">
                  <a:pos x="f269" y="f316"/>
                </a:cxn>
                <a:cxn ang="f162">
                  <a:pos x="f269" y="f270"/>
                </a:cxn>
                <a:cxn ang="f162">
                  <a:pos x="f317" y="f270"/>
                </a:cxn>
                <a:cxn ang="f162">
                  <a:pos x="f269" y="f270"/>
                </a:cxn>
              </a:cxnLst>
              <a:rect l="f265" t="f268" r="f266" b="f267"/>
              <a:pathLst>
                <a:path w="181" h="17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0" y="f22"/>
                    <a:pt x="f18" y="f23"/>
                    <a:pt x="f24" y="f23"/>
                  </a:cubicBezTo>
                  <a:cubicBezTo>
                    <a:pt x="f24" y="f23"/>
                    <a:pt x="f18" y="f25"/>
                    <a:pt x="f18" y="f26"/>
                  </a:cubicBezTo>
                  <a:cubicBezTo>
                    <a:pt x="f20" y="f25"/>
                    <a:pt x="f20" y="f23"/>
                    <a:pt x="f16" y="f22"/>
                  </a:cubicBezTo>
                  <a:cubicBezTo>
                    <a:pt x="f27" y="f28"/>
                    <a:pt x="f29" y="f30"/>
                    <a:pt x="f31" y="f5"/>
                  </a:cubicBezTo>
                  <a:cubicBezTo>
                    <a:pt x="f32" y="f5"/>
                    <a:pt x="f33" y="f34"/>
                    <a:pt x="f35" y="f34"/>
                  </a:cubicBezTo>
                  <a:cubicBezTo>
                    <a:pt x="f36" y="f37"/>
                    <a:pt x="f36" y="f38"/>
                    <a:pt x="f36" y="f8"/>
                  </a:cubicBezTo>
                  <a:cubicBezTo>
                    <a:pt x="f39" y="f40"/>
                    <a:pt x="f41" y="f25"/>
                    <a:pt x="f41" y="f42"/>
                  </a:cubicBezTo>
                  <a:cubicBezTo>
                    <a:pt x="f43" y="f44"/>
                    <a:pt x="f45" y="f16"/>
                    <a:pt x="f46" y="f47"/>
                  </a:cubicBezTo>
                  <a:cubicBezTo>
                    <a:pt x="f6" y="f48"/>
                    <a:pt x="f7" y="f49"/>
                    <a:pt x="f50" y="f51"/>
                  </a:cubicBezTo>
                  <a:cubicBezTo>
                    <a:pt x="f52" y="f53"/>
                    <a:pt x="f54" y="f9"/>
                    <a:pt x="f55" y="f56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61"/>
                    <a:pt x="f62" y="f57"/>
                    <a:pt x="f63" y="f52"/>
                  </a:cubicBezTo>
                  <a:cubicBezTo>
                    <a:pt x="f49" y="f64"/>
                    <a:pt x="f65" y="f7"/>
                    <a:pt x="f66" y="f50"/>
                  </a:cubicBezTo>
                  <a:cubicBezTo>
                    <a:pt x="f25" y="f67"/>
                    <a:pt x="f68" y="f69"/>
                    <a:pt x="f70" y="f71"/>
                  </a:cubicBezTo>
                  <a:cubicBezTo>
                    <a:pt x="f72" y="f60"/>
                    <a:pt x="f73" y="f74"/>
                    <a:pt x="f75" y="f76"/>
                  </a:cubicBezTo>
                  <a:cubicBezTo>
                    <a:pt x="f77" y="f29"/>
                    <a:pt x="f78" y="f79"/>
                    <a:pt x="f78" y="f80"/>
                  </a:cubicBezTo>
                  <a:cubicBezTo>
                    <a:pt x="f81" y="f80"/>
                    <a:pt x="f82" y="f83"/>
                    <a:pt x="f84" y="f85"/>
                  </a:cubicBezTo>
                  <a:cubicBezTo>
                    <a:pt x="f86" y="f85"/>
                    <a:pt x="f87" y="f88"/>
                    <a:pt x="f53" y="f89"/>
                  </a:cubicBezTo>
                  <a:cubicBezTo>
                    <a:pt x="f86" y="f89"/>
                    <a:pt x="f51" y="f90"/>
                    <a:pt x="f82" y="f85"/>
                  </a:cubicBezTo>
                  <a:cubicBezTo>
                    <a:pt x="f81" y="f91"/>
                    <a:pt x="f76" y="f83"/>
                    <a:pt x="f29" y="f80"/>
                  </a:cubicBezTo>
                  <a:cubicBezTo>
                    <a:pt x="f49" y="f92"/>
                    <a:pt x="f83" y="f49"/>
                    <a:pt x="f83" y="f76"/>
                  </a:cubicBezTo>
                  <a:cubicBezTo>
                    <a:pt x="f73" y="f86"/>
                    <a:pt x="f14" y="f93"/>
                    <a:pt x="f21" y="f94"/>
                  </a:cubicBezTo>
                  <a:cubicBezTo>
                    <a:pt x="f19" y="f60"/>
                    <a:pt x="f95" y="f96"/>
                    <a:pt x="f8" y="f97"/>
                  </a:cubicBezTo>
                  <a:cubicBezTo>
                    <a:pt x="f28" y="f98"/>
                    <a:pt x="f5" y="f99"/>
                    <a:pt x="f8" y="f9"/>
                  </a:cubicBezTo>
                  <a:cubicBezTo>
                    <a:pt x="f8" y="f9"/>
                    <a:pt x="f100" y="f9"/>
                    <a:pt x="f100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EEA38C3-8A35-452F-AEAE-9562FC8FDEFE}"/>
                </a:ext>
              </a:extLst>
            </p:cNvPr>
            <p:cNvSpPr/>
            <p:nvPr/>
          </p:nvSpPr>
          <p:spPr>
            <a:xfrm>
              <a:off x="5044433" y="139884"/>
              <a:ext cx="546299" cy="2815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4"/>
                <a:gd name="f7" fmla="val 168"/>
                <a:gd name="f8" fmla="val 91"/>
                <a:gd name="f9" fmla="val 306"/>
                <a:gd name="f10" fmla="val 157"/>
                <a:gd name="f11" fmla="val 243"/>
                <a:gd name="f12" fmla="val 179"/>
                <a:gd name="f13" fmla="val 120"/>
                <a:gd name="f14" fmla="val 158"/>
                <a:gd name="f15" fmla="val 104"/>
                <a:gd name="f16" fmla="val 140"/>
                <a:gd name="f17" fmla="val 87"/>
                <a:gd name="f18" fmla="val 119"/>
                <a:gd name="f19" fmla="val 73"/>
                <a:gd name="f20" fmla="val 75"/>
                <a:gd name="f21" fmla="val 41"/>
                <a:gd name="f22" fmla="val 44"/>
                <a:gd name="f23" fmla="val 71"/>
                <a:gd name="f24" fmla="val 2"/>
                <a:gd name="f25" fmla="val 32"/>
                <a:gd name="f26" fmla="val 40"/>
                <a:gd name="f27" fmla="val 85"/>
                <a:gd name="f28" fmla="val 4"/>
                <a:gd name="f29" fmla="val 127"/>
                <a:gd name="f30" fmla="val 8"/>
                <a:gd name="f31" fmla="val 166"/>
                <a:gd name="f32" fmla="val 21"/>
                <a:gd name="f33" fmla="val 196"/>
                <a:gd name="f34" fmla="val 52"/>
                <a:gd name="f35" fmla="val 240"/>
                <a:gd name="f36" fmla="val 98"/>
                <a:gd name="f37" fmla="val 289"/>
                <a:gd name="f38" fmla="val 112"/>
                <a:gd name="f39" fmla="val 348"/>
                <a:gd name="f40" fmla="val 90"/>
                <a:gd name="f41" fmla="val 350"/>
                <a:gd name="f42" fmla="val 352"/>
                <a:gd name="f43" fmla="+- 0 0 -90"/>
                <a:gd name="f44" fmla="*/ f3 1 354"/>
                <a:gd name="f45" fmla="*/ f4 1 168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354"/>
                <a:gd name="f54" fmla="*/ f50 1 168"/>
                <a:gd name="f55" fmla="*/ 354 f51 1"/>
                <a:gd name="f56" fmla="*/ 91 f50 1"/>
                <a:gd name="f57" fmla="*/ 179 f51 1"/>
                <a:gd name="f58" fmla="*/ 120 f50 1"/>
                <a:gd name="f59" fmla="*/ 119 f51 1"/>
                <a:gd name="f60" fmla="*/ 73 f50 1"/>
                <a:gd name="f61" fmla="*/ 0 f51 1"/>
                <a:gd name="f62" fmla="*/ 71 f50 1"/>
                <a:gd name="f63" fmla="*/ 85 f51 1"/>
                <a:gd name="f64" fmla="*/ 4 f50 1"/>
                <a:gd name="f65" fmla="*/ 196 f51 1"/>
                <a:gd name="f66" fmla="*/ 52 f50 1"/>
                <a:gd name="f67" fmla="*/ 348 f51 1"/>
                <a:gd name="f68" fmla="*/ 90 f50 1"/>
                <a:gd name="f69" fmla="+- f52 0 f1"/>
                <a:gd name="f70" fmla="*/ f55 1 354"/>
                <a:gd name="f71" fmla="*/ f56 1 168"/>
                <a:gd name="f72" fmla="*/ f57 1 354"/>
                <a:gd name="f73" fmla="*/ f58 1 168"/>
                <a:gd name="f74" fmla="*/ f59 1 354"/>
                <a:gd name="f75" fmla="*/ f60 1 168"/>
                <a:gd name="f76" fmla="*/ f61 1 354"/>
                <a:gd name="f77" fmla="*/ f62 1 168"/>
                <a:gd name="f78" fmla="*/ f63 1 354"/>
                <a:gd name="f79" fmla="*/ f64 1 168"/>
                <a:gd name="f80" fmla="*/ f65 1 354"/>
                <a:gd name="f81" fmla="*/ f66 1 168"/>
                <a:gd name="f82" fmla="*/ f67 1 354"/>
                <a:gd name="f83" fmla="*/ f68 1 168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3"/>
                <a:gd name="f95" fmla="*/ f77 1 f54"/>
                <a:gd name="f96" fmla="*/ f78 1 f53"/>
                <a:gd name="f97" fmla="*/ f79 1 f54"/>
                <a:gd name="f98" fmla="*/ f80 1 f53"/>
                <a:gd name="f99" fmla="*/ f81 1 f54"/>
                <a:gd name="f100" fmla="*/ f82 1 f53"/>
                <a:gd name="f101" fmla="*/ f83 1 f54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4 1"/>
                <a:gd name="f113" fmla="*/ f95 f45 1"/>
                <a:gd name="f114" fmla="*/ f96 f44 1"/>
                <a:gd name="f115" fmla="*/ f97 f45 1"/>
                <a:gd name="f116" fmla="*/ f98 f44 1"/>
                <a:gd name="f117" fmla="*/ f99 f45 1"/>
                <a:gd name="f118" fmla="*/ f100 f44 1"/>
                <a:gd name="f119" fmla="*/ f10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06" y="f107"/>
                </a:cxn>
              </a:cxnLst>
              <a:rect l="f102" t="f105" r="f103" b="f104"/>
              <a:pathLst>
                <a:path w="354" h="168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1"/>
                    <a:pt x="f5" y="f23"/>
                  </a:cubicBezTo>
                  <a:cubicBezTo>
                    <a:pt x="f24" y="f25"/>
                    <a:pt x="f26" y="f5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0"/>
                    <a:pt x="f42" y="f8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11D77AF-7AE3-4433-B9DB-1E191B8570D5}"/>
                </a:ext>
              </a:extLst>
            </p:cNvPr>
            <p:cNvSpPr/>
            <p:nvPr/>
          </p:nvSpPr>
          <p:spPr>
            <a:xfrm>
              <a:off x="4925936" y="656374"/>
              <a:ext cx="263146" cy="289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1"/>
                <a:gd name="f7" fmla="val 173"/>
                <a:gd name="f8" fmla="val 69"/>
                <a:gd name="f9" fmla="val 119"/>
                <a:gd name="f10" fmla="val 60"/>
                <a:gd name="f11" fmla="val 127"/>
                <a:gd name="f12" fmla="val 54"/>
                <a:gd name="f13" fmla="val 135"/>
                <a:gd name="f14" fmla="val 44"/>
                <a:gd name="f15" fmla="val 137"/>
                <a:gd name="f16" fmla="val 27"/>
                <a:gd name="f17" fmla="val 141"/>
                <a:gd name="f18" fmla="val 17"/>
                <a:gd name="f19" fmla="val 134"/>
                <a:gd name="f20" fmla="val 14"/>
                <a:gd name="f21" fmla="val 117"/>
                <a:gd name="f22" fmla="val 113"/>
                <a:gd name="f23" fmla="val 109"/>
                <a:gd name="f24" fmla="val 13"/>
                <a:gd name="f25" fmla="val 106"/>
                <a:gd name="f26" fmla="val 78"/>
                <a:gd name="f27" fmla="val 8"/>
                <a:gd name="f28" fmla="val 66"/>
                <a:gd name="f29" fmla="val 39"/>
                <a:gd name="f30" fmla="val 65"/>
                <a:gd name="f31" fmla="val 42"/>
                <a:gd name="f32" fmla="val 48"/>
                <a:gd name="f33" fmla="val 58"/>
                <a:gd name="f34" fmla="val 40"/>
                <a:gd name="f35" fmla="val 53"/>
                <a:gd name="f36" fmla="val 37"/>
                <a:gd name="f37" fmla="val 46"/>
                <a:gd name="f38" fmla="val 28"/>
                <a:gd name="f39" fmla="val 36"/>
                <a:gd name="f40" fmla="val 57"/>
                <a:gd name="f41" fmla="val 12"/>
                <a:gd name="f42" fmla="val 61"/>
                <a:gd name="f43" fmla="val 11"/>
                <a:gd name="f44" fmla="val 68"/>
                <a:gd name="f45" fmla="val 9"/>
                <a:gd name="f46" fmla="val 77"/>
                <a:gd name="f47" fmla="val 88"/>
                <a:gd name="f48" fmla="val 4"/>
                <a:gd name="f49" fmla="val 97"/>
                <a:gd name="f50" fmla="val 7"/>
                <a:gd name="f51" fmla="val 105"/>
                <a:gd name="f52" fmla="val 10"/>
                <a:gd name="f53" fmla="val 108"/>
                <a:gd name="f54" fmla="val 45"/>
                <a:gd name="f55" fmla="val 41"/>
                <a:gd name="f56" fmla="val 126"/>
                <a:gd name="f57" fmla="val 33"/>
                <a:gd name="f58" fmla="val 146"/>
                <a:gd name="f59" fmla="val 26"/>
                <a:gd name="f60" fmla="val 157"/>
                <a:gd name="f61" fmla="val 159"/>
                <a:gd name="f62" fmla="val 160"/>
                <a:gd name="f63" fmla="val 56"/>
                <a:gd name="f64" fmla="val 59"/>
                <a:gd name="f65" fmla="val 162"/>
                <a:gd name="f66" fmla="val 107"/>
                <a:gd name="f67" fmla="val 121"/>
                <a:gd name="f68" fmla="val 102"/>
                <a:gd name="f69" fmla="val 130"/>
                <a:gd name="f70" fmla="val 110"/>
                <a:gd name="f71" fmla="val 118"/>
                <a:gd name="f72" fmla="val 139"/>
                <a:gd name="f73" fmla="val 129"/>
                <a:gd name="f74" fmla="val 142"/>
                <a:gd name="f75" fmla="val 136"/>
                <a:gd name="f76" fmla="val 156"/>
                <a:gd name="f77" fmla="val 112"/>
                <a:gd name="f78" fmla="val 158"/>
                <a:gd name="f79" fmla="val 163"/>
                <a:gd name="f80" fmla="val 84"/>
                <a:gd name="f81" fmla="val 70"/>
                <a:gd name="f82" fmla="val 128"/>
                <a:gd name="f83" fmla="val 93"/>
                <a:gd name="f84" fmla="val 99"/>
                <a:gd name="f85" fmla="val 94"/>
                <a:gd name="f86" fmla="val 81"/>
                <a:gd name="f87" fmla="val 92"/>
                <a:gd name="f88" fmla="val 100"/>
                <a:gd name="f89" fmla="val 72"/>
                <a:gd name="f90" fmla="val 89"/>
                <a:gd name="f91" fmla="val 73"/>
                <a:gd name="f92" fmla="val 82"/>
                <a:gd name="f93" fmla="val 91"/>
                <a:gd name="f94" fmla="val 79"/>
                <a:gd name="f95" fmla="val 101"/>
                <a:gd name="f96" fmla="+- 0 0 -90"/>
                <a:gd name="f97" fmla="*/ f3 1 171"/>
                <a:gd name="f98" fmla="*/ f4 1 173"/>
                <a:gd name="f99" fmla="val f5"/>
                <a:gd name="f100" fmla="val f6"/>
                <a:gd name="f101" fmla="val f7"/>
                <a:gd name="f102" fmla="*/ f96 f0 1"/>
                <a:gd name="f103" fmla="+- f101 0 f99"/>
                <a:gd name="f104" fmla="+- f100 0 f99"/>
                <a:gd name="f105" fmla="*/ f102 1 f2"/>
                <a:gd name="f106" fmla="*/ f104 1 171"/>
                <a:gd name="f107" fmla="*/ f103 1 173"/>
                <a:gd name="f108" fmla="*/ 69 f104 1"/>
                <a:gd name="f109" fmla="*/ 119 f103 1"/>
                <a:gd name="f110" fmla="*/ 44 f104 1"/>
                <a:gd name="f111" fmla="*/ 137 f103 1"/>
                <a:gd name="f112" fmla="*/ 14 f104 1"/>
                <a:gd name="f113" fmla="*/ 117 f103 1"/>
                <a:gd name="f114" fmla="*/ 13 f104 1"/>
                <a:gd name="f115" fmla="*/ 106 f103 1"/>
                <a:gd name="f116" fmla="*/ 39 f104 1"/>
                <a:gd name="f117" fmla="*/ 65 f103 1"/>
                <a:gd name="f118" fmla="*/ 48 f104 1"/>
                <a:gd name="f119" fmla="*/ 37 f104 1"/>
                <a:gd name="f120" fmla="*/ 46 f103 1"/>
                <a:gd name="f121" fmla="*/ 57 f104 1"/>
                <a:gd name="f122" fmla="*/ 12 f103 1"/>
                <a:gd name="f123" fmla="*/ 68 f104 1"/>
                <a:gd name="f124" fmla="*/ 9 f103 1"/>
                <a:gd name="f125" fmla="*/ 97 f104 1"/>
                <a:gd name="f126" fmla="*/ 7 f103 1"/>
                <a:gd name="f127" fmla="*/ 106 f104 1"/>
                <a:gd name="f128" fmla="*/ 45 f103 1"/>
                <a:gd name="f129" fmla="*/ 126 f104 1"/>
                <a:gd name="f130" fmla="*/ 33 f103 1"/>
                <a:gd name="f131" fmla="*/ 159 f104 1"/>
                <a:gd name="f132" fmla="*/ 53 f103 1"/>
                <a:gd name="f133" fmla="*/ 160 f104 1"/>
                <a:gd name="f134" fmla="*/ 61 f103 1"/>
                <a:gd name="f135" fmla="*/ 121 f104 1"/>
                <a:gd name="f136" fmla="*/ 102 f103 1"/>
                <a:gd name="f137" fmla="*/ 139 f104 1"/>
                <a:gd name="f138" fmla="*/ 129 f103 1"/>
                <a:gd name="f139" fmla="*/ 118 f104 1"/>
                <a:gd name="f140" fmla="*/ 157 f103 1"/>
                <a:gd name="f141" fmla="*/ 102 f104 1"/>
                <a:gd name="f142" fmla="*/ 163 f103 1"/>
                <a:gd name="f143" fmla="*/ 142 f103 1"/>
                <a:gd name="f144" fmla="*/ 93 f103 1"/>
                <a:gd name="f145" fmla="*/ 94 f104 1"/>
                <a:gd name="f146" fmla="*/ 81 f103 1"/>
                <a:gd name="f147" fmla="*/ 89 f104 1"/>
                <a:gd name="f148" fmla="*/ 73 f103 1"/>
                <a:gd name="f149" fmla="*/ 79 f104 1"/>
                <a:gd name="f150" fmla="*/ 101 f103 1"/>
                <a:gd name="f151" fmla="+- f105 0 f1"/>
                <a:gd name="f152" fmla="*/ f108 1 171"/>
                <a:gd name="f153" fmla="*/ f109 1 173"/>
                <a:gd name="f154" fmla="*/ f110 1 171"/>
                <a:gd name="f155" fmla="*/ f111 1 173"/>
                <a:gd name="f156" fmla="*/ f112 1 171"/>
                <a:gd name="f157" fmla="*/ f113 1 173"/>
                <a:gd name="f158" fmla="*/ f114 1 171"/>
                <a:gd name="f159" fmla="*/ f115 1 173"/>
                <a:gd name="f160" fmla="*/ f116 1 171"/>
                <a:gd name="f161" fmla="*/ f117 1 173"/>
                <a:gd name="f162" fmla="*/ f118 1 171"/>
                <a:gd name="f163" fmla="*/ f119 1 171"/>
                <a:gd name="f164" fmla="*/ f120 1 173"/>
                <a:gd name="f165" fmla="*/ f121 1 171"/>
                <a:gd name="f166" fmla="*/ f122 1 173"/>
                <a:gd name="f167" fmla="*/ f123 1 171"/>
                <a:gd name="f168" fmla="*/ f124 1 173"/>
                <a:gd name="f169" fmla="*/ f125 1 171"/>
                <a:gd name="f170" fmla="*/ f126 1 173"/>
                <a:gd name="f171" fmla="*/ f127 1 171"/>
                <a:gd name="f172" fmla="*/ f128 1 173"/>
                <a:gd name="f173" fmla="*/ f129 1 171"/>
                <a:gd name="f174" fmla="*/ f130 1 173"/>
                <a:gd name="f175" fmla="*/ f131 1 171"/>
                <a:gd name="f176" fmla="*/ f132 1 173"/>
                <a:gd name="f177" fmla="*/ f133 1 171"/>
                <a:gd name="f178" fmla="*/ f134 1 173"/>
                <a:gd name="f179" fmla="*/ f135 1 171"/>
                <a:gd name="f180" fmla="*/ f136 1 173"/>
                <a:gd name="f181" fmla="*/ f137 1 171"/>
                <a:gd name="f182" fmla="*/ f138 1 173"/>
                <a:gd name="f183" fmla="*/ f139 1 171"/>
                <a:gd name="f184" fmla="*/ f140 1 173"/>
                <a:gd name="f185" fmla="*/ f141 1 171"/>
                <a:gd name="f186" fmla="*/ f142 1 173"/>
                <a:gd name="f187" fmla="*/ f143 1 173"/>
                <a:gd name="f188" fmla="*/ f144 1 173"/>
                <a:gd name="f189" fmla="*/ f145 1 171"/>
                <a:gd name="f190" fmla="*/ f146 1 173"/>
                <a:gd name="f191" fmla="*/ f147 1 171"/>
                <a:gd name="f192" fmla="*/ f148 1 173"/>
                <a:gd name="f193" fmla="*/ f149 1 171"/>
                <a:gd name="f194" fmla="*/ f150 1 173"/>
                <a:gd name="f195" fmla="*/ 0 1 f106"/>
                <a:gd name="f196" fmla="*/ f100 1 f106"/>
                <a:gd name="f197" fmla="*/ 0 1 f107"/>
                <a:gd name="f198" fmla="*/ f101 1 f107"/>
                <a:gd name="f199" fmla="*/ f152 1 f106"/>
                <a:gd name="f200" fmla="*/ f153 1 f107"/>
                <a:gd name="f201" fmla="*/ f154 1 f106"/>
                <a:gd name="f202" fmla="*/ f155 1 f107"/>
                <a:gd name="f203" fmla="*/ f156 1 f106"/>
                <a:gd name="f204" fmla="*/ f157 1 f107"/>
                <a:gd name="f205" fmla="*/ f158 1 f106"/>
                <a:gd name="f206" fmla="*/ f159 1 f107"/>
                <a:gd name="f207" fmla="*/ f160 1 f106"/>
                <a:gd name="f208" fmla="*/ f161 1 f107"/>
                <a:gd name="f209" fmla="*/ f162 1 f106"/>
                <a:gd name="f210" fmla="*/ f163 1 f106"/>
                <a:gd name="f211" fmla="*/ f164 1 f107"/>
                <a:gd name="f212" fmla="*/ f165 1 f106"/>
                <a:gd name="f213" fmla="*/ f166 1 f107"/>
                <a:gd name="f214" fmla="*/ f167 1 f106"/>
                <a:gd name="f215" fmla="*/ f168 1 f107"/>
                <a:gd name="f216" fmla="*/ f169 1 f106"/>
                <a:gd name="f217" fmla="*/ f170 1 f107"/>
                <a:gd name="f218" fmla="*/ f171 1 f106"/>
                <a:gd name="f219" fmla="*/ f172 1 f107"/>
                <a:gd name="f220" fmla="*/ f173 1 f106"/>
                <a:gd name="f221" fmla="*/ f174 1 f107"/>
                <a:gd name="f222" fmla="*/ f175 1 f106"/>
                <a:gd name="f223" fmla="*/ f176 1 f107"/>
                <a:gd name="f224" fmla="*/ f177 1 f106"/>
                <a:gd name="f225" fmla="*/ f178 1 f107"/>
                <a:gd name="f226" fmla="*/ f179 1 f106"/>
                <a:gd name="f227" fmla="*/ f180 1 f107"/>
                <a:gd name="f228" fmla="*/ f181 1 f106"/>
                <a:gd name="f229" fmla="*/ f182 1 f107"/>
                <a:gd name="f230" fmla="*/ f183 1 f106"/>
                <a:gd name="f231" fmla="*/ f184 1 f107"/>
                <a:gd name="f232" fmla="*/ f185 1 f106"/>
                <a:gd name="f233" fmla="*/ f186 1 f107"/>
                <a:gd name="f234" fmla="*/ f187 1 f107"/>
                <a:gd name="f235" fmla="*/ f188 1 f107"/>
                <a:gd name="f236" fmla="*/ f189 1 f106"/>
                <a:gd name="f237" fmla="*/ f190 1 f107"/>
                <a:gd name="f238" fmla="*/ f191 1 f106"/>
                <a:gd name="f239" fmla="*/ f192 1 f107"/>
                <a:gd name="f240" fmla="*/ f193 1 f106"/>
                <a:gd name="f241" fmla="*/ f194 1 f107"/>
                <a:gd name="f242" fmla="*/ f195 f97 1"/>
                <a:gd name="f243" fmla="*/ f196 f97 1"/>
                <a:gd name="f244" fmla="*/ f198 f98 1"/>
                <a:gd name="f245" fmla="*/ f197 f98 1"/>
                <a:gd name="f246" fmla="*/ f199 f97 1"/>
                <a:gd name="f247" fmla="*/ f200 f98 1"/>
                <a:gd name="f248" fmla="*/ f201 f97 1"/>
                <a:gd name="f249" fmla="*/ f202 f98 1"/>
                <a:gd name="f250" fmla="*/ f203 f97 1"/>
                <a:gd name="f251" fmla="*/ f204 f98 1"/>
                <a:gd name="f252" fmla="*/ f205 f97 1"/>
                <a:gd name="f253" fmla="*/ f206 f98 1"/>
                <a:gd name="f254" fmla="*/ f207 f97 1"/>
                <a:gd name="f255" fmla="*/ f208 f98 1"/>
                <a:gd name="f256" fmla="*/ f209 f97 1"/>
                <a:gd name="f257" fmla="*/ f210 f97 1"/>
                <a:gd name="f258" fmla="*/ f211 f98 1"/>
                <a:gd name="f259" fmla="*/ f212 f97 1"/>
                <a:gd name="f260" fmla="*/ f213 f98 1"/>
                <a:gd name="f261" fmla="*/ f214 f97 1"/>
                <a:gd name="f262" fmla="*/ f215 f98 1"/>
                <a:gd name="f263" fmla="*/ f216 f97 1"/>
                <a:gd name="f264" fmla="*/ f217 f98 1"/>
                <a:gd name="f265" fmla="*/ f218 f97 1"/>
                <a:gd name="f266" fmla="*/ f219 f98 1"/>
                <a:gd name="f267" fmla="*/ f220 f97 1"/>
                <a:gd name="f268" fmla="*/ f221 f98 1"/>
                <a:gd name="f269" fmla="*/ f222 f97 1"/>
                <a:gd name="f270" fmla="*/ f223 f98 1"/>
                <a:gd name="f271" fmla="*/ f224 f97 1"/>
                <a:gd name="f272" fmla="*/ f225 f98 1"/>
                <a:gd name="f273" fmla="*/ f226 f97 1"/>
                <a:gd name="f274" fmla="*/ f227 f98 1"/>
                <a:gd name="f275" fmla="*/ f228 f97 1"/>
                <a:gd name="f276" fmla="*/ f229 f98 1"/>
                <a:gd name="f277" fmla="*/ f230 f97 1"/>
                <a:gd name="f278" fmla="*/ f231 f98 1"/>
                <a:gd name="f279" fmla="*/ f232 f97 1"/>
                <a:gd name="f280" fmla="*/ f233 f98 1"/>
                <a:gd name="f281" fmla="*/ f234 f98 1"/>
                <a:gd name="f282" fmla="*/ f235 f98 1"/>
                <a:gd name="f283" fmla="*/ f236 f97 1"/>
                <a:gd name="f284" fmla="*/ f237 f98 1"/>
                <a:gd name="f285" fmla="*/ f238 f97 1"/>
                <a:gd name="f286" fmla="*/ f239 f98 1"/>
                <a:gd name="f287" fmla="*/ f240 f97 1"/>
                <a:gd name="f288" fmla="*/ f241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1">
                  <a:pos x="f246" y="f247"/>
                </a:cxn>
                <a:cxn ang="f151">
                  <a:pos x="f248" y="f249"/>
                </a:cxn>
                <a:cxn ang="f151">
                  <a:pos x="f250" y="f251"/>
                </a:cxn>
                <a:cxn ang="f151">
                  <a:pos x="f252" y="f253"/>
                </a:cxn>
                <a:cxn ang="f151">
                  <a:pos x="f254" y="f255"/>
                </a:cxn>
                <a:cxn ang="f151">
                  <a:pos x="f256" y="f255"/>
                </a:cxn>
                <a:cxn ang="f151">
                  <a:pos x="f257" y="f258"/>
                </a:cxn>
                <a:cxn ang="f151">
                  <a:pos x="f259" y="f260"/>
                </a:cxn>
                <a:cxn ang="f151">
                  <a:pos x="f261" y="f262"/>
                </a:cxn>
                <a:cxn ang="f151">
                  <a:pos x="f263" y="f264"/>
                </a:cxn>
                <a:cxn ang="f151">
                  <a:pos x="f265" y="f266"/>
                </a:cxn>
                <a:cxn ang="f151">
                  <a:pos x="f267" y="f268"/>
                </a:cxn>
                <a:cxn ang="f151">
                  <a:pos x="f269" y="f270"/>
                </a:cxn>
                <a:cxn ang="f151">
                  <a:pos x="f271" y="f272"/>
                </a:cxn>
                <a:cxn ang="f151">
                  <a:pos x="f273" y="f274"/>
                </a:cxn>
                <a:cxn ang="f151">
                  <a:pos x="f275" y="f276"/>
                </a:cxn>
                <a:cxn ang="f151">
                  <a:pos x="f277" y="f278"/>
                </a:cxn>
                <a:cxn ang="f151">
                  <a:pos x="f279" y="f280"/>
                </a:cxn>
                <a:cxn ang="f151">
                  <a:pos x="f246" y="f281"/>
                </a:cxn>
                <a:cxn ang="f151">
                  <a:pos x="f246" y="f247"/>
                </a:cxn>
                <a:cxn ang="f151">
                  <a:pos x="f279" y="f282"/>
                </a:cxn>
                <a:cxn ang="f151">
                  <a:pos x="f283" y="f284"/>
                </a:cxn>
                <a:cxn ang="f151">
                  <a:pos x="f285" y="f286"/>
                </a:cxn>
                <a:cxn ang="f151">
                  <a:pos x="f287" y="f288"/>
                </a:cxn>
                <a:cxn ang="f151">
                  <a:pos x="f279" y="f282"/>
                </a:cxn>
              </a:cxnLst>
              <a:rect l="f242" t="f245" r="f243" b="f244"/>
              <a:pathLst>
                <a:path w="171" h="1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0" y="f22"/>
                    <a:pt x="f20" y="f23"/>
                    <a:pt x="f24" y="f25"/>
                  </a:cubicBezTo>
                  <a:cubicBezTo>
                    <a:pt x="f5" y="f26"/>
                    <a:pt x="f27" y="f28"/>
                    <a:pt x="f29" y="f30"/>
                  </a:cubicBezTo>
                  <a:cubicBezTo>
                    <a:pt x="f31" y="f30"/>
                    <a:pt x="f14" y="f30"/>
                    <a:pt x="f32" y="f30"/>
                  </a:cubicBezTo>
                  <a:cubicBezTo>
                    <a:pt x="f14" y="f33"/>
                    <a:pt x="f34" y="f35"/>
                    <a:pt x="f36" y="f37"/>
                  </a:cubicBezTo>
                  <a:cubicBezTo>
                    <a:pt x="f38" y="f16"/>
                    <a:pt x="f39" y="f24"/>
                    <a:pt x="f40" y="f41"/>
                  </a:cubicBezTo>
                  <a:cubicBezTo>
                    <a:pt x="f42" y="f43"/>
                    <a:pt x="f30" y="f24"/>
                    <a:pt x="f44" y="f45"/>
                  </a:cubicBezTo>
                  <a:cubicBezTo>
                    <a:pt x="f46" y="f5"/>
                    <a:pt x="f47" y="f48"/>
                    <a:pt x="f49" y="f50"/>
                  </a:cubicBezTo>
                  <a:cubicBezTo>
                    <a:pt x="f51" y="f52"/>
                    <a:pt x="f53" y="f38"/>
                    <a:pt x="f25" y="f54"/>
                  </a:cubicBezTo>
                  <a:cubicBezTo>
                    <a:pt x="f22" y="f55"/>
                    <a:pt x="f9" y="f39"/>
                    <a:pt x="f56" y="f57"/>
                  </a:cubicBezTo>
                  <a:cubicBezTo>
                    <a:pt x="f58" y="f59"/>
                    <a:pt x="f60" y="f57"/>
                    <a:pt x="f61" y="f35"/>
                  </a:cubicBezTo>
                  <a:cubicBezTo>
                    <a:pt x="f62" y="f63"/>
                    <a:pt x="f61" y="f64"/>
                    <a:pt x="f62" y="f42"/>
                  </a:cubicBezTo>
                  <a:cubicBezTo>
                    <a:pt x="f6" y="f49"/>
                    <a:pt x="f65" y="f66"/>
                    <a:pt x="f67" y="f68"/>
                  </a:cubicBezTo>
                  <a:cubicBezTo>
                    <a:pt x="f69" y="f70"/>
                    <a:pt x="f15" y="f71"/>
                    <a:pt x="f72" y="f73"/>
                  </a:cubicBezTo>
                  <a:cubicBezTo>
                    <a:pt x="f74" y="f58"/>
                    <a:pt x="f75" y="f76"/>
                    <a:pt x="f71" y="f60"/>
                  </a:cubicBezTo>
                  <a:cubicBezTo>
                    <a:pt x="f77" y="f78"/>
                    <a:pt x="f66" y="f62"/>
                    <a:pt x="f68" y="f79"/>
                  </a:cubicBezTo>
                  <a:cubicBezTo>
                    <a:pt x="f80" y="f7"/>
                    <a:pt x="f8" y="f65"/>
                    <a:pt x="f8" y="f74"/>
                  </a:cubicBezTo>
                  <a:cubicBezTo>
                    <a:pt x="f81" y="f13"/>
                    <a:pt x="f8" y="f82"/>
                    <a:pt x="f8" y="f9"/>
                  </a:cubicBezTo>
                  <a:close/>
                  <a:moveTo>
                    <a:pt x="f68" y="f83"/>
                  </a:moveTo>
                  <a:cubicBezTo>
                    <a:pt x="f84" y="f47"/>
                    <a:pt x="f49" y="f80"/>
                    <a:pt x="f85" y="f86"/>
                  </a:cubicBezTo>
                  <a:cubicBezTo>
                    <a:pt x="f87" y="f26"/>
                    <a:pt x="f88" y="f89"/>
                    <a:pt x="f90" y="f91"/>
                  </a:cubicBezTo>
                  <a:cubicBezTo>
                    <a:pt x="f8" y="f46"/>
                    <a:pt x="f92" y="f93"/>
                    <a:pt x="f94" y="f95"/>
                  </a:cubicBezTo>
                  <a:cubicBezTo>
                    <a:pt x="f80" y="f93"/>
                    <a:pt x="f87" y="f93"/>
                    <a:pt x="f68" y="f83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B52BE8A-4F9C-446B-BCFD-009904ECA486}"/>
                </a:ext>
              </a:extLst>
            </p:cNvPr>
            <p:cNvSpPr/>
            <p:nvPr/>
          </p:nvSpPr>
          <p:spPr>
            <a:xfrm>
              <a:off x="7058820" y="822987"/>
              <a:ext cx="233912" cy="2682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"/>
                <a:gd name="f7" fmla="val 161"/>
                <a:gd name="f8" fmla="val 96"/>
                <a:gd name="f9" fmla="val 44"/>
                <a:gd name="f10" fmla="val 106"/>
                <a:gd name="f11" fmla="val 35"/>
                <a:gd name="f12" fmla="val 115"/>
                <a:gd name="f13" fmla="val 27"/>
                <a:gd name="f14" fmla="val 124"/>
                <a:gd name="f15" fmla="val 19"/>
                <a:gd name="f16" fmla="val 129"/>
                <a:gd name="f17" fmla="val 15"/>
                <a:gd name="f18" fmla="val 131"/>
                <a:gd name="f19" fmla="val 14"/>
                <a:gd name="f20" fmla="val 136"/>
                <a:gd name="f21" fmla="val 21"/>
                <a:gd name="f22" fmla="val 48"/>
                <a:gd name="f23" fmla="val 145"/>
                <a:gd name="f24" fmla="val 90"/>
                <a:gd name="f25" fmla="val 121"/>
                <a:gd name="f26" fmla="val 109"/>
                <a:gd name="f27" fmla="val 120"/>
                <a:gd name="f28" fmla="val 119"/>
                <a:gd name="f29" fmla="val 111"/>
                <a:gd name="f30" fmla="val 118"/>
                <a:gd name="f31" fmla="val 112"/>
                <a:gd name="f32" fmla="val 113"/>
                <a:gd name="f33" fmla="val 134"/>
                <a:gd name="f34" fmla="val 88"/>
                <a:gd name="f35" fmla="val 133"/>
                <a:gd name="f36" fmla="val 75"/>
                <a:gd name="f37" fmla="val 147"/>
                <a:gd name="f38" fmla="val 73"/>
                <a:gd name="f39" fmla="val 149"/>
                <a:gd name="f40" fmla="val 63"/>
                <a:gd name="f41" fmla="val 60"/>
                <a:gd name="f42" fmla="val 144"/>
                <a:gd name="f43" fmla="val 139"/>
                <a:gd name="f44" fmla="val 55"/>
                <a:gd name="f45" fmla="val 53"/>
                <a:gd name="f46" fmla="val 47"/>
                <a:gd name="f47" fmla="val 42"/>
                <a:gd name="f48" fmla="val 150"/>
                <a:gd name="f49" fmla="val 36"/>
                <a:gd name="f50" fmla="val 13"/>
                <a:gd name="f51" fmla="val 159"/>
                <a:gd name="f52" fmla="val 9"/>
                <a:gd name="f53" fmla="val 156"/>
                <a:gd name="f54" fmla="val 7"/>
                <a:gd name="f55" fmla="val 132"/>
                <a:gd name="f56" fmla="val 5"/>
                <a:gd name="f57" fmla="val 77"/>
                <a:gd name="f58" fmla="val 20"/>
                <a:gd name="f59" fmla="val 43"/>
                <a:gd name="f60" fmla="val 32"/>
                <a:gd name="f61" fmla="val 76"/>
                <a:gd name="f62" fmla="val 91"/>
                <a:gd name="f63" fmla="val 8"/>
                <a:gd name="f64" fmla="val 105"/>
                <a:gd name="f65" fmla="val 122"/>
                <a:gd name="f66" fmla="val 6"/>
                <a:gd name="f67" fmla="val 114"/>
                <a:gd name="f68" fmla="val 99"/>
                <a:gd name="f69" fmla="val 94"/>
                <a:gd name="f70" fmla="val 86"/>
                <a:gd name="f71" fmla="val 83"/>
                <a:gd name="f72" fmla="val 56"/>
                <a:gd name="f73" fmla="val 80"/>
                <a:gd name="f74" fmla="val 65"/>
                <a:gd name="f75" fmla="val 87"/>
                <a:gd name="f76" fmla="val 59"/>
                <a:gd name="f77" fmla="val 93"/>
                <a:gd name="f78" fmla="val 52"/>
                <a:gd name="f79" fmla="val 70"/>
                <a:gd name="f80" fmla="val 78"/>
                <a:gd name="f81" fmla="val 68"/>
                <a:gd name="f82" fmla="val 82"/>
                <a:gd name="f83" fmla="val 85"/>
                <a:gd name="f84" fmla="val 62"/>
                <a:gd name="f85" fmla="val 67"/>
                <a:gd name="f86" fmla="val 72"/>
                <a:gd name="f87" fmla="val 74"/>
                <a:gd name="f88" fmla="val 103"/>
                <a:gd name="f89" fmla="val 125"/>
                <a:gd name="f90" fmla="val 102"/>
                <a:gd name="f91" fmla="val 101"/>
                <a:gd name="f92" fmla="val 100"/>
                <a:gd name="f93" fmla="val 98"/>
                <a:gd name="f94" fmla="val 127"/>
                <a:gd name="f95" fmla="val 128"/>
                <a:gd name="f96" fmla="val 130"/>
                <a:gd name="f97" fmla="val 22"/>
                <a:gd name="f98" fmla="val 54"/>
                <a:gd name="f99" fmla="val 23"/>
                <a:gd name="f100" fmla="val 24"/>
                <a:gd name="f101" fmla="val 51"/>
                <a:gd name="f102" fmla="+- 0 0 -90"/>
                <a:gd name="f103" fmla="*/ f3 1 152"/>
                <a:gd name="f104" fmla="*/ f4 1 161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152"/>
                <a:gd name="f113" fmla="*/ f109 1 161"/>
                <a:gd name="f114" fmla="*/ 96 f110 1"/>
                <a:gd name="f115" fmla="*/ 44 f109 1"/>
                <a:gd name="f116" fmla="*/ 124 f110 1"/>
                <a:gd name="f117" fmla="*/ 19 f109 1"/>
                <a:gd name="f118" fmla="*/ 136 f110 1"/>
                <a:gd name="f119" fmla="*/ 21 f109 1"/>
                <a:gd name="f120" fmla="*/ 121 f110 1"/>
                <a:gd name="f121" fmla="*/ 109 f109 1"/>
                <a:gd name="f122" fmla="*/ 118 f110 1"/>
                <a:gd name="f123" fmla="*/ 112 f109 1"/>
                <a:gd name="f124" fmla="*/ 75 f110 1"/>
                <a:gd name="f125" fmla="*/ 147 f109 1"/>
                <a:gd name="f126" fmla="*/ 60 f110 1"/>
                <a:gd name="f127" fmla="*/ 144 f109 1"/>
                <a:gd name="f128" fmla="*/ 53 f110 1"/>
                <a:gd name="f129" fmla="*/ 145 f109 1"/>
                <a:gd name="f130" fmla="*/ 36 f110 1"/>
                <a:gd name="f131" fmla="*/ 152 f109 1"/>
                <a:gd name="f132" fmla="*/ 7 f110 1"/>
                <a:gd name="f133" fmla="*/ 132 f109 1"/>
                <a:gd name="f134" fmla="*/ 77 f109 1"/>
                <a:gd name="f135" fmla="*/ 76 f110 1"/>
                <a:gd name="f136" fmla="*/ 9 f109 1"/>
                <a:gd name="f137" fmla="*/ 122 f110 1"/>
                <a:gd name="f138" fmla="*/ 6 f109 1"/>
                <a:gd name="f139" fmla="*/ 94 f110 1"/>
                <a:gd name="f140" fmla="*/ 42 f109 1"/>
                <a:gd name="f141" fmla="*/ 80 f110 1"/>
                <a:gd name="f142" fmla="*/ 65 f109 1"/>
                <a:gd name="f143" fmla="*/ 70 f110 1"/>
                <a:gd name="f144" fmla="*/ 78 f109 1"/>
                <a:gd name="f145" fmla="*/ 62 f110 1"/>
                <a:gd name="f146" fmla="*/ 88 f109 1"/>
                <a:gd name="f147" fmla="*/ 74 f109 1"/>
                <a:gd name="f148" fmla="*/ 74 f110 1"/>
                <a:gd name="f149" fmla="*/ 72 f109 1"/>
                <a:gd name="f150" fmla="*/ 103 f110 1"/>
                <a:gd name="f151" fmla="*/ 125 f109 1"/>
                <a:gd name="f152" fmla="*/ 100 f110 1"/>
                <a:gd name="f153" fmla="*/ 121 f109 1"/>
                <a:gd name="f154" fmla="*/ 98 f110 1"/>
                <a:gd name="f155" fmla="*/ 99 f110 1"/>
                <a:gd name="f156" fmla="*/ 130 f109 1"/>
                <a:gd name="f157" fmla="*/ 21 f110 1"/>
                <a:gd name="f158" fmla="*/ 55 f109 1"/>
                <a:gd name="f159" fmla="*/ 24 f110 1"/>
                <a:gd name="f160" fmla="*/ 53 f109 1"/>
                <a:gd name="f161" fmla="*/ 23 f110 1"/>
                <a:gd name="f162" fmla="*/ 51 f109 1"/>
                <a:gd name="f163" fmla="*/ 19 f110 1"/>
                <a:gd name="f164" fmla="+- f111 0 f1"/>
                <a:gd name="f165" fmla="*/ f114 1 152"/>
                <a:gd name="f166" fmla="*/ f115 1 161"/>
                <a:gd name="f167" fmla="*/ f116 1 152"/>
                <a:gd name="f168" fmla="*/ f117 1 161"/>
                <a:gd name="f169" fmla="*/ f118 1 152"/>
                <a:gd name="f170" fmla="*/ f119 1 161"/>
                <a:gd name="f171" fmla="*/ f120 1 152"/>
                <a:gd name="f172" fmla="*/ f121 1 161"/>
                <a:gd name="f173" fmla="*/ f122 1 152"/>
                <a:gd name="f174" fmla="*/ f123 1 161"/>
                <a:gd name="f175" fmla="*/ f124 1 152"/>
                <a:gd name="f176" fmla="*/ f125 1 161"/>
                <a:gd name="f177" fmla="*/ f126 1 152"/>
                <a:gd name="f178" fmla="*/ f127 1 161"/>
                <a:gd name="f179" fmla="*/ f128 1 152"/>
                <a:gd name="f180" fmla="*/ f129 1 161"/>
                <a:gd name="f181" fmla="*/ f130 1 152"/>
                <a:gd name="f182" fmla="*/ f131 1 161"/>
                <a:gd name="f183" fmla="*/ f132 1 152"/>
                <a:gd name="f184" fmla="*/ f133 1 161"/>
                <a:gd name="f185" fmla="*/ f134 1 161"/>
                <a:gd name="f186" fmla="*/ f135 1 152"/>
                <a:gd name="f187" fmla="*/ f136 1 161"/>
                <a:gd name="f188" fmla="*/ f137 1 152"/>
                <a:gd name="f189" fmla="*/ f138 1 161"/>
                <a:gd name="f190" fmla="*/ f139 1 152"/>
                <a:gd name="f191" fmla="*/ f140 1 161"/>
                <a:gd name="f192" fmla="*/ f141 1 152"/>
                <a:gd name="f193" fmla="*/ f142 1 161"/>
                <a:gd name="f194" fmla="*/ f143 1 152"/>
                <a:gd name="f195" fmla="*/ f144 1 161"/>
                <a:gd name="f196" fmla="*/ f145 1 152"/>
                <a:gd name="f197" fmla="*/ f146 1 161"/>
                <a:gd name="f198" fmla="*/ f147 1 161"/>
                <a:gd name="f199" fmla="*/ f148 1 152"/>
                <a:gd name="f200" fmla="*/ f149 1 161"/>
                <a:gd name="f201" fmla="*/ f150 1 152"/>
                <a:gd name="f202" fmla="*/ f151 1 161"/>
                <a:gd name="f203" fmla="*/ f152 1 152"/>
                <a:gd name="f204" fmla="*/ f153 1 161"/>
                <a:gd name="f205" fmla="*/ f154 1 152"/>
                <a:gd name="f206" fmla="*/ f155 1 152"/>
                <a:gd name="f207" fmla="*/ f156 1 161"/>
                <a:gd name="f208" fmla="*/ f157 1 152"/>
                <a:gd name="f209" fmla="*/ f158 1 161"/>
                <a:gd name="f210" fmla="*/ f159 1 152"/>
                <a:gd name="f211" fmla="*/ f160 1 161"/>
                <a:gd name="f212" fmla="*/ f161 1 152"/>
                <a:gd name="f213" fmla="*/ f162 1 161"/>
                <a:gd name="f214" fmla="*/ f163 1 152"/>
                <a:gd name="f215" fmla="*/ 0 1 f112"/>
                <a:gd name="f216" fmla="*/ f106 1 f112"/>
                <a:gd name="f217" fmla="*/ 0 1 f113"/>
                <a:gd name="f218" fmla="*/ f107 1 f113"/>
                <a:gd name="f219" fmla="*/ f165 1 f112"/>
                <a:gd name="f220" fmla="*/ f166 1 f113"/>
                <a:gd name="f221" fmla="*/ f167 1 f112"/>
                <a:gd name="f222" fmla="*/ f168 1 f113"/>
                <a:gd name="f223" fmla="*/ f169 1 f112"/>
                <a:gd name="f224" fmla="*/ f170 1 f113"/>
                <a:gd name="f225" fmla="*/ f171 1 f112"/>
                <a:gd name="f226" fmla="*/ f172 1 f113"/>
                <a:gd name="f227" fmla="*/ f173 1 f112"/>
                <a:gd name="f228" fmla="*/ f174 1 f113"/>
                <a:gd name="f229" fmla="*/ f175 1 f112"/>
                <a:gd name="f230" fmla="*/ f176 1 f113"/>
                <a:gd name="f231" fmla="*/ f177 1 f112"/>
                <a:gd name="f232" fmla="*/ f178 1 f113"/>
                <a:gd name="f233" fmla="*/ f179 1 f112"/>
                <a:gd name="f234" fmla="*/ f180 1 f113"/>
                <a:gd name="f235" fmla="*/ f181 1 f112"/>
                <a:gd name="f236" fmla="*/ f182 1 f113"/>
                <a:gd name="f237" fmla="*/ f183 1 f112"/>
                <a:gd name="f238" fmla="*/ f184 1 f113"/>
                <a:gd name="f239" fmla="*/ f185 1 f113"/>
                <a:gd name="f240" fmla="*/ f186 1 f112"/>
                <a:gd name="f241" fmla="*/ f187 1 f113"/>
                <a:gd name="f242" fmla="*/ f188 1 f112"/>
                <a:gd name="f243" fmla="*/ f189 1 f113"/>
                <a:gd name="f244" fmla="*/ f190 1 f112"/>
                <a:gd name="f245" fmla="*/ f191 1 f113"/>
                <a:gd name="f246" fmla="*/ f192 1 f112"/>
                <a:gd name="f247" fmla="*/ f193 1 f113"/>
                <a:gd name="f248" fmla="*/ f194 1 f112"/>
                <a:gd name="f249" fmla="*/ f195 1 f113"/>
                <a:gd name="f250" fmla="*/ f196 1 f112"/>
                <a:gd name="f251" fmla="*/ f197 1 f113"/>
                <a:gd name="f252" fmla="*/ f198 1 f113"/>
                <a:gd name="f253" fmla="*/ f199 1 f112"/>
                <a:gd name="f254" fmla="*/ f200 1 f113"/>
                <a:gd name="f255" fmla="*/ f201 1 f112"/>
                <a:gd name="f256" fmla="*/ f202 1 f113"/>
                <a:gd name="f257" fmla="*/ f203 1 f112"/>
                <a:gd name="f258" fmla="*/ f204 1 f113"/>
                <a:gd name="f259" fmla="*/ f205 1 f112"/>
                <a:gd name="f260" fmla="*/ f206 1 f112"/>
                <a:gd name="f261" fmla="*/ f207 1 f113"/>
                <a:gd name="f262" fmla="*/ f208 1 f112"/>
                <a:gd name="f263" fmla="*/ f209 1 f113"/>
                <a:gd name="f264" fmla="*/ f210 1 f112"/>
                <a:gd name="f265" fmla="*/ f211 1 f113"/>
                <a:gd name="f266" fmla="*/ f212 1 f112"/>
                <a:gd name="f267" fmla="*/ f213 1 f113"/>
                <a:gd name="f268" fmla="*/ f214 1 f112"/>
                <a:gd name="f269" fmla="*/ f215 f103 1"/>
                <a:gd name="f270" fmla="*/ f216 f103 1"/>
                <a:gd name="f271" fmla="*/ f218 f104 1"/>
                <a:gd name="f272" fmla="*/ f217 f104 1"/>
                <a:gd name="f273" fmla="*/ f219 f103 1"/>
                <a:gd name="f274" fmla="*/ f220 f104 1"/>
                <a:gd name="f275" fmla="*/ f221 f103 1"/>
                <a:gd name="f276" fmla="*/ f222 f104 1"/>
                <a:gd name="f277" fmla="*/ f223 f103 1"/>
                <a:gd name="f278" fmla="*/ f224 f104 1"/>
                <a:gd name="f279" fmla="*/ f225 f103 1"/>
                <a:gd name="f280" fmla="*/ f226 f104 1"/>
                <a:gd name="f281" fmla="*/ f227 f103 1"/>
                <a:gd name="f282" fmla="*/ f228 f104 1"/>
                <a:gd name="f283" fmla="*/ f229 f103 1"/>
                <a:gd name="f284" fmla="*/ f230 f104 1"/>
                <a:gd name="f285" fmla="*/ f231 f103 1"/>
                <a:gd name="f286" fmla="*/ f232 f104 1"/>
                <a:gd name="f287" fmla="*/ f233 f103 1"/>
                <a:gd name="f288" fmla="*/ f234 f104 1"/>
                <a:gd name="f289" fmla="*/ f235 f103 1"/>
                <a:gd name="f290" fmla="*/ f236 f104 1"/>
                <a:gd name="f291" fmla="*/ f237 f103 1"/>
                <a:gd name="f292" fmla="*/ f238 f104 1"/>
                <a:gd name="f293" fmla="*/ f239 f104 1"/>
                <a:gd name="f294" fmla="*/ f240 f103 1"/>
                <a:gd name="f295" fmla="*/ f241 f104 1"/>
                <a:gd name="f296" fmla="*/ f242 f103 1"/>
                <a:gd name="f297" fmla="*/ f243 f104 1"/>
                <a:gd name="f298" fmla="*/ f244 f103 1"/>
                <a:gd name="f299" fmla="*/ f245 f104 1"/>
                <a:gd name="f300" fmla="*/ f246 f103 1"/>
                <a:gd name="f301" fmla="*/ f247 f104 1"/>
                <a:gd name="f302" fmla="*/ f248 f103 1"/>
                <a:gd name="f303" fmla="*/ f249 f104 1"/>
                <a:gd name="f304" fmla="*/ f250 f103 1"/>
                <a:gd name="f305" fmla="*/ f251 f104 1"/>
                <a:gd name="f306" fmla="*/ f252 f104 1"/>
                <a:gd name="f307" fmla="*/ f253 f103 1"/>
                <a:gd name="f308" fmla="*/ f254 f104 1"/>
                <a:gd name="f309" fmla="*/ f255 f103 1"/>
                <a:gd name="f310" fmla="*/ f256 f104 1"/>
                <a:gd name="f311" fmla="*/ f257 f103 1"/>
                <a:gd name="f312" fmla="*/ f258 f104 1"/>
                <a:gd name="f313" fmla="*/ f259 f103 1"/>
                <a:gd name="f314" fmla="*/ f260 f103 1"/>
                <a:gd name="f315" fmla="*/ f261 f104 1"/>
                <a:gd name="f316" fmla="*/ f262 f103 1"/>
                <a:gd name="f317" fmla="*/ f263 f104 1"/>
                <a:gd name="f318" fmla="*/ f264 f103 1"/>
                <a:gd name="f319" fmla="*/ f265 f104 1"/>
                <a:gd name="f320" fmla="*/ f266 f103 1"/>
                <a:gd name="f321" fmla="*/ f267 f104 1"/>
                <a:gd name="f322" fmla="*/ f268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4">
                  <a:pos x="f273" y="f274"/>
                </a:cxn>
                <a:cxn ang="f164">
                  <a:pos x="f275" y="f276"/>
                </a:cxn>
                <a:cxn ang="f164">
                  <a:pos x="f277" y="f278"/>
                </a:cxn>
                <a:cxn ang="f164">
                  <a:pos x="f279" y="f280"/>
                </a:cxn>
                <a:cxn ang="f164">
                  <a:pos x="f281" y="f282"/>
                </a:cxn>
                <a:cxn ang="f164">
                  <a:pos x="f283" y="f284"/>
                </a:cxn>
                <a:cxn ang="f164">
                  <a:pos x="f285" y="f286"/>
                </a:cxn>
                <a:cxn ang="f164">
                  <a:pos x="f287" y="f288"/>
                </a:cxn>
                <a:cxn ang="f164">
                  <a:pos x="f289" y="f290"/>
                </a:cxn>
                <a:cxn ang="f164">
                  <a:pos x="f291" y="f292"/>
                </a:cxn>
                <a:cxn ang="f164">
                  <a:pos x="f291" y="f293"/>
                </a:cxn>
                <a:cxn ang="f164">
                  <a:pos x="f294" y="f295"/>
                </a:cxn>
                <a:cxn ang="f164">
                  <a:pos x="f296" y="f297"/>
                </a:cxn>
                <a:cxn ang="f164">
                  <a:pos x="f298" y="f299"/>
                </a:cxn>
                <a:cxn ang="f164">
                  <a:pos x="f300" y="f301"/>
                </a:cxn>
                <a:cxn ang="f164">
                  <a:pos x="f273" y="f274"/>
                </a:cxn>
                <a:cxn ang="f164">
                  <a:pos x="f302" y="f303"/>
                </a:cxn>
                <a:cxn ang="f164">
                  <a:pos x="f304" y="f305"/>
                </a:cxn>
                <a:cxn ang="f164">
                  <a:pos x="f302" y="f303"/>
                </a:cxn>
                <a:cxn ang="f164">
                  <a:pos x="f294" y="f306"/>
                </a:cxn>
                <a:cxn ang="f164">
                  <a:pos x="f307" y="f308"/>
                </a:cxn>
                <a:cxn ang="f164">
                  <a:pos x="f302" y="f303"/>
                </a:cxn>
                <a:cxn ang="f164">
                  <a:pos x="f309" y="f310"/>
                </a:cxn>
                <a:cxn ang="f164">
                  <a:pos x="f311" y="f312"/>
                </a:cxn>
                <a:cxn ang="f164">
                  <a:pos x="f313" y="f310"/>
                </a:cxn>
                <a:cxn ang="f164">
                  <a:pos x="f314" y="f315"/>
                </a:cxn>
                <a:cxn ang="f164">
                  <a:pos x="f309" y="f310"/>
                </a:cxn>
                <a:cxn ang="f164">
                  <a:pos x="f316" y="f317"/>
                </a:cxn>
                <a:cxn ang="f164">
                  <a:pos x="f318" y="f319"/>
                </a:cxn>
                <a:cxn ang="f164">
                  <a:pos x="f320" y="f321"/>
                </a:cxn>
                <a:cxn ang="f164">
                  <a:pos x="f322" y="f319"/>
                </a:cxn>
                <a:cxn ang="f164">
                  <a:pos x="f316" y="f317"/>
                </a:cxn>
              </a:cxnLst>
              <a:rect l="f269" t="f272" r="f270" b="f271"/>
              <a:pathLst>
                <a:path w="152" h="16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23" y="f24"/>
                    <a:pt x="f25" y="f26"/>
                  </a:cubicBez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7"/>
                    <a:pt x="f41" y="f42"/>
                  </a:cubicBezTo>
                  <a:cubicBezTo>
                    <a:pt x="f41" y="f43"/>
                    <a:pt x="f44" y="f42"/>
                    <a:pt x="f45" y="f23"/>
                  </a:cubicBezTo>
                  <a:cubicBezTo>
                    <a:pt x="f46" y="f37"/>
                    <a:pt x="f47" y="f48"/>
                    <a:pt x="f49" y="f6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32"/>
                    <a:pt x="f5" y="f8"/>
                    <a:pt x="f54" y="f57"/>
                  </a:cubicBezTo>
                  <a:cubicBezTo>
                    <a:pt x="f58" y="f59"/>
                    <a:pt x="f60" y="f50"/>
                    <a:pt x="f61" y="f52"/>
                  </a:cubicBezTo>
                  <a:cubicBezTo>
                    <a:pt x="f62" y="f63"/>
                    <a:pt x="f64" y="f5"/>
                    <a:pt x="f65" y="f66"/>
                  </a:cubicBezTo>
                  <a:cubicBezTo>
                    <a:pt x="f67" y="f58"/>
                    <a:pt x="f68" y="f13"/>
                    <a:pt x="f69" y="f47"/>
                  </a:cubicBezTo>
                  <a:cubicBezTo>
                    <a:pt x="f70" y="f22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  <a:moveTo>
                    <a:pt x="f79" y="f80"/>
                  </a:moveTo>
                  <a:cubicBezTo>
                    <a:pt x="f81" y="f82"/>
                    <a:pt x="f74" y="f83"/>
                    <a:pt x="f84" y="f34"/>
                  </a:cubicBezTo>
                  <a:cubicBezTo>
                    <a:pt x="f85" y="f70"/>
                    <a:pt x="f79" y="f71"/>
                    <a:pt x="f79" y="f80"/>
                  </a:cubicBezTo>
                  <a:cubicBezTo>
                    <a:pt x="f86" y="f57"/>
                    <a:pt x="f87" y="f61"/>
                    <a:pt x="f61" y="f87"/>
                  </a:cubicBezTo>
                  <a:cubicBezTo>
                    <a:pt x="f36" y="f38"/>
                    <a:pt x="f36" y="f38"/>
                    <a:pt x="f87" y="f86"/>
                  </a:cubicBezTo>
                  <a:cubicBezTo>
                    <a:pt x="f38" y="f87"/>
                    <a:pt x="f86" y="f61"/>
                    <a:pt x="f79" y="f80"/>
                  </a:cubicBezTo>
                  <a:close/>
                  <a:moveTo>
                    <a:pt x="f88" y="f89"/>
                  </a:moveTo>
                  <a:cubicBezTo>
                    <a:pt x="f90" y="f14"/>
                    <a:pt x="f91" y="f65"/>
                    <a:pt x="f92" y="f25"/>
                  </a:cubicBezTo>
                  <a:cubicBezTo>
                    <a:pt x="f68" y="f65"/>
                    <a:pt x="f93" y="f14"/>
                    <a:pt x="f93" y="f89"/>
                  </a:cubicBezTo>
                  <a:cubicBezTo>
                    <a:pt x="f93" y="f94"/>
                    <a:pt x="f68" y="f95"/>
                    <a:pt x="f68" y="f96"/>
                  </a:cubicBezTo>
                  <a:cubicBezTo>
                    <a:pt x="f92" y="f95"/>
                    <a:pt x="f91" y="f94"/>
                    <a:pt x="f88" y="f89"/>
                  </a:cubicBezTo>
                  <a:close/>
                  <a:moveTo>
                    <a:pt x="f21" y="f44"/>
                  </a:moveTo>
                  <a:cubicBezTo>
                    <a:pt x="f97" y="f98"/>
                    <a:pt x="f99" y="f98"/>
                    <a:pt x="f100" y="f45"/>
                  </a:cubicBezTo>
                  <a:cubicBezTo>
                    <a:pt x="f100" y="f45"/>
                    <a:pt x="f99" y="f101"/>
                    <a:pt x="f99" y="f101"/>
                  </a:cubicBezTo>
                  <a:cubicBezTo>
                    <a:pt x="f97" y="f101"/>
                    <a:pt x="f21" y="f78"/>
                    <a:pt x="f15" y="f45"/>
                  </a:cubicBezTo>
                  <a:cubicBezTo>
                    <a:pt x="f58" y="f45"/>
                    <a:pt x="f21" y="f98"/>
                    <a:pt x="f21" y="f44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7DD9110-7C7E-41D0-BC3C-AB6B1936A511}"/>
                </a:ext>
              </a:extLst>
            </p:cNvPr>
            <p:cNvSpPr/>
            <p:nvPr/>
          </p:nvSpPr>
          <p:spPr>
            <a:xfrm>
              <a:off x="7263490" y="628055"/>
              <a:ext cx="300078" cy="2799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5"/>
                <a:gd name="f7" fmla="val 167"/>
                <a:gd name="f8" fmla="val 133"/>
                <a:gd name="f9" fmla="val 59"/>
                <a:gd name="f10" fmla="val 146"/>
                <a:gd name="f11" fmla="val 57"/>
                <a:gd name="f12" fmla="val 159"/>
                <a:gd name="f13" fmla="val 54"/>
                <a:gd name="f14" fmla="val 172"/>
                <a:gd name="f15" fmla="val 62"/>
                <a:gd name="f16" fmla="val 187"/>
                <a:gd name="f17" fmla="val 66"/>
                <a:gd name="f18" fmla="val 191"/>
                <a:gd name="f19" fmla="val 74"/>
                <a:gd name="f20" fmla="val 82"/>
                <a:gd name="f21" fmla="val 178"/>
                <a:gd name="f22" fmla="val 129"/>
                <a:gd name="f23" fmla="val 169"/>
                <a:gd name="f24" fmla="val 135"/>
                <a:gd name="f25" fmla="val 157"/>
                <a:gd name="f26" fmla="val 144"/>
                <a:gd name="f27" fmla="val 137"/>
                <a:gd name="f28" fmla="val 140"/>
                <a:gd name="f29" fmla="val 123"/>
                <a:gd name="f30" fmla="val 124"/>
                <a:gd name="f31" fmla="val 121"/>
                <a:gd name="f32" fmla="val 122"/>
                <a:gd name="f33" fmla="val 119"/>
                <a:gd name="f34" fmla="val 114"/>
                <a:gd name="f35" fmla="val 113"/>
                <a:gd name="f36" fmla="val 128"/>
                <a:gd name="f37" fmla="val 145"/>
                <a:gd name="f38" fmla="val 109"/>
                <a:gd name="f39" fmla="val 98"/>
                <a:gd name="f40" fmla="val 161"/>
                <a:gd name="f41" fmla="val 88"/>
                <a:gd name="f42" fmla="val 165"/>
                <a:gd name="f43" fmla="val 75"/>
                <a:gd name="f44" fmla="val 65"/>
                <a:gd name="f45" fmla="val 156"/>
                <a:gd name="f46" fmla="val 63"/>
                <a:gd name="f47" fmla="val 153"/>
                <a:gd name="f48" fmla="val 61"/>
                <a:gd name="f49" fmla="val 151"/>
                <a:gd name="f50" fmla="val 44"/>
                <a:gd name="f51" fmla="val 152"/>
                <a:gd name="f52" fmla="val 34"/>
                <a:gd name="f53" fmla="val 148"/>
                <a:gd name="f54" fmla="val 30"/>
                <a:gd name="f55" fmla="val 27"/>
                <a:gd name="f56" fmla="val 43"/>
                <a:gd name="f57" fmla="val 99"/>
                <a:gd name="f58" fmla="val 47"/>
                <a:gd name="f59" fmla="val 94"/>
                <a:gd name="f60" fmla="val 56"/>
                <a:gd name="f61" fmla="val 84"/>
                <a:gd name="f62" fmla="val 85"/>
                <a:gd name="f63" fmla="val 92"/>
                <a:gd name="f64" fmla="val 17"/>
                <a:gd name="f65" fmla="val 3"/>
                <a:gd name="f66" fmla="val 71"/>
                <a:gd name="f67" fmla="val 58"/>
                <a:gd name="f68" fmla="val 11"/>
                <a:gd name="f69" fmla="val 16"/>
                <a:gd name="f70" fmla="val 39"/>
                <a:gd name="f71" fmla="val 18"/>
                <a:gd name="f72" fmla="val 35"/>
                <a:gd name="f73" fmla="val 19"/>
                <a:gd name="f74" fmla="val 28"/>
                <a:gd name="f75" fmla="val 21"/>
                <a:gd name="f76" fmla="val 7"/>
                <a:gd name="f77" fmla="val 55"/>
                <a:gd name="f78" fmla="val 73"/>
                <a:gd name="f79" fmla="val 13"/>
                <a:gd name="f80" fmla="val 91"/>
                <a:gd name="f81" fmla="val 89"/>
                <a:gd name="f82" fmla="val 76"/>
                <a:gd name="f83" fmla="val 78"/>
                <a:gd name="f84" fmla="val 77"/>
                <a:gd name="f85" fmla="val 70"/>
                <a:gd name="f86" fmla="val 81"/>
                <a:gd name="f87" fmla="val 86"/>
                <a:gd name="f88" fmla="val 95"/>
                <a:gd name="f89" fmla="val 72"/>
                <a:gd name="f90" fmla="val 105"/>
                <a:gd name="f91" fmla="val 103"/>
                <a:gd name="f92" fmla="val 68"/>
                <a:gd name="f93" fmla="+- 0 0 -90"/>
                <a:gd name="f94" fmla="*/ f3 1 195"/>
                <a:gd name="f95" fmla="*/ f4 1 167"/>
                <a:gd name="f96" fmla="val f5"/>
                <a:gd name="f97" fmla="val f6"/>
                <a:gd name="f98" fmla="val f7"/>
                <a:gd name="f99" fmla="*/ f93 f0 1"/>
                <a:gd name="f100" fmla="+- f98 0 f96"/>
                <a:gd name="f101" fmla="+- f97 0 f96"/>
                <a:gd name="f102" fmla="*/ f99 1 f2"/>
                <a:gd name="f103" fmla="*/ f101 1 195"/>
                <a:gd name="f104" fmla="*/ f100 1 167"/>
                <a:gd name="f105" fmla="*/ 133 f101 1"/>
                <a:gd name="f106" fmla="*/ 59 f100 1"/>
                <a:gd name="f107" fmla="*/ 172 f101 1"/>
                <a:gd name="f108" fmla="*/ 191 f101 1"/>
                <a:gd name="f109" fmla="*/ 74 f100 1"/>
                <a:gd name="f110" fmla="*/ 169 f101 1"/>
                <a:gd name="f111" fmla="*/ 135 f100 1"/>
                <a:gd name="f112" fmla="*/ 123 f101 1"/>
                <a:gd name="f113" fmla="*/ 124 f100 1"/>
                <a:gd name="f114" fmla="*/ 114 f101 1"/>
                <a:gd name="f115" fmla="*/ 113 f100 1"/>
                <a:gd name="f116" fmla="*/ 133 f100 1"/>
                <a:gd name="f117" fmla="*/ 98 f101 1"/>
                <a:gd name="f118" fmla="*/ 161 f100 1"/>
                <a:gd name="f119" fmla="*/ 65 f101 1"/>
                <a:gd name="f120" fmla="*/ 156 f100 1"/>
                <a:gd name="f121" fmla="*/ 57 f101 1"/>
                <a:gd name="f122" fmla="*/ 151 f100 1"/>
                <a:gd name="f123" fmla="*/ 30 f101 1"/>
                <a:gd name="f124" fmla="*/ 43 f101 1"/>
                <a:gd name="f125" fmla="*/ 99 f100 1"/>
                <a:gd name="f126" fmla="*/ 56 f101 1"/>
                <a:gd name="f127" fmla="*/ 84 f100 1"/>
                <a:gd name="f128" fmla="*/ 17 f101 1"/>
                <a:gd name="f129" fmla="*/ 82 f100 1"/>
                <a:gd name="f130" fmla="*/ 11 f101 1"/>
                <a:gd name="f131" fmla="*/ 44 f100 1"/>
                <a:gd name="f132" fmla="*/ 19 f101 1"/>
                <a:gd name="f133" fmla="*/ 28 f100 1"/>
                <a:gd name="f134" fmla="*/ 55 f101 1"/>
                <a:gd name="f135" fmla="*/ 7 f100 1"/>
                <a:gd name="f136" fmla="*/ 91 f101 1"/>
                <a:gd name="f137" fmla="*/ 65 f100 1"/>
                <a:gd name="f138" fmla="*/ 70 f101 1"/>
                <a:gd name="f139" fmla="*/ 81 f100 1"/>
                <a:gd name="f140" fmla="*/ 105 f101 1"/>
                <a:gd name="f141" fmla="*/ 94 f100 1"/>
                <a:gd name="f142" fmla="*/ 58 f100 1"/>
                <a:gd name="f143" fmla="+- f102 0 f1"/>
                <a:gd name="f144" fmla="*/ f105 1 195"/>
                <a:gd name="f145" fmla="*/ f106 1 167"/>
                <a:gd name="f146" fmla="*/ f107 1 195"/>
                <a:gd name="f147" fmla="*/ f108 1 195"/>
                <a:gd name="f148" fmla="*/ f109 1 167"/>
                <a:gd name="f149" fmla="*/ f110 1 195"/>
                <a:gd name="f150" fmla="*/ f111 1 167"/>
                <a:gd name="f151" fmla="*/ f112 1 195"/>
                <a:gd name="f152" fmla="*/ f113 1 167"/>
                <a:gd name="f153" fmla="*/ f114 1 195"/>
                <a:gd name="f154" fmla="*/ f115 1 167"/>
                <a:gd name="f155" fmla="*/ f116 1 167"/>
                <a:gd name="f156" fmla="*/ f117 1 195"/>
                <a:gd name="f157" fmla="*/ f118 1 167"/>
                <a:gd name="f158" fmla="*/ f119 1 195"/>
                <a:gd name="f159" fmla="*/ f120 1 167"/>
                <a:gd name="f160" fmla="*/ f121 1 195"/>
                <a:gd name="f161" fmla="*/ f122 1 167"/>
                <a:gd name="f162" fmla="*/ f123 1 195"/>
                <a:gd name="f163" fmla="*/ f124 1 195"/>
                <a:gd name="f164" fmla="*/ f125 1 167"/>
                <a:gd name="f165" fmla="*/ f126 1 195"/>
                <a:gd name="f166" fmla="*/ f127 1 167"/>
                <a:gd name="f167" fmla="*/ f128 1 195"/>
                <a:gd name="f168" fmla="*/ f129 1 167"/>
                <a:gd name="f169" fmla="*/ f130 1 195"/>
                <a:gd name="f170" fmla="*/ f131 1 167"/>
                <a:gd name="f171" fmla="*/ f132 1 195"/>
                <a:gd name="f172" fmla="*/ f133 1 167"/>
                <a:gd name="f173" fmla="*/ f134 1 195"/>
                <a:gd name="f174" fmla="*/ f135 1 167"/>
                <a:gd name="f175" fmla="*/ f136 1 195"/>
                <a:gd name="f176" fmla="*/ f137 1 167"/>
                <a:gd name="f177" fmla="*/ f138 1 195"/>
                <a:gd name="f178" fmla="*/ f139 1 167"/>
                <a:gd name="f179" fmla="*/ f140 1 195"/>
                <a:gd name="f180" fmla="*/ f141 1 167"/>
                <a:gd name="f181" fmla="*/ f142 1 167"/>
                <a:gd name="f182" fmla="*/ 0 1 f103"/>
                <a:gd name="f183" fmla="*/ f97 1 f103"/>
                <a:gd name="f184" fmla="*/ 0 1 f104"/>
                <a:gd name="f185" fmla="*/ f98 1 f104"/>
                <a:gd name="f186" fmla="*/ f144 1 f103"/>
                <a:gd name="f187" fmla="*/ f145 1 f104"/>
                <a:gd name="f188" fmla="*/ f146 1 f103"/>
                <a:gd name="f189" fmla="*/ f147 1 f103"/>
                <a:gd name="f190" fmla="*/ f148 1 f104"/>
                <a:gd name="f191" fmla="*/ f149 1 f103"/>
                <a:gd name="f192" fmla="*/ f150 1 f104"/>
                <a:gd name="f193" fmla="*/ f151 1 f103"/>
                <a:gd name="f194" fmla="*/ f152 1 f104"/>
                <a:gd name="f195" fmla="*/ f153 1 f103"/>
                <a:gd name="f196" fmla="*/ f154 1 f104"/>
                <a:gd name="f197" fmla="*/ f155 1 f104"/>
                <a:gd name="f198" fmla="*/ f156 1 f103"/>
                <a:gd name="f199" fmla="*/ f157 1 f104"/>
                <a:gd name="f200" fmla="*/ f158 1 f103"/>
                <a:gd name="f201" fmla="*/ f159 1 f104"/>
                <a:gd name="f202" fmla="*/ f160 1 f103"/>
                <a:gd name="f203" fmla="*/ f161 1 f104"/>
                <a:gd name="f204" fmla="*/ f162 1 f103"/>
                <a:gd name="f205" fmla="*/ f163 1 f103"/>
                <a:gd name="f206" fmla="*/ f164 1 f104"/>
                <a:gd name="f207" fmla="*/ f165 1 f103"/>
                <a:gd name="f208" fmla="*/ f166 1 f104"/>
                <a:gd name="f209" fmla="*/ f167 1 f103"/>
                <a:gd name="f210" fmla="*/ f168 1 f104"/>
                <a:gd name="f211" fmla="*/ f169 1 f103"/>
                <a:gd name="f212" fmla="*/ f170 1 f104"/>
                <a:gd name="f213" fmla="*/ f171 1 f103"/>
                <a:gd name="f214" fmla="*/ f172 1 f104"/>
                <a:gd name="f215" fmla="*/ f173 1 f103"/>
                <a:gd name="f216" fmla="*/ f174 1 f104"/>
                <a:gd name="f217" fmla="*/ f175 1 f103"/>
                <a:gd name="f218" fmla="*/ f176 1 f104"/>
                <a:gd name="f219" fmla="*/ f177 1 f103"/>
                <a:gd name="f220" fmla="*/ f178 1 f104"/>
                <a:gd name="f221" fmla="*/ f179 1 f103"/>
                <a:gd name="f222" fmla="*/ f180 1 f104"/>
                <a:gd name="f223" fmla="*/ f181 1 f104"/>
                <a:gd name="f224" fmla="*/ f182 f94 1"/>
                <a:gd name="f225" fmla="*/ f183 f94 1"/>
                <a:gd name="f226" fmla="*/ f185 f95 1"/>
                <a:gd name="f227" fmla="*/ f184 f95 1"/>
                <a:gd name="f228" fmla="*/ f186 f94 1"/>
                <a:gd name="f229" fmla="*/ f187 f95 1"/>
                <a:gd name="f230" fmla="*/ f188 f94 1"/>
                <a:gd name="f231" fmla="*/ f189 f94 1"/>
                <a:gd name="f232" fmla="*/ f190 f95 1"/>
                <a:gd name="f233" fmla="*/ f191 f94 1"/>
                <a:gd name="f234" fmla="*/ f192 f95 1"/>
                <a:gd name="f235" fmla="*/ f193 f94 1"/>
                <a:gd name="f236" fmla="*/ f194 f95 1"/>
                <a:gd name="f237" fmla="*/ f195 f94 1"/>
                <a:gd name="f238" fmla="*/ f196 f95 1"/>
                <a:gd name="f239" fmla="*/ f197 f95 1"/>
                <a:gd name="f240" fmla="*/ f198 f94 1"/>
                <a:gd name="f241" fmla="*/ f199 f95 1"/>
                <a:gd name="f242" fmla="*/ f200 f94 1"/>
                <a:gd name="f243" fmla="*/ f201 f95 1"/>
                <a:gd name="f244" fmla="*/ f202 f94 1"/>
                <a:gd name="f245" fmla="*/ f203 f95 1"/>
                <a:gd name="f246" fmla="*/ f204 f94 1"/>
                <a:gd name="f247" fmla="*/ f205 f94 1"/>
                <a:gd name="f248" fmla="*/ f206 f95 1"/>
                <a:gd name="f249" fmla="*/ f207 f94 1"/>
                <a:gd name="f250" fmla="*/ f208 f95 1"/>
                <a:gd name="f251" fmla="*/ f209 f94 1"/>
                <a:gd name="f252" fmla="*/ f210 f95 1"/>
                <a:gd name="f253" fmla="*/ f211 f94 1"/>
                <a:gd name="f254" fmla="*/ f212 f95 1"/>
                <a:gd name="f255" fmla="*/ f213 f94 1"/>
                <a:gd name="f256" fmla="*/ f214 f95 1"/>
                <a:gd name="f257" fmla="*/ f215 f94 1"/>
                <a:gd name="f258" fmla="*/ f216 f95 1"/>
                <a:gd name="f259" fmla="*/ f217 f94 1"/>
                <a:gd name="f260" fmla="*/ f218 f95 1"/>
                <a:gd name="f261" fmla="*/ f219 f94 1"/>
                <a:gd name="f262" fmla="*/ f220 f95 1"/>
                <a:gd name="f263" fmla="*/ f221 f94 1"/>
                <a:gd name="f264" fmla="*/ f222 f95 1"/>
                <a:gd name="f265" fmla="*/ f223 f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3">
                  <a:pos x="f228" y="f229"/>
                </a:cxn>
                <a:cxn ang="f143">
                  <a:pos x="f230" y="f229"/>
                </a:cxn>
                <a:cxn ang="f143">
                  <a:pos x="f231" y="f232"/>
                </a:cxn>
                <a:cxn ang="f143">
                  <a:pos x="f233" y="f234"/>
                </a:cxn>
                <a:cxn ang="f143">
                  <a:pos x="f235" y="f236"/>
                </a:cxn>
                <a:cxn ang="f143">
                  <a:pos x="f237" y="f238"/>
                </a:cxn>
                <a:cxn ang="f143">
                  <a:pos x="f237" y="f239"/>
                </a:cxn>
                <a:cxn ang="f143">
                  <a:pos x="f240" y="f241"/>
                </a:cxn>
                <a:cxn ang="f143">
                  <a:pos x="f242" y="f243"/>
                </a:cxn>
                <a:cxn ang="f143">
                  <a:pos x="f244" y="f245"/>
                </a:cxn>
                <a:cxn ang="f143">
                  <a:pos x="f246" y="f234"/>
                </a:cxn>
                <a:cxn ang="f143">
                  <a:pos x="f247" y="f248"/>
                </a:cxn>
                <a:cxn ang="f143">
                  <a:pos x="f249" y="f250"/>
                </a:cxn>
                <a:cxn ang="f143">
                  <a:pos x="f251" y="f252"/>
                </a:cxn>
                <a:cxn ang="f143">
                  <a:pos x="f253" y="f254"/>
                </a:cxn>
                <a:cxn ang="f143">
                  <a:pos x="f255" y="f256"/>
                </a:cxn>
                <a:cxn ang="f143">
                  <a:pos x="f257" y="f258"/>
                </a:cxn>
                <a:cxn ang="f143">
                  <a:pos x="f259" y="f260"/>
                </a:cxn>
                <a:cxn ang="f143">
                  <a:pos x="f261" y="f262"/>
                </a:cxn>
                <a:cxn ang="f143">
                  <a:pos x="f263" y="f264"/>
                </a:cxn>
                <a:cxn ang="f143">
                  <a:pos x="f228" y="f265"/>
                </a:cxn>
                <a:cxn ang="f143">
                  <a:pos x="f228" y="f229"/>
                </a:cxn>
              </a:cxnLst>
              <a:rect l="f224" t="f227" r="f225" b="f226"/>
              <a:pathLst>
                <a:path w="195" h="167">
                  <a:moveTo>
                    <a:pt x="f8" y="f9"/>
                  </a:moveTo>
                  <a:cubicBezTo>
                    <a:pt x="f10" y="f11"/>
                    <a:pt x="f12" y="f13"/>
                    <a:pt x="f14" y="f9"/>
                  </a:cubicBezTo>
                  <a:cubicBezTo>
                    <a:pt x="f2" y="f15"/>
                    <a:pt x="f16" y="f17"/>
                    <a:pt x="f18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3"/>
                    <a:pt x="f34" y="f35"/>
                  </a:cubicBezTo>
                  <a:cubicBezTo>
                    <a:pt x="f34" y="f32"/>
                    <a:pt x="f34" y="f36"/>
                    <a:pt x="f34" y="f8"/>
                  </a:cubicBezTo>
                  <a:cubicBezTo>
                    <a:pt x="f35" y="f37"/>
                    <a:pt x="f38" y="f25"/>
                    <a:pt x="f39" y="f40"/>
                  </a:cubicBezTo>
                  <a:cubicBezTo>
                    <a:pt x="f41" y="f42"/>
                    <a:pt x="f43" y="f7"/>
                    <a:pt x="f44" y="f45"/>
                  </a:cubicBezTo>
                  <a:cubicBezTo>
                    <a:pt x="f46" y="f47"/>
                    <a:pt x="f48" y="f49"/>
                    <a:pt x="f11" y="f49"/>
                  </a:cubicBezTo>
                  <a:cubicBezTo>
                    <a:pt x="f50" y="f51"/>
                    <a:pt x="f52" y="f53"/>
                    <a:pt x="f54" y="f24"/>
                  </a:cubicBezTo>
                  <a:cubicBezTo>
                    <a:pt x="f55" y="f31"/>
                    <a:pt x="f52" y="f38"/>
                    <a:pt x="f56" y="f57"/>
                  </a:cubicBezTo>
                  <a:cubicBezTo>
                    <a:pt x="f58" y="f59"/>
                    <a:pt x="f60" y="f59"/>
                    <a:pt x="f60" y="f61"/>
                  </a:cubicBezTo>
                  <a:cubicBezTo>
                    <a:pt x="f56" y="f62"/>
                    <a:pt x="f54" y="f63"/>
                    <a:pt x="f64" y="f20"/>
                  </a:cubicBezTo>
                  <a:cubicBezTo>
                    <a:pt x="f65" y="f66"/>
                    <a:pt x="f5" y="f67"/>
                    <a:pt x="f68" y="f50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2" y="f5"/>
                    <a:pt x="f77" y="f76"/>
                  </a:cubicBezTo>
                  <a:cubicBezTo>
                    <a:pt x="f78" y="f79"/>
                    <a:pt x="f59" y="f58"/>
                    <a:pt x="f80" y="f44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6" y="f87"/>
                    <a:pt x="f88" y="f89"/>
                    <a:pt x="f90" y="f59"/>
                  </a:cubicBezTo>
                  <a:cubicBezTo>
                    <a:pt x="f91" y="f92"/>
                    <a:pt x="f29" y="f92"/>
                    <a:pt x="f8" y="f6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E34D7A5-8FFC-463D-B5E3-32CD6F9C302C}"/>
                </a:ext>
              </a:extLst>
            </p:cNvPr>
            <p:cNvSpPr/>
            <p:nvPr/>
          </p:nvSpPr>
          <p:spPr>
            <a:xfrm>
              <a:off x="5443002" y="829653"/>
              <a:ext cx="430883" cy="3665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0"/>
                <a:gd name="f7" fmla="val 220"/>
                <a:gd name="f8" fmla="val 28"/>
                <a:gd name="f9" fmla="val 92"/>
                <a:gd name="f10" fmla="val 27"/>
                <a:gd name="f11" fmla="val 111"/>
                <a:gd name="f12" fmla="val 26"/>
                <a:gd name="f13" fmla="val 126"/>
                <a:gd name="f14" fmla="val 140"/>
                <a:gd name="f15" fmla="val 165"/>
                <a:gd name="f16" fmla="val 32"/>
                <a:gd name="f17" fmla="val 169"/>
                <a:gd name="f18" fmla="val 56"/>
                <a:gd name="f19" fmla="val 164"/>
                <a:gd name="f20" fmla="val 110"/>
                <a:gd name="f21" fmla="val 154"/>
                <a:gd name="f22" fmla="val 156"/>
                <a:gd name="f23" fmla="val 129"/>
                <a:gd name="f24" fmla="val 193"/>
                <a:gd name="f25" fmla="val 89"/>
                <a:gd name="f26" fmla="val 217"/>
                <a:gd name="f27" fmla="val 63"/>
                <a:gd name="f28" fmla="val 234"/>
                <a:gd name="f29" fmla="val 33"/>
                <a:gd name="f30" fmla="val 248"/>
                <a:gd name="f31" fmla="val 105"/>
                <a:gd name="f32" fmla="val 185"/>
                <a:gd name="f33" fmla="val 78"/>
                <a:gd name="f34" fmla="val 206"/>
                <a:gd name="f35" fmla="val 200"/>
                <a:gd name="f36" fmla="+- 0 0 -90"/>
                <a:gd name="f37" fmla="*/ f3 1 280"/>
                <a:gd name="f38" fmla="*/ f4 1 220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280"/>
                <a:gd name="f47" fmla="*/ f43 1 220"/>
                <a:gd name="f48" fmla="*/ 28 f44 1"/>
                <a:gd name="f49" fmla="*/ 92 f43 1"/>
                <a:gd name="f50" fmla="*/ 26 f44 1"/>
                <a:gd name="f51" fmla="*/ 140 f43 1"/>
                <a:gd name="f52" fmla="*/ 56 f44 1"/>
                <a:gd name="f53" fmla="*/ 164 f43 1"/>
                <a:gd name="f54" fmla="*/ 193 f44 1"/>
                <a:gd name="f55" fmla="*/ 89 f43 1"/>
                <a:gd name="f56" fmla="*/ 248 f44 1"/>
                <a:gd name="f57" fmla="*/ 0 f43 1"/>
                <a:gd name="f58" fmla="*/ 78 f44 1"/>
                <a:gd name="f59" fmla="*/ 206 f43 1"/>
                <a:gd name="f60" fmla="+- f45 0 f1"/>
                <a:gd name="f61" fmla="*/ f48 1 280"/>
                <a:gd name="f62" fmla="*/ f49 1 220"/>
                <a:gd name="f63" fmla="*/ f50 1 280"/>
                <a:gd name="f64" fmla="*/ f51 1 220"/>
                <a:gd name="f65" fmla="*/ f52 1 280"/>
                <a:gd name="f66" fmla="*/ f53 1 220"/>
                <a:gd name="f67" fmla="*/ f54 1 280"/>
                <a:gd name="f68" fmla="*/ f55 1 220"/>
                <a:gd name="f69" fmla="*/ f56 1 280"/>
                <a:gd name="f70" fmla="*/ f57 1 220"/>
                <a:gd name="f71" fmla="*/ f58 1 280"/>
                <a:gd name="f72" fmla="*/ f59 1 220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280" h="220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0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5"/>
                  </a:cubicBezTo>
                  <a:cubicBezTo>
                    <a:pt x="f6" y="f31"/>
                    <a:pt x="f32" y="f7"/>
                    <a:pt x="f33" y="f34"/>
                  </a:cubicBezTo>
                  <a:cubicBezTo>
                    <a:pt x="f8" y="f35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8D82217-6B28-4235-9B44-9EB6E5F60231}"/>
                </a:ext>
              </a:extLst>
            </p:cNvPr>
            <p:cNvSpPr/>
            <p:nvPr/>
          </p:nvSpPr>
          <p:spPr>
            <a:xfrm>
              <a:off x="8157581" y="56573"/>
              <a:ext cx="413958" cy="343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8"/>
                <a:gd name="f7" fmla="val 205"/>
                <a:gd name="f8" fmla="val 17"/>
                <a:gd name="f9" fmla="val 159"/>
                <a:gd name="f10" fmla="val 22"/>
                <a:gd name="f11" fmla="val 83"/>
                <a:gd name="f12" fmla="val 64"/>
                <a:gd name="f13" fmla="val 47"/>
                <a:gd name="f14" fmla="val 99"/>
                <a:gd name="f15" fmla="val 16"/>
                <a:gd name="f16" fmla="val 140"/>
                <a:gd name="f17" fmla="val 187"/>
                <a:gd name="f18" fmla="val 4"/>
                <a:gd name="f19" fmla="val 235"/>
                <a:gd name="f20" fmla="val 8"/>
                <a:gd name="f21" fmla="val 65"/>
                <a:gd name="f22" fmla="val 247"/>
                <a:gd name="f23" fmla="val 107"/>
                <a:gd name="f24" fmla="val 246"/>
                <a:gd name="f25" fmla="val 110"/>
                <a:gd name="f26" fmla="val 245"/>
                <a:gd name="f27" fmla="val 115"/>
                <a:gd name="f28" fmla="val 240"/>
                <a:gd name="f29" fmla="val 113"/>
                <a:gd name="f30" fmla="val 234"/>
                <a:gd name="f31" fmla="val 112"/>
                <a:gd name="f32" fmla="val 239"/>
                <a:gd name="f33" fmla="val 108"/>
                <a:gd name="f34" fmla="val 104"/>
                <a:gd name="f35" fmla="val 94"/>
                <a:gd name="f36" fmla="val 242"/>
                <a:gd name="f37" fmla="val 72"/>
                <a:gd name="f38" fmla="val 241"/>
                <a:gd name="f39" fmla="val 42"/>
                <a:gd name="f40" fmla="val 210"/>
                <a:gd name="f41" fmla="val 127"/>
                <a:gd name="f42" fmla="val 66"/>
                <a:gd name="f43" fmla="val 109"/>
                <a:gd name="f44" fmla="val 27"/>
                <a:gd name="f45" fmla="val 185"/>
                <a:gd name="f46" fmla="val 24"/>
                <a:gd name="f47" fmla="val 192"/>
                <a:gd name="f48" fmla="val 21"/>
                <a:gd name="f49" fmla="val 198"/>
                <a:gd name="f50" fmla="+- 0 0 -90"/>
                <a:gd name="f51" fmla="*/ f3 1 268"/>
                <a:gd name="f52" fmla="*/ f4 1 205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268"/>
                <a:gd name="f61" fmla="*/ f57 1 205"/>
                <a:gd name="f62" fmla="*/ 17 f58 1"/>
                <a:gd name="f63" fmla="*/ 205 f57 1"/>
                <a:gd name="f64" fmla="*/ 64 f58 1"/>
                <a:gd name="f65" fmla="*/ 47 f57 1"/>
                <a:gd name="f66" fmla="*/ 187 f58 1"/>
                <a:gd name="f67" fmla="*/ 4 f57 1"/>
                <a:gd name="f68" fmla="*/ 247 f58 1"/>
                <a:gd name="f69" fmla="*/ 107 f57 1"/>
                <a:gd name="f70" fmla="*/ 240 f58 1"/>
                <a:gd name="f71" fmla="*/ 113 f57 1"/>
                <a:gd name="f72" fmla="*/ 239 f58 1"/>
                <a:gd name="f73" fmla="*/ 104 f57 1"/>
                <a:gd name="f74" fmla="*/ 242 f58 1"/>
                <a:gd name="f75" fmla="*/ 72 f57 1"/>
                <a:gd name="f76" fmla="*/ 210 f58 1"/>
                <a:gd name="f77" fmla="*/ 27 f58 1"/>
                <a:gd name="f78" fmla="*/ 185 f57 1"/>
                <a:gd name="f79" fmla="+- f59 0 f1"/>
                <a:gd name="f80" fmla="*/ f62 1 268"/>
                <a:gd name="f81" fmla="*/ f63 1 205"/>
                <a:gd name="f82" fmla="*/ f64 1 268"/>
                <a:gd name="f83" fmla="*/ f65 1 205"/>
                <a:gd name="f84" fmla="*/ f66 1 268"/>
                <a:gd name="f85" fmla="*/ f67 1 205"/>
                <a:gd name="f86" fmla="*/ f68 1 268"/>
                <a:gd name="f87" fmla="*/ f69 1 205"/>
                <a:gd name="f88" fmla="*/ f70 1 268"/>
                <a:gd name="f89" fmla="*/ f71 1 205"/>
                <a:gd name="f90" fmla="*/ f72 1 268"/>
                <a:gd name="f91" fmla="*/ f73 1 205"/>
                <a:gd name="f92" fmla="*/ f74 1 268"/>
                <a:gd name="f93" fmla="*/ f75 1 205"/>
                <a:gd name="f94" fmla="*/ f76 1 268"/>
                <a:gd name="f95" fmla="*/ f77 1 268"/>
                <a:gd name="f96" fmla="*/ f78 1 205"/>
                <a:gd name="f97" fmla="*/ 0 1 f60"/>
                <a:gd name="f98" fmla="*/ f54 1 f60"/>
                <a:gd name="f99" fmla="*/ 0 1 f61"/>
                <a:gd name="f100" fmla="*/ f55 1 f61"/>
                <a:gd name="f101" fmla="*/ f80 1 f60"/>
                <a:gd name="f102" fmla="*/ f81 1 f61"/>
                <a:gd name="f103" fmla="*/ f82 1 f60"/>
                <a:gd name="f104" fmla="*/ f83 1 f61"/>
                <a:gd name="f105" fmla="*/ f84 1 f60"/>
                <a:gd name="f106" fmla="*/ f85 1 f61"/>
                <a:gd name="f107" fmla="*/ f86 1 f60"/>
                <a:gd name="f108" fmla="*/ f87 1 f61"/>
                <a:gd name="f109" fmla="*/ f88 1 f60"/>
                <a:gd name="f110" fmla="*/ f89 1 f61"/>
                <a:gd name="f111" fmla="*/ f90 1 f60"/>
                <a:gd name="f112" fmla="*/ f91 1 f61"/>
                <a:gd name="f113" fmla="*/ f92 1 f60"/>
                <a:gd name="f114" fmla="*/ f93 1 f61"/>
                <a:gd name="f115" fmla="*/ f94 1 f60"/>
                <a:gd name="f116" fmla="*/ f95 1 f60"/>
                <a:gd name="f117" fmla="*/ f96 1 f61"/>
                <a:gd name="f118" fmla="*/ f97 f51 1"/>
                <a:gd name="f119" fmla="*/ f98 f51 1"/>
                <a:gd name="f120" fmla="*/ f100 f52 1"/>
                <a:gd name="f121" fmla="*/ f99 f52 1"/>
                <a:gd name="f122" fmla="*/ f101 f51 1"/>
                <a:gd name="f123" fmla="*/ f102 f52 1"/>
                <a:gd name="f124" fmla="*/ f103 f51 1"/>
                <a:gd name="f125" fmla="*/ f104 f52 1"/>
                <a:gd name="f126" fmla="*/ f105 f51 1"/>
                <a:gd name="f127" fmla="*/ f106 f52 1"/>
                <a:gd name="f128" fmla="*/ f107 f51 1"/>
                <a:gd name="f129" fmla="*/ f108 f52 1"/>
                <a:gd name="f130" fmla="*/ f109 f51 1"/>
                <a:gd name="f131" fmla="*/ f110 f52 1"/>
                <a:gd name="f132" fmla="*/ f111 f51 1"/>
                <a:gd name="f133" fmla="*/ f112 f52 1"/>
                <a:gd name="f134" fmla="*/ f113 f51 1"/>
                <a:gd name="f135" fmla="*/ f114 f52 1"/>
                <a:gd name="f136" fmla="*/ f115 f51 1"/>
                <a:gd name="f137" fmla="*/ f116 f51 1"/>
                <a:gd name="f138" fmla="*/ f11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2" y="f123"/>
                </a:cxn>
                <a:cxn ang="f79">
                  <a:pos x="f124" y="f125"/>
                </a:cxn>
                <a:cxn ang="f79">
                  <a:pos x="f126" y="f127"/>
                </a:cxn>
                <a:cxn ang="f79">
                  <a:pos x="f128" y="f129"/>
                </a:cxn>
                <a:cxn ang="f79">
                  <a:pos x="f130" y="f131"/>
                </a:cxn>
                <a:cxn ang="f79">
                  <a:pos x="f132" y="f133"/>
                </a:cxn>
                <a:cxn ang="f79">
                  <a:pos x="f134" y="f135"/>
                </a:cxn>
                <a:cxn ang="f79">
                  <a:pos x="f136" y="f125"/>
                </a:cxn>
                <a:cxn ang="f79">
                  <a:pos x="f137" y="f138"/>
                </a:cxn>
                <a:cxn ang="f79">
                  <a:pos x="f122" y="f123"/>
                </a:cxn>
              </a:cxnLst>
              <a:rect l="f118" t="f121" r="f119" b="f120"/>
              <a:pathLst>
                <a:path w="268" h="205">
                  <a:moveTo>
                    <a:pt x="f8" y="f7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5"/>
                    <a:pt x="f17" y="f18"/>
                  </a:cubicBezTo>
                  <a:cubicBezTo>
                    <a:pt x="f19" y="f20"/>
                    <a:pt x="f6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28" y="f35"/>
                    <a:pt x="f36" y="f11"/>
                    <a:pt x="f36" y="f37"/>
                  </a:cubicBezTo>
                  <a:cubicBezTo>
                    <a:pt x="f38" y="f13"/>
                    <a:pt x="f19" y="f39"/>
                    <a:pt x="f40" y="f13"/>
                  </a:cubicBezTo>
                  <a:cubicBezTo>
                    <a:pt x="f41" y="f12"/>
                    <a:pt x="f42" y="f43"/>
                    <a:pt x="f44" y="f45"/>
                  </a:cubicBezTo>
                  <a:cubicBezTo>
                    <a:pt x="f46" y="f47"/>
                    <a:pt x="f48" y="f49"/>
                    <a:pt x="f8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23C41C62-DC4D-429C-92FF-4D40E29E6868}"/>
                </a:ext>
              </a:extLst>
            </p:cNvPr>
            <p:cNvSpPr/>
            <p:nvPr/>
          </p:nvSpPr>
          <p:spPr>
            <a:xfrm>
              <a:off x="5389144" y="778008"/>
              <a:ext cx="297006" cy="2349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3"/>
                <a:gd name="f7" fmla="val 141"/>
                <a:gd name="f8" fmla="val 110"/>
                <a:gd name="f9" fmla="val 58"/>
                <a:gd name="f10" fmla="val 101"/>
                <a:gd name="f11" fmla="val 65"/>
                <a:gd name="f12" fmla="val 93"/>
                <a:gd name="f13" fmla="val 73"/>
                <a:gd name="f14" fmla="val 84"/>
                <a:gd name="f15" fmla="val 78"/>
                <a:gd name="f16" fmla="val 70"/>
                <a:gd name="f17" fmla="val 88"/>
                <a:gd name="f18" fmla="val 54"/>
                <a:gd name="f19" fmla="val 91"/>
                <a:gd name="f20" fmla="val 37"/>
                <a:gd name="f21" fmla="val 90"/>
                <a:gd name="f22" fmla="val 20"/>
                <a:gd name="f23" fmla="val 10"/>
                <a:gd name="f24" fmla="val 80"/>
                <a:gd name="f25" fmla="val 5"/>
                <a:gd name="f26" fmla="val 64"/>
                <a:gd name="f27" fmla="val 49"/>
                <a:gd name="f28" fmla="val 4"/>
                <a:gd name="f29" fmla="val 15"/>
                <a:gd name="f30" fmla="val 26"/>
                <a:gd name="f31" fmla="val 40"/>
                <a:gd name="f32" fmla="val 3"/>
                <a:gd name="f33" fmla="val 92"/>
                <a:gd name="f34" fmla="val 120"/>
                <a:gd name="f35" fmla="val 132"/>
                <a:gd name="f36" fmla="val 28"/>
                <a:gd name="f37" fmla="val 121"/>
                <a:gd name="f38" fmla="val 33"/>
                <a:gd name="f39" fmla="val 41"/>
                <a:gd name="f40" fmla="val 135"/>
                <a:gd name="f41" fmla="val 38"/>
                <a:gd name="f42" fmla="val 142"/>
                <a:gd name="f43" fmla="val 24"/>
                <a:gd name="f44" fmla="val 154"/>
                <a:gd name="f45" fmla="val 18"/>
                <a:gd name="f46" fmla="val 161"/>
                <a:gd name="f47" fmla="val 166"/>
                <a:gd name="f48" fmla="val 11"/>
                <a:gd name="f49" fmla="val 172"/>
                <a:gd name="f50" fmla="val 190"/>
                <a:gd name="f51" fmla="val 46"/>
                <a:gd name="f52" fmla="val 177"/>
                <a:gd name="f53" fmla="val 117"/>
                <a:gd name="f54" fmla="val 167"/>
                <a:gd name="f55" fmla="val 137"/>
                <a:gd name="f56" fmla="val 115"/>
                <a:gd name="f57" fmla="val 107"/>
                <a:gd name="f58" fmla="val 118"/>
                <a:gd name="f59" fmla="val 106"/>
                <a:gd name="f60" fmla="val 99"/>
                <a:gd name="f61" fmla="val 105"/>
                <a:gd name="f62" fmla="val 85"/>
                <a:gd name="f63" fmla="+- 0 0 -90"/>
                <a:gd name="f64" fmla="*/ f3 1 193"/>
                <a:gd name="f65" fmla="*/ f4 1 141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193"/>
                <a:gd name="f74" fmla="*/ f70 1 141"/>
                <a:gd name="f75" fmla="*/ 110 f71 1"/>
                <a:gd name="f76" fmla="*/ 58 f70 1"/>
                <a:gd name="f77" fmla="*/ 84 f71 1"/>
                <a:gd name="f78" fmla="*/ 78 f70 1"/>
                <a:gd name="f79" fmla="*/ 37 f71 1"/>
                <a:gd name="f80" fmla="*/ 90 f70 1"/>
                <a:gd name="f81" fmla="*/ 5 f71 1"/>
                <a:gd name="f82" fmla="*/ 64 f70 1"/>
                <a:gd name="f83" fmla="*/ 15 f71 1"/>
                <a:gd name="f84" fmla="*/ 26 f70 1"/>
                <a:gd name="f85" fmla="*/ 120 f71 1"/>
                <a:gd name="f86" fmla="*/ 20 f70 1"/>
                <a:gd name="f87" fmla="*/ 41 f70 1"/>
                <a:gd name="f88" fmla="*/ 154 f71 1"/>
                <a:gd name="f89" fmla="*/ 18 f70 1"/>
                <a:gd name="f90" fmla="*/ 172 f71 1"/>
                <a:gd name="f91" fmla="*/ 177 f71 1"/>
                <a:gd name="f92" fmla="*/ 117 f70 1"/>
                <a:gd name="f93" fmla="*/ 135 f71 1"/>
                <a:gd name="f94" fmla="*/ 137 f70 1"/>
                <a:gd name="f95" fmla="*/ 106 f71 1"/>
                <a:gd name="f96" fmla="*/ 99 f70 1"/>
                <a:gd name="f97" fmla="+- f72 0 f1"/>
                <a:gd name="f98" fmla="*/ f75 1 193"/>
                <a:gd name="f99" fmla="*/ f76 1 141"/>
                <a:gd name="f100" fmla="*/ f77 1 193"/>
                <a:gd name="f101" fmla="*/ f78 1 141"/>
                <a:gd name="f102" fmla="*/ f79 1 193"/>
                <a:gd name="f103" fmla="*/ f80 1 141"/>
                <a:gd name="f104" fmla="*/ f81 1 193"/>
                <a:gd name="f105" fmla="*/ f82 1 141"/>
                <a:gd name="f106" fmla="*/ f83 1 193"/>
                <a:gd name="f107" fmla="*/ f84 1 141"/>
                <a:gd name="f108" fmla="*/ f85 1 193"/>
                <a:gd name="f109" fmla="*/ f86 1 141"/>
                <a:gd name="f110" fmla="*/ f87 1 141"/>
                <a:gd name="f111" fmla="*/ f88 1 193"/>
                <a:gd name="f112" fmla="*/ f89 1 141"/>
                <a:gd name="f113" fmla="*/ f90 1 193"/>
                <a:gd name="f114" fmla="*/ f91 1 193"/>
                <a:gd name="f115" fmla="*/ f92 1 141"/>
                <a:gd name="f116" fmla="*/ f93 1 193"/>
                <a:gd name="f117" fmla="*/ f94 1 141"/>
                <a:gd name="f118" fmla="*/ f95 1 193"/>
                <a:gd name="f119" fmla="*/ f96 1 141"/>
                <a:gd name="f120" fmla="*/ 0 1 f73"/>
                <a:gd name="f121" fmla="*/ f67 1 f73"/>
                <a:gd name="f122" fmla="*/ 0 1 f74"/>
                <a:gd name="f123" fmla="*/ f68 1 f74"/>
                <a:gd name="f124" fmla="*/ f98 1 f73"/>
                <a:gd name="f125" fmla="*/ f99 1 f74"/>
                <a:gd name="f126" fmla="*/ f100 1 f73"/>
                <a:gd name="f127" fmla="*/ f101 1 f74"/>
                <a:gd name="f128" fmla="*/ f102 1 f73"/>
                <a:gd name="f129" fmla="*/ f103 1 f74"/>
                <a:gd name="f130" fmla="*/ f104 1 f73"/>
                <a:gd name="f131" fmla="*/ f105 1 f74"/>
                <a:gd name="f132" fmla="*/ f106 1 f73"/>
                <a:gd name="f133" fmla="*/ f107 1 f74"/>
                <a:gd name="f134" fmla="*/ f108 1 f73"/>
                <a:gd name="f135" fmla="*/ f109 1 f74"/>
                <a:gd name="f136" fmla="*/ f110 1 f74"/>
                <a:gd name="f137" fmla="*/ f111 1 f73"/>
                <a:gd name="f138" fmla="*/ f112 1 f74"/>
                <a:gd name="f139" fmla="*/ f113 1 f73"/>
                <a:gd name="f140" fmla="*/ f114 1 f73"/>
                <a:gd name="f141" fmla="*/ f115 1 f74"/>
                <a:gd name="f142" fmla="*/ f116 1 f73"/>
                <a:gd name="f143" fmla="*/ f117 1 f74"/>
                <a:gd name="f144" fmla="*/ f118 1 f73"/>
                <a:gd name="f145" fmla="*/ f119 1 f74"/>
                <a:gd name="f146" fmla="*/ f120 f64 1"/>
                <a:gd name="f147" fmla="*/ f121 f64 1"/>
                <a:gd name="f148" fmla="*/ f123 f65 1"/>
                <a:gd name="f149" fmla="*/ f122 f65 1"/>
                <a:gd name="f150" fmla="*/ f124 f64 1"/>
                <a:gd name="f151" fmla="*/ f125 f65 1"/>
                <a:gd name="f152" fmla="*/ f126 f64 1"/>
                <a:gd name="f153" fmla="*/ f127 f65 1"/>
                <a:gd name="f154" fmla="*/ f128 f64 1"/>
                <a:gd name="f155" fmla="*/ f129 f65 1"/>
                <a:gd name="f156" fmla="*/ f130 f64 1"/>
                <a:gd name="f157" fmla="*/ f131 f65 1"/>
                <a:gd name="f158" fmla="*/ f132 f64 1"/>
                <a:gd name="f159" fmla="*/ f133 f65 1"/>
                <a:gd name="f160" fmla="*/ f134 f64 1"/>
                <a:gd name="f161" fmla="*/ f135 f65 1"/>
                <a:gd name="f162" fmla="*/ f136 f65 1"/>
                <a:gd name="f163" fmla="*/ f137 f64 1"/>
                <a:gd name="f164" fmla="*/ f138 f65 1"/>
                <a:gd name="f165" fmla="*/ f139 f64 1"/>
                <a:gd name="f166" fmla="*/ f140 f64 1"/>
                <a:gd name="f167" fmla="*/ f141 f65 1"/>
                <a:gd name="f168" fmla="*/ f142 f64 1"/>
                <a:gd name="f169" fmla="*/ f143 f65 1"/>
                <a:gd name="f170" fmla="*/ f144 f64 1"/>
                <a:gd name="f171" fmla="*/ f14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7">
                  <a:pos x="f150" y="f151"/>
                </a:cxn>
                <a:cxn ang="f97">
                  <a:pos x="f152" y="f153"/>
                </a:cxn>
                <a:cxn ang="f97">
                  <a:pos x="f154" y="f155"/>
                </a:cxn>
                <a:cxn ang="f97">
                  <a:pos x="f156" y="f157"/>
                </a:cxn>
                <a:cxn ang="f97">
                  <a:pos x="f158" y="f159"/>
                </a:cxn>
                <a:cxn ang="f97">
                  <a:pos x="f160" y="f161"/>
                </a:cxn>
                <a:cxn ang="f97">
                  <a:pos x="f160" y="f162"/>
                </a:cxn>
                <a:cxn ang="f97">
                  <a:pos x="f163" y="f164"/>
                </a:cxn>
                <a:cxn ang="f97">
                  <a:pos x="f165" y="f161"/>
                </a:cxn>
                <a:cxn ang="f97">
                  <a:pos x="f166" y="f167"/>
                </a:cxn>
                <a:cxn ang="f97">
                  <a:pos x="f168" y="f169"/>
                </a:cxn>
                <a:cxn ang="f97">
                  <a:pos x="f170" y="f171"/>
                </a:cxn>
                <a:cxn ang="f97">
                  <a:pos x="f150" y="f151"/>
                </a:cxn>
              </a:cxnLst>
              <a:rect l="f146" t="f149" r="f147" b="f148"/>
              <a:pathLst>
                <a:path w="193" h="14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17"/>
                    <a:pt x="f23" y="f24"/>
                    <a:pt x="f25" y="f26"/>
                  </a:cubicBezTo>
                  <a:cubicBezTo>
                    <a:pt x="f5" y="f27"/>
                    <a:pt x="f28" y="f20"/>
                    <a:pt x="f29" y="f30"/>
                  </a:cubicBezTo>
                  <a:cubicBezTo>
                    <a:pt x="f31" y="f32"/>
                    <a:pt x="f33" y="f5"/>
                    <a:pt x="f34" y="f22"/>
                  </a:cubicBezTo>
                  <a:cubicBezTo>
                    <a:pt x="f35" y="f36"/>
                    <a:pt x="f37" y="f38"/>
                    <a:pt x="f34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29"/>
                    <a:pt x="f47" y="f48"/>
                    <a:pt x="f49" y="f22"/>
                  </a:cubicBezTo>
                  <a:cubicBezTo>
                    <a:pt x="f50" y="f51"/>
                    <a:pt x="f6" y="f19"/>
                    <a:pt x="f52" y="f53"/>
                  </a:cubicBezTo>
                  <a:cubicBezTo>
                    <a:pt x="f54" y="f35"/>
                    <a:pt x="f44" y="f7"/>
                    <a:pt x="f40" y="f55"/>
                  </a:cubicBezTo>
                  <a:cubicBezTo>
                    <a:pt x="f56" y="f35"/>
                    <a:pt x="f57" y="f58"/>
                    <a:pt x="f59" y="f60"/>
                  </a:cubicBezTo>
                  <a:cubicBezTo>
                    <a:pt x="f61" y="f62"/>
                    <a:pt x="f8" y="f13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1E7540F-4AEF-45E5-AA10-934918001110}"/>
                </a:ext>
              </a:extLst>
            </p:cNvPr>
            <p:cNvSpPr/>
            <p:nvPr/>
          </p:nvSpPr>
          <p:spPr>
            <a:xfrm>
              <a:off x="7026505" y="121551"/>
              <a:ext cx="400104" cy="293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"/>
                <a:gd name="f7" fmla="val 175"/>
                <a:gd name="f8" fmla="val 248"/>
                <a:gd name="f9" fmla="val 162"/>
                <a:gd name="f10" fmla="val 239"/>
                <a:gd name="f11" fmla="val 151"/>
                <a:gd name="f12" fmla="val 230"/>
                <a:gd name="f13" fmla="val 141"/>
                <a:gd name="f14" fmla="val 179"/>
                <a:gd name="f15" fmla="val 86"/>
                <a:gd name="f16" fmla="val 115"/>
                <a:gd name="f17" fmla="val 61"/>
                <a:gd name="f18" fmla="val 40"/>
                <a:gd name="f19" fmla="val 65"/>
                <a:gd name="f20" fmla="val 15"/>
                <a:gd name="f21" fmla="val 66"/>
                <a:gd name="f22" fmla="val 14"/>
                <a:gd name="f23" fmla="val 70"/>
                <a:gd name="f24" fmla="val 18"/>
                <a:gd name="f25" fmla="val 94"/>
                <a:gd name="f26" fmla="val 20"/>
                <a:gd name="f27" fmla="val 109"/>
                <a:gd name="f28" fmla="val 27"/>
                <a:gd name="f29" fmla="val 122"/>
                <a:gd name="f30" fmla="val 30"/>
                <a:gd name="f31" fmla="val 136"/>
                <a:gd name="f32" fmla="val 106"/>
                <a:gd name="f33" fmla="val 6"/>
                <a:gd name="f34" fmla="val 84"/>
                <a:gd name="f35" fmla="val 13"/>
                <a:gd name="f36" fmla="val 56"/>
                <a:gd name="f37" fmla="val 23"/>
                <a:gd name="f38" fmla="val 58"/>
                <a:gd name="f39" fmla="val 17"/>
                <a:gd name="f40" fmla="val 190"/>
                <a:gd name="f41" fmla="val 24"/>
                <a:gd name="f42" fmla="val 225"/>
                <a:gd name="f43" fmla="val 73"/>
                <a:gd name="f44" fmla="val 246"/>
                <a:gd name="f45" fmla="val 102"/>
                <a:gd name="f46" fmla="val 257"/>
                <a:gd name="f47" fmla="val 135"/>
                <a:gd name="f48" fmla="+- 0 0 -90"/>
                <a:gd name="f49" fmla="*/ f3 1 260"/>
                <a:gd name="f50" fmla="*/ f4 1 175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260"/>
                <a:gd name="f59" fmla="*/ f55 1 175"/>
                <a:gd name="f60" fmla="*/ 260 f56 1"/>
                <a:gd name="f61" fmla="*/ 175 f55 1"/>
                <a:gd name="f62" fmla="*/ 230 f56 1"/>
                <a:gd name="f63" fmla="*/ 141 f55 1"/>
                <a:gd name="f64" fmla="*/ 40 f56 1"/>
                <a:gd name="f65" fmla="*/ 65 f55 1"/>
                <a:gd name="f66" fmla="*/ 18 f56 1"/>
                <a:gd name="f67" fmla="*/ 94 f55 1"/>
                <a:gd name="f68" fmla="*/ 30 f56 1"/>
                <a:gd name="f69" fmla="*/ 136 f55 1"/>
                <a:gd name="f70" fmla="*/ 6 f56 1"/>
                <a:gd name="f71" fmla="*/ 84 f55 1"/>
                <a:gd name="f72" fmla="*/ 58 f56 1"/>
                <a:gd name="f73" fmla="*/ 17 f55 1"/>
                <a:gd name="f74" fmla="*/ 225 f56 1"/>
                <a:gd name="f75" fmla="*/ 73 f55 1"/>
                <a:gd name="f76" fmla="+- f57 0 f1"/>
                <a:gd name="f77" fmla="*/ f60 1 260"/>
                <a:gd name="f78" fmla="*/ f61 1 175"/>
                <a:gd name="f79" fmla="*/ f62 1 260"/>
                <a:gd name="f80" fmla="*/ f63 1 175"/>
                <a:gd name="f81" fmla="*/ f64 1 260"/>
                <a:gd name="f82" fmla="*/ f65 1 175"/>
                <a:gd name="f83" fmla="*/ f66 1 260"/>
                <a:gd name="f84" fmla="*/ f67 1 175"/>
                <a:gd name="f85" fmla="*/ f68 1 260"/>
                <a:gd name="f86" fmla="*/ f69 1 175"/>
                <a:gd name="f87" fmla="*/ f70 1 260"/>
                <a:gd name="f88" fmla="*/ f71 1 175"/>
                <a:gd name="f89" fmla="*/ f72 1 260"/>
                <a:gd name="f90" fmla="*/ f73 1 175"/>
                <a:gd name="f91" fmla="*/ f74 1 260"/>
                <a:gd name="f92" fmla="*/ f75 1 175"/>
                <a:gd name="f93" fmla="*/ 0 1 f58"/>
                <a:gd name="f94" fmla="*/ f52 1 f58"/>
                <a:gd name="f95" fmla="*/ 0 1 f59"/>
                <a:gd name="f96" fmla="*/ f53 1 f59"/>
                <a:gd name="f97" fmla="*/ f77 1 f58"/>
                <a:gd name="f98" fmla="*/ f78 1 f59"/>
                <a:gd name="f99" fmla="*/ f79 1 f58"/>
                <a:gd name="f100" fmla="*/ f80 1 f59"/>
                <a:gd name="f101" fmla="*/ f81 1 f58"/>
                <a:gd name="f102" fmla="*/ f82 1 f59"/>
                <a:gd name="f103" fmla="*/ f83 1 f58"/>
                <a:gd name="f104" fmla="*/ f84 1 f59"/>
                <a:gd name="f105" fmla="*/ f85 1 f58"/>
                <a:gd name="f106" fmla="*/ f86 1 f59"/>
                <a:gd name="f107" fmla="*/ f87 1 f58"/>
                <a:gd name="f108" fmla="*/ f88 1 f59"/>
                <a:gd name="f109" fmla="*/ f89 1 f58"/>
                <a:gd name="f110" fmla="*/ f90 1 f59"/>
                <a:gd name="f111" fmla="*/ f91 1 f58"/>
                <a:gd name="f112" fmla="*/ f92 1 f59"/>
                <a:gd name="f113" fmla="*/ f93 f49 1"/>
                <a:gd name="f114" fmla="*/ f94 f49 1"/>
                <a:gd name="f115" fmla="*/ f96 f50 1"/>
                <a:gd name="f116" fmla="*/ f95 f50 1"/>
                <a:gd name="f117" fmla="*/ f97 f49 1"/>
                <a:gd name="f118" fmla="*/ f98 f50 1"/>
                <a:gd name="f119" fmla="*/ f99 f49 1"/>
                <a:gd name="f120" fmla="*/ f100 f50 1"/>
                <a:gd name="f121" fmla="*/ f101 f49 1"/>
                <a:gd name="f122" fmla="*/ f102 f50 1"/>
                <a:gd name="f123" fmla="*/ f103 f49 1"/>
                <a:gd name="f124" fmla="*/ f104 f50 1"/>
                <a:gd name="f125" fmla="*/ f105 f49 1"/>
                <a:gd name="f126" fmla="*/ f106 f50 1"/>
                <a:gd name="f127" fmla="*/ f107 f49 1"/>
                <a:gd name="f128" fmla="*/ f108 f50 1"/>
                <a:gd name="f129" fmla="*/ f109 f49 1"/>
                <a:gd name="f130" fmla="*/ f110 f50 1"/>
                <a:gd name="f131" fmla="*/ f111 f49 1"/>
                <a:gd name="f132" fmla="*/ f112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7" y="f118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17" y="f118"/>
                </a:cxn>
              </a:cxnLst>
              <a:rect l="f113" t="f116" r="f114" b="f115"/>
              <a:pathLst>
                <a:path w="260" h="175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20" y="f29"/>
                    <a:pt x="f5" y="f32"/>
                    <a:pt x="f33" y="f34"/>
                  </a:cubicBezTo>
                  <a:cubicBezTo>
                    <a:pt x="f35" y="f36"/>
                    <a:pt x="f37" y="f28"/>
                    <a:pt x="f38" y="f39"/>
                  </a:cubicBezTo>
                  <a:cubicBezTo>
                    <a:pt x="f16" y="f5"/>
                    <a:pt x="f40" y="f41"/>
                    <a:pt x="f42" y="f43"/>
                  </a:cubicBezTo>
                  <a:cubicBezTo>
                    <a:pt x="f44" y="f45"/>
                    <a:pt x="f46" y="f47"/>
                    <a:pt x="f6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01018BC3-6BA2-457D-8163-449B5808D6FF}"/>
                </a:ext>
              </a:extLst>
            </p:cNvPr>
            <p:cNvSpPr/>
            <p:nvPr/>
          </p:nvSpPr>
          <p:spPr>
            <a:xfrm>
              <a:off x="7168082" y="334816"/>
              <a:ext cx="215441" cy="2615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157"/>
                <a:gd name="f8" fmla="val 17"/>
                <a:gd name="f9" fmla="val 85"/>
                <a:gd name="f10" fmla="val 58"/>
                <a:gd name="f11" fmla="val 20"/>
                <a:gd name="f12" fmla="val 33"/>
                <a:gd name="f13" fmla="val 7"/>
                <a:gd name="f14" fmla="val 4"/>
                <a:gd name="f15" fmla="val 23"/>
                <a:gd name="f16" fmla="val 27"/>
                <a:gd name="f17" fmla="val 2"/>
                <a:gd name="f18" fmla="val 55"/>
                <a:gd name="f19" fmla="val 12"/>
                <a:gd name="f20" fmla="val 91"/>
                <a:gd name="f21" fmla="val 3"/>
                <a:gd name="f22" fmla="val 108"/>
                <a:gd name="f23" fmla="val 40"/>
                <a:gd name="f24" fmla="val 111"/>
                <a:gd name="f25" fmla="val 44"/>
                <a:gd name="f26" fmla="val 126"/>
                <a:gd name="f27" fmla="val 49"/>
                <a:gd name="f28" fmla="val 129"/>
                <a:gd name="f29" fmla="val 59"/>
                <a:gd name="f30" fmla="val 89"/>
                <a:gd name="f31" fmla="val 137"/>
                <a:gd name="f32" fmla="val 117"/>
                <a:gd name="f33" fmla="val 124"/>
                <a:gd name="f34" fmla="val 148"/>
                <a:gd name="f35" fmla="val 113"/>
                <a:gd name="f36" fmla="val 133"/>
                <a:gd name="f37" fmla="val 109"/>
                <a:gd name="f38" fmla="val 94"/>
                <a:gd name="f39" fmla="val 99"/>
                <a:gd name="f40" fmla="val 119"/>
                <a:gd name="f41" fmla="val 105"/>
                <a:gd name="f42" fmla="val 114"/>
                <a:gd name="f43" fmla="val 151"/>
                <a:gd name="f44" fmla="val 115"/>
                <a:gd name="f45" fmla="val 98"/>
                <a:gd name="f46" fmla="val 156"/>
                <a:gd name="f47" fmla="val 79"/>
                <a:gd name="f48" fmla="val 154"/>
                <a:gd name="f49" fmla="val 61"/>
                <a:gd name="f50" fmla="val 149"/>
                <a:gd name="f51" fmla="val 138"/>
                <a:gd name="f52" fmla="val 26"/>
                <a:gd name="f53" fmla="val 14"/>
                <a:gd name="f54" fmla="val 88"/>
                <a:gd name="f55" fmla="val 16"/>
                <a:gd name="f56" fmla="val 90"/>
                <a:gd name="f57" fmla="val 18"/>
                <a:gd name="f58" fmla="val 86"/>
                <a:gd name="f59" fmla="+- 0 0 -90"/>
                <a:gd name="f60" fmla="*/ f3 1 140"/>
                <a:gd name="f61" fmla="*/ f4 1 157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140"/>
                <a:gd name="f70" fmla="*/ f66 1 157"/>
                <a:gd name="f71" fmla="*/ 17 f67 1"/>
                <a:gd name="f72" fmla="*/ 85 f66 1"/>
                <a:gd name="f73" fmla="*/ 20 f67 1"/>
                <a:gd name="f74" fmla="*/ 7 f66 1"/>
                <a:gd name="f75" fmla="*/ 27 f67 1"/>
                <a:gd name="f76" fmla="*/ 2 f66 1"/>
                <a:gd name="f77" fmla="*/ 108 f67 1"/>
                <a:gd name="f78" fmla="*/ 40 f66 1"/>
                <a:gd name="f79" fmla="*/ 129 f67 1"/>
                <a:gd name="f80" fmla="*/ 59 f66 1"/>
                <a:gd name="f81" fmla="*/ 124 f67 1"/>
                <a:gd name="f82" fmla="*/ 148 f66 1"/>
                <a:gd name="f83" fmla="*/ 94 f67 1"/>
                <a:gd name="f84" fmla="*/ 108 f66 1"/>
                <a:gd name="f85" fmla="*/ 109 f67 1"/>
                <a:gd name="f86" fmla="*/ 140 f66 1"/>
                <a:gd name="f87" fmla="*/ 98 f67 1"/>
                <a:gd name="f88" fmla="*/ 156 f66 1"/>
                <a:gd name="f89" fmla="*/ 44 f67 1"/>
                <a:gd name="f90" fmla="*/ 138 f66 1"/>
                <a:gd name="f91" fmla="*/ 14 f67 1"/>
                <a:gd name="f92" fmla="*/ 88 f66 1"/>
                <a:gd name="f93" fmla="*/ 89 f66 1"/>
                <a:gd name="f94" fmla="+- f68 0 f1"/>
                <a:gd name="f95" fmla="*/ f71 1 140"/>
                <a:gd name="f96" fmla="*/ f72 1 157"/>
                <a:gd name="f97" fmla="*/ f73 1 140"/>
                <a:gd name="f98" fmla="*/ f74 1 157"/>
                <a:gd name="f99" fmla="*/ f75 1 140"/>
                <a:gd name="f100" fmla="*/ f76 1 157"/>
                <a:gd name="f101" fmla="*/ f77 1 140"/>
                <a:gd name="f102" fmla="*/ f78 1 157"/>
                <a:gd name="f103" fmla="*/ f79 1 140"/>
                <a:gd name="f104" fmla="*/ f80 1 157"/>
                <a:gd name="f105" fmla="*/ f81 1 140"/>
                <a:gd name="f106" fmla="*/ f82 1 157"/>
                <a:gd name="f107" fmla="*/ f83 1 140"/>
                <a:gd name="f108" fmla="*/ f84 1 157"/>
                <a:gd name="f109" fmla="*/ f85 1 140"/>
                <a:gd name="f110" fmla="*/ f86 1 157"/>
                <a:gd name="f111" fmla="*/ f87 1 140"/>
                <a:gd name="f112" fmla="*/ f88 1 157"/>
                <a:gd name="f113" fmla="*/ f89 1 140"/>
                <a:gd name="f114" fmla="*/ f90 1 157"/>
                <a:gd name="f115" fmla="*/ f91 1 140"/>
                <a:gd name="f116" fmla="*/ f92 1 157"/>
                <a:gd name="f117" fmla="*/ f93 1 157"/>
                <a:gd name="f118" fmla="*/ 0 1 f69"/>
                <a:gd name="f119" fmla="*/ f63 1 f69"/>
                <a:gd name="f120" fmla="*/ 0 1 f70"/>
                <a:gd name="f121" fmla="*/ f64 1 f70"/>
                <a:gd name="f122" fmla="*/ f95 1 f69"/>
                <a:gd name="f123" fmla="*/ f96 1 f70"/>
                <a:gd name="f124" fmla="*/ f97 1 f69"/>
                <a:gd name="f125" fmla="*/ f98 1 f70"/>
                <a:gd name="f126" fmla="*/ f99 1 f69"/>
                <a:gd name="f127" fmla="*/ f100 1 f70"/>
                <a:gd name="f128" fmla="*/ f101 1 f69"/>
                <a:gd name="f129" fmla="*/ f102 1 f70"/>
                <a:gd name="f130" fmla="*/ f103 1 f69"/>
                <a:gd name="f131" fmla="*/ f104 1 f70"/>
                <a:gd name="f132" fmla="*/ f105 1 f69"/>
                <a:gd name="f133" fmla="*/ f106 1 f70"/>
                <a:gd name="f134" fmla="*/ f107 1 f69"/>
                <a:gd name="f135" fmla="*/ f108 1 f70"/>
                <a:gd name="f136" fmla="*/ f109 1 f69"/>
                <a:gd name="f137" fmla="*/ f110 1 f70"/>
                <a:gd name="f138" fmla="*/ f111 1 f69"/>
                <a:gd name="f139" fmla="*/ f112 1 f70"/>
                <a:gd name="f140" fmla="*/ f113 1 f69"/>
                <a:gd name="f141" fmla="*/ f114 1 f70"/>
                <a:gd name="f142" fmla="*/ f115 1 f69"/>
                <a:gd name="f143" fmla="*/ f116 1 f70"/>
                <a:gd name="f144" fmla="*/ f117 1 f70"/>
                <a:gd name="f145" fmla="*/ f118 f60 1"/>
                <a:gd name="f146" fmla="*/ f119 f60 1"/>
                <a:gd name="f147" fmla="*/ f121 f61 1"/>
                <a:gd name="f148" fmla="*/ f120 f61 1"/>
                <a:gd name="f149" fmla="*/ f122 f60 1"/>
                <a:gd name="f150" fmla="*/ f123 f61 1"/>
                <a:gd name="f151" fmla="*/ f124 f60 1"/>
                <a:gd name="f152" fmla="*/ f125 f61 1"/>
                <a:gd name="f153" fmla="*/ f126 f60 1"/>
                <a:gd name="f154" fmla="*/ f127 f61 1"/>
                <a:gd name="f155" fmla="*/ f128 f60 1"/>
                <a:gd name="f156" fmla="*/ f129 f61 1"/>
                <a:gd name="f157" fmla="*/ f130 f60 1"/>
                <a:gd name="f158" fmla="*/ f131 f61 1"/>
                <a:gd name="f159" fmla="*/ f132 f60 1"/>
                <a:gd name="f160" fmla="*/ f133 f61 1"/>
                <a:gd name="f161" fmla="*/ f134 f60 1"/>
                <a:gd name="f162" fmla="*/ f135 f61 1"/>
                <a:gd name="f163" fmla="*/ f136 f60 1"/>
                <a:gd name="f164" fmla="*/ f137 f61 1"/>
                <a:gd name="f165" fmla="*/ f138 f60 1"/>
                <a:gd name="f166" fmla="*/ f139 f61 1"/>
                <a:gd name="f167" fmla="*/ f140 f60 1"/>
                <a:gd name="f168" fmla="*/ f141 f61 1"/>
                <a:gd name="f169" fmla="*/ f142 f60 1"/>
                <a:gd name="f170" fmla="*/ f143 f61 1"/>
                <a:gd name="f171" fmla="*/ f144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9" y="f150"/>
                </a:cxn>
                <a:cxn ang="f94">
                  <a:pos x="f151" y="f152"/>
                </a:cxn>
                <a:cxn ang="f94">
                  <a:pos x="f153" y="f154"/>
                </a:cxn>
                <a:cxn ang="f94">
                  <a:pos x="f155" y="f156"/>
                </a:cxn>
                <a:cxn ang="f94">
                  <a:pos x="f157" y="f158"/>
                </a:cxn>
                <a:cxn ang="f94">
                  <a:pos x="f159" y="f160"/>
                </a:cxn>
                <a:cxn ang="f94">
                  <a:pos x="f161" y="f162"/>
                </a:cxn>
                <a:cxn ang="f94">
                  <a:pos x="f163" y="f164"/>
                </a:cxn>
                <a:cxn ang="f94">
                  <a:pos x="f165" y="f166"/>
                </a:cxn>
                <a:cxn ang="f94">
                  <a:pos x="f167" y="f168"/>
                </a:cxn>
                <a:cxn ang="f94">
                  <a:pos x="f169" y="f170"/>
                </a:cxn>
                <a:cxn ang="f94">
                  <a:pos x="f151" y="f171"/>
                </a:cxn>
                <a:cxn ang="f94">
                  <a:pos x="f149" y="f150"/>
                </a:cxn>
              </a:cxnLst>
              <a:rect l="f145" t="f148" r="f146" b="f147"/>
              <a:pathLst>
                <a:path w="140" h="157">
                  <a:moveTo>
                    <a:pt x="f8" y="f9"/>
                  </a:moveTo>
                  <a:cubicBezTo>
                    <a:pt x="f5" y="f10"/>
                    <a:pt x="f11" y="f12"/>
                    <a:pt x="f11" y="f13"/>
                  </a:cubicBezTo>
                  <a:cubicBezTo>
                    <a:pt x="f11" y="f14"/>
                    <a:pt x="f15" y="f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6" y="f30"/>
                    <a:pt x="f31" y="f32"/>
                    <a:pt x="f33" y="f34"/>
                  </a:cubicBezTo>
                  <a:cubicBezTo>
                    <a:pt x="f35" y="f36"/>
                    <a:pt x="f37" y="f32"/>
                    <a:pt x="f38" y="f22"/>
                  </a:cubicBezTo>
                  <a:cubicBezTo>
                    <a:pt x="f39" y="f40"/>
                    <a:pt x="f41" y="f28"/>
                    <a:pt x="f37" y="f6"/>
                  </a:cubicBezTo>
                  <a:cubicBezTo>
                    <a:pt x="f42" y="f43"/>
                    <a:pt x="f44" y="f7"/>
                    <a:pt x="f45" y="f46"/>
                  </a:cubicBezTo>
                  <a:cubicBezTo>
                    <a:pt x="f47" y="f48"/>
                    <a:pt x="f49" y="f50"/>
                    <a:pt x="f25" y="f51"/>
                  </a:cubicBezTo>
                  <a:cubicBezTo>
                    <a:pt x="f52" y="f26"/>
                    <a:pt x="f15" y="f41"/>
                    <a:pt x="f53" y="f54"/>
                  </a:cubicBezTo>
                  <a:cubicBezTo>
                    <a:pt x="f55" y="f56"/>
                    <a:pt x="f57" y="f20"/>
                    <a:pt x="f11" y="f30"/>
                  </a:cubicBezTo>
                  <a:cubicBezTo>
                    <a:pt x="f11" y="f54"/>
                    <a:pt x="f57" y="f58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89CC2347-7B5F-419A-BB19-AD042A7D4EB2}"/>
                </a:ext>
              </a:extLst>
            </p:cNvPr>
            <p:cNvSpPr/>
            <p:nvPr/>
          </p:nvSpPr>
          <p:spPr>
            <a:xfrm>
              <a:off x="8870082" y="558076"/>
              <a:ext cx="241602" cy="2465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"/>
                <a:gd name="f7" fmla="val 147"/>
                <a:gd name="f8" fmla="val 69"/>
                <a:gd name="f9" fmla="val 80"/>
                <a:gd name="f10" fmla="val 2"/>
                <a:gd name="f11" fmla="val 97"/>
                <a:gd name="f12" fmla="val 5"/>
                <a:gd name="f13" fmla="val 115"/>
                <a:gd name="f14" fmla="val 6"/>
                <a:gd name="f15" fmla="val 135"/>
                <a:gd name="f16" fmla="val 141"/>
                <a:gd name="f17" fmla="val 25"/>
                <a:gd name="f18" fmla="val 143"/>
                <a:gd name="f19" fmla="val 42"/>
                <a:gd name="f20" fmla="val 144"/>
                <a:gd name="f21" fmla="val 53"/>
                <a:gd name="f22" fmla="val 63"/>
                <a:gd name="f23" fmla="val 149"/>
                <a:gd name="f24" fmla="val 74"/>
                <a:gd name="f25" fmla="val 95"/>
                <a:gd name="f26" fmla="val 145"/>
                <a:gd name="f27" fmla="val 117"/>
                <a:gd name="f28" fmla="val 121"/>
                <a:gd name="f29" fmla="val 122"/>
                <a:gd name="f30" fmla="val 112"/>
                <a:gd name="f31" fmla="val 124"/>
                <a:gd name="f32" fmla="val 106"/>
                <a:gd name="f33" fmla="val 127"/>
                <a:gd name="f34" fmla="val 99"/>
                <a:gd name="f35" fmla="val 133"/>
                <a:gd name="f36" fmla="val 85"/>
                <a:gd name="f37" fmla="val 57"/>
                <a:gd name="f38" fmla="val 46"/>
                <a:gd name="f39" fmla="val 131"/>
                <a:gd name="f40" fmla="val 38"/>
                <a:gd name="f41" fmla="val 118"/>
                <a:gd name="f42" fmla="val 27"/>
                <a:gd name="f43" fmla="val 109"/>
                <a:gd name="f44" fmla="val 16"/>
                <a:gd name="f45" fmla="val 81"/>
                <a:gd name="f46" fmla="val 62"/>
                <a:gd name="f47" fmla="val 19"/>
                <a:gd name="f48" fmla="val 45"/>
                <a:gd name="f49" fmla="val 23"/>
                <a:gd name="f50" fmla="val 41"/>
                <a:gd name="f51" fmla="val 28"/>
                <a:gd name="f52" fmla="val 39"/>
                <a:gd name="f53" fmla="val 29"/>
                <a:gd name="f54" fmla="val 30"/>
                <a:gd name="f55" fmla="val 31"/>
                <a:gd name="f56" fmla="val 37"/>
                <a:gd name="f57" fmla="val 1"/>
                <a:gd name="f58" fmla="val 78"/>
                <a:gd name="f59" fmla="val 84"/>
                <a:gd name="f60" fmla="val 87"/>
                <a:gd name="f61" fmla="val 83"/>
                <a:gd name="f62" fmla="val 93"/>
                <a:gd name="f63" fmla="val 94"/>
                <a:gd name="f64" fmla="val 60"/>
                <a:gd name="f65" fmla="val 90"/>
                <a:gd name="f66" fmla="val 54"/>
                <a:gd name="f67" fmla="val 70"/>
                <a:gd name="f68" fmla="val 52"/>
                <a:gd name="f69" fmla="val 64"/>
                <a:gd name="f70" fmla="val 58"/>
                <a:gd name="f71" fmla="val 68"/>
                <a:gd name="f72" fmla="val 76"/>
                <a:gd name="f73" fmla="val 82"/>
                <a:gd name="f74" fmla="+- 0 0 -90"/>
                <a:gd name="f75" fmla="*/ f3 1 157"/>
                <a:gd name="f76" fmla="*/ f4 1 147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157"/>
                <a:gd name="f85" fmla="*/ f81 1 147"/>
                <a:gd name="f86" fmla="*/ 69 f82 1"/>
                <a:gd name="f87" fmla="*/ 0 f81 1"/>
                <a:gd name="f88" fmla="*/ 115 f82 1"/>
                <a:gd name="f89" fmla="*/ 6 f81 1"/>
                <a:gd name="f90" fmla="*/ 143 f82 1"/>
                <a:gd name="f91" fmla="*/ 42 f81 1"/>
                <a:gd name="f92" fmla="*/ 149 f82 1"/>
                <a:gd name="f93" fmla="*/ 74 f81 1"/>
                <a:gd name="f94" fmla="*/ 121 f82 1"/>
                <a:gd name="f95" fmla="*/ 122 f81 1"/>
                <a:gd name="f96" fmla="*/ 99 f82 1"/>
                <a:gd name="f97" fmla="*/ 133 f81 1"/>
                <a:gd name="f98" fmla="*/ 46 f82 1"/>
                <a:gd name="f99" fmla="*/ 131 f81 1"/>
                <a:gd name="f100" fmla="*/ 16 f82 1"/>
                <a:gd name="f101" fmla="*/ 99 f81 1"/>
                <a:gd name="f102" fmla="*/ 19 f82 1"/>
                <a:gd name="f103" fmla="*/ 45 f81 1"/>
                <a:gd name="f104" fmla="*/ 29 f82 1"/>
                <a:gd name="f105" fmla="*/ 30 f81 1"/>
                <a:gd name="f106" fmla="*/ 78 f82 1"/>
                <a:gd name="f107" fmla="*/ 84 f81 1"/>
                <a:gd name="f108" fmla="*/ 94 f82 1"/>
                <a:gd name="f109" fmla="*/ 69 f81 1"/>
                <a:gd name="f110" fmla="*/ 81 f82 1"/>
                <a:gd name="f111" fmla="*/ 53 f81 1"/>
                <a:gd name="f112" fmla="*/ 64 f82 1"/>
                <a:gd name="f113" fmla="*/ 68 f81 1"/>
                <a:gd name="f114" fmla="+- f83 0 f1"/>
                <a:gd name="f115" fmla="*/ f86 1 157"/>
                <a:gd name="f116" fmla="*/ f87 1 147"/>
                <a:gd name="f117" fmla="*/ f88 1 157"/>
                <a:gd name="f118" fmla="*/ f89 1 147"/>
                <a:gd name="f119" fmla="*/ f90 1 157"/>
                <a:gd name="f120" fmla="*/ f91 1 147"/>
                <a:gd name="f121" fmla="*/ f92 1 157"/>
                <a:gd name="f122" fmla="*/ f93 1 147"/>
                <a:gd name="f123" fmla="*/ f94 1 157"/>
                <a:gd name="f124" fmla="*/ f95 1 147"/>
                <a:gd name="f125" fmla="*/ f96 1 157"/>
                <a:gd name="f126" fmla="*/ f97 1 147"/>
                <a:gd name="f127" fmla="*/ f98 1 157"/>
                <a:gd name="f128" fmla="*/ f99 1 147"/>
                <a:gd name="f129" fmla="*/ f100 1 157"/>
                <a:gd name="f130" fmla="*/ f101 1 147"/>
                <a:gd name="f131" fmla="*/ f102 1 157"/>
                <a:gd name="f132" fmla="*/ f103 1 147"/>
                <a:gd name="f133" fmla="*/ f104 1 157"/>
                <a:gd name="f134" fmla="*/ f105 1 147"/>
                <a:gd name="f135" fmla="*/ f106 1 157"/>
                <a:gd name="f136" fmla="*/ f107 1 147"/>
                <a:gd name="f137" fmla="*/ f108 1 157"/>
                <a:gd name="f138" fmla="*/ f109 1 147"/>
                <a:gd name="f139" fmla="*/ f110 1 157"/>
                <a:gd name="f140" fmla="*/ f111 1 147"/>
                <a:gd name="f141" fmla="*/ f112 1 157"/>
                <a:gd name="f142" fmla="*/ f113 1 147"/>
                <a:gd name="f143" fmla="*/ 0 1 f84"/>
                <a:gd name="f144" fmla="*/ f78 1 f84"/>
                <a:gd name="f145" fmla="*/ 0 1 f85"/>
                <a:gd name="f146" fmla="*/ f79 1 f85"/>
                <a:gd name="f147" fmla="*/ f115 1 f84"/>
                <a:gd name="f148" fmla="*/ f116 1 f85"/>
                <a:gd name="f149" fmla="*/ f117 1 f84"/>
                <a:gd name="f150" fmla="*/ f118 1 f85"/>
                <a:gd name="f151" fmla="*/ f119 1 f84"/>
                <a:gd name="f152" fmla="*/ f120 1 f85"/>
                <a:gd name="f153" fmla="*/ f121 1 f84"/>
                <a:gd name="f154" fmla="*/ f122 1 f85"/>
                <a:gd name="f155" fmla="*/ f123 1 f84"/>
                <a:gd name="f156" fmla="*/ f124 1 f85"/>
                <a:gd name="f157" fmla="*/ f125 1 f84"/>
                <a:gd name="f158" fmla="*/ f126 1 f85"/>
                <a:gd name="f159" fmla="*/ f127 1 f84"/>
                <a:gd name="f160" fmla="*/ f128 1 f85"/>
                <a:gd name="f161" fmla="*/ f129 1 f84"/>
                <a:gd name="f162" fmla="*/ f130 1 f85"/>
                <a:gd name="f163" fmla="*/ f131 1 f84"/>
                <a:gd name="f164" fmla="*/ f132 1 f85"/>
                <a:gd name="f165" fmla="*/ f133 1 f84"/>
                <a:gd name="f166" fmla="*/ f134 1 f85"/>
                <a:gd name="f167" fmla="*/ f135 1 f84"/>
                <a:gd name="f168" fmla="*/ f136 1 f85"/>
                <a:gd name="f169" fmla="*/ f137 1 f84"/>
                <a:gd name="f170" fmla="*/ f138 1 f85"/>
                <a:gd name="f171" fmla="*/ f139 1 f84"/>
                <a:gd name="f172" fmla="*/ f140 1 f85"/>
                <a:gd name="f173" fmla="*/ f141 1 f84"/>
                <a:gd name="f174" fmla="*/ f142 1 f85"/>
                <a:gd name="f175" fmla="*/ f143 f75 1"/>
                <a:gd name="f176" fmla="*/ f144 f75 1"/>
                <a:gd name="f177" fmla="*/ f146 f76 1"/>
                <a:gd name="f178" fmla="*/ f145 f76 1"/>
                <a:gd name="f179" fmla="*/ f147 f75 1"/>
                <a:gd name="f180" fmla="*/ f148 f76 1"/>
                <a:gd name="f181" fmla="*/ f149 f75 1"/>
                <a:gd name="f182" fmla="*/ f150 f76 1"/>
                <a:gd name="f183" fmla="*/ f151 f75 1"/>
                <a:gd name="f184" fmla="*/ f152 f76 1"/>
                <a:gd name="f185" fmla="*/ f153 f75 1"/>
                <a:gd name="f186" fmla="*/ f154 f76 1"/>
                <a:gd name="f187" fmla="*/ f155 f75 1"/>
                <a:gd name="f188" fmla="*/ f156 f76 1"/>
                <a:gd name="f189" fmla="*/ f157 f75 1"/>
                <a:gd name="f190" fmla="*/ f158 f76 1"/>
                <a:gd name="f191" fmla="*/ f159 f75 1"/>
                <a:gd name="f192" fmla="*/ f160 f76 1"/>
                <a:gd name="f193" fmla="*/ f161 f75 1"/>
                <a:gd name="f194" fmla="*/ f162 f76 1"/>
                <a:gd name="f195" fmla="*/ f163 f75 1"/>
                <a:gd name="f196" fmla="*/ f164 f76 1"/>
                <a:gd name="f197" fmla="*/ f165 f75 1"/>
                <a:gd name="f198" fmla="*/ f166 f76 1"/>
                <a:gd name="f199" fmla="*/ f167 f75 1"/>
                <a:gd name="f200" fmla="*/ f168 f76 1"/>
                <a:gd name="f201" fmla="*/ f169 f75 1"/>
                <a:gd name="f202" fmla="*/ f170 f76 1"/>
                <a:gd name="f203" fmla="*/ f171 f75 1"/>
                <a:gd name="f204" fmla="*/ f172 f76 1"/>
                <a:gd name="f205" fmla="*/ f173 f75 1"/>
                <a:gd name="f206" fmla="*/ f174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79" y="f180"/>
                </a:cxn>
                <a:cxn ang="f114">
                  <a:pos x="f181" y="f182"/>
                </a:cxn>
                <a:cxn ang="f114">
                  <a:pos x="f183" y="f184"/>
                </a:cxn>
                <a:cxn ang="f114">
                  <a:pos x="f185" y="f186"/>
                </a:cxn>
                <a:cxn ang="f114">
                  <a:pos x="f187" y="f188"/>
                </a:cxn>
                <a:cxn ang="f114">
                  <a:pos x="f189" y="f190"/>
                </a:cxn>
                <a:cxn ang="f114">
                  <a:pos x="f191" y="f192"/>
                </a:cxn>
                <a:cxn ang="f114">
                  <a:pos x="f193" y="f194"/>
                </a:cxn>
                <a:cxn ang="f114">
                  <a:pos x="f195" y="f196"/>
                </a:cxn>
                <a:cxn ang="f114">
                  <a:pos x="f197" y="f198"/>
                </a:cxn>
                <a:cxn ang="f114">
                  <a:pos x="f179" y="f180"/>
                </a:cxn>
                <a:cxn ang="f114">
                  <a:pos x="f199" y="f200"/>
                </a:cxn>
                <a:cxn ang="f114">
                  <a:pos x="f201" y="f202"/>
                </a:cxn>
                <a:cxn ang="f114">
                  <a:pos x="f203" y="f204"/>
                </a:cxn>
                <a:cxn ang="f114">
                  <a:pos x="f205" y="f206"/>
                </a:cxn>
                <a:cxn ang="f114">
                  <a:pos x="f199" y="f200"/>
                </a:cxn>
              </a:cxnLst>
              <a:rect l="f175" t="f178" r="f176" b="f177"/>
              <a:pathLst>
                <a:path w="157" h="14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7"/>
                    <a:pt x="f37" y="f7"/>
                    <a:pt x="f38" y="f39"/>
                  </a:cubicBezTo>
                  <a:cubicBezTo>
                    <a:pt x="f40" y="f41"/>
                    <a:pt x="f42" y="f43"/>
                    <a:pt x="f44" y="f34"/>
                  </a:cubicBezTo>
                  <a:cubicBezTo>
                    <a:pt x="f5" y="f45"/>
                    <a:pt x="f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12"/>
                    <a:pt x="f56" y="f57"/>
                    <a:pt x="f8" y="f5"/>
                  </a:cubicBezTo>
                  <a:close/>
                  <a:moveTo>
                    <a:pt x="f58" y="f59"/>
                  </a:moveTo>
                  <a:cubicBezTo>
                    <a:pt x="f60" y="f61"/>
                    <a:pt x="f62" y="f58"/>
                    <a:pt x="f63" y="f8"/>
                  </a:cubicBezTo>
                  <a:cubicBezTo>
                    <a:pt x="f63" y="f64"/>
                    <a:pt x="f65" y="f66"/>
                    <a:pt x="f45" y="f21"/>
                  </a:cubicBezTo>
                  <a:cubicBezTo>
                    <a:pt x="f67" y="f68"/>
                    <a:pt x="f69" y="f70"/>
                    <a:pt x="f69" y="f71"/>
                  </a:cubicBezTo>
                  <a:cubicBezTo>
                    <a:pt x="f22" y="f72"/>
                    <a:pt x="f8" y="f73"/>
                    <a:pt x="f58" y="f5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F76E44F-5D71-4E61-9DD3-79C9E84189D8}"/>
                </a:ext>
              </a:extLst>
            </p:cNvPr>
            <p:cNvSpPr/>
            <p:nvPr/>
          </p:nvSpPr>
          <p:spPr>
            <a:xfrm>
              <a:off x="7751313" y="448110"/>
              <a:ext cx="232367" cy="256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"/>
                <a:gd name="f7" fmla="val 154"/>
                <a:gd name="f8" fmla="val 3"/>
                <a:gd name="f9" fmla="val 67"/>
                <a:gd name="f10" fmla="val 47"/>
                <a:gd name="f11" fmla="val 11"/>
                <a:gd name="f12" fmla="val 36"/>
                <a:gd name="f13" fmla="val 29"/>
                <a:gd name="f14" fmla="val 31"/>
                <a:gd name="f15" fmla="val 30"/>
                <a:gd name="f16" fmla="val 39"/>
                <a:gd name="f17" fmla="val 27"/>
                <a:gd name="f18" fmla="val 43"/>
                <a:gd name="f19" fmla="val 22"/>
                <a:gd name="f20" fmla="val 63"/>
                <a:gd name="f21" fmla="val 87"/>
                <a:gd name="f22" fmla="val 1"/>
                <a:gd name="f23" fmla="val 105"/>
                <a:gd name="f24" fmla="val 26"/>
                <a:gd name="f25" fmla="val 108"/>
                <a:gd name="f26" fmla="val 111"/>
                <a:gd name="f27" fmla="val 33"/>
                <a:gd name="f28" fmla="val 116"/>
                <a:gd name="f29" fmla="val 35"/>
                <a:gd name="f30" fmla="val 145"/>
                <a:gd name="f31" fmla="val 70"/>
                <a:gd name="f32" fmla="val 132"/>
                <a:gd name="f33" fmla="val 97"/>
                <a:gd name="f34" fmla="val 129"/>
                <a:gd name="f35" fmla="val 102"/>
                <a:gd name="f36" fmla="val 106"/>
                <a:gd name="f37" fmla="val 128"/>
                <a:gd name="f38" fmla="val 125"/>
                <a:gd name="f39" fmla="val 140"/>
                <a:gd name="f40" fmla="val 104"/>
                <a:gd name="f41" fmla="val 78"/>
                <a:gd name="f42" fmla="val 142"/>
                <a:gd name="f43" fmla="val 64"/>
                <a:gd name="f44" fmla="val 57"/>
                <a:gd name="f45" fmla="val 144"/>
                <a:gd name="f46" fmla="val 38"/>
                <a:gd name="f47" fmla="val 149"/>
                <a:gd name="f48" fmla="val 20"/>
                <a:gd name="f49" fmla="val 141"/>
                <a:gd name="f50" fmla="val 15"/>
                <a:gd name="f51" fmla="val 124"/>
                <a:gd name="f52" fmla="val 9"/>
                <a:gd name="f53" fmla="val 7"/>
                <a:gd name="f54" fmla="val 86"/>
                <a:gd name="f55" fmla="val 72"/>
                <a:gd name="f56" fmla="val 94"/>
                <a:gd name="f57" fmla="val 81"/>
                <a:gd name="f58" fmla="val 93"/>
                <a:gd name="f59" fmla="val 85"/>
                <a:gd name="f60" fmla="val 69"/>
                <a:gd name="f61" fmla="val 65"/>
                <a:gd name="f62" fmla="val 61"/>
                <a:gd name="f63" fmla="val 66"/>
                <a:gd name="f64" fmla="val 56"/>
                <a:gd name="f65" fmla="val 71"/>
                <a:gd name="f66" fmla="val 80"/>
                <a:gd name="f67" fmla="val 90"/>
                <a:gd name="f68" fmla="+- 0 0 -90"/>
                <a:gd name="f69" fmla="*/ f3 1 151"/>
                <a:gd name="f70" fmla="*/ f4 1 154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151"/>
                <a:gd name="f79" fmla="*/ f75 1 154"/>
                <a:gd name="f80" fmla="*/ 3 f76 1"/>
                <a:gd name="f81" fmla="*/ 67 f75 1"/>
                <a:gd name="f82" fmla="*/ 29 f76 1"/>
                <a:gd name="f83" fmla="*/ 31 f75 1"/>
                <a:gd name="f84" fmla="*/ 43 f76 1"/>
                <a:gd name="f85" fmla="*/ 22 f75 1"/>
                <a:gd name="f86" fmla="*/ 105 f76 1"/>
                <a:gd name="f87" fmla="*/ 26 f75 1"/>
                <a:gd name="f88" fmla="*/ 116 f76 1"/>
                <a:gd name="f89" fmla="*/ 35 f75 1"/>
                <a:gd name="f90" fmla="*/ 132 f76 1"/>
                <a:gd name="f91" fmla="*/ 97 f75 1"/>
                <a:gd name="f92" fmla="*/ 128 f76 1"/>
                <a:gd name="f93" fmla="*/ 111 f75 1"/>
                <a:gd name="f94" fmla="*/ 78 f76 1"/>
                <a:gd name="f95" fmla="*/ 145 f75 1"/>
                <a:gd name="f96" fmla="*/ 57 f76 1"/>
                <a:gd name="f97" fmla="*/ 144 f75 1"/>
                <a:gd name="f98" fmla="*/ 15 f76 1"/>
                <a:gd name="f99" fmla="*/ 124 f75 1"/>
                <a:gd name="f100" fmla="*/ 72 f76 1"/>
                <a:gd name="f101" fmla="*/ 94 f75 1"/>
                <a:gd name="f102" fmla="*/ 86 f76 1"/>
                <a:gd name="f103" fmla="*/ 78 f75 1"/>
                <a:gd name="f104" fmla="*/ 69 f76 1"/>
                <a:gd name="f105" fmla="*/ 65 f75 1"/>
                <a:gd name="f106" fmla="*/ 56 f76 1"/>
                <a:gd name="f107" fmla="*/ 80 f75 1"/>
                <a:gd name="f108" fmla="+- f77 0 f1"/>
                <a:gd name="f109" fmla="*/ f80 1 151"/>
                <a:gd name="f110" fmla="*/ f81 1 154"/>
                <a:gd name="f111" fmla="*/ f82 1 151"/>
                <a:gd name="f112" fmla="*/ f83 1 154"/>
                <a:gd name="f113" fmla="*/ f84 1 151"/>
                <a:gd name="f114" fmla="*/ f85 1 154"/>
                <a:gd name="f115" fmla="*/ f86 1 151"/>
                <a:gd name="f116" fmla="*/ f87 1 154"/>
                <a:gd name="f117" fmla="*/ f88 1 151"/>
                <a:gd name="f118" fmla="*/ f89 1 154"/>
                <a:gd name="f119" fmla="*/ f90 1 151"/>
                <a:gd name="f120" fmla="*/ f91 1 154"/>
                <a:gd name="f121" fmla="*/ f92 1 151"/>
                <a:gd name="f122" fmla="*/ f93 1 154"/>
                <a:gd name="f123" fmla="*/ f94 1 151"/>
                <a:gd name="f124" fmla="*/ f95 1 154"/>
                <a:gd name="f125" fmla="*/ f96 1 151"/>
                <a:gd name="f126" fmla="*/ f97 1 154"/>
                <a:gd name="f127" fmla="*/ f98 1 151"/>
                <a:gd name="f128" fmla="*/ f99 1 154"/>
                <a:gd name="f129" fmla="*/ f100 1 151"/>
                <a:gd name="f130" fmla="*/ f101 1 154"/>
                <a:gd name="f131" fmla="*/ f102 1 151"/>
                <a:gd name="f132" fmla="*/ f103 1 154"/>
                <a:gd name="f133" fmla="*/ f104 1 151"/>
                <a:gd name="f134" fmla="*/ f105 1 154"/>
                <a:gd name="f135" fmla="*/ f106 1 151"/>
                <a:gd name="f136" fmla="*/ f107 1 154"/>
                <a:gd name="f137" fmla="*/ 0 1 f78"/>
                <a:gd name="f138" fmla="*/ f72 1 f78"/>
                <a:gd name="f139" fmla="*/ 0 1 f79"/>
                <a:gd name="f140" fmla="*/ f73 1 f79"/>
                <a:gd name="f141" fmla="*/ f109 1 f78"/>
                <a:gd name="f142" fmla="*/ f110 1 f79"/>
                <a:gd name="f143" fmla="*/ f111 1 f78"/>
                <a:gd name="f144" fmla="*/ f112 1 f79"/>
                <a:gd name="f145" fmla="*/ f113 1 f78"/>
                <a:gd name="f146" fmla="*/ f114 1 f79"/>
                <a:gd name="f147" fmla="*/ f115 1 f78"/>
                <a:gd name="f148" fmla="*/ f116 1 f79"/>
                <a:gd name="f149" fmla="*/ f117 1 f78"/>
                <a:gd name="f150" fmla="*/ f118 1 f79"/>
                <a:gd name="f151" fmla="*/ f119 1 f78"/>
                <a:gd name="f152" fmla="*/ f120 1 f79"/>
                <a:gd name="f153" fmla="*/ f121 1 f78"/>
                <a:gd name="f154" fmla="*/ f122 1 f79"/>
                <a:gd name="f155" fmla="*/ f123 1 f78"/>
                <a:gd name="f156" fmla="*/ f124 1 f79"/>
                <a:gd name="f157" fmla="*/ f125 1 f78"/>
                <a:gd name="f158" fmla="*/ f126 1 f79"/>
                <a:gd name="f159" fmla="*/ f127 1 f78"/>
                <a:gd name="f160" fmla="*/ f128 1 f79"/>
                <a:gd name="f161" fmla="*/ f129 1 f78"/>
                <a:gd name="f162" fmla="*/ f130 1 f79"/>
                <a:gd name="f163" fmla="*/ f131 1 f78"/>
                <a:gd name="f164" fmla="*/ f132 1 f79"/>
                <a:gd name="f165" fmla="*/ f133 1 f78"/>
                <a:gd name="f166" fmla="*/ f134 1 f79"/>
                <a:gd name="f167" fmla="*/ f135 1 f78"/>
                <a:gd name="f168" fmla="*/ f136 1 f79"/>
                <a:gd name="f169" fmla="*/ f137 f69 1"/>
                <a:gd name="f170" fmla="*/ f138 f69 1"/>
                <a:gd name="f171" fmla="*/ f140 f70 1"/>
                <a:gd name="f172" fmla="*/ f139 f70 1"/>
                <a:gd name="f173" fmla="*/ f141 f69 1"/>
                <a:gd name="f174" fmla="*/ f142 f70 1"/>
                <a:gd name="f175" fmla="*/ f143 f69 1"/>
                <a:gd name="f176" fmla="*/ f144 f70 1"/>
                <a:gd name="f177" fmla="*/ f145 f69 1"/>
                <a:gd name="f178" fmla="*/ f146 f70 1"/>
                <a:gd name="f179" fmla="*/ f147 f69 1"/>
                <a:gd name="f180" fmla="*/ f148 f70 1"/>
                <a:gd name="f181" fmla="*/ f149 f69 1"/>
                <a:gd name="f182" fmla="*/ f150 f70 1"/>
                <a:gd name="f183" fmla="*/ f151 f69 1"/>
                <a:gd name="f184" fmla="*/ f152 f70 1"/>
                <a:gd name="f185" fmla="*/ f153 f69 1"/>
                <a:gd name="f186" fmla="*/ f154 f70 1"/>
                <a:gd name="f187" fmla="*/ f155 f69 1"/>
                <a:gd name="f188" fmla="*/ f156 f70 1"/>
                <a:gd name="f189" fmla="*/ f157 f69 1"/>
                <a:gd name="f190" fmla="*/ f158 f70 1"/>
                <a:gd name="f191" fmla="*/ f159 f69 1"/>
                <a:gd name="f192" fmla="*/ f160 f70 1"/>
                <a:gd name="f193" fmla="*/ f161 f69 1"/>
                <a:gd name="f194" fmla="*/ f162 f70 1"/>
                <a:gd name="f195" fmla="*/ f163 f69 1"/>
                <a:gd name="f196" fmla="*/ f164 f70 1"/>
                <a:gd name="f197" fmla="*/ f165 f69 1"/>
                <a:gd name="f198" fmla="*/ f166 f70 1"/>
                <a:gd name="f199" fmla="*/ f167 f69 1"/>
                <a:gd name="f200" fmla="*/ f168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6"/>
                </a:cxn>
                <a:cxn ang="f108">
                  <a:pos x="f187" y="f188"/>
                </a:cxn>
                <a:cxn ang="f108">
                  <a:pos x="f189" y="f190"/>
                </a:cxn>
                <a:cxn ang="f108">
                  <a:pos x="f191" y="f192"/>
                </a:cxn>
                <a:cxn ang="f108">
                  <a:pos x="f173" y="f174"/>
                </a:cxn>
                <a:cxn ang="f108">
                  <a:pos x="f193" y="f194"/>
                </a:cxn>
                <a:cxn ang="f108">
                  <a:pos x="f195" y="f196"/>
                </a:cxn>
                <a:cxn ang="f108">
                  <a:pos x="f197" y="f198"/>
                </a:cxn>
                <a:cxn ang="f108">
                  <a:pos x="f199" y="f200"/>
                </a:cxn>
                <a:cxn ang="f108">
                  <a:pos x="f193" y="f194"/>
                </a:cxn>
              </a:cxnLst>
              <a:rect l="f169" t="f172" r="f170" b="f171"/>
              <a:pathLst>
                <a:path w="151" h="154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2" y="f15"/>
                    <a:pt x="f16" y="f17"/>
                    <a:pt x="f18" y="f19"/>
                  </a:cubicBezTo>
                  <a:cubicBezTo>
                    <a:pt x="f20" y="f5"/>
                    <a:pt x="f21" y="f22"/>
                    <a:pt x="f23" y="f24"/>
                  </a:cubicBezTo>
                  <a:cubicBezTo>
                    <a:pt x="f25" y="f15"/>
                    <a:pt x="f26" y="f27"/>
                    <a:pt x="f28" y="f29"/>
                  </a:cubicBezTo>
                  <a:cubicBezTo>
                    <a:pt x="f30" y="f10"/>
                    <a:pt x="f6" y="f31"/>
                    <a:pt x="f32" y="f33"/>
                  </a:cubicBezTo>
                  <a:cubicBezTo>
                    <a:pt x="f34" y="f35"/>
                    <a:pt x="f34" y="f36"/>
                    <a:pt x="f37" y="f26"/>
                  </a:cubicBezTo>
                  <a:cubicBezTo>
                    <a:pt x="f38" y="f39"/>
                    <a:pt x="f40" y="f7"/>
                    <a:pt x="f41" y="f30"/>
                  </a:cubicBezTo>
                  <a:cubicBezTo>
                    <a:pt x="f31" y="f42"/>
                    <a:pt x="f43" y="f42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36"/>
                    <a:pt x="f53" y="f54"/>
                    <a:pt x="f8" y="f9"/>
                  </a:cubicBezTo>
                  <a:close/>
                  <a:moveTo>
                    <a:pt x="f55" y="f56"/>
                  </a:moveTo>
                  <a:cubicBezTo>
                    <a:pt x="f57" y="f58"/>
                    <a:pt x="f21" y="f21"/>
                    <a:pt x="f54" y="f41"/>
                  </a:cubicBezTo>
                  <a:cubicBezTo>
                    <a:pt x="f59" y="f60"/>
                    <a:pt x="f41" y="f43"/>
                    <a:pt x="f60" y="f61"/>
                  </a:cubicBezTo>
                  <a:cubicBezTo>
                    <a:pt x="f62" y="f63"/>
                    <a:pt x="f64" y="f65"/>
                    <a:pt x="f64" y="f66"/>
                  </a:cubicBezTo>
                  <a:cubicBezTo>
                    <a:pt x="f44" y="f67"/>
                    <a:pt x="f20" y="f56"/>
                    <a:pt x="f55" y="f56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816F327E-9BB1-4BB5-AB80-F1418BA08604}"/>
                </a:ext>
              </a:extLst>
            </p:cNvPr>
            <p:cNvSpPr/>
            <p:nvPr/>
          </p:nvSpPr>
          <p:spPr>
            <a:xfrm>
              <a:off x="5438384" y="418118"/>
              <a:ext cx="229294" cy="2249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9"/>
                <a:gd name="f7" fmla="val 135"/>
                <a:gd name="f8" fmla="val 133"/>
                <a:gd name="f9" fmla="val 99"/>
                <a:gd name="f10" fmla="val 139"/>
                <a:gd name="f11" fmla="val 103"/>
                <a:gd name="f12" fmla="val 146"/>
                <a:gd name="f13" fmla="val 108"/>
                <a:gd name="f14" fmla="val 134"/>
                <a:gd name="f15" fmla="val 114"/>
                <a:gd name="f16" fmla="val 106"/>
                <a:gd name="f17" fmla="val 128"/>
                <a:gd name="f18" fmla="val 77"/>
                <a:gd name="f19" fmla="val 46"/>
                <a:gd name="f20" fmla="val 117"/>
                <a:gd name="f21" fmla="val 16"/>
                <a:gd name="f22" fmla="val 1"/>
                <a:gd name="f23" fmla="val 73"/>
                <a:gd name="f24" fmla="val 38"/>
                <a:gd name="f25" fmla="val 32"/>
                <a:gd name="f26" fmla="val 3"/>
                <a:gd name="f27" fmla="val 27"/>
                <a:gd name="f28" fmla="val 8"/>
                <a:gd name="f29" fmla="val 23"/>
                <a:gd name="f30" fmla="val 35"/>
                <a:gd name="f31" fmla="val 5"/>
                <a:gd name="f32" fmla="val 64"/>
                <a:gd name="f33" fmla="val 95"/>
                <a:gd name="f34" fmla="val 13"/>
                <a:gd name="f35" fmla="val 126"/>
                <a:gd name="f36" fmla="val 143"/>
                <a:gd name="f37" fmla="val 51"/>
                <a:gd name="f38" fmla="val 148"/>
                <a:gd name="f39" fmla="val 85"/>
                <a:gd name="f40" fmla="val 96"/>
                <a:gd name="f41" fmla="val 145"/>
                <a:gd name="f42" fmla="val 98"/>
                <a:gd name="f43" fmla="val 136"/>
                <a:gd name="f44" fmla="val 92"/>
                <a:gd name="f45" fmla="val 131"/>
                <a:gd name="f46" fmla="val 127"/>
                <a:gd name="f47" fmla="val 125"/>
                <a:gd name="f48" fmla="val 89"/>
                <a:gd name="f49" fmla="val 122"/>
                <a:gd name="f50" fmla="val 88"/>
                <a:gd name="f51" fmla="val 119"/>
                <a:gd name="f52" fmla="val 116"/>
                <a:gd name="f53" fmla="val 84"/>
                <a:gd name="f54" fmla="val 113"/>
                <a:gd name="f55" fmla="val 112"/>
                <a:gd name="f56" fmla="val 115"/>
                <a:gd name="f57" fmla="val 118"/>
                <a:gd name="f58" fmla="val 93"/>
                <a:gd name="f59" fmla="val 94"/>
                <a:gd name="f60" fmla="val 97"/>
                <a:gd name="f61" fmla="+- 0 0 -90"/>
                <a:gd name="f62" fmla="*/ f3 1 149"/>
                <a:gd name="f63" fmla="*/ f4 1 135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49"/>
                <a:gd name="f72" fmla="*/ f68 1 135"/>
                <a:gd name="f73" fmla="*/ 133 f69 1"/>
                <a:gd name="f74" fmla="*/ 99 f68 1"/>
                <a:gd name="f75" fmla="*/ 134 f69 1"/>
                <a:gd name="f76" fmla="*/ 114 f68 1"/>
                <a:gd name="f77" fmla="*/ 46 f69 1"/>
                <a:gd name="f78" fmla="*/ 117 f68 1"/>
                <a:gd name="f79" fmla="*/ 0 f69 1"/>
                <a:gd name="f80" fmla="*/ 38 f68 1"/>
                <a:gd name="f81" fmla="*/ 8 f69 1"/>
                <a:gd name="f82" fmla="*/ 23 f68 1"/>
                <a:gd name="f83" fmla="*/ 95 f69 1"/>
                <a:gd name="f84" fmla="*/ 13 f68 1"/>
                <a:gd name="f85" fmla="*/ 148 f69 1"/>
                <a:gd name="f86" fmla="*/ 85 f68 1"/>
                <a:gd name="f87" fmla="*/ 136 f69 1"/>
                <a:gd name="f88" fmla="*/ 95 f68 1"/>
                <a:gd name="f89" fmla="*/ 127 f69 1"/>
                <a:gd name="f90" fmla="*/ 92 f68 1"/>
                <a:gd name="f91" fmla="*/ 119 f69 1"/>
                <a:gd name="f92" fmla="*/ 88 f68 1"/>
                <a:gd name="f93" fmla="*/ 108 f69 1"/>
                <a:gd name="f94" fmla="*/ 118 f69 1"/>
                <a:gd name="f95" fmla="*/ 89 f68 1"/>
                <a:gd name="f96" fmla="*/ 125 f69 1"/>
                <a:gd name="f97" fmla="*/ 94 f68 1"/>
                <a:gd name="f98" fmla="+- f70 0 f1"/>
                <a:gd name="f99" fmla="*/ f73 1 149"/>
                <a:gd name="f100" fmla="*/ f74 1 135"/>
                <a:gd name="f101" fmla="*/ f75 1 149"/>
                <a:gd name="f102" fmla="*/ f76 1 135"/>
                <a:gd name="f103" fmla="*/ f77 1 149"/>
                <a:gd name="f104" fmla="*/ f78 1 135"/>
                <a:gd name="f105" fmla="*/ f79 1 149"/>
                <a:gd name="f106" fmla="*/ f80 1 135"/>
                <a:gd name="f107" fmla="*/ f81 1 149"/>
                <a:gd name="f108" fmla="*/ f82 1 135"/>
                <a:gd name="f109" fmla="*/ f83 1 149"/>
                <a:gd name="f110" fmla="*/ f84 1 135"/>
                <a:gd name="f111" fmla="*/ f85 1 149"/>
                <a:gd name="f112" fmla="*/ f86 1 135"/>
                <a:gd name="f113" fmla="*/ f87 1 149"/>
                <a:gd name="f114" fmla="*/ f88 1 135"/>
                <a:gd name="f115" fmla="*/ f89 1 149"/>
                <a:gd name="f116" fmla="*/ f90 1 135"/>
                <a:gd name="f117" fmla="*/ f91 1 149"/>
                <a:gd name="f118" fmla="*/ f92 1 135"/>
                <a:gd name="f119" fmla="*/ f93 1 149"/>
                <a:gd name="f120" fmla="*/ f94 1 149"/>
                <a:gd name="f121" fmla="*/ f95 1 135"/>
                <a:gd name="f122" fmla="*/ f96 1 149"/>
                <a:gd name="f123" fmla="*/ f97 1 135"/>
                <a:gd name="f124" fmla="*/ 0 1 f71"/>
                <a:gd name="f125" fmla="*/ f65 1 f71"/>
                <a:gd name="f126" fmla="*/ 0 1 f72"/>
                <a:gd name="f127" fmla="*/ f66 1 f72"/>
                <a:gd name="f128" fmla="*/ f99 1 f71"/>
                <a:gd name="f129" fmla="*/ f100 1 f72"/>
                <a:gd name="f130" fmla="*/ f101 1 f71"/>
                <a:gd name="f131" fmla="*/ f102 1 f72"/>
                <a:gd name="f132" fmla="*/ f103 1 f71"/>
                <a:gd name="f133" fmla="*/ f104 1 f72"/>
                <a:gd name="f134" fmla="*/ f105 1 f71"/>
                <a:gd name="f135" fmla="*/ f106 1 f72"/>
                <a:gd name="f136" fmla="*/ f107 1 f71"/>
                <a:gd name="f137" fmla="*/ f108 1 f72"/>
                <a:gd name="f138" fmla="*/ f109 1 f71"/>
                <a:gd name="f139" fmla="*/ f110 1 f72"/>
                <a:gd name="f140" fmla="*/ f111 1 f71"/>
                <a:gd name="f141" fmla="*/ f112 1 f72"/>
                <a:gd name="f142" fmla="*/ f113 1 f71"/>
                <a:gd name="f143" fmla="*/ f114 1 f72"/>
                <a:gd name="f144" fmla="*/ f115 1 f71"/>
                <a:gd name="f145" fmla="*/ f116 1 f72"/>
                <a:gd name="f146" fmla="*/ f117 1 f71"/>
                <a:gd name="f147" fmla="*/ f118 1 f72"/>
                <a:gd name="f148" fmla="*/ f119 1 f71"/>
                <a:gd name="f149" fmla="*/ f120 1 f71"/>
                <a:gd name="f150" fmla="*/ f121 1 f72"/>
                <a:gd name="f151" fmla="*/ f122 1 f71"/>
                <a:gd name="f152" fmla="*/ f123 1 f72"/>
                <a:gd name="f153" fmla="*/ f124 f62 1"/>
                <a:gd name="f154" fmla="*/ f125 f62 1"/>
                <a:gd name="f155" fmla="*/ f127 f63 1"/>
                <a:gd name="f156" fmla="*/ f126 f63 1"/>
                <a:gd name="f157" fmla="*/ f128 f62 1"/>
                <a:gd name="f158" fmla="*/ f129 f63 1"/>
                <a:gd name="f159" fmla="*/ f130 f62 1"/>
                <a:gd name="f160" fmla="*/ f131 f63 1"/>
                <a:gd name="f161" fmla="*/ f132 f62 1"/>
                <a:gd name="f162" fmla="*/ f133 f63 1"/>
                <a:gd name="f163" fmla="*/ f134 f62 1"/>
                <a:gd name="f164" fmla="*/ f135 f63 1"/>
                <a:gd name="f165" fmla="*/ f136 f62 1"/>
                <a:gd name="f166" fmla="*/ f137 f63 1"/>
                <a:gd name="f167" fmla="*/ f138 f62 1"/>
                <a:gd name="f168" fmla="*/ f139 f63 1"/>
                <a:gd name="f169" fmla="*/ f140 f62 1"/>
                <a:gd name="f170" fmla="*/ f141 f63 1"/>
                <a:gd name="f171" fmla="*/ f142 f62 1"/>
                <a:gd name="f172" fmla="*/ f143 f63 1"/>
                <a:gd name="f173" fmla="*/ f144 f62 1"/>
                <a:gd name="f174" fmla="*/ f145 f63 1"/>
                <a:gd name="f175" fmla="*/ f146 f62 1"/>
                <a:gd name="f176" fmla="*/ f147 f63 1"/>
                <a:gd name="f177" fmla="*/ f148 f62 1"/>
                <a:gd name="f178" fmla="*/ f149 f62 1"/>
                <a:gd name="f179" fmla="*/ f150 f63 1"/>
                <a:gd name="f180" fmla="*/ f151 f62 1"/>
                <a:gd name="f181" fmla="*/ f152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57" y="f158"/>
                </a:cxn>
                <a:cxn ang="f98">
                  <a:pos x="f159" y="f160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6"/>
                </a:cxn>
                <a:cxn ang="f98">
                  <a:pos x="f167" y="f168"/>
                </a:cxn>
                <a:cxn ang="f98">
                  <a:pos x="f169" y="f170"/>
                </a:cxn>
                <a:cxn ang="f98">
                  <a:pos x="f171" y="f172"/>
                </a:cxn>
                <a:cxn ang="f98">
                  <a:pos x="f173" y="f174"/>
                </a:cxn>
                <a:cxn ang="f98">
                  <a:pos x="f175" y="f176"/>
                </a:cxn>
                <a:cxn ang="f98">
                  <a:pos x="f177" y="f176"/>
                </a:cxn>
                <a:cxn ang="f98">
                  <a:pos x="f178" y="f179"/>
                </a:cxn>
                <a:cxn ang="f98">
                  <a:pos x="f180" y="f181"/>
                </a:cxn>
                <a:cxn ang="f98">
                  <a:pos x="f157" y="f158"/>
                </a:cxn>
              </a:cxnLst>
              <a:rect l="f153" t="f156" r="f154" b="f155"/>
              <a:pathLst>
                <a:path w="149" h="13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7"/>
                    <a:pt x="f19" y="f20"/>
                  </a:cubicBezTo>
                  <a:cubicBezTo>
                    <a:pt x="f21" y="f9"/>
                    <a:pt x="f22" y="f23"/>
                    <a:pt x="f5" y="f24"/>
                  </a:cubicBezTo>
                  <a:cubicBezTo>
                    <a:pt x="f5" y="f25"/>
                    <a:pt x="f26" y="f27"/>
                    <a:pt x="f28" y="f29"/>
                  </a:cubicBezTo>
                  <a:cubicBezTo>
                    <a:pt x="f30" y="f31"/>
                    <a:pt x="f32" y="f5"/>
                    <a:pt x="f33" y="f34"/>
                  </a:cubicBezTo>
                  <a:cubicBezTo>
                    <a:pt x="f35" y="f27"/>
                    <a:pt x="f36" y="f37"/>
                    <a:pt x="f38" y="f39"/>
                  </a:cubicBezTo>
                  <a:cubicBezTo>
                    <a:pt x="f6" y="f40"/>
                    <a:pt x="f41" y="f42"/>
                    <a:pt x="f43" y="f33"/>
                  </a:cubicBezTo>
                  <a:cubicBezTo>
                    <a:pt x="f14" y="f44"/>
                    <a:pt x="f45" y="f44"/>
                    <a:pt x="f46" y="f44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3"/>
                    <a:pt x="f54" y="f53"/>
                    <a:pt x="f13" y="f50"/>
                  </a:cubicBezTo>
                  <a:cubicBezTo>
                    <a:pt x="f55" y="f50"/>
                    <a:pt x="f56" y="f50"/>
                    <a:pt x="f57" y="f48"/>
                  </a:cubicBezTo>
                  <a:cubicBezTo>
                    <a:pt x="f51" y="f58"/>
                    <a:pt x="f49" y="f59"/>
                    <a:pt x="f47" y="f59"/>
                  </a:cubicBezTo>
                  <a:cubicBezTo>
                    <a:pt x="f17" y="f33"/>
                    <a:pt x="f45" y="f60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E5B561CA-9233-4C44-AEFE-A4C65AC428A8}"/>
                </a:ext>
              </a:extLst>
            </p:cNvPr>
            <p:cNvSpPr/>
            <p:nvPr/>
          </p:nvSpPr>
          <p:spPr>
            <a:xfrm>
              <a:off x="8413037" y="639714"/>
              <a:ext cx="227749" cy="2465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"/>
                <a:gd name="f7" fmla="val 147"/>
                <a:gd name="f8" fmla="val 13"/>
                <a:gd name="f9" fmla="val 19"/>
                <a:gd name="f10" fmla="val 15"/>
                <a:gd name="f11" fmla="val 16"/>
                <a:gd name="f12" fmla="val 17"/>
                <a:gd name="f13" fmla="val 18"/>
                <a:gd name="f14" fmla="val 10"/>
                <a:gd name="f15" fmla="val 39"/>
                <a:gd name="f16" fmla="val 5"/>
                <a:gd name="f17" fmla="val 60"/>
                <a:gd name="f18" fmla="val 81"/>
                <a:gd name="f19" fmla="val 7"/>
                <a:gd name="f20" fmla="val 122"/>
                <a:gd name="f21" fmla="val 57"/>
                <a:gd name="f22" fmla="val 144"/>
                <a:gd name="f23" fmla="val 99"/>
                <a:gd name="f24" fmla="val 143"/>
                <a:gd name="f25" fmla="val 109"/>
                <a:gd name="f26" fmla="val 138"/>
                <a:gd name="f27" fmla="val 114"/>
                <a:gd name="f28" fmla="val 131"/>
                <a:gd name="f29" fmla="val 118"/>
                <a:gd name="f30" fmla="val 78"/>
                <a:gd name="f31" fmla="val 9"/>
                <a:gd name="f32" fmla="val 111"/>
                <a:gd name="f33" fmla="val 4"/>
                <a:gd name="f34" fmla="val 50"/>
                <a:gd name="f35" fmla="val 3"/>
                <a:gd name="f36" fmla="val 43"/>
                <a:gd name="f37" fmla="val 34"/>
                <a:gd name="f38" fmla="val 30"/>
                <a:gd name="f39" fmla="val 26"/>
                <a:gd name="f40" fmla="val 24"/>
                <a:gd name="f41" fmla="val 37"/>
                <a:gd name="f42" fmla="val 27"/>
                <a:gd name="f43" fmla="val 38"/>
                <a:gd name="f44" fmla="val 40"/>
                <a:gd name="f45" fmla="val 35"/>
                <a:gd name="f46" fmla="val 31"/>
                <a:gd name="f47" fmla="val 29"/>
                <a:gd name="f48" fmla="+- 0 0 -90"/>
                <a:gd name="f49" fmla="*/ f3 1 148"/>
                <a:gd name="f50" fmla="*/ f4 1 147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48"/>
                <a:gd name="f59" fmla="*/ f55 1 147"/>
                <a:gd name="f60" fmla="*/ 13 f56 1"/>
                <a:gd name="f61" fmla="*/ 19 f55 1"/>
                <a:gd name="f62" fmla="*/ 18 f56 1"/>
                <a:gd name="f63" fmla="*/ 10 f55 1"/>
                <a:gd name="f64" fmla="*/ 81 f56 1"/>
                <a:gd name="f65" fmla="*/ 7 f55 1"/>
                <a:gd name="f66" fmla="*/ 144 f56 1"/>
                <a:gd name="f67" fmla="*/ 99 f55 1"/>
                <a:gd name="f68" fmla="*/ 131 f56 1"/>
                <a:gd name="f69" fmla="*/ 118 f55 1"/>
                <a:gd name="f70" fmla="*/ 4 f56 1"/>
                <a:gd name="f71" fmla="*/ 50 f55 1"/>
                <a:gd name="f72" fmla="*/ 7 f56 1"/>
                <a:gd name="f73" fmla="*/ 30 f55 1"/>
                <a:gd name="f74" fmla="*/ 24 f56 1"/>
                <a:gd name="f75" fmla="*/ 37 f55 1"/>
                <a:gd name="f76" fmla="*/ 35 f56 1"/>
                <a:gd name="f77" fmla="*/ 43 f55 1"/>
                <a:gd name="f78" fmla="+- f57 0 f1"/>
                <a:gd name="f79" fmla="*/ f60 1 148"/>
                <a:gd name="f80" fmla="*/ f61 1 147"/>
                <a:gd name="f81" fmla="*/ f62 1 148"/>
                <a:gd name="f82" fmla="*/ f63 1 147"/>
                <a:gd name="f83" fmla="*/ f64 1 148"/>
                <a:gd name="f84" fmla="*/ f65 1 147"/>
                <a:gd name="f85" fmla="*/ f66 1 148"/>
                <a:gd name="f86" fmla="*/ f67 1 147"/>
                <a:gd name="f87" fmla="*/ f68 1 148"/>
                <a:gd name="f88" fmla="*/ f69 1 147"/>
                <a:gd name="f89" fmla="*/ f70 1 148"/>
                <a:gd name="f90" fmla="*/ f71 1 147"/>
                <a:gd name="f91" fmla="*/ f72 1 148"/>
                <a:gd name="f92" fmla="*/ f73 1 147"/>
                <a:gd name="f93" fmla="*/ f74 1 148"/>
                <a:gd name="f94" fmla="*/ f75 1 147"/>
                <a:gd name="f95" fmla="*/ f76 1 148"/>
                <a:gd name="f96" fmla="*/ f77 1 147"/>
                <a:gd name="f97" fmla="*/ 0 1 f58"/>
                <a:gd name="f98" fmla="*/ f52 1 f58"/>
                <a:gd name="f99" fmla="*/ 0 1 f59"/>
                <a:gd name="f100" fmla="*/ f53 1 f59"/>
                <a:gd name="f101" fmla="*/ f79 1 f58"/>
                <a:gd name="f102" fmla="*/ f80 1 f59"/>
                <a:gd name="f103" fmla="*/ f81 1 f58"/>
                <a:gd name="f104" fmla="*/ f82 1 f59"/>
                <a:gd name="f105" fmla="*/ f83 1 f58"/>
                <a:gd name="f106" fmla="*/ f84 1 f59"/>
                <a:gd name="f107" fmla="*/ f85 1 f58"/>
                <a:gd name="f108" fmla="*/ f86 1 f59"/>
                <a:gd name="f109" fmla="*/ f87 1 f58"/>
                <a:gd name="f110" fmla="*/ f88 1 f59"/>
                <a:gd name="f111" fmla="*/ f89 1 f58"/>
                <a:gd name="f112" fmla="*/ f90 1 f59"/>
                <a:gd name="f113" fmla="*/ f91 1 f58"/>
                <a:gd name="f114" fmla="*/ f92 1 f59"/>
                <a:gd name="f115" fmla="*/ f93 1 f58"/>
                <a:gd name="f116" fmla="*/ f94 1 f59"/>
                <a:gd name="f117" fmla="*/ f95 1 f58"/>
                <a:gd name="f118" fmla="*/ f96 1 f59"/>
                <a:gd name="f119" fmla="*/ f97 f49 1"/>
                <a:gd name="f120" fmla="*/ f98 f49 1"/>
                <a:gd name="f121" fmla="*/ f100 f50 1"/>
                <a:gd name="f122" fmla="*/ f99 f50 1"/>
                <a:gd name="f123" fmla="*/ f101 f49 1"/>
                <a:gd name="f124" fmla="*/ f102 f50 1"/>
                <a:gd name="f125" fmla="*/ f103 f49 1"/>
                <a:gd name="f126" fmla="*/ f104 f50 1"/>
                <a:gd name="f127" fmla="*/ f105 f49 1"/>
                <a:gd name="f128" fmla="*/ f106 f50 1"/>
                <a:gd name="f129" fmla="*/ f107 f49 1"/>
                <a:gd name="f130" fmla="*/ f108 f50 1"/>
                <a:gd name="f131" fmla="*/ f109 f49 1"/>
                <a:gd name="f132" fmla="*/ f110 f50 1"/>
                <a:gd name="f133" fmla="*/ f111 f49 1"/>
                <a:gd name="f134" fmla="*/ f112 f50 1"/>
                <a:gd name="f135" fmla="*/ f113 f49 1"/>
                <a:gd name="f136" fmla="*/ f114 f50 1"/>
                <a:gd name="f137" fmla="*/ f115 f49 1"/>
                <a:gd name="f138" fmla="*/ f116 f50 1"/>
                <a:gd name="f139" fmla="*/ f117 f49 1"/>
                <a:gd name="f140" fmla="*/ f118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38"/>
                </a:cxn>
                <a:cxn ang="f78">
                  <a:pos x="f139" y="f140"/>
                </a:cxn>
                <a:cxn ang="f78">
                  <a:pos x="f123" y="f124"/>
                </a:cxn>
              </a:cxnLst>
              <a:rect l="f119" t="f122" r="f120" b="f121"/>
              <a:pathLst>
                <a:path w="148" h="147">
                  <a:moveTo>
                    <a:pt x="f8" y="f9"/>
                  </a:moveTo>
                  <a:cubicBezTo>
                    <a:pt x="f10" y="f11"/>
                    <a:pt x="f12" y="f8"/>
                    <a:pt x="f13" y="f14"/>
                  </a:cubicBezTo>
                  <a:cubicBezTo>
                    <a:pt x="f15" y="f16"/>
                    <a:pt x="f17" y="f5"/>
                    <a:pt x="f18" y="f19"/>
                  </a:cubicBezTo>
                  <a:cubicBezTo>
                    <a:pt x="f20" y="f9"/>
                    <a:pt x="f6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7"/>
                    <a:pt x="f31" y="f32"/>
                    <a:pt x="f33" y="f34"/>
                  </a:cubicBezTo>
                  <a:cubicBezTo>
                    <a:pt x="f35" y="f36"/>
                    <a:pt x="f5" y="f37"/>
                    <a:pt x="f19" y="f38"/>
                  </a:cubicBezTo>
                  <a:cubicBezTo>
                    <a:pt x="f8" y="f39"/>
                    <a:pt x="f9" y="f37"/>
                    <a:pt x="f40" y="f41"/>
                  </a:cubicBezTo>
                  <a:cubicBezTo>
                    <a:pt x="f42" y="f43"/>
                    <a:pt x="f38" y="f44"/>
                    <a:pt x="f45" y="f36"/>
                  </a:cubicBezTo>
                  <a:cubicBezTo>
                    <a:pt x="f46" y="f47"/>
                    <a:pt x="f9" y="f42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FED0C02-20C3-41B2-9FB5-CCAA078B25AF}"/>
                </a:ext>
              </a:extLst>
            </p:cNvPr>
            <p:cNvSpPr/>
            <p:nvPr/>
          </p:nvSpPr>
          <p:spPr>
            <a:xfrm>
              <a:off x="7592811" y="696361"/>
              <a:ext cx="243138" cy="213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8"/>
                <a:gd name="f7" fmla="val 127"/>
                <a:gd name="f8" fmla="val 30"/>
                <a:gd name="f9" fmla="val 52"/>
                <a:gd name="f10" fmla="val 23"/>
                <a:gd name="f11" fmla="val 43"/>
                <a:gd name="f12" fmla="val 12"/>
                <a:gd name="f13" fmla="val 47"/>
                <a:gd name="f14" fmla="val 5"/>
                <a:gd name="f15" fmla="val 41"/>
                <a:gd name="f16" fmla="val 17"/>
                <a:gd name="f17" fmla="val 15"/>
                <a:gd name="f18" fmla="val 54"/>
                <a:gd name="f19" fmla="val 88"/>
                <a:gd name="f20" fmla="val 7"/>
                <a:gd name="f21" fmla="val 118"/>
                <a:gd name="f22" fmla="val 14"/>
                <a:gd name="f23" fmla="val 139"/>
                <a:gd name="f24" fmla="val 33"/>
                <a:gd name="f25" fmla="val 152"/>
                <a:gd name="f26" fmla="val 62"/>
                <a:gd name="f27" fmla="val 76"/>
                <a:gd name="f28" fmla="val 156"/>
                <a:gd name="f29" fmla="val 87"/>
                <a:gd name="f30" fmla="val 144"/>
                <a:gd name="f31" fmla="val 97"/>
                <a:gd name="f32" fmla="val 119"/>
                <a:gd name="f33" fmla="val 89"/>
                <a:gd name="f34" fmla="val 57"/>
                <a:gd name="f35" fmla="val 116"/>
                <a:gd name="f36" fmla="val 26"/>
                <a:gd name="f37" fmla="val 106"/>
                <a:gd name="f38" fmla="val 84"/>
                <a:gd name="f39" fmla="val 10"/>
                <a:gd name="f40" fmla="val 46"/>
                <a:gd name="f41" fmla="val 20"/>
                <a:gd name="f42" fmla="+- 0 0 -90"/>
                <a:gd name="f43" fmla="*/ f3 1 158"/>
                <a:gd name="f44" fmla="*/ f4 1 12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58"/>
                <a:gd name="f53" fmla="*/ f49 1 127"/>
                <a:gd name="f54" fmla="*/ 30 f50 1"/>
                <a:gd name="f55" fmla="*/ 52 f49 1"/>
                <a:gd name="f56" fmla="*/ 5 f50 1"/>
                <a:gd name="f57" fmla="*/ 41 f49 1"/>
                <a:gd name="f58" fmla="*/ 88 f50 1"/>
                <a:gd name="f59" fmla="*/ 7 f49 1"/>
                <a:gd name="f60" fmla="*/ 152 f50 1"/>
                <a:gd name="f61" fmla="*/ 62 f49 1"/>
                <a:gd name="f62" fmla="*/ 144 f50 1"/>
                <a:gd name="f63" fmla="*/ 97 f49 1"/>
                <a:gd name="f64" fmla="*/ 57 f50 1"/>
                <a:gd name="f65" fmla="*/ 116 f49 1"/>
                <a:gd name="f66" fmla="*/ 0 f50 1"/>
                <a:gd name="f67" fmla="+- f51 0 f1"/>
                <a:gd name="f68" fmla="*/ f54 1 158"/>
                <a:gd name="f69" fmla="*/ f55 1 127"/>
                <a:gd name="f70" fmla="*/ f56 1 158"/>
                <a:gd name="f71" fmla="*/ f57 1 127"/>
                <a:gd name="f72" fmla="*/ f58 1 158"/>
                <a:gd name="f73" fmla="*/ f59 1 127"/>
                <a:gd name="f74" fmla="*/ f60 1 158"/>
                <a:gd name="f75" fmla="*/ f61 1 127"/>
                <a:gd name="f76" fmla="*/ f62 1 158"/>
                <a:gd name="f77" fmla="*/ f63 1 127"/>
                <a:gd name="f78" fmla="*/ f64 1 158"/>
                <a:gd name="f79" fmla="*/ f65 1 127"/>
                <a:gd name="f80" fmla="*/ f66 1 158"/>
                <a:gd name="f81" fmla="*/ 0 1 f52"/>
                <a:gd name="f82" fmla="*/ f46 1 f52"/>
                <a:gd name="f83" fmla="*/ 0 1 f53"/>
                <a:gd name="f84" fmla="*/ f47 1 f53"/>
                <a:gd name="f85" fmla="*/ f68 1 f52"/>
                <a:gd name="f86" fmla="*/ f69 1 f53"/>
                <a:gd name="f87" fmla="*/ f70 1 f52"/>
                <a:gd name="f88" fmla="*/ f71 1 f53"/>
                <a:gd name="f89" fmla="*/ f72 1 f52"/>
                <a:gd name="f90" fmla="*/ f73 1 f53"/>
                <a:gd name="f91" fmla="*/ f74 1 f52"/>
                <a:gd name="f92" fmla="*/ f75 1 f53"/>
                <a:gd name="f93" fmla="*/ f76 1 f52"/>
                <a:gd name="f94" fmla="*/ f77 1 f53"/>
                <a:gd name="f95" fmla="*/ f78 1 f52"/>
                <a:gd name="f96" fmla="*/ f79 1 f53"/>
                <a:gd name="f97" fmla="*/ f80 1 f52"/>
                <a:gd name="f98" fmla="*/ f81 f43 1"/>
                <a:gd name="f99" fmla="*/ f82 f43 1"/>
                <a:gd name="f100" fmla="*/ f84 f44 1"/>
                <a:gd name="f101" fmla="*/ f83 f44 1"/>
                <a:gd name="f102" fmla="*/ f85 f43 1"/>
                <a:gd name="f103" fmla="*/ f86 f44 1"/>
                <a:gd name="f104" fmla="*/ f87 f43 1"/>
                <a:gd name="f105" fmla="*/ f88 f44 1"/>
                <a:gd name="f106" fmla="*/ f89 f43 1"/>
                <a:gd name="f107" fmla="*/ f90 f44 1"/>
                <a:gd name="f108" fmla="*/ f91 f43 1"/>
                <a:gd name="f109" fmla="*/ f92 f44 1"/>
                <a:gd name="f110" fmla="*/ f93 f43 1"/>
                <a:gd name="f111" fmla="*/ f94 f44 1"/>
                <a:gd name="f112" fmla="*/ f95 f43 1"/>
                <a:gd name="f113" fmla="*/ f96 f44 1"/>
                <a:gd name="f114" fmla="*/ f9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2" y="f103"/>
                </a:cxn>
                <a:cxn ang="f67">
                  <a:pos x="f104" y="f105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4" y="f103"/>
                </a:cxn>
                <a:cxn ang="f67">
                  <a:pos x="f102" y="f103"/>
                </a:cxn>
              </a:cxnLst>
              <a:rect l="f98" t="f101" r="f99" b="f100"/>
              <a:pathLst>
                <a:path w="158" h="12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21" y="f32"/>
                    <a:pt x="f33" y="f7"/>
                    <a:pt x="f34" y="f35"/>
                  </a:cubicBezTo>
                  <a:cubicBezTo>
                    <a:pt x="f36" y="f37"/>
                    <a:pt x="f20" y="f38"/>
                    <a:pt x="f5" y="f9"/>
                  </a:cubicBezTo>
                  <a:cubicBezTo>
                    <a:pt x="f39" y="f40"/>
                    <a:pt x="f41" y="f34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9432FD3B-1A9A-4516-BEDA-541AC60B687A}"/>
                </a:ext>
              </a:extLst>
            </p:cNvPr>
            <p:cNvSpPr/>
            <p:nvPr/>
          </p:nvSpPr>
          <p:spPr>
            <a:xfrm>
              <a:off x="4698187" y="306488"/>
              <a:ext cx="270845" cy="399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"/>
                <a:gd name="f7" fmla="val 240"/>
                <a:gd name="f8" fmla="val 75"/>
                <a:gd name="f9" fmla="val 90"/>
                <a:gd name="f10" fmla="val 82"/>
                <a:gd name="f11" fmla="val 71"/>
                <a:gd name="f12" fmla="val 78"/>
                <a:gd name="f13" fmla="val 53"/>
                <a:gd name="f14" fmla="val 86"/>
                <a:gd name="f15" fmla="val 37"/>
                <a:gd name="f16" fmla="val 88"/>
                <a:gd name="f17" fmla="val 31"/>
                <a:gd name="f18" fmla="val 91"/>
                <a:gd name="f19" fmla="val 21"/>
                <a:gd name="f20" fmla="val 97"/>
                <a:gd name="f21" fmla="val 22"/>
                <a:gd name="f22" fmla="val 106"/>
                <a:gd name="f23" fmla="val 23"/>
                <a:gd name="f24" fmla="val 105"/>
                <a:gd name="f25" fmla="val 34"/>
                <a:gd name="f26" fmla="val 41"/>
                <a:gd name="f27" fmla="val 54"/>
                <a:gd name="f28" fmla="val 100"/>
                <a:gd name="f29" fmla="val 67"/>
                <a:gd name="f30" fmla="val 93"/>
                <a:gd name="f31" fmla="val 107"/>
                <a:gd name="f32" fmla="val 89"/>
                <a:gd name="f33" fmla="val 129"/>
                <a:gd name="f34" fmla="val 114"/>
                <a:gd name="f35" fmla="val 157"/>
                <a:gd name="f36" fmla="val 117"/>
                <a:gd name="f37" fmla="val 146"/>
                <a:gd name="f38" fmla="val 115"/>
                <a:gd name="f39" fmla="val 137"/>
                <a:gd name="f40" fmla="val 112"/>
                <a:gd name="f41" fmla="val 108"/>
                <a:gd name="f42" fmla="val 110"/>
                <a:gd name="f43" fmla="val 118"/>
                <a:gd name="f44" fmla="val 87"/>
                <a:gd name="f45" fmla="val 121"/>
                <a:gd name="f46" fmla="val 124"/>
                <a:gd name="f47" fmla="val 76"/>
                <a:gd name="f48" fmla="val 77"/>
                <a:gd name="f49" fmla="val 136"/>
                <a:gd name="f50" fmla="val 134"/>
                <a:gd name="f51" fmla="val 85"/>
                <a:gd name="f52" fmla="val 135"/>
                <a:gd name="f53" fmla="val 139"/>
                <a:gd name="f54" fmla="val 111"/>
                <a:gd name="f55" fmla="val 133"/>
                <a:gd name="f56" fmla="val 131"/>
                <a:gd name="f57" fmla="val 151"/>
                <a:gd name="f58" fmla="val 125"/>
                <a:gd name="f59" fmla="val 168"/>
                <a:gd name="f60" fmla="val 130"/>
                <a:gd name="f61" fmla="val 181"/>
                <a:gd name="f62" fmla="val 141"/>
                <a:gd name="f63" fmla="val 195"/>
                <a:gd name="f64" fmla="val 145"/>
                <a:gd name="f65" fmla="val 177"/>
                <a:gd name="f66" fmla="val 144"/>
                <a:gd name="f67" fmla="val 159"/>
                <a:gd name="f68" fmla="val 147"/>
                <a:gd name="f69" fmla="val 162"/>
                <a:gd name="f70" fmla="val 165"/>
                <a:gd name="f71" fmla="val 169"/>
                <a:gd name="f72" fmla="val 142"/>
                <a:gd name="f73" fmla="val 173"/>
                <a:gd name="f74" fmla="val 174"/>
                <a:gd name="f75" fmla="val 148"/>
                <a:gd name="f76" fmla="val 153"/>
                <a:gd name="f77" fmla="val 163"/>
                <a:gd name="f78" fmla="val 166"/>
                <a:gd name="f79" fmla="val 152"/>
                <a:gd name="f80" fmla="val 198"/>
                <a:gd name="f81" fmla="val 150"/>
                <a:gd name="f82" fmla="val 215"/>
                <a:gd name="f83" fmla="val 232"/>
                <a:gd name="f84" fmla="val 234"/>
                <a:gd name="f85" fmla="val 237"/>
                <a:gd name="f86" fmla="val 239"/>
                <a:gd name="f87" fmla="val 158"/>
                <a:gd name="f88" fmla="val 154"/>
                <a:gd name="f89" fmla="val 233"/>
                <a:gd name="f90" fmla="val 228"/>
                <a:gd name="f91" fmla="val 140"/>
                <a:gd name="f92" fmla="val 205"/>
                <a:gd name="f93" fmla="val 122"/>
                <a:gd name="f94" fmla="val 196"/>
                <a:gd name="f95" fmla="val 96"/>
                <a:gd name="f96" fmla="val 202"/>
                <a:gd name="f97" fmla="val 204"/>
                <a:gd name="f98" fmla="val 68"/>
                <a:gd name="f99" fmla="val 193"/>
                <a:gd name="f100" fmla="val 65"/>
                <a:gd name="f101" fmla="val 188"/>
                <a:gd name="f102" fmla="val 61"/>
                <a:gd name="f103" fmla="val 183"/>
                <a:gd name="f104" fmla="val 64"/>
                <a:gd name="f105" fmla="val 178"/>
                <a:gd name="f106" fmla="val 69"/>
                <a:gd name="f107" fmla="val 172"/>
                <a:gd name="f108" fmla="val 74"/>
                <a:gd name="f109" fmla="val 79"/>
                <a:gd name="f110" fmla="val 179"/>
                <a:gd name="f111" fmla="val 104"/>
                <a:gd name="f112" fmla="val 187"/>
                <a:gd name="f113" fmla="val 160"/>
                <a:gd name="f114" fmla="val 101"/>
                <a:gd name="f115" fmla="val 16"/>
                <a:gd name="f116" fmla="val 6"/>
                <a:gd name="f117" fmla="val 10"/>
                <a:gd name="f118" fmla="val 15"/>
                <a:gd name="f119" fmla="val 116"/>
                <a:gd name="f120" fmla="val 26"/>
                <a:gd name="f121" fmla="val 123"/>
                <a:gd name="f122" fmla="val 33"/>
                <a:gd name="f123" fmla="val 126"/>
                <a:gd name="f124" fmla="val 38"/>
                <a:gd name="f125" fmla="val 128"/>
                <a:gd name="f126" fmla="val 42"/>
                <a:gd name="f127" fmla="val 46"/>
                <a:gd name="f128" fmla="val 47"/>
                <a:gd name="f129" fmla="val 49"/>
                <a:gd name="f130" fmla="val 50"/>
                <a:gd name="f131" fmla="val 60"/>
                <a:gd name="f132" fmla="val 72"/>
                <a:gd name="f133" fmla="val 149"/>
                <a:gd name="f134" fmla="val 80"/>
                <a:gd name="f135" fmla="val 58"/>
                <a:gd name="f136" fmla="val 109"/>
                <a:gd name="f137" fmla="val 17"/>
                <a:gd name="f138" fmla="val 98"/>
                <a:gd name="f139" fmla="val 3"/>
                <a:gd name="f140" fmla="val 62"/>
                <a:gd name="f141" fmla="val 57"/>
                <a:gd name="f142" fmla="val 13"/>
                <a:gd name="f143" fmla="val 52"/>
                <a:gd name="f144" fmla="val 18"/>
                <a:gd name="f145" fmla="val 28"/>
                <a:gd name="f146" fmla="val 40"/>
                <a:gd name="f147" fmla="val 43"/>
                <a:gd name="f148" fmla="val 45"/>
                <a:gd name="f149" fmla="val 92"/>
                <a:gd name="f150" fmla="val 55"/>
                <a:gd name="f151" fmla="val 84"/>
                <a:gd name="f152" fmla="val 44"/>
                <a:gd name="f153" fmla="val 63"/>
                <a:gd name="f154" fmla="val 30"/>
                <a:gd name="f155" fmla="val 20"/>
                <a:gd name="f156" fmla="val 25"/>
                <a:gd name="f157" fmla="val 4"/>
                <a:gd name="f158" fmla="val 36"/>
                <a:gd name="f159" fmla="val 2"/>
                <a:gd name="f160" fmla="val 56"/>
                <a:gd name="f161" fmla="val 48"/>
                <a:gd name="f162" fmla="val 59"/>
                <a:gd name="f163" fmla="+- 0 0 -90"/>
                <a:gd name="f164" fmla="*/ f3 1 176"/>
                <a:gd name="f165" fmla="*/ f4 1 240"/>
                <a:gd name="f166" fmla="val f5"/>
                <a:gd name="f167" fmla="val f6"/>
                <a:gd name="f168" fmla="val f7"/>
                <a:gd name="f169" fmla="*/ f163 f0 1"/>
                <a:gd name="f170" fmla="+- f168 0 f166"/>
                <a:gd name="f171" fmla="+- f167 0 f166"/>
                <a:gd name="f172" fmla="*/ f169 1 f2"/>
                <a:gd name="f173" fmla="*/ f171 1 176"/>
                <a:gd name="f174" fmla="*/ f170 1 240"/>
                <a:gd name="f175" fmla="*/ 75 f171 1"/>
                <a:gd name="f176" fmla="*/ 90 f170 1"/>
                <a:gd name="f177" fmla="*/ 86 f171 1"/>
                <a:gd name="f178" fmla="*/ 37 f170 1"/>
                <a:gd name="f179" fmla="*/ 97 f171 1"/>
                <a:gd name="f180" fmla="*/ 22 f170 1"/>
                <a:gd name="f181" fmla="*/ 105 f171 1"/>
                <a:gd name="f182" fmla="*/ 41 f170 1"/>
                <a:gd name="f183" fmla="*/ 93 f171 1"/>
                <a:gd name="f184" fmla="*/ 78 f170 1"/>
                <a:gd name="f185" fmla="*/ 114 f171 1"/>
                <a:gd name="f186" fmla="*/ 157 f170 1"/>
                <a:gd name="f187" fmla="*/ 112 f171 1"/>
                <a:gd name="f188" fmla="*/ 129 f170 1"/>
                <a:gd name="f189" fmla="*/ 118 f171 1"/>
                <a:gd name="f190" fmla="*/ 87 f170 1"/>
                <a:gd name="f191" fmla="*/ 129 f171 1"/>
                <a:gd name="f192" fmla="*/ 77 f170 1"/>
                <a:gd name="f193" fmla="*/ 135 f171 1"/>
                <a:gd name="f194" fmla="*/ 151 f170 1"/>
                <a:gd name="f195" fmla="*/ 141 f171 1"/>
                <a:gd name="f196" fmla="*/ 195 f170 1"/>
                <a:gd name="f197" fmla="*/ 159 f171 1"/>
                <a:gd name="f198" fmla="*/ 147 f170 1"/>
                <a:gd name="f199" fmla="*/ 169 f171 1"/>
                <a:gd name="f200" fmla="*/ 142 f170 1"/>
                <a:gd name="f201" fmla="*/ 174 f171 1"/>
                <a:gd name="f202" fmla="*/ 153 f170 1"/>
                <a:gd name="f203" fmla="*/ 166 f171 1"/>
                <a:gd name="f204" fmla="*/ 181 f170 1"/>
                <a:gd name="f205" fmla="*/ 232 f170 1"/>
                <a:gd name="f206" fmla="*/ 239 f170 1"/>
                <a:gd name="f207" fmla="*/ 152 f171 1"/>
                <a:gd name="f208" fmla="*/ 228 f170 1"/>
                <a:gd name="f209" fmla="*/ 96 f171 1"/>
                <a:gd name="f210" fmla="*/ 202 f170 1"/>
                <a:gd name="f211" fmla="*/ 68 f171 1"/>
                <a:gd name="f212" fmla="*/ 193 f170 1"/>
                <a:gd name="f213" fmla="*/ 64 f171 1"/>
                <a:gd name="f214" fmla="*/ 178 f170 1"/>
                <a:gd name="f215" fmla="*/ 79 f171 1"/>
                <a:gd name="f216" fmla="*/ 179 f170 1"/>
                <a:gd name="f217" fmla="*/ 117 f171 1"/>
                <a:gd name="f218" fmla="*/ 187 f170 1"/>
                <a:gd name="f219" fmla="*/ 71 f171 1"/>
                <a:gd name="f220" fmla="*/ 159 f170 1"/>
                <a:gd name="f221" fmla="*/ 23 f171 1"/>
                <a:gd name="f222" fmla="*/ 145 f170 1"/>
                <a:gd name="f223" fmla="*/ 10 f171 1"/>
                <a:gd name="f224" fmla="*/ 125 f170 1"/>
                <a:gd name="f225" fmla="*/ 33 f171 1"/>
                <a:gd name="f226" fmla="*/ 126 f170 1"/>
                <a:gd name="f227" fmla="*/ 46 f171 1"/>
                <a:gd name="f228" fmla="*/ 133 f170 1"/>
                <a:gd name="f229" fmla="*/ 50 f171 1"/>
                <a:gd name="f230" fmla="*/ 137 f170 1"/>
                <a:gd name="f231" fmla="*/ 85 f171 1"/>
                <a:gd name="f232" fmla="*/ 146 f170 1"/>
                <a:gd name="f233" fmla="*/ 87 f171 1"/>
                <a:gd name="f234" fmla="*/ 140 f170 1"/>
                <a:gd name="f235" fmla="*/ 58 f171 1"/>
                <a:gd name="f236" fmla="*/ 109 f170 1"/>
                <a:gd name="f237" fmla="*/ 6 f171 1"/>
                <a:gd name="f238" fmla="*/ 57 f170 1"/>
                <a:gd name="f239" fmla="*/ 22 f171 1"/>
                <a:gd name="f240" fmla="*/ 65 f170 1"/>
                <a:gd name="f241" fmla="*/ 40 f171 1"/>
                <a:gd name="f242" fmla="*/ 86 f170 1"/>
                <a:gd name="f243" fmla="*/ 52 f171 1"/>
                <a:gd name="f244" fmla="*/ 92 f170 1"/>
                <a:gd name="f245" fmla="*/ 30 f171 1"/>
                <a:gd name="f246" fmla="*/ 31 f170 1"/>
                <a:gd name="f247" fmla="*/ 36 f171 1"/>
                <a:gd name="f248" fmla="*/ 2 f170 1"/>
                <a:gd name="f249" fmla="*/ 56 f171 1"/>
                <a:gd name="f250" fmla="*/ 28 f170 1"/>
                <a:gd name="f251" fmla="*/ 48 f170 1"/>
                <a:gd name="f252" fmla="+- f172 0 f1"/>
                <a:gd name="f253" fmla="*/ f175 1 176"/>
                <a:gd name="f254" fmla="*/ f176 1 240"/>
                <a:gd name="f255" fmla="*/ f177 1 176"/>
                <a:gd name="f256" fmla="*/ f178 1 240"/>
                <a:gd name="f257" fmla="*/ f179 1 176"/>
                <a:gd name="f258" fmla="*/ f180 1 240"/>
                <a:gd name="f259" fmla="*/ f181 1 176"/>
                <a:gd name="f260" fmla="*/ f182 1 240"/>
                <a:gd name="f261" fmla="*/ f183 1 176"/>
                <a:gd name="f262" fmla="*/ f184 1 240"/>
                <a:gd name="f263" fmla="*/ f185 1 176"/>
                <a:gd name="f264" fmla="*/ f186 1 240"/>
                <a:gd name="f265" fmla="*/ f187 1 176"/>
                <a:gd name="f266" fmla="*/ f188 1 240"/>
                <a:gd name="f267" fmla="*/ f189 1 176"/>
                <a:gd name="f268" fmla="*/ f190 1 240"/>
                <a:gd name="f269" fmla="*/ f191 1 176"/>
                <a:gd name="f270" fmla="*/ f192 1 240"/>
                <a:gd name="f271" fmla="*/ f193 1 176"/>
                <a:gd name="f272" fmla="*/ f194 1 240"/>
                <a:gd name="f273" fmla="*/ f195 1 176"/>
                <a:gd name="f274" fmla="*/ f196 1 240"/>
                <a:gd name="f275" fmla="*/ f197 1 176"/>
                <a:gd name="f276" fmla="*/ f198 1 240"/>
                <a:gd name="f277" fmla="*/ f199 1 176"/>
                <a:gd name="f278" fmla="*/ f200 1 240"/>
                <a:gd name="f279" fmla="*/ f201 1 176"/>
                <a:gd name="f280" fmla="*/ f202 1 240"/>
                <a:gd name="f281" fmla="*/ f203 1 176"/>
                <a:gd name="f282" fmla="*/ f204 1 240"/>
                <a:gd name="f283" fmla="*/ f205 1 240"/>
                <a:gd name="f284" fmla="*/ f206 1 240"/>
                <a:gd name="f285" fmla="*/ f207 1 176"/>
                <a:gd name="f286" fmla="*/ f208 1 240"/>
                <a:gd name="f287" fmla="*/ f209 1 176"/>
                <a:gd name="f288" fmla="*/ f210 1 240"/>
                <a:gd name="f289" fmla="*/ f211 1 176"/>
                <a:gd name="f290" fmla="*/ f212 1 240"/>
                <a:gd name="f291" fmla="*/ f213 1 176"/>
                <a:gd name="f292" fmla="*/ f214 1 240"/>
                <a:gd name="f293" fmla="*/ f215 1 176"/>
                <a:gd name="f294" fmla="*/ f216 1 240"/>
                <a:gd name="f295" fmla="*/ f217 1 176"/>
                <a:gd name="f296" fmla="*/ f218 1 240"/>
                <a:gd name="f297" fmla="*/ f219 1 176"/>
                <a:gd name="f298" fmla="*/ f220 1 240"/>
                <a:gd name="f299" fmla="*/ f221 1 176"/>
                <a:gd name="f300" fmla="*/ f222 1 240"/>
                <a:gd name="f301" fmla="*/ f223 1 176"/>
                <a:gd name="f302" fmla="*/ f224 1 240"/>
                <a:gd name="f303" fmla="*/ f225 1 176"/>
                <a:gd name="f304" fmla="*/ f226 1 240"/>
                <a:gd name="f305" fmla="*/ f227 1 176"/>
                <a:gd name="f306" fmla="*/ f228 1 240"/>
                <a:gd name="f307" fmla="*/ f229 1 176"/>
                <a:gd name="f308" fmla="*/ f230 1 240"/>
                <a:gd name="f309" fmla="*/ f231 1 176"/>
                <a:gd name="f310" fmla="*/ f232 1 240"/>
                <a:gd name="f311" fmla="*/ f233 1 176"/>
                <a:gd name="f312" fmla="*/ f234 1 240"/>
                <a:gd name="f313" fmla="*/ f235 1 176"/>
                <a:gd name="f314" fmla="*/ f236 1 240"/>
                <a:gd name="f315" fmla="*/ f237 1 176"/>
                <a:gd name="f316" fmla="*/ f238 1 240"/>
                <a:gd name="f317" fmla="*/ f239 1 176"/>
                <a:gd name="f318" fmla="*/ f240 1 240"/>
                <a:gd name="f319" fmla="*/ f241 1 176"/>
                <a:gd name="f320" fmla="*/ f242 1 240"/>
                <a:gd name="f321" fmla="*/ f243 1 176"/>
                <a:gd name="f322" fmla="*/ f244 1 240"/>
                <a:gd name="f323" fmla="*/ f245 1 176"/>
                <a:gd name="f324" fmla="*/ f246 1 240"/>
                <a:gd name="f325" fmla="*/ f247 1 176"/>
                <a:gd name="f326" fmla="*/ f248 1 240"/>
                <a:gd name="f327" fmla="*/ f249 1 176"/>
                <a:gd name="f328" fmla="*/ f250 1 240"/>
                <a:gd name="f329" fmla="*/ f251 1 240"/>
                <a:gd name="f330" fmla="*/ 0 1 f173"/>
                <a:gd name="f331" fmla="*/ f167 1 f173"/>
                <a:gd name="f332" fmla="*/ 0 1 f174"/>
                <a:gd name="f333" fmla="*/ f168 1 f174"/>
                <a:gd name="f334" fmla="*/ f253 1 f173"/>
                <a:gd name="f335" fmla="*/ f254 1 f174"/>
                <a:gd name="f336" fmla="*/ f255 1 f173"/>
                <a:gd name="f337" fmla="*/ f256 1 f174"/>
                <a:gd name="f338" fmla="*/ f257 1 f173"/>
                <a:gd name="f339" fmla="*/ f258 1 f174"/>
                <a:gd name="f340" fmla="*/ f259 1 f173"/>
                <a:gd name="f341" fmla="*/ f260 1 f174"/>
                <a:gd name="f342" fmla="*/ f261 1 f173"/>
                <a:gd name="f343" fmla="*/ f262 1 f174"/>
                <a:gd name="f344" fmla="*/ f263 1 f173"/>
                <a:gd name="f345" fmla="*/ f264 1 f174"/>
                <a:gd name="f346" fmla="*/ f265 1 f173"/>
                <a:gd name="f347" fmla="*/ f266 1 f174"/>
                <a:gd name="f348" fmla="*/ f267 1 f173"/>
                <a:gd name="f349" fmla="*/ f268 1 f174"/>
                <a:gd name="f350" fmla="*/ f269 1 f173"/>
                <a:gd name="f351" fmla="*/ f270 1 f174"/>
                <a:gd name="f352" fmla="*/ f271 1 f173"/>
                <a:gd name="f353" fmla="*/ f272 1 f174"/>
                <a:gd name="f354" fmla="*/ f273 1 f173"/>
                <a:gd name="f355" fmla="*/ f274 1 f174"/>
                <a:gd name="f356" fmla="*/ f275 1 f173"/>
                <a:gd name="f357" fmla="*/ f276 1 f174"/>
                <a:gd name="f358" fmla="*/ f277 1 f173"/>
                <a:gd name="f359" fmla="*/ f278 1 f174"/>
                <a:gd name="f360" fmla="*/ f279 1 f173"/>
                <a:gd name="f361" fmla="*/ f280 1 f174"/>
                <a:gd name="f362" fmla="*/ f281 1 f173"/>
                <a:gd name="f363" fmla="*/ f282 1 f174"/>
                <a:gd name="f364" fmla="*/ f283 1 f174"/>
                <a:gd name="f365" fmla="*/ f284 1 f174"/>
                <a:gd name="f366" fmla="*/ f285 1 f173"/>
                <a:gd name="f367" fmla="*/ f286 1 f174"/>
                <a:gd name="f368" fmla="*/ f287 1 f173"/>
                <a:gd name="f369" fmla="*/ f288 1 f174"/>
                <a:gd name="f370" fmla="*/ f289 1 f173"/>
                <a:gd name="f371" fmla="*/ f290 1 f174"/>
                <a:gd name="f372" fmla="*/ f291 1 f173"/>
                <a:gd name="f373" fmla="*/ f292 1 f174"/>
                <a:gd name="f374" fmla="*/ f293 1 f173"/>
                <a:gd name="f375" fmla="*/ f294 1 f174"/>
                <a:gd name="f376" fmla="*/ f295 1 f173"/>
                <a:gd name="f377" fmla="*/ f296 1 f174"/>
                <a:gd name="f378" fmla="*/ f297 1 f173"/>
                <a:gd name="f379" fmla="*/ f298 1 f174"/>
                <a:gd name="f380" fmla="*/ f299 1 f173"/>
                <a:gd name="f381" fmla="*/ f300 1 f174"/>
                <a:gd name="f382" fmla="*/ f301 1 f173"/>
                <a:gd name="f383" fmla="*/ f302 1 f174"/>
                <a:gd name="f384" fmla="*/ f303 1 f173"/>
                <a:gd name="f385" fmla="*/ f304 1 f174"/>
                <a:gd name="f386" fmla="*/ f305 1 f173"/>
                <a:gd name="f387" fmla="*/ f306 1 f174"/>
                <a:gd name="f388" fmla="*/ f307 1 f173"/>
                <a:gd name="f389" fmla="*/ f308 1 f174"/>
                <a:gd name="f390" fmla="*/ f309 1 f173"/>
                <a:gd name="f391" fmla="*/ f310 1 f174"/>
                <a:gd name="f392" fmla="*/ f311 1 f173"/>
                <a:gd name="f393" fmla="*/ f312 1 f174"/>
                <a:gd name="f394" fmla="*/ f313 1 f173"/>
                <a:gd name="f395" fmla="*/ f314 1 f174"/>
                <a:gd name="f396" fmla="*/ f315 1 f173"/>
                <a:gd name="f397" fmla="*/ f316 1 f174"/>
                <a:gd name="f398" fmla="*/ f317 1 f173"/>
                <a:gd name="f399" fmla="*/ f318 1 f174"/>
                <a:gd name="f400" fmla="*/ f319 1 f173"/>
                <a:gd name="f401" fmla="*/ f320 1 f174"/>
                <a:gd name="f402" fmla="*/ f321 1 f173"/>
                <a:gd name="f403" fmla="*/ f322 1 f174"/>
                <a:gd name="f404" fmla="*/ f323 1 f173"/>
                <a:gd name="f405" fmla="*/ f324 1 f174"/>
                <a:gd name="f406" fmla="*/ f325 1 f173"/>
                <a:gd name="f407" fmla="*/ f326 1 f174"/>
                <a:gd name="f408" fmla="*/ f327 1 f173"/>
                <a:gd name="f409" fmla="*/ f328 1 f174"/>
                <a:gd name="f410" fmla="*/ f329 1 f174"/>
                <a:gd name="f411" fmla="*/ f330 f164 1"/>
                <a:gd name="f412" fmla="*/ f331 f164 1"/>
                <a:gd name="f413" fmla="*/ f333 f165 1"/>
                <a:gd name="f414" fmla="*/ f332 f165 1"/>
                <a:gd name="f415" fmla="*/ f334 f164 1"/>
                <a:gd name="f416" fmla="*/ f335 f165 1"/>
                <a:gd name="f417" fmla="*/ f336 f164 1"/>
                <a:gd name="f418" fmla="*/ f337 f165 1"/>
                <a:gd name="f419" fmla="*/ f338 f164 1"/>
                <a:gd name="f420" fmla="*/ f339 f165 1"/>
                <a:gd name="f421" fmla="*/ f340 f164 1"/>
                <a:gd name="f422" fmla="*/ f341 f165 1"/>
                <a:gd name="f423" fmla="*/ f342 f164 1"/>
                <a:gd name="f424" fmla="*/ f343 f165 1"/>
                <a:gd name="f425" fmla="*/ f344 f164 1"/>
                <a:gd name="f426" fmla="*/ f345 f165 1"/>
                <a:gd name="f427" fmla="*/ f346 f164 1"/>
                <a:gd name="f428" fmla="*/ f347 f165 1"/>
                <a:gd name="f429" fmla="*/ f348 f164 1"/>
                <a:gd name="f430" fmla="*/ f349 f165 1"/>
                <a:gd name="f431" fmla="*/ f350 f164 1"/>
                <a:gd name="f432" fmla="*/ f351 f165 1"/>
                <a:gd name="f433" fmla="*/ f352 f164 1"/>
                <a:gd name="f434" fmla="*/ f353 f165 1"/>
                <a:gd name="f435" fmla="*/ f354 f164 1"/>
                <a:gd name="f436" fmla="*/ f355 f165 1"/>
                <a:gd name="f437" fmla="*/ f356 f164 1"/>
                <a:gd name="f438" fmla="*/ f357 f165 1"/>
                <a:gd name="f439" fmla="*/ f358 f164 1"/>
                <a:gd name="f440" fmla="*/ f359 f165 1"/>
                <a:gd name="f441" fmla="*/ f360 f164 1"/>
                <a:gd name="f442" fmla="*/ f361 f165 1"/>
                <a:gd name="f443" fmla="*/ f362 f164 1"/>
                <a:gd name="f444" fmla="*/ f363 f165 1"/>
                <a:gd name="f445" fmla="*/ f364 f165 1"/>
                <a:gd name="f446" fmla="*/ f365 f165 1"/>
                <a:gd name="f447" fmla="*/ f366 f164 1"/>
                <a:gd name="f448" fmla="*/ f367 f165 1"/>
                <a:gd name="f449" fmla="*/ f368 f164 1"/>
                <a:gd name="f450" fmla="*/ f369 f165 1"/>
                <a:gd name="f451" fmla="*/ f370 f164 1"/>
                <a:gd name="f452" fmla="*/ f371 f165 1"/>
                <a:gd name="f453" fmla="*/ f372 f164 1"/>
                <a:gd name="f454" fmla="*/ f373 f165 1"/>
                <a:gd name="f455" fmla="*/ f374 f164 1"/>
                <a:gd name="f456" fmla="*/ f375 f165 1"/>
                <a:gd name="f457" fmla="*/ f376 f164 1"/>
                <a:gd name="f458" fmla="*/ f377 f165 1"/>
                <a:gd name="f459" fmla="*/ f378 f164 1"/>
                <a:gd name="f460" fmla="*/ f379 f165 1"/>
                <a:gd name="f461" fmla="*/ f380 f164 1"/>
                <a:gd name="f462" fmla="*/ f381 f165 1"/>
                <a:gd name="f463" fmla="*/ f382 f164 1"/>
                <a:gd name="f464" fmla="*/ f383 f165 1"/>
                <a:gd name="f465" fmla="*/ f384 f164 1"/>
                <a:gd name="f466" fmla="*/ f385 f165 1"/>
                <a:gd name="f467" fmla="*/ f386 f164 1"/>
                <a:gd name="f468" fmla="*/ f387 f165 1"/>
                <a:gd name="f469" fmla="*/ f388 f164 1"/>
                <a:gd name="f470" fmla="*/ f389 f165 1"/>
                <a:gd name="f471" fmla="*/ f390 f164 1"/>
                <a:gd name="f472" fmla="*/ f391 f165 1"/>
                <a:gd name="f473" fmla="*/ f392 f164 1"/>
                <a:gd name="f474" fmla="*/ f393 f165 1"/>
                <a:gd name="f475" fmla="*/ f394 f164 1"/>
                <a:gd name="f476" fmla="*/ f395 f165 1"/>
                <a:gd name="f477" fmla="*/ f396 f164 1"/>
                <a:gd name="f478" fmla="*/ f397 f165 1"/>
                <a:gd name="f479" fmla="*/ f398 f164 1"/>
                <a:gd name="f480" fmla="*/ f399 f165 1"/>
                <a:gd name="f481" fmla="*/ f400 f164 1"/>
                <a:gd name="f482" fmla="*/ f401 f165 1"/>
                <a:gd name="f483" fmla="*/ f402 f164 1"/>
                <a:gd name="f484" fmla="*/ f403 f165 1"/>
                <a:gd name="f485" fmla="*/ f404 f164 1"/>
                <a:gd name="f486" fmla="*/ f405 f165 1"/>
                <a:gd name="f487" fmla="*/ f406 f164 1"/>
                <a:gd name="f488" fmla="*/ f407 f165 1"/>
                <a:gd name="f489" fmla="*/ f408 f164 1"/>
                <a:gd name="f490" fmla="*/ f409 f165 1"/>
                <a:gd name="f491" fmla="*/ f410 f1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2">
                  <a:pos x="f415" y="f416"/>
                </a:cxn>
                <a:cxn ang="f252">
                  <a:pos x="f417" y="f418"/>
                </a:cxn>
                <a:cxn ang="f252">
                  <a:pos x="f419" y="f420"/>
                </a:cxn>
                <a:cxn ang="f252">
                  <a:pos x="f421" y="f422"/>
                </a:cxn>
                <a:cxn ang="f252">
                  <a:pos x="f423" y="f424"/>
                </a:cxn>
                <a:cxn ang="f252">
                  <a:pos x="f425" y="f426"/>
                </a:cxn>
                <a:cxn ang="f252">
                  <a:pos x="f427" y="f428"/>
                </a:cxn>
                <a:cxn ang="f252">
                  <a:pos x="f429" y="f430"/>
                </a:cxn>
                <a:cxn ang="f252">
                  <a:pos x="f431" y="f432"/>
                </a:cxn>
                <a:cxn ang="f252">
                  <a:pos x="f433" y="f416"/>
                </a:cxn>
                <a:cxn ang="f252">
                  <a:pos x="f431" y="f434"/>
                </a:cxn>
                <a:cxn ang="f252">
                  <a:pos x="f435" y="f436"/>
                </a:cxn>
                <a:cxn ang="f252">
                  <a:pos x="f437" y="f438"/>
                </a:cxn>
                <a:cxn ang="f252">
                  <a:pos x="f439" y="f440"/>
                </a:cxn>
                <a:cxn ang="f252">
                  <a:pos x="f441" y="f442"/>
                </a:cxn>
                <a:cxn ang="f252">
                  <a:pos x="f443" y="f444"/>
                </a:cxn>
                <a:cxn ang="f252">
                  <a:pos x="f443" y="f445"/>
                </a:cxn>
                <a:cxn ang="f252">
                  <a:pos x="f443" y="f446"/>
                </a:cxn>
                <a:cxn ang="f252">
                  <a:pos x="f447" y="f448"/>
                </a:cxn>
                <a:cxn ang="f252">
                  <a:pos x="f449" y="f450"/>
                </a:cxn>
                <a:cxn ang="f252">
                  <a:pos x="f451" y="f452"/>
                </a:cxn>
                <a:cxn ang="f252">
                  <a:pos x="f453" y="f454"/>
                </a:cxn>
                <a:cxn ang="f252">
                  <a:pos x="f455" y="f456"/>
                </a:cxn>
                <a:cxn ang="f252">
                  <a:pos x="f457" y="f458"/>
                </a:cxn>
                <a:cxn ang="f252">
                  <a:pos x="f459" y="f460"/>
                </a:cxn>
                <a:cxn ang="f252">
                  <a:pos x="f461" y="f462"/>
                </a:cxn>
                <a:cxn ang="f252">
                  <a:pos x="f463" y="f464"/>
                </a:cxn>
                <a:cxn ang="f252">
                  <a:pos x="f465" y="f466"/>
                </a:cxn>
                <a:cxn ang="f252">
                  <a:pos x="f467" y="f468"/>
                </a:cxn>
                <a:cxn ang="f252">
                  <a:pos x="f469" y="f470"/>
                </a:cxn>
                <a:cxn ang="f252">
                  <a:pos x="f471" y="f472"/>
                </a:cxn>
                <a:cxn ang="f252">
                  <a:pos x="f473" y="f474"/>
                </a:cxn>
                <a:cxn ang="f252">
                  <a:pos x="f475" y="f476"/>
                </a:cxn>
                <a:cxn ang="f252">
                  <a:pos x="f477" y="f432"/>
                </a:cxn>
                <a:cxn ang="f252">
                  <a:pos x="f477" y="f478"/>
                </a:cxn>
                <a:cxn ang="f252">
                  <a:pos x="f479" y="f480"/>
                </a:cxn>
                <a:cxn ang="f252">
                  <a:pos x="f481" y="f482"/>
                </a:cxn>
                <a:cxn ang="f252">
                  <a:pos x="f483" y="f484"/>
                </a:cxn>
                <a:cxn ang="f252">
                  <a:pos x="f483" y="f424"/>
                </a:cxn>
                <a:cxn ang="f252">
                  <a:pos x="f485" y="f486"/>
                </a:cxn>
                <a:cxn ang="f252">
                  <a:pos x="f487" y="f488"/>
                </a:cxn>
                <a:cxn ang="f252">
                  <a:pos x="f489" y="f490"/>
                </a:cxn>
                <a:cxn ang="f252">
                  <a:pos x="f475" y="f491"/>
                </a:cxn>
                <a:cxn ang="f252">
                  <a:pos x="f415" y="f416"/>
                </a:cxn>
              </a:cxnLst>
              <a:rect l="f411" t="f414" r="f412" b="f413"/>
              <a:pathLst>
                <a:path w="176" h="24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4" y="f26"/>
                  </a:cubicBezTo>
                  <a:cubicBezTo>
                    <a:pt x="f22" y="f27"/>
                    <a:pt x="f28" y="f29"/>
                    <a:pt x="f30" y="f12"/>
                  </a:cubicBezTo>
                  <a:cubicBezTo>
                    <a:pt x="f8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3"/>
                  </a:cubicBezTo>
                  <a:cubicBezTo>
                    <a:pt x="f41" y="f34"/>
                    <a:pt x="f42" y="f28"/>
                    <a:pt x="f43" y="f44"/>
                  </a:cubicBezTo>
                  <a:cubicBezTo>
                    <a:pt x="f45" y="f10"/>
                    <a:pt x="f46" y="f47"/>
                    <a:pt x="f33" y="f48"/>
                  </a:cubicBezTo>
                  <a:cubicBezTo>
                    <a:pt x="f49" y="f12"/>
                    <a:pt x="f50" y="f51"/>
                    <a:pt x="f52" y="f9"/>
                  </a:cubicBezTo>
                  <a:cubicBezTo>
                    <a:pt x="f53" y="f54"/>
                    <a:pt x="f55" y="f56"/>
                    <a:pt x="f33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7" y="f68"/>
                  </a:cubicBezTo>
                  <a:cubicBezTo>
                    <a:pt x="f69" y="f66"/>
                    <a:pt x="f70" y="f62"/>
                    <a:pt x="f71" y="f72"/>
                  </a:cubicBezTo>
                  <a:cubicBezTo>
                    <a:pt x="f73" y="f66"/>
                    <a:pt x="f74" y="f75"/>
                    <a:pt x="f74" y="f76"/>
                  </a:cubicBezTo>
                  <a:cubicBezTo>
                    <a:pt x="f6" y="f77"/>
                    <a:pt x="f73" y="f73"/>
                    <a:pt x="f78" y="f61"/>
                  </a:cubicBezTo>
                  <a:cubicBezTo>
                    <a:pt x="f79" y="f80"/>
                    <a:pt x="f81" y="f82"/>
                    <a:pt x="f78" y="f83"/>
                  </a:cubicBezTo>
                  <a:cubicBezTo>
                    <a:pt x="f59" y="f84"/>
                    <a:pt x="f71" y="f85"/>
                    <a:pt x="f78" y="f86"/>
                  </a:cubicBezTo>
                  <a:cubicBezTo>
                    <a:pt x="f87" y="f7"/>
                    <a:pt x="f88" y="f89"/>
                    <a:pt x="f7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14" y="f92"/>
                    <a:pt x="f8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65"/>
                    <a:pt x="f109" y="f110"/>
                  </a:cubicBezTo>
                  <a:cubicBezTo>
                    <a:pt x="f18" y="f103"/>
                    <a:pt x="f111" y="f101"/>
                    <a:pt x="f36" y="f112"/>
                  </a:cubicBezTo>
                  <a:cubicBezTo>
                    <a:pt x="f24" y="f113"/>
                    <a:pt x="f114" y="f35"/>
                    <a:pt x="f11" y="f67"/>
                  </a:cubicBezTo>
                  <a:cubicBezTo>
                    <a:pt x="f27" y="f113"/>
                    <a:pt x="f15" y="f35"/>
                    <a:pt x="f23" y="f64"/>
                  </a:cubicBezTo>
                  <a:cubicBezTo>
                    <a:pt x="f115" y="f91"/>
                    <a:pt x="f116" y="f55"/>
                    <a:pt x="f117" y="f58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56"/>
                    <a:pt x="f127" y="f55"/>
                  </a:cubicBezTo>
                  <a:cubicBezTo>
                    <a:pt x="f128" y="f50"/>
                    <a:pt x="f129" y="f49"/>
                    <a:pt x="f130" y="f39"/>
                  </a:cubicBezTo>
                  <a:cubicBezTo>
                    <a:pt x="f131" y="f68"/>
                    <a:pt x="f132" y="f133"/>
                    <a:pt x="f51" y="f37"/>
                  </a:cubicBezTo>
                  <a:cubicBezTo>
                    <a:pt x="f32" y="f64"/>
                    <a:pt x="f16" y="f72"/>
                    <a:pt x="f44" y="f91"/>
                  </a:cubicBezTo>
                  <a:cubicBezTo>
                    <a:pt x="f48" y="f60"/>
                    <a:pt x="f134" y="f42"/>
                    <a:pt x="f135" y="f136"/>
                  </a:cubicBezTo>
                  <a:cubicBezTo>
                    <a:pt x="f15" y="f31"/>
                    <a:pt x="f137" y="f138"/>
                    <a:pt x="f116" y="f48"/>
                  </a:cubicBezTo>
                  <a:cubicBezTo>
                    <a:pt x="f139" y="f11"/>
                    <a:pt x="f5" y="f140"/>
                    <a:pt x="f116" y="f141"/>
                  </a:cubicBezTo>
                  <a:cubicBezTo>
                    <a:pt x="f142" y="f143"/>
                    <a:pt x="f144" y="f102"/>
                    <a:pt x="f21" y="f100"/>
                  </a:cubicBezTo>
                  <a:cubicBezTo>
                    <a:pt x="f145" y="f132"/>
                    <a:pt x="f122" y="f134"/>
                    <a:pt x="f146" y="f14"/>
                  </a:cubicBezTo>
                  <a:cubicBezTo>
                    <a:pt x="f147" y="f32"/>
                    <a:pt x="f148" y="f20"/>
                    <a:pt x="f143" y="f149"/>
                  </a:cubicBezTo>
                  <a:cubicBezTo>
                    <a:pt x="f141" y="f16"/>
                    <a:pt x="f150" y="f151"/>
                    <a:pt x="f143" y="f12"/>
                  </a:cubicBezTo>
                  <a:cubicBezTo>
                    <a:pt x="f152" y="f153"/>
                    <a:pt x="f154" y="f130"/>
                    <a:pt x="f154" y="f17"/>
                  </a:cubicBezTo>
                  <a:cubicBezTo>
                    <a:pt x="f17" y="f155"/>
                    <a:pt x="f156" y="f157"/>
                    <a:pt x="f158" y="f159"/>
                  </a:cubicBezTo>
                  <a:cubicBezTo>
                    <a:pt x="f129" y="f5"/>
                    <a:pt x="f143" y="f137"/>
                    <a:pt x="f160" y="f145"/>
                  </a:cubicBezTo>
                  <a:cubicBezTo>
                    <a:pt x="f141" y="f25"/>
                    <a:pt x="f141" y="f26"/>
                    <a:pt x="f135" y="f161"/>
                  </a:cubicBezTo>
                  <a:cubicBezTo>
                    <a:pt x="f162" y="f153"/>
                    <a:pt x="f104" y="f47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FE285CD7-C9D2-4495-B720-5EF35790D36B}"/>
                </a:ext>
              </a:extLst>
            </p:cNvPr>
            <p:cNvSpPr/>
            <p:nvPr/>
          </p:nvSpPr>
          <p:spPr>
            <a:xfrm>
              <a:off x="7485095" y="871304"/>
              <a:ext cx="421648" cy="2465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148"/>
                <a:gd name="f8" fmla="val 93"/>
                <a:gd name="f9" fmla="val 255"/>
                <a:gd name="f10" fmla="val 135"/>
                <a:gd name="f11" fmla="val 229"/>
                <a:gd name="f12" fmla="val 191"/>
                <a:gd name="f13" fmla="val 138"/>
                <a:gd name="f14" fmla="val 166"/>
                <a:gd name="f15" fmla="val 131"/>
                <a:gd name="f16" fmla="val 141"/>
                <a:gd name="f17" fmla="val 120"/>
                <a:gd name="f18" fmla="val 125"/>
                <a:gd name="f19" fmla="val 100"/>
                <a:gd name="f20" fmla="val 60"/>
                <a:gd name="f21" fmla="val 56"/>
                <a:gd name="f22" fmla="val 35"/>
                <a:gd name="f23" fmla="val 52"/>
                <a:gd name="f24" fmla="val 36"/>
                <a:gd name="f25" fmla="val 6"/>
                <a:gd name="f26" fmla="val 88"/>
                <a:gd name="f27" fmla="val 128"/>
                <a:gd name="f28" fmla="val 34"/>
                <a:gd name="f29" fmla="val 143"/>
                <a:gd name="f30" fmla="val 47"/>
                <a:gd name="f31" fmla="val 157"/>
                <a:gd name="f32" fmla="val 62"/>
                <a:gd name="f33" fmla="val 171"/>
                <a:gd name="f34" fmla="val 76"/>
                <a:gd name="f35" fmla="val 200"/>
                <a:gd name="f36" fmla="val 105"/>
                <a:gd name="f37" fmla="val 231"/>
                <a:gd name="f38" fmla="+- 0 0 -90"/>
                <a:gd name="f39" fmla="*/ f3 1 274"/>
                <a:gd name="f40" fmla="*/ f4 1 148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274"/>
                <a:gd name="f49" fmla="*/ f45 1 148"/>
                <a:gd name="f50" fmla="*/ 274 f46 1"/>
                <a:gd name="f51" fmla="*/ 93 f45 1"/>
                <a:gd name="f52" fmla="*/ 191 f46 1"/>
                <a:gd name="f53" fmla="*/ 138 f45 1"/>
                <a:gd name="f54" fmla="*/ 125 f46 1"/>
                <a:gd name="f55" fmla="*/ 100 f45 1"/>
                <a:gd name="f56" fmla="*/ 0 f46 1"/>
                <a:gd name="f57" fmla="*/ 52 f45 1"/>
                <a:gd name="f58" fmla="*/ 128 f46 1"/>
                <a:gd name="f59" fmla="*/ 34 f45 1"/>
                <a:gd name="f60" fmla="*/ 171 f46 1"/>
                <a:gd name="f61" fmla="*/ 76 f45 1"/>
                <a:gd name="f62" fmla="+- f47 0 f1"/>
                <a:gd name="f63" fmla="*/ f50 1 274"/>
                <a:gd name="f64" fmla="*/ f51 1 148"/>
                <a:gd name="f65" fmla="*/ f52 1 274"/>
                <a:gd name="f66" fmla="*/ f53 1 148"/>
                <a:gd name="f67" fmla="*/ f54 1 274"/>
                <a:gd name="f68" fmla="*/ f55 1 148"/>
                <a:gd name="f69" fmla="*/ f56 1 274"/>
                <a:gd name="f70" fmla="*/ f57 1 148"/>
                <a:gd name="f71" fmla="*/ f58 1 274"/>
                <a:gd name="f72" fmla="*/ f59 1 148"/>
                <a:gd name="f73" fmla="*/ f60 1 274"/>
                <a:gd name="f74" fmla="*/ f61 1 148"/>
                <a:gd name="f75" fmla="*/ 0 1 f48"/>
                <a:gd name="f76" fmla="*/ f42 1 f48"/>
                <a:gd name="f77" fmla="*/ 0 1 f49"/>
                <a:gd name="f78" fmla="*/ f43 1 f49"/>
                <a:gd name="f79" fmla="*/ f63 1 f48"/>
                <a:gd name="f80" fmla="*/ f64 1 f49"/>
                <a:gd name="f81" fmla="*/ f65 1 f48"/>
                <a:gd name="f82" fmla="*/ f66 1 f49"/>
                <a:gd name="f83" fmla="*/ f67 1 f48"/>
                <a:gd name="f84" fmla="*/ f68 1 f49"/>
                <a:gd name="f85" fmla="*/ f69 1 f48"/>
                <a:gd name="f86" fmla="*/ f70 1 f49"/>
                <a:gd name="f87" fmla="*/ f71 1 f48"/>
                <a:gd name="f88" fmla="*/ f72 1 f49"/>
                <a:gd name="f89" fmla="*/ f73 1 f48"/>
                <a:gd name="f90" fmla="*/ f74 1 f49"/>
                <a:gd name="f91" fmla="*/ f75 f39 1"/>
                <a:gd name="f92" fmla="*/ f76 f39 1"/>
                <a:gd name="f93" fmla="*/ f78 f40 1"/>
                <a:gd name="f94" fmla="*/ f77 f40 1"/>
                <a:gd name="f95" fmla="*/ f79 f39 1"/>
                <a:gd name="f96" fmla="*/ f80 f40 1"/>
                <a:gd name="f97" fmla="*/ f81 f39 1"/>
                <a:gd name="f98" fmla="*/ f82 f40 1"/>
                <a:gd name="f99" fmla="*/ f83 f39 1"/>
                <a:gd name="f100" fmla="*/ f84 f40 1"/>
                <a:gd name="f101" fmla="*/ f85 f39 1"/>
                <a:gd name="f102" fmla="*/ f86 f40 1"/>
                <a:gd name="f103" fmla="*/ f87 f39 1"/>
                <a:gd name="f104" fmla="*/ f88 f40 1"/>
                <a:gd name="f105" fmla="*/ f89 f39 1"/>
                <a:gd name="f106" fmla="*/ f9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95" y="f96"/>
                </a:cxn>
              </a:cxnLst>
              <a:rect l="f91" t="f94" r="f92" b="f93"/>
              <a:pathLst>
                <a:path w="274" h="148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8" y="f20"/>
                    <a:pt x="f21" y="f22"/>
                    <a:pt x="f5" y="f23"/>
                  </a:cubicBezTo>
                  <a:cubicBezTo>
                    <a:pt x="f24" y="f25"/>
                    <a:pt x="f26" y="f5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17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6FCC2EB0-B3A1-4C8F-810E-AFDFA02FF4AA}"/>
                </a:ext>
              </a:extLst>
            </p:cNvPr>
            <p:cNvSpPr/>
            <p:nvPr/>
          </p:nvSpPr>
          <p:spPr>
            <a:xfrm>
              <a:off x="6592540" y="834655"/>
              <a:ext cx="366253" cy="2349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7"/>
                <a:gd name="f7" fmla="val 141"/>
                <a:gd name="f8" fmla="val 198"/>
                <a:gd name="f9" fmla="val 7"/>
                <a:gd name="f10" fmla="val 34"/>
                <a:gd name="f11" fmla="val 230"/>
                <a:gd name="f12" fmla="val 89"/>
                <a:gd name="f13" fmla="val 191"/>
                <a:gd name="f14" fmla="val 108"/>
                <a:gd name="f15" fmla="val 128"/>
                <a:gd name="f16" fmla="val 44"/>
                <a:gd name="f17" fmla="val 110"/>
                <a:gd name="f18" fmla="val 13"/>
                <a:gd name="f19" fmla="val 42"/>
                <a:gd name="f20" fmla="val 29"/>
                <a:gd name="f21" fmla="val 1"/>
                <a:gd name="f22" fmla="val 16"/>
                <a:gd name="f23" fmla="val 9"/>
                <a:gd name="f24" fmla="val 6"/>
                <a:gd name="f25" fmla="val 58"/>
                <a:gd name="f26" fmla="val 54"/>
                <a:gd name="f27" fmla="val 114"/>
                <a:gd name="f28" fmla="val 74"/>
                <a:gd name="f29" fmla="val 177"/>
                <a:gd name="f30" fmla="val 71"/>
                <a:gd name="f31" fmla="val 219"/>
                <a:gd name="f32" fmla="val 69"/>
                <a:gd name="f33" fmla="val 225"/>
                <a:gd name="f34" fmla="val 59"/>
                <a:gd name="f35" fmla="val 206"/>
                <a:gd name="f36" fmla="val 22"/>
                <a:gd name="f37" fmla="val 205"/>
                <a:gd name="f38" fmla="val 18"/>
                <a:gd name="f39" fmla="val 203"/>
                <a:gd name="f40" fmla="val 15"/>
                <a:gd name="f41" fmla="+- 0 0 -90"/>
                <a:gd name="f42" fmla="*/ f3 1 237"/>
                <a:gd name="f43" fmla="*/ f4 1 141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237"/>
                <a:gd name="f52" fmla="*/ f48 1 141"/>
                <a:gd name="f53" fmla="*/ 198 f49 1"/>
                <a:gd name="f54" fmla="*/ 7 f48 1"/>
                <a:gd name="f55" fmla="*/ 191 f49 1"/>
                <a:gd name="f56" fmla="*/ 108 f48 1"/>
                <a:gd name="f57" fmla="*/ 13 f49 1"/>
                <a:gd name="f58" fmla="*/ 42 f48 1"/>
                <a:gd name="f59" fmla="*/ 0 f49 1"/>
                <a:gd name="f60" fmla="*/ 1 f48 1"/>
                <a:gd name="f61" fmla="*/ 9 f48 1"/>
                <a:gd name="f62" fmla="*/ 177 f49 1"/>
                <a:gd name="f63" fmla="*/ 71 f48 1"/>
                <a:gd name="f64" fmla="*/ 206 f49 1"/>
                <a:gd name="f65" fmla="*/ 22 f48 1"/>
                <a:gd name="f66" fmla="+- f50 0 f1"/>
                <a:gd name="f67" fmla="*/ f53 1 237"/>
                <a:gd name="f68" fmla="*/ f54 1 141"/>
                <a:gd name="f69" fmla="*/ f55 1 237"/>
                <a:gd name="f70" fmla="*/ f56 1 141"/>
                <a:gd name="f71" fmla="*/ f57 1 237"/>
                <a:gd name="f72" fmla="*/ f58 1 141"/>
                <a:gd name="f73" fmla="*/ f59 1 237"/>
                <a:gd name="f74" fmla="*/ f60 1 141"/>
                <a:gd name="f75" fmla="*/ f61 1 141"/>
                <a:gd name="f76" fmla="*/ f62 1 237"/>
                <a:gd name="f77" fmla="*/ f63 1 141"/>
                <a:gd name="f78" fmla="*/ f64 1 237"/>
                <a:gd name="f79" fmla="*/ f65 1 141"/>
                <a:gd name="f80" fmla="*/ 0 1 f51"/>
                <a:gd name="f81" fmla="*/ f45 1 f51"/>
                <a:gd name="f82" fmla="*/ 0 1 f52"/>
                <a:gd name="f83" fmla="*/ f46 1 f52"/>
                <a:gd name="f84" fmla="*/ f67 1 f51"/>
                <a:gd name="f85" fmla="*/ f68 1 f52"/>
                <a:gd name="f86" fmla="*/ f69 1 f51"/>
                <a:gd name="f87" fmla="*/ f70 1 f52"/>
                <a:gd name="f88" fmla="*/ f71 1 f51"/>
                <a:gd name="f89" fmla="*/ f72 1 f52"/>
                <a:gd name="f90" fmla="*/ f73 1 f51"/>
                <a:gd name="f91" fmla="*/ f74 1 f52"/>
                <a:gd name="f92" fmla="*/ f75 1 f52"/>
                <a:gd name="f93" fmla="*/ f76 1 f51"/>
                <a:gd name="f94" fmla="*/ f77 1 f52"/>
                <a:gd name="f95" fmla="*/ f78 1 f51"/>
                <a:gd name="f96" fmla="*/ f79 1 f52"/>
                <a:gd name="f97" fmla="*/ f80 f42 1"/>
                <a:gd name="f98" fmla="*/ f81 f42 1"/>
                <a:gd name="f99" fmla="*/ f83 f43 1"/>
                <a:gd name="f100" fmla="*/ f82 f43 1"/>
                <a:gd name="f101" fmla="*/ f84 f42 1"/>
                <a:gd name="f102" fmla="*/ f85 f43 1"/>
                <a:gd name="f103" fmla="*/ f86 f42 1"/>
                <a:gd name="f104" fmla="*/ f87 f43 1"/>
                <a:gd name="f105" fmla="*/ f88 f42 1"/>
                <a:gd name="f106" fmla="*/ f89 f43 1"/>
                <a:gd name="f107" fmla="*/ f90 f42 1"/>
                <a:gd name="f108" fmla="*/ f91 f43 1"/>
                <a:gd name="f109" fmla="*/ f92 f43 1"/>
                <a:gd name="f110" fmla="*/ f93 f42 1"/>
                <a:gd name="f111" fmla="*/ f94 f43 1"/>
                <a:gd name="f112" fmla="*/ f95 f42 1"/>
                <a:gd name="f113" fmla="*/ f96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1" y="f102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5" y="f109"/>
                </a:cxn>
                <a:cxn ang="f66">
                  <a:pos x="f110" y="f111"/>
                </a:cxn>
                <a:cxn ang="f66">
                  <a:pos x="f112" y="f113"/>
                </a:cxn>
                <a:cxn ang="f66">
                  <a:pos x="f101" y="f102"/>
                </a:cxn>
              </a:cxnLst>
              <a:rect l="f97" t="f100" r="f98" b="f99"/>
              <a:pathLst>
                <a:path w="237" h="141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9" y="f20"/>
                    <a:pt x="f21" y="f22"/>
                    <a:pt x="f5" y="f21"/>
                  </a:cubicBezTo>
                  <a:cubicBezTo>
                    <a:pt x="f9" y="f5"/>
                    <a:pt x="f23" y="f24"/>
                    <a:pt x="f18" y="f23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DCC96B3-C8DF-4C49-8C63-1B9C7AC5BC2F}"/>
                </a:ext>
              </a:extLst>
            </p:cNvPr>
            <p:cNvSpPr/>
            <p:nvPr/>
          </p:nvSpPr>
          <p:spPr>
            <a:xfrm>
              <a:off x="6757205" y="523091"/>
              <a:ext cx="173891" cy="1982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118"/>
                <a:gd name="f8" fmla="val 19"/>
                <a:gd name="f9" fmla="val 13"/>
                <a:gd name="f10" fmla="val 17"/>
                <a:gd name="f11" fmla="val 6"/>
                <a:gd name="f12" fmla="val 3"/>
                <a:gd name="f13" fmla="val 28"/>
                <a:gd name="f14" fmla="val 2"/>
                <a:gd name="f15" fmla="val 72"/>
                <a:gd name="f16" fmla="val 86"/>
                <a:gd name="f17" fmla="val 14"/>
                <a:gd name="f18" fmla="val 104"/>
                <a:gd name="f19" fmla="val 54"/>
                <a:gd name="f20" fmla="val 73"/>
                <a:gd name="f21" fmla="val 102"/>
                <a:gd name="f22" fmla="val 90"/>
                <a:gd name="f23" fmla="val 107"/>
                <a:gd name="f24" fmla="val 108"/>
                <a:gd name="f25" fmla="val 112"/>
                <a:gd name="f26" fmla="val 106"/>
                <a:gd name="f27" fmla="val 100"/>
                <a:gd name="f28" fmla="val 78"/>
                <a:gd name="f29" fmla="val 114"/>
                <a:gd name="f30" fmla="val 57"/>
                <a:gd name="f31" fmla="val 35"/>
                <a:gd name="f32" fmla="val 101"/>
                <a:gd name="f33" fmla="val 9"/>
                <a:gd name="f34" fmla="val 84"/>
                <a:gd name="f35" fmla="val 7"/>
                <a:gd name="f36" fmla="val 62"/>
                <a:gd name="f37" fmla="val 5"/>
                <a:gd name="f38" fmla="val 38"/>
                <a:gd name="f39" fmla="val 4"/>
                <a:gd name="f40" fmla="val 29"/>
                <a:gd name="f41" fmla="val 15"/>
                <a:gd name="f42" fmla="val 18"/>
                <a:gd name="f43" fmla="val 24"/>
                <a:gd name="f44" fmla="val 25"/>
                <a:gd name="f45" fmla="val 23"/>
                <a:gd name="f46" fmla="val 34"/>
                <a:gd name="f47" fmla="val 32"/>
                <a:gd name="f48" fmla="val 33"/>
                <a:gd name="f49" fmla="val 31"/>
                <a:gd name="f50" fmla="val 30"/>
                <a:gd name="f51" fmla="val 27"/>
                <a:gd name="f52" fmla="+- 0 0 -90"/>
                <a:gd name="f53" fmla="*/ f3 1 113"/>
                <a:gd name="f54" fmla="*/ f4 1 118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13"/>
                <a:gd name="f63" fmla="*/ f59 1 118"/>
                <a:gd name="f64" fmla="*/ 19 f60 1"/>
                <a:gd name="f65" fmla="*/ 13 f59 1"/>
                <a:gd name="f66" fmla="*/ 28 f60 1"/>
                <a:gd name="f67" fmla="*/ 2 f59 1"/>
                <a:gd name="f68" fmla="*/ 104 f60 1"/>
                <a:gd name="f69" fmla="*/ 54 f59 1"/>
                <a:gd name="f70" fmla="*/ 107 f60 1"/>
                <a:gd name="f71" fmla="*/ 108 f59 1"/>
                <a:gd name="f72" fmla="*/ 100 f60 1"/>
                <a:gd name="f73" fmla="*/ 118 f59 1"/>
                <a:gd name="f74" fmla="*/ 35 f60 1"/>
                <a:gd name="f75" fmla="*/ 101 f59 1"/>
                <a:gd name="f76" fmla="*/ 5 f60 1"/>
                <a:gd name="f77" fmla="*/ 38 f59 1"/>
                <a:gd name="f78" fmla="*/ 17 f60 1"/>
                <a:gd name="f79" fmla="*/ 14 f59 1"/>
                <a:gd name="f80" fmla="*/ 25 f60 1"/>
                <a:gd name="f81" fmla="*/ 25 f59 1"/>
                <a:gd name="f82" fmla="*/ 34 f60 1"/>
                <a:gd name="f83" fmla="*/ 34 f59 1"/>
                <a:gd name="f84" fmla="*/ 30 f60 1"/>
                <a:gd name="f85" fmla="*/ 30 f59 1"/>
                <a:gd name="f86" fmla="*/ 27 f60 1"/>
                <a:gd name="f87" fmla="*/ 31 f59 1"/>
                <a:gd name="f88" fmla="*/ 31 f60 1"/>
                <a:gd name="f89" fmla="*/ 35 f59 1"/>
                <a:gd name="f90" fmla="+- f61 0 f1"/>
                <a:gd name="f91" fmla="*/ f64 1 113"/>
                <a:gd name="f92" fmla="*/ f65 1 118"/>
                <a:gd name="f93" fmla="*/ f66 1 113"/>
                <a:gd name="f94" fmla="*/ f67 1 118"/>
                <a:gd name="f95" fmla="*/ f68 1 113"/>
                <a:gd name="f96" fmla="*/ f69 1 118"/>
                <a:gd name="f97" fmla="*/ f70 1 113"/>
                <a:gd name="f98" fmla="*/ f71 1 118"/>
                <a:gd name="f99" fmla="*/ f72 1 113"/>
                <a:gd name="f100" fmla="*/ f73 1 118"/>
                <a:gd name="f101" fmla="*/ f74 1 113"/>
                <a:gd name="f102" fmla="*/ f75 1 118"/>
                <a:gd name="f103" fmla="*/ f76 1 113"/>
                <a:gd name="f104" fmla="*/ f77 1 118"/>
                <a:gd name="f105" fmla="*/ f78 1 113"/>
                <a:gd name="f106" fmla="*/ f79 1 118"/>
                <a:gd name="f107" fmla="*/ f80 1 113"/>
                <a:gd name="f108" fmla="*/ f81 1 118"/>
                <a:gd name="f109" fmla="*/ f82 1 113"/>
                <a:gd name="f110" fmla="*/ f83 1 118"/>
                <a:gd name="f111" fmla="*/ f84 1 113"/>
                <a:gd name="f112" fmla="*/ f85 1 118"/>
                <a:gd name="f113" fmla="*/ f86 1 113"/>
                <a:gd name="f114" fmla="*/ f87 1 118"/>
                <a:gd name="f115" fmla="*/ f88 1 113"/>
                <a:gd name="f116" fmla="*/ f89 1 118"/>
                <a:gd name="f117" fmla="*/ 0 1 f62"/>
                <a:gd name="f118" fmla="*/ f56 1 f62"/>
                <a:gd name="f119" fmla="*/ 0 1 f63"/>
                <a:gd name="f120" fmla="*/ f57 1 f63"/>
                <a:gd name="f121" fmla="*/ f91 1 f62"/>
                <a:gd name="f122" fmla="*/ f92 1 f63"/>
                <a:gd name="f123" fmla="*/ f93 1 f62"/>
                <a:gd name="f124" fmla="*/ f94 1 f63"/>
                <a:gd name="f125" fmla="*/ f95 1 f62"/>
                <a:gd name="f126" fmla="*/ f96 1 f63"/>
                <a:gd name="f127" fmla="*/ f97 1 f62"/>
                <a:gd name="f128" fmla="*/ f98 1 f63"/>
                <a:gd name="f129" fmla="*/ f99 1 f62"/>
                <a:gd name="f130" fmla="*/ f100 1 f63"/>
                <a:gd name="f131" fmla="*/ f101 1 f62"/>
                <a:gd name="f132" fmla="*/ f102 1 f63"/>
                <a:gd name="f133" fmla="*/ f103 1 f62"/>
                <a:gd name="f134" fmla="*/ f104 1 f63"/>
                <a:gd name="f135" fmla="*/ f105 1 f62"/>
                <a:gd name="f136" fmla="*/ f106 1 f63"/>
                <a:gd name="f137" fmla="*/ f107 1 f62"/>
                <a:gd name="f138" fmla="*/ f108 1 f63"/>
                <a:gd name="f139" fmla="*/ f109 1 f62"/>
                <a:gd name="f140" fmla="*/ f110 1 f63"/>
                <a:gd name="f141" fmla="*/ f111 1 f62"/>
                <a:gd name="f142" fmla="*/ f112 1 f63"/>
                <a:gd name="f143" fmla="*/ f113 1 f62"/>
                <a:gd name="f144" fmla="*/ f114 1 f63"/>
                <a:gd name="f145" fmla="*/ f115 1 f62"/>
                <a:gd name="f146" fmla="*/ f116 1 f63"/>
                <a:gd name="f147" fmla="*/ f117 f53 1"/>
                <a:gd name="f148" fmla="*/ f118 f53 1"/>
                <a:gd name="f149" fmla="*/ f120 f54 1"/>
                <a:gd name="f150" fmla="*/ f119 f54 1"/>
                <a:gd name="f151" fmla="*/ f121 f53 1"/>
                <a:gd name="f152" fmla="*/ f122 f54 1"/>
                <a:gd name="f153" fmla="*/ f123 f53 1"/>
                <a:gd name="f154" fmla="*/ f124 f54 1"/>
                <a:gd name="f155" fmla="*/ f125 f53 1"/>
                <a:gd name="f156" fmla="*/ f126 f54 1"/>
                <a:gd name="f157" fmla="*/ f127 f53 1"/>
                <a:gd name="f158" fmla="*/ f128 f54 1"/>
                <a:gd name="f159" fmla="*/ f129 f53 1"/>
                <a:gd name="f160" fmla="*/ f130 f54 1"/>
                <a:gd name="f161" fmla="*/ f131 f53 1"/>
                <a:gd name="f162" fmla="*/ f132 f54 1"/>
                <a:gd name="f163" fmla="*/ f133 f53 1"/>
                <a:gd name="f164" fmla="*/ f134 f54 1"/>
                <a:gd name="f165" fmla="*/ f135 f53 1"/>
                <a:gd name="f166" fmla="*/ f136 f54 1"/>
                <a:gd name="f167" fmla="*/ f137 f53 1"/>
                <a:gd name="f168" fmla="*/ f138 f54 1"/>
                <a:gd name="f169" fmla="*/ f139 f53 1"/>
                <a:gd name="f170" fmla="*/ f140 f54 1"/>
                <a:gd name="f171" fmla="*/ f141 f53 1"/>
                <a:gd name="f172" fmla="*/ f142 f54 1"/>
                <a:gd name="f173" fmla="*/ f143 f53 1"/>
                <a:gd name="f174" fmla="*/ f144 f54 1"/>
                <a:gd name="f175" fmla="*/ f145 f53 1"/>
                <a:gd name="f176" fmla="*/ f146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59" y="f160"/>
                </a:cxn>
                <a:cxn ang="f90">
                  <a:pos x="f161" y="f162"/>
                </a:cxn>
                <a:cxn ang="f90">
                  <a:pos x="f163" y="f164"/>
                </a:cxn>
                <a:cxn ang="f90">
                  <a:pos x="f165" y="f166"/>
                </a:cxn>
                <a:cxn ang="f90">
                  <a:pos x="f167" y="f168"/>
                </a:cxn>
                <a:cxn ang="f90">
                  <a:pos x="f151" y="f152"/>
                </a:cxn>
                <a:cxn ang="f90">
                  <a:pos x="f169" y="f170"/>
                </a:cxn>
                <a:cxn ang="f90">
                  <a:pos x="f171" y="f172"/>
                </a:cxn>
                <a:cxn ang="f90">
                  <a:pos x="f173" y="f174"/>
                </a:cxn>
                <a:cxn ang="f90">
                  <a:pos x="f175" y="f176"/>
                </a:cxn>
                <a:cxn ang="f90">
                  <a:pos x="f169" y="f170"/>
                </a:cxn>
              </a:cxnLst>
              <a:rect l="f147" t="f150" r="f148" b="f149"/>
              <a:pathLst>
                <a:path w="113" h="118">
                  <a:moveTo>
                    <a:pt x="f8" y="f9"/>
                  </a:moveTo>
                  <a:cubicBezTo>
                    <a:pt x="f10" y="f11"/>
                    <a:pt x="f8" y="f12"/>
                    <a:pt x="f13" y="f14"/>
                  </a:cubicBezTo>
                  <a:cubicBezTo>
                    <a:pt x="f15" y="f5"/>
                    <a:pt x="f16" y="f17"/>
                    <a:pt x="f18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4" y="f25"/>
                    <a:pt x="f26" y="f7"/>
                    <a:pt x="f27" y="f7"/>
                  </a:cubicBezTo>
                  <a:cubicBezTo>
                    <a:pt x="f28" y="f29"/>
                    <a:pt x="f30" y="f29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5" y="f41"/>
                    <a:pt x="f10" y="f17"/>
                  </a:cubicBezTo>
                  <a:cubicBezTo>
                    <a:pt x="f42" y="f8"/>
                    <a:pt x="f8" y="f43"/>
                    <a:pt x="f44" y="f44"/>
                  </a:cubicBezTo>
                  <a:cubicBezTo>
                    <a:pt x="f44" y="f8"/>
                    <a:pt x="f45" y="f41"/>
                    <a:pt x="f8" y="f9"/>
                  </a:cubicBezTo>
                  <a:close/>
                  <a:moveTo>
                    <a:pt x="f46" y="f46"/>
                  </a:moveTo>
                  <a:cubicBezTo>
                    <a:pt x="f47" y="f48"/>
                    <a:pt x="f49" y="f49"/>
                    <a:pt x="f50" y="f50"/>
                  </a:cubicBezTo>
                  <a:cubicBezTo>
                    <a:pt x="f50" y="f50"/>
                    <a:pt x="f13" y="f49"/>
                    <a:pt x="f51" y="f49"/>
                  </a:cubicBezTo>
                  <a:cubicBezTo>
                    <a:pt x="f13" y="f47"/>
                    <a:pt x="f40" y="f46"/>
                    <a:pt x="f49" y="f31"/>
                  </a:cubicBezTo>
                  <a:cubicBezTo>
                    <a:pt x="f49" y="f31"/>
                    <a:pt x="f47" y="f31"/>
                    <a:pt x="f46" y="f46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52A0AD3A-D285-45E7-9FA0-15BDFBD7D6AF}"/>
                </a:ext>
              </a:extLst>
            </p:cNvPr>
            <p:cNvSpPr/>
            <p:nvPr/>
          </p:nvSpPr>
          <p:spPr>
            <a:xfrm>
              <a:off x="5078294" y="761338"/>
              <a:ext cx="256992" cy="349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"/>
                <a:gd name="f7" fmla="val 210"/>
                <a:gd name="f8" fmla="val 135"/>
                <a:gd name="f9" fmla="val 160"/>
                <a:gd name="f10" fmla="val 18"/>
                <a:gd name="f11" fmla="val 40"/>
                <a:gd name="f12" fmla="val 155"/>
                <a:gd name="f13" fmla="val 64"/>
                <a:gd name="f14" fmla="val 144"/>
                <a:gd name="f15" fmla="val 88"/>
                <a:gd name="f16" fmla="val 127"/>
                <a:gd name="f17" fmla="val 109"/>
                <a:gd name="f18" fmla="val 102"/>
                <a:gd name="f19" fmla="val 119"/>
                <a:gd name="f20" fmla="val 61"/>
                <a:gd name="f21" fmla="val 30"/>
                <a:gd name="f22" fmla="val 158"/>
                <a:gd name="f23" fmla="val 28"/>
                <a:gd name="f24" fmla="val 156"/>
                <a:gd name="f25" fmla="val 10"/>
                <a:gd name="f26" fmla="val 59"/>
                <a:gd name="f27" fmla="val 93"/>
                <a:gd name="f28" fmla="val 72"/>
                <a:gd name="f29" fmla="val 86"/>
                <a:gd name="f30" fmla="val 80"/>
                <a:gd name="f31" fmla="val 100"/>
                <a:gd name="f32" fmla="val 128"/>
                <a:gd name="f33" fmla="val 58"/>
                <a:gd name="f34" fmla="val 36"/>
                <a:gd name="f35" fmla="+- 0 0 -90"/>
                <a:gd name="f36" fmla="*/ f3 1 166"/>
                <a:gd name="f37" fmla="*/ f4 1 210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166"/>
                <a:gd name="f46" fmla="*/ f42 1 210"/>
                <a:gd name="f47" fmla="*/ 135 f43 1"/>
                <a:gd name="f48" fmla="*/ 0 f42 1"/>
                <a:gd name="f49" fmla="*/ 155 f43 1"/>
                <a:gd name="f50" fmla="*/ 64 f42 1"/>
                <a:gd name="f51" fmla="*/ 102 f43 1"/>
                <a:gd name="f52" fmla="*/ 119 f42 1"/>
                <a:gd name="f53" fmla="*/ 28 f43 1"/>
                <a:gd name="f54" fmla="*/ 210 f42 1"/>
                <a:gd name="f55" fmla="*/ 59 f43 1"/>
                <a:gd name="f56" fmla="*/ 93 f42 1"/>
                <a:gd name="f57" fmla="*/ 100 f43 1"/>
                <a:gd name="f58" fmla="*/ 72 f42 1"/>
                <a:gd name="f59" fmla="+- f44 0 f1"/>
                <a:gd name="f60" fmla="*/ f47 1 166"/>
                <a:gd name="f61" fmla="*/ f48 1 210"/>
                <a:gd name="f62" fmla="*/ f49 1 166"/>
                <a:gd name="f63" fmla="*/ f50 1 210"/>
                <a:gd name="f64" fmla="*/ f51 1 166"/>
                <a:gd name="f65" fmla="*/ f52 1 210"/>
                <a:gd name="f66" fmla="*/ f53 1 166"/>
                <a:gd name="f67" fmla="*/ f54 1 210"/>
                <a:gd name="f68" fmla="*/ f55 1 166"/>
                <a:gd name="f69" fmla="*/ f56 1 210"/>
                <a:gd name="f70" fmla="*/ f57 1 166"/>
                <a:gd name="f71" fmla="*/ f58 1 210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166" h="210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8"/>
                    <a:pt x="f21" y="f22"/>
                    <a:pt x="f23" y="f7"/>
                  </a:cubicBezTo>
                  <a:cubicBezTo>
                    <a:pt x="f5" y="f24"/>
                    <a:pt x="f25" y="f19"/>
                    <a:pt x="f26" y="f27"/>
                  </a:cubicBezTo>
                  <a:cubicBezTo>
                    <a:pt x="f28" y="f29"/>
                    <a:pt x="f29" y="f30"/>
                    <a:pt x="f31" y="f28"/>
                  </a:cubicBezTo>
                  <a:cubicBezTo>
                    <a:pt x="f32" y="f33"/>
                    <a:pt x="f14" y="f34"/>
                    <a:pt x="f8" y="f5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DCF41A3-D9D2-4290-8FD5-DA8A348B3FDD}"/>
                </a:ext>
              </a:extLst>
            </p:cNvPr>
            <p:cNvSpPr/>
            <p:nvPr/>
          </p:nvSpPr>
          <p:spPr>
            <a:xfrm>
              <a:off x="8791599" y="216520"/>
              <a:ext cx="186208" cy="376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"/>
                <a:gd name="f7" fmla="val 225"/>
                <a:gd name="f8" fmla="val 40"/>
                <a:gd name="f9" fmla="val 12"/>
                <a:gd name="f10" fmla="val 213"/>
                <a:gd name="f11" fmla="val 191"/>
                <a:gd name="f12" fmla="val 6"/>
                <a:gd name="f13" fmla="val 162"/>
                <a:gd name="f14" fmla="val 137"/>
                <a:gd name="f15" fmla="val 22"/>
                <a:gd name="f16" fmla="val 115"/>
                <a:gd name="f17" fmla="val 41"/>
                <a:gd name="f18" fmla="val 98"/>
                <a:gd name="f19" fmla="val 72"/>
                <a:gd name="f20" fmla="val 90"/>
                <a:gd name="f21" fmla="val 43"/>
                <a:gd name="f22" fmla="val 76"/>
                <a:gd name="f23" fmla="val 107"/>
                <a:gd name="f24" fmla="val 58"/>
                <a:gd name="f25" fmla="val 103"/>
                <a:gd name="f26" fmla="val 89"/>
                <a:gd name="f27" fmla="val 97"/>
                <a:gd name="f28" fmla="val 100"/>
                <a:gd name="f29" fmla="val 88"/>
                <a:gd name="f30" fmla="val 109"/>
                <a:gd name="f31" fmla="val 80"/>
                <a:gd name="f32" fmla="val 119"/>
                <a:gd name="f33" fmla="val 128"/>
                <a:gd name="f34" fmla="val 63"/>
                <a:gd name="f35" fmla="val 54"/>
                <a:gd name="f36" fmla="val 146"/>
                <a:gd name="f37" fmla="val 33"/>
                <a:gd name="f38" fmla="val 169"/>
                <a:gd name="f39" fmla="val 27"/>
                <a:gd name="f40" fmla="val 194"/>
                <a:gd name="f41" fmla="val 223"/>
                <a:gd name="f42" fmla="val 42"/>
                <a:gd name="f43" fmla="val 224"/>
                <a:gd name="f44" fmla="+- 0 0 -90"/>
                <a:gd name="f45" fmla="*/ f3 1 121"/>
                <a:gd name="f46" fmla="*/ f4 1 225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121"/>
                <a:gd name="f55" fmla="*/ f51 1 225"/>
                <a:gd name="f56" fmla="*/ 40 f52 1"/>
                <a:gd name="f57" fmla="*/ 225 f51 1"/>
                <a:gd name="f58" fmla="*/ 6 f52 1"/>
                <a:gd name="f59" fmla="*/ 162 f51 1"/>
                <a:gd name="f60" fmla="*/ 41 f52 1"/>
                <a:gd name="f61" fmla="*/ 98 f51 1"/>
                <a:gd name="f62" fmla="*/ 76 f52 1"/>
                <a:gd name="f63" fmla="*/ 0 f51 1"/>
                <a:gd name="f64" fmla="*/ 103 f52 1"/>
                <a:gd name="f65" fmla="*/ 89 f51 1"/>
                <a:gd name="f66" fmla="*/ 80 f52 1"/>
                <a:gd name="f67" fmla="*/ 119 f51 1"/>
                <a:gd name="f68" fmla="*/ 54 f52 1"/>
                <a:gd name="f69" fmla="*/ 146 f51 1"/>
                <a:gd name="f70" fmla="*/ 43 f52 1"/>
                <a:gd name="f71" fmla="*/ 223 f51 1"/>
                <a:gd name="f72" fmla="+- f53 0 f1"/>
                <a:gd name="f73" fmla="*/ f56 1 121"/>
                <a:gd name="f74" fmla="*/ f57 1 225"/>
                <a:gd name="f75" fmla="*/ f58 1 121"/>
                <a:gd name="f76" fmla="*/ f59 1 225"/>
                <a:gd name="f77" fmla="*/ f60 1 121"/>
                <a:gd name="f78" fmla="*/ f61 1 225"/>
                <a:gd name="f79" fmla="*/ f62 1 121"/>
                <a:gd name="f80" fmla="*/ f63 1 225"/>
                <a:gd name="f81" fmla="*/ f64 1 121"/>
                <a:gd name="f82" fmla="*/ f65 1 225"/>
                <a:gd name="f83" fmla="*/ f66 1 121"/>
                <a:gd name="f84" fmla="*/ f67 1 225"/>
                <a:gd name="f85" fmla="*/ f68 1 121"/>
                <a:gd name="f86" fmla="*/ f69 1 225"/>
                <a:gd name="f87" fmla="*/ f70 1 121"/>
                <a:gd name="f88" fmla="*/ f71 1 225"/>
                <a:gd name="f89" fmla="*/ 0 1 f54"/>
                <a:gd name="f90" fmla="*/ f48 1 f54"/>
                <a:gd name="f91" fmla="*/ 0 1 f55"/>
                <a:gd name="f92" fmla="*/ f49 1 f55"/>
                <a:gd name="f93" fmla="*/ f73 1 f54"/>
                <a:gd name="f94" fmla="*/ f74 1 f55"/>
                <a:gd name="f95" fmla="*/ f75 1 f54"/>
                <a:gd name="f96" fmla="*/ f76 1 f55"/>
                <a:gd name="f97" fmla="*/ f77 1 f54"/>
                <a:gd name="f98" fmla="*/ f78 1 f55"/>
                <a:gd name="f99" fmla="*/ f79 1 f54"/>
                <a:gd name="f100" fmla="*/ f80 1 f55"/>
                <a:gd name="f101" fmla="*/ f81 1 f54"/>
                <a:gd name="f102" fmla="*/ f82 1 f55"/>
                <a:gd name="f103" fmla="*/ f83 1 f54"/>
                <a:gd name="f104" fmla="*/ f84 1 f55"/>
                <a:gd name="f105" fmla="*/ f85 1 f54"/>
                <a:gd name="f106" fmla="*/ f86 1 f55"/>
                <a:gd name="f107" fmla="*/ f87 1 f54"/>
                <a:gd name="f108" fmla="*/ f88 1 f55"/>
                <a:gd name="f109" fmla="*/ f89 f45 1"/>
                <a:gd name="f110" fmla="*/ f90 f45 1"/>
                <a:gd name="f111" fmla="*/ f92 f46 1"/>
                <a:gd name="f112" fmla="*/ f91 f46 1"/>
                <a:gd name="f113" fmla="*/ f93 f45 1"/>
                <a:gd name="f114" fmla="*/ f94 f46 1"/>
                <a:gd name="f115" fmla="*/ f95 f45 1"/>
                <a:gd name="f116" fmla="*/ f96 f46 1"/>
                <a:gd name="f117" fmla="*/ f97 f45 1"/>
                <a:gd name="f118" fmla="*/ f98 f46 1"/>
                <a:gd name="f119" fmla="*/ f99 f45 1"/>
                <a:gd name="f120" fmla="*/ f100 f46 1"/>
                <a:gd name="f121" fmla="*/ f101 f45 1"/>
                <a:gd name="f122" fmla="*/ f102 f46 1"/>
                <a:gd name="f123" fmla="*/ f103 f45 1"/>
                <a:gd name="f124" fmla="*/ f104 f46 1"/>
                <a:gd name="f125" fmla="*/ f105 f45 1"/>
                <a:gd name="f126" fmla="*/ f106 f46 1"/>
                <a:gd name="f127" fmla="*/ f107 f45 1"/>
                <a:gd name="f128" fmla="*/ f108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3" y="f114"/>
                </a:cxn>
                <a:cxn ang="f72">
                  <a:pos x="f115" y="f116"/>
                </a:cxn>
                <a:cxn ang="f72">
                  <a:pos x="f117" y="f118"/>
                </a:cxn>
                <a:cxn ang="f72">
                  <a:pos x="f119" y="f120"/>
                </a:cxn>
                <a:cxn ang="f72">
                  <a:pos x="f121" y="f122"/>
                </a:cxn>
                <a:cxn ang="f72">
                  <a:pos x="f123" y="f124"/>
                </a:cxn>
                <a:cxn ang="f72">
                  <a:pos x="f125" y="f126"/>
                </a:cxn>
                <a:cxn ang="f72">
                  <a:pos x="f127" y="f128"/>
                </a:cxn>
                <a:cxn ang="f72">
                  <a:pos x="f113" y="f114"/>
                </a:cxn>
              </a:cxnLst>
              <a:rect l="f109" t="f112" r="f110" b="f111"/>
              <a:pathLst>
                <a:path w="121" h="225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9" y="f14"/>
                    <a:pt x="f15" y="f16"/>
                    <a:pt x="f17" y="f18"/>
                  </a:cubicBezTo>
                  <a:cubicBezTo>
                    <a:pt x="f19" y="f19"/>
                    <a:pt x="f20" y="f21"/>
                    <a:pt x="f22" y="f5"/>
                  </a:cubicBezTo>
                  <a:cubicBezTo>
                    <a:pt x="f23" y="f9"/>
                    <a:pt x="f6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19" y="f33"/>
                    <a:pt x="f34" y="f14"/>
                    <a:pt x="f35" y="f36"/>
                  </a:cubicBezTo>
                  <a:cubicBezTo>
                    <a:pt x="f37" y="f38"/>
                    <a:pt x="f39" y="f40"/>
                    <a:pt x="f21" y="f41"/>
                  </a:cubicBezTo>
                  <a:cubicBezTo>
                    <a:pt x="f42" y="f43"/>
                    <a:pt x="f17" y="f43"/>
                    <a:pt x="f8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57B288FE-5901-40FE-8B4D-F03F5BB7D4C9}"/>
                </a:ext>
              </a:extLst>
            </p:cNvPr>
            <p:cNvSpPr/>
            <p:nvPr/>
          </p:nvSpPr>
          <p:spPr>
            <a:xfrm>
              <a:off x="7954447" y="383133"/>
              <a:ext cx="180045" cy="163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7"/>
                <a:gd name="f7" fmla="val 98"/>
                <a:gd name="f8" fmla="val 53"/>
                <a:gd name="f9" fmla="val 80"/>
                <a:gd name="f10" fmla="val 105"/>
                <a:gd name="f11" fmla="val 18"/>
                <a:gd name="f12" fmla="val 113"/>
                <a:gd name="f13" fmla="val 44"/>
                <a:gd name="f14" fmla="val 115"/>
                <a:gd name="f15" fmla="val 48"/>
                <a:gd name="f16" fmla="val 56"/>
                <a:gd name="f17" fmla="val 116"/>
                <a:gd name="f18" fmla="val 57"/>
                <a:gd name="f19" fmla="val 106"/>
                <a:gd name="f20" fmla="val 62"/>
                <a:gd name="f21" fmla="val 112"/>
                <a:gd name="f22" fmla="val 75"/>
                <a:gd name="f23" fmla="val 100"/>
                <a:gd name="f24" fmla="val 81"/>
                <a:gd name="f25" fmla="val 65"/>
                <a:gd name="f26" fmla="val 22"/>
                <a:gd name="f27" fmla="val 83"/>
                <a:gd name="f28" fmla="val 8"/>
                <a:gd name="f29" fmla="val 47"/>
                <a:gd name="f30" fmla="val 25"/>
                <a:gd name="f31" fmla="val 4"/>
                <a:gd name="f32" fmla="val 15"/>
                <a:gd name="f33" fmla="val 26"/>
                <a:gd name="f34" fmla="val 6"/>
                <a:gd name="f35" fmla="val 34"/>
                <a:gd name="f36" fmla="val 2"/>
                <a:gd name="f37" fmla="val 43"/>
                <a:gd name="f38" fmla="+- 0 0 -90"/>
                <a:gd name="f39" fmla="*/ f3 1 117"/>
                <a:gd name="f40" fmla="*/ f4 1 98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17"/>
                <a:gd name="f49" fmla="*/ f45 1 98"/>
                <a:gd name="f50" fmla="*/ 53 f46 1"/>
                <a:gd name="f51" fmla="*/ 0 f45 1"/>
                <a:gd name="f52" fmla="*/ 113 f46 1"/>
                <a:gd name="f53" fmla="*/ 44 f45 1"/>
                <a:gd name="f54" fmla="*/ 116 f46 1"/>
                <a:gd name="f55" fmla="*/ 57 f45 1"/>
                <a:gd name="f56" fmla="*/ 100 f46 1"/>
                <a:gd name="f57" fmla="*/ 81 f45 1"/>
                <a:gd name="f58" fmla="*/ 8 f46 1"/>
                <a:gd name="f59" fmla="*/ 47 f45 1"/>
                <a:gd name="f60" fmla="*/ 26 f46 1"/>
                <a:gd name="f61" fmla="*/ 6 f45 1"/>
                <a:gd name="f62" fmla="+- f47 0 f1"/>
                <a:gd name="f63" fmla="*/ f50 1 117"/>
                <a:gd name="f64" fmla="*/ f51 1 98"/>
                <a:gd name="f65" fmla="*/ f52 1 117"/>
                <a:gd name="f66" fmla="*/ f53 1 98"/>
                <a:gd name="f67" fmla="*/ f54 1 117"/>
                <a:gd name="f68" fmla="*/ f55 1 98"/>
                <a:gd name="f69" fmla="*/ f56 1 117"/>
                <a:gd name="f70" fmla="*/ f57 1 98"/>
                <a:gd name="f71" fmla="*/ f58 1 117"/>
                <a:gd name="f72" fmla="*/ f59 1 98"/>
                <a:gd name="f73" fmla="*/ f60 1 117"/>
                <a:gd name="f74" fmla="*/ f61 1 98"/>
                <a:gd name="f75" fmla="*/ 0 1 f48"/>
                <a:gd name="f76" fmla="*/ f42 1 f48"/>
                <a:gd name="f77" fmla="*/ 0 1 f49"/>
                <a:gd name="f78" fmla="*/ f43 1 f49"/>
                <a:gd name="f79" fmla="*/ f63 1 f48"/>
                <a:gd name="f80" fmla="*/ f64 1 f49"/>
                <a:gd name="f81" fmla="*/ f65 1 f48"/>
                <a:gd name="f82" fmla="*/ f66 1 f49"/>
                <a:gd name="f83" fmla="*/ f67 1 f48"/>
                <a:gd name="f84" fmla="*/ f68 1 f49"/>
                <a:gd name="f85" fmla="*/ f69 1 f48"/>
                <a:gd name="f86" fmla="*/ f70 1 f49"/>
                <a:gd name="f87" fmla="*/ f71 1 f48"/>
                <a:gd name="f88" fmla="*/ f72 1 f49"/>
                <a:gd name="f89" fmla="*/ f73 1 f48"/>
                <a:gd name="f90" fmla="*/ f74 1 f49"/>
                <a:gd name="f91" fmla="*/ f75 f39 1"/>
                <a:gd name="f92" fmla="*/ f76 f39 1"/>
                <a:gd name="f93" fmla="*/ f78 f40 1"/>
                <a:gd name="f94" fmla="*/ f77 f40 1"/>
                <a:gd name="f95" fmla="*/ f79 f39 1"/>
                <a:gd name="f96" fmla="*/ f80 f40 1"/>
                <a:gd name="f97" fmla="*/ f81 f39 1"/>
                <a:gd name="f98" fmla="*/ f82 f40 1"/>
                <a:gd name="f99" fmla="*/ f83 f39 1"/>
                <a:gd name="f100" fmla="*/ f84 f40 1"/>
                <a:gd name="f101" fmla="*/ f85 f39 1"/>
                <a:gd name="f102" fmla="*/ f86 f40 1"/>
                <a:gd name="f103" fmla="*/ f87 f39 1"/>
                <a:gd name="f104" fmla="*/ f88 f40 1"/>
                <a:gd name="f105" fmla="*/ f89 f39 1"/>
                <a:gd name="f106" fmla="*/ f9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95" y="f96"/>
                </a:cxn>
              </a:cxnLst>
              <a:rect l="f91" t="f94" r="f92" b="f93"/>
              <a:pathLst>
                <a:path w="117" h="98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6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7"/>
                    <a:pt x="f26" y="f27"/>
                    <a:pt x="f28" y="f29"/>
                  </a:cubicBezTo>
                  <a:cubicBezTo>
                    <a:pt x="f5" y="f30"/>
                    <a:pt x="f31" y="f32"/>
                    <a:pt x="f33" y="f34"/>
                  </a:cubicBezTo>
                  <a:cubicBezTo>
                    <a:pt x="f35" y="f36"/>
                    <a:pt x="f37" y="f5"/>
                    <a:pt x="f8" y="f5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475D83D-8DD7-4668-898B-B6283F297C00}"/>
                </a:ext>
              </a:extLst>
            </p:cNvPr>
            <p:cNvSpPr/>
            <p:nvPr/>
          </p:nvSpPr>
          <p:spPr>
            <a:xfrm>
              <a:off x="6018544" y="688031"/>
              <a:ext cx="180045" cy="153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7"/>
                <a:gd name="f7" fmla="val 91"/>
                <a:gd name="f8" fmla="val 53"/>
                <a:gd name="f9" fmla="val 54"/>
                <a:gd name="f10" fmla="val 58"/>
                <a:gd name="f11" fmla="val 61"/>
                <a:gd name="f12" fmla="val 1"/>
                <a:gd name="f13" fmla="val 87"/>
                <a:gd name="f14" fmla="val 6"/>
                <a:gd name="f15" fmla="val 104"/>
                <a:gd name="f16" fmla="val 21"/>
                <a:gd name="f17" fmla="val 113"/>
                <a:gd name="f18" fmla="val 45"/>
                <a:gd name="f19" fmla="val 57"/>
                <a:gd name="f20" fmla="val 65"/>
                <a:gd name="f21" fmla="val 71"/>
                <a:gd name="f22" fmla="val 83"/>
                <a:gd name="f23" fmla="val 88"/>
                <a:gd name="f24" fmla="val 60"/>
                <a:gd name="f25" fmla="val 35"/>
                <a:gd name="f26" fmla="val 80"/>
                <a:gd name="f27" fmla="val 11"/>
                <a:gd name="f28" fmla="val 69"/>
                <a:gd name="f29" fmla="val 49"/>
                <a:gd name="f30" fmla="val 4"/>
                <a:gd name="f31" fmla="val 27"/>
                <a:gd name="f32" fmla="val 8"/>
                <a:gd name="f33" fmla="val 12"/>
                <a:gd name="f34" fmla="val 29"/>
                <a:gd name="f35" fmla="+- 0 0 -90"/>
                <a:gd name="f36" fmla="*/ f3 1 117"/>
                <a:gd name="f37" fmla="*/ f4 1 91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117"/>
                <a:gd name="f46" fmla="*/ f42 1 91"/>
                <a:gd name="f47" fmla="*/ 53 f43 1"/>
                <a:gd name="f48" fmla="*/ 0 f42 1"/>
                <a:gd name="f49" fmla="*/ 61 f43 1"/>
                <a:gd name="f50" fmla="*/ 1 f42 1"/>
                <a:gd name="f51" fmla="*/ 113 f43 1"/>
                <a:gd name="f52" fmla="*/ 45 f42 1"/>
                <a:gd name="f53" fmla="*/ 104 f43 1"/>
                <a:gd name="f54" fmla="*/ 71 f42 1"/>
                <a:gd name="f55" fmla="*/ 35 f43 1"/>
                <a:gd name="f56" fmla="*/ 80 f42 1"/>
                <a:gd name="f57" fmla="*/ 4 f43 1"/>
                <a:gd name="f58" fmla="*/ 27 f42 1"/>
                <a:gd name="f59" fmla="+- f44 0 f1"/>
                <a:gd name="f60" fmla="*/ f47 1 117"/>
                <a:gd name="f61" fmla="*/ f48 1 91"/>
                <a:gd name="f62" fmla="*/ f49 1 117"/>
                <a:gd name="f63" fmla="*/ f50 1 91"/>
                <a:gd name="f64" fmla="*/ f51 1 117"/>
                <a:gd name="f65" fmla="*/ f52 1 91"/>
                <a:gd name="f66" fmla="*/ f53 1 117"/>
                <a:gd name="f67" fmla="*/ f54 1 91"/>
                <a:gd name="f68" fmla="*/ f55 1 117"/>
                <a:gd name="f69" fmla="*/ f56 1 91"/>
                <a:gd name="f70" fmla="*/ f57 1 117"/>
                <a:gd name="f71" fmla="*/ f58 1 91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117" h="91">
                  <a:moveTo>
                    <a:pt x="f8" y="f5"/>
                  </a:moveTo>
                  <a:cubicBezTo>
                    <a:pt x="f9" y="f5"/>
                    <a:pt x="f10" y="f5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6" y="f19"/>
                    <a:pt x="f17" y="f20"/>
                    <a:pt x="f15" y="f21"/>
                  </a:cubicBezTo>
                  <a:cubicBezTo>
                    <a:pt x="f22" y="f23"/>
                    <a:pt x="f24" y="f7"/>
                    <a:pt x="f25" y="f26"/>
                  </a:cubicBezTo>
                  <a:cubicBezTo>
                    <a:pt x="f27" y="f28"/>
                    <a:pt x="f5" y="f29"/>
                    <a:pt x="f30" y="f31"/>
                  </a:cubicBezTo>
                  <a:cubicBezTo>
                    <a:pt x="f32" y="f33"/>
                    <a:pt x="f34" y="f5"/>
                    <a:pt x="f8" y="f5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F70DAB89-D3E3-411D-9AA8-0723A9719FBD}"/>
                </a:ext>
              </a:extLst>
            </p:cNvPr>
            <p:cNvSpPr/>
            <p:nvPr/>
          </p:nvSpPr>
          <p:spPr>
            <a:xfrm>
              <a:off x="8477667" y="268175"/>
              <a:ext cx="144658" cy="209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"/>
                <a:gd name="f7" fmla="val 126"/>
                <a:gd name="f8" fmla="val 77"/>
                <a:gd name="f9" fmla="val 90"/>
                <a:gd name="f10" fmla="val 63"/>
                <a:gd name="f11" fmla="val 103"/>
                <a:gd name="f12" fmla="val 50"/>
                <a:gd name="f13" fmla="val 115"/>
                <a:gd name="f14" fmla="val 32"/>
                <a:gd name="f15" fmla="val 123"/>
                <a:gd name="f16" fmla="val 25"/>
                <a:gd name="f17" fmla="val 20"/>
                <a:gd name="f18" fmla="val 17"/>
                <a:gd name="f19" fmla="val 118"/>
                <a:gd name="f20" fmla="val 4"/>
                <a:gd name="f21" fmla="val 85"/>
                <a:gd name="f22" fmla="val 53"/>
                <a:gd name="f23" fmla="val 22"/>
                <a:gd name="f24" fmla="val 23"/>
                <a:gd name="f25" fmla="val 35"/>
                <a:gd name="f26" fmla="val 5"/>
                <a:gd name="f27" fmla="val 68"/>
                <a:gd name="f28" fmla="val 7"/>
                <a:gd name="f29" fmla="val 87"/>
                <a:gd name="f30" fmla="val 14"/>
                <a:gd name="f31" fmla="val 28"/>
                <a:gd name="f32" fmla="val 92"/>
                <a:gd name="f33" fmla="val 91"/>
                <a:gd name="f34" fmla="val 65"/>
                <a:gd name="f35" fmla="val 82"/>
                <a:gd name="f36" fmla="+- 0 0 -90"/>
                <a:gd name="f37" fmla="*/ f3 1 94"/>
                <a:gd name="f38" fmla="*/ f4 1 126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4"/>
                <a:gd name="f47" fmla="*/ f43 1 126"/>
                <a:gd name="f48" fmla="*/ 77 f44 1"/>
                <a:gd name="f49" fmla="*/ 90 f43 1"/>
                <a:gd name="f50" fmla="*/ 32 f44 1"/>
                <a:gd name="f51" fmla="*/ 123 f43 1"/>
                <a:gd name="f52" fmla="*/ 17 f44 1"/>
                <a:gd name="f53" fmla="*/ 118 f43 1"/>
                <a:gd name="f54" fmla="*/ 22 f44 1"/>
                <a:gd name="f55" fmla="*/ 23 f43 1"/>
                <a:gd name="f56" fmla="*/ 68 f44 1"/>
                <a:gd name="f57" fmla="*/ 7 f43 1"/>
                <a:gd name="f58" fmla="*/ 92 f44 1"/>
                <a:gd name="f59" fmla="*/ 50 f43 1"/>
                <a:gd name="f60" fmla="*/ 91 f43 1"/>
                <a:gd name="f61" fmla="+- f45 0 f1"/>
                <a:gd name="f62" fmla="*/ f48 1 94"/>
                <a:gd name="f63" fmla="*/ f49 1 126"/>
                <a:gd name="f64" fmla="*/ f50 1 94"/>
                <a:gd name="f65" fmla="*/ f51 1 126"/>
                <a:gd name="f66" fmla="*/ f52 1 94"/>
                <a:gd name="f67" fmla="*/ f53 1 126"/>
                <a:gd name="f68" fmla="*/ f54 1 94"/>
                <a:gd name="f69" fmla="*/ f55 1 126"/>
                <a:gd name="f70" fmla="*/ f56 1 94"/>
                <a:gd name="f71" fmla="*/ f57 1 126"/>
                <a:gd name="f72" fmla="*/ f58 1 94"/>
                <a:gd name="f73" fmla="*/ f59 1 126"/>
                <a:gd name="f74" fmla="*/ f60 1 126"/>
                <a:gd name="f75" fmla="*/ 0 1 f46"/>
                <a:gd name="f76" fmla="*/ f40 1 f46"/>
                <a:gd name="f77" fmla="*/ 0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7"/>
                <a:gd name="f89" fmla="*/ f72 1 f46"/>
                <a:gd name="f90" fmla="*/ f73 1 f47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8 1"/>
                <a:gd name="f106" fmla="*/ f89 f37 1"/>
                <a:gd name="f107" fmla="*/ f90 f38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96" y="f108"/>
                </a:cxn>
                <a:cxn ang="f61">
                  <a:pos x="f96" y="f97"/>
                </a:cxn>
              </a:cxnLst>
              <a:rect l="f92" t="f95" r="f93" b="f94"/>
              <a:pathLst>
                <a:path w="94" h="12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7"/>
                    <a:pt x="f17" y="f7"/>
                    <a:pt x="f18" y="f19"/>
                  </a:cubicBezTo>
                  <a:cubicBezTo>
                    <a:pt x="f20" y="f21"/>
                    <a:pt x="f5" y="f22"/>
                    <a:pt x="f23" y="f24"/>
                  </a:cubicBezTo>
                  <a:cubicBezTo>
                    <a:pt x="f25" y="f26"/>
                    <a:pt x="f12" y="f5"/>
                    <a:pt x="f27" y="f28"/>
                  </a:cubicBezTo>
                  <a:cubicBezTo>
                    <a:pt x="f29" y="f30"/>
                    <a:pt x="f6" y="f31"/>
                    <a:pt x="f32" y="f12"/>
                  </a:cubicBezTo>
                  <a:cubicBezTo>
                    <a:pt x="f33" y="f34"/>
                    <a:pt x="f35" y="f8"/>
                    <a:pt x="f8" y="f33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65BFF3E8-4621-4287-BF54-4387617951E6}"/>
                </a:ext>
              </a:extLst>
            </p:cNvPr>
            <p:cNvSpPr/>
            <p:nvPr/>
          </p:nvSpPr>
          <p:spPr>
            <a:xfrm>
              <a:off x="8469968" y="483104"/>
              <a:ext cx="196980" cy="1466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8"/>
                <a:gd name="f7" fmla="val 88"/>
                <a:gd name="f8" fmla="val 90"/>
                <a:gd name="f9" fmla="val 6"/>
                <a:gd name="f10" fmla="val 93"/>
                <a:gd name="f11" fmla="val 13"/>
                <a:gd name="f12" fmla="val 101"/>
                <a:gd name="f13" fmla="val 14"/>
                <a:gd name="f14" fmla="val 107"/>
                <a:gd name="f15" fmla="val 18"/>
                <a:gd name="f16" fmla="val 122"/>
                <a:gd name="f17" fmla="val 31"/>
                <a:gd name="f18" fmla="val 45"/>
                <a:gd name="f19" fmla="val 121"/>
                <a:gd name="f20" fmla="val 64"/>
                <a:gd name="f21" fmla="val 114"/>
                <a:gd name="f22" fmla="val 83"/>
                <a:gd name="f23" fmla="val 99"/>
                <a:gd name="f24" fmla="val 81"/>
                <a:gd name="f25" fmla="val 87"/>
                <a:gd name="f26" fmla="val 49"/>
                <a:gd name="f27" fmla="val 85"/>
                <a:gd name="f28" fmla="val 57"/>
                <a:gd name="f29" fmla="val 3"/>
                <a:gd name="f30" fmla="val 26"/>
                <a:gd name="f31" fmla="val 17"/>
                <a:gd name="f32" fmla="val 15"/>
                <a:gd name="f33" fmla="val 12"/>
                <a:gd name="f34" fmla="val 37"/>
                <a:gd name="f35" fmla="val 2"/>
                <a:gd name="f36" fmla="+- 0 0 -90"/>
                <a:gd name="f37" fmla="*/ f3 1 128"/>
                <a:gd name="f38" fmla="*/ f4 1 88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28"/>
                <a:gd name="f47" fmla="*/ f43 1 88"/>
                <a:gd name="f48" fmla="*/ 90 f44 1"/>
                <a:gd name="f49" fmla="*/ 6 f43 1"/>
                <a:gd name="f50" fmla="*/ 107 f44 1"/>
                <a:gd name="f51" fmla="*/ 18 f43 1"/>
                <a:gd name="f52" fmla="*/ 121 f44 1"/>
                <a:gd name="f53" fmla="*/ 64 f43 1"/>
                <a:gd name="f54" fmla="*/ 81 f44 1"/>
                <a:gd name="f55" fmla="*/ 87 f43 1"/>
                <a:gd name="f56" fmla="*/ 3 f44 1"/>
                <a:gd name="f57" fmla="*/ 26 f43 1"/>
                <a:gd name="f58" fmla="*/ 12 f44 1"/>
                <a:gd name="f59" fmla="*/ 12 f43 1"/>
                <a:gd name="f60" fmla="+- f45 0 f1"/>
                <a:gd name="f61" fmla="*/ f48 1 128"/>
                <a:gd name="f62" fmla="*/ f49 1 88"/>
                <a:gd name="f63" fmla="*/ f50 1 128"/>
                <a:gd name="f64" fmla="*/ f51 1 88"/>
                <a:gd name="f65" fmla="*/ f52 1 128"/>
                <a:gd name="f66" fmla="*/ f53 1 88"/>
                <a:gd name="f67" fmla="*/ f54 1 128"/>
                <a:gd name="f68" fmla="*/ f55 1 88"/>
                <a:gd name="f69" fmla="*/ f56 1 128"/>
                <a:gd name="f70" fmla="*/ f57 1 88"/>
                <a:gd name="f71" fmla="*/ f58 1 128"/>
                <a:gd name="f72" fmla="*/ f59 1 88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  <a:cxn ang="f60">
                  <a:pos x="f93" y="f94"/>
                </a:cxn>
              </a:cxnLst>
              <a:rect l="f89" t="f92" r="f90" b="f91"/>
              <a:pathLst>
                <a:path w="128" h="8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19" y="f20"/>
                  </a:cubicBezTo>
                  <a:cubicBezTo>
                    <a:pt x="f21" y="f22"/>
                    <a:pt x="f23" y="f7"/>
                    <a:pt x="f24" y="f25"/>
                  </a:cubicBezTo>
                  <a:cubicBezTo>
                    <a:pt x="f26" y="f27"/>
                    <a:pt x="f11" y="f28"/>
                    <a:pt x="f29" y="f30"/>
                  </a:cubicBezTo>
                  <a:cubicBezTo>
                    <a:pt x="f5" y="f31"/>
                    <a:pt x="f9" y="f32"/>
                    <a:pt x="f33" y="f33"/>
                  </a:cubicBezTo>
                  <a:cubicBezTo>
                    <a:pt x="f34" y="f5"/>
                    <a:pt x="f20" y="f35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3D9F59D1-0F90-402E-A660-182D06E425C1}"/>
                </a:ext>
              </a:extLst>
            </p:cNvPr>
            <p:cNvSpPr/>
            <p:nvPr/>
          </p:nvSpPr>
          <p:spPr>
            <a:xfrm>
              <a:off x="8571539" y="368137"/>
              <a:ext cx="200052" cy="1499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90"/>
                <a:gd name="f8" fmla="val 16"/>
                <a:gd name="f9" fmla="val 31"/>
                <a:gd name="f10" fmla="val 25"/>
                <a:gd name="f11" fmla="val 32"/>
                <a:gd name="f12" fmla="val 28"/>
                <a:gd name="f13" fmla="val 24"/>
                <a:gd name="f14" fmla="val 33"/>
                <a:gd name="f15" fmla="val 20"/>
                <a:gd name="f16" fmla="val 52"/>
                <a:gd name="f17" fmla="val 6"/>
                <a:gd name="f18" fmla="val 72"/>
                <a:gd name="f19" fmla="val 95"/>
                <a:gd name="f20" fmla="val 3"/>
                <a:gd name="f21" fmla="val 112"/>
                <a:gd name="f22" fmla="val 123"/>
                <a:gd name="f23" fmla="val 15"/>
                <a:gd name="f24" fmla="val 127"/>
                <a:gd name="f25" fmla="val 49"/>
                <a:gd name="f26" fmla="val 124"/>
                <a:gd name="f27" fmla="val 62"/>
                <a:gd name="f28" fmla="val 110"/>
                <a:gd name="f29" fmla="val 71"/>
                <a:gd name="f30" fmla="val 82"/>
                <a:gd name="f31" fmla="val 53"/>
                <a:gd name="f32" fmla="val 84"/>
                <a:gd name="f33" fmla="val 75"/>
                <a:gd name="f34" fmla="val 21"/>
                <a:gd name="f35" fmla="val 73"/>
                <a:gd name="f36" fmla="val 19"/>
                <a:gd name="f37" fmla="val 70"/>
                <a:gd name="f38" fmla="val 69"/>
                <a:gd name="f39" fmla="val 63"/>
                <a:gd name="f40" fmla="val 1"/>
                <a:gd name="f41" fmla="val 54"/>
                <a:gd name="f42" fmla="val 11"/>
                <a:gd name="f43" fmla="val 43"/>
                <a:gd name="f44" fmla="val 14"/>
                <a:gd name="f45" fmla="val 39"/>
                <a:gd name="f46" fmla="val 18"/>
                <a:gd name="f47" fmla="val 36"/>
                <a:gd name="f48" fmla="val 30"/>
                <a:gd name="f49" fmla="+- 0 0 -90"/>
                <a:gd name="f50" fmla="*/ f3 1 130"/>
                <a:gd name="f51" fmla="*/ f4 1 90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130"/>
                <a:gd name="f60" fmla="*/ f56 1 90"/>
                <a:gd name="f61" fmla="*/ 16 f57 1"/>
                <a:gd name="f62" fmla="*/ 31 f56 1"/>
                <a:gd name="f63" fmla="*/ 33 f57 1"/>
                <a:gd name="f64" fmla="*/ 20 f56 1"/>
                <a:gd name="f65" fmla="*/ 95 f57 1"/>
                <a:gd name="f66" fmla="*/ 3 f56 1"/>
                <a:gd name="f67" fmla="*/ 127 f57 1"/>
                <a:gd name="f68" fmla="*/ 32 f56 1"/>
                <a:gd name="f69" fmla="*/ 110 f57 1"/>
                <a:gd name="f70" fmla="*/ 71 f56 1"/>
                <a:gd name="f71" fmla="*/ 24 f57 1"/>
                <a:gd name="f72" fmla="*/ 75 f56 1"/>
                <a:gd name="f73" fmla="*/ 69 f56 1"/>
                <a:gd name="f74" fmla="*/ 11 f57 1"/>
                <a:gd name="f75" fmla="*/ 43 f56 1"/>
                <a:gd name="f76" fmla="*/ 30 f56 1"/>
                <a:gd name="f77" fmla="+- f58 0 f1"/>
                <a:gd name="f78" fmla="*/ f61 1 130"/>
                <a:gd name="f79" fmla="*/ f62 1 90"/>
                <a:gd name="f80" fmla="*/ f63 1 130"/>
                <a:gd name="f81" fmla="*/ f64 1 90"/>
                <a:gd name="f82" fmla="*/ f65 1 130"/>
                <a:gd name="f83" fmla="*/ f66 1 90"/>
                <a:gd name="f84" fmla="*/ f67 1 130"/>
                <a:gd name="f85" fmla="*/ f68 1 90"/>
                <a:gd name="f86" fmla="*/ f69 1 130"/>
                <a:gd name="f87" fmla="*/ f70 1 90"/>
                <a:gd name="f88" fmla="*/ f71 1 130"/>
                <a:gd name="f89" fmla="*/ f72 1 90"/>
                <a:gd name="f90" fmla="*/ f73 1 90"/>
                <a:gd name="f91" fmla="*/ f74 1 130"/>
                <a:gd name="f92" fmla="*/ f75 1 90"/>
                <a:gd name="f93" fmla="*/ f76 1 90"/>
                <a:gd name="f94" fmla="*/ 0 1 f59"/>
                <a:gd name="f95" fmla="*/ f53 1 f59"/>
                <a:gd name="f96" fmla="*/ 0 1 f60"/>
                <a:gd name="f97" fmla="*/ f54 1 f60"/>
                <a:gd name="f98" fmla="*/ f78 1 f59"/>
                <a:gd name="f99" fmla="*/ f79 1 f60"/>
                <a:gd name="f100" fmla="*/ f80 1 f59"/>
                <a:gd name="f101" fmla="*/ f81 1 f60"/>
                <a:gd name="f102" fmla="*/ f82 1 f59"/>
                <a:gd name="f103" fmla="*/ f83 1 f60"/>
                <a:gd name="f104" fmla="*/ f84 1 f59"/>
                <a:gd name="f105" fmla="*/ f85 1 f60"/>
                <a:gd name="f106" fmla="*/ f86 1 f59"/>
                <a:gd name="f107" fmla="*/ f87 1 f60"/>
                <a:gd name="f108" fmla="*/ f88 1 f59"/>
                <a:gd name="f109" fmla="*/ f89 1 f60"/>
                <a:gd name="f110" fmla="*/ f90 1 f60"/>
                <a:gd name="f111" fmla="*/ f91 1 f59"/>
                <a:gd name="f112" fmla="*/ f92 1 f60"/>
                <a:gd name="f113" fmla="*/ f93 1 f60"/>
                <a:gd name="f114" fmla="*/ f94 f50 1"/>
                <a:gd name="f115" fmla="*/ f95 f50 1"/>
                <a:gd name="f116" fmla="*/ f97 f51 1"/>
                <a:gd name="f117" fmla="*/ f96 f51 1"/>
                <a:gd name="f118" fmla="*/ f98 f50 1"/>
                <a:gd name="f119" fmla="*/ f99 f51 1"/>
                <a:gd name="f120" fmla="*/ f100 f50 1"/>
                <a:gd name="f121" fmla="*/ f101 f51 1"/>
                <a:gd name="f122" fmla="*/ f102 f50 1"/>
                <a:gd name="f123" fmla="*/ f103 f51 1"/>
                <a:gd name="f124" fmla="*/ f104 f50 1"/>
                <a:gd name="f125" fmla="*/ f105 f51 1"/>
                <a:gd name="f126" fmla="*/ f106 f50 1"/>
                <a:gd name="f127" fmla="*/ f107 f51 1"/>
                <a:gd name="f128" fmla="*/ f108 f50 1"/>
                <a:gd name="f129" fmla="*/ f109 f51 1"/>
                <a:gd name="f130" fmla="*/ f110 f51 1"/>
                <a:gd name="f131" fmla="*/ f111 f50 1"/>
                <a:gd name="f132" fmla="*/ f112 f51 1"/>
                <a:gd name="f133" fmla="*/ f113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18" y="f119"/>
                </a:cxn>
                <a:cxn ang="f77">
                  <a:pos x="f120" y="f121"/>
                </a:cxn>
                <a:cxn ang="f77">
                  <a:pos x="f122" y="f123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28" y="f129"/>
                </a:cxn>
                <a:cxn ang="f77">
                  <a:pos x="f118" y="f130"/>
                </a:cxn>
                <a:cxn ang="f77">
                  <a:pos x="f131" y="f132"/>
                </a:cxn>
                <a:cxn ang="f77">
                  <a:pos x="f118" y="f133"/>
                </a:cxn>
                <a:cxn ang="f77">
                  <a:pos x="f118" y="f119"/>
                </a:cxn>
              </a:cxnLst>
              <a:rect l="f114" t="f117" r="f115" b="f116"/>
              <a:pathLst>
                <a:path w="130" h="9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20"/>
                  </a:cubicBezTo>
                  <a:cubicBezTo>
                    <a:pt x="f21" y="f17"/>
                    <a:pt x="f22" y="f23"/>
                    <a:pt x="f24" y="f11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7"/>
                    <a:pt x="f31" y="f32"/>
                    <a:pt x="f13" y="f33"/>
                  </a:cubicBezTo>
                  <a:cubicBezTo>
                    <a:pt x="f13" y="f33"/>
                    <a:pt x="f13" y="f33"/>
                    <a:pt x="f13" y="f33"/>
                  </a:cubicBezTo>
                  <a:cubicBezTo>
                    <a:pt x="f34" y="f35"/>
                    <a:pt x="f36" y="f37"/>
                    <a:pt x="f8" y="f38"/>
                  </a:cubicBezTo>
                  <a:cubicBezTo>
                    <a:pt x="f5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8" y="f48"/>
                  </a:cubicBezTo>
                  <a:cubicBezTo>
                    <a:pt x="f8" y="f48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90B2C3B8-F014-4C9A-8631-44F12E771038}"/>
                </a:ext>
              </a:extLst>
            </p:cNvPr>
            <p:cNvSpPr/>
            <p:nvPr/>
          </p:nvSpPr>
          <p:spPr>
            <a:xfrm>
              <a:off x="5479935" y="653046"/>
              <a:ext cx="201588" cy="1449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86"/>
                <a:gd name="f8" fmla="val 64"/>
                <a:gd name="f9" fmla="val 85"/>
                <a:gd name="f10" fmla="val 55"/>
                <a:gd name="f11" fmla="val 44"/>
                <a:gd name="f12" fmla="val 83"/>
                <a:gd name="f13" fmla="val 34"/>
                <a:gd name="f14" fmla="val 79"/>
                <a:gd name="f15" fmla="val 12"/>
                <a:gd name="f16" fmla="val 71"/>
                <a:gd name="f17" fmla="val 48"/>
                <a:gd name="f18" fmla="val 8"/>
                <a:gd name="f19" fmla="val 25"/>
                <a:gd name="f20" fmla="val 14"/>
                <a:gd name="f21" fmla="val 7"/>
                <a:gd name="f22" fmla="val 36"/>
                <a:gd name="f23" fmla="val 58"/>
                <a:gd name="f24" fmla="val 4"/>
                <a:gd name="f25" fmla="val 88"/>
                <a:gd name="f26" fmla="val 9"/>
                <a:gd name="f27" fmla="val 107"/>
                <a:gd name="f28" fmla="val 27"/>
                <a:gd name="f29" fmla="val 124"/>
                <a:gd name="f30" fmla="val 50"/>
                <a:gd name="f31" fmla="val 59"/>
                <a:gd name="f32" fmla="val 129"/>
                <a:gd name="f33" fmla="val 65"/>
                <a:gd name="f34" fmla="val 119"/>
                <a:gd name="f35" fmla="val 102"/>
                <a:gd name="f36" fmla="+- 0 0 -90"/>
                <a:gd name="f37" fmla="*/ f3 1 131"/>
                <a:gd name="f38" fmla="*/ f4 1 86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31"/>
                <a:gd name="f47" fmla="*/ f43 1 86"/>
                <a:gd name="f48" fmla="*/ 64 f44 1"/>
                <a:gd name="f49" fmla="*/ 85 f43 1"/>
                <a:gd name="f50" fmla="*/ 34 f44 1"/>
                <a:gd name="f51" fmla="*/ 79 f43 1"/>
                <a:gd name="f52" fmla="*/ 8 f44 1"/>
                <a:gd name="f53" fmla="*/ 25 f43 1"/>
                <a:gd name="f54" fmla="*/ 58 f44 1"/>
                <a:gd name="f55" fmla="*/ 4 f43 1"/>
                <a:gd name="f56" fmla="*/ 124 f44 1"/>
                <a:gd name="f57" fmla="*/ 50 f43 1"/>
                <a:gd name="f58" fmla="*/ 119 f44 1"/>
                <a:gd name="f59" fmla="*/ 71 f43 1"/>
                <a:gd name="f60" fmla="+- f45 0 f1"/>
                <a:gd name="f61" fmla="*/ f48 1 131"/>
                <a:gd name="f62" fmla="*/ f49 1 86"/>
                <a:gd name="f63" fmla="*/ f50 1 131"/>
                <a:gd name="f64" fmla="*/ f51 1 86"/>
                <a:gd name="f65" fmla="*/ f52 1 131"/>
                <a:gd name="f66" fmla="*/ f53 1 86"/>
                <a:gd name="f67" fmla="*/ f54 1 131"/>
                <a:gd name="f68" fmla="*/ f55 1 86"/>
                <a:gd name="f69" fmla="*/ f56 1 131"/>
                <a:gd name="f70" fmla="*/ f57 1 86"/>
                <a:gd name="f71" fmla="*/ f58 1 131"/>
                <a:gd name="f72" fmla="*/ f59 1 86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131" h="86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5" y="f17"/>
                    <a:pt x="f18" y="f19"/>
                  </a:cubicBezTo>
                  <a:cubicBezTo>
                    <a:pt x="f20" y="f21"/>
                    <a:pt x="f22" y="f5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6" y="f31"/>
                    <a:pt x="f32" y="f33"/>
                    <a:pt x="f34" y="f16"/>
                  </a:cubicBezTo>
                  <a:cubicBezTo>
                    <a:pt x="f35" y="f14"/>
                    <a:pt x="f9" y="f9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CA9CCAE4-CA44-4456-9269-0A1F10769DF3}"/>
                </a:ext>
              </a:extLst>
            </p:cNvPr>
            <p:cNvSpPr/>
            <p:nvPr/>
          </p:nvSpPr>
          <p:spPr>
            <a:xfrm>
              <a:off x="8714652" y="739685"/>
              <a:ext cx="189280" cy="158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95"/>
                <a:gd name="f8" fmla="val 39"/>
                <a:gd name="f9" fmla="val 94"/>
                <a:gd name="f10" fmla="val 24"/>
                <a:gd name="f11" fmla="val 13"/>
                <a:gd name="f12" fmla="val 87"/>
                <a:gd name="f13" fmla="val 6"/>
                <a:gd name="f14" fmla="val 71"/>
                <a:gd name="f15" fmla="val 55"/>
                <a:gd name="f16" fmla="val 4"/>
                <a:gd name="f17" fmla="val 43"/>
                <a:gd name="f18" fmla="val 15"/>
                <a:gd name="f19" fmla="val 31"/>
                <a:gd name="f20" fmla="val 38"/>
                <a:gd name="f21" fmla="val 7"/>
                <a:gd name="f22" fmla="val 86"/>
                <a:gd name="f23" fmla="val 116"/>
                <a:gd name="f24" fmla="val 16"/>
                <a:gd name="f25" fmla="val 121"/>
                <a:gd name="f26" fmla="val 19"/>
                <a:gd name="f27" fmla="val 21"/>
                <a:gd name="f28" fmla="val 122"/>
                <a:gd name="f29" fmla="val 28"/>
                <a:gd name="f30" fmla="val 115"/>
                <a:gd name="f31" fmla="val 62"/>
                <a:gd name="f32" fmla="val 76"/>
                <a:gd name="f33" fmla="+- 0 0 -90"/>
                <a:gd name="f34" fmla="*/ f3 1 123"/>
                <a:gd name="f35" fmla="*/ f4 1 95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123"/>
                <a:gd name="f44" fmla="*/ f40 1 95"/>
                <a:gd name="f45" fmla="*/ 39 f41 1"/>
                <a:gd name="f46" fmla="*/ 94 f40 1"/>
                <a:gd name="f47" fmla="*/ 6 f41 1"/>
                <a:gd name="f48" fmla="*/ 71 f40 1"/>
                <a:gd name="f49" fmla="*/ 15 f41 1"/>
                <a:gd name="f50" fmla="*/ 31 f40 1"/>
                <a:gd name="f51" fmla="*/ 116 f41 1"/>
                <a:gd name="f52" fmla="*/ 16 f40 1"/>
                <a:gd name="f53" fmla="*/ 122 f41 1"/>
                <a:gd name="f54" fmla="*/ 28 f40 1"/>
                <a:gd name="f55" fmla="+- f42 0 f1"/>
                <a:gd name="f56" fmla="*/ f45 1 123"/>
                <a:gd name="f57" fmla="*/ f46 1 95"/>
                <a:gd name="f58" fmla="*/ f47 1 123"/>
                <a:gd name="f59" fmla="*/ f48 1 95"/>
                <a:gd name="f60" fmla="*/ f49 1 123"/>
                <a:gd name="f61" fmla="*/ f50 1 95"/>
                <a:gd name="f62" fmla="*/ f51 1 123"/>
                <a:gd name="f63" fmla="*/ f52 1 95"/>
                <a:gd name="f64" fmla="*/ f53 1 123"/>
                <a:gd name="f65" fmla="*/ f54 1 95"/>
                <a:gd name="f66" fmla="*/ 0 1 f43"/>
                <a:gd name="f67" fmla="*/ f37 1 f43"/>
                <a:gd name="f68" fmla="*/ 0 1 f44"/>
                <a:gd name="f69" fmla="*/ f38 1 f44"/>
                <a:gd name="f70" fmla="*/ f56 1 f43"/>
                <a:gd name="f71" fmla="*/ f57 1 f44"/>
                <a:gd name="f72" fmla="*/ f58 1 f43"/>
                <a:gd name="f73" fmla="*/ f59 1 f44"/>
                <a:gd name="f74" fmla="*/ f60 1 f43"/>
                <a:gd name="f75" fmla="*/ f61 1 f44"/>
                <a:gd name="f76" fmla="*/ f62 1 f43"/>
                <a:gd name="f77" fmla="*/ f63 1 f44"/>
                <a:gd name="f78" fmla="*/ f64 1 f43"/>
                <a:gd name="f79" fmla="*/ f65 1 f44"/>
                <a:gd name="f80" fmla="*/ f66 f34 1"/>
                <a:gd name="f81" fmla="*/ f67 f34 1"/>
                <a:gd name="f82" fmla="*/ f69 f35 1"/>
                <a:gd name="f83" fmla="*/ f68 f35 1"/>
                <a:gd name="f84" fmla="*/ f70 f34 1"/>
                <a:gd name="f85" fmla="*/ f71 f35 1"/>
                <a:gd name="f86" fmla="*/ f72 f34 1"/>
                <a:gd name="f87" fmla="*/ f73 f35 1"/>
                <a:gd name="f88" fmla="*/ f74 f34 1"/>
                <a:gd name="f89" fmla="*/ f75 f35 1"/>
                <a:gd name="f90" fmla="*/ f76 f34 1"/>
                <a:gd name="f91" fmla="*/ f77 f35 1"/>
                <a:gd name="f92" fmla="*/ f78 f34 1"/>
                <a:gd name="f93" fmla="*/ f79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4" y="f85"/>
                </a:cxn>
                <a:cxn ang="f55">
                  <a:pos x="f86" y="f87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84" y="f85"/>
                </a:cxn>
              </a:cxnLst>
              <a:rect l="f80" t="f83" r="f81" b="f82"/>
              <a:pathLst>
                <a:path w="123" h="95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5" y="f15"/>
                    <a:pt x="f16" y="f17"/>
                    <a:pt x="f18" y="f19"/>
                  </a:cubicBezTo>
                  <a:cubicBezTo>
                    <a:pt x="f20" y="f21"/>
                    <a:pt x="f22" y="f5"/>
                    <a:pt x="f23" y="f24"/>
                  </a:cubicBezTo>
                  <a:cubicBezTo>
                    <a:pt x="f25" y="f26"/>
                    <a:pt x="f6" y="f27"/>
                    <a:pt x="f28" y="f29"/>
                  </a:cubicBezTo>
                  <a:cubicBezTo>
                    <a:pt x="f30" y="f31"/>
                    <a:pt x="f32" y="f7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083588A4-4F98-4E43-9B72-351849364488}"/>
                </a:ext>
              </a:extLst>
            </p:cNvPr>
            <p:cNvSpPr/>
            <p:nvPr/>
          </p:nvSpPr>
          <p:spPr>
            <a:xfrm>
              <a:off x="8728505" y="886300"/>
              <a:ext cx="146194" cy="1932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"/>
                <a:gd name="f7" fmla="val 116"/>
                <a:gd name="f8" fmla="val 32"/>
                <a:gd name="f9" fmla="val 93"/>
                <a:gd name="f10" fmla="val 62"/>
                <a:gd name="f11" fmla="val 86"/>
                <a:gd name="f12" fmla="val 63"/>
                <a:gd name="f13" fmla="val 104"/>
                <a:gd name="f14" fmla="val 50"/>
                <a:gd name="f15" fmla="val 114"/>
                <a:gd name="f16" fmla="val 36"/>
                <a:gd name="f17" fmla="val 20"/>
                <a:gd name="f18" fmla="val 108"/>
                <a:gd name="f19" fmla="val 5"/>
                <a:gd name="f20" fmla="val 99"/>
                <a:gd name="f21" fmla="val 3"/>
                <a:gd name="f22" fmla="val 69"/>
                <a:gd name="f23" fmla="val 7"/>
                <a:gd name="f24" fmla="val 37"/>
                <a:gd name="f25" fmla="val 49"/>
                <a:gd name="f26" fmla="val 81"/>
                <a:gd name="f27" fmla="val 87"/>
                <a:gd name="f28" fmla="val 90"/>
                <a:gd name="f29" fmla="val 1"/>
                <a:gd name="f30" fmla="val 91"/>
                <a:gd name="f31" fmla="val 92"/>
                <a:gd name="f32" fmla="val 16"/>
                <a:gd name="f33" fmla="val 94"/>
                <a:gd name="f34" fmla="val 25"/>
                <a:gd name="f35" fmla="+- 0 0 -90"/>
                <a:gd name="f36" fmla="*/ f3 1 95"/>
                <a:gd name="f37" fmla="*/ f4 1 116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95"/>
                <a:gd name="f46" fmla="*/ f42 1 116"/>
                <a:gd name="f47" fmla="*/ 95 f43 1"/>
                <a:gd name="f48" fmla="*/ 32 f42 1"/>
                <a:gd name="f49" fmla="*/ 63 f43 1"/>
                <a:gd name="f50" fmla="*/ 104 f42 1"/>
                <a:gd name="f51" fmla="*/ 20 f43 1"/>
                <a:gd name="f52" fmla="*/ 108 f42 1"/>
                <a:gd name="f53" fmla="*/ 3 f43 1"/>
                <a:gd name="f54" fmla="*/ 69 f42 1"/>
                <a:gd name="f55" fmla="*/ 81 f43 1"/>
                <a:gd name="f56" fmla="*/ 0 f42 1"/>
                <a:gd name="f57" fmla="*/ 91 f43 1"/>
                <a:gd name="f58" fmla="*/ 7 f42 1"/>
                <a:gd name="f59" fmla="+- f44 0 f1"/>
                <a:gd name="f60" fmla="*/ f47 1 95"/>
                <a:gd name="f61" fmla="*/ f48 1 116"/>
                <a:gd name="f62" fmla="*/ f49 1 95"/>
                <a:gd name="f63" fmla="*/ f50 1 116"/>
                <a:gd name="f64" fmla="*/ f51 1 95"/>
                <a:gd name="f65" fmla="*/ f52 1 116"/>
                <a:gd name="f66" fmla="*/ f53 1 95"/>
                <a:gd name="f67" fmla="*/ f54 1 116"/>
                <a:gd name="f68" fmla="*/ f55 1 95"/>
                <a:gd name="f69" fmla="*/ f56 1 116"/>
                <a:gd name="f70" fmla="*/ f57 1 95"/>
                <a:gd name="f71" fmla="*/ f58 1 116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95" h="116">
                  <a:moveTo>
                    <a:pt x="f6" y="f8"/>
                  </a:moveTo>
                  <a:cubicBezTo>
                    <a:pt x="f9" y="f10"/>
                    <a:pt x="f11" y="f11"/>
                    <a:pt x="f12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5" y="f11"/>
                    <a:pt x="f21" y="f22"/>
                  </a:cubicBezTo>
                  <a:cubicBezTo>
                    <a:pt x="f23" y="f24"/>
                    <a:pt x="f25" y="f5"/>
                    <a:pt x="f26" y="f5"/>
                  </a:cubicBezTo>
                  <a:cubicBezTo>
                    <a:pt x="f27" y="f5"/>
                    <a:pt x="f28" y="f29"/>
                    <a:pt x="f30" y="f23"/>
                  </a:cubicBezTo>
                  <a:cubicBezTo>
                    <a:pt x="f31" y="f32"/>
                    <a:pt x="f33" y="f34"/>
                    <a:pt x="f6" y="f8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A146FFBD-617E-4391-B0FB-9438B387490F}"/>
                </a:ext>
              </a:extLst>
            </p:cNvPr>
            <p:cNvSpPr/>
            <p:nvPr/>
          </p:nvSpPr>
          <p:spPr>
            <a:xfrm>
              <a:off x="8879308" y="822987"/>
              <a:ext cx="135422" cy="209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8"/>
                <a:gd name="f7" fmla="val 126"/>
                <a:gd name="f8" fmla="val 53"/>
                <a:gd name="f9" fmla="val 3"/>
                <a:gd name="f10" fmla="val 37"/>
                <a:gd name="f11" fmla="val 12"/>
                <a:gd name="f12" fmla="val 15"/>
                <a:gd name="f13" fmla="val 6"/>
                <a:gd name="f14" fmla="val 30"/>
                <a:gd name="f15" fmla="val 48"/>
                <a:gd name="f16" fmla="val 17"/>
                <a:gd name="f17" fmla="val 61"/>
                <a:gd name="f18" fmla="val 29"/>
                <a:gd name="f19" fmla="val 78"/>
                <a:gd name="f20" fmla="val 44"/>
                <a:gd name="f21" fmla="val 63"/>
                <a:gd name="f22" fmla="val 87"/>
                <a:gd name="f23" fmla="val 102"/>
                <a:gd name="f24" fmla="val 81"/>
                <a:gd name="f25" fmla="val 113"/>
                <a:gd name="f26" fmla="val 67"/>
                <a:gd name="f27" fmla="val 120"/>
                <a:gd name="f28" fmla="val 40"/>
                <a:gd name="f29" fmla="val 124"/>
                <a:gd name="f30" fmla="val 28"/>
                <a:gd name="f31" fmla="val 114"/>
                <a:gd name="f32" fmla="val 9"/>
                <a:gd name="f33" fmla="val 99"/>
                <a:gd name="f34" fmla="val 2"/>
                <a:gd name="f35" fmla="+- 0 0 -90"/>
                <a:gd name="f36" fmla="*/ f3 1 88"/>
                <a:gd name="f37" fmla="*/ f4 1 126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88"/>
                <a:gd name="f46" fmla="*/ f42 1 126"/>
                <a:gd name="f47" fmla="*/ 0 f43 1"/>
                <a:gd name="f48" fmla="*/ 53 f42 1"/>
                <a:gd name="f49" fmla="*/ 15 f43 1"/>
                <a:gd name="f50" fmla="*/ 6 f42 1"/>
                <a:gd name="f51" fmla="*/ 61 f43 1"/>
                <a:gd name="f52" fmla="*/ 29 f42 1"/>
                <a:gd name="f53" fmla="*/ 88 f43 1"/>
                <a:gd name="f54" fmla="*/ 87 f42 1"/>
                <a:gd name="f55" fmla="*/ 67 f43 1"/>
                <a:gd name="f56" fmla="*/ 120 f42 1"/>
                <a:gd name="f57" fmla="*/ 28 f43 1"/>
                <a:gd name="f58" fmla="*/ 114 f42 1"/>
                <a:gd name="f59" fmla="+- f44 0 f1"/>
                <a:gd name="f60" fmla="*/ f47 1 88"/>
                <a:gd name="f61" fmla="*/ f48 1 126"/>
                <a:gd name="f62" fmla="*/ f49 1 88"/>
                <a:gd name="f63" fmla="*/ f50 1 126"/>
                <a:gd name="f64" fmla="*/ f51 1 88"/>
                <a:gd name="f65" fmla="*/ f52 1 126"/>
                <a:gd name="f66" fmla="*/ f53 1 88"/>
                <a:gd name="f67" fmla="*/ f54 1 126"/>
                <a:gd name="f68" fmla="*/ f55 1 88"/>
                <a:gd name="f69" fmla="*/ f56 1 126"/>
                <a:gd name="f70" fmla="*/ f57 1 88"/>
                <a:gd name="f71" fmla="*/ f58 1 126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88" h="126">
                  <a:moveTo>
                    <a:pt x="f5" y="f8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5"/>
                    <a:pt x="f15" y="f16"/>
                    <a:pt x="f17" y="f18"/>
                  </a:cubicBezTo>
                  <a:cubicBezTo>
                    <a:pt x="f19" y="f20"/>
                    <a:pt x="f6" y="f21"/>
                    <a:pt x="f6" y="f22"/>
                  </a:cubicBezTo>
                  <a:cubicBezTo>
                    <a:pt x="f6" y="f23"/>
                    <a:pt x="f24" y="f25"/>
                    <a:pt x="f26" y="f27"/>
                  </a:cubicBezTo>
                  <a:cubicBezTo>
                    <a:pt x="f8" y="f7"/>
                    <a:pt x="f28" y="f29"/>
                    <a:pt x="f30" y="f31"/>
                  </a:cubicBezTo>
                  <a:cubicBezTo>
                    <a:pt x="f32" y="f33"/>
                    <a:pt x="f34" y="f19"/>
                    <a:pt x="f5" y="f8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5D7F69D1-3734-4FB7-BA78-357B18236D9B}"/>
                </a:ext>
              </a:extLst>
            </p:cNvPr>
            <p:cNvSpPr/>
            <p:nvPr/>
          </p:nvSpPr>
          <p:spPr>
            <a:xfrm>
              <a:off x="5262957" y="584731"/>
              <a:ext cx="153884" cy="1666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99"/>
                <a:gd name="f8" fmla="val 65"/>
                <a:gd name="f9" fmla="val 90"/>
                <a:gd name="f10" fmla="val 89"/>
                <a:gd name="f11" fmla="val 64"/>
                <a:gd name="f12" fmla="val 97"/>
                <a:gd name="f13" fmla="val 27"/>
                <a:gd name="f14" fmla="val 95"/>
                <a:gd name="f15" fmla="val 60"/>
                <a:gd name="f16" fmla="val 7"/>
                <a:gd name="f17" fmla="val 25"/>
                <a:gd name="f18" fmla="val 10"/>
                <a:gd name="f19" fmla="val 19"/>
                <a:gd name="f20" fmla="val 2"/>
                <a:gd name="f21" fmla="val 34"/>
                <a:gd name="f22" fmla="val 70"/>
                <a:gd name="f23" fmla="val 29"/>
                <a:gd name="f24" fmla="+- 0 0 -90"/>
                <a:gd name="f25" fmla="*/ f3 1 100"/>
                <a:gd name="f26" fmla="*/ f4 1 99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00"/>
                <a:gd name="f35" fmla="*/ f31 1 99"/>
                <a:gd name="f36" fmla="*/ 99 f32 1"/>
                <a:gd name="f37" fmla="*/ 65 f31 1"/>
                <a:gd name="f38" fmla="*/ 64 f32 1"/>
                <a:gd name="f39" fmla="*/ 97 f31 1"/>
                <a:gd name="f40" fmla="*/ 7 f32 1"/>
                <a:gd name="f41" fmla="*/ 25 f31 1"/>
                <a:gd name="f42" fmla="*/ 34 f32 1"/>
                <a:gd name="f43" fmla="*/ 2 f31 1"/>
                <a:gd name="f44" fmla="+- f33 0 f1"/>
                <a:gd name="f45" fmla="*/ f36 1 100"/>
                <a:gd name="f46" fmla="*/ f37 1 99"/>
                <a:gd name="f47" fmla="*/ f38 1 100"/>
                <a:gd name="f48" fmla="*/ f39 1 99"/>
                <a:gd name="f49" fmla="*/ f40 1 100"/>
                <a:gd name="f50" fmla="*/ f41 1 99"/>
                <a:gd name="f51" fmla="*/ f42 1 100"/>
                <a:gd name="f52" fmla="*/ f43 1 99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100" h="99">
                  <a:moveTo>
                    <a:pt x="f7" y="f8"/>
                  </a:moveTo>
                  <a:cubicBezTo>
                    <a:pt x="f7" y="f9"/>
                    <a:pt x="f10" y="f7"/>
                    <a:pt x="f11" y="f12"/>
                  </a:cubicBezTo>
                  <a:cubicBezTo>
                    <a:pt x="f13" y="f14"/>
                    <a:pt x="f5" y="f15"/>
                    <a:pt x="f16" y="f17"/>
                  </a:cubicBezTo>
                  <a:cubicBezTo>
                    <a:pt x="f18" y="f18"/>
                    <a:pt x="f19" y="f20"/>
                    <a:pt x="f21" y="f20"/>
                  </a:cubicBezTo>
                  <a:cubicBezTo>
                    <a:pt x="f22" y="f5"/>
                    <a:pt x="f6" y="f23"/>
                    <a:pt x="f7" y="f8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098FD9AB-1C4D-45CA-B297-8EF41CF09646}"/>
                </a:ext>
              </a:extLst>
            </p:cNvPr>
            <p:cNvSpPr/>
            <p:nvPr/>
          </p:nvSpPr>
          <p:spPr>
            <a:xfrm>
              <a:off x="4845917" y="196531"/>
              <a:ext cx="156965" cy="1799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107"/>
                <a:gd name="f8" fmla="val 87"/>
                <a:gd name="f9" fmla="val 89"/>
                <a:gd name="f10" fmla="val 93"/>
                <a:gd name="f11" fmla="val 99"/>
                <a:gd name="f12" fmla="val 84"/>
                <a:gd name="f13" fmla="val 101"/>
                <a:gd name="f14" fmla="val 78"/>
                <a:gd name="f15" fmla="val 103"/>
                <a:gd name="f16" fmla="val 56"/>
                <a:gd name="f17" fmla="val 37"/>
                <a:gd name="f18" fmla="val 21"/>
                <a:gd name="f19" fmla="val 86"/>
                <a:gd name="f20" fmla="val 5"/>
                <a:gd name="f21" fmla="val 71"/>
                <a:gd name="f22" fmla="val 51"/>
                <a:gd name="f23" fmla="val 4"/>
                <a:gd name="f24" fmla="val 29"/>
                <a:gd name="f25" fmla="val 23"/>
                <a:gd name="f26" fmla="val 9"/>
                <a:gd name="f27" fmla="val 19"/>
                <a:gd name="f28" fmla="val 15"/>
                <a:gd name="f29" fmla="val 17"/>
                <a:gd name="f30" fmla="val 55"/>
                <a:gd name="f31" fmla="val 33"/>
                <a:gd name="f32" fmla="val 100"/>
                <a:gd name="f33" fmla="val 76"/>
                <a:gd name="f34" fmla="val 85"/>
                <a:gd name="f35" fmla="val 98"/>
                <a:gd name="f36" fmla="val 92"/>
                <a:gd name="f37" fmla="val 83"/>
                <a:gd name="f38" fmla="val 82"/>
                <a:gd name="f39" fmla="val 81"/>
                <a:gd name="f40" fmla="val 79"/>
                <a:gd name="f41" fmla="val 77"/>
                <a:gd name="f42" fmla="val 75"/>
                <a:gd name="f43" fmla="val 72"/>
                <a:gd name="f44" fmla="val 69"/>
                <a:gd name="f45" fmla="val 74"/>
                <a:gd name="f46" fmla="val 67"/>
                <a:gd name="f47" fmla="val 73"/>
                <a:gd name="f48" fmla="val 66"/>
                <a:gd name="f49" fmla="val 80"/>
                <a:gd name="f50" fmla="+- 0 0 -90"/>
                <a:gd name="f51" fmla="*/ f3 1 102"/>
                <a:gd name="f52" fmla="*/ f4 1 107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102"/>
                <a:gd name="f61" fmla="*/ f57 1 107"/>
                <a:gd name="f62" fmla="*/ 87 f58 1"/>
                <a:gd name="f63" fmla="*/ 89 f57 1"/>
                <a:gd name="f64" fmla="*/ 78 f58 1"/>
                <a:gd name="f65" fmla="*/ 103 f57 1"/>
                <a:gd name="f66" fmla="*/ 21 f58 1"/>
                <a:gd name="f67" fmla="*/ 86 f57 1"/>
                <a:gd name="f68" fmla="*/ 4 f58 1"/>
                <a:gd name="f69" fmla="*/ 29 f57 1"/>
                <a:gd name="f70" fmla="*/ 15 f58 1"/>
                <a:gd name="f71" fmla="*/ 17 f57 1"/>
                <a:gd name="f72" fmla="*/ 100 f58 1"/>
                <a:gd name="f73" fmla="*/ 76 f57 1"/>
                <a:gd name="f74" fmla="*/ 83 f58 1"/>
                <a:gd name="f75" fmla="*/ 85 f57 1"/>
                <a:gd name="f76" fmla="*/ 79 f58 1"/>
                <a:gd name="f77" fmla="*/ 81 f57 1"/>
                <a:gd name="f78" fmla="*/ 75 f58 1"/>
                <a:gd name="f79" fmla="*/ 77 f57 1"/>
                <a:gd name="f80" fmla="*/ 67 f58 1"/>
                <a:gd name="f81" fmla="*/ 73 f57 1"/>
                <a:gd name="f82" fmla="*/ 66 f58 1"/>
                <a:gd name="f83" fmla="*/ 72 f57 1"/>
                <a:gd name="f84" fmla="+- f59 0 f1"/>
                <a:gd name="f85" fmla="*/ f62 1 102"/>
                <a:gd name="f86" fmla="*/ f63 1 107"/>
                <a:gd name="f87" fmla="*/ f64 1 102"/>
                <a:gd name="f88" fmla="*/ f65 1 107"/>
                <a:gd name="f89" fmla="*/ f66 1 102"/>
                <a:gd name="f90" fmla="*/ f67 1 107"/>
                <a:gd name="f91" fmla="*/ f68 1 102"/>
                <a:gd name="f92" fmla="*/ f69 1 107"/>
                <a:gd name="f93" fmla="*/ f70 1 102"/>
                <a:gd name="f94" fmla="*/ f71 1 107"/>
                <a:gd name="f95" fmla="*/ f72 1 102"/>
                <a:gd name="f96" fmla="*/ f73 1 107"/>
                <a:gd name="f97" fmla="*/ f74 1 102"/>
                <a:gd name="f98" fmla="*/ f75 1 107"/>
                <a:gd name="f99" fmla="*/ f76 1 102"/>
                <a:gd name="f100" fmla="*/ f77 1 107"/>
                <a:gd name="f101" fmla="*/ f78 1 102"/>
                <a:gd name="f102" fmla="*/ f79 1 107"/>
                <a:gd name="f103" fmla="*/ f80 1 102"/>
                <a:gd name="f104" fmla="*/ f81 1 107"/>
                <a:gd name="f105" fmla="*/ f82 1 102"/>
                <a:gd name="f106" fmla="*/ f83 1 107"/>
                <a:gd name="f107" fmla="*/ 0 1 f60"/>
                <a:gd name="f108" fmla="*/ f54 1 f60"/>
                <a:gd name="f109" fmla="*/ 0 1 f61"/>
                <a:gd name="f110" fmla="*/ f55 1 f61"/>
                <a:gd name="f111" fmla="*/ f85 1 f60"/>
                <a:gd name="f112" fmla="*/ f86 1 f61"/>
                <a:gd name="f113" fmla="*/ f87 1 f60"/>
                <a:gd name="f114" fmla="*/ f88 1 f61"/>
                <a:gd name="f115" fmla="*/ f89 1 f60"/>
                <a:gd name="f116" fmla="*/ f90 1 f61"/>
                <a:gd name="f117" fmla="*/ f91 1 f60"/>
                <a:gd name="f118" fmla="*/ f92 1 f61"/>
                <a:gd name="f119" fmla="*/ f93 1 f60"/>
                <a:gd name="f120" fmla="*/ f94 1 f61"/>
                <a:gd name="f121" fmla="*/ f95 1 f60"/>
                <a:gd name="f122" fmla="*/ f96 1 f61"/>
                <a:gd name="f123" fmla="*/ f97 1 f60"/>
                <a:gd name="f124" fmla="*/ f98 1 f61"/>
                <a:gd name="f125" fmla="*/ f99 1 f60"/>
                <a:gd name="f126" fmla="*/ f100 1 f61"/>
                <a:gd name="f127" fmla="*/ f101 1 f60"/>
                <a:gd name="f128" fmla="*/ f102 1 f61"/>
                <a:gd name="f129" fmla="*/ f103 1 f60"/>
                <a:gd name="f130" fmla="*/ f104 1 f61"/>
                <a:gd name="f131" fmla="*/ f105 1 f60"/>
                <a:gd name="f132" fmla="*/ f106 1 f61"/>
                <a:gd name="f133" fmla="*/ f107 f51 1"/>
                <a:gd name="f134" fmla="*/ f108 f51 1"/>
                <a:gd name="f135" fmla="*/ f110 f52 1"/>
                <a:gd name="f136" fmla="*/ f109 f52 1"/>
                <a:gd name="f137" fmla="*/ f111 f51 1"/>
                <a:gd name="f138" fmla="*/ f112 f52 1"/>
                <a:gd name="f139" fmla="*/ f113 f51 1"/>
                <a:gd name="f140" fmla="*/ f114 f52 1"/>
                <a:gd name="f141" fmla="*/ f115 f51 1"/>
                <a:gd name="f142" fmla="*/ f116 f52 1"/>
                <a:gd name="f143" fmla="*/ f117 f51 1"/>
                <a:gd name="f144" fmla="*/ f118 f52 1"/>
                <a:gd name="f145" fmla="*/ f119 f51 1"/>
                <a:gd name="f146" fmla="*/ f120 f52 1"/>
                <a:gd name="f147" fmla="*/ f121 f51 1"/>
                <a:gd name="f148" fmla="*/ f122 f52 1"/>
                <a:gd name="f149" fmla="*/ f123 f51 1"/>
                <a:gd name="f150" fmla="*/ f124 f52 1"/>
                <a:gd name="f151" fmla="*/ f125 f51 1"/>
                <a:gd name="f152" fmla="*/ f126 f52 1"/>
                <a:gd name="f153" fmla="*/ f127 f51 1"/>
                <a:gd name="f154" fmla="*/ f128 f52 1"/>
                <a:gd name="f155" fmla="*/ f129 f51 1"/>
                <a:gd name="f156" fmla="*/ f130 f52 1"/>
                <a:gd name="f157" fmla="*/ f131 f51 1"/>
                <a:gd name="f158" fmla="*/ f13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37" y="f138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53" y="f154"/>
                </a:cxn>
                <a:cxn ang="f84">
                  <a:pos x="f155" y="f156"/>
                </a:cxn>
                <a:cxn ang="f84">
                  <a:pos x="f157" y="f158"/>
                </a:cxn>
                <a:cxn ang="f84">
                  <a:pos x="f155" y="f156"/>
                </a:cxn>
                <a:cxn ang="f84">
                  <a:pos x="f153" y="f154"/>
                </a:cxn>
                <a:cxn ang="f84">
                  <a:pos x="f151" y="f152"/>
                </a:cxn>
                <a:cxn ang="f84">
                  <a:pos x="f149" y="f150"/>
                </a:cxn>
                <a:cxn ang="f84">
                  <a:pos x="f137" y="f138"/>
                </a:cxn>
              </a:cxnLst>
              <a:rect l="f133" t="f136" r="f134" b="f135"/>
              <a:pathLst>
                <a:path w="102" h="1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7"/>
                    <a:pt x="f17" y="f13"/>
                    <a:pt x="f18" y="f19"/>
                  </a:cubicBezTo>
                  <a:cubicBezTo>
                    <a:pt x="f20" y="f21"/>
                    <a:pt x="f5" y="f22"/>
                    <a:pt x="f23" y="f24"/>
                  </a:cubicBezTo>
                  <a:cubicBezTo>
                    <a:pt x="f20" y="f25"/>
                    <a:pt x="f26" y="f27"/>
                    <a:pt x="f28" y="f29"/>
                  </a:cubicBezTo>
                  <a:cubicBezTo>
                    <a:pt x="f30" y="f5"/>
                    <a:pt x="f6" y="f31"/>
                    <a:pt x="f32" y="f33"/>
                  </a:cubicBezTo>
                  <a:cubicBezTo>
                    <a:pt x="f32" y="f34"/>
                    <a:pt x="f35" y="f36"/>
                    <a:pt x="f8" y="f9"/>
                  </a:cubicBezTo>
                  <a:cubicBezTo>
                    <a:pt x="f8" y="f19"/>
                    <a:pt x="f34" y="f34"/>
                    <a:pt x="f37" y="f34"/>
                  </a:cubicBezTo>
                  <a:cubicBezTo>
                    <a:pt x="f37" y="f38"/>
                    <a:pt x="f39" y="f39"/>
                    <a:pt x="f40" y="f39"/>
                  </a:cubicBezTo>
                  <a:cubicBezTo>
                    <a:pt x="f41" y="f40"/>
                    <a:pt x="f33" y="f14"/>
                    <a:pt x="f42" y="f41"/>
                  </a:cubicBezTo>
                  <a:cubicBezTo>
                    <a:pt x="f43" y="f42"/>
                    <a:pt x="f44" y="f45"/>
                    <a:pt x="f46" y="f47"/>
                  </a:cubicBezTo>
                  <a:cubicBezTo>
                    <a:pt x="f46" y="f47"/>
                    <a:pt x="f48" y="f43"/>
                    <a:pt x="f48" y="f43"/>
                  </a:cubicBezTo>
                  <a:cubicBezTo>
                    <a:pt x="f46" y="f47"/>
                    <a:pt x="f46" y="f47"/>
                    <a:pt x="f46" y="f47"/>
                  </a:cubicBezTo>
                  <a:cubicBezTo>
                    <a:pt x="f44" y="f45"/>
                    <a:pt x="f43" y="f42"/>
                    <a:pt x="f42" y="f41"/>
                  </a:cubicBezTo>
                  <a:cubicBezTo>
                    <a:pt x="f42" y="f40"/>
                    <a:pt x="f33" y="f49"/>
                    <a:pt x="f40" y="f39"/>
                  </a:cubicBezTo>
                  <a:cubicBezTo>
                    <a:pt x="f40" y="f37"/>
                    <a:pt x="f49" y="f12"/>
                    <a:pt x="f37" y="f34"/>
                  </a:cubicBezTo>
                  <a:cubicBezTo>
                    <a:pt x="f12" y="f19"/>
                    <a:pt x="f34" y="f8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3012FAE5-EA93-4D5A-8063-B6DCE2997383}"/>
                </a:ext>
              </a:extLst>
            </p:cNvPr>
            <p:cNvSpPr/>
            <p:nvPr/>
          </p:nvSpPr>
          <p:spPr>
            <a:xfrm>
              <a:off x="7383523" y="584731"/>
              <a:ext cx="147730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"/>
                <a:gd name="f7" fmla="val 100"/>
                <a:gd name="f8" fmla="val 55"/>
                <a:gd name="f9" fmla="val 84"/>
                <a:gd name="f10" fmla="val 43"/>
                <a:gd name="f11" fmla="val 29"/>
                <a:gd name="f12" fmla="val 18"/>
                <a:gd name="f13" fmla="val 82"/>
                <a:gd name="f14" fmla="val 2"/>
                <a:gd name="f15" fmla="val 60"/>
                <a:gd name="f16" fmla="val 32"/>
                <a:gd name="f17" fmla="val 13"/>
                <a:gd name="f18" fmla="val 15"/>
                <a:gd name="f19" fmla="val 24"/>
                <a:gd name="f20" fmla="val 36"/>
                <a:gd name="f21" fmla="val 49"/>
                <a:gd name="f22" fmla="val 11"/>
                <a:gd name="f23" fmla="val 54"/>
                <a:gd name="f24" fmla="val 57"/>
                <a:gd name="f25" fmla="val 19"/>
                <a:gd name="f26" fmla="val 64"/>
                <a:gd name="f27" fmla="val 20"/>
                <a:gd name="f28" fmla="val 89"/>
                <a:gd name="f29" fmla="val 23"/>
                <a:gd name="f30" fmla="val 41"/>
                <a:gd name="f31" fmla="val 83"/>
                <a:gd name="f32" fmla="val 63"/>
                <a:gd name="f33" fmla="val 76"/>
                <a:gd name="f34" fmla="val 74"/>
                <a:gd name="f35" fmla="val 66"/>
                <a:gd name="f36" fmla="val 79"/>
                <a:gd name="f37" fmla="val 85"/>
                <a:gd name="f38" fmla="+- 0 0 -90"/>
                <a:gd name="f39" fmla="*/ f3 1 96"/>
                <a:gd name="f40" fmla="*/ f4 1 100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96"/>
                <a:gd name="f49" fmla="*/ f45 1 100"/>
                <a:gd name="f50" fmla="*/ 55 f46 1"/>
                <a:gd name="f51" fmla="*/ 84 f45 1"/>
                <a:gd name="f52" fmla="*/ 18 f46 1"/>
                <a:gd name="f53" fmla="*/ 82 f45 1"/>
                <a:gd name="f54" fmla="*/ 13 f46 1"/>
                <a:gd name="f55" fmla="*/ 15 f45 1"/>
                <a:gd name="f56" fmla="*/ 49 f46 1"/>
                <a:gd name="f57" fmla="*/ 11 f45 1"/>
                <a:gd name="f58" fmla="*/ 64 f46 1"/>
                <a:gd name="f59" fmla="*/ 20 f45 1"/>
                <a:gd name="f60" fmla="*/ 83 f46 1"/>
                <a:gd name="f61" fmla="*/ 63 f45 1"/>
                <a:gd name="f62" fmla="*/ 85 f45 1"/>
                <a:gd name="f63" fmla="+- f47 0 f1"/>
                <a:gd name="f64" fmla="*/ f50 1 96"/>
                <a:gd name="f65" fmla="*/ f51 1 100"/>
                <a:gd name="f66" fmla="*/ f52 1 96"/>
                <a:gd name="f67" fmla="*/ f53 1 100"/>
                <a:gd name="f68" fmla="*/ f54 1 96"/>
                <a:gd name="f69" fmla="*/ f55 1 100"/>
                <a:gd name="f70" fmla="*/ f56 1 96"/>
                <a:gd name="f71" fmla="*/ f57 1 100"/>
                <a:gd name="f72" fmla="*/ f58 1 96"/>
                <a:gd name="f73" fmla="*/ f59 1 100"/>
                <a:gd name="f74" fmla="*/ f60 1 96"/>
                <a:gd name="f75" fmla="*/ f61 1 100"/>
                <a:gd name="f76" fmla="*/ f62 1 100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8"/>
                <a:gd name="f90" fmla="*/ f73 1 f49"/>
                <a:gd name="f91" fmla="*/ f74 1 f48"/>
                <a:gd name="f92" fmla="*/ f75 1 f49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39 1"/>
                <a:gd name="f107" fmla="*/ f90 f40 1"/>
                <a:gd name="f108" fmla="*/ f91 f39 1"/>
                <a:gd name="f109" fmla="*/ f92 f40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98" y="f110"/>
                </a:cxn>
                <a:cxn ang="f63">
                  <a:pos x="f98" y="f99"/>
                </a:cxn>
              </a:cxnLst>
              <a:rect l="f94" t="f97" r="f95" b="f96"/>
              <a:pathLst>
                <a:path w="96" h="100">
                  <a:moveTo>
                    <a:pt x="f8" y="f9"/>
                  </a:moveTo>
                  <a:cubicBezTo>
                    <a:pt x="f10" y="f9"/>
                    <a:pt x="f11" y="f7"/>
                    <a:pt x="f12" y="f13"/>
                  </a:cubicBezTo>
                  <a:cubicBezTo>
                    <a:pt x="f14" y="f15"/>
                    <a:pt x="f5" y="f16"/>
                    <a:pt x="f17" y="f18"/>
                  </a:cubicBezTo>
                  <a:cubicBezTo>
                    <a:pt x="f19" y="f14"/>
                    <a:pt x="f20" y="f5"/>
                    <a:pt x="f21" y="f22"/>
                  </a:cubicBezTo>
                  <a:cubicBezTo>
                    <a:pt x="f23" y="f18"/>
                    <a:pt x="f24" y="f25"/>
                    <a:pt x="f26" y="f27"/>
                  </a:cubicBezTo>
                  <a:cubicBezTo>
                    <a:pt x="f28" y="f29"/>
                    <a:pt x="f6" y="f30"/>
                    <a:pt x="f31" y="f32"/>
                  </a:cubicBezTo>
                  <a:cubicBezTo>
                    <a:pt x="f33" y="f34"/>
                    <a:pt x="f35" y="f36"/>
                    <a:pt x="f8" y="f37"/>
                  </a:cubicBezTo>
                  <a:cubicBezTo>
                    <a:pt x="f8" y="f37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119ECF40-EE4A-46FF-9D89-8DD527F275A2}"/>
                </a:ext>
              </a:extLst>
            </p:cNvPr>
            <p:cNvSpPr/>
            <p:nvPr/>
          </p:nvSpPr>
          <p:spPr>
            <a:xfrm>
              <a:off x="6935714" y="733019"/>
              <a:ext cx="129268" cy="1466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88"/>
                <a:gd name="f8" fmla="val 64"/>
                <a:gd name="f9" fmla="val 73"/>
                <a:gd name="f10" fmla="val 54"/>
                <a:gd name="f11" fmla="val 66"/>
                <a:gd name="f12" fmla="val 46"/>
                <a:gd name="f13" fmla="val 70"/>
                <a:gd name="f14" fmla="val 38"/>
                <a:gd name="f15" fmla="val 80"/>
                <a:gd name="f16" fmla="val 31"/>
                <a:gd name="f17" fmla="val 22"/>
                <a:gd name="f18" fmla="val 86"/>
                <a:gd name="f19" fmla="val 74"/>
                <a:gd name="f20" fmla="val 23"/>
                <a:gd name="f21" fmla="val 61"/>
                <a:gd name="f22" fmla="val 20"/>
                <a:gd name="f23" fmla="val 53"/>
                <a:gd name="f24" fmla="val 7"/>
                <a:gd name="f25" fmla="val 50"/>
                <a:gd name="f26" fmla="val 3"/>
                <a:gd name="f27" fmla="val 49"/>
                <a:gd name="f28" fmla="val 45"/>
                <a:gd name="f29" fmla="val 41"/>
                <a:gd name="f30" fmla="val 1"/>
                <a:gd name="f31" fmla="val 34"/>
                <a:gd name="f32" fmla="val 6"/>
                <a:gd name="f33" fmla="val 32"/>
                <a:gd name="f34" fmla="val 11"/>
                <a:gd name="f35" fmla="val 29"/>
                <a:gd name="f36" fmla="val 28"/>
                <a:gd name="f37" fmla="val 25"/>
                <a:gd name="f38" fmla="val 26"/>
                <a:gd name="f39" fmla="val 13"/>
                <a:gd name="f40" fmla="val 8"/>
                <a:gd name="f41" fmla="val 2"/>
                <a:gd name="f42" fmla="val 39"/>
                <a:gd name="f43" fmla="val 43"/>
                <a:gd name="f44" fmla="val 4"/>
                <a:gd name="f45" fmla="val 18"/>
                <a:gd name="f46" fmla="val 56"/>
                <a:gd name="f47" fmla="val 67"/>
                <a:gd name="f48" fmla="val 17"/>
                <a:gd name="f49" fmla="val 71"/>
                <a:gd name="f50" fmla="val 15"/>
                <a:gd name="f51" fmla="val 77"/>
                <a:gd name="f52" fmla="val 16"/>
                <a:gd name="f53" fmla="val 81"/>
                <a:gd name="f54" fmla="val 21"/>
                <a:gd name="f55" fmla="val 78"/>
                <a:gd name="f56" fmla="val 69"/>
                <a:gd name="f57" fmla="val 42"/>
                <a:gd name="f58" fmla="val 76"/>
                <a:gd name="f59" fmla="val 59"/>
                <a:gd name="f60" fmla="val 83"/>
                <a:gd name="f61" fmla="val 75"/>
                <a:gd name="f62" fmla="+- 0 0 -90"/>
                <a:gd name="f63" fmla="*/ f3 1 84"/>
                <a:gd name="f64" fmla="*/ f4 1 88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84"/>
                <a:gd name="f73" fmla="*/ f69 1 88"/>
                <a:gd name="f74" fmla="*/ 64 f70 1"/>
                <a:gd name="f75" fmla="*/ 73 f69 1"/>
                <a:gd name="f76" fmla="*/ 38 f70 1"/>
                <a:gd name="f77" fmla="*/ 80 f69 1"/>
                <a:gd name="f78" fmla="*/ 22 f70 1"/>
                <a:gd name="f79" fmla="*/ 74 f69 1"/>
                <a:gd name="f80" fmla="*/ 7 f70 1"/>
                <a:gd name="f81" fmla="*/ 50 f69 1"/>
                <a:gd name="f82" fmla="*/ 0 f70 1"/>
                <a:gd name="f83" fmla="*/ 41 f69 1"/>
                <a:gd name="f84" fmla="*/ 11 f70 1"/>
                <a:gd name="f85" fmla="*/ 31 f69 1"/>
                <a:gd name="f86" fmla="*/ 26 f70 1"/>
                <a:gd name="f87" fmla="*/ 13 f69 1"/>
                <a:gd name="f88" fmla="*/ 34 f70 1"/>
                <a:gd name="f89" fmla="*/ 1 f69 1"/>
                <a:gd name="f90" fmla="*/ 45 f70 1"/>
                <a:gd name="f91" fmla="*/ 8 f69 1"/>
                <a:gd name="f92" fmla="*/ 67 f70 1"/>
                <a:gd name="f93" fmla="*/ 17 f69 1"/>
                <a:gd name="f94" fmla="*/ 81 f70 1"/>
                <a:gd name="f95" fmla="*/ 21 f69 1"/>
                <a:gd name="f96" fmla="*/ 78 f70 1"/>
                <a:gd name="f97" fmla="*/ 34 f69 1"/>
                <a:gd name="f98" fmla="*/ 76 f70 1"/>
                <a:gd name="f99" fmla="*/ 59 f69 1"/>
                <a:gd name="f100" fmla="+- f71 0 f1"/>
                <a:gd name="f101" fmla="*/ f74 1 84"/>
                <a:gd name="f102" fmla="*/ f75 1 88"/>
                <a:gd name="f103" fmla="*/ f76 1 84"/>
                <a:gd name="f104" fmla="*/ f77 1 88"/>
                <a:gd name="f105" fmla="*/ f78 1 84"/>
                <a:gd name="f106" fmla="*/ f79 1 88"/>
                <a:gd name="f107" fmla="*/ f80 1 84"/>
                <a:gd name="f108" fmla="*/ f81 1 88"/>
                <a:gd name="f109" fmla="*/ f82 1 84"/>
                <a:gd name="f110" fmla="*/ f83 1 88"/>
                <a:gd name="f111" fmla="*/ f84 1 84"/>
                <a:gd name="f112" fmla="*/ f85 1 88"/>
                <a:gd name="f113" fmla="*/ f86 1 84"/>
                <a:gd name="f114" fmla="*/ f87 1 88"/>
                <a:gd name="f115" fmla="*/ f88 1 84"/>
                <a:gd name="f116" fmla="*/ f89 1 88"/>
                <a:gd name="f117" fmla="*/ f90 1 84"/>
                <a:gd name="f118" fmla="*/ f91 1 88"/>
                <a:gd name="f119" fmla="*/ f92 1 84"/>
                <a:gd name="f120" fmla="*/ f93 1 88"/>
                <a:gd name="f121" fmla="*/ f94 1 84"/>
                <a:gd name="f122" fmla="*/ f95 1 88"/>
                <a:gd name="f123" fmla="*/ f96 1 84"/>
                <a:gd name="f124" fmla="*/ f97 1 88"/>
                <a:gd name="f125" fmla="*/ f98 1 84"/>
                <a:gd name="f126" fmla="*/ f99 1 88"/>
                <a:gd name="f127" fmla="*/ 0 1 f72"/>
                <a:gd name="f128" fmla="*/ f66 1 f72"/>
                <a:gd name="f129" fmla="*/ 0 1 f73"/>
                <a:gd name="f130" fmla="*/ f67 1 f73"/>
                <a:gd name="f131" fmla="*/ f101 1 f72"/>
                <a:gd name="f132" fmla="*/ f102 1 f73"/>
                <a:gd name="f133" fmla="*/ f103 1 f72"/>
                <a:gd name="f134" fmla="*/ f104 1 f73"/>
                <a:gd name="f135" fmla="*/ f105 1 f72"/>
                <a:gd name="f136" fmla="*/ f106 1 f73"/>
                <a:gd name="f137" fmla="*/ f107 1 f72"/>
                <a:gd name="f138" fmla="*/ f108 1 f73"/>
                <a:gd name="f139" fmla="*/ f109 1 f72"/>
                <a:gd name="f140" fmla="*/ f110 1 f73"/>
                <a:gd name="f141" fmla="*/ f111 1 f72"/>
                <a:gd name="f142" fmla="*/ f112 1 f73"/>
                <a:gd name="f143" fmla="*/ f113 1 f72"/>
                <a:gd name="f144" fmla="*/ f114 1 f73"/>
                <a:gd name="f145" fmla="*/ f115 1 f72"/>
                <a:gd name="f146" fmla="*/ f116 1 f73"/>
                <a:gd name="f147" fmla="*/ f117 1 f72"/>
                <a:gd name="f148" fmla="*/ f118 1 f73"/>
                <a:gd name="f149" fmla="*/ f119 1 f72"/>
                <a:gd name="f150" fmla="*/ f120 1 f73"/>
                <a:gd name="f151" fmla="*/ f121 1 f72"/>
                <a:gd name="f152" fmla="*/ f122 1 f73"/>
                <a:gd name="f153" fmla="*/ f123 1 f72"/>
                <a:gd name="f154" fmla="*/ f124 1 f73"/>
                <a:gd name="f155" fmla="*/ f125 1 f72"/>
                <a:gd name="f156" fmla="*/ f126 1 f73"/>
                <a:gd name="f157" fmla="*/ f127 f63 1"/>
                <a:gd name="f158" fmla="*/ f128 f63 1"/>
                <a:gd name="f159" fmla="*/ f130 f64 1"/>
                <a:gd name="f160" fmla="*/ f129 f64 1"/>
                <a:gd name="f161" fmla="*/ f131 f63 1"/>
                <a:gd name="f162" fmla="*/ f132 f64 1"/>
                <a:gd name="f163" fmla="*/ f133 f63 1"/>
                <a:gd name="f164" fmla="*/ f134 f64 1"/>
                <a:gd name="f165" fmla="*/ f135 f63 1"/>
                <a:gd name="f166" fmla="*/ f136 f64 1"/>
                <a:gd name="f167" fmla="*/ f137 f63 1"/>
                <a:gd name="f168" fmla="*/ f138 f64 1"/>
                <a:gd name="f169" fmla="*/ f139 f63 1"/>
                <a:gd name="f170" fmla="*/ f140 f64 1"/>
                <a:gd name="f171" fmla="*/ f141 f63 1"/>
                <a:gd name="f172" fmla="*/ f142 f64 1"/>
                <a:gd name="f173" fmla="*/ f143 f63 1"/>
                <a:gd name="f174" fmla="*/ f144 f64 1"/>
                <a:gd name="f175" fmla="*/ f145 f63 1"/>
                <a:gd name="f176" fmla="*/ f146 f64 1"/>
                <a:gd name="f177" fmla="*/ f147 f63 1"/>
                <a:gd name="f178" fmla="*/ f148 f64 1"/>
                <a:gd name="f179" fmla="*/ f149 f63 1"/>
                <a:gd name="f180" fmla="*/ f150 f64 1"/>
                <a:gd name="f181" fmla="*/ f151 f63 1"/>
                <a:gd name="f182" fmla="*/ f152 f64 1"/>
                <a:gd name="f183" fmla="*/ f153 f63 1"/>
                <a:gd name="f184" fmla="*/ f154 f64 1"/>
                <a:gd name="f185" fmla="*/ f155 f63 1"/>
                <a:gd name="f186" fmla="*/ f15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81" y="f182"/>
                </a:cxn>
                <a:cxn ang="f100">
                  <a:pos x="f183" y="f184"/>
                </a:cxn>
                <a:cxn ang="f100">
                  <a:pos x="f185" y="f186"/>
                </a:cxn>
                <a:cxn ang="f100">
                  <a:pos x="f161" y="f162"/>
                </a:cxn>
              </a:cxnLst>
              <a:rect l="f157" t="f160" r="f158" b="f159"/>
              <a:pathLst>
                <a:path w="84" h="8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7"/>
                    <a:pt x="f17" y="f18"/>
                    <a:pt x="f17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5" y="f28"/>
                    <a:pt x="f5" y="f29"/>
                  </a:cubicBezTo>
                  <a:cubicBezTo>
                    <a:pt x="f30" y="f31"/>
                    <a:pt x="f32" y="f33"/>
                    <a:pt x="f34" y="f16"/>
                  </a:cubicBezTo>
                  <a:cubicBezTo>
                    <a:pt x="f17" y="f35"/>
                    <a:pt x="f36" y="f37"/>
                    <a:pt x="f38" y="f39"/>
                  </a:cubicBezTo>
                  <a:cubicBezTo>
                    <a:pt x="f37" y="f40"/>
                    <a:pt x="f36" y="f41"/>
                    <a:pt x="f31" y="f30"/>
                  </a:cubicBezTo>
                  <a:cubicBezTo>
                    <a:pt x="f42" y="f5"/>
                    <a:pt x="f43" y="f44"/>
                    <a:pt x="f28" y="f40"/>
                  </a:cubicBezTo>
                  <a:cubicBezTo>
                    <a:pt x="f25" y="f45"/>
                    <a:pt x="f46" y="f17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6" y="f38"/>
                    <a:pt x="f53" y="f16"/>
                    <a:pt x="f55" y="f31"/>
                  </a:cubicBezTo>
                  <a:cubicBezTo>
                    <a:pt x="f56" y="f57"/>
                    <a:pt x="f13" y="f27"/>
                    <a:pt x="f58" y="f59"/>
                  </a:cubicBezTo>
                  <a:cubicBezTo>
                    <a:pt x="f60" y="f13"/>
                    <a:pt x="f55" y="f61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35FE8E0B-4522-48D1-9735-881291F1EE48}"/>
                </a:ext>
              </a:extLst>
            </p:cNvPr>
            <p:cNvSpPr/>
            <p:nvPr/>
          </p:nvSpPr>
          <p:spPr>
            <a:xfrm>
              <a:off x="4567382" y="584731"/>
              <a:ext cx="167737" cy="1999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19"/>
                <a:gd name="f8" fmla="val 33"/>
                <a:gd name="f9" fmla="val 16"/>
                <a:gd name="f10" fmla="val 37"/>
                <a:gd name="f11" fmla="val 30"/>
                <a:gd name="f12" fmla="val 32"/>
                <a:gd name="f13" fmla="val 15"/>
                <a:gd name="f14" fmla="val 9"/>
                <a:gd name="f15" fmla="val 38"/>
                <a:gd name="f16" fmla="val 46"/>
                <a:gd name="f17" fmla="val 55"/>
                <a:gd name="f18" fmla="val 60"/>
                <a:gd name="f19" fmla="val 8"/>
                <a:gd name="f20" fmla="val 62"/>
                <a:gd name="f21" fmla="val 64"/>
                <a:gd name="f22" fmla="val 29"/>
                <a:gd name="f23" fmla="val 69"/>
                <a:gd name="f24" fmla="val 36"/>
                <a:gd name="f25" fmla="val 84"/>
                <a:gd name="f26" fmla="val 93"/>
                <a:gd name="f27" fmla="val 31"/>
                <a:gd name="f28" fmla="val 105"/>
                <a:gd name="f29" fmla="val 107"/>
                <a:gd name="f30" fmla="val 43"/>
                <a:gd name="f31" fmla="val 53"/>
                <a:gd name="f32" fmla="val 100"/>
                <a:gd name="f33" fmla="val 61"/>
                <a:gd name="f34" fmla="val 92"/>
                <a:gd name="f35" fmla="val 79"/>
                <a:gd name="f36" fmla="val 67"/>
                <a:gd name="f37" fmla="val 80"/>
                <a:gd name="f38" fmla="val 73"/>
                <a:gd name="f39" fmla="val 85"/>
                <a:gd name="f40" fmla="val 82"/>
                <a:gd name="f41" fmla="val 87"/>
                <a:gd name="f42" fmla="val 88"/>
                <a:gd name="f43" fmla="val 91"/>
                <a:gd name="f44" fmla="val 90"/>
                <a:gd name="f45" fmla="val 98"/>
                <a:gd name="f46" fmla="val 86"/>
                <a:gd name="f47" fmla="val 112"/>
                <a:gd name="f48" fmla="val 117"/>
                <a:gd name="f49" fmla="val 71"/>
                <a:gd name="f50" fmla="val 114"/>
                <a:gd name="f51" fmla="val 66"/>
                <a:gd name="f52" fmla="val 54"/>
                <a:gd name="f53" fmla="val 97"/>
                <a:gd name="f54" fmla="val 44"/>
                <a:gd name="f55" fmla="val 110"/>
                <a:gd name="f56" fmla="val 27"/>
                <a:gd name="f57" fmla="val 115"/>
                <a:gd name="f58" fmla="val 19"/>
                <a:gd name="f59" fmla="val 12"/>
                <a:gd name="f60" fmla="val 5"/>
                <a:gd name="f61" fmla="val 108"/>
                <a:gd name="f62" fmla="val 7"/>
                <a:gd name="f63" fmla="val 99"/>
                <a:gd name="f64" fmla="val 11"/>
                <a:gd name="f65" fmla="val 59"/>
                <a:gd name="f66" fmla="+- 0 0 -90"/>
                <a:gd name="f67" fmla="*/ f3 1 109"/>
                <a:gd name="f68" fmla="*/ f4 1 119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109"/>
                <a:gd name="f77" fmla="*/ f73 1 119"/>
                <a:gd name="f78" fmla="*/ 0 f74 1"/>
                <a:gd name="f79" fmla="*/ 33 f73 1"/>
                <a:gd name="f80" fmla="*/ 32 f74 1"/>
                <a:gd name="f81" fmla="*/ 15 f73 1"/>
                <a:gd name="f82" fmla="*/ 46 f74 1"/>
                <a:gd name="f83" fmla="*/ 0 f73 1"/>
                <a:gd name="f84" fmla="*/ 62 f74 1"/>
                <a:gd name="f85" fmla="*/ 16 f73 1"/>
                <a:gd name="f86" fmla="*/ 84 f74 1"/>
                <a:gd name="f87" fmla="*/ 107 f74 1"/>
                <a:gd name="f88" fmla="*/ 43 f73 1"/>
                <a:gd name="f89" fmla="*/ 92 f74 1"/>
                <a:gd name="f90" fmla="*/ 64 f73 1"/>
                <a:gd name="f91" fmla="*/ 85 f74 1"/>
                <a:gd name="f92" fmla="*/ 82 f73 1"/>
                <a:gd name="f93" fmla="*/ 88 f74 1"/>
                <a:gd name="f94" fmla="*/ 91 f73 1"/>
                <a:gd name="f95" fmla="*/ 86 f74 1"/>
                <a:gd name="f96" fmla="*/ 112 f73 1"/>
                <a:gd name="f97" fmla="*/ 66 f74 1"/>
                <a:gd name="f98" fmla="*/ 109 f73 1"/>
                <a:gd name="f99" fmla="*/ 110 f73 1"/>
                <a:gd name="f100" fmla="*/ 12 f74 1"/>
                <a:gd name="f101" fmla="*/ 114 f73 1"/>
                <a:gd name="f102" fmla="*/ 9 f74 1"/>
                <a:gd name="f103" fmla="*/ 73 f73 1"/>
                <a:gd name="f104" fmla="+- f75 0 f1"/>
                <a:gd name="f105" fmla="*/ f78 1 109"/>
                <a:gd name="f106" fmla="*/ f79 1 119"/>
                <a:gd name="f107" fmla="*/ f80 1 109"/>
                <a:gd name="f108" fmla="*/ f81 1 119"/>
                <a:gd name="f109" fmla="*/ f82 1 109"/>
                <a:gd name="f110" fmla="*/ f83 1 119"/>
                <a:gd name="f111" fmla="*/ f84 1 109"/>
                <a:gd name="f112" fmla="*/ f85 1 119"/>
                <a:gd name="f113" fmla="*/ f86 1 109"/>
                <a:gd name="f114" fmla="*/ f87 1 109"/>
                <a:gd name="f115" fmla="*/ f88 1 119"/>
                <a:gd name="f116" fmla="*/ f89 1 109"/>
                <a:gd name="f117" fmla="*/ f90 1 119"/>
                <a:gd name="f118" fmla="*/ f91 1 109"/>
                <a:gd name="f119" fmla="*/ f92 1 119"/>
                <a:gd name="f120" fmla="*/ f93 1 109"/>
                <a:gd name="f121" fmla="*/ f94 1 119"/>
                <a:gd name="f122" fmla="*/ f95 1 109"/>
                <a:gd name="f123" fmla="*/ f96 1 119"/>
                <a:gd name="f124" fmla="*/ f97 1 109"/>
                <a:gd name="f125" fmla="*/ f98 1 119"/>
                <a:gd name="f126" fmla="*/ f99 1 119"/>
                <a:gd name="f127" fmla="*/ f100 1 109"/>
                <a:gd name="f128" fmla="*/ f101 1 119"/>
                <a:gd name="f129" fmla="*/ f102 1 109"/>
                <a:gd name="f130" fmla="*/ f103 1 119"/>
                <a:gd name="f131" fmla="*/ 0 1 f76"/>
                <a:gd name="f132" fmla="*/ f70 1 f76"/>
                <a:gd name="f133" fmla="*/ 0 1 f77"/>
                <a:gd name="f134" fmla="*/ f71 1 f77"/>
                <a:gd name="f135" fmla="*/ f105 1 f76"/>
                <a:gd name="f136" fmla="*/ f106 1 f77"/>
                <a:gd name="f137" fmla="*/ f107 1 f76"/>
                <a:gd name="f138" fmla="*/ f108 1 f77"/>
                <a:gd name="f139" fmla="*/ f109 1 f76"/>
                <a:gd name="f140" fmla="*/ f110 1 f77"/>
                <a:gd name="f141" fmla="*/ f111 1 f76"/>
                <a:gd name="f142" fmla="*/ f112 1 f77"/>
                <a:gd name="f143" fmla="*/ f113 1 f76"/>
                <a:gd name="f144" fmla="*/ f114 1 f76"/>
                <a:gd name="f145" fmla="*/ f115 1 f77"/>
                <a:gd name="f146" fmla="*/ f116 1 f76"/>
                <a:gd name="f147" fmla="*/ f117 1 f77"/>
                <a:gd name="f148" fmla="*/ f118 1 f76"/>
                <a:gd name="f149" fmla="*/ f119 1 f77"/>
                <a:gd name="f150" fmla="*/ f120 1 f76"/>
                <a:gd name="f151" fmla="*/ f121 1 f77"/>
                <a:gd name="f152" fmla="*/ f122 1 f76"/>
                <a:gd name="f153" fmla="*/ f123 1 f77"/>
                <a:gd name="f154" fmla="*/ f124 1 f76"/>
                <a:gd name="f155" fmla="*/ f125 1 f77"/>
                <a:gd name="f156" fmla="*/ f126 1 f77"/>
                <a:gd name="f157" fmla="*/ f127 1 f76"/>
                <a:gd name="f158" fmla="*/ f128 1 f77"/>
                <a:gd name="f159" fmla="*/ f129 1 f76"/>
                <a:gd name="f160" fmla="*/ f130 1 f77"/>
                <a:gd name="f161" fmla="*/ f131 f67 1"/>
                <a:gd name="f162" fmla="*/ f132 f67 1"/>
                <a:gd name="f163" fmla="*/ f134 f68 1"/>
                <a:gd name="f164" fmla="*/ f133 f68 1"/>
                <a:gd name="f165" fmla="*/ f135 f67 1"/>
                <a:gd name="f166" fmla="*/ f136 f68 1"/>
                <a:gd name="f167" fmla="*/ f137 f67 1"/>
                <a:gd name="f168" fmla="*/ f138 f68 1"/>
                <a:gd name="f169" fmla="*/ f139 f67 1"/>
                <a:gd name="f170" fmla="*/ f140 f68 1"/>
                <a:gd name="f171" fmla="*/ f141 f67 1"/>
                <a:gd name="f172" fmla="*/ f142 f68 1"/>
                <a:gd name="f173" fmla="*/ f143 f67 1"/>
                <a:gd name="f174" fmla="*/ f144 f67 1"/>
                <a:gd name="f175" fmla="*/ f145 f68 1"/>
                <a:gd name="f176" fmla="*/ f146 f67 1"/>
                <a:gd name="f177" fmla="*/ f147 f68 1"/>
                <a:gd name="f178" fmla="*/ f148 f67 1"/>
                <a:gd name="f179" fmla="*/ f149 f68 1"/>
                <a:gd name="f180" fmla="*/ f150 f67 1"/>
                <a:gd name="f181" fmla="*/ f151 f68 1"/>
                <a:gd name="f182" fmla="*/ f152 f67 1"/>
                <a:gd name="f183" fmla="*/ f153 f68 1"/>
                <a:gd name="f184" fmla="*/ f154 f67 1"/>
                <a:gd name="f185" fmla="*/ f155 f68 1"/>
                <a:gd name="f186" fmla="*/ f156 f68 1"/>
                <a:gd name="f187" fmla="*/ f157 f67 1"/>
                <a:gd name="f188" fmla="*/ f158 f68 1"/>
                <a:gd name="f189" fmla="*/ f159 f67 1"/>
                <a:gd name="f190" fmla="*/ f160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65" y="f166"/>
                </a:cxn>
                <a:cxn ang="f104">
                  <a:pos x="f167" y="f168"/>
                </a:cxn>
                <a:cxn ang="f104">
                  <a:pos x="f169" y="f170"/>
                </a:cxn>
                <a:cxn ang="f104">
                  <a:pos x="f171" y="f172"/>
                </a:cxn>
                <a:cxn ang="f104">
                  <a:pos x="f173" y="f166"/>
                </a:cxn>
                <a:cxn ang="f104">
                  <a:pos x="f174" y="f175"/>
                </a:cxn>
                <a:cxn ang="f104">
                  <a:pos x="f176" y="f177"/>
                </a:cxn>
                <a:cxn ang="f104">
                  <a:pos x="f178" y="f179"/>
                </a:cxn>
                <a:cxn ang="f104">
                  <a:pos x="f180" y="f181"/>
                </a:cxn>
                <a:cxn ang="f104">
                  <a:pos x="f182" y="f183"/>
                </a:cxn>
                <a:cxn ang="f104">
                  <a:pos x="f184" y="f185"/>
                </a:cxn>
                <a:cxn ang="f104">
                  <a:pos x="f167" y="f186"/>
                </a:cxn>
                <a:cxn ang="f104">
                  <a:pos x="f187" y="f188"/>
                </a:cxn>
                <a:cxn ang="f104">
                  <a:pos x="f189" y="f181"/>
                </a:cxn>
                <a:cxn ang="f104">
                  <a:pos x="f165" y="f190"/>
                </a:cxn>
                <a:cxn ang="f104">
                  <a:pos x="f165" y="f166"/>
                </a:cxn>
              </a:cxnLst>
              <a:rect l="f161" t="f164" r="f162" b="f163"/>
              <a:pathLst>
                <a:path w="109" h="119">
                  <a:moveTo>
                    <a:pt x="f5" y="f8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8" y="f14"/>
                    <a:pt x="f15" y="f5"/>
                    <a:pt x="f16" y="f5"/>
                  </a:cubicBezTo>
                  <a:cubicBezTo>
                    <a:pt x="f17" y="f5"/>
                    <a:pt x="f18" y="f19"/>
                    <a:pt x="f20" y="f9"/>
                  </a:cubicBezTo>
                  <a:cubicBezTo>
                    <a:pt x="f21" y="f22"/>
                    <a:pt x="f23" y="f24"/>
                    <a:pt x="f25" y="f8"/>
                  </a:cubicBezTo>
                  <a:cubicBezTo>
                    <a:pt x="f26" y="f27"/>
                    <a:pt x="f28" y="f27"/>
                    <a:pt x="f29" y="f30"/>
                  </a:cubicBezTo>
                  <a:cubicBezTo>
                    <a:pt x="f6" y="f31"/>
                    <a:pt x="f32" y="f33"/>
                    <a:pt x="f34" y="f21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39"/>
                    <a:pt x="f42" y="f42"/>
                    <a:pt x="f42" y="f43"/>
                  </a:cubicBezTo>
                  <a:cubicBezTo>
                    <a:pt x="f44" y="f45"/>
                    <a:pt x="f26" y="f29"/>
                    <a:pt x="f46" y="f47"/>
                  </a:cubicBezTo>
                  <a:cubicBezTo>
                    <a:pt x="f37" y="f48"/>
                    <a:pt x="f49" y="f50"/>
                    <a:pt x="f51" y="f6"/>
                  </a:cubicBezTo>
                  <a:cubicBezTo>
                    <a:pt x="f52" y="f53"/>
                    <a:pt x="f54" y="f45"/>
                    <a:pt x="f12" y="f55"/>
                  </a:cubicBezTo>
                  <a:cubicBezTo>
                    <a:pt x="f56" y="f57"/>
                    <a:pt x="f58" y="f7"/>
                    <a:pt x="f59" y="f50"/>
                  </a:cubicBezTo>
                  <a:cubicBezTo>
                    <a:pt x="f60" y="f61"/>
                    <a:pt x="f62" y="f63"/>
                    <a:pt x="f14" y="f43"/>
                  </a:cubicBezTo>
                  <a:cubicBezTo>
                    <a:pt x="f64" y="f40"/>
                    <a:pt x="f58" y="f49"/>
                    <a:pt x="f5" y="f38"/>
                  </a:cubicBezTo>
                  <a:cubicBezTo>
                    <a:pt x="f5" y="f65"/>
                    <a:pt x="f5" y="f16"/>
                    <a:pt x="f5" y="f8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B9700199-A92F-4C22-BAEA-96D3C4BA2285}"/>
                </a:ext>
              </a:extLst>
            </p:cNvPr>
            <p:cNvSpPr/>
            <p:nvPr/>
          </p:nvSpPr>
          <p:spPr>
            <a:xfrm>
              <a:off x="9114757" y="639714"/>
              <a:ext cx="29242" cy="533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32"/>
                <a:gd name="f8" fmla="val 16"/>
                <a:gd name="f9" fmla="val 13"/>
                <a:gd name="f10" fmla="val 10"/>
                <a:gd name="f11" fmla="val 21"/>
                <a:gd name="f12" fmla="+- 0 0 -90"/>
                <a:gd name="f13" fmla="*/ f3 1 19"/>
                <a:gd name="f14" fmla="*/ f4 1 32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"/>
                <a:gd name="f23" fmla="*/ f19 1 32"/>
                <a:gd name="f24" fmla="*/ 19 f20 1"/>
                <a:gd name="f25" fmla="*/ 32 f19 1"/>
                <a:gd name="f26" fmla="*/ 0 f19 1"/>
                <a:gd name="f27" fmla="+- f21 0 f1"/>
                <a:gd name="f28" fmla="*/ f24 1 19"/>
                <a:gd name="f29" fmla="*/ f25 1 32"/>
                <a:gd name="f30" fmla="*/ f26 1 32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19" h="32">
                  <a:moveTo>
                    <a:pt x="f6" y="f7"/>
                  </a:moveTo>
                  <a:cubicBezTo>
                    <a:pt x="f5" y="f8"/>
                    <a:pt x="f5" y="f9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4AD0589D-4986-45A6-9581-4721480A2215}"/>
                </a:ext>
              </a:extLst>
            </p:cNvPr>
            <p:cNvSpPr/>
            <p:nvPr/>
          </p:nvSpPr>
          <p:spPr>
            <a:xfrm>
              <a:off x="8132957" y="389799"/>
              <a:ext cx="333938" cy="359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"/>
                <a:gd name="f7" fmla="val 215"/>
                <a:gd name="f8" fmla="val 194"/>
                <a:gd name="f9" fmla="val 169"/>
                <a:gd name="f10" fmla="val 177"/>
                <a:gd name="f11" fmla="val 184"/>
                <a:gd name="f12" fmla="val 161"/>
                <a:gd name="f13" fmla="val 144"/>
                <a:gd name="f14" fmla="val 170"/>
                <a:gd name="f15" fmla="val 137"/>
                <a:gd name="f16" fmla="val 164"/>
                <a:gd name="f17" fmla="val 131"/>
                <a:gd name="f18" fmla="val 163"/>
                <a:gd name="f19" fmla="val 133"/>
                <a:gd name="f20" fmla="val 175"/>
                <a:gd name="f21" fmla="val 135"/>
                <a:gd name="f22" fmla="val 192"/>
                <a:gd name="f23" fmla="val 129"/>
                <a:gd name="f24" fmla="val 204"/>
                <a:gd name="f25" fmla="val 114"/>
                <a:gd name="f26" fmla="val 209"/>
                <a:gd name="f27" fmla="val 98"/>
                <a:gd name="f28" fmla="val 82"/>
                <a:gd name="f29" fmla="val 212"/>
                <a:gd name="f30" fmla="val 68"/>
                <a:gd name="f31" fmla="val 202"/>
                <a:gd name="f32" fmla="val 55"/>
                <a:gd name="f33" fmla="val 53"/>
                <a:gd name="f34" fmla="val 59"/>
                <a:gd name="f35" fmla="val 162"/>
                <a:gd name="f36" fmla="val 160"/>
                <a:gd name="f37" fmla="val 60"/>
                <a:gd name="f38" fmla="val 157"/>
                <a:gd name="f39" fmla="val 61"/>
                <a:gd name="f40" fmla="val 153"/>
                <a:gd name="f41" fmla="val 45"/>
                <a:gd name="f42" fmla="val 155"/>
                <a:gd name="f43" fmla="val 30"/>
                <a:gd name="f44" fmla="val 158"/>
                <a:gd name="f45" fmla="val 18"/>
                <a:gd name="f46" fmla="val 147"/>
                <a:gd name="f47" fmla="val 10"/>
                <a:gd name="f48" fmla="val 140"/>
                <a:gd name="f49" fmla="val 6"/>
                <a:gd name="f50" fmla="val 4"/>
                <a:gd name="f51" fmla="val 121"/>
                <a:gd name="f52" fmla="val 93"/>
                <a:gd name="f53" fmla="val 11"/>
                <a:gd name="f54" fmla="val 81"/>
                <a:gd name="f55" fmla="val 48"/>
                <a:gd name="f56" fmla="val 73"/>
                <a:gd name="f57" fmla="val 37"/>
                <a:gd name="f58" fmla="val 43"/>
                <a:gd name="f59" fmla="val 29"/>
                <a:gd name="f60" fmla="val 8"/>
                <a:gd name="f61" fmla="val 84"/>
                <a:gd name="f62" fmla="val 101"/>
                <a:gd name="f63" fmla="val 117"/>
                <a:gd name="f64" fmla="val 21"/>
                <a:gd name="f65" fmla="val 122"/>
                <a:gd name="f66" fmla="val 65"/>
                <a:gd name="f67" fmla="val 106"/>
                <a:gd name="f68" fmla="val 88"/>
                <a:gd name="f69" fmla="val 105"/>
                <a:gd name="f70" fmla="val 66"/>
                <a:gd name="f71" fmla="val 86"/>
                <a:gd name="f72" fmla="val 90"/>
                <a:gd name="f73" fmla="val 99"/>
                <a:gd name="f74" fmla="val 96"/>
                <a:gd name="f75" fmla="val 76"/>
                <a:gd name="f76" fmla="val 134"/>
                <a:gd name="f77" fmla="val 124"/>
                <a:gd name="f78" fmla="val 123"/>
                <a:gd name="f79" fmla="val 128"/>
                <a:gd name="f80" fmla="val 148"/>
                <a:gd name="f81" fmla="val 139"/>
                <a:gd name="f82" fmla="val 127"/>
                <a:gd name="f83" fmla="val 120"/>
                <a:gd name="f84" fmla="val 107"/>
                <a:gd name="f85" fmla="val 111"/>
                <a:gd name="f86" fmla="val 95"/>
                <a:gd name="f87" fmla="val 125"/>
                <a:gd name="f88" fmla="val 102"/>
                <a:gd name="f89" fmla="val 91"/>
                <a:gd name="f90" fmla="val 119"/>
                <a:gd name="f91" fmla="val 70"/>
                <a:gd name="f92" fmla="val 36"/>
                <a:gd name="f93" fmla="val 136"/>
                <a:gd name="f94" fmla="val 22"/>
                <a:gd name="f95" fmla="val 156"/>
                <a:gd name="f96" fmla="val 174"/>
                <a:gd name="f97" fmla="val 195"/>
                <a:gd name="f98" fmla="val 39"/>
                <a:gd name="f99" fmla="val 198"/>
                <a:gd name="f100" fmla="val 58"/>
                <a:gd name="f101" fmla="val 75"/>
                <a:gd name="f102" fmla="val 112"/>
                <a:gd name="f103" fmla="val 199"/>
                <a:gd name="f104" fmla="val 196"/>
                <a:gd name="f105" fmla="val 166"/>
                <a:gd name="f106" fmla="+- 0 0 -90"/>
                <a:gd name="f107" fmla="*/ f3 1 216"/>
                <a:gd name="f108" fmla="*/ f4 1 215"/>
                <a:gd name="f109" fmla="val f5"/>
                <a:gd name="f110" fmla="val f6"/>
                <a:gd name="f111" fmla="val f7"/>
                <a:gd name="f112" fmla="*/ f106 f0 1"/>
                <a:gd name="f113" fmla="+- f111 0 f109"/>
                <a:gd name="f114" fmla="+- f110 0 f109"/>
                <a:gd name="f115" fmla="*/ f112 1 f2"/>
                <a:gd name="f116" fmla="*/ f114 1 216"/>
                <a:gd name="f117" fmla="*/ f113 1 215"/>
                <a:gd name="f118" fmla="*/ 194 f114 1"/>
                <a:gd name="f119" fmla="*/ 169 f113 1"/>
                <a:gd name="f120" fmla="*/ 144 f114 1"/>
                <a:gd name="f121" fmla="*/ 170 f113 1"/>
                <a:gd name="f122" fmla="*/ 133 f114 1"/>
                <a:gd name="f123" fmla="*/ 175 f113 1"/>
                <a:gd name="f124" fmla="*/ 114 f114 1"/>
                <a:gd name="f125" fmla="*/ 209 f113 1"/>
                <a:gd name="f126" fmla="*/ 68 f114 1"/>
                <a:gd name="f127" fmla="*/ 202 f113 1"/>
                <a:gd name="f128" fmla="*/ 59 f114 1"/>
                <a:gd name="f129" fmla="*/ 162 f113 1"/>
                <a:gd name="f130" fmla="*/ 61 f114 1"/>
                <a:gd name="f131" fmla="*/ 153 f113 1"/>
                <a:gd name="f132" fmla="*/ 18 f114 1"/>
                <a:gd name="f133" fmla="*/ 147 f113 1"/>
                <a:gd name="f134" fmla="*/ 4 f114 1"/>
                <a:gd name="f135" fmla="*/ 121 f113 1"/>
                <a:gd name="f136" fmla="*/ 48 f114 1"/>
                <a:gd name="f137" fmla="*/ 73 f113 1"/>
                <a:gd name="f138" fmla="*/ 53 f114 1"/>
                <a:gd name="f139" fmla="*/ 18 f113 1"/>
                <a:gd name="f140" fmla="*/ 101 f114 1"/>
                <a:gd name="f141" fmla="*/ 11 f113 1"/>
                <a:gd name="f142" fmla="*/ 65 f113 1"/>
                <a:gd name="f143" fmla="*/ 66 f114 1"/>
                <a:gd name="f144" fmla="*/ 86 f113 1"/>
                <a:gd name="f145" fmla="*/ 76 f114 1"/>
                <a:gd name="f146" fmla="*/ 134 f113 1"/>
                <a:gd name="f147" fmla="*/ 128 f114 1"/>
                <a:gd name="f148" fmla="*/ 148 f113 1"/>
                <a:gd name="f149" fmla="*/ 127 f114 1"/>
                <a:gd name="f150" fmla="*/ 120 f113 1"/>
                <a:gd name="f151" fmla="*/ 148 f114 1"/>
                <a:gd name="f152" fmla="*/ 101 f113 1"/>
                <a:gd name="f153" fmla="*/ 122 f114 1"/>
                <a:gd name="f154" fmla="*/ 91 f113 1"/>
                <a:gd name="f155" fmla="*/ 120 f114 1"/>
                <a:gd name="f156" fmla="*/ 59 f113 1"/>
                <a:gd name="f157" fmla="*/ 156 f114 1"/>
                <a:gd name="f158" fmla="*/ 21 f113 1"/>
                <a:gd name="f159" fmla="*/ 198 f114 1"/>
                <a:gd name="f160" fmla="*/ 58 f113 1"/>
                <a:gd name="f161" fmla="*/ 170 f114 1"/>
                <a:gd name="f162" fmla="*/ 98 f113 1"/>
                <a:gd name="f163" fmla="*/ 199 f114 1"/>
                <a:gd name="f164" fmla="*/ 160 f113 1"/>
                <a:gd name="f165" fmla="+- f115 0 f1"/>
                <a:gd name="f166" fmla="*/ f118 1 216"/>
                <a:gd name="f167" fmla="*/ f119 1 215"/>
                <a:gd name="f168" fmla="*/ f120 1 216"/>
                <a:gd name="f169" fmla="*/ f121 1 215"/>
                <a:gd name="f170" fmla="*/ f122 1 216"/>
                <a:gd name="f171" fmla="*/ f123 1 215"/>
                <a:gd name="f172" fmla="*/ f124 1 216"/>
                <a:gd name="f173" fmla="*/ f125 1 215"/>
                <a:gd name="f174" fmla="*/ f126 1 216"/>
                <a:gd name="f175" fmla="*/ f127 1 215"/>
                <a:gd name="f176" fmla="*/ f128 1 216"/>
                <a:gd name="f177" fmla="*/ f129 1 215"/>
                <a:gd name="f178" fmla="*/ f130 1 216"/>
                <a:gd name="f179" fmla="*/ f131 1 215"/>
                <a:gd name="f180" fmla="*/ f132 1 216"/>
                <a:gd name="f181" fmla="*/ f133 1 215"/>
                <a:gd name="f182" fmla="*/ f134 1 216"/>
                <a:gd name="f183" fmla="*/ f135 1 215"/>
                <a:gd name="f184" fmla="*/ f136 1 216"/>
                <a:gd name="f185" fmla="*/ f137 1 215"/>
                <a:gd name="f186" fmla="*/ f138 1 216"/>
                <a:gd name="f187" fmla="*/ f139 1 215"/>
                <a:gd name="f188" fmla="*/ f140 1 216"/>
                <a:gd name="f189" fmla="*/ f141 1 215"/>
                <a:gd name="f190" fmla="*/ f142 1 215"/>
                <a:gd name="f191" fmla="*/ f143 1 216"/>
                <a:gd name="f192" fmla="*/ f144 1 215"/>
                <a:gd name="f193" fmla="*/ f145 1 216"/>
                <a:gd name="f194" fmla="*/ f146 1 215"/>
                <a:gd name="f195" fmla="*/ f147 1 216"/>
                <a:gd name="f196" fmla="*/ f148 1 215"/>
                <a:gd name="f197" fmla="*/ f149 1 216"/>
                <a:gd name="f198" fmla="*/ f150 1 215"/>
                <a:gd name="f199" fmla="*/ f151 1 216"/>
                <a:gd name="f200" fmla="*/ f152 1 215"/>
                <a:gd name="f201" fmla="*/ f153 1 216"/>
                <a:gd name="f202" fmla="*/ f154 1 215"/>
                <a:gd name="f203" fmla="*/ f155 1 216"/>
                <a:gd name="f204" fmla="*/ f156 1 215"/>
                <a:gd name="f205" fmla="*/ f157 1 216"/>
                <a:gd name="f206" fmla="*/ f158 1 215"/>
                <a:gd name="f207" fmla="*/ f159 1 216"/>
                <a:gd name="f208" fmla="*/ f160 1 215"/>
                <a:gd name="f209" fmla="*/ f161 1 216"/>
                <a:gd name="f210" fmla="*/ f162 1 215"/>
                <a:gd name="f211" fmla="*/ f163 1 216"/>
                <a:gd name="f212" fmla="*/ f164 1 215"/>
                <a:gd name="f213" fmla="*/ 0 1 f116"/>
                <a:gd name="f214" fmla="*/ f110 1 f116"/>
                <a:gd name="f215" fmla="*/ 0 1 f117"/>
                <a:gd name="f216" fmla="*/ f111 1 f117"/>
                <a:gd name="f217" fmla="*/ f166 1 f116"/>
                <a:gd name="f218" fmla="*/ f167 1 f117"/>
                <a:gd name="f219" fmla="*/ f168 1 f116"/>
                <a:gd name="f220" fmla="*/ f169 1 f117"/>
                <a:gd name="f221" fmla="*/ f170 1 f116"/>
                <a:gd name="f222" fmla="*/ f171 1 f117"/>
                <a:gd name="f223" fmla="*/ f172 1 f116"/>
                <a:gd name="f224" fmla="*/ f173 1 f117"/>
                <a:gd name="f225" fmla="*/ f174 1 f116"/>
                <a:gd name="f226" fmla="*/ f175 1 f117"/>
                <a:gd name="f227" fmla="*/ f176 1 f116"/>
                <a:gd name="f228" fmla="*/ f177 1 f117"/>
                <a:gd name="f229" fmla="*/ f178 1 f116"/>
                <a:gd name="f230" fmla="*/ f179 1 f117"/>
                <a:gd name="f231" fmla="*/ f180 1 f116"/>
                <a:gd name="f232" fmla="*/ f181 1 f117"/>
                <a:gd name="f233" fmla="*/ f182 1 f116"/>
                <a:gd name="f234" fmla="*/ f183 1 f117"/>
                <a:gd name="f235" fmla="*/ f184 1 f116"/>
                <a:gd name="f236" fmla="*/ f185 1 f117"/>
                <a:gd name="f237" fmla="*/ f186 1 f116"/>
                <a:gd name="f238" fmla="*/ f187 1 f117"/>
                <a:gd name="f239" fmla="*/ f188 1 f116"/>
                <a:gd name="f240" fmla="*/ f189 1 f117"/>
                <a:gd name="f241" fmla="*/ f190 1 f117"/>
                <a:gd name="f242" fmla="*/ f191 1 f116"/>
                <a:gd name="f243" fmla="*/ f192 1 f117"/>
                <a:gd name="f244" fmla="*/ f193 1 f116"/>
                <a:gd name="f245" fmla="*/ f194 1 f117"/>
                <a:gd name="f246" fmla="*/ f195 1 f116"/>
                <a:gd name="f247" fmla="*/ f196 1 f117"/>
                <a:gd name="f248" fmla="*/ f197 1 f116"/>
                <a:gd name="f249" fmla="*/ f198 1 f117"/>
                <a:gd name="f250" fmla="*/ f199 1 f116"/>
                <a:gd name="f251" fmla="*/ f200 1 f117"/>
                <a:gd name="f252" fmla="*/ f201 1 f116"/>
                <a:gd name="f253" fmla="*/ f202 1 f117"/>
                <a:gd name="f254" fmla="*/ f203 1 f116"/>
                <a:gd name="f255" fmla="*/ f204 1 f117"/>
                <a:gd name="f256" fmla="*/ f205 1 f116"/>
                <a:gd name="f257" fmla="*/ f206 1 f117"/>
                <a:gd name="f258" fmla="*/ f207 1 f116"/>
                <a:gd name="f259" fmla="*/ f208 1 f117"/>
                <a:gd name="f260" fmla="*/ f209 1 f116"/>
                <a:gd name="f261" fmla="*/ f210 1 f117"/>
                <a:gd name="f262" fmla="*/ f211 1 f116"/>
                <a:gd name="f263" fmla="*/ f212 1 f117"/>
                <a:gd name="f264" fmla="*/ f213 f107 1"/>
                <a:gd name="f265" fmla="*/ f214 f107 1"/>
                <a:gd name="f266" fmla="*/ f216 f108 1"/>
                <a:gd name="f267" fmla="*/ f215 f108 1"/>
                <a:gd name="f268" fmla="*/ f217 f107 1"/>
                <a:gd name="f269" fmla="*/ f218 f108 1"/>
                <a:gd name="f270" fmla="*/ f219 f107 1"/>
                <a:gd name="f271" fmla="*/ f220 f108 1"/>
                <a:gd name="f272" fmla="*/ f221 f107 1"/>
                <a:gd name="f273" fmla="*/ f222 f108 1"/>
                <a:gd name="f274" fmla="*/ f223 f107 1"/>
                <a:gd name="f275" fmla="*/ f224 f108 1"/>
                <a:gd name="f276" fmla="*/ f225 f107 1"/>
                <a:gd name="f277" fmla="*/ f226 f108 1"/>
                <a:gd name="f278" fmla="*/ f227 f107 1"/>
                <a:gd name="f279" fmla="*/ f228 f108 1"/>
                <a:gd name="f280" fmla="*/ f229 f107 1"/>
                <a:gd name="f281" fmla="*/ f230 f108 1"/>
                <a:gd name="f282" fmla="*/ f231 f107 1"/>
                <a:gd name="f283" fmla="*/ f232 f108 1"/>
                <a:gd name="f284" fmla="*/ f233 f107 1"/>
                <a:gd name="f285" fmla="*/ f234 f108 1"/>
                <a:gd name="f286" fmla="*/ f235 f107 1"/>
                <a:gd name="f287" fmla="*/ f236 f108 1"/>
                <a:gd name="f288" fmla="*/ f237 f107 1"/>
                <a:gd name="f289" fmla="*/ f238 f108 1"/>
                <a:gd name="f290" fmla="*/ f239 f107 1"/>
                <a:gd name="f291" fmla="*/ f240 f108 1"/>
                <a:gd name="f292" fmla="*/ f241 f108 1"/>
                <a:gd name="f293" fmla="*/ f242 f107 1"/>
                <a:gd name="f294" fmla="*/ f243 f108 1"/>
                <a:gd name="f295" fmla="*/ f244 f107 1"/>
                <a:gd name="f296" fmla="*/ f245 f108 1"/>
                <a:gd name="f297" fmla="*/ f246 f107 1"/>
                <a:gd name="f298" fmla="*/ f247 f108 1"/>
                <a:gd name="f299" fmla="*/ f248 f107 1"/>
                <a:gd name="f300" fmla="*/ f249 f108 1"/>
                <a:gd name="f301" fmla="*/ f250 f107 1"/>
                <a:gd name="f302" fmla="*/ f251 f108 1"/>
                <a:gd name="f303" fmla="*/ f252 f107 1"/>
                <a:gd name="f304" fmla="*/ f253 f108 1"/>
                <a:gd name="f305" fmla="*/ f254 f107 1"/>
                <a:gd name="f306" fmla="*/ f255 f108 1"/>
                <a:gd name="f307" fmla="*/ f256 f107 1"/>
                <a:gd name="f308" fmla="*/ f257 f108 1"/>
                <a:gd name="f309" fmla="*/ f258 f107 1"/>
                <a:gd name="f310" fmla="*/ f259 f108 1"/>
                <a:gd name="f311" fmla="*/ f260 f107 1"/>
                <a:gd name="f312" fmla="*/ f261 f108 1"/>
                <a:gd name="f313" fmla="*/ f262 f107 1"/>
                <a:gd name="f314" fmla="*/ f263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5">
                  <a:pos x="f268" y="f269"/>
                </a:cxn>
                <a:cxn ang="f165">
                  <a:pos x="f270" y="f271"/>
                </a:cxn>
                <a:cxn ang="f165">
                  <a:pos x="f272" y="f273"/>
                </a:cxn>
                <a:cxn ang="f165">
                  <a:pos x="f274" y="f275"/>
                </a:cxn>
                <a:cxn ang="f165">
                  <a:pos x="f276" y="f277"/>
                </a:cxn>
                <a:cxn ang="f165">
                  <a:pos x="f278" y="f279"/>
                </a:cxn>
                <a:cxn ang="f165">
                  <a:pos x="f280" y="f281"/>
                </a:cxn>
                <a:cxn ang="f165">
                  <a:pos x="f282" y="f283"/>
                </a:cxn>
                <a:cxn ang="f165">
                  <a:pos x="f284" y="f285"/>
                </a:cxn>
                <a:cxn ang="f165">
                  <a:pos x="f286" y="f287"/>
                </a:cxn>
                <a:cxn ang="f165">
                  <a:pos x="f288" y="f289"/>
                </a:cxn>
                <a:cxn ang="f165">
                  <a:pos x="f290" y="f291"/>
                </a:cxn>
                <a:cxn ang="f165">
                  <a:pos x="f274" y="f292"/>
                </a:cxn>
                <a:cxn ang="f165">
                  <a:pos x="f293" y="f294"/>
                </a:cxn>
                <a:cxn ang="f165">
                  <a:pos x="f295" y="f296"/>
                </a:cxn>
                <a:cxn ang="f165">
                  <a:pos x="f297" y="f298"/>
                </a:cxn>
                <a:cxn ang="f165">
                  <a:pos x="f299" y="f300"/>
                </a:cxn>
                <a:cxn ang="f165">
                  <a:pos x="f301" y="f302"/>
                </a:cxn>
                <a:cxn ang="f165">
                  <a:pos x="f303" y="f304"/>
                </a:cxn>
                <a:cxn ang="f165">
                  <a:pos x="f305" y="f306"/>
                </a:cxn>
                <a:cxn ang="f165">
                  <a:pos x="f307" y="f308"/>
                </a:cxn>
                <a:cxn ang="f165">
                  <a:pos x="f309" y="f310"/>
                </a:cxn>
                <a:cxn ang="f165">
                  <a:pos x="f311" y="f312"/>
                </a:cxn>
                <a:cxn ang="f165">
                  <a:pos x="f313" y="f314"/>
                </a:cxn>
                <a:cxn ang="f165">
                  <a:pos x="f268" y="f269"/>
                </a:cxn>
              </a:cxnLst>
              <a:rect l="f264" t="f267" r="f265" b="f266"/>
              <a:pathLst>
                <a:path w="216" h="215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7"/>
                    <a:pt x="f28" y="f29"/>
                    <a:pt x="f30" y="f31"/>
                  </a:cubicBezTo>
                  <a:cubicBezTo>
                    <a:pt x="f32" y="f22"/>
                    <a:pt x="f33" y="f10"/>
                    <a:pt x="f34" y="f35"/>
                  </a:cubicBezTo>
                  <a:cubicBezTo>
                    <a:pt x="f34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17"/>
                    <a:pt x="f50" y="f51"/>
                  </a:cubicBezTo>
                  <a:cubicBezTo>
                    <a:pt x="f5" y="f52"/>
                    <a:pt x="f53" y="f54"/>
                    <a:pt x="f55" y="f56"/>
                  </a:cubicBezTo>
                  <a:cubicBezTo>
                    <a:pt x="f57" y="f58"/>
                    <a:pt x="f57" y="f59"/>
                    <a:pt x="f33" y="f45"/>
                  </a:cubicBezTo>
                  <a:cubicBezTo>
                    <a:pt x="f30" y="f60"/>
                    <a:pt x="f61" y="f5"/>
                    <a:pt x="f62" y="f53"/>
                  </a:cubicBezTo>
                  <a:cubicBezTo>
                    <a:pt x="f63" y="f64"/>
                    <a:pt x="f65" y="f58"/>
                    <a:pt x="f25" y="f66"/>
                  </a:cubicBezTo>
                  <a:cubicBezTo>
                    <a:pt x="f67" y="f68"/>
                    <a:pt x="f69" y="f68"/>
                    <a:pt x="f70" y="f71"/>
                  </a:cubicBezTo>
                  <a:cubicBezTo>
                    <a:pt x="f72" y="f73"/>
                    <a:pt x="f74" y="f25"/>
                    <a:pt x="f75" y="f76"/>
                  </a:cubicBezTo>
                  <a:cubicBezTo>
                    <a:pt x="f73" y="f77"/>
                    <a:pt x="f63" y="f78"/>
                    <a:pt x="f79" y="f80"/>
                  </a:cubicBezTo>
                  <a:cubicBezTo>
                    <a:pt x="f79" y="f81"/>
                    <a:pt x="f82" y="f23"/>
                    <a:pt x="f82" y="f83"/>
                  </a:cubicBezTo>
                  <a:cubicBezTo>
                    <a:pt x="f82" y="f84"/>
                    <a:pt x="f13" y="f85"/>
                    <a:pt x="f80" y="f62"/>
                  </a:cubicBezTo>
                  <a:cubicBezTo>
                    <a:pt x="f48" y="f86"/>
                    <a:pt x="f87" y="f88"/>
                    <a:pt x="f65" y="f89"/>
                  </a:cubicBezTo>
                  <a:cubicBezTo>
                    <a:pt x="f90" y="f54"/>
                    <a:pt x="f90" y="f91"/>
                    <a:pt x="f83" y="f34"/>
                  </a:cubicBezTo>
                  <a:cubicBezTo>
                    <a:pt x="f65" y="f92"/>
                    <a:pt x="f93" y="f94"/>
                    <a:pt x="f95" y="f64"/>
                  </a:cubicBezTo>
                  <a:cubicBezTo>
                    <a:pt x="f96" y="f64"/>
                    <a:pt x="f97" y="f98"/>
                    <a:pt x="f99" y="f100"/>
                  </a:cubicBezTo>
                  <a:cubicBezTo>
                    <a:pt x="f31" y="f101"/>
                    <a:pt x="f22" y="f68"/>
                    <a:pt x="f14" y="f27"/>
                  </a:cubicBezTo>
                  <a:cubicBezTo>
                    <a:pt x="f26" y="f102"/>
                    <a:pt x="f6" y="f79"/>
                    <a:pt x="f103" y="f36"/>
                  </a:cubicBezTo>
                  <a:cubicBezTo>
                    <a:pt x="f99" y="f18"/>
                    <a:pt x="f104" y="f105"/>
                    <a:pt x="f8" y="f9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67CF83AF-B167-4682-8B29-0381E155A310}"/>
                </a:ext>
              </a:extLst>
            </p:cNvPr>
            <p:cNvSpPr/>
            <p:nvPr/>
          </p:nvSpPr>
          <p:spPr>
            <a:xfrm>
              <a:off x="4984421" y="288164"/>
              <a:ext cx="321621" cy="349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8"/>
                <a:gd name="f7" fmla="val 210"/>
                <a:gd name="f8" fmla="val 80"/>
                <a:gd name="f9" fmla="val 76"/>
                <a:gd name="f10" fmla="val 65"/>
                <a:gd name="f11" fmla="val 69"/>
                <a:gd name="f12" fmla="val 57"/>
                <a:gd name="f13" fmla="val 62"/>
                <a:gd name="f14" fmla="val 47"/>
                <a:gd name="f15" fmla="val 55"/>
                <a:gd name="f16" fmla="val 39"/>
                <a:gd name="f17" fmla="val 50"/>
                <a:gd name="f18" fmla="val 29"/>
                <a:gd name="f19" fmla="val 56"/>
                <a:gd name="f20" fmla="val 18"/>
                <a:gd name="f21" fmla="val 61"/>
                <a:gd name="f22" fmla="val 8"/>
                <a:gd name="f23" fmla="val 72"/>
                <a:gd name="f24" fmla="val 9"/>
                <a:gd name="f25" fmla="val 81"/>
                <a:gd name="f26" fmla="val 10"/>
                <a:gd name="f27" fmla="val 90"/>
                <a:gd name="f28" fmla="val 98"/>
                <a:gd name="f29" fmla="val 106"/>
                <a:gd name="f30" fmla="val 6"/>
                <a:gd name="f31" fmla="val 129"/>
                <a:gd name="f32" fmla="val 136"/>
                <a:gd name="f33" fmla="val 7"/>
                <a:gd name="f34" fmla="val 132"/>
                <a:gd name="f35" fmla="val 30"/>
                <a:gd name="f36" fmla="val 131"/>
                <a:gd name="f37" fmla="val 44"/>
                <a:gd name="f38" fmla="val 121"/>
                <a:gd name="f39" fmla="val 117"/>
                <a:gd name="f40" fmla="val 127"/>
                <a:gd name="f41" fmla="val 73"/>
                <a:gd name="f42" fmla="val 130"/>
                <a:gd name="f43" fmla="val 64"/>
                <a:gd name="f44" fmla="val 134"/>
                <a:gd name="f45" fmla="val 59"/>
                <a:gd name="f46" fmla="val 141"/>
                <a:gd name="f47" fmla="val 51"/>
                <a:gd name="f48" fmla="val 145"/>
                <a:gd name="f49" fmla="val 40"/>
                <a:gd name="f50" fmla="val 155"/>
                <a:gd name="f51" fmla="val 34"/>
                <a:gd name="f52" fmla="val 171"/>
                <a:gd name="f53" fmla="val 25"/>
                <a:gd name="f54" fmla="val 179"/>
                <a:gd name="f55" fmla="val 26"/>
                <a:gd name="f56" fmla="val 183"/>
                <a:gd name="f57" fmla="val 43"/>
                <a:gd name="f58" fmla="val 187"/>
                <a:gd name="f59" fmla="val 192"/>
                <a:gd name="f60" fmla="val 68"/>
                <a:gd name="f61" fmla="val 199"/>
                <a:gd name="f62" fmla="val 79"/>
                <a:gd name="f63" fmla="val 95"/>
                <a:gd name="f64" fmla="val 203"/>
                <a:gd name="f65" fmla="val 105"/>
                <a:gd name="f66" fmla="val 184"/>
                <a:gd name="f67" fmla="val 107"/>
                <a:gd name="f68" fmla="val 167"/>
                <a:gd name="f69" fmla="val 109"/>
                <a:gd name="f70" fmla="val 149"/>
                <a:gd name="f71" fmla="val 110"/>
                <a:gd name="f72" fmla="val 146"/>
                <a:gd name="f73" fmla="val 115"/>
                <a:gd name="f74" fmla="val 162"/>
                <a:gd name="f75" fmla="val 120"/>
                <a:gd name="f76" fmla="val 177"/>
                <a:gd name="f77" fmla="val 138"/>
                <a:gd name="f78" fmla="val 200"/>
                <a:gd name="f79" fmla="val 181"/>
                <a:gd name="f80" fmla="val 163"/>
                <a:gd name="f81" fmla="val 172"/>
                <a:gd name="f82" fmla="val 170"/>
                <a:gd name="f83" fmla="val 165"/>
                <a:gd name="f84" fmla="val 158"/>
                <a:gd name="f85" fmla="val 185"/>
                <a:gd name="f86" fmla="val 197"/>
                <a:gd name="f87" fmla="val 194"/>
                <a:gd name="f88" fmla="val 128"/>
                <a:gd name="f89" fmla="val 118"/>
                <a:gd name="f90" fmla="val 133"/>
                <a:gd name="f91" fmla="val 104"/>
                <a:gd name="f92" fmla="val 150"/>
                <a:gd name="f93" fmla="val 102"/>
                <a:gd name="f94" fmla="val 99"/>
                <a:gd name="f95" fmla="val 206"/>
                <a:gd name="f96" fmla="val 88"/>
                <a:gd name="f97" fmla="val 71"/>
                <a:gd name="f98" fmla="val 190"/>
                <a:gd name="f99" fmla="val 52"/>
                <a:gd name="f100" fmla="val 41"/>
                <a:gd name="f101" fmla="val 182"/>
                <a:gd name="f102" fmla="val 21"/>
                <a:gd name="f103" fmla="val 175"/>
                <a:gd name="f104" fmla="val 19"/>
                <a:gd name="f105" fmla="val 164"/>
                <a:gd name="f106" fmla="val 46"/>
                <a:gd name="f107" fmla="val 139"/>
                <a:gd name="f108" fmla="val 60"/>
                <a:gd name="f109" fmla="val 70"/>
                <a:gd name="f110" fmla="val 66"/>
                <a:gd name="f111" fmla="val 114"/>
                <a:gd name="f112" fmla="val 123"/>
                <a:gd name="f113" fmla="val 125"/>
                <a:gd name="f114" fmla="val 37"/>
                <a:gd name="f115" fmla="val 96"/>
                <a:gd name="f116" fmla="val 86"/>
                <a:gd name="f117" fmla="val 75"/>
                <a:gd name="f118" fmla="val 13"/>
                <a:gd name="f119" fmla="val 16"/>
                <a:gd name="f120" fmla="val 49"/>
                <a:gd name="f121" fmla="val 54"/>
                <a:gd name="f122" fmla="+- 0 0 -90"/>
                <a:gd name="f123" fmla="*/ f3 1 208"/>
                <a:gd name="f124" fmla="*/ f4 1 210"/>
                <a:gd name="f125" fmla="val f5"/>
                <a:gd name="f126" fmla="val f6"/>
                <a:gd name="f127" fmla="val f7"/>
                <a:gd name="f128" fmla="*/ f122 f0 1"/>
                <a:gd name="f129" fmla="+- f127 0 f125"/>
                <a:gd name="f130" fmla="+- f126 0 f125"/>
                <a:gd name="f131" fmla="*/ f128 1 f2"/>
                <a:gd name="f132" fmla="*/ f130 1 208"/>
                <a:gd name="f133" fmla="*/ f129 1 210"/>
                <a:gd name="f134" fmla="*/ 80 f130 1"/>
                <a:gd name="f135" fmla="*/ 80 f129 1"/>
                <a:gd name="f136" fmla="*/ 62 f130 1"/>
                <a:gd name="f137" fmla="*/ 47 f129 1"/>
                <a:gd name="f138" fmla="*/ 56 f130 1"/>
                <a:gd name="f139" fmla="*/ 18 f129 1"/>
                <a:gd name="f140" fmla="*/ 81 f130 1"/>
                <a:gd name="f141" fmla="*/ 10 f129 1"/>
                <a:gd name="f142" fmla="*/ 106 f130 1"/>
                <a:gd name="f143" fmla="*/ 6 f129 1"/>
                <a:gd name="f144" fmla="*/ 132 f130 1"/>
                <a:gd name="f145" fmla="*/ 30 f129 1"/>
                <a:gd name="f146" fmla="*/ 117 f130 1"/>
                <a:gd name="f147" fmla="*/ 69 f129 1"/>
                <a:gd name="f148" fmla="*/ 134 f130 1"/>
                <a:gd name="f149" fmla="*/ 59 f129 1"/>
                <a:gd name="f150" fmla="*/ 155 f130 1"/>
                <a:gd name="f151" fmla="*/ 34 f129 1"/>
                <a:gd name="f152" fmla="*/ 183 f130 1"/>
                <a:gd name="f153" fmla="*/ 43 f129 1"/>
                <a:gd name="f154" fmla="*/ 199 f130 1"/>
                <a:gd name="f155" fmla="*/ 79 f129 1"/>
                <a:gd name="f156" fmla="*/ 184 f130 1"/>
                <a:gd name="f157" fmla="*/ 107 f129 1"/>
                <a:gd name="f158" fmla="*/ 131 f130 1"/>
                <a:gd name="f159" fmla="*/ 110 f129 1"/>
                <a:gd name="f160" fmla="*/ 177 f130 1"/>
                <a:gd name="f161" fmla="*/ 127 f129 1"/>
                <a:gd name="f162" fmla="*/ 181 f130 1"/>
                <a:gd name="f163" fmla="*/ 163 f129 1"/>
                <a:gd name="f164" fmla="*/ 158 f130 1"/>
                <a:gd name="f165" fmla="*/ 185 f129 1"/>
                <a:gd name="f166" fmla="*/ 128 f130 1"/>
                <a:gd name="f167" fmla="*/ 181 f129 1"/>
                <a:gd name="f168" fmla="*/ 105 f130 1"/>
                <a:gd name="f169" fmla="*/ 133 f129 1"/>
                <a:gd name="f170" fmla="*/ 102 f130 1"/>
                <a:gd name="f171" fmla="*/ 184 f129 1"/>
                <a:gd name="f172" fmla="*/ 71 f130 1"/>
                <a:gd name="f173" fmla="*/ 197 f129 1"/>
                <a:gd name="f174" fmla="*/ 41 f130 1"/>
                <a:gd name="f175" fmla="*/ 182 f129 1"/>
                <a:gd name="f176" fmla="*/ 34 f130 1"/>
                <a:gd name="f177" fmla="*/ 150 f129 1"/>
                <a:gd name="f178" fmla="*/ 73 f130 1"/>
                <a:gd name="f179" fmla="*/ 120 f129 1"/>
                <a:gd name="f180" fmla="*/ 117 f129 1"/>
                <a:gd name="f181" fmla="*/ 37 f130 1"/>
                <a:gd name="f182" fmla="*/ 7 f130 1"/>
                <a:gd name="f183" fmla="*/ 96 f129 1"/>
                <a:gd name="f184" fmla="*/ 13 f130 1"/>
                <a:gd name="f185" fmla="*/ 65 f129 1"/>
                <a:gd name="f186" fmla="*/ 39 f130 1"/>
                <a:gd name="f187" fmla="*/ 54 f129 1"/>
                <a:gd name="f188" fmla="+- f131 0 f1"/>
                <a:gd name="f189" fmla="*/ f134 1 208"/>
                <a:gd name="f190" fmla="*/ f135 1 210"/>
                <a:gd name="f191" fmla="*/ f136 1 208"/>
                <a:gd name="f192" fmla="*/ f137 1 210"/>
                <a:gd name="f193" fmla="*/ f138 1 208"/>
                <a:gd name="f194" fmla="*/ f139 1 210"/>
                <a:gd name="f195" fmla="*/ f140 1 208"/>
                <a:gd name="f196" fmla="*/ f141 1 210"/>
                <a:gd name="f197" fmla="*/ f142 1 208"/>
                <a:gd name="f198" fmla="*/ f143 1 210"/>
                <a:gd name="f199" fmla="*/ f144 1 208"/>
                <a:gd name="f200" fmla="*/ f145 1 210"/>
                <a:gd name="f201" fmla="*/ f146 1 208"/>
                <a:gd name="f202" fmla="*/ f147 1 210"/>
                <a:gd name="f203" fmla="*/ f148 1 208"/>
                <a:gd name="f204" fmla="*/ f149 1 210"/>
                <a:gd name="f205" fmla="*/ f150 1 208"/>
                <a:gd name="f206" fmla="*/ f151 1 210"/>
                <a:gd name="f207" fmla="*/ f152 1 208"/>
                <a:gd name="f208" fmla="*/ f153 1 210"/>
                <a:gd name="f209" fmla="*/ f154 1 208"/>
                <a:gd name="f210" fmla="*/ f155 1 210"/>
                <a:gd name="f211" fmla="*/ f156 1 208"/>
                <a:gd name="f212" fmla="*/ f157 1 210"/>
                <a:gd name="f213" fmla="*/ f158 1 208"/>
                <a:gd name="f214" fmla="*/ f159 1 210"/>
                <a:gd name="f215" fmla="*/ f160 1 208"/>
                <a:gd name="f216" fmla="*/ f161 1 210"/>
                <a:gd name="f217" fmla="*/ f162 1 208"/>
                <a:gd name="f218" fmla="*/ f163 1 210"/>
                <a:gd name="f219" fmla="*/ f164 1 208"/>
                <a:gd name="f220" fmla="*/ f165 1 210"/>
                <a:gd name="f221" fmla="*/ f166 1 208"/>
                <a:gd name="f222" fmla="*/ f167 1 210"/>
                <a:gd name="f223" fmla="*/ f168 1 208"/>
                <a:gd name="f224" fmla="*/ f169 1 210"/>
                <a:gd name="f225" fmla="*/ f170 1 208"/>
                <a:gd name="f226" fmla="*/ f171 1 210"/>
                <a:gd name="f227" fmla="*/ f172 1 208"/>
                <a:gd name="f228" fmla="*/ f173 1 210"/>
                <a:gd name="f229" fmla="*/ f174 1 208"/>
                <a:gd name="f230" fmla="*/ f175 1 210"/>
                <a:gd name="f231" fmla="*/ f176 1 208"/>
                <a:gd name="f232" fmla="*/ f177 1 210"/>
                <a:gd name="f233" fmla="*/ f178 1 208"/>
                <a:gd name="f234" fmla="*/ f179 1 210"/>
                <a:gd name="f235" fmla="*/ f180 1 210"/>
                <a:gd name="f236" fmla="*/ f181 1 208"/>
                <a:gd name="f237" fmla="*/ f182 1 208"/>
                <a:gd name="f238" fmla="*/ f183 1 210"/>
                <a:gd name="f239" fmla="*/ f184 1 208"/>
                <a:gd name="f240" fmla="*/ f185 1 210"/>
                <a:gd name="f241" fmla="*/ f186 1 208"/>
                <a:gd name="f242" fmla="*/ f187 1 210"/>
                <a:gd name="f243" fmla="*/ 0 1 f132"/>
                <a:gd name="f244" fmla="*/ f126 1 f132"/>
                <a:gd name="f245" fmla="*/ 0 1 f133"/>
                <a:gd name="f246" fmla="*/ f127 1 f133"/>
                <a:gd name="f247" fmla="*/ f189 1 f132"/>
                <a:gd name="f248" fmla="*/ f190 1 f133"/>
                <a:gd name="f249" fmla="*/ f191 1 f132"/>
                <a:gd name="f250" fmla="*/ f192 1 f133"/>
                <a:gd name="f251" fmla="*/ f193 1 f132"/>
                <a:gd name="f252" fmla="*/ f194 1 f133"/>
                <a:gd name="f253" fmla="*/ f195 1 f132"/>
                <a:gd name="f254" fmla="*/ f196 1 f133"/>
                <a:gd name="f255" fmla="*/ f197 1 f132"/>
                <a:gd name="f256" fmla="*/ f198 1 f133"/>
                <a:gd name="f257" fmla="*/ f199 1 f132"/>
                <a:gd name="f258" fmla="*/ f200 1 f133"/>
                <a:gd name="f259" fmla="*/ f201 1 f132"/>
                <a:gd name="f260" fmla="*/ f202 1 f133"/>
                <a:gd name="f261" fmla="*/ f203 1 f132"/>
                <a:gd name="f262" fmla="*/ f204 1 f133"/>
                <a:gd name="f263" fmla="*/ f205 1 f132"/>
                <a:gd name="f264" fmla="*/ f206 1 f133"/>
                <a:gd name="f265" fmla="*/ f207 1 f132"/>
                <a:gd name="f266" fmla="*/ f208 1 f133"/>
                <a:gd name="f267" fmla="*/ f209 1 f132"/>
                <a:gd name="f268" fmla="*/ f210 1 f133"/>
                <a:gd name="f269" fmla="*/ f211 1 f132"/>
                <a:gd name="f270" fmla="*/ f212 1 f133"/>
                <a:gd name="f271" fmla="*/ f213 1 f132"/>
                <a:gd name="f272" fmla="*/ f214 1 f133"/>
                <a:gd name="f273" fmla="*/ f215 1 f132"/>
                <a:gd name="f274" fmla="*/ f216 1 f133"/>
                <a:gd name="f275" fmla="*/ f217 1 f132"/>
                <a:gd name="f276" fmla="*/ f218 1 f133"/>
                <a:gd name="f277" fmla="*/ f219 1 f132"/>
                <a:gd name="f278" fmla="*/ f220 1 f133"/>
                <a:gd name="f279" fmla="*/ f221 1 f132"/>
                <a:gd name="f280" fmla="*/ f222 1 f133"/>
                <a:gd name="f281" fmla="*/ f223 1 f132"/>
                <a:gd name="f282" fmla="*/ f224 1 f133"/>
                <a:gd name="f283" fmla="*/ f225 1 f132"/>
                <a:gd name="f284" fmla="*/ f226 1 f133"/>
                <a:gd name="f285" fmla="*/ f227 1 f132"/>
                <a:gd name="f286" fmla="*/ f228 1 f133"/>
                <a:gd name="f287" fmla="*/ f229 1 f132"/>
                <a:gd name="f288" fmla="*/ f230 1 f133"/>
                <a:gd name="f289" fmla="*/ f231 1 f132"/>
                <a:gd name="f290" fmla="*/ f232 1 f133"/>
                <a:gd name="f291" fmla="*/ f233 1 f132"/>
                <a:gd name="f292" fmla="*/ f234 1 f133"/>
                <a:gd name="f293" fmla="*/ f235 1 f133"/>
                <a:gd name="f294" fmla="*/ f236 1 f132"/>
                <a:gd name="f295" fmla="*/ f237 1 f132"/>
                <a:gd name="f296" fmla="*/ f238 1 f133"/>
                <a:gd name="f297" fmla="*/ f239 1 f132"/>
                <a:gd name="f298" fmla="*/ f240 1 f133"/>
                <a:gd name="f299" fmla="*/ f241 1 f132"/>
                <a:gd name="f300" fmla="*/ f242 1 f133"/>
                <a:gd name="f301" fmla="*/ f243 f123 1"/>
                <a:gd name="f302" fmla="*/ f244 f123 1"/>
                <a:gd name="f303" fmla="*/ f246 f124 1"/>
                <a:gd name="f304" fmla="*/ f245 f124 1"/>
                <a:gd name="f305" fmla="*/ f247 f123 1"/>
                <a:gd name="f306" fmla="*/ f248 f124 1"/>
                <a:gd name="f307" fmla="*/ f249 f123 1"/>
                <a:gd name="f308" fmla="*/ f250 f124 1"/>
                <a:gd name="f309" fmla="*/ f251 f123 1"/>
                <a:gd name="f310" fmla="*/ f252 f124 1"/>
                <a:gd name="f311" fmla="*/ f253 f123 1"/>
                <a:gd name="f312" fmla="*/ f254 f124 1"/>
                <a:gd name="f313" fmla="*/ f255 f123 1"/>
                <a:gd name="f314" fmla="*/ f256 f124 1"/>
                <a:gd name="f315" fmla="*/ f257 f123 1"/>
                <a:gd name="f316" fmla="*/ f258 f124 1"/>
                <a:gd name="f317" fmla="*/ f259 f123 1"/>
                <a:gd name="f318" fmla="*/ f260 f124 1"/>
                <a:gd name="f319" fmla="*/ f261 f123 1"/>
                <a:gd name="f320" fmla="*/ f262 f124 1"/>
                <a:gd name="f321" fmla="*/ f263 f123 1"/>
                <a:gd name="f322" fmla="*/ f264 f124 1"/>
                <a:gd name="f323" fmla="*/ f265 f123 1"/>
                <a:gd name="f324" fmla="*/ f266 f124 1"/>
                <a:gd name="f325" fmla="*/ f267 f123 1"/>
                <a:gd name="f326" fmla="*/ f268 f124 1"/>
                <a:gd name="f327" fmla="*/ f269 f123 1"/>
                <a:gd name="f328" fmla="*/ f270 f124 1"/>
                <a:gd name="f329" fmla="*/ f271 f123 1"/>
                <a:gd name="f330" fmla="*/ f272 f124 1"/>
                <a:gd name="f331" fmla="*/ f273 f123 1"/>
                <a:gd name="f332" fmla="*/ f274 f124 1"/>
                <a:gd name="f333" fmla="*/ f275 f123 1"/>
                <a:gd name="f334" fmla="*/ f276 f124 1"/>
                <a:gd name="f335" fmla="*/ f277 f123 1"/>
                <a:gd name="f336" fmla="*/ f278 f124 1"/>
                <a:gd name="f337" fmla="*/ f279 f123 1"/>
                <a:gd name="f338" fmla="*/ f280 f124 1"/>
                <a:gd name="f339" fmla="*/ f281 f123 1"/>
                <a:gd name="f340" fmla="*/ f282 f124 1"/>
                <a:gd name="f341" fmla="*/ f283 f123 1"/>
                <a:gd name="f342" fmla="*/ f284 f124 1"/>
                <a:gd name="f343" fmla="*/ f285 f123 1"/>
                <a:gd name="f344" fmla="*/ f286 f124 1"/>
                <a:gd name="f345" fmla="*/ f287 f123 1"/>
                <a:gd name="f346" fmla="*/ f288 f124 1"/>
                <a:gd name="f347" fmla="*/ f289 f123 1"/>
                <a:gd name="f348" fmla="*/ f290 f124 1"/>
                <a:gd name="f349" fmla="*/ f291 f123 1"/>
                <a:gd name="f350" fmla="*/ f292 f124 1"/>
                <a:gd name="f351" fmla="*/ f293 f124 1"/>
                <a:gd name="f352" fmla="*/ f294 f123 1"/>
                <a:gd name="f353" fmla="*/ f295 f123 1"/>
                <a:gd name="f354" fmla="*/ f296 f124 1"/>
                <a:gd name="f355" fmla="*/ f297 f123 1"/>
                <a:gd name="f356" fmla="*/ f298 f124 1"/>
                <a:gd name="f357" fmla="*/ f299 f123 1"/>
                <a:gd name="f358" fmla="*/ f300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8">
                  <a:pos x="f305" y="f306"/>
                </a:cxn>
                <a:cxn ang="f188">
                  <a:pos x="f307" y="f308"/>
                </a:cxn>
                <a:cxn ang="f188">
                  <a:pos x="f309" y="f310"/>
                </a:cxn>
                <a:cxn ang="f188">
                  <a:pos x="f311" y="f312"/>
                </a:cxn>
                <a:cxn ang="f188">
                  <a:pos x="f313" y="f314"/>
                </a:cxn>
                <a:cxn ang="f188">
                  <a:pos x="f315" y="f316"/>
                </a:cxn>
                <a:cxn ang="f188">
                  <a:pos x="f317" y="f318"/>
                </a:cxn>
                <a:cxn ang="f188">
                  <a:pos x="f319" y="f320"/>
                </a:cxn>
                <a:cxn ang="f188">
                  <a:pos x="f321" y="f322"/>
                </a:cxn>
                <a:cxn ang="f188">
                  <a:pos x="f323" y="f324"/>
                </a:cxn>
                <a:cxn ang="f188">
                  <a:pos x="f325" y="f326"/>
                </a:cxn>
                <a:cxn ang="f188">
                  <a:pos x="f327" y="f328"/>
                </a:cxn>
                <a:cxn ang="f188">
                  <a:pos x="f329" y="f330"/>
                </a:cxn>
                <a:cxn ang="f188">
                  <a:pos x="f331" y="f332"/>
                </a:cxn>
                <a:cxn ang="f188">
                  <a:pos x="f333" y="f334"/>
                </a:cxn>
                <a:cxn ang="f188">
                  <a:pos x="f335" y="f336"/>
                </a:cxn>
                <a:cxn ang="f188">
                  <a:pos x="f337" y="f338"/>
                </a:cxn>
                <a:cxn ang="f188">
                  <a:pos x="f339" y="f340"/>
                </a:cxn>
                <a:cxn ang="f188">
                  <a:pos x="f341" y="f342"/>
                </a:cxn>
                <a:cxn ang="f188">
                  <a:pos x="f343" y="f344"/>
                </a:cxn>
                <a:cxn ang="f188">
                  <a:pos x="f345" y="f346"/>
                </a:cxn>
                <a:cxn ang="f188">
                  <a:pos x="f347" y="f348"/>
                </a:cxn>
                <a:cxn ang="f188">
                  <a:pos x="f349" y="f350"/>
                </a:cxn>
                <a:cxn ang="f188">
                  <a:pos x="f307" y="f351"/>
                </a:cxn>
                <a:cxn ang="f188">
                  <a:pos x="f352" y="f332"/>
                </a:cxn>
                <a:cxn ang="f188">
                  <a:pos x="f353" y="f354"/>
                </a:cxn>
                <a:cxn ang="f188">
                  <a:pos x="f355" y="f356"/>
                </a:cxn>
                <a:cxn ang="f188">
                  <a:pos x="f357" y="f358"/>
                </a:cxn>
                <a:cxn ang="f188">
                  <a:pos x="f305" y="f306"/>
                </a:cxn>
              </a:cxnLst>
              <a:rect l="f301" t="f304" r="f302" b="f303"/>
              <a:pathLst>
                <a:path w="208" h="210">
                  <a:moveTo>
                    <a:pt x="f8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6"/>
                    <a:pt x="f28" y="f22"/>
                    <a:pt x="f29" y="f30"/>
                  </a:cubicBezTo>
                  <a:cubicBezTo>
                    <a:pt x="f31" y="f5"/>
                    <a:pt x="f32" y="f33"/>
                    <a:pt x="f34" y="f35"/>
                  </a:cubicBezTo>
                  <a:cubicBezTo>
                    <a:pt x="f36" y="f37"/>
                    <a:pt x="f38" y="f15"/>
                    <a:pt x="f39" y="f11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19"/>
                    <a:pt x="f59" y="f60"/>
                    <a:pt x="f61" y="f62"/>
                  </a:cubicBezTo>
                  <a:cubicBezTo>
                    <a:pt x="f6" y="f63"/>
                    <a:pt x="f64" y="f65"/>
                    <a:pt x="f66" y="f67"/>
                  </a:cubicBezTo>
                  <a:cubicBezTo>
                    <a:pt x="f68" y="f69"/>
                    <a:pt x="f70" y="f67"/>
                    <a:pt x="f36" y="f71"/>
                  </a:cubicBezTo>
                  <a:cubicBezTo>
                    <a:pt x="f72" y="f73"/>
                    <a:pt x="f74" y="f75"/>
                    <a:pt x="f76" y="f40"/>
                  </a:cubicBezTo>
                  <a:cubicBezTo>
                    <a:pt x="f61" y="f77"/>
                    <a:pt x="f78" y="f70"/>
                    <a:pt x="f79" y="f80"/>
                  </a:cubicBezTo>
                  <a:cubicBezTo>
                    <a:pt x="f81" y="f82"/>
                    <a:pt x="f83" y="f76"/>
                    <a:pt x="f84" y="f85"/>
                  </a:cubicBezTo>
                  <a:cubicBezTo>
                    <a:pt x="f70" y="f86"/>
                    <a:pt x="f32" y="f87"/>
                    <a:pt x="f88" y="f79"/>
                  </a:cubicBezTo>
                  <a:cubicBezTo>
                    <a:pt x="f89" y="f68"/>
                    <a:pt x="f73" y="f70"/>
                    <a:pt x="f65" y="f90"/>
                  </a:cubicBezTo>
                  <a:cubicBezTo>
                    <a:pt x="f91" y="f92"/>
                    <a:pt x="f65" y="f68"/>
                    <a:pt x="f93" y="f66"/>
                  </a:cubicBezTo>
                  <a:cubicBezTo>
                    <a:pt x="f94" y="f95"/>
                    <a:pt x="f96" y="f7"/>
                    <a:pt x="f97" y="f86"/>
                  </a:cubicBezTo>
                  <a:cubicBezTo>
                    <a:pt x="f13" y="f98"/>
                    <a:pt x="f99" y="f85"/>
                    <a:pt x="f100" y="f101"/>
                  </a:cubicBezTo>
                  <a:cubicBezTo>
                    <a:pt x="f102" y="f103"/>
                    <a:pt x="f104" y="f105"/>
                    <a:pt x="f51" y="f92"/>
                  </a:cubicBezTo>
                  <a:cubicBezTo>
                    <a:pt x="f106" y="f107"/>
                    <a:pt x="f108" y="f42"/>
                    <a:pt x="f41" y="f75"/>
                  </a:cubicBezTo>
                  <a:cubicBezTo>
                    <a:pt x="f109" y="f73"/>
                    <a:pt x="f110" y="f111"/>
                    <a:pt x="f13" y="f39"/>
                  </a:cubicBezTo>
                  <a:cubicBezTo>
                    <a:pt x="f15" y="f112"/>
                    <a:pt x="f106" y="f113"/>
                    <a:pt x="f114" y="f40"/>
                  </a:cubicBezTo>
                  <a:cubicBezTo>
                    <a:pt x="f22" y="f44"/>
                    <a:pt x="f5" y="f113"/>
                    <a:pt x="f33" y="f115"/>
                  </a:cubicBezTo>
                  <a:cubicBezTo>
                    <a:pt x="f26" y="f116"/>
                    <a:pt x="f26" y="f117"/>
                    <a:pt x="f118" y="f10"/>
                  </a:cubicBezTo>
                  <a:cubicBezTo>
                    <a:pt x="f119" y="f120"/>
                    <a:pt x="f55" y="f106"/>
                    <a:pt x="f16" y="f121"/>
                  </a:cubicBezTo>
                  <a:cubicBezTo>
                    <a:pt x="f99" y="f13"/>
                    <a:pt x="f10" y="f109"/>
                    <a:pt x="f8" y="f8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1283B51A-FB96-447E-A19C-96460B22EA7C}"/>
                </a:ext>
              </a:extLst>
            </p:cNvPr>
            <p:cNvSpPr/>
            <p:nvPr/>
          </p:nvSpPr>
          <p:spPr>
            <a:xfrm>
              <a:off x="6400187" y="514761"/>
              <a:ext cx="307777" cy="343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"/>
                <a:gd name="f7" fmla="val 205"/>
                <a:gd name="f8" fmla="val 25"/>
                <a:gd name="f9" fmla="val 137"/>
                <a:gd name="f10" fmla="val 101"/>
                <a:gd name="f11" fmla="val 3"/>
                <a:gd name="f12" fmla="val 84"/>
                <a:gd name="f13" fmla="val 40"/>
                <a:gd name="f14" fmla="val 57"/>
                <a:gd name="f15" fmla="val 46"/>
                <a:gd name="f16" fmla="val 53"/>
                <a:gd name="f17" fmla="val 47"/>
                <a:gd name="f18" fmla="val 48"/>
                <a:gd name="f19" fmla="val 42"/>
                <a:gd name="f20" fmla="val 61"/>
                <a:gd name="f21" fmla="val 9"/>
                <a:gd name="f22" fmla="val 97"/>
                <a:gd name="f23" fmla="val 123"/>
                <a:gd name="f24" fmla="val 23"/>
                <a:gd name="f25" fmla="val 129"/>
                <a:gd name="f26" fmla="val 28"/>
                <a:gd name="f27" fmla="val 135"/>
                <a:gd name="f28" fmla="val 31"/>
                <a:gd name="f29" fmla="val 144"/>
                <a:gd name="f30" fmla="val 32"/>
                <a:gd name="f31" fmla="val 64"/>
                <a:gd name="f32" fmla="val 186"/>
                <a:gd name="f33" fmla="val 183"/>
                <a:gd name="f34" fmla="val 104"/>
                <a:gd name="f35" fmla="val 182"/>
                <a:gd name="f36" fmla="val 110"/>
                <a:gd name="f37" fmla="val 185"/>
                <a:gd name="f38" fmla="val 119"/>
                <a:gd name="f39" fmla="val 195"/>
                <a:gd name="f40" fmla="val 153"/>
                <a:gd name="f41" fmla="val 171"/>
                <a:gd name="f42" fmla="val 179"/>
                <a:gd name="f43" fmla="val 127"/>
                <a:gd name="f44" fmla="val 122"/>
                <a:gd name="f45" fmla="val 115"/>
                <a:gd name="f46" fmla="val 184"/>
                <a:gd name="f47" fmla="val 83"/>
                <a:gd name="f48" fmla="val 50"/>
                <a:gd name="f49" fmla="val 192"/>
                <a:gd name="f50" fmla="val 41"/>
                <a:gd name="f51" fmla="val 156"/>
                <a:gd name="f52" fmla="val 151"/>
                <a:gd name="f53" fmla="val 146"/>
                <a:gd name="f54" fmla="val 34"/>
                <a:gd name="f55" fmla="val 33"/>
                <a:gd name="f56" fmla="val 140"/>
                <a:gd name="f57" fmla="val 30"/>
                <a:gd name="f58" fmla="val 138"/>
                <a:gd name="f59" fmla="val 125"/>
                <a:gd name="f60" fmla="val 102"/>
                <a:gd name="f61" fmla="val 90"/>
                <a:gd name="f62" fmla="val 116"/>
                <a:gd name="f63" fmla="val 82"/>
                <a:gd name="f64" fmla="val 91"/>
                <a:gd name="f65" fmla="val 85"/>
                <a:gd name="f66" fmla="val 86"/>
                <a:gd name="f67" fmla="val 93"/>
                <a:gd name="f68" fmla="val 117"/>
                <a:gd name="f69" fmla="val 114"/>
                <a:gd name="f70" fmla="+- 0 0 -90"/>
                <a:gd name="f71" fmla="*/ f3 1 200"/>
                <a:gd name="f72" fmla="*/ f4 1 205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200"/>
                <a:gd name="f81" fmla="*/ f77 1 205"/>
                <a:gd name="f82" fmla="*/ 25 f78 1"/>
                <a:gd name="f83" fmla="*/ 137 f77 1"/>
                <a:gd name="f84" fmla="*/ 40 f78 1"/>
                <a:gd name="f85" fmla="*/ 57 f77 1"/>
                <a:gd name="f86" fmla="*/ 48 f78 1"/>
                <a:gd name="f87" fmla="*/ 42 f77 1"/>
                <a:gd name="f88" fmla="*/ 123 f78 1"/>
                <a:gd name="f89" fmla="*/ 23 f77 1"/>
                <a:gd name="f90" fmla="*/ 144 f78 1"/>
                <a:gd name="f91" fmla="*/ 31 f77 1"/>
                <a:gd name="f92" fmla="*/ 186 f78 1"/>
                <a:gd name="f93" fmla="*/ 97 f77 1"/>
                <a:gd name="f94" fmla="*/ 185 f78 1"/>
                <a:gd name="f95" fmla="*/ 119 f77 1"/>
                <a:gd name="f96" fmla="*/ 135 f78 1"/>
                <a:gd name="f97" fmla="*/ 179 f77 1"/>
                <a:gd name="f98" fmla="*/ 115 f78 1"/>
                <a:gd name="f99" fmla="*/ 184 f77 1"/>
                <a:gd name="f100" fmla="*/ 41 f78 1"/>
                <a:gd name="f101" fmla="*/ 156 f77 1"/>
                <a:gd name="f102" fmla="*/ 34 f78 1"/>
                <a:gd name="f103" fmla="*/ 144 f77 1"/>
                <a:gd name="f104" fmla="*/ 125 f78 1"/>
                <a:gd name="f105" fmla="*/ 102 f77 1"/>
                <a:gd name="f106" fmla="*/ 104 f78 1"/>
                <a:gd name="f107" fmla="*/ 83 f77 1"/>
                <a:gd name="f108" fmla="*/ 85 f78 1"/>
                <a:gd name="f109" fmla="*/ 104 f77 1"/>
                <a:gd name="f110" fmla="*/ 122 f77 1"/>
                <a:gd name="f111" fmla="+- f79 0 f1"/>
                <a:gd name="f112" fmla="*/ f82 1 200"/>
                <a:gd name="f113" fmla="*/ f83 1 205"/>
                <a:gd name="f114" fmla="*/ f84 1 200"/>
                <a:gd name="f115" fmla="*/ f85 1 205"/>
                <a:gd name="f116" fmla="*/ f86 1 200"/>
                <a:gd name="f117" fmla="*/ f87 1 205"/>
                <a:gd name="f118" fmla="*/ f88 1 200"/>
                <a:gd name="f119" fmla="*/ f89 1 205"/>
                <a:gd name="f120" fmla="*/ f90 1 200"/>
                <a:gd name="f121" fmla="*/ f91 1 205"/>
                <a:gd name="f122" fmla="*/ f92 1 200"/>
                <a:gd name="f123" fmla="*/ f93 1 205"/>
                <a:gd name="f124" fmla="*/ f94 1 200"/>
                <a:gd name="f125" fmla="*/ f95 1 205"/>
                <a:gd name="f126" fmla="*/ f96 1 200"/>
                <a:gd name="f127" fmla="*/ f97 1 205"/>
                <a:gd name="f128" fmla="*/ f98 1 200"/>
                <a:gd name="f129" fmla="*/ f99 1 205"/>
                <a:gd name="f130" fmla="*/ f100 1 200"/>
                <a:gd name="f131" fmla="*/ f101 1 205"/>
                <a:gd name="f132" fmla="*/ f102 1 200"/>
                <a:gd name="f133" fmla="*/ f103 1 205"/>
                <a:gd name="f134" fmla="*/ f104 1 200"/>
                <a:gd name="f135" fmla="*/ f105 1 205"/>
                <a:gd name="f136" fmla="*/ f106 1 200"/>
                <a:gd name="f137" fmla="*/ f107 1 205"/>
                <a:gd name="f138" fmla="*/ f108 1 200"/>
                <a:gd name="f139" fmla="*/ f109 1 205"/>
                <a:gd name="f140" fmla="*/ f110 1 205"/>
                <a:gd name="f141" fmla="*/ 0 1 f80"/>
                <a:gd name="f142" fmla="*/ f74 1 f80"/>
                <a:gd name="f143" fmla="*/ 0 1 f81"/>
                <a:gd name="f144" fmla="*/ f75 1 f81"/>
                <a:gd name="f145" fmla="*/ f112 1 f80"/>
                <a:gd name="f146" fmla="*/ f113 1 f81"/>
                <a:gd name="f147" fmla="*/ f114 1 f80"/>
                <a:gd name="f148" fmla="*/ f115 1 f81"/>
                <a:gd name="f149" fmla="*/ f116 1 f80"/>
                <a:gd name="f150" fmla="*/ f117 1 f81"/>
                <a:gd name="f151" fmla="*/ f118 1 f80"/>
                <a:gd name="f152" fmla="*/ f119 1 f81"/>
                <a:gd name="f153" fmla="*/ f120 1 f80"/>
                <a:gd name="f154" fmla="*/ f121 1 f81"/>
                <a:gd name="f155" fmla="*/ f122 1 f80"/>
                <a:gd name="f156" fmla="*/ f123 1 f81"/>
                <a:gd name="f157" fmla="*/ f124 1 f80"/>
                <a:gd name="f158" fmla="*/ f125 1 f81"/>
                <a:gd name="f159" fmla="*/ f126 1 f80"/>
                <a:gd name="f160" fmla="*/ f127 1 f81"/>
                <a:gd name="f161" fmla="*/ f128 1 f80"/>
                <a:gd name="f162" fmla="*/ f129 1 f81"/>
                <a:gd name="f163" fmla="*/ f130 1 f80"/>
                <a:gd name="f164" fmla="*/ f131 1 f81"/>
                <a:gd name="f165" fmla="*/ f132 1 f80"/>
                <a:gd name="f166" fmla="*/ f133 1 f81"/>
                <a:gd name="f167" fmla="*/ f134 1 f80"/>
                <a:gd name="f168" fmla="*/ f135 1 f81"/>
                <a:gd name="f169" fmla="*/ f136 1 f80"/>
                <a:gd name="f170" fmla="*/ f137 1 f81"/>
                <a:gd name="f171" fmla="*/ f138 1 f80"/>
                <a:gd name="f172" fmla="*/ f139 1 f81"/>
                <a:gd name="f173" fmla="*/ f140 1 f81"/>
                <a:gd name="f174" fmla="*/ f141 f71 1"/>
                <a:gd name="f175" fmla="*/ f142 f71 1"/>
                <a:gd name="f176" fmla="*/ f144 f72 1"/>
                <a:gd name="f177" fmla="*/ f143 f72 1"/>
                <a:gd name="f178" fmla="*/ f145 f71 1"/>
                <a:gd name="f179" fmla="*/ f146 f72 1"/>
                <a:gd name="f180" fmla="*/ f147 f71 1"/>
                <a:gd name="f181" fmla="*/ f148 f72 1"/>
                <a:gd name="f182" fmla="*/ f149 f71 1"/>
                <a:gd name="f183" fmla="*/ f150 f72 1"/>
                <a:gd name="f184" fmla="*/ f151 f71 1"/>
                <a:gd name="f185" fmla="*/ f152 f72 1"/>
                <a:gd name="f186" fmla="*/ f153 f71 1"/>
                <a:gd name="f187" fmla="*/ f154 f72 1"/>
                <a:gd name="f188" fmla="*/ f155 f71 1"/>
                <a:gd name="f189" fmla="*/ f156 f72 1"/>
                <a:gd name="f190" fmla="*/ f157 f71 1"/>
                <a:gd name="f191" fmla="*/ f158 f72 1"/>
                <a:gd name="f192" fmla="*/ f159 f71 1"/>
                <a:gd name="f193" fmla="*/ f160 f72 1"/>
                <a:gd name="f194" fmla="*/ f161 f71 1"/>
                <a:gd name="f195" fmla="*/ f162 f72 1"/>
                <a:gd name="f196" fmla="*/ f163 f71 1"/>
                <a:gd name="f197" fmla="*/ f164 f72 1"/>
                <a:gd name="f198" fmla="*/ f165 f71 1"/>
                <a:gd name="f199" fmla="*/ f166 f72 1"/>
                <a:gd name="f200" fmla="*/ f167 f71 1"/>
                <a:gd name="f201" fmla="*/ f168 f72 1"/>
                <a:gd name="f202" fmla="*/ f169 f71 1"/>
                <a:gd name="f203" fmla="*/ f170 f72 1"/>
                <a:gd name="f204" fmla="*/ f171 f71 1"/>
                <a:gd name="f205" fmla="*/ f172 f72 1"/>
                <a:gd name="f206" fmla="*/ f173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1">
                  <a:pos x="f178" y="f179"/>
                </a:cxn>
                <a:cxn ang="f111">
                  <a:pos x="f180" y="f181"/>
                </a:cxn>
                <a:cxn ang="f111">
                  <a:pos x="f182" y="f183"/>
                </a:cxn>
                <a:cxn ang="f111">
                  <a:pos x="f184" y="f185"/>
                </a:cxn>
                <a:cxn ang="f111">
                  <a:pos x="f186" y="f187"/>
                </a:cxn>
                <a:cxn ang="f111">
                  <a:pos x="f188" y="f189"/>
                </a:cxn>
                <a:cxn ang="f111">
                  <a:pos x="f190" y="f191"/>
                </a:cxn>
                <a:cxn ang="f111">
                  <a:pos x="f192" y="f193"/>
                </a:cxn>
                <a:cxn ang="f111">
                  <a:pos x="f194" y="f195"/>
                </a:cxn>
                <a:cxn ang="f111">
                  <a:pos x="f196" y="f197"/>
                </a:cxn>
                <a:cxn ang="f111">
                  <a:pos x="f198" y="f199"/>
                </a:cxn>
                <a:cxn ang="f111">
                  <a:pos x="f178" y="f179"/>
                </a:cxn>
                <a:cxn ang="f111">
                  <a:pos x="f200" y="f201"/>
                </a:cxn>
                <a:cxn ang="f111">
                  <a:pos x="f202" y="f203"/>
                </a:cxn>
                <a:cxn ang="f111">
                  <a:pos x="f204" y="f205"/>
                </a:cxn>
                <a:cxn ang="f111">
                  <a:pos x="f202" y="f206"/>
                </a:cxn>
                <a:cxn ang="f111">
                  <a:pos x="f200" y="f201"/>
                </a:cxn>
              </a:cxnLst>
              <a:rect l="f174" t="f177" r="f175" b="f176"/>
              <a:pathLst>
                <a:path w="200" h="205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5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2" y="f30"/>
                    <a:pt x="f6" y="f31"/>
                    <a:pt x="f32" y="f2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35"/>
                    <a:pt x="f27" y="f42"/>
                  </a:cubicBezTo>
                  <a:cubicBezTo>
                    <a:pt x="f43" y="f42"/>
                    <a:pt x="f44" y="f2"/>
                    <a:pt x="f45" y="f46"/>
                  </a:cubicBezTo>
                  <a:cubicBezTo>
                    <a:pt x="f47" y="f7"/>
                    <a:pt x="f48" y="f49"/>
                    <a:pt x="f50" y="f51"/>
                  </a:cubicBezTo>
                  <a:cubicBezTo>
                    <a:pt x="f13" y="f52"/>
                    <a:pt x="f13" y="f53"/>
                    <a:pt x="f54" y="f29"/>
                  </a:cubicBezTo>
                  <a:cubicBezTo>
                    <a:pt x="f55" y="f56"/>
                    <a:pt x="f57" y="f58"/>
                    <a:pt x="f8" y="f9"/>
                  </a:cubicBezTo>
                  <a:close/>
                  <a:moveTo>
                    <a:pt x="f59" y="f60"/>
                  </a:moveTo>
                  <a:cubicBezTo>
                    <a:pt x="f23" y="f61"/>
                    <a:pt x="f62" y="f63"/>
                    <a:pt x="f34" y="f47"/>
                  </a:cubicBezTo>
                  <a:cubicBezTo>
                    <a:pt x="f64" y="f47"/>
                    <a:pt x="f65" y="f64"/>
                    <a:pt x="f65" y="f34"/>
                  </a:cubicBezTo>
                  <a:cubicBezTo>
                    <a:pt x="f66" y="f45"/>
                    <a:pt x="f67" y="f44"/>
                    <a:pt x="f34" y="f44"/>
                  </a:cubicBezTo>
                  <a:cubicBezTo>
                    <a:pt x="f68" y="f44"/>
                    <a:pt x="f23" y="f69"/>
                    <a:pt x="f59" y="f60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AAA6678E-BDA9-4F27-9A75-5B2EA17369D1}"/>
                </a:ext>
              </a:extLst>
            </p:cNvPr>
            <p:cNvSpPr/>
            <p:nvPr/>
          </p:nvSpPr>
          <p:spPr>
            <a:xfrm>
              <a:off x="7437382" y="319820"/>
              <a:ext cx="310850" cy="326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"/>
                <a:gd name="f7" fmla="val 196"/>
                <a:gd name="f8" fmla="val 157"/>
                <a:gd name="f9" fmla="val 18"/>
                <a:gd name="f10" fmla="val 162"/>
                <a:gd name="f11" fmla="val 29"/>
                <a:gd name="f12" fmla="val 169"/>
                <a:gd name="f13" fmla="val 39"/>
                <a:gd name="f14" fmla="val 167"/>
                <a:gd name="f15" fmla="val 52"/>
                <a:gd name="f16" fmla="val 59"/>
                <a:gd name="f17" fmla="val 173"/>
                <a:gd name="f18" fmla="val 62"/>
                <a:gd name="f19" fmla="val 177"/>
                <a:gd name="f20" fmla="val 66"/>
                <a:gd name="f21" fmla="val 92"/>
                <a:gd name="f22" fmla="val 128"/>
                <a:gd name="f23" fmla="val 163"/>
                <a:gd name="f24" fmla="val 143"/>
                <a:gd name="f25" fmla="val 155"/>
                <a:gd name="f26" fmla="val 146"/>
                <a:gd name="f27" fmla="val 151"/>
                <a:gd name="f28" fmla="val 147"/>
                <a:gd name="f29" fmla="val 159"/>
                <a:gd name="f30" fmla="val 130"/>
                <a:gd name="f31" fmla="val 190"/>
                <a:gd name="f32" fmla="val 70"/>
                <a:gd name="f33" fmla="val 168"/>
                <a:gd name="f34" fmla="val 60"/>
                <a:gd name="f35" fmla="val 156"/>
                <a:gd name="f36" fmla="val 47"/>
                <a:gd name="f37" fmla="val 37"/>
                <a:gd name="f38" fmla="val 153"/>
                <a:gd name="f39" fmla="val 10"/>
                <a:gd name="f40" fmla="val 138"/>
                <a:gd name="f41" fmla="val 114"/>
                <a:gd name="f42" fmla="val 16"/>
                <a:gd name="f43" fmla="val 88"/>
                <a:gd name="f44" fmla="val 21"/>
                <a:gd name="f45" fmla="val 81"/>
                <a:gd name="f46" fmla="val 75"/>
                <a:gd name="f47" fmla="val 20"/>
                <a:gd name="f48" fmla="val 14"/>
                <a:gd name="f49" fmla="val 34"/>
                <a:gd name="f50" fmla="val 38"/>
                <a:gd name="f51" fmla="val 7"/>
                <a:gd name="f52" fmla="val 12"/>
                <a:gd name="f53" fmla="val 82"/>
                <a:gd name="f54" fmla="val 13"/>
                <a:gd name="f55" fmla="val 102"/>
                <a:gd name="f56" fmla="val 115"/>
                <a:gd name="f57" fmla="val 129"/>
                <a:gd name="f58" fmla="val 3"/>
                <a:gd name="f59" fmla="val 148"/>
                <a:gd name="f60" fmla="val 11"/>
                <a:gd name="f61" fmla="val 152"/>
                <a:gd name="f62" fmla="val 117"/>
                <a:gd name="f63" fmla="val 91"/>
                <a:gd name="f64" fmla="val 80"/>
                <a:gd name="f65" fmla="val 109"/>
                <a:gd name="f66" fmla="val 72"/>
                <a:gd name="f67" fmla="val 96"/>
                <a:gd name="f68" fmla="val 73"/>
                <a:gd name="f69" fmla="val 84"/>
                <a:gd name="f70" fmla="val 77"/>
                <a:gd name="f71" fmla="val 78"/>
                <a:gd name="f72" fmla="val 94"/>
                <a:gd name="f73" fmla="val 79"/>
                <a:gd name="f74" fmla="val 105"/>
                <a:gd name="f75" fmla="val 86"/>
                <a:gd name="f76" fmla="val 112"/>
                <a:gd name="f77" fmla="val 97"/>
                <a:gd name="f78" fmla="val 110"/>
                <a:gd name="f79" fmla="val 104"/>
                <a:gd name="f80" fmla="+- 0 0 -90"/>
                <a:gd name="f81" fmla="*/ f3 1 202"/>
                <a:gd name="f82" fmla="*/ f4 1 196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202"/>
                <a:gd name="f91" fmla="*/ f87 1 196"/>
                <a:gd name="f92" fmla="*/ 157 f88 1"/>
                <a:gd name="f93" fmla="*/ 18 f87 1"/>
                <a:gd name="f94" fmla="*/ 167 f88 1"/>
                <a:gd name="f95" fmla="*/ 52 f87 1"/>
                <a:gd name="f96" fmla="*/ 177 f88 1"/>
                <a:gd name="f97" fmla="*/ 66 f87 1"/>
                <a:gd name="f98" fmla="*/ 163 f88 1"/>
                <a:gd name="f99" fmla="*/ 143 f87 1"/>
                <a:gd name="f100" fmla="*/ 147 f88 1"/>
                <a:gd name="f101" fmla="*/ 159 f87 1"/>
                <a:gd name="f102" fmla="*/ 70 f88 1"/>
                <a:gd name="f103" fmla="*/ 168 f87 1"/>
                <a:gd name="f104" fmla="*/ 37 f88 1"/>
                <a:gd name="f105" fmla="*/ 153 f87 1"/>
                <a:gd name="f106" fmla="*/ 16 f88 1"/>
                <a:gd name="f107" fmla="*/ 88 f87 1"/>
                <a:gd name="f108" fmla="*/ 20 f88 1"/>
                <a:gd name="f109" fmla="*/ 12 f87 1"/>
                <a:gd name="f110" fmla="*/ 102 f88 1"/>
                <a:gd name="f111" fmla="*/ 7 f87 1"/>
                <a:gd name="f112" fmla="*/ 143 f88 1"/>
                <a:gd name="f113" fmla="*/ 117 f88 1"/>
                <a:gd name="f114" fmla="*/ 91 f87 1"/>
                <a:gd name="f115" fmla="*/ 96 f88 1"/>
                <a:gd name="f116" fmla="*/ 73 f87 1"/>
                <a:gd name="f117" fmla="*/ 78 f88 1"/>
                <a:gd name="f118" fmla="*/ 94 f87 1"/>
                <a:gd name="f119" fmla="*/ 97 f88 1"/>
                <a:gd name="f120" fmla="*/ 112 f87 1"/>
                <a:gd name="f121" fmla="+- f89 0 f1"/>
                <a:gd name="f122" fmla="*/ f92 1 202"/>
                <a:gd name="f123" fmla="*/ f93 1 196"/>
                <a:gd name="f124" fmla="*/ f94 1 202"/>
                <a:gd name="f125" fmla="*/ f95 1 196"/>
                <a:gd name="f126" fmla="*/ f96 1 202"/>
                <a:gd name="f127" fmla="*/ f97 1 196"/>
                <a:gd name="f128" fmla="*/ f98 1 202"/>
                <a:gd name="f129" fmla="*/ f99 1 196"/>
                <a:gd name="f130" fmla="*/ f100 1 202"/>
                <a:gd name="f131" fmla="*/ f101 1 196"/>
                <a:gd name="f132" fmla="*/ f102 1 202"/>
                <a:gd name="f133" fmla="*/ f103 1 196"/>
                <a:gd name="f134" fmla="*/ f104 1 202"/>
                <a:gd name="f135" fmla="*/ f105 1 196"/>
                <a:gd name="f136" fmla="*/ f106 1 202"/>
                <a:gd name="f137" fmla="*/ f107 1 196"/>
                <a:gd name="f138" fmla="*/ f108 1 202"/>
                <a:gd name="f139" fmla="*/ f109 1 196"/>
                <a:gd name="f140" fmla="*/ f110 1 202"/>
                <a:gd name="f141" fmla="*/ f111 1 196"/>
                <a:gd name="f142" fmla="*/ f112 1 202"/>
                <a:gd name="f143" fmla="*/ f113 1 202"/>
                <a:gd name="f144" fmla="*/ f114 1 196"/>
                <a:gd name="f145" fmla="*/ f115 1 202"/>
                <a:gd name="f146" fmla="*/ f116 1 196"/>
                <a:gd name="f147" fmla="*/ f117 1 202"/>
                <a:gd name="f148" fmla="*/ f118 1 196"/>
                <a:gd name="f149" fmla="*/ f119 1 202"/>
                <a:gd name="f150" fmla="*/ f120 1 196"/>
                <a:gd name="f151" fmla="*/ 0 1 f90"/>
                <a:gd name="f152" fmla="*/ f84 1 f90"/>
                <a:gd name="f153" fmla="*/ 0 1 f91"/>
                <a:gd name="f154" fmla="*/ f85 1 f91"/>
                <a:gd name="f155" fmla="*/ f122 1 f90"/>
                <a:gd name="f156" fmla="*/ f123 1 f91"/>
                <a:gd name="f157" fmla="*/ f124 1 f90"/>
                <a:gd name="f158" fmla="*/ f125 1 f91"/>
                <a:gd name="f159" fmla="*/ f126 1 f90"/>
                <a:gd name="f160" fmla="*/ f127 1 f91"/>
                <a:gd name="f161" fmla="*/ f128 1 f90"/>
                <a:gd name="f162" fmla="*/ f129 1 f91"/>
                <a:gd name="f163" fmla="*/ f130 1 f90"/>
                <a:gd name="f164" fmla="*/ f131 1 f91"/>
                <a:gd name="f165" fmla="*/ f132 1 f90"/>
                <a:gd name="f166" fmla="*/ f133 1 f91"/>
                <a:gd name="f167" fmla="*/ f134 1 f90"/>
                <a:gd name="f168" fmla="*/ f135 1 f91"/>
                <a:gd name="f169" fmla="*/ f136 1 f90"/>
                <a:gd name="f170" fmla="*/ f137 1 f91"/>
                <a:gd name="f171" fmla="*/ f138 1 f90"/>
                <a:gd name="f172" fmla="*/ f139 1 f91"/>
                <a:gd name="f173" fmla="*/ f140 1 f90"/>
                <a:gd name="f174" fmla="*/ f141 1 f91"/>
                <a:gd name="f175" fmla="*/ f142 1 f90"/>
                <a:gd name="f176" fmla="*/ f143 1 f90"/>
                <a:gd name="f177" fmla="*/ f144 1 f91"/>
                <a:gd name="f178" fmla="*/ f145 1 f90"/>
                <a:gd name="f179" fmla="*/ f146 1 f91"/>
                <a:gd name="f180" fmla="*/ f147 1 f90"/>
                <a:gd name="f181" fmla="*/ f148 1 f91"/>
                <a:gd name="f182" fmla="*/ f149 1 f90"/>
                <a:gd name="f183" fmla="*/ f150 1 f91"/>
                <a:gd name="f184" fmla="*/ f151 f81 1"/>
                <a:gd name="f185" fmla="*/ f152 f81 1"/>
                <a:gd name="f186" fmla="*/ f154 f82 1"/>
                <a:gd name="f187" fmla="*/ f153 f82 1"/>
                <a:gd name="f188" fmla="*/ f155 f81 1"/>
                <a:gd name="f189" fmla="*/ f156 f82 1"/>
                <a:gd name="f190" fmla="*/ f157 f81 1"/>
                <a:gd name="f191" fmla="*/ f158 f82 1"/>
                <a:gd name="f192" fmla="*/ f159 f81 1"/>
                <a:gd name="f193" fmla="*/ f160 f82 1"/>
                <a:gd name="f194" fmla="*/ f161 f81 1"/>
                <a:gd name="f195" fmla="*/ f162 f82 1"/>
                <a:gd name="f196" fmla="*/ f163 f81 1"/>
                <a:gd name="f197" fmla="*/ f164 f82 1"/>
                <a:gd name="f198" fmla="*/ f165 f81 1"/>
                <a:gd name="f199" fmla="*/ f166 f82 1"/>
                <a:gd name="f200" fmla="*/ f167 f81 1"/>
                <a:gd name="f201" fmla="*/ f168 f82 1"/>
                <a:gd name="f202" fmla="*/ f169 f81 1"/>
                <a:gd name="f203" fmla="*/ f170 f82 1"/>
                <a:gd name="f204" fmla="*/ f171 f81 1"/>
                <a:gd name="f205" fmla="*/ f172 f82 1"/>
                <a:gd name="f206" fmla="*/ f173 f81 1"/>
                <a:gd name="f207" fmla="*/ f174 f82 1"/>
                <a:gd name="f208" fmla="*/ f175 f81 1"/>
                <a:gd name="f209" fmla="*/ f176 f81 1"/>
                <a:gd name="f210" fmla="*/ f177 f82 1"/>
                <a:gd name="f211" fmla="*/ f178 f81 1"/>
                <a:gd name="f212" fmla="*/ f179 f82 1"/>
                <a:gd name="f213" fmla="*/ f180 f81 1"/>
                <a:gd name="f214" fmla="*/ f181 f82 1"/>
                <a:gd name="f215" fmla="*/ f182 f81 1"/>
                <a:gd name="f216" fmla="*/ f183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88" y="f189"/>
                </a:cxn>
                <a:cxn ang="f121">
                  <a:pos x="f190" y="f191"/>
                </a:cxn>
                <a:cxn ang="f121">
                  <a:pos x="f192" y="f193"/>
                </a:cxn>
                <a:cxn ang="f121">
                  <a:pos x="f194" y="f195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193"/>
                </a:cxn>
                <a:cxn ang="f121">
                  <a:pos x="f198" y="f205"/>
                </a:cxn>
                <a:cxn ang="f121">
                  <a:pos x="f206" y="f207"/>
                </a:cxn>
                <a:cxn ang="f121">
                  <a:pos x="f208" y="f207"/>
                </a:cxn>
                <a:cxn ang="f121">
                  <a:pos x="f188" y="f189"/>
                </a:cxn>
                <a:cxn ang="f121">
                  <a:pos x="f209" y="f210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209" y="f210"/>
                </a:cxn>
              </a:cxnLst>
              <a:rect l="f184" t="f187" r="f185" b="f186"/>
              <a:pathLst>
                <a:path w="202" h="19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9" y="f20"/>
                  </a:cubicBezTo>
                  <a:cubicBezTo>
                    <a:pt x="f6" y="f21"/>
                    <a:pt x="f7" y="f22"/>
                    <a:pt x="f23" y="f24"/>
                  </a:cubicBezTo>
                  <a:cubicBezTo>
                    <a:pt x="f25" y="f26"/>
                    <a:pt x="f27" y="f27"/>
                    <a:pt x="f28" y="f29"/>
                  </a:cubicBezTo>
                  <a:cubicBezTo>
                    <a:pt x="f30" y="f31"/>
                    <a:pt x="f21" y="f7"/>
                    <a:pt x="f32" y="f33"/>
                  </a:cubicBezTo>
                  <a:cubicBezTo>
                    <a:pt x="f34" y="f35"/>
                    <a:pt x="f36" y="f29"/>
                    <a:pt x="f37" y="f38"/>
                  </a:cubicBezTo>
                  <a:cubicBezTo>
                    <a:pt x="f39" y="f40"/>
                    <a:pt x="f5" y="f41"/>
                    <a:pt x="f42" y="f43"/>
                  </a:cubicBezTo>
                  <a:cubicBezTo>
                    <a:pt x="f44" y="f45"/>
                    <a:pt x="f44" y="f46"/>
                    <a:pt x="f47" y="f20"/>
                  </a:cubicBezTo>
                  <a:cubicBezTo>
                    <a:pt x="f48" y="f49"/>
                    <a:pt x="f50" y="f51"/>
                    <a:pt x="f32" y="f52"/>
                  </a:cubicBezTo>
                  <a:cubicBezTo>
                    <a:pt x="f53" y="f54"/>
                    <a:pt x="f21" y="f54"/>
                    <a:pt x="f55" y="f51"/>
                  </a:cubicBezTo>
                  <a:cubicBezTo>
                    <a:pt x="f56" y="f5"/>
                    <a:pt x="f57" y="f58"/>
                    <a:pt x="f24" y="f51"/>
                  </a:cubicBezTo>
                  <a:cubicBezTo>
                    <a:pt x="f59" y="f60"/>
                    <a:pt x="f61" y="f48"/>
                    <a:pt x="f8" y="f9"/>
                  </a:cubicBezTo>
                  <a:close/>
                  <a:moveTo>
                    <a:pt x="f62" y="f63"/>
                  </a:moveTo>
                  <a:cubicBezTo>
                    <a:pt x="f56" y="f64"/>
                    <a:pt x="f65" y="f66"/>
                    <a:pt x="f67" y="f68"/>
                  </a:cubicBezTo>
                  <a:cubicBezTo>
                    <a:pt x="f69" y="f68"/>
                    <a:pt x="f70" y="f53"/>
                    <a:pt x="f71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62" y="f79"/>
                    <a:pt x="f62" y="f63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D5B14988-569B-48D4-BE8D-1058FE8FE1A7}"/>
                </a:ext>
              </a:extLst>
            </p:cNvPr>
            <p:cNvSpPr/>
            <p:nvPr/>
          </p:nvSpPr>
          <p:spPr>
            <a:xfrm>
              <a:off x="7031123" y="528084"/>
              <a:ext cx="193898" cy="2199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"/>
                <a:gd name="f7" fmla="val 131"/>
                <a:gd name="f8" fmla="val 91"/>
                <a:gd name="f9" fmla="val 83"/>
                <a:gd name="f10" fmla="val 95"/>
                <a:gd name="f11" fmla="val 87"/>
                <a:gd name="f12" fmla="val 99"/>
                <a:gd name="f13" fmla="val 102"/>
                <a:gd name="f14" fmla="val 110"/>
                <a:gd name="f15" fmla="val 104"/>
                <a:gd name="f16" fmla="val 108"/>
                <a:gd name="f17" fmla="val 98"/>
                <a:gd name="f18" fmla="val 115"/>
                <a:gd name="f19" fmla="val 65"/>
                <a:gd name="f20" fmla="val 66"/>
                <a:gd name="f21" fmla="val 55"/>
                <a:gd name="f22" fmla="val 92"/>
                <a:gd name="f23" fmla="val 45"/>
                <a:gd name="f24" fmla="val 100"/>
                <a:gd name="f25" fmla="val 51"/>
                <a:gd name="f26" fmla="val 125"/>
                <a:gd name="f27" fmla="val 32"/>
                <a:gd name="f28" fmla="val 120"/>
                <a:gd name="f29" fmla="val 20"/>
                <a:gd name="f30" fmla="val 117"/>
                <a:gd name="f31" fmla="val 6"/>
                <a:gd name="f32" fmla="val 3"/>
                <a:gd name="f33" fmla="val 90"/>
                <a:gd name="f34" fmla="val 1"/>
                <a:gd name="f35" fmla="val 79"/>
                <a:gd name="f36" fmla="val 18"/>
                <a:gd name="f37" fmla="val 27"/>
                <a:gd name="f38" fmla="val 72"/>
                <a:gd name="f39" fmla="val 16"/>
                <a:gd name="f40" fmla="val 69"/>
                <a:gd name="f41" fmla="val 57"/>
                <a:gd name="f42" fmla="val 43"/>
                <a:gd name="f43" fmla="val 9"/>
                <a:gd name="f44" fmla="val 30"/>
                <a:gd name="f45" fmla="val 19"/>
                <a:gd name="f46" fmla="val 21"/>
                <a:gd name="f47" fmla="val 28"/>
                <a:gd name="f48" fmla="val 13"/>
                <a:gd name="f49" fmla="val 29"/>
                <a:gd name="f50" fmla="val 41"/>
                <a:gd name="f51" fmla="val 49"/>
                <a:gd name="f52" fmla="val 23"/>
                <a:gd name="f53" fmla="val 40"/>
                <a:gd name="f54" fmla="val 5"/>
                <a:gd name="f55" fmla="val 63"/>
                <a:gd name="f56" fmla="val 74"/>
                <a:gd name="f57" fmla="val 7"/>
                <a:gd name="f58" fmla="val 86"/>
                <a:gd name="f59" fmla="val 105"/>
                <a:gd name="f60" fmla="val 89"/>
                <a:gd name="f61" fmla="val 25"/>
                <a:gd name="f62" fmla="val 34"/>
                <a:gd name="f63" fmla="val 36"/>
                <a:gd name="f64" fmla="val 122"/>
                <a:gd name="f65" fmla="val 94"/>
                <a:gd name="f66" fmla="val 81"/>
                <a:gd name="f67" fmla="val 76"/>
                <a:gd name="f68" fmla="val 88"/>
                <a:gd name="f69" fmla="val 82"/>
                <a:gd name="f70" fmla="+- 0 0 -90"/>
                <a:gd name="f71" fmla="*/ f3 1 126"/>
                <a:gd name="f72" fmla="*/ f4 1 131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126"/>
                <a:gd name="f81" fmla="*/ f77 1 131"/>
                <a:gd name="f82" fmla="*/ 91 f78 1"/>
                <a:gd name="f83" fmla="*/ 83 f77 1"/>
                <a:gd name="f84" fmla="*/ 102 f78 1"/>
                <a:gd name="f85" fmla="*/ 95 f77 1"/>
                <a:gd name="f86" fmla="*/ 98 f78 1"/>
                <a:gd name="f87" fmla="*/ 115 f77 1"/>
                <a:gd name="f88" fmla="*/ 55 f78 1"/>
                <a:gd name="f89" fmla="*/ 92 f77 1"/>
                <a:gd name="f90" fmla="*/ 32 f78 1"/>
                <a:gd name="f91" fmla="*/ 120 f77 1"/>
                <a:gd name="f92" fmla="*/ 3 f78 1"/>
                <a:gd name="f93" fmla="*/ 90 f77 1"/>
                <a:gd name="f94" fmla="*/ 27 f78 1"/>
                <a:gd name="f95" fmla="*/ 72 f77 1"/>
                <a:gd name="f96" fmla="*/ 1 f78 1"/>
                <a:gd name="f97" fmla="*/ 57 f77 1"/>
                <a:gd name="f98" fmla="*/ 19 f78 1"/>
                <a:gd name="f99" fmla="*/ 21 f77 1"/>
                <a:gd name="f100" fmla="*/ 41 f78 1"/>
                <a:gd name="f101" fmla="*/ 30 f77 1"/>
                <a:gd name="f102" fmla="*/ 51 f78 1"/>
                <a:gd name="f103" fmla="*/ 5 f77 1"/>
                <a:gd name="f104" fmla="*/ 86 f78 1"/>
                <a:gd name="f105" fmla="*/ 9 f77 1"/>
                <a:gd name="f106" fmla="*/ 90 f78 1"/>
                <a:gd name="f107" fmla="*/ 34 f77 1"/>
                <a:gd name="f108" fmla="*/ 122 f78 1"/>
                <a:gd name="f109" fmla="*/ 94 f78 1"/>
                <a:gd name="f110" fmla="*/ 81 f77 1"/>
                <a:gd name="f111" fmla="*/ 79 f77 1"/>
                <a:gd name="f112" fmla="+- f79 0 f1"/>
                <a:gd name="f113" fmla="*/ f82 1 126"/>
                <a:gd name="f114" fmla="*/ f83 1 131"/>
                <a:gd name="f115" fmla="*/ f84 1 126"/>
                <a:gd name="f116" fmla="*/ f85 1 131"/>
                <a:gd name="f117" fmla="*/ f86 1 126"/>
                <a:gd name="f118" fmla="*/ f87 1 131"/>
                <a:gd name="f119" fmla="*/ f88 1 126"/>
                <a:gd name="f120" fmla="*/ f89 1 131"/>
                <a:gd name="f121" fmla="*/ f90 1 126"/>
                <a:gd name="f122" fmla="*/ f91 1 131"/>
                <a:gd name="f123" fmla="*/ f92 1 126"/>
                <a:gd name="f124" fmla="*/ f93 1 131"/>
                <a:gd name="f125" fmla="*/ f94 1 126"/>
                <a:gd name="f126" fmla="*/ f95 1 131"/>
                <a:gd name="f127" fmla="*/ f96 1 126"/>
                <a:gd name="f128" fmla="*/ f97 1 131"/>
                <a:gd name="f129" fmla="*/ f98 1 126"/>
                <a:gd name="f130" fmla="*/ f99 1 131"/>
                <a:gd name="f131" fmla="*/ f100 1 126"/>
                <a:gd name="f132" fmla="*/ f101 1 131"/>
                <a:gd name="f133" fmla="*/ f102 1 126"/>
                <a:gd name="f134" fmla="*/ f103 1 131"/>
                <a:gd name="f135" fmla="*/ f104 1 126"/>
                <a:gd name="f136" fmla="*/ f105 1 131"/>
                <a:gd name="f137" fmla="*/ f106 1 126"/>
                <a:gd name="f138" fmla="*/ f107 1 131"/>
                <a:gd name="f139" fmla="*/ f108 1 126"/>
                <a:gd name="f140" fmla="*/ f109 1 126"/>
                <a:gd name="f141" fmla="*/ f110 1 131"/>
                <a:gd name="f142" fmla="*/ f111 1 131"/>
                <a:gd name="f143" fmla="*/ 0 1 f80"/>
                <a:gd name="f144" fmla="*/ f74 1 f80"/>
                <a:gd name="f145" fmla="*/ 0 1 f81"/>
                <a:gd name="f146" fmla="*/ f75 1 f81"/>
                <a:gd name="f147" fmla="*/ f113 1 f80"/>
                <a:gd name="f148" fmla="*/ f114 1 f81"/>
                <a:gd name="f149" fmla="*/ f115 1 f80"/>
                <a:gd name="f150" fmla="*/ f116 1 f81"/>
                <a:gd name="f151" fmla="*/ f117 1 f80"/>
                <a:gd name="f152" fmla="*/ f118 1 f81"/>
                <a:gd name="f153" fmla="*/ f119 1 f80"/>
                <a:gd name="f154" fmla="*/ f120 1 f81"/>
                <a:gd name="f155" fmla="*/ f121 1 f80"/>
                <a:gd name="f156" fmla="*/ f122 1 f81"/>
                <a:gd name="f157" fmla="*/ f123 1 f80"/>
                <a:gd name="f158" fmla="*/ f124 1 f81"/>
                <a:gd name="f159" fmla="*/ f125 1 f80"/>
                <a:gd name="f160" fmla="*/ f126 1 f81"/>
                <a:gd name="f161" fmla="*/ f127 1 f80"/>
                <a:gd name="f162" fmla="*/ f128 1 f81"/>
                <a:gd name="f163" fmla="*/ f129 1 f80"/>
                <a:gd name="f164" fmla="*/ f130 1 f81"/>
                <a:gd name="f165" fmla="*/ f131 1 f80"/>
                <a:gd name="f166" fmla="*/ f132 1 f81"/>
                <a:gd name="f167" fmla="*/ f133 1 f80"/>
                <a:gd name="f168" fmla="*/ f134 1 f81"/>
                <a:gd name="f169" fmla="*/ f135 1 f80"/>
                <a:gd name="f170" fmla="*/ f136 1 f81"/>
                <a:gd name="f171" fmla="*/ f137 1 f80"/>
                <a:gd name="f172" fmla="*/ f138 1 f81"/>
                <a:gd name="f173" fmla="*/ f139 1 f80"/>
                <a:gd name="f174" fmla="*/ f140 1 f80"/>
                <a:gd name="f175" fmla="*/ f141 1 f81"/>
                <a:gd name="f176" fmla="*/ f142 1 f81"/>
                <a:gd name="f177" fmla="*/ f143 f71 1"/>
                <a:gd name="f178" fmla="*/ f144 f71 1"/>
                <a:gd name="f179" fmla="*/ f146 f72 1"/>
                <a:gd name="f180" fmla="*/ f145 f72 1"/>
                <a:gd name="f181" fmla="*/ f147 f71 1"/>
                <a:gd name="f182" fmla="*/ f148 f72 1"/>
                <a:gd name="f183" fmla="*/ f149 f71 1"/>
                <a:gd name="f184" fmla="*/ f150 f72 1"/>
                <a:gd name="f185" fmla="*/ f151 f71 1"/>
                <a:gd name="f186" fmla="*/ f152 f72 1"/>
                <a:gd name="f187" fmla="*/ f153 f71 1"/>
                <a:gd name="f188" fmla="*/ f154 f72 1"/>
                <a:gd name="f189" fmla="*/ f155 f71 1"/>
                <a:gd name="f190" fmla="*/ f156 f72 1"/>
                <a:gd name="f191" fmla="*/ f157 f71 1"/>
                <a:gd name="f192" fmla="*/ f158 f72 1"/>
                <a:gd name="f193" fmla="*/ f159 f71 1"/>
                <a:gd name="f194" fmla="*/ f160 f72 1"/>
                <a:gd name="f195" fmla="*/ f161 f71 1"/>
                <a:gd name="f196" fmla="*/ f162 f72 1"/>
                <a:gd name="f197" fmla="*/ f163 f71 1"/>
                <a:gd name="f198" fmla="*/ f164 f72 1"/>
                <a:gd name="f199" fmla="*/ f165 f71 1"/>
                <a:gd name="f200" fmla="*/ f166 f72 1"/>
                <a:gd name="f201" fmla="*/ f167 f71 1"/>
                <a:gd name="f202" fmla="*/ f168 f72 1"/>
                <a:gd name="f203" fmla="*/ f169 f71 1"/>
                <a:gd name="f204" fmla="*/ f170 f72 1"/>
                <a:gd name="f205" fmla="*/ f171 f71 1"/>
                <a:gd name="f206" fmla="*/ f172 f72 1"/>
                <a:gd name="f207" fmla="*/ f173 f71 1"/>
                <a:gd name="f208" fmla="*/ f174 f71 1"/>
                <a:gd name="f209" fmla="*/ f175 f72 1"/>
                <a:gd name="f210" fmla="*/ f176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81" y="f182"/>
                </a:cxn>
                <a:cxn ang="f112">
                  <a:pos x="f183" y="f184"/>
                </a:cxn>
                <a:cxn ang="f112">
                  <a:pos x="f185" y="f186"/>
                </a:cxn>
                <a:cxn ang="f112">
                  <a:pos x="f187" y="f188"/>
                </a:cxn>
                <a:cxn ang="f112">
                  <a:pos x="f189" y="f190"/>
                </a:cxn>
                <a:cxn ang="f112">
                  <a:pos x="f191" y="f192"/>
                </a:cxn>
                <a:cxn ang="f112">
                  <a:pos x="f193" y="f194"/>
                </a:cxn>
                <a:cxn ang="f112">
                  <a:pos x="f195" y="f196"/>
                </a:cxn>
                <a:cxn ang="f112">
                  <a:pos x="f197" y="f198"/>
                </a:cxn>
                <a:cxn ang="f112">
                  <a:pos x="f199" y="f200"/>
                </a:cxn>
                <a:cxn ang="f112">
                  <a:pos x="f201" y="f202"/>
                </a:cxn>
                <a:cxn ang="f112">
                  <a:pos x="f203" y="f204"/>
                </a:cxn>
                <a:cxn ang="f112">
                  <a:pos x="f205" y="f206"/>
                </a:cxn>
                <a:cxn ang="f112">
                  <a:pos x="f207" y="f194"/>
                </a:cxn>
                <a:cxn ang="f112">
                  <a:pos x="f208" y="f209"/>
                </a:cxn>
                <a:cxn ang="f112">
                  <a:pos x="f203" y="f210"/>
                </a:cxn>
                <a:cxn ang="f112">
                  <a:pos x="f181" y="f182"/>
                </a:cxn>
              </a:cxnLst>
              <a:rect l="f177" t="f180" r="f178" b="f179"/>
              <a:pathLst>
                <a:path w="126" h="131">
                  <a:moveTo>
                    <a:pt x="f8" y="f9"/>
                  </a:moveTo>
                  <a:cubicBezTo>
                    <a:pt x="f10" y="f11"/>
                    <a:pt x="f12" y="f8"/>
                    <a:pt x="f13" y="f10"/>
                  </a:cubicBezTo>
                  <a:cubicBezTo>
                    <a:pt x="f14" y="f15"/>
                    <a:pt x="f16" y="f14"/>
                    <a:pt x="f17" y="f18"/>
                  </a:cubicBezTo>
                  <a:cubicBezTo>
                    <a:pt x="f19" y="f7"/>
                    <a:pt x="f20" y="f7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15"/>
                    <a:pt x="f32" y="f33"/>
                  </a:cubicBezTo>
                  <a:cubicBezTo>
                    <a:pt x="f34" y="f35"/>
                    <a:pt x="f36" y="f35"/>
                    <a:pt x="f37" y="f38"/>
                  </a:cubicBezTo>
                  <a:cubicBezTo>
                    <a:pt x="f39" y="f40"/>
                    <a:pt x="f34" y="f40"/>
                    <a:pt x="f34" y="f41"/>
                  </a:cubicBezTo>
                  <a:cubicBezTo>
                    <a:pt x="f5" y="f42"/>
                    <a:pt x="f43" y="f44"/>
                    <a:pt x="f45" y="f46"/>
                  </a:cubicBezTo>
                  <a:cubicBezTo>
                    <a:pt x="f47" y="f48"/>
                    <a:pt x="f27" y="f49"/>
                    <a:pt x="f50" y="f44"/>
                  </a:cubicBezTo>
                  <a:cubicBezTo>
                    <a:pt x="f51" y="f52"/>
                    <a:pt x="f53" y="f43"/>
                    <a:pt x="f25" y="f54"/>
                  </a:cubicBezTo>
                  <a:cubicBezTo>
                    <a:pt x="f55" y="f5"/>
                    <a:pt x="f56" y="f57"/>
                    <a:pt x="f58" y="f43"/>
                  </a:cubicBezTo>
                  <a:cubicBezTo>
                    <a:pt x="f59" y="f48"/>
                    <a:pt x="f60" y="f61"/>
                    <a:pt x="f33" y="f62"/>
                  </a:cubicBezTo>
                  <a:cubicBezTo>
                    <a:pt x="f28" y="f63"/>
                    <a:pt x="f6" y="f50"/>
                    <a:pt x="f64" y="f38"/>
                  </a:cubicBezTo>
                  <a:cubicBezTo>
                    <a:pt x="f28" y="f22"/>
                    <a:pt x="f15" y="f35"/>
                    <a:pt x="f65" y="f66"/>
                  </a:cubicBezTo>
                  <a:cubicBezTo>
                    <a:pt x="f8" y="f35"/>
                    <a:pt x="f60" y="f67"/>
                    <a:pt x="f58" y="f35"/>
                  </a:cubicBezTo>
                  <a:cubicBezTo>
                    <a:pt x="f68" y="f66"/>
                    <a:pt x="f33" y="f69"/>
                    <a:pt x="f8" y="f9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E01827C1-2B31-4C77-B38D-4E2FA8DCC9FD}"/>
                </a:ext>
              </a:extLst>
            </p:cNvPr>
            <p:cNvSpPr/>
            <p:nvPr/>
          </p:nvSpPr>
          <p:spPr>
            <a:xfrm>
              <a:off x="5676915" y="559740"/>
              <a:ext cx="158502" cy="2832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"/>
                <a:gd name="f7" fmla="val 169"/>
                <a:gd name="f8" fmla="val 75"/>
                <a:gd name="f9" fmla="val 19"/>
                <a:gd name="f10" fmla="val 77"/>
                <a:gd name="f11" fmla="val 24"/>
                <a:gd name="f12" fmla="val 79"/>
                <a:gd name="f13" fmla="val 29"/>
                <a:gd name="f14" fmla="val 81"/>
                <a:gd name="f15" fmla="val 34"/>
                <a:gd name="f16" fmla="val 92"/>
                <a:gd name="f17" fmla="val 59"/>
                <a:gd name="f18" fmla="val 91"/>
                <a:gd name="f19" fmla="val 66"/>
                <a:gd name="f20" fmla="val 68"/>
                <a:gd name="f21" fmla="val 82"/>
                <a:gd name="f22" fmla="val 87"/>
                <a:gd name="f23" fmla="val 89"/>
                <a:gd name="f24" fmla="val 96"/>
                <a:gd name="f25" fmla="val 102"/>
                <a:gd name="f26" fmla="val 97"/>
                <a:gd name="f27" fmla="val 108"/>
                <a:gd name="f28" fmla="val 118"/>
                <a:gd name="f29" fmla="val 141"/>
                <a:gd name="f30" fmla="val 94"/>
                <a:gd name="f31" fmla="val 158"/>
                <a:gd name="f32" fmla="val 163"/>
                <a:gd name="f33" fmla="val 56"/>
                <a:gd name="f34" fmla="val 42"/>
                <a:gd name="f35" fmla="val 157"/>
                <a:gd name="f36" fmla="val 31"/>
                <a:gd name="f37" fmla="val 143"/>
                <a:gd name="f38" fmla="val 18"/>
                <a:gd name="f39" fmla="val 128"/>
                <a:gd name="f40" fmla="val 21"/>
                <a:gd name="f41" fmla="val 115"/>
                <a:gd name="f42" fmla="val 40"/>
                <a:gd name="f43" fmla="val 90"/>
                <a:gd name="f44" fmla="val 7"/>
                <a:gd name="f45" fmla="val 74"/>
                <a:gd name="f46" fmla="val 11"/>
                <a:gd name="f47" fmla="val 32"/>
                <a:gd name="f48" fmla="val 22"/>
                <a:gd name="f49" fmla="val 6"/>
                <a:gd name="f50" fmla="val 43"/>
                <a:gd name="f51" fmla="val 67"/>
                <a:gd name="f52" fmla="val 16"/>
                <a:gd name="f53" fmla="val 70"/>
                <a:gd name="f54" fmla="val 17"/>
                <a:gd name="f55" fmla="val 72"/>
                <a:gd name="f56" fmla="val 76"/>
                <a:gd name="f57" fmla="+- 0 0 -90"/>
                <a:gd name="f58" fmla="*/ f3 1 103"/>
                <a:gd name="f59" fmla="*/ f4 1 16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03"/>
                <a:gd name="f68" fmla="*/ f64 1 169"/>
                <a:gd name="f69" fmla="*/ 75 f65 1"/>
                <a:gd name="f70" fmla="*/ 19 f64 1"/>
                <a:gd name="f71" fmla="*/ 81 f65 1"/>
                <a:gd name="f72" fmla="*/ 34 f64 1"/>
                <a:gd name="f73" fmla="*/ 68 f65 1"/>
                <a:gd name="f74" fmla="*/ 82 f64 1"/>
                <a:gd name="f75" fmla="*/ 96 f65 1"/>
                <a:gd name="f76" fmla="*/ 89 f64 1"/>
                <a:gd name="f77" fmla="*/ 102 f65 1"/>
                <a:gd name="f78" fmla="*/ 118 f64 1"/>
                <a:gd name="f79" fmla="*/ 77 f65 1"/>
                <a:gd name="f80" fmla="*/ 163 f64 1"/>
                <a:gd name="f81" fmla="*/ 31 f65 1"/>
                <a:gd name="f82" fmla="*/ 143 f64 1"/>
                <a:gd name="f83" fmla="*/ 40 f65 1"/>
                <a:gd name="f84" fmla="*/ 90 f64 1"/>
                <a:gd name="f85" fmla="*/ 11 f65 1"/>
                <a:gd name="f86" fmla="*/ 32 f64 1"/>
                <a:gd name="f87" fmla="*/ 67 f65 1"/>
                <a:gd name="f88" fmla="*/ 16 f64 1"/>
                <a:gd name="f89" fmla="*/ 76 f65 1"/>
                <a:gd name="f90" fmla="+- f66 0 f1"/>
                <a:gd name="f91" fmla="*/ f69 1 103"/>
                <a:gd name="f92" fmla="*/ f70 1 169"/>
                <a:gd name="f93" fmla="*/ f71 1 103"/>
                <a:gd name="f94" fmla="*/ f72 1 169"/>
                <a:gd name="f95" fmla="*/ f73 1 103"/>
                <a:gd name="f96" fmla="*/ f74 1 169"/>
                <a:gd name="f97" fmla="*/ f75 1 103"/>
                <a:gd name="f98" fmla="*/ f76 1 169"/>
                <a:gd name="f99" fmla="*/ f77 1 103"/>
                <a:gd name="f100" fmla="*/ f78 1 169"/>
                <a:gd name="f101" fmla="*/ f79 1 103"/>
                <a:gd name="f102" fmla="*/ f80 1 169"/>
                <a:gd name="f103" fmla="*/ f81 1 103"/>
                <a:gd name="f104" fmla="*/ f82 1 169"/>
                <a:gd name="f105" fmla="*/ f83 1 103"/>
                <a:gd name="f106" fmla="*/ f84 1 169"/>
                <a:gd name="f107" fmla="*/ f85 1 103"/>
                <a:gd name="f108" fmla="*/ f86 1 169"/>
                <a:gd name="f109" fmla="*/ f87 1 103"/>
                <a:gd name="f110" fmla="*/ f88 1 169"/>
                <a:gd name="f111" fmla="*/ f89 1 103"/>
                <a:gd name="f112" fmla="*/ 0 1 f67"/>
                <a:gd name="f113" fmla="*/ f61 1 f67"/>
                <a:gd name="f114" fmla="*/ 0 1 f68"/>
                <a:gd name="f115" fmla="*/ f62 1 f68"/>
                <a:gd name="f116" fmla="*/ f91 1 f67"/>
                <a:gd name="f117" fmla="*/ f92 1 f68"/>
                <a:gd name="f118" fmla="*/ f93 1 f67"/>
                <a:gd name="f119" fmla="*/ f94 1 f68"/>
                <a:gd name="f120" fmla="*/ f95 1 f67"/>
                <a:gd name="f121" fmla="*/ f96 1 f68"/>
                <a:gd name="f122" fmla="*/ f97 1 f67"/>
                <a:gd name="f123" fmla="*/ f98 1 f68"/>
                <a:gd name="f124" fmla="*/ f99 1 f67"/>
                <a:gd name="f125" fmla="*/ f100 1 f68"/>
                <a:gd name="f126" fmla="*/ f101 1 f67"/>
                <a:gd name="f127" fmla="*/ f102 1 f68"/>
                <a:gd name="f128" fmla="*/ f103 1 f67"/>
                <a:gd name="f129" fmla="*/ f104 1 f68"/>
                <a:gd name="f130" fmla="*/ f105 1 f67"/>
                <a:gd name="f131" fmla="*/ f106 1 f68"/>
                <a:gd name="f132" fmla="*/ f107 1 f67"/>
                <a:gd name="f133" fmla="*/ f108 1 f68"/>
                <a:gd name="f134" fmla="*/ f109 1 f67"/>
                <a:gd name="f135" fmla="*/ f110 1 f68"/>
                <a:gd name="f136" fmla="*/ f111 1 f67"/>
                <a:gd name="f137" fmla="*/ f112 f58 1"/>
                <a:gd name="f138" fmla="*/ f113 f58 1"/>
                <a:gd name="f139" fmla="*/ f115 f59 1"/>
                <a:gd name="f140" fmla="*/ f114 f59 1"/>
                <a:gd name="f141" fmla="*/ f116 f58 1"/>
                <a:gd name="f142" fmla="*/ f117 f59 1"/>
                <a:gd name="f143" fmla="*/ f118 f58 1"/>
                <a:gd name="f144" fmla="*/ f119 f59 1"/>
                <a:gd name="f145" fmla="*/ f120 f58 1"/>
                <a:gd name="f146" fmla="*/ f121 f59 1"/>
                <a:gd name="f147" fmla="*/ f122 f58 1"/>
                <a:gd name="f148" fmla="*/ f123 f59 1"/>
                <a:gd name="f149" fmla="*/ f124 f58 1"/>
                <a:gd name="f150" fmla="*/ f125 f59 1"/>
                <a:gd name="f151" fmla="*/ f126 f58 1"/>
                <a:gd name="f152" fmla="*/ f127 f59 1"/>
                <a:gd name="f153" fmla="*/ f128 f58 1"/>
                <a:gd name="f154" fmla="*/ f129 f59 1"/>
                <a:gd name="f155" fmla="*/ f130 f58 1"/>
                <a:gd name="f156" fmla="*/ f131 f59 1"/>
                <a:gd name="f157" fmla="*/ f132 f58 1"/>
                <a:gd name="f158" fmla="*/ f133 f59 1"/>
                <a:gd name="f159" fmla="*/ f134 f58 1"/>
                <a:gd name="f160" fmla="*/ f135 f59 1"/>
                <a:gd name="f161" fmla="*/ f136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41" y="f142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59" y="f160"/>
                </a:cxn>
                <a:cxn ang="f90">
                  <a:pos x="f161" y="f142"/>
                </a:cxn>
                <a:cxn ang="f90">
                  <a:pos x="f141" y="f142"/>
                </a:cxn>
              </a:cxnLst>
              <a:rect l="f137" t="f140" r="f138" b="f139"/>
              <a:pathLst>
                <a:path w="103" h="16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10" y="f22"/>
                    <a:pt x="f23" y="f14"/>
                    <a:pt x="f24" y="f23"/>
                  </a:cubicBezTo>
                  <a:cubicBezTo>
                    <a:pt x="f25" y="f26"/>
                    <a:pt x="f25" y="f27"/>
                    <a:pt x="f25" y="f28"/>
                  </a:cubicBezTo>
                  <a:cubicBezTo>
                    <a:pt x="f6" y="f29"/>
                    <a:pt x="f30" y="f31"/>
                    <a:pt x="f10" y="f32"/>
                  </a:cubicBezTo>
                  <a:cubicBezTo>
                    <a:pt x="f33" y="f7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5" y="f17"/>
                    <a:pt x="f46" y="f47"/>
                  </a:cubicBezTo>
                  <a:cubicBezTo>
                    <a:pt x="f48" y="f49"/>
                    <a:pt x="f50" y="f5"/>
                    <a:pt x="f51" y="f52"/>
                  </a:cubicBezTo>
                  <a:cubicBezTo>
                    <a:pt x="f53" y="f54"/>
                    <a:pt x="f55" y="f40"/>
                    <a:pt x="f56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AC38CE61-680C-4250-A415-BC13D15FA7C1}"/>
                </a:ext>
              </a:extLst>
            </p:cNvPr>
            <p:cNvSpPr/>
            <p:nvPr/>
          </p:nvSpPr>
          <p:spPr>
            <a:xfrm>
              <a:off x="5784631" y="503093"/>
              <a:ext cx="224677" cy="2249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"/>
                <a:gd name="f7" fmla="val 134"/>
                <a:gd name="f8" fmla="val 6"/>
                <a:gd name="f9" fmla="val 53"/>
                <a:gd name="f10" fmla="val 18"/>
                <a:gd name="f11" fmla="val 14"/>
                <a:gd name="f12" fmla="val 46"/>
                <a:gd name="f13" fmla="val 2"/>
                <a:gd name="f14" fmla="val 73"/>
                <a:gd name="f15" fmla="val 4"/>
                <a:gd name="f16" fmla="val 87"/>
                <a:gd name="f17" fmla="val 21"/>
                <a:gd name="f18" fmla="val 81"/>
                <a:gd name="f19" fmla="val 48"/>
                <a:gd name="f20" fmla="val 80"/>
                <a:gd name="f21" fmla="val 52"/>
                <a:gd name="f22" fmla="val 77"/>
                <a:gd name="f23" fmla="val 55"/>
                <a:gd name="f24" fmla="val 61"/>
                <a:gd name="f25" fmla="val 100"/>
                <a:gd name="f26" fmla="val 49"/>
                <a:gd name="f27" fmla="val 120"/>
                <a:gd name="f28" fmla="val 69"/>
                <a:gd name="f29" fmla="val 143"/>
                <a:gd name="f30" fmla="val 109"/>
                <a:gd name="f31" fmla="val 131"/>
                <a:gd name="f32" fmla="val 121"/>
                <a:gd name="f33" fmla="val 118"/>
                <a:gd name="f34" fmla="val 133"/>
                <a:gd name="f35" fmla="val 98"/>
                <a:gd name="f36" fmla="val 122"/>
                <a:gd name="f37" fmla="val 116"/>
                <a:gd name="f38" fmla="val 58"/>
                <a:gd name="f39" fmla="val 113"/>
                <a:gd name="f40" fmla="val 101"/>
                <a:gd name="f41" fmla="val 57"/>
                <a:gd name="f42" fmla="val 92"/>
                <a:gd name="f43" fmla="val 65"/>
                <a:gd name="f44" fmla="val 82"/>
                <a:gd name="f45" fmla="val 70"/>
                <a:gd name="f46" fmla="val 72"/>
                <a:gd name="f47" fmla="val 30"/>
                <a:gd name="f48" fmla="val 88"/>
                <a:gd name="f49" fmla="val 28"/>
                <a:gd name="f50" fmla="val 5"/>
                <a:gd name="f51" fmla="+- 0 0 -90"/>
                <a:gd name="f52" fmla="*/ f3 1 146"/>
                <a:gd name="f53" fmla="*/ f4 1 134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46"/>
                <a:gd name="f62" fmla="*/ f58 1 134"/>
                <a:gd name="f63" fmla="*/ 6 f59 1"/>
                <a:gd name="f64" fmla="*/ 53 f58 1"/>
                <a:gd name="f65" fmla="*/ 46 f59 1"/>
                <a:gd name="f66" fmla="*/ 2 f58 1"/>
                <a:gd name="f67" fmla="*/ 81 f59 1"/>
                <a:gd name="f68" fmla="*/ 48 f58 1"/>
                <a:gd name="f69" fmla="*/ 80 f59 1"/>
                <a:gd name="f70" fmla="*/ 61 f58 1"/>
                <a:gd name="f71" fmla="*/ 134 f59 1"/>
                <a:gd name="f72" fmla="*/ 69 f58 1"/>
                <a:gd name="f73" fmla="*/ 131 f59 1"/>
                <a:gd name="f74" fmla="*/ 121 f58 1"/>
                <a:gd name="f75" fmla="*/ 122 f58 1"/>
                <a:gd name="f76" fmla="*/ 58 f59 1"/>
                <a:gd name="f77" fmla="*/ 101 f58 1"/>
                <a:gd name="f78" fmla="*/ 70 f59 1"/>
                <a:gd name="f79" fmla="*/ 72 f58 1"/>
                <a:gd name="f80" fmla="*/ 5 f59 1"/>
                <a:gd name="f81" fmla="+- f60 0 f1"/>
                <a:gd name="f82" fmla="*/ f63 1 146"/>
                <a:gd name="f83" fmla="*/ f64 1 134"/>
                <a:gd name="f84" fmla="*/ f65 1 146"/>
                <a:gd name="f85" fmla="*/ f66 1 134"/>
                <a:gd name="f86" fmla="*/ f67 1 146"/>
                <a:gd name="f87" fmla="*/ f68 1 134"/>
                <a:gd name="f88" fmla="*/ f69 1 146"/>
                <a:gd name="f89" fmla="*/ f70 1 134"/>
                <a:gd name="f90" fmla="*/ f71 1 146"/>
                <a:gd name="f91" fmla="*/ f72 1 134"/>
                <a:gd name="f92" fmla="*/ f73 1 146"/>
                <a:gd name="f93" fmla="*/ f74 1 134"/>
                <a:gd name="f94" fmla="*/ f75 1 134"/>
                <a:gd name="f95" fmla="*/ f76 1 146"/>
                <a:gd name="f96" fmla="*/ f77 1 134"/>
                <a:gd name="f97" fmla="*/ f78 1 146"/>
                <a:gd name="f98" fmla="*/ f79 1 134"/>
                <a:gd name="f99" fmla="*/ f80 1 146"/>
                <a:gd name="f100" fmla="*/ 0 1 f61"/>
                <a:gd name="f101" fmla="*/ f55 1 f61"/>
                <a:gd name="f102" fmla="*/ 0 1 f62"/>
                <a:gd name="f103" fmla="*/ f56 1 f62"/>
                <a:gd name="f104" fmla="*/ f82 1 f61"/>
                <a:gd name="f105" fmla="*/ f83 1 f62"/>
                <a:gd name="f106" fmla="*/ f84 1 f61"/>
                <a:gd name="f107" fmla="*/ f85 1 f62"/>
                <a:gd name="f108" fmla="*/ f86 1 f61"/>
                <a:gd name="f109" fmla="*/ f87 1 f62"/>
                <a:gd name="f110" fmla="*/ f88 1 f61"/>
                <a:gd name="f111" fmla="*/ f89 1 f62"/>
                <a:gd name="f112" fmla="*/ f90 1 f61"/>
                <a:gd name="f113" fmla="*/ f91 1 f62"/>
                <a:gd name="f114" fmla="*/ f92 1 f61"/>
                <a:gd name="f115" fmla="*/ f93 1 f62"/>
                <a:gd name="f116" fmla="*/ f94 1 f62"/>
                <a:gd name="f117" fmla="*/ f95 1 f61"/>
                <a:gd name="f118" fmla="*/ f96 1 f62"/>
                <a:gd name="f119" fmla="*/ f97 1 f61"/>
                <a:gd name="f120" fmla="*/ f98 1 f62"/>
                <a:gd name="f121" fmla="*/ f99 1 f61"/>
                <a:gd name="f122" fmla="*/ f100 f52 1"/>
                <a:gd name="f123" fmla="*/ f101 f52 1"/>
                <a:gd name="f124" fmla="*/ f103 f53 1"/>
                <a:gd name="f125" fmla="*/ f102 f53 1"/>
                <a:gd name="f126" fmla="*/ f104 f52 1"/>
                <a:gd name="f127" fmla="*/ f105 f53 1"/>
                <a:gd name="f128" fmla="*/ f106 f52 1"/>
                <a:gd name="f129" fmla="*/ f107 f53 1"/>
                <a:gd name="f130" fmla="*/ f108 f52 1"/>
                <a:gd name="f131" fmla="*/ f109 f53 1"/>
                <a:gd name="f132" fmla="*/ f110 f52 1"/>
                <a:gd name="f133" fmla="*/ f111 f53 1"/>
                <a:gd name="f134" fmla="*/ f112 f52 1"/>
                <a:gd name="f135" fmla="*/ f113 f53 1"/>
                <a:gd name="f136" fmla="*/ f114 f52 1"/>
                <a:gd name="f137" fmla="*/ f115 f53 1"/>
                <a:gd name="f138" fmla="*/ f116 f53 1"/>
                <a:gd name="f139" fmla="*/ f117 f52 1"/>
                <a:gd name="f140" fmla="*/ f118 f53 1"/>
                <a:gd name="f141" fmla="*/ f119 f52 1"/>
                <a:gd name="f142" fmla="*/ f120 f53 1"/>
                <a:gd name="f143" fmla="*/ f121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6" y="f127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30" y="f138"/>
                </a:cxn>
                <a:cxn ang="f81">
                  <a:pos x="f139" y="f140"/>
                </a:cxn>
                <a:cxn ang="f81">
                  <a:pos x="f141" y="f142"/>
                </a:cxn>
                <a:cxn ang="f81">
                  <a:pos x="f143" y="f127"/>
                </a:cxn>
                <a:cxn ang="f81">
                  <a:pos x="f126" y="f127"/>
                </a:cxn>
              </a:cxnLst>
              <a:rect l="f122" t="f125" r="f123" b="f124"/>
              <a:pathLst>
                <a:path w="146" h="134">
                  <a:moveTo>
                    <a:pt x="f8" y="f9"/>
                  </a:moveTo>
                  <a:cubicBezTo>
                    <a:pt x="f5" y="f10"/>
                    <a:pt x="f11" y="f5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0" y="f24"/>
                  </a:cubicBezTo>
                  <a:cubicBezTo>
                    <a:pt x="f25" y="f26"/>
                    <a:pt x="f27" y="f26"/>
                    <a:pt x="f7" y="f28"/>
                  </a:cubicBezTo>
                  <a:cubicBezTo>
                    <a:pt x="f6" y="f16"/>
                    <a:pt x="f29" y="f30"/>
                    <a:pt x="f31" y="f32"/>
                  </a:cubicBezTo>
                  <a:cubicBezTo>
                    <a:pt x="f33" y="f34"/>
                    <a:pt x="f35" y="f7"/>
                    <a:pt x="f18" y="f36"/>
                  </a:cubicBezTo>
                  <a:cubicBezTo>
                    <a:pt x="f14" y="f37"/>
                    <a:pt x="f38" y="f39"/>
                    <a:pt x="f38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48"/>
                    <a:pt x="f50" y="f9"/>
                  </a:cubicBezTo>
                  <a:cubicBezTo>
                    <a:pt x="f50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5360E465-E2B7-4ED6-B6EF-990338380DA8}"/>
                </a:ext>
              </a:extLst>
            </p:cNvPr>
            <p:cNvSpPr/>
            <p:nvPr/>
          </p:nvSpPr>
          <p:spPr>
            <a:xfrm>
              <a:off x="6332476" y="323158"/>
              <a:ext cx="153884" cy="158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95"/>
                <a:gd name="f8" fmla="val 37"/>
                <a:gd name="f9" fmla="val 43"/>
                <a:gd name="f10" fmla="val 91"/>
                <a:gd name="f11" fmla="val 50"/>
                <a:gd name="f12" fmla="val 86"/>
                <a:gd name="f13" fmla="val 52"/>
                <a:gd name="f14" fmla="val 76"/>
                <a:gd name="f15" fmla="val 57"/>
                <a:gd name="f16" fmla="val 75"/>
                <a:gd name="f17" fmla="val 63"/>
                <a:gd name="f18" fmla="val 78"/>
                <a:gd name="f19" fmla="val 73"/>
                <a:gd name="f20" fmla="val 80"/>
                <a:gd name="f21" fmla="val 79"/>
                <a:gd name="f22" fmla="val 81"/>
                <a:gd name="f23" fmla="val 87"/>
                <a:gd name="f24" fmla="val 74"/>
                <a:gd name="f25" fmla="val 67"/>
                <a:gd name="f26" fmla="val 61"/>
                <a:gd name="f27" fmla="val 90"/>
                <a:gd name="f28" fmla="val 85"/>
                <a:gd name="f29" fmla="val 34"/>
                <a:gd name="f30" fmla="val 83"/>
                <a:gd name="f31" fmla="val 30"/>
                <a:gd name="f32" fmla="val 24"/>
                <a:gd name="f33" fmla="val 18"/>
                <a:gd name="f34" fmla="val 10"/>
                <a:gd name="f35" fmla="val 15"/>
                <a:gd name="f36" fmla="val 72"/>
                <a:gd name="f37" fmla="val 68"/>
                <a:gd name="f38" fmla="val 23"/>
                <a:gd name="f39" fmla="val 58"/>
                <a:gd name="f40" fmla="val 22"/>
                <a:gd name="f41" fmla="val 13"/>
                <a:gd name="f42" fmla="val 46"/>
                <a:gd name="f43" fmla="val 7"/>
                <a:gd name="f44" fmla="val 42"/>
                <a:gd name="f45" fmla="val 36"/>
                <a:gd name="f46" fmla="val 3"/>
                <a:gd name="f47" fmla="val 28"/>
                <a:gd name="f48" fmla="val 6"/>
                <a:gd name="f49" fmla="val 19"/>
                <a:gd name="f50" fmla="val 16"/>
                <a:gd name="f51" fmla="val 21"/>
                <a:gd name="f52" fmla="val 33"/>
                <a:gd name="f53" fmla="val 40"/>
                <a:gd name="f54" fmla="val 12"/>
                <a:gd name="f55" fmla="val 41"/>
                <a:gd name="f56" fmla="val 53"/>
                <a:gd name="f57" fmla="val 1"/>
                <a:gd name="f58" fmla="val 62"/>
                <a:gd name="f59" fmla="val 2"/>
                <a:gd name="f60" fmla="val 60"/>
                <a:gd name="f61" fmla="val 8"/>
                <a:gd name="f62" fmla="val 65"/>
                <a:gd name="f63" fmla="val 20"/>
                <a:gd name="f64" fmla="val 27"/>
                <a:gd name="f65" fmla="val 92"/>
                <a:gd name="f66" fmla="+- 0 0 -90"/>
                <a:gd name="f67" fmla="*/ f3 1 100"/>
                <a:gd name="f68" fmla="*/ f4 1 95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100"/>
                <a:gd name="f77" fmla="*/ f73 1 95"/>
                <a:gd name="f78" fmla="*/ 100 f74 1"/>
                <a:gd name="f79" fmla="*/ 37 f73 1"/>
                <a:gd name="f80" fmla="*/ 86 f74 1"/>
                <a:gd name="f81" fmla="*/ 52 f73 1"/>
                <a:gd name="f82" fmla="*/ 78 f74 1"/>
                <a:gd name="f83" fmla="*/ 73 f73 1"/>
                <a:gd name="f84" fmla="*/ 74 f74 1"/>
                <a:gd name="f85" fmla="*/ 91 f73 1"/>
                <a:gd name="f86" fmla="*/ 57 f74 1"/>
                <a:gd name="f87" fmla="*/ 85 f73 1"/>
                <a:gd name="f88" fmla="*/ 34 f74 1"/>
                <a:gd name="f89" fmla="*/ 83 f73 1"/>
                <a:gd name="f90" fmla="*/ 18 f74 1"/>
                <a:gd name="f91" fmla="*/ 68 f73 1"/>
                <a:gd name="f92" fmla="*/ 13 f74 1"/>
                <a:gd name="f93" fmla="*/ 46 f73 1"/>
                <a:gd name="f94" fmla="*/ 3 f74 1"/>
                <a:gd name="f95" fmla="*/ 28 f73 1"/>
                <a:gd name="f96" fmla="*/ 24 f74 1"/>
                <a:gd name="f97" fmla="*/ 22 f73 1"/>
                <a:gd name="f98" fmla="*/ 40 f74 1"/>
                <a:gd name="f99" fmla="*/ 12 f73 1"/>
                <a:gd name="f100" fmla="*/ 53 f74 1"/>
                <a:gd name="f101" fmla="*/ 1 f73 1"/>
                <a:gd name="f102" fmla="*/ 62 f74 1"/>
                <a:gd name="f103" fmla="*/ 13 f73 1"/>
                <a:gd name="f104" fmla="+- f75 0 f1"/>
                <a:gd name="f105" fmla="*/ f78 1 100"/>
                <a:gd name="f106" fmla="*/ f79 1 95"/>
                <a:gd name="f107" fmla="*/ f80 1 100"/>
                <a:gd name="f108" fmla="*/ f81 1 95"/>
                <a:gd name="f109" fmla="*/ f82 1 100"/>
                <a:gd name="f110" fmla="*/ f83 1 95"/>
                <a:gd name="f111" fmla="*/ f84 1 100"/>
                <a:gd name="f112" fmla="*/ f85 1 95"/>
                <a:gd name="f113" fmla="*/ f86 1 100"/>
                <a:gd name="f114" fmla="*/ f87 1 95"/>
                <a:gd name="f115" fmla="*/ f88 1 100"/>
                <a:gd name="f116" fmla="*/ f89 1 95"/>
                <a:gd name="f117" fmla="*/ f90 1 100"/>
                <a:gd name="f118" fmla="*/ f91 1 95"/>
                <a:gd name="f119" fmla="*/ f92 1 100"/>
                <a:gd name="f120" fmla="*/ f93 1 95"/>
                <a:gd name="f121" fmla="*/ f94 1 100"/>
                <a:gd name="f122" fmla="*/ f95 1 95"/>
                <a:gd name="f123" fmla="*/ f96 1 100"/>
                <a:gd name="f124" fmla="*/ f97 1 95"/>
                <a:gd name="f125" fmla="*/ f98 1 100"/>
                <a:gd name="f126" fmla="*/ f99 1 95"/>
                <a:gd name="f127" fmla="*/ f100 1 100"/>
                <a:gd name="f128" fmla="*/ f101 1 95"/>
                <a:gd name="f129" fmla="*/ f102 1 100"/>
                <a:gd name="f130" fmla="*/ f103 1 95"/>
                <a:gd name="f131" fmla="*/ 0 1 f76"/>
                <a:gd name="f132" fmla="*/ f70 1 f76"/>
                <a:gd name="f133" fmla="*/ 0 1 f77"/>
                <a:gd name="f134" fmla="*/ f71 1 f77"/>
                <a:gd name="f135" fmla="*/ f105 1 f76"/>
                <a:gd name="f136" fmla="*/ f106 1 f77"/>
                <a:gd name="f137" fmla="*/ f107 1 f76"/>
                <a:gd name="f138" fmla="*/ f108 1 f77"/>
                <a:gd name="f139" fmla="*/ f109 1 f76"/>
                <a:gd name="f140" fmla="*/ f110 1 f77"/>
                <a:gd name="f141" fmla="*/ f111 1 f76"/>
                <a:gd name="f142" fmla="*/ f112 1 f77"/>
                <a:gd name="f143" fmla="*/ f113 1 f76"/>
                <a:gd name="f144" fmla="*/ f114 1 f77"/>
                <a:gd name="f145" fmla="*/ f115 1 f76"/>
                <a:gd name="f146" fmla="*/ f116 1 f77"/>
                <a:gd name="f147" fmla="*/ f117 1 f76"/>
                <a:gd name="f148" fmla="*/ f118 1 f77"/>
                <a:gd name="f149" fmla="*/ f119 1 f76"/>
                <a:gd name="f150" fmla="*/ f120 1 f77"/>
                <a:gd name="f151" fmla="*/ f121 1 f76"/>
                <a:gd name="f152" fmla="*/ f122 1 f77"/>
                <a:gd name="f153" fmla="*/ f123 1 f76"/>
                <a:gd name="f154" fmla="*/ f124 1 f77"/>
                <a:gd name="f155" fmla="*/ f125 1 f76"/>
                <a:gd name="f156" fmla="*/ f126 1 f77"/>
                <a:gd name="f157" fmla="*/ f127 1 f76"/>
                <a:gd name="f158" fmla="*/ f128 1 f77"/>
                <a:gd name="f159" fmla="*/ f129 1 f76"/>
                <a:gd name="f160" fmla="*/ f130 1 f77"/>
                <a:gd name="f161" fmla="*/ f131 f67 1"/>
                <a:gd name="f162" fmla="*/ f132 f67 1"/>
                <a:gd name="f163" fmla="*/ f134 f68 1"/>
                <a:gd name="f164" fmla="*/ f133 f68 1"/>
                <a:gd name="f165" fmla="*/ f135 f67 1"/>
                <a:gd name="f166" fmla="*/ f136 f68 1"/>
                <a:gd name="f167" fmla="*/ f137 f67 1"/>
                <a:gd name="f168" fmla="*/ f138 f68 1"/>
                <a:gd name="f169" fmla="*/ f139 f67 1"/>
                <a:gd name="f170" fmla="*/ f140 f68 1"/>
                <a:gd name="f171" fmla="*/ f141 f67 1"/>
                <a:gd name="f172" fmla="*/ f142 f68 1"/>
                <a:gd name="f173" fmla="*/ f143 f67 1"/>
                <a:gd name="f174" fmla="*/ f144 f68 1"/>
                <a:gd name="f175" fmla="*/ f145 f67 1"/>
                <a:gd name="f176" fmla="*/ f146 f68 1"/>
                <a:gd name="f177" fmla="*/ f147 f67 1"/>
                <a:gd name="f178" fmla="*/ f148 f68 1"/>
                <a:gd name="f179" fmla="*/ f149 f67 1"/>
                <a:gd name="f180" fmla="*/ f150 f68 1"/>
                <a:gd name="f181" fmla="*/ f151 f67 1"/>
                <a:gd name="f182" fmla="*/ f152 f68 1"/>
                <a:gd name="f183" fmla="*/ f153 f67 1"/>
                <a:gd name="f184" fmla="*/ f154 f68 1"/>
                <a:gd name="f185" fmla="*/ f155 f67 1"/>
                <a:gd name="f186" fmla="*/ f156 f68 1"/>
                <a:gd name="f187" fmla="*/ f157 f67 1"/>
                <a:gd name="f188" fmla="*/ f158 f68 1"/>
                <a:gd name="f189" fmla="*/ f159 f67 1"/>
                <a:gd name="f190" fmla="*/ f160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65" y="f166"/>
                </a:cxn>
                <a:cxn ang="f104">
                  <a:pos x="f167" y="f168"/>
                </a:cxn>
                <a:cxn ang="f104">
                  <a:pos x="f169" y="f170"/>
                </a:cxn>
                <a:cxn ang="f104">
                  <a:pos x="f171" y="f172"/>
                </a:cxn>
                <a:cxn ang="f104">
                  <a:pos x="f173" y="f174"/>
                </a:cxn>
                <a:cxn ang="f104">
                  <a:pos x="f175" y="f176"/>
                </a:cxn>
                <a:cxn ang="f104">
                  <a:pos x="f177" y="f174"/>
                </a:cxn>
                <a:cxn ang="f104">
                  <a:pos x="f177" y="f178"/>
                </a:cxn>
                <a:cxn ang="f104">
                  <a:pos x="f179" y="f180"/>
                </a:cxn>
                <a:cxn ang="f104">
                  <a:pos x="f181" y="f182"/>
                </a:cxn>
                <a:cxn ang="f104">
                  <a:pos x="f183" y="f184"/>
                </a:cxn>
                <a:cxn ang="f104">
                  <a:pos x="f185" y="f186"/>
                </a:cxn>
                <a:cxn ang="f104">
                  <a:pos x="f187" y="f188"/>
                </a:cxn>
                <a:cxn ang="f104">
                  <a:pos x="f189" y="f190"/>
                </a:cxn>
                <a:cxn ang="f104">
                  <a:pos x="f169" y="f182"/>
                </a:cxn>
                <a:cxn ang="f104">
                  <a:pos x="f165" y="f166"/>
                </a:cxn>
              </a:cxnLst>
              <a:rect l="f161" t="f164" r="f162" b="f163"/>
              <a:pathLst>
                <a:path w="100" h="95">
                  <a:moveTo>
                    <a:pt x="f6" y="f8"/>
                  </a:moveTo>
                  <a:cubicBezTo>
                    <a:pt x="f7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10"/>
                  </a:cubicBezTo>
                  <a:cubicBezTo>
                    <a:pt x="f25" y="f7"/>
                    <a:pt x="f26" y="f27"/>
                    <a:pt x="f15" y="f28"/>
                  </a:cubicBezTo>
                  <a:cubicBezTo>
                    <a:pt x="f11" y="f14"/>
                    <a:pt x="f9" y="f14"/>
                    <a:pt x="f29" y="f30"/>
                  </a:cubicBezTo>
                  <a:cubicBezTo>
                    <a:pt x="f31" y="f12"/>
                    <a:pt x="f32" y="f27"/>
                    <a:pt x="f33" y="f28"/>
                  </a:cubicBezTo>
                  <a:cubicBezTo>
                    <a:pt x="f34" y="f21"/>
                    <a:pt x="f35" y="f36"/>
                    <a:pt x="f33" y="f37"/>
                  </a:cubicBezTo>
                  <a:cubicBezTo>
                    <a:pt x="f38" y="f39"/>
                    <a:pt x="f40" y="f13"/>
                    <a:pt x="f41" y="f42"/>
                  </a:cubicBezTo>
                  <a:cubicBezTo>
                    <a:pt x="f43" y="f44"/>
                    <a:pt x="f5" y="f45"/>
                    <a:pt x="f46" y="f47"/>
                  </a:cubicBezTo>
                  <a:cubicBezTo>
                    <a:pt x="f48" y="f49"/>
                    <a:pt x="f50" y="f51"/>
                    <a:pt x="f32" y="f40"/>
                  </a:cubicBezTo>
                  <a:cubicBezTo>
                    <a:pt x="f52" y="f32"/>
                    <a:pt x="f8" y="f51"/>
                    <a:pt x="f53" y="f54"/>
                  </a:cubicBezTo>
                  <a:cubicBezTo>
                    <a:pt x="f55" y="f48"/>
                    <a:pt x="f9" y="f5"/>
                    <a:pt x="f56" y="f57"/>
                  </a:cubicBezTo>
                  <a:cubicBezTo>
                    <a:pt x="f58" y="f59"/>
                    <a:pt x="f60" y="f61"/>
                    <a:pt x="f58" y="f41"/>
                  </a:cubicBezTo>
                  <a:cubicBezTo>
                    <a:pt x="f62" y="f63"/>
                    <a:pt x="f25" y="f64"/>
                    <a:pt x="f18" y="f47"/>
                  </a:cubicBezTo>
                  <a:cubicBezTo>
                    <a:pt x="f28" y="f47"/>
                    <a:pt x="f65" y="f52"/>
                    <a:pt x="f6" y="f8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25C1EB9D-9E14-4C05-ACD5-280CBBBACAA9}"/>
                </a:ext>
              </a:extLst>
            </p:cNvPr>
            <p:cNvSpPr/>
            <p:nvPr/>
          </p:nvSpPr>
          <p:spPr>
            <a:xfrm>
              <a:off x="5838498" y="714695"/>
              <a:ext cx="121569" cy="1316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1"/>
                <a:gd name="f8" fmla="val 35"/>
                <a:gd name="f9" fmla="val 4"/>
                <a:gd name="f10" fmla="val 23"/>
                <a:gd name="f11" fmla="val 20"/>
                <a:gd name="f12" fmla="val 59"/>
                <a:gd name="f13" fmla="val 16"/>
                <a:gd name="f14" fmla="val 38"/>
                <a:gd name="f15" fmla="val 78"/>
                <a:gd name="f16" fmla="val 58"/>
                <a:gd name="f17" fmla="val 56"/>
                <a:gd name="f18" fmla="val 15"/>
                <a:gd name="f19" fmla="val 62"/>
                <a:gd name="f20" fmla="+- 0 0 -90"/>
                <a:gd name="f21" fmla="*/ f3 1 79"/>
                <a:gd name="f22" fmla="*/ f4 1 79"/>
                <a:gd name="f23" fmla="val f5"/>
                <a:gd name="f24" fmla="val f6"/>
                <a:gd name="f25" fmla="*/ f20 f0 1"/>
                <a:gd name="f26" fmla="+- f24 0 f23"/>
                <a:gd name="f27" fmla="*/ f25 1 f2"/>
                <a:gd name="f28" fmla="*/ f26 1 79"/>
                <a:gd name="f29" fmla="*/ 1 f26 1"/>
                <a:gd name="f30" fmla="*/ 35 f26 1"/>
                <a:gd name="f31" fmla="*/ 20 f26 1"/>
                <a:gd name="f32" fmla="*/ 79 f26 1"/>
                <a:gd name="f33" fmla="*/ 38 f26 1"/>
                <a:gd name="f34" fmla="+- f27 0 f1"/>
                <a:gd name="f35" fmla="*/ f29 1 79"/>
                <a:gd name="f36" fmla="*/ f30 1 79"/>
                <a:gd name="f37" fmla="*/ f31 1 79"/>
                <a:gd name="f38" fmla="*/ f32 1 79"/>
                <a:gd name="f39" fmla="*/ f33 1 79"/>
                <a:gd name="f40" fmla="*/ 0 1 f28"/>
                <a:gd name="f41" fmla="*/ f24 1 f28"/>
                <a:gd name="f42" fmla="*/ f35 1 f28"/>
                <a:gd name="f43" fmla="*/ f36 1 f28"/>
                <a:gd name="f44" fmla="*/ f37 1 f28"/>
                <a:gd name="f45" fmla="*/ f38 1 f28"/>
                <a:gd name="f46" fmla="*/ f39 1 f28"/>
                <a:gd name="f47" fmla="*/ f40 f21 1"/>
                <a:gd name="f48" fmla="*/ f41 f21 1"/>
                <a:gd name="f49" fmla="*/ f41 f22 1"/>
                <a:gd name="f50" fmla="*/ f40 f22 1"/>
                <a:gd name="f51" fmla="*/ f42 f21 1"/>
                <a:gd name="f52" fmla="*/ f43 f22 1"/>
                <a:gd name="f53" fmla="*/ f44 f21 1"/>
                <a:gd name="f54" fmla="*/ f42 f22 1"/>
                <a:gd name="f55" fmla="*/ f45 f21 1"/>
                <a:gd name="f56" fmla="*/ f46 f22 1"/>
                <a:gd name="f57" fmla="*/ f43 f21 1"/>
                <a:gd name="f58" fmla="*/ f45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1" y="f52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1" y="f52"/>
                </a:cxn>
              </a:cxnLst>
              <a:rect l="f47" t="f50" r="f48" b="f49"/>
              <a:pathLst>
                <a:path w="79" h="79">
                  <a:moveTo>
                    <a:pt x="f7" y="f8"/>
                  </a:moveTo>
                  <a:cubicBezTo>
                    <a:pt x="f9" y="f10"/>
                    <a:pt x="f5" y="f7"/>
                    <a:pt x="f11" y="f7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15" y="f16"/>
                    <a:pt x="f17" y="f6"/>
                    <a:pt x="f8" y="f6"/>
                  </a:cubicBezTo>
                  <a:cubicBezTo>
                    <a:pt x="f18" y="f6"/>
                    <a:pt x="f7" y="f19"/>
                    <a:pt x="f7" y="f8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D13267D0-E4E0-4ACA-9D0D-A075A76F246E}"/>
                </a:ext>
              </a:extLst>
            </p:cNvPr>
            <p:cNvSpPr/>
            <p:nvPr/>
          </p:nvSpPr>
          <p:spPr>
            <a:xfrm>
              <a:off x="8623861" y="874641"/>
              <a:ext cx="73865" cy="799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5"/>
                <a:gd name="f8" fmla="val 39"/>
                <a:gd name="f9" fmla="val 2"/>
                <a:gd name="f10" fmla="val 10"/>
                <a:gd name="f11" fmla="val 47"/>
                <a:gd name="f12" fmla="val 38"/>
                <a:gd name="f13" fmla="val 23"/>
                <a:gd name="f14" fmla="val 8"/>
                <a:gd name="f15" fmla="val 1"/>
                <a:gd name="f16" fmla="+- 0 0 -90"/>
                <a:gd name="f17" fmla="*/ f3 1 48"/>
                <a:gd name="f18" fmla="*/ f4 1 48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48"/>
                <a:gd name="f25" fmla="*/ 25 f22 1"/>
                <a:gd name="f26" fmla="*/ 0 f22 1"/>
                <a:gd name="f27" fmla="*/ 48 f22 1"/>
                <a:gd name="f28" fmla="*/ 23 f22 1"/>
                <a:gd name="f29" fmla="*/ 47 f22 1"/>
                <a:gd name="f30" fmla="+- f23 0 f1"/>
                <a:gd name="f31" fmla="*/ f25 1 48"/>
                <a:gd name="f32" fmla="*/ f26 1 48"/>
                <a:gd name="f33" fmla="*/ f27 1 48"/>
                <a:gd name="f34" fmla="*/ f28 1 48"/>
                <a:gd name="f35" fmla="*/ f29 1 48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38 f18 1"/>
                <a:gd name="f51" fmla="*/ f41 f17 1"/>
                <a:gd name="f52" fmla="*/ f42 f18 1"/>
                <a:gd name="f53" fmla="*/ f39 f17 1"/>
                <a:gd name="f54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4"/>
                </a:cxn>
                <a:cxn ang="f30">
                  <a:pos x="f47" y="f48"/>
                </a:cxn>
              </a:cxnLst>
              <a:rect l="f43" t="f46" r="f44" b="f45"/>
              <a:pathLst>
                <a:path w="48" h="48">
                  <a:moveTo>
                    <a:pt x="f7" y="f5"/>
                  </a:moveTo>
                  <a:cubicBezTo>
                    <a:pt x="f8" y="f9"/>
                    <a:pt x="f6" y="f10"/>
                    <a:pt x="f6" y="f7"/>
                  </a:cubicBezTo>
                  <a:cubicBezTo>
                    <a:pt x="f11" y="f8"/>
                    <a:pt x="f12" y="f6"/>
                    <a:pt x="f13" y="f11"/>
                  </a:cubicBezTo>
                  <a:cubicBezTo>
                    <a:pt x="f14" y="f11"/>
                    <a:pt x="f5" y="f12"/>
                    <a:pt x="f5" y="f13"/>
                  </a:cubicBezTo>
                  <a:cubicBezTo>
                    <a:pt x="f5" y="f14"/>
                    <a:pt x="f10" y="f15"/>
                    <a:pt x="f7" y="f5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87383EE6-3576-4BAA-BD41-217EF26A9FF5}"/>
                </a:ext>
              </a:extLst>
            </p:cNvPr>
            <p:cNvSpPr/>
            <p:nvPr/>
          </p:nvSpPr>
          <p:spPr>
            <a:xfrm>
              <a:off x="5332204" y="436452"/>
              <a:ext cx="75401" cy="799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8"/>
                <a:gd name="f8" fmla="val 25"/>
                <a:gd name="f9" fmla="val 47"/>
                <a:gd name="f10" fmla="val 40"/>
                <a:gd name="f11" fmla="val 38"/>
                <a:gd name="f12" fmla="val 24"/>
                <a:gd name="f13" fmla="val 9"/>
                <a:gd name="f14" fmla="val 1"/>
                <a:gd name="f15" fmla="val 23"/>
                <a:gd name="f16" fmla="val 2"/>
                <a:gd name="f17" fmla="val 11"/>
                <a:gd name="f18" fmla="val 26"/>
                <a:gd name="f19" fmla="val 41"/>
                <a:gd name="f20" fmla="val 10"/>
                <a:gd name="f21" fmla="+- 0 0 -90"/>
                <a:gd name="f22" fmla="*/ f3 1 49"/>
                <a:gd name="f23" fmla="*/ f4 1 4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49"/>
                <a:gd name="f32" fmla="*/ f28 1 48"/>
                <a:gd name="f33" fmla="*/ 49 f29 1"/>
                <a:gd name="f34" fmla="*/ 25 f28 1"/>
                <a:gd name="f35" fmla="*/ 24 f29 1"/>
                <a:gd name="f36" fmla="*/ 48 f28 1"/>
                <a:gd name="f37" fmla="*/ 1 f29 1"/>
                <a:gd name="f38" fmla="*/ 23 f28 1"/>
                <a:gd name="f39" fmla="*/ 26 f29 1"/>
                <a:gd name="f40" fmla="*/ 0 f28 1"/>
                <a:gd name="f41" fmla="+- f30 0 f1"/>
                <a:gd name="f42" fmla="*/ f33 1 49"/>
                <a:gd name="f43" fmla="*/ f34 1 48"/>
                <a:gd name="f44" fmla="*/ f35 1 49"/>
                <a:gd name="f45" fmla="*/ f36 1 48"/>
                <a:gd name="f46" fmla="*/ f37 1 49"/>
                <a:gd name="f47" fmla="*/ f38 1 48"/>
                <a:gd name="f48" fmla="*/ f39 1 49"/>
                <a:gd name="f49" fmla="*/ f40 1 48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49" h="48">
                  <a:moveTo>
                    <a:pt x="f6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9"/>
                    <a:pt x="f5" y="f11"/>
                    <a:pt x="f14" y="f15"/>
                  </a:cubicBezTo>
                  <a:cubicBezTo>
                    <a:pt x="f16" y="f13"/>
                    <a:pt x="f17" y="f5"/>
                    <a:pt x="f18" y="f5"/>
                  </a:cubicBezTo>
                  <a:cubicBezTo>
                    <a:pt x="f19" y="f14"/>
                    <a:pt x="f7" y="f20"/>
                    <a:pt x="f6" y="f8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AF0751DE-0E22-4FA1-AABB-12ECF4C1F173}"/>
                </a:ext>
              </a:extLst>
            </p:cNvPr>
            <p:cNvSpPr/>
            <p:nvPr/>
          </p:nvSpPr>
          <p:spPr>
            <a:xfrm>
              <a:off x="8853147" y="589733"/>
              <a:ext cx="4617" cy="66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4"/>
                <a:gd name="f8" fmla="val 1"/>
                <a:gd name="f9" fmla="val 2"/>
                <a:gd name="f10" fmla="+- 0 0 -90"/>
                <a:gd name="f11" fmla="*/ f3 1 3"/>
                <a:gd name="f12" fmla="*/ f4 1 4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7 1 4"/>
                <a:gd name="f21" fmla="*/ f18 1 3"/>
                <a:gd name="f22" fmla="*/ 3 f18 1"/>
                <a:gd name="f23" fmla="*/ 0 f17 1"/>
                <a:gd name="f24" fmla="*/ 4 f17 1"/>
                <a:gd name="f25" fmla="*/ 0 f18 1"/>
                <a:gd name="f26" fmla="*/ 2 f17 1"/>
                <a:gd name="f27" fmla="+- f19 0 f1"/>
                <a:gd name="f28" fmla="*/ f22 1 3"/>
                <a:gd name="f29" fmla="*/ f23 1 4"/>
                <a:gd name="f30" fmla="*/ f24 1 4"/>
                <a:gd name="f31" fmla="*/ f25 1 3"/>
                <a:gd name="f32" fmla="*/ f26 1 4"/>
                <a:gd name="f33" fmla="*/ 0 1 f21"/>
                <a:gd name="f34" fmla="*/ f14 1 f21"/>
                <a:gd name="f35" fmla="*/ 0 1 f20"/>
                <a:gd name="f36" fmla="*/ f15 1 f20"/>
                <a:gd name="f37" fmla="*/ f28 1 f21"/>
                <a:gd name="f38" fmla="*/ f29 1 f20"/>
                <a:gd name="f39" fmla="*/ f30 1 f20"/>
                <a:gd name="f40" fmla="*/ f31 1 f21"/>
                <a:gd name="f41" fmla="*/ f32 1 f20"/>
                <a:gd name="f42" fmla="*/ f33 f11 1"/>
                <a:gd name="f43" fmla="*/ f34 f11 1"/>
                <a:gd name="f44" fmla="*/ f36 f12 1"/>
                <a:gd name="f45" fmla="*/ f35 f12 1"/>
                <a:gd name="f46" fmla="*/ f37 f11 1"/>
                <a:gd name="f47" fmla="*/ f38 f12 1"/>
                <a:gd name="f48" fmla="*/ f39 f12 1"/>
                <a:gd name="f49" fmla="*/ f40 f11 1"/>
                <a:gd name="f50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6" y="f47"/>
                </a:cxn>
                <a:cxn ang="f27">
                  <a:pos x="f46" y="f48"/>
                </a:cxn>
                <a:cxn ang="f27">
                  <a:pos x="f49" y="f50"/>
                </a:cxn>
                <a:cxn ang="f27">
                  <a:pos x="f46" y="f47"/>
                </a:cxn>
              </a:cxnLst>
              <a:rect l="f42" t="f45" r="f43" b="f44"/>
              <a:pathLst>
                <a:path w="3" h="4">
                  <a:moveTo>
                    <a:pt x="f6" y="f5"/>
                  </a:moveTo>
                  <a:cubicBezTo>
                    <a:pt x="f6" y="f8"/>
                    <a:pt x="f6" y="f6"/>
                    <a:pt x="f6" y="f7"/>
                  </a:cubicBezTo>
                  <a:cubicBezTo>
                    <a:pt x="f9" y="f6"/>
                    <a:pt x="f8" y="f6"/>
                    <a:pt x="f5" y="f9"/>
                  </a:cubicBezTo>
                  <a:cubicBezTo>
                    <a:pt x="f8" y="f8"/>
                    <a:pt x="f9" y="f8"/>
                    <a:pt x="f6" y="f5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FA1EBCB9-9E67-43EE-AC67-B5432A8B3F26}"/>
                </a:ext>
              </a:extLst>
            </p:cNvPr>
            <p:cNvSpPr/>
            <p:nvPr/>
          </p:nvSpPr>
          <p:spPr>
            <a:xfrm>
              <a:off x="5590733" y="288164"/>
              <a:ext cx="4617" cy="5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3"/>
                <a:gd name="f12" fmla="val f5"/>
                <a:gd name="f13" fmla="val f6"/>
                <a:gd name="f14" fmla="*/ f9 f0 1"/>
                <a:gd name="f15" fmla="+- f13 0 f12"/>
                <a:gd name="f16" fmla="*/ f14 1 f2"/>
                <a:gd name="f17" fmla="*/ f15 1 3"/>
                <a:gd name="f18" fmla="*/ 0 f15 1"/>
                <a:gd name="f19" fmla="*/ 3 f15 1"/>
                <a:gd name="f20" fmla="+- f16 0 f1"/>
                <a:gd name="f21" fmla="*/ f18 1 3"/>
                <a:gd name="f22" fmla="*/ f19 1 3"/>
                <a:gd name="f23" fmla="*/ 0 1 f17"/>
                <a:gd name="f24" fmla="*/ f13 1 f17"/>
                <a:gd name="f25" fmla="*/ f21 1 f17"/>
                <a:gd name="f26" fmla="*/ f22 1 f17"/>
                <a:gd name="f27" fmla="*/ f23 f10 1"/>
                <a:gd name="f28" fmla="*/ f24 f10 1"/>
                <a:gd name="f29" fmla="*/ f24 f11 1"/>
                <a:gd name="f30" fmla="*/ f23 f11 1"/>
                <a:gd name="f31" fmla="*/ f25 f10 1"/>
                <a:gd name="f32" fmla="*/ f26 f11 1"/>
                <a:gd name="f33" fmla="*/ f25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1" y="f32"/>
                </a:cxn>
                <a:cxn ang="f20">
                  <a:pos x="f31" y="f33"/>
                </a:cxn>
                <a:cxn ang="f20">
                  <a:pos x="f31" y="f32"/>
                </a:cxn>
              </a:cxnLst>
              <a:rect l="f27" t="f30" r="f28" b="f29"/>
              <a:pathLst>
                <a:path w="3" h="3">
                  <a:moveTo>
                    <a:pt x="f5" y="f6"/>
                  </a:moveTo>
                  <a:cubicBezTo>
                    <a:pt x="f5" y="f7"/>
                    <a:pt x="f5" y="f8"/>
                    <a:pt x="f5" y="f5"/>
                  </a:cubicBezTo>
                  <a:cubicBezTo>
                    <a:pt x="f6" y="f7"/>
                    <a:pt x="f5" y="f7"/>
                    <a:pt x="f5" y="f6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F0821670-BE0F-4288-A3F2-F0122E460926}"/>
                </a:ext>
              </a:extLst>
            </p:cNvPr>
            <p:cNvSpPr/>
            <p:nvPr/>
          </p:nvSpPr>
          <p:spPr>
            <a:xfrm>
              <a:off x="5958523" y="419791"/>
              <a:ext cx="153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9"/>
                <a:gd name="f7" fmla="+- 0 0 -90"/>
                <a:gd name="f8" fmla="*/ f3 1 1539"/>
                <a:gd name="f9" fmla="*/ f4 1 0"/>
                <a:gd name="f10" fmla="val f5"/>
                <a:gd name="f11" fmla="val f6"/>
                <a:gd name="f12" fmla="*/ f7 f0 1"/>
                <a:gd name="f13" fmla="+- f10 0 f10"/>
                <a:gd name="f14" fmla="+- f11 0 f10"/>
                <a:gd name="f15" fmla="*/ f12 1 f2"/>
                <a:gd name="f16" fmla="*/ f14 1 1539"/>
                <a:gd name="f17" fmla="*/ f13 1 0"/>
                <a:gd name="f18" fmla="+- f15 0 f1"/>
                <a:gd name="f19" fmla="*/ 0 1 f16"/>
                <a:gd name="f20" fmla="*/ 0 1 f17"/>
                <a:gd name="f21" fmla="*/ 1539 1 f16"/>
                <a:gd name="f22" fmla="*/ 1 1 f17"/>
                <a:gd name="f23" fmla="*/ f19 f8 1"/>
                <a:gd name="f24" fmla="*/ f21 f8 1"/>
                <a:gd name="f25" fmla="*/ f22 f9 1"/>
                <a:gd name="f26" fmla="*/ f20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">
                  <a:pos x="f23" y="f26"/>
                </a:cxn>
                <a:cxn ang="f18">
                  <a:pos x="f24" y="f26"/>
                </a:cxn>
                <a:cxn ang="f18">
                  <a:pos x="f23" y="f26"/>
                </a:cxn>
                <a:cxn ang="f18">
                  <a:pos x="f23" y="f26"/>
                </a:cxn>
              </a:cxnLst>
              <a:rect l="f23" t="f26" r="f24" b="f25"/>
              <a:pathLst>
                <a:path w="1539">
                  <a:moveTo>
                    <a:pt x="f5" y="f5"/>
                  </a:moveTo>
                  <a:cubicBezTo>
                    <a:pt x="f6" y="f5"/>
                    <a:pt x="f6" y="f5"/>
                    <a:pt x="f6" y="f5"/>
                  </a:cubicBezTo>
                  <a:cubicBezTo>
                    <a:pt x="f6" y="f5"/>
                    <a:pt x="f5" y="f5"/>
                    <a:pt x="f5" y="f5"/>
                  </a:cubicBezTo>
                  <a:cubicBezTo>
                    <a:pt x="f5" y="f5"/>
                    <a:pt x="f5" y="f5"/>
                    <a:pt x="f5" y="f5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A337C3F3-D9C2-4E30-9982-EB007A02FCC9}"/>
                </a:ext>
              </a:extLst>
            </p:cNvPr>
            <p:cNvSpPr/>
            <p:nvPr/>
          </p:nvSpPr>
          <p:spPr>
            <a:xfrm>
              <a:off x="0" y="822987"/>
              <a:ext cx="292388" cy="2849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"/>
                <a:gd name="f7" fmla="val 171"/>
                <a:gd name="f8" fmla="val 38"/>
                <a:gd name="f9" fmla="val 8"/>
                <a:gd name="f10" fmla="val 37"/>
                <a:gd name="f11" fmla="val 17"/>
                <a:gd name="f12" fmla="val 35"/>
                <a:gd name="f13" fmla="val 26"/>
                <a:gd name="f14" fmla="val 34"/>
                <a:gd name="f15" fmla="val 23"/>
                <a:gd name="f16" fmla="val 27"/>
                <a:gd name="f17" fmla="val 15"/>
                <a:gd name="f18" fmla="val 31"/>
                <a:gd name="f19" fmla="val 10"/>
                <a:gd name="f20" fmla="val 25"/>
                <a:gd name="f21" fmla="val 41"/>
                <a:gd name="f22" fmla="val 4"/>
                <a:gd name="f23" fmla="val 73"/>
                <a:gd name="f24" fmla="val 107"/>
                <a:gd name="f25" fmla="val 16"/>
                <a:gd name="f26" fmla="val 108"/>
                <a:gd name="f27" fmla="val 109"/>
                <a:gd name="f28" fmla="val 18"/>
                <a:gd name="f29" fmla="val 111"/>
                <a:gd name="f30" fmla="val 13"/>
                <a:gd name="f31" fmla="val 128"/>
                <a:gd name="f32" fmla="val 11"/>
                <a:gd name="f33" fmla="val 140"/>
                <a:gd name="f34" fmla="val 24"/>
                <a:gd name="f35" fmla="val 158"/>
                <a:gd name="f36" fmla="val 36"/>
                <a:gd name="f37" fmla="val 119"/>
                <a:gd name="f38" fmla="val 46"/>
                <a:gd name="f39" fmla="val 88"/>
                <a:gd name="f40" fmla="val 63"/>
                <a:gd name="f41" fmla="val 59"/>
                <a:gd name="f42" fmla="val 87"/>
                <a:gd name="f43" fmla="val 100"/>
                <a:gd name="f44" fmla="val 64"/>
                <a:gd name="f45" fmla="val 143"/>
                <a:gd name="f46" fmla="val 47"/>
                <a:gd name="f47" fmla="val 43"/>
                <a:gd name="f48" fmla="val 48"/>
                <a:gd name="f49" fmla="val 188"/>
                <a:gd name="f50" fmla="val 50"/>
                <a:gd name="f51" fmla="val 185"/>
                <a:gd name="f52" fmla="val 167"/>
                <a:gd name="f53" fmla="val 162"/>
                <a:gd name="f54" fmla="val 58"/>
                <a:gd name="f55" fmla="val 160"/>
                <a:gd name="f56" fmla="val 74"/>
                <a:gd name="f57" fmla="val 155"/>
                <a:gd name="f58" fmla="val 105"/>
                <a:gd name="f59" fmla="val 139"/>
                <a:gd name="f60" fmla="val 131"/>
                <a:gd name="f61" fmla="val 113"/>
                <a:gd name="f62" fmla="val 148"/>
                <a:gd name="f63" fmla="val 99"/>
                <a:gd name="f64" fmla="val 79"/>
                <a:gd name="f65" fmla="val 156"/>
                <a:gd name="f66" fmla="val 166"/>
                <a:gd name="f67" fmla="val 61"/>
                <a:gd name="f68" fmla="val 163"/>
                <a:gd name="f69" fmla="val 62"/>
                <a:gd name="f70" fmla="val 159"/>
                <a:gd name="f71" fmla="val 157"/>
                <a:gd name="f72" fmla="val 60"/>
                <a:gd name="f73" fmla="val 40"/>
                <a:gd name="f74" fmla="val 20"/>
                <a:gd name="f75" fmla="val 121"/>
                <a:gd name="f76" fmla="val 80"/>
                <a:gd name="f77" fmla="+- 0 0 -90"/>
                <a:gd name="f78" fmla="*/ f3 1 190"/>
                <a:gd name="f79" fmla="*/ f4 1 171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90"/>
                <a:gd name="f88" fmla="*/ f84 1 171"/>
                <a:gd name="f89" fmla="*/ 0 f85 1"/>
                <a:gd name="f90" fmla="*/ 38 f84 1"/>
                <a:gd name="f91" fmla="*/ 26 f85 1"/>
                <a:gd name="f92" fmla="*/ 34 f84 1"/>
                <a:gd name="f93" fmla="*/ 10 f85 1"/>
                <a:gd name="f94" fmla="*/ 25 f84 1"/>
                <a:gd name="f95" fmla="*/ 107 f85 1"/>
                <a:gd name="f96" fmla="*/ 16 f84 1"/>
                <a:gd name="f97" fmla="*/ 109 f85 1"/>
                <a:gd name="f98" fmla="*/ 18 f84 1"/>
                <a:gd name="f99" fmla="*/ 13 f84 1"/>
                <a:gd name="f100" fmla="*/ 158 f85 1"/>
                <a:gd name="f101" fmla="*/ 36 f84 1"/>
                <a:gd name="f102" fmla="*/ 59 f85 1"/>
                <a:gd name="f103" fmla="*/ 87 f84 1"/>
                <a:gd name="f104" fmla="*/ 190 f85 1"/>
                <a:gd name="f105" fmla="*/ 43 f84 1"/>
                <a:gd name="f106" fmla="*/ 185 f85 1"/>
                <a:gd name="f107" fmla="*/ 50 f84 1"/>
                <a:gd name="f108" fmla="*/ 160 f85 1"/>
                <a:gd name="f109" fmla="*/ 74 f84 1"/>
                <a:gd name="f110" fmla="*/ 113 f85 1"/>
                <a:gd name="f111" fmla="*/ 148 f84 1"/>
                <a:gd name="f112" fmla="*/ 63 f85 1"/>
                <a:gd name="f113" fmla="*/ 166 f84 1"/>
                <a:gd name="f114" fmla="*/ 62 f85 1"/>
                <a:gd name="f115" fmla="*/ 160 f84 1"/>
                <a:gd name="f116" fmla="*/ 155 f84 1"/>
                <a:gd name="f117" fmla="*/ 157 f84 1"/>
                <a:gd name="f118" fmla="*/ 162 f84 1"/>
                <a:gd name="f119" fmla="+- f86 0 f1"/>
                <a:gd name="f120" fmla="*/ f89 1 190"/>
                <a:gd name="f121" fmla="*/ f90 1 171"/>
                <a:gd name="f122" fmla="*/ f91 1 190"/>
                <a:gd name="f123" fmla="*/ f92 1 171"/>
                <a:gd name="f124" fmla="*/ f93 1 190"/>
                <a:gd name="f125" fmla="*/ f94 1 171"/>
                <a:gd name="f126" fmla="*/ f95 1 190"/>
                <a:gd name="f127" fmla="*/ f96 1 171"/>
                <a:gd name="f128" fmla="*/ f97 1 190"/>
                <a:gd name="f129" fmla="*/ f98 1 171"/>
                <a:gd name="f130" fmla="*/ f99 1 171"/>
                <a:gd name="f131" fmla="*/ f100 1 190"/>
                <a:gd name="f132" fmla="*/ f101 1 171"/>
                <a:gd name="f133" fmla="*/ f102 1 190"/>
                <a:gd name="f134" fmla="*/ f103 1 171"/>
                <a:gd name="f135" fmla="*/ f104 1 190"/>
                <a:gd name="f136" fmla="*/ f105 1 171"/>
                <a:gd name="f137" fmla="*/ f106 1 190"/>
                <a:gd name="f138" fmla="*/ f107 1 171"/>
                <a:gd name="f139" fmla="*/ f108 1 190"/>
                <a:gd name="f140" fmla="*/ f109 1 171"/>
                <a:gd name="f141" fmla="*/ f110 1 190"/>
                <a:gd name="f142" fmla="*/ f111 1 171"/>
                <a:gd name="f143" fmla="*/ f112 1 190"/>
                <a:gd name="f144" fmla="*/ f113 1 171"/>
                <a:gd name="f145" fmla="*/ f114 1 190"/>
                <a:gd name="f146" fmla="*/ f115 1 171"/>
                <a:gd name="f147" fmla="*/ f116 1 171"/>
                <a:gd name="f148" fmla="*/ f117 1 171"/>
                <a:gd name="f149" fmla="*/ f118 1 171"/>
                <a:gd name="f150" fmla="*/ 0 1 f87"/>
                <a:gd name="f151" fmla="*/ f81 1 f87"/>
                <a:gd name="f152" fmla="*/ 0 1 f88"/>
                <a:gd name="f153" fmla="*/ f82 1 f88"/>
                <a:gd name="f154" fmla="*/ f120 1 f87"/>
                <a:gd name="f155" fmla="*/ f121 1 f88"/>
                <a:gd name="f156" fmla="*/ f122 1 f87"/>
                <a:gd name="f157" fmla="*/ f123 1 f88"/>
                <a:gd name="f158" fmla="*/ f124 1 f87"/>
                <a:gd name="f159" fmla="*/ f125 1 f88"/>
                <a:gd name="f160" fmla="*/ f126 1 f87"/>
                <a:gd name="f161" fmla="*/ f127 1 f88"/>
                <a:gd name="f162" fmla="*/ f128 1 f87"/>
                <a:gd name="f163" fmla="*/ f129 1 f88"/>
                <a:gd name="f164" fmla="*/ f130 1 f88"/>
                <a:gd name="f165" fmla="*/ f131 1 f87"/>
                <a:gd name="f166" fmla="*/ f132 1 f88"/>
                <a:gd name="f167" fmla="*/ f133 1 f87"/>
                <a:gd name="f168" fmla="*/ f134 1 f88"/>
                <a:gd name="f169" fmla="*/ f135 1 f87"/>
                <a:gd name="f170" fmla="*/ f136 1 f88"/>
                <a:gd name="f171" fmla="*/ f137 1 f87"/>
                <a:gd name="f172" fmla="*/ f138 1 f88"/>
                <a:gd name="f173" fmla="*/ f139 1 f87"/>
                <a:gd name="f174" fmla="*/ f140 1 f88"/>
                <a:gd name="f175" fmla="*/ f141 1 f87"/>
                <a:gd name="f176" fmla="*/ f142 1 f88"/>
                <a:gd name="f177" fmla="*/ f143 1 f87"/>
                <a:gd name="f178" fmla="*/ f144 1 f88"/>
                <a:gd name="f179" fmla="*/ f145 1 f87"/>
                <a:gd name="f180" fmla="*/ f146 1 f88"/>
                <a:gd name="f181" fmla="*/ f147 1 f88"/>
                <a:gd name="f182" fmla="*/ f148 1 f88"/>
                <a:gd name="f183" fmla="*/ f149 1 f88"/>
                <a:gd name="f184" fmla="*/ f150 f78 1"/>
                <a:gd name="f185" fmla="*/ f151 f78 1"/>
                <a:gd name="f186" fmla="*/ f153 f79 1"/>
                <a:gd name="f187" fmla="*/ f152 f79 1"/>
                <a:gd name="f188" fmla="*/ f154 f78 1"/>
                <a:gd name="f189" fmla="*/ f155 f79 1"/>
                <a:gd name="f190" fmla="*/ f156 f78 1"/>
                <a:gd name="f191" fmla="*/ f157 f79 1"/>
                <a:gd name="f192" fmla="*/ f158 f78 1"/>
                <a:gd name="f193" fmla="*/ f159 f79 1"/>
                <a:gd name="f194" fmla="*/ f160 f78 1"/>
                <a:gd name="f195" fmla="*/ f161 f79 1"/>
                <a:gd name="f196" fmla="*/ f162 f78 1"/>
                <a:gd name="f197" fmla="*/ f163 f79 1"/>
                <a:gd name="f198" fmla="*/ f164 f79 1"/>
                <a:gd name="f199" fmla="*/ f165 f78 1"/>
                <a:gd name="f200" fmla="*/ f166 f79 1"/>
                <a:gd name="f201" fmla="*/ f167 f78 1"/>
                <a:gd name="f202" fmla="*/ f168 f79 1"/>
                <a:gd name="f203" fmla="*/ f169 f78 1"/>
                <a:gd name="f204" fmla="*/ f170 f79 1"/>
                <a:gd name="f205" fmla="*/ f171 f78 1"/>
                <a:gd name="f206" fmla="*/ f172 f79 1"/>
                <a:gd name="f207" fmla="*/ f173 f78 1"/>
                <a:gd name="f208" fmla="*/ f174 f79 1"/>
                <a:gd name="f209" fmla="*/ f175 f78 1"/>
                <a:gd name="f210" fmla="*/ f176 f79 1"/>
                <a:gd name="f211" fmla="*/ f177 f78 1"/>
                <a:gd name="f212" fmla="*/ f178 f79 1"/>
                <a:gd name="f213" fmla="*/ f179 f78 1"/>
                <a:gd name="f214" fmla="*/ f180 f79 1"/>
                <a:gd name="f215" fmla="*/ f181 f79 1"/>
                <a:gd name="f216" fmla="*/ f182 f79 1"/>
                <a:gd name="f217" fmla="*/ f183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6" y="f198"/>
                </a:cxn>
                <a:cxn ang="f119">
                  <a:pos x="f199" y="f200"/>
                </a:cxn>
                <a:cxn ang="f119">
                  <a:pos x="f201" y="f202"/>
                </a:cxn>
                <a:cxn ang="f119">
                  <a:pos x="f203" y="f204"/>
                </a:cxn>
                <a:cxn ang="f119">
                  <a:pos x="f205" y="f206"/>
                </a:cxn>
                <a:cxn ang="f119">
                  <a:pos x="f207" y="f208"/>
                </a:cxn>
                <a:cxn ang="f119">
                  <a:pos x="f209" y="f210"/>
                </a:cxn>
                <a:cxn ang="f119">
                  <a:pos x="f211" y="f212"/>
                </a:cxn>
                <a:cxn ang="f119">
                  <a:pos x="f213" y="f214"/>
                </a:cxn>
                <a:cxn ang="f119">
                  <a:pos x="f213" y="f215"/>
                </a:cxn>
                <a:cxn ang="f119">
                  <a:pos x="f201" y="f216"/>
                </a:cxn>
                <a:cxn ang="f119">
                  <a:pos x="f188" y="f217"/>
                </a:cxn>
                <a:cxn ang="f119">
                  <a:pos x="f188" y="f189"/>
                </a:cxn>
              </a:cxnLst>
              <a:rect l="f184" t="f187" r="f185" b="f186"/>
              <a:pathLst>
                <a:path w="190" h="17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5"/>
                    <a:pt x="f24" y="f25"/>
                  </a:cubicBezTo>
                  <a:cubicBezTo>
                    <a:pt x="f26" y="f25"/>
                    <a:pt x="f27" y="f28"/>
                    <a:pt x="f27" y="f28"/>
                  </a:cubicBezTo>
                  <a:cubicBezTo>
                    <a:pt x="f29" y="f25"/>
                    <a:pt x="f29" y="f17"/>
                    <a:pt x="f27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6" y="f47"/>
                  </a:cubicBezTo>
                  <a:cubicBezTo>
                    <a:pt x="f6" y="f48"/>
                    <a:pt x="f49" y="f50"/>
                    <a:pt x="f51" y="f50"/>
                  </a:cubicBezTo>
                  <a:cubicBezTo>
                    <a:pt x="f52" y="f48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35"/>
                    <a:pt x="f64" y="f65"/>
                    <a:pt x="f40" y="f66"/>
                  </a:cubicBezTo>
                  <a:cubicBezTo>
                    <a:pt x="f67" y="f52"/>
                    <a:pt x="f67" y="f68"/>
                    <a:pt x="f69" y="f55"/>
                  </a:cubicBezTo>
                  <a:cubicBezTo>
                    <a:pt x="f40" y="f70"/>
                    <a:pt x="f44" y="f71"/>
                    <a:pt x="f69" y="f57"/>
                  </a:cubicBezTo>
                  <a:cubicBezTo>
                    <a:pt x="f67" y="f57"/>
                    <a:pt x="f72" y="f65"/>
                    <a:pt x="f41" y="f71"/>
                  </a:cubicBezTo>
                  <a:cubicBezTo>
                    <a:pt x="f73" y="f66"/>
                    <a:pt x="f74" y="f7"/>
                    <a:pt x="f5" y="f53"/>
                  </a:cubicBezTo>
                  <a:cubicBezTo>
                    <a:pt x="f5" y="f75"/>
                    <a:pt x="f5" y="f76"/>
                    <a:pt x="f5" y="f8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B59870DF-F32B-4C40-95D7-2D28FE370204}"/>
                </a:ext>
              </a:extLst>
            </p:cNvPr>
            <p:cNvSpPr/>
            <p:nvPr/>
          </p:nvSpPr>
          <p:spPr>
            <a:xfrm>
              <a:off x="0" y="191530"/>
              <a:ext cx="158502" cy="3282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"/>
                <a:gd name="f7" fmla="val 196"/>
                <a:gd name="f8" fmla="val 140"/>
                <a:gd name="f9" fmla="val 11"/>
                <a:gd name="f10" fmla="val 14"/>
                <a:gd name="f11" fmla="val 130"/>
                <a:gd name="f12" fmla="val 18"/>
                <a:gd name="f13" fmla="val 124"/>
                <a:gd name="f14" fmla="val 36"/>
                <a:gd name="f15" fmla="val 100"/>
                <a:gd name="f16" fmla="val 49"/>
                <a:gd name="f17" fmla="val 74"/>
                <a:gd name="f18" fmla="val 55"/>
                <a:gd name="f19" fmla="val 45"/>
                <a:gd name="f20" fmla="val 60"/>
                <a:gd name="f21" fmla="val 23"/>
                <a:gd name="f22" fmla="val 56"/>
                <a:gd name="f23" fmla="val 21"/>
                <a:gd name="f24" fmla="val 35"/>
                <a:gd name="f25" fmla="val 20"/>
                <a:gd name="f26" fmla="val 25"/>
                <a:gd name="f27" fmla="val 19"/>
                <a:gd name="f28" fmla="val 5"/>
                <a:gd name="f29" fmla="val 15"/>
                <a:gd name="f30" fmla="val 78"/>
                <a:gd name="f31" fmla="val 88"/>
                <a:gd name="f32" fmla="val 53"/>
                <a:gd name="f33" fmla="val 106"/>
                <a:gd name="f34" fmla="val 54"/>
                <a:gd name="f35" fmla="val 185"/>
                <a:gd name="f36" fmla="val 177"/>
                <a:gd name="f37" fmla="val 158"/>
                <a:gd name="f38" fmla="+- 0 0 -90"/>
                <a:gd name="f39" fmla="*/ f3 1 103"/>
                <a:gd name="f40" fmla="*/ f4 1 19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03"/>
                <a:gd name="f49" fmla="*/ f45 1 196"/>
                <a:gd name="f50" fmla="*/ 0 f46 1"/>
                <a:gd name="f51" fmla="*/ 140 f45 1"/>
                <a:gd name="f52" fmla="*/ 18 f46 1"/>
                <a:gd name="f53" fmla="*/ 124 f45 1"/>
                <a:gd name="f54" fmla="*/ 55 f46 1"/>
                <a:gd name="f55" fmla="*/ 45 f45 1"/>
                <a:gd name="f56" fmla="*/ 35 f46 1"/>
                <a:gd name="f57" fmla="*/ 20 f45 1"/>
                <a:gd name="f58" fmla="*/ 5 f46 1"/>
                <a:gd name="f59" fmla="*/ 15 f45 1"/>
                <a:gd name="f60" fmla="*/ 88 f46 1"/>
                <a:gd name="f61" fmla="*/ 53 f45 1"/>
                <a:gd name="f62" fmla="*/ 196 f45 1"/>
                <a:gd name="f63" fmla="+- f47 0 f1"/>
                <a:gd name="f64" fmla="*/ f50 1 103"/>
                <a:gd name="f65" fmla="*/ f51 1 196"/>
                <a:gd name="f66" fmla="*/ f52 1 103"/>
                <a:gd name="f67" fmla="*/ f53 1 196"/>
                <a:gd name="f68" fmla="*/ f54 1 103"/>
                <a:gd name="f69" fmla="*/ f55 1 196"/>
                <a:gd name="f70" fmla="*/ f56 1 103"/>
                <a:gd name="f71" fmla="*/ f57 1 196"/>
                <a:gd name="f72" fmla="*/ f58 1 103"/>
                <a:gd name="f73" fmla="*/ f59 1 196"/>
                <a:gd name="f74" fmla="*/ f60 1 103"/>
                <a:gd name="f75" fmla="*/ f61 1 196"/>
                <a:gd name="f76" fmla="*/ f62 1 196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8"/>
                <a:gd name="f90" fmla="*/ f73 1 f49"/>
                <a:gd name="f91" fmla="*/ f74 1 f48"/>
                <a:gd name="f92" fmla="*/ f75 1 f49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39 1"/>
                <a:gd name="f107" fmla="*/ f90 f40 1"/>
                <a:gd name="f108" fmla="*/ f91 f39 1"/>
                <a:gd name="f109" fmla="*/ f92 f40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98" y="f110"/>
                </a:cxn>
                <a:cxn ang="f63">
                  <a:pos x="f98" y="f99"/>
                </a:cxn>
              </a:cxnLst>
              <a:rect l="f94" t="f97" r="f95" b="f96"/>
              <a:pathLst>
                <a:path w="103" h="196">
                  <a:moveTo>
                    <a:pt x="f5" y="f8"/>
                  </a:moveTo>
                  <a:cubicBezTo>
                    <a:pt x="f9" y="f8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10" y="f26"/>
                    <a:pt x="f28" y="f29"/>
                  </a:cubicBezTo>
                  <a:cubicBezTo>
                    <a:pt x="f14" y="f5"/>
                    <a:pt x="f30" y="f27"/>
                    <a:pt x="f31" y="f32"/>
                  </a:cubicBezTo>
                  <a:cubicBezTo>
                    <a:pt x="f6" y="f33"/>
                    <a:pt x="f34" y="f35"/>
                    <a:pt x="f5" y="f7"/>
                  </a:cubicBezTo>
                  <a:cubicBezTo>
                    <a:pt x="f5" y="f36"/>
                    <a:pt x="f5" y="f37"/>
                    <a:pt x="f5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ED0A1110-8A4C-4B7C-8B80-604AEA1813A7}"/>
                </a:ext>
              </a:extLst>
            </p:cNvPr>
            <p:cNvSpPr/>
            <p:nvPr/>
          </p:nvSpPr>
          <p:spPr>
            <a:xfrm>
              <a:off x="4488899" y="892966"/>
              <a:ext cx="87718" cy="18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110"/>
                <a:gd name="f8" fmla="val 108"/>
                <a:gd name="f9" fmla="val 52"/>
                <a:gd name="f10" fmla="val 109"/>
                <a:gd name="f11" fmla="val 46"/>
                <a:gd name="f12" fmla="val 41"/>
                <a:gd name="f13" fmla="val 5"/>
                <a:gd name="f14" fmla="val 107"/>
                <a:gd name="f15" fmla="val 99"/>
                <a:gd name="f16" fmla="val 14"/>
                <a:gd name="f17" fmla="val 67"/>
                <a:gd name="f18" fmla="val 22"/>
                <a:gd name="f19" fmla="val 47"/>
                <a:gd name="f20" fmla="val 25"/>
                <a:gd name="f21" fmla="val 10"/>
                <a:gd name="f22" fmla="val 50"/>
                <a:gd name="f23" fmla="val 36"/>
                <a:gd name="f24" fmla="val 72"/>
                <a:gd name="f25" fmla="+- 0 0 -90"/>
                <a:gd name="f26" fmla="*/ f3 1 57"/>
                <a:gd name="f27" fmla="*/ f4 1 110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110"/>
                <a:gd name="f37" fmla="*/ 57 f33 1"/>
                <a:gd name="f38" fmla="*/ 108 f32 1"/>
                <a:gd name="f39" fmla="*/ 41 f33 1"/>
                <a:gd name="f40" fmla="*/ 109 f32 1"/>
                <a:gd name="f41" fmla="*/ 14 f33 1"/>
                <a:gd name="f42" fmla="*/ 67 f32 1"/>
                <a:gd name="f43" fmla="*/ 10 f32 1"/>
                <a:gd name="f44" fmla="*/ 0 f32 1"/>
                <a:gd name="f45" fmla="+- f34 0 f1"/>
                <a:gd name="f46" fmla="*/ f37 1 57"/>
                <a:gd name="f47" fmla="*/ f38 1 110"/>
                <a:gd name="f48" fmla="*/ f39 1 57"/>
                <a:gd name="f49" fmla="*/ f40 1 110"/>
                <a:gd name="f50" fmla="*/ f41 1 57"/>
                <a:gd name="f51" fmla="*/ f42 1 110"/>
                <a:gd name="f52" fmla="*/ f43 1 110"/>
                <a:gd name="f53" fmla="*/ f44 1 110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6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7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2" y="f76"/>
                </a:cxn>
                <a:cxn ang="f45">
                  <a:pos x="f70" y="f77"/>
                </a:cxn>
                <a:cxn ang="f45">
                  <a:pos x="f70" y="f71"/>
                </a:cxn>
              </a:cxnLst>
              <a:rect l="f66" t="f69" r="f67" b="f68"/>
              <a:pathLst>
                <a:path w="57" h="110">
                  <a:moveTo>
                    <a:pt x="f6" y="f8"/>
                  </a:moveTo>
                  <a:cubicBezTo>
                    <a:pt x="f9" y="f10"/>
                    <a:pt x="f11" y="f7"/>
                    <a:pt x="f12" y="f10"/>
                  </a:cubicBezTo>
                  <a:cubicBezTo>
                    <a:pt x="f13" y="f14"/>
                    <a:pt x="f5" y="f15"/>
                    <a:pt x="f16" y="f17"/>
                  </a:cubicBezTo>
                  <a:cubicBezTo>
                    <a:pt x="f18" y="f19"/>
                    <a:pt x="f18" y="f20"/>
                    <a:pt x="f12" y="f21"/>
                  </a:cubicBezTo>
                  <a:cubicBezTo>
                    <a:pt x="f11" y="f13"/>
                    <a:pt x="f22" y="f5"/>
                    <a:pt x="f6" y="f5"/>
                  </a:cubicBezTo>
                  <a:cubicBezTo>
                    <a:pt x="f6" y="f23"/>
                    <a:pt x="f6" y="f24"/>
                    <a:pt x="f6" y="f8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E03C6475-A086-4B96-98BE-C2A0231DA9AF}"/>
                </a:ext>
              </a:extLst>
            </p:cNvPr>
            <p:cNvSpPr/>
            <p:nvPr/>
          </p:nvSpPr>
          <p:spPr>
            <a:xfrm>
              <a:off x="4447348" y="439780"/>
              <a:ext cx="129268" cy="99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60"/>
                <a:gd name="f8" fmla="val 52"/>
                <a:gd name="f9" fmla="val 57"/>
                <a:gd name="f10" fmla="val 56"/>
                <a:gd name="f11" fmla="val 29"/>
                <a:gd name="f12" fmla="val 31"/>
                <a:gd name="f13" fmla="val 40"/>
                <a:gd name="f14" fmla="val 58"/>
                <a:gd name="f15" fmla="val 20"/>
                <a:gd name="f16" fmla="val 17"/>
                <a:gd name="f17" fmla="val 34"/>
                <a:gd name="f18" fmla="+- 0 0 -90"/>
                <a:gd name="f19" fmla="*/ f3 1 84"/>
                <a:gd name="f20" fmla="*/ f4 1 6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84"/>
                <a:gd name="f29" fmla="*/ f25 1 60"/>
                <a:gd name="f30" fmla="*/ 84 f26 1"/>
                <a:gd name="f31" fmla="*/ 52 f25 1"/>
                <a:gd name="f32" fmla="*/ 0 f26 1"/>
                <a:gd name="f33" fmla="*/ 0 f25 1"/>
                <a:gd name="f34" fmla="+- f27 0 f1"/>
                <a:gd name="f35" fmla="*/ f30 1 84"/>
                <a:gd name="f36" fmla="*/ f31 1 60"/>
                <a:gd name="f37" fmla="*/ f32 1 84"/>
                <a:gd name="f38" fmla="*/ f33 1 60"/>
                <a:gd name="f39" fmla="*/ 0 1 f28"/>
                <a:gd name="f40" fmla="*/ f22 1 f28"/>
                <a:gd name="f41" fmla="*/ 0 1 f29"/>
                <a:gd name="f42" fmla="*/ f23 1 f29"/>
                <a:gd name="f43" fmla="*/ f35 1 f28"/>
                <a:gd name="f44" fmla="*/ f36 1 f29"/>
                <a:gd name="f45" fmla="*/ f37 1 f28"/>
                <a:gd name="f46" fmla="*/ f38 1 f29"/>
                <a:gd name="f47" fmla="*/ f39 f19 1"/>
                <a:gd name="f48" fmla="*/ f40 f19 1"/>
                <a:gd name="f49" fmla="*/ f42 f20 1"/>
                <a:gd name="f50" fmla="*/ f41 f20 1"/>
                <a:gd name="f51" fmla="*/ f43 f19 1"/>
                <a:gd name="f52" fmla="*/ f44 f20 1"/>
                <a:gd name="f53" fmla="*/ f45 f19 1"/>
                <a:gd name="f54" fmla="*/ f4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1" y="f52"/>
                </a:cxn>
                <a:cxn ang="f34">
                  <a:pos x="f53" y="f52"/>
                </a:cxn>
                <a:cxn ang="f34">
                  <a:pos x="f51" y="f54"/>
                </a:cxn>
                <a:cxn ang="f34">
                  <a:pos x="f51" y="f52"/>
                </a:cxn>
              </a:cxnLst>
              <a:rect l="f47" t="f50" r="f48" b="f49"/>
              <a:pathLst>
                <a:path w="84" h="60">
                  <a:moveTo>
                    <a:pt x="f6" y="f8"/>
                  </a:moveTo>
                  <a:cubicBezTo>
                    <a:pt x="f9" y="f10"/>
                    <a:pt x="f11" y="f7"/>
                    <a:pt x="f5" y="f8"/>
                  </a:cubicBezTo>
                  <a:cubicBezTo>
                    <a:pt x="f12" y="f13"/>
                    <a:pt x="f14" y="f15"/>
                    <a:pt x="f6" y="f5"/>
                  </a:cubicBezTo>
                  <a:cubicBezTo>
                    <a:pt x="f6" y="f16"/>
                    <a:pt x="f6" y="f17"/>
                    <a:pt x="f6" y="f8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E5B50931-4405-44BB-B6B8-DC66AB94F10B}"/>
                </a:ext>
              </a:extLst>
            </p:cNvPr>
            <p:cNvSpPr/>
            <p:nvPr/>
          </p:nvSpPr>
          <p:spPr>
            <a:xfrm>
              <a:off x="0" y="1501097"/>
              <a:ext cx="6153" cy="83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5"/>
                <a:gd name="f8" fmla="val 1"/>
                <a:gd name="f9" fmla="val 2"/>
                <a:gd name="f10" fmla="val 3"/>
                <a:gd name="f11" fmla="+- 0 0 -90"/>
                <a:gd name="f12" fmla="*/ f3 1 4"/>
                <a:gd name="f13" fmla="*/ f4 1 5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5"/>
                <a:gd name="f22" fmla="*/ f19 1 4"/>
                <a:gd name="f23" fmla="*/ 0 f19 1"/>
                <a:gd name="f24" fmla="*/ 0 f18 1"/>
                <a:gd name="f25" fmla="*/ 4 f19 1"/>
                <a:gd name="f26" fmla="*/ 3 f18 1"/>
                <a:gd name="f27" fmla="*/ 4 f18 1"/>
                <a:gd name="f28" fmla="+- f20 0 f1"/>
                <a:gd name="f29" fmla="*/ f23 1 4"/>
                <a:gd name="f30" fmla="*/ f24 1 5"/>
                <a:gd name="f31" fmla="*/ f25 1 4"/>
                <a:gd name="f32" fmla="*/ f26 1 5"/>
                <a:gd name="f33" fmla="*/ f27 1 5"/>
                <a:gd name="f34" fmla="*/ 0 1 f22"/>
                <a:gd name="f35" fmla="*/ f15 1 f22"/>
                <a:gd name="f36" fmla="*/ 0 1 f21"/>
                <a:gd name="f37" fmla="*/ f16 1 f21"/>
                <a:gd name="f38" fmla="*/ f29 1 f22"/>
                <a:gd name="f39" fmla="*/ f30 1 f21"/>
                <a:gd name="f40" fmla="*/ f31 1 f22"/>
                <a:gd name="f41" fmla="*/ f32 1 f21"/>
                <a:gd name="f42" fmla="*/ f33 1 f21"/>
                <a:gd name="f43" fmla="*/ f34 f12 1"/>
                <a:gd name="f44" fmla="*/ f35 f12 1"/>
                <a:gd name="f45" fmla="*/ f37 f13 1"/>
                <a:gd name="f46" fmla="*/ f36 f13 1"/>
                <a:gd name="f47" fmla="*/ f38 f12 1"/>
                <a:gd name="f48" fmla="*/ f39 f13 1"/>
                <a:gd name="f49" fmla="*/ f40 f12 1"/>
                <a:gd name="f50" fmla="*/ f41 f13 1"/>
                <a:gd name="f51" fmla="*/ f4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7" y="f48"/>
                </a:cxn>
                <a:cxn ang="f28">
                  <a:pos x="f49" y="f50"/>
                </a:cxn>
                <a:cxn ang="f28">
                  <a:pos x="f47" y="f51"/>
                </a:cxn>
                <a:cxn ang="f28">
                  <a:pos x="f47" y="f48"/>
                </a:cxn>
              </a:cxnLst>
              <a:rect l="f43" t="f46" r="f44" b="f45"/>
              <a:pathLst>
                <a:path w="4" h="5">
                  <a:moveTo>
                    <a:pt x="f5" y="f5"/>
                  </a:moveTo>
                  <a:cubicBezTo>
                    <a:pt x="f8" y="f8"/>
                    <a:pt x="f6" y="f9"/>
                    <a:pt x="f6" y="f10"/>
                  </a:cubicBezTo>
                  <a:cubicBezTo>
                    <a:pt x="f6" y="f7"/>
                    <a:pt x="f9" y="f7"/>
                    <a:pt x="f5" y="f6"/>
                  </a:cubicBezTo>
                  <a:cubicBezTo>
                    <a:pt x="f5" y="f10"/>
                    <a:pt x="f5" y="f9"/>
                    <a:pt x="f5" y="f5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Freeform 72">
              <a:extLst>
                <a:ext uri="{FF2B5EF4-FFF2-40B4-BE49-F238E27FC236}">
                  <a16:creationId xmlns:a16="http://schemas.microsoft.com/office/drawing/2014/main" id="{DF94D092-92F2-4BBB-B543-625E3834D2EB}"/>
                </a:ext>
              </a:extLst>
            </p:cNvPr>
            <p:cNvSpPr/>
            <p:nvPr/>
          </p:nvSpPr>
          <p:spPr>
            <a:xfrm>
              <a:off x="1465015" y="758010"/>
              <a:ext cx="420111" cy="4548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3"/>
                <a:gd name="f7" fmla="val 264"/>
                <a:gd name="f8" fmla="val 4"/>
                <a:gd name="f9" fmla="val 269"/>
                <a:gd name="f10" fmla="val 5"/>
                <a:gd name="f11" fmla="val 272"/>
                <a:gd name="f12" fmla="val 7"/>
                <a:gd name="f13" fmla="val 11"/>
                <a:gd name="f14" fmla="val 243"/>
                <a:gd name="f15" fmla="val 37"/>
                <a:gd name="f16" fmla="val 66"/>
                <a:gd name="f17" fmla="val 260"/>
                <a:gd name="f18" fmla="val 99"/>
                <a:gd name="f19" fmla="val 268"/>
                <a:gd name="f20" fmla="val 116"/>
                <a:gd name="f21" fmla="val 132"/>
                <a:gd name="f22" fmla="val 248"/>
                <a:gd name="f23" fmla="val 143"/>
                <a:gd name="f24" fmla="val 244"/>
                <a:gd name="f25" fmla="val 146"/>
                <a:gd name="f26" fmla="val 240"/>
                <a:gd name="f27" fmla="val 149"/>
                <a:gd name="f28" fmla="val 235"/>
                <a:gd name="f29" fmla="val 229"/>
                <a:gd name="f30" fmla="val 144"/>
                <a:gd name="f31" fmla="val 231"/>
                <a:gd name="f32" fmla="val 138"/>
                <a:gd name="f33" fmla="val 232"/>
                <a:gd name="f34" fmla="val 134"/>
                <a:gd name="f35" fmla="val 234"/>
                <a:gd name="f36" fmla="val 112"/>
                <a:gd name="f37" fmla="val 237"/>
                <a:gd name="f38" fmla="val 90"/>
                <a:gd name="f39" fmla="val 218"/>
                <a:gd name="f40" fmla="val 81"/>
                <a:gd name="f41" fmla="val 206"/>
                <a:gd name="f42" fmla="val 95"/>
                <a:gd name="f43" fmla="val 196"/>
                <a:gd name="f44" fmla="val 109"/>
                <a:gd name="f45" fmla="val 192"/>
                <a:gd name="f46" fmla="val 115"/>
                <a:gd name="f47" fmla="val 198"/>
                <a:gd name="f48" fmla="val 120"/>
                <a:gd name="f49" fmla="val 201"/>
                <a:gd name="f50" fmla="val 125"/>
                <a:gd name="f51" fmla="val 215"/>
                <a:gd name="f52" fmla="val 158"/>
                <a:gd name="f53" fmla="val 222"/>
                <a:gd name="f54" fmla="val 191"/>
                <a:gd name="f55" fmla="val 225"/>
                <a:gd name="f56" fmla="val 242"/>
                <a:gd name="f57" fmla="val 182"/>
                <a:gd name="f58" fmla="val 239"/>
                <a:gd name="f59" fmla="val 173"/>
                <a:gd name="f60" fmla="val 176"/>
                <a:gd name="f61" fmla="val 226"/>
                <a:gd name="f62" fmla="val 175"/>
                <a:gd name="f63" fmla="val 204"/>
                <a:gd name="f64" fmla="val 179"/>
                <a:gd name="f65" fmla="val 186"/>
                <a:gd name="f66" fmla="val 195"/>
                <a:gd name="f67" fmla="val 165"/>
                <a:gd name="f68" fmla="val 150"/>
                <a:gd name="f69" fmla="val 189"/>
                <a:gd name="f70" fmla="val 183"/>
                <a:gd name="f71" fmla="val 123"/>
                <a:gd name="f72" fmla="val 130"/>
                <a:gd name="f73" fmla="val 170"/>
                <a:gd name="f74" fmla="val 135"/>
                <a:gd name="f75" fmla="val 141"/>
                <a:gd name="f76" fmla="val 159"/>
                <a:gd name="f77" fmla="val 145"/>
                <a:gd name="f78" fmla="val 154"/>
                <a:gd name="f79" fmla="val 140"/>
                <a:gd name="f80" fmla="val 164"/>
                <a:gd name="f81" fmla="val 152"/>
                <a:gd name="f82" fmla="val 209"/>
                <a:gd name="f83" fmla="val 252"/>
                <a:gd name="f84" fmla="val 117"/>
                <a:gd name="f85" fmla="val 263"/>
                <a:gd name="f86" fmla="val 110"/>
                <a:gd name="f87" fmla="val 267"/>
                <a:gd name="f88" fmla="val 101"/>
                <a:gd name="f89" fmla="val 94"/>
                <a:gd name="f90" fmla="val 87"/>
                <a:gd name="f91" fmla="val 261"/>
                <a:gd name="f92" fmla="val 93"/>
                <a:gd name="f93" fmla="val 96"/>
                <a:gd name="f94" fmla="val 245"/>
                <a:gd name="f95" fmla="val 100"/>
                <a:gd name="f96" fmla="val 108"/>
                <a:gd name="f97" fmla="val 216"/>
                <a:gd name="f98" fmla="val 126"/>
                <a:gd name="f99" fmla="val 205"/>
                <a:gd name="f100" fmla="val 129"/>
                <a:gd name="f101" fmla="val 174"/>
                <a:gd name="f102" fmla="val 119"/>
                <a:gd name="f103" fmla="val 177"/>
                <a:gd name="f104" fmla="val 86"/>
                <a:gd name="f105" fmla="val 213"/>
                <a:gd name="f106" fmla="val 68"/>
                <a:gd name="f107" fmla="val 238"/>
                <a:gd name="f108" fmla="val 36"/>
                <a:gd name="f109" fmla="val 247"/>
                <a:gd name="f110" fmla="val 26"/>
                <a:gd name="f111" fmla="val 250"/>
                <a:gd name="f112" fmla="val 13"/>
                <a:gd name="f113" fmla="val 257"/>
                <a:gd name="f114" fmla="val 14"/>
                <a:gd name="f115" fmla="val 227"/>
                <a:gd name="f116" fmla="val 22"/>
                <a:gd name="f117" fmla="val 219"/>
                <a:gd name="f118" fmla="val 31"/>
                <a:gd name="f119" fmla="val 210"/>
                <a:gd name="f120" fmla="val 43"/>
                <a:gd name="f121" fmla="val 55"/>
                <a:gd name="f122" fmla="val 203"/>
                <a:gd name="f123" fmla="val 79"/>
                <a:gd name="f124" fmla="val 98"/>
                <a:gd name="f125" fmla="val 162"/>
                <a:gd name="f126" fmla="val 88"/>
                <a:gd name="f127" fmla="val 161"/>
                <a:gd name="f128" fmla="val 75"/>
                <a:gd name="f129" fmla="val 58"/>
                <a:gd name="f130" fmla="val 168"/>
                <a:gd name="f131" fmla="val 42"/>
                <a:gd name="f132" fmla="val 25"/>
                <a:gd name="f133" fmla="val 20"/>
                <a:gd name="f134" fmla="val 155"/>
                <a:gd name="f135" fmla="val 12"/>
                <a:gd name="f136" fmla="val 18"/>
                <a:gd name="f137" fmla="val 23"/>
                <a:gd name="f138" fmla="val 30"/>
                <a:gd name="f139" fmla="val 139"/>
                <a:gd name="f140" fmla="val 39"/>
                <a:gd name="f141" fmla="val 136"/>
                <a:gd name="f142" fmla="val 47"/>
                <a:gd name="f143" fmla="val 137"/>
                <a:gd name="f144" fmla="val 59"/>
                <a:gd name="f145" fmla="val 71"/>
                <a:gd name="f146" fmla="val 83"/>
                <a:gd name="f147" fmla="val 193"/>
                <a:gd name="f148" fmla="val 92"/>
                <a:gd name="f149" fmla="val 153"/>
                <a:gd name="f150" fmla="val 131"/>
                <a:gd name="f151" fmla="val 111"/>
                <a:gd name="f152" fmla="val 102"/>
                <a:gd name="f153" fmla="val 76"/>
                <a:gd name="f154" fmla="val 82"/>
                <a:gd name="f155" fmla="val 85"/>
                <a:gd name="f156" fmla="val 74"/>
                <a:gd name="f157" fmla="val 69"/>
                <a:gd name="f158" fmla="val 70"/>
                <a:gd name="f159" fmla="val 67"/>
                <a:gd name="f160" fmla="val 53"/>
                <a:gd name="f161" fmla="val 223"/>
                <a:gd name="f162" fmla="val 50"/>
                <a:gd name="f163" fmla="val 41"/>
                <a:gd name="f164" fmla="val 34"/>
                <a:gd name="f165" fmla="val 38"/>
                <a:gd name="f166" fmla="val 214"/>
                <a:gd name="f167" fmla="val 197"/>
                <a:gd name="f168" fmla="val 28"/>
                <a:gd name="f169" fmla="val 19"/>
                <a:gd name="f170" fmla="val 10"/>
                <a:gd name="f171" fmla="val 160"/>
                <a:gd name="f172" fmla="val 9"/>
                <a:gd name="f173" fmla="val 166"/>
                <a:gd name="f174" fmla="val 249"/>
                <a:gd name="f175" fmla="+- 0 0 -90"/>
                <a:gd name="f176" fmla="*/ f3 1 273"/>
                <a:gd name="f177" fmla="*/ f4 1 273"/>
                <a:gd name="f178" fmla="val f5"/>
                <a:gd name="f179" fmla="val f6"/>
                <a:gd name="f180" fmla="*/ f175 f0 1"/>
                <a:gd name="f181" fmla="+- f179 0 f178"/>
                <a:gd name="f182" fmla="*/ f180 1 f2"/>
                <a:gd name="f183" fmla="*/ f181 1 273"/>
                <a:gd name="f184" fmla="*/ 264 f181 1"/>
                <a:gd name="f185" fmla="*/ 4 f181 1"/>
                <a:gd name="f186" fmla="*/ 273 f181 1"/>
                <a:gd name="f187" fmla="*/ 11 f181 1"/>
                <a:gd name="f188" fmla="*/ 260 f181 1"/>
                <a:gd name="f189" fmla="*/ 99 f181 1"/>
                <a:gd name="f190" fmla="*/ 248 f181 1"/>
                <a:gd name="f191" fmla="*/ 143 f181 1"/>
                <a:gd name="f192" fmla="*/ 235 f181 1"/>
                <a:gd name="f193" fmla="*/ 146 f181 1"/>
                <a:gd name="f194" fmla="*/ 232 f181 1"/>
                <a:gd name="f195" fmla="*/ 134 f181 1"/>
                <a:gd name="f196" fmla="*/ 231 f181 1"/>
                <a:gd name="f197" fmla="*/ 66 f181 1"/>
                <a:gd name="f198" fmla="*/ 196 f181 1"/>
                <a:gd name="f199" fmla="*/ 109 f181 1"/>
                <a:gd name="f200" fmla="*/ 201 f181 1"/>
                <a:gd name="f201" fmla="*/ 125 f181 1"/>
                <a:gd name="f202" fmla="*/ 225 f181 1"/>
                <a:gd name="f203" fmla="*/ 182 f181 1"/>
                <a:gd name="f204" fmla="*/ 239 f181 1"/>
                <a:gd name="f205" fmla="*/ 176 f181 1"/>
                <a:gd name="f206" fmla="*/ 218 f181 1"/>
                <a:gd name="f207" fmla="*/ 186 f181 1"/>
                <a:gd name="f208" fmla="*/ 180 f181 1"/>
                <a:gd name="f209" fmla="*/ 189 f181 1"/>
                <a:gd name="f210" fmla="*/ 175 f181 1"/>
                <a:gd name="f211" fmla="*/ 130 f181 1"/>
                <a:gd name="f212" fmla="*/ 159 f181 1"/>
                <a:gd name="f213" fmla="*/ 145 f181 1"/>
                <a:gd name="f214" fmla="*/ 117 f181 1"/>
                <a:gd name="f215" fmla="*/ 263 f181 1"/>
                <a:gd name="f216" fmla="*/ 94 f181 1"/>
                <a:gd name="f217" fmla="*/ 267 f181 1"/>
                <a:gd name="f218" fmla="*/ 96 f181 1"/>
                <a:gd name="f219" fmla="*/ 245 f181 1"/>
                <a:gd name="f220" fmla="*/ 116 f181 1"/>
                <a:gd name="f221" fmla="*/ 216 f181 1"/>
                <a:gd name="f222" fmla="*/ 129 f181 1"/>
                <a:gd name="f223" fmla="*/ 174 f181 1"/>
                <a:gd name="f224" fmla="*/ 108 f181 1"/>
                <a:gd name="f225" fmla="*/ 192 f181 1"/>
                <a:gd name="f226" fmla="*/ 36 f181 1"/>
                <a:gd name="f227" fmla="*/ 247 f181 1"/>
                <a:gd name="f228" fmla="*/ 7 f181 1"/>
                <a:gd name="f229" fmla="*/ 22 f181 1"/>
                <a:gd name="f230" fmla="*/ 219 f181 1"/>
                <a:gd name="f231" fmla="*/ 55 f181 1"/>
                <a:gd name="f232" fmla="*/ 203 f181 1"/>
                <a:gd name="f233" fmla="*/ 162 f181 1"/>
                <a:gd name="f234" fmla="*/ 75 f181 1"/>
                <a:gd name="f235" fmla="*/ 164 f181 1"/>
                <a:gd name="f236" fmla="*/ 25 f181 1"/>
                <a:gd name="f237" fmla="*/ 13 f181 1"/>
                <a:gd name="f238" fmla="*/ 155 f181 1"/>
                <a:gd name="f239" fmla="*/ 23 f181 1"/>
                <a:gd name="f240" fmla="*/ 144 f181 1"/>
                <a:gd name="f241" fmla="*/ 47 f181 1"/>
                <a:gd name="f242" fmla="*/ 137 f181 1"/>
                <a:gd name="f243" fmla="*/ 83 f181 1"/>
                <a:gd name="f244" fmla="*/ 140 f181 1"/>
                <a:gd name="f245" fmla="*/ 193 f181 1"/>
                <a:gd name="f246" fmla="*/ 86 f181 1"/>
                <a:gd name="f247" fmla="*/ 153 f181 1"/>
                <a:gd name="f248" fmla="*/ 102 f181 1"/>
                <a:gd name="f249" fmla="*/ 76 f181 1"/>
                <a:gd name="f250" fmla="*/ 93 f181 1"/>
                <a:gd name="f251" fmla="*/ 70 f181 1"/>
                <a:gd name="f252" fmla="*/ 53 f181 1"/>
                <a:gd name="f253" fmla="*/ 227 f181 1"/>
                <a:gd name="f254" fmla="*/ 41 f181 1"/>
                <a:gd name="f255" fmla="*/ 214 f181 1"/>
                <a:gd name="f256" fmla="*/ 38 f181 1"/>
                <a:gd name="f257" fmla="*/ 165 f181 1"/>
                <a:gd name="f258" fmla="*/ 31 f181 1"/>
                <a:gd name="f259" fmla="*/ 152 f181 1"/>
                <a:gd name="f260" fmla="*/ 19 f181 1"/>
                <a:gd name="f261" fmla="*/ 166 f181 1"/>
                <a:gd name="f262" fmla="*/ 213 f181 1"/>
                <a:gd name="f263" fmla="+- f182 0 f1"/>
                <a:gd name="f264" fmla="*/ f184 1 273"/>
                <a:gd name="f265" fmla="*/ f185 1 273"/>
                <a:gd name="f266" fmla="*/ f186 1 273"/>
                <a:gd name="f267" fmla="*/ f187 1 273"/>
                <a:gd name="f268" fmla="*/ f188 1 273"/>
                <a:gd name="f269" fmla="*/ f189 1 273"/>
                <a:gd name="f270" fmla="*/ f190 1 273"/>
                <a:gd name="f271" fmla="*/ f191 1 273"/>
                <a:gd name="f272" fmla="*/ f192 1 273"/>
                <a:gd name="f273" fmla="*/ f193 1 273"/>
                <a:gd name="f274" fmla="*/ f194 1 273"/>
                <a:gd name="f275" fmla="*/ f195 1 273"/>
                <a:gd name="f276" fmla="*/ f196 1 273"/>
                <a:gd name="f277" fmla="*/ f197 1 273"/>
                <a:gd name="f278" fmla="*/ f198 1 273"/>
                <a:gd name="f279" fmla="*/ f199 1 273"/>
                <a:gd name="f280" fmla="*/ f200 1 273"/>
                <a:gd name="f281" fmla="*/ f201 1 273"/>
                <a:gd name="f282" fmla="*/ f202 1 273"/>
                <a:gd name="f283" fmla="*/ f203 1 273"/>
                <a:gd name="f284" fmla="*/ f204 1 273"/>
                <a:gd name="f285" fmla="*/ f205 1 273"/>
                <a:gd name="f286" fmla="*/ f206 1 273"/>
                <a:gd name="f287" fmla="*/ f207 1 273"/>
                <a:gd name="f288" fmla="*/ f208 1 273"/>
                <a:gd name="f289" fmla="*/ f209 1 273"/>
                <a:gd name="f290" fmla="*/ f210 1 273"/>
                <a:gd name="f291" fmla="*/ f211 1 273"/>
                <a:gd name="f292" fmla="*/ f212 1 273"/>
                <a:gd name="f293" fmla="*/ f213 1 273"/>
                <a:gd name="f294" fmla="*/ f214 1 273"/>
                <a:gd name="f295" fmla="*/ f215 1 273"/>
                <a:gd name="f296" fmla="*/ f216 1 273"/>
                <a:gd name="f297" fmla="*/ f217 1 273"/>
                <a:gd name="f298" fmla="*/ f218 1 273"/>
                <a:gd name="f299" fmla="*/ f219 1 273"/>
                <a:gd name="f300" fmla="*/ f220 1 273"/>
                <a:gd name="f301" fmla="*/ f221 1 273"/>
                <a:gd name="f302" fmla="*/ f222 1 273"/>
                <a:gd name="f303" fmla="*/ f223 1 273"/>
                <a:gd name="f304" fmla="*/ f224 1 273"/>
                <a:gd name="f305" fmla="*/ f225 1 273"/>
                <a:gd name="f306" fmla="*/ f226 1 273"/>
                <a:gd name="f307" fmla="*/ f227 1 273"/>
                <a:gd name="f308" fmla="*/ f228 1 273"/>
                <a:gd name="f309" fmla="*/ f229 1 273"/>
                <a:gd name="f310" fmla="*/ f230 1 273"/>
                <a:gd name="f311" fmla="*/ f231 1 273"/>
                <a:gd name="f312" fmla="*/ f232 1 273"/>
                <a:gd name="f313" fmla="*/ f233 1 273"/>
                <a:gd name="f314" fmla="*/ f234 1 273"/>
                <a:gd name="f315" fmla="*/ f235 1 273"/>
                <a:gd name="f316" fmla="*/ f236 1 273"/>
                <a:gd name="f317" fmla="*/ f237 1 273"/>
                <a:gd name="f318" fmla="*/ f238 1 273"/>
                <a:gd name="f319" fmla="*/ f239 1 273"/>
                <a:gd name="f320" fmla="*/ f240 1 273"/>
                <a:gd name="f321" fmla="*/ f241 1 273"/>
                <a:gd name="f322" fmla="*/ f242 1 273"/>
                <a:gd name="f323" fmla="*/ f243 1 273"/>
                <a:gd name="f324" fmla="*/ f244 1 273"/>
                <a:gd name="f325" fmla="*/ f245 1 273"/>
                <a:gd name="f326" fmla="*/ f246 1 273"/>
                <a:gd name="f327" fmla="*/ f247 1 273"/>
                <a:gd name="f328" fmla="*/ f248 1 273"/>
                <a:gd name="f329" fmla="*/ f249 1 273"/>
                <a:gd name="f330" fmla="*/ f250 1 273"/>
                <a:gd name="f331" fmla="*/ f251 1 273"/>
                <a:gd name="f332" fmla="*/ f252 1 273"/>
                <a:gd name="f333" fmla="*/ f253 1 273"/>
                <a:gd name="f334" fmla="*/ f254 1 273"/>
                <a:gd name="f335" fmla="*/ f255 1 273"/>
                <a:gd name="f336" fmla="*/ f256 1 273"/>
                <a:gd name="f337" fmla="*/ f257 1 273"/>
                <a:gd name="f338" fmla="*/ f258 1 273"/>
                <a:gd name="f339" fmla="*/ f259 1 273"/>
                <a:gd name="f340" fmla="*/ f260 1 273"/>
                <a:gd name="f341" fmla="*/ f261 1 273"/>
                <a:gd name="f342" fmla="*/ f262 1 273"/>
                <a:gd name="f343" fmla="*/ 0 1 f183"/>
                <a:gd name="f344" fmla="*/ f179 1 f183"/>
                <a:gd name="f345" fmla="*/ f264 1 f183"/>
                <a:gd name="f346" fmla="*/ f265 1 f183"/>
                <a:gd name="f347" fmla="*/ f266 1 f183"/>
                <a:gd name="f348" fmla="*/ f267 1 f183"/>
                <a:gd name="f349" fmla="*/ f268 1 f183"/>
                <a:gd name="f350" fmla="*/ f269 1 f183"/>
                <a:gd name="f351" fmla="*/ f270 1 f183"/>
                <a:gd name="f352" fmla="*/ f271 1 f183"/>
                <a:gd name="f353" fmla="*/ f272 1 f183"/>
                <a:gd name="f354" fmla="*/ f273 1 f183"/>
                <a:gd name="f355" fmla="*/ f274 1 f183"/>
                <a:gd name="f356" fmla="*/ f275 1 f183"/>
                <a:gd name="f357" fmla="*/ f276 1 f183"/>
                <a:gd name="f358" fmla="*/ f277 1 f183"/>
                <a:gd name="f359" fmla="*/ f278 1 f183"/>
                <a:gd name="f360" fmla="*/ f279 1 f183"/>
                <a:gd name="f361" fmla="*/ f280 1 f183"/>
                <a:gd name="f362" fmla="*/ f281 1 f183"/>
                <a:gd name="f363" fmla="*/ f282 1 f183"/>
                <a:gd name="f364" fmla="*/ f283 1 f183"/>
                <a:gd name="f365" fmla="*/ f284 1 f183"/>
                <a:gd name="f366" fmla="*/ f285 1 f183"/>
                <a:gd name="f367" fmla="*/ f286 1 f183"/>
                <a:gd name="f368" fmla="*/ f287 1 f183"/>
                <a:gd name="f369" fmla="*/ f288 1 f183"/>
                <a:gd name="f370" fmla="*/ f289 1 f183"/>
                <a:gd name="f371" fmla="*/ f290 1 f183"/>
                <a:gd name="f372" fmla="*/ f291 1 f183"/>
                <a:gd name="f373" fmla="*/ f292 1 f183"/>
                <a:gd name="f374" fmla="*/ f293 1 f183"/>
                <a:gd name="f375" fmla="*/ f294 1 f183"/>
                <a:gd name="f376" fmla="*/ f295 1 f183"/>
                <a:gd name="f377" fmla="*/ f296 1 f183"/>
                <a:gd name="f378" fmla="*/ f297 1 f183"/>
                <a:gd name="f379" fmla="*/ f298 1 f183"/>
                <a:gd name="f380" fmla="*/ f299 1 f183"/>
                <a:gd name="f381" fmla="*/ f300 1 f183"/>
                <a:gd name="f382" fmla="*/ f301 1 f183"/>
                <a:gd name="f383" fmla="*/ f302 1 f183"/>
                <a:gd name="f384" fmla="*/ f303 1 f183"/>
                <a:gd name="f385" fmla="*/ f304 1 f183"/>
                <a:gd name="f386" fmla="*/ f305 1 f183"/>
                <a:gd name="f387" fmla="*/ f306 1 f183"/>
                <a:gd name="f388" fmla="*/ f307 1 f183"/>
                <a:gd name="f389" fmla="*/ f308 1 f183"/>
                <a:gd name="f390" fmla="*/ f309 1 f183"/>
                <a:gd name="f391" fmla="*/ f310 1 f183"/>
                <a:gd name="f392" fmla="*/ f311 1 f183"/>
                <a:gd name="f393" fmla="*/ f312 1 f183"/>
                <a:gd name="f394" fmla="*/ f313 1 f183"/>
                <a:gd name="f395" fmla="*/ f314 1 f183"/>
                <a:gd name="f396" fmla="*/ f315 1 f183"/>
                <a:gd name="f397" fmla="*/ f316 1 f183"/>
                <a:gd name="f398" fmla="*/ f317 1 f183"/>
                <a:gd name="f399" fmla="*/ f318 1 f183"/>
                <a:gd name="f400" fmla="*/ f319 1 f183"/>
                <a:gd name="f401" fmla="*/ f320 1 f183"/>
                <a:gd name="f402" fmla="*/ f321 1 f183"/>
                <a:gd name="f403" fmla="*/ f322 1 f183"/>
                <a:gd name="f404" fmla="*/ f323 1 f183"/>
                <a:gd name="f405" fmla="*/ f324 1 f183"/>
                <a:gd name="f406" fmla="*/ f325 1 f183"/>
                <a:gd name="f407" fmla="*/ f326 1 f183"/>
                <a:gd name="f408" fmla="*/ f327 1 f183"/>
                <a:gd name="f409" fmla="*/ f328 1 f183"/>
                <a:gd name="f410" fmla="*/ f329 1 f183"/>
                <a:gd name="f411" fmla="*/ f330 1 f183"/>
                <a:gd name="f412" fmla="*/ f331 1 f183"/>
                <a:gd name="f413" fmla="*/ f332 1 f183"/>
                <a:gd name="f414" fmla="*/ f333 1 f183"/>
                <a:gd name="f415" fmla="*/ f334 1 f183"/>
                <a:gd name="f416" fmla="*/ f335 1 f183"/>
                <a:gd name="f417" fmla="*/ f336 1 f183"/>
                <a:gd name="f418" fmla="*/ f337 1 f183"/>
                <a:gd name="f419" fmla="*/ f338 1 f183"/>
                <a:gd name="f420" fmla="*/ f339 1 f183"/>
                <a:gd name="f421" fmla="*/ f340 1 f183"/>
                <a:gd name="f422" fmla="*/ f341 1 f183"/>
                <a:gd name="f423" fmla="*/ f342 1 f183"/>
                <a:gd name="f424" fmla="*/ f343 f176 1"/>
                <a:gd name="f425" fmla="*/ f344 f176 1"/>
                <a:gd name="f426" fmla="*/ f344 f177 1"/>
                <a:gd name="f427" fmla="*/ f343 f177 1"/>
                <a:gd name="f428" fmla="*/ f345 f176 1"/>
                <a:gd name="f429" fmla="*/ f346 f177 1"/>
                <a:gd name="f430" fmla="*/ f347 f176 1"/>
                <a:gd name="f431" fmla="*/ f348 f177 1"/>
                <a:gd name="f432" fmla="*/ f349 f176 1"/>
                <a:gd name="f433" fmla="*/ f350 f177 1"/>
                <a:gd name="f434" fmla="*/ f351 f176 1"/>
                <a:gd name="f435" fmla="*/ f352 f177 1"/>
                <a:gd name="f436" fmla="*/ f353 f176 1"/>
                <a:gd name="f437" fmla="*/ f354 f177 1"/>
                <a:gd name="f438" fmla="*/ f355 f176 1"/>
                <a:gd name="f439" fmla="*/ f356 f177 1"/>
                <a:gd name="f440" fmla="*/ f357 f176 1"/>
                <a:gd name="f441" fmla="*/ f358 f177 1"/>
                <a:gd name="f442" fmla="*/ f359 f176 1"/>
                <a:gd name="f443" fmla="*/ f360 f177 1"/>
                <a:gd name="f444" fmla="*/ f361 f176 1"/>
                <a:gd name="f445" fmla="*/ f362 f177 1"/>
                <a:gd name="f446" fmla="*/ f363 f177 1"/>
                <a:gd name="f447" fmla="*/ f364 f176 1"/>
                <a:gd name="f448" fmla="*/ f365 f177 1"/>
                <a:gd name="f449" fmla="*/ f366 f176 1"/>
                <a:gd name="f450" fmla="*/ f367 f177 1"/>
                <a:gd name="f451" fmla="*/ f368 f176 1"/>
                <a:gd name="f452" fmla="*/ f369 f177 1"/>
                <a:gd name="f453" fmla="*/ f370 f176 1"/>
                <a:gd name="f454" fmla="*/ f371 f176 1"/>
                <a:gd name="f455" fmla="*/ f372 f177 1"/>
                <a:gd name="f456" fmla="*/ f373 f176 1"/>
                <a:gd name="f457" fmla="*/ f374 f177 1"/>
                <a:gd name="f458" fmla="*/ f374 f176 1"/>
                <a:gd name="f459" fmla="*/ f364 f177 1"/>
                <a:gd name="f460" fmla="*/ f375 f176 1"/>
                <a:gd name="f461" fmla="*/ f376 f177 1"/>
                <a:gd name="f462" fmla="*/ f377 f176 1"/>
                <a:gd name="f463" fmla="*/ f378 f177 1"/>
                <a:gd name="f464" fmla="*/ f379 f176 1"/>
                <a:gd name="f465" fmla="*/ f380 f177 1"/>
                <a:gd name="f466" fmla="*/ f381 f176 1"/>
                <a:gd name="f467" fmla="*/ f382 f177 1"/>
                <a:gd name="f468" fmla="*/ f383 f176 1"/>
                <a:gd name="f469" fmla="*/ f384 f177 1"/>
                <a:gd name="f470" fmla="*/ f385 f176 1"/>
                <a:gd name="f471" fmla="*/ f386 f177 1"/>
                <a:gd name="f472" fmla="*/ f387 f176 1"/>
                <a:gd name="f473" fmla="*/ f388 f177 1"/>
                <a:gd name="f474" fmla="*/ f389 f176 1"/>
                <a:gd name="f475" fmla="*/ f390 f176 1"/>
                <a:gd name="f476" fmla="*/ f391 f177 1"/>
                <a:gd name="f477" fmla="*/ f392 f176 1"/>
                <a:gd name="f478" fmla="*/ f393 f177 1"/>
                <a:gd name="f479" fmla="*/ f394 f177 1"/>
                <a:gd name="f480" fmla="*/ f395 f176 1"/>
                <a:gd name="f481" fmla="*/ f396 f177 1"/>
                <a:gd name="f482" fmla="*/ f397 f176 1"/>
                <a:gd name="f483" fmla="*/ f398 f176 1"/>
                <a:gd name="f484" fmla="*/ f399 f177 1"/>
                <a:gd name="f485" fmla="*/ f400 f176 1"/>
                <a:gd name="f486" fmla="*/ f401 f177 1"/>
                <a:gd name="f487" fmla="*/ f402 f176 1"/>
                <a:gd name="f488" fmla="*/ f403 f177 1"/>
                <a:gd name="f489" fmla="*/ f404 f176 1"/>
                <a:gd name="f490" fmla="*/ f405 f177 1"/>
                <a:gd name="f491" fmla="*/ f406 f176 1"/>
                <a:gd name="f492" fmla="*/ f407 f177 1"/>
                <a:gd name="f493" fmla="*/ f408 f176 1"/>
                <a:gd name="f494" fmla="*/ f407 f176 1"/>
                <a:gd name="f495" fmla="*/ f409 f177 1"/>
                <a:gd name="f496" fmla="*/ f410 f176 1"/>
                <a:gd name="f497" fmla="*/ f411 f177 1"/>
                <a:gd name="f498" fmla="*/ f404 f177 1"/>
                <a:gd name="f499" fmla="*/ f412 f177 1"/>
                <a:gd name="f500" fmla="*/ f391 f176 1"/>
                <a:gd name="f501" fmla="*/ f413 f177 1"/>
                <a:gd name="f502" fmla="*/ f414 f176 1"/>
                <a:gd name="f503" fmla="*/ f415 f177 1"/>
                <a:gd name="f504" fmla="*/ f416 f176 1"/>
                <a:gd name="f505" fmla="*/ f417 f177 1"/>
                <a:gd name="f506" fmla="*/ f418 f176 1"/>
                <a:gd name="f507" fmla="*/ f419 f177 1"/>
                <a:gd name="f508" fmla="*/ f420 f176 1"/>
                <a:gd name="f509" fmla="*/ f421 f177 1"/>
                <a:gd name="f510" fmla="*/ f422 f176 1"/>
                <a:gd name="f511" fmla="*/ f389 f177 1"/>
                <a:gd name="f512" fmla="*/ f423 f1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3">
                  <a:pos x="f428" y="f429"/>
                </a:cxn>
                <a:cxn ang="f263">
                  <a:pos x="f430" y="f431"/>
                </a:cxn>
                <a:cxn ang="f263">
                  <a:pos x="f432" y="f433"/>
                </a:cxn>
                <a:cxn ang="f263">
                  <a:pos x="f434" y="f435"/>
                </a:cxn>
                <a:cxn ang="f263">
                  <a:pos x="f436" y="f437"/>
                </a:cxn>
                <a:cxn ang="f263">
                  <a:pos x="f438" y="f439"/>
                </a:cxn>
                <a:cxn ang="f263">
                  <a:pos x="f440" y="f441"/>
                </a:cxn>
                <a:cxn ang="f263">
                  <a:pos x="f442" y="f443"/>
                </a:cxn>
                <a:cxn ang="f263">
                  <a:pos x="f444" y="f445"/>
                </a:cxn>
                <a:cxn ang="f263">
                  <a:pos x="f444" y="f446"/>
                </a:cxn>
                <a:cxn ang="f263">
                  <a:pos x="f447" y="f448"/>
                </a:cxn>
                <a:cxn ang="f263">
                  <a:pos x="f449" y="f450"/>
                </a:cxn>
                <a:cxn ang="f263">
                  <a:pos x="f451" y="f452"/>
                </a:cxn>
                <a:cxn ang="f263">
                  <a:pos x="f453" y="f439"/>
                </a:cxn>
                <a:cxn ang="f263">
                  <a:pos x="f454" y="f455"/>
                </a:cxn>
                <a:cxn ang="f263">
                  <a:pos x="f456" y="f457"/>
                </a:cxn>
                <a:cxn ang="f263">
                  <a:pos x="f458" y="f459"/>
                </a:cxn>
                <a:cxn ang="f263">
                  <a:pos x="f460" y="f461"/>
                </a:cxn>
                <a:cxn ang="f263">
                  <a:pos x="f462" y="f463"/>
                </a:cxn>
                <a:cxn ang="f263">
                  <a:pos x="f464" y="f465"/>
                </a:cxn>
                <a:cxn ang="f263">
                  <a:pos x="f466" y="f467"/>
                </a:cxn>
                <a:cxn ang="f263">
                  <a:pos x="f468" y="f469"/>
                </a:cxn>
                <a:cxn ang="f263">
                  <a:pos x="f470" y="f471"/>
                </a:cxn>
                <a:cxn ang="f263">
                  <a:pos x="f472" y="f473"/>
                </a:cxn>
                <a:cxn ang="f263">
                  <a:pos x="f474" y="f473"/>
                </a:cxn>
                <a:cxn ang="f263">
                  <a:pos x="f475" y="f476"/>
                </a:cxn>
                <a:cxn ang="f263">
                  <a:pos x="f477" y="f478"/>
                </a:cxn>
                <a:cxn ang="f263">
                  <a:pos x="f466" y="f479"/>
                </a:cxn>
                <a:cxn ang="f263">
                  <a:pos x="f480" y="f481"/>
                </a:cxn>
                <a:cxn ang="f263">
                  <a:pos x="f482" y="f481"/>
                </a:cxn>
                <a:cxn ang="f263">
                  <a:pos x="f483" y="f484"/>
                </a:cxn>
                <a:cxn ang="f263">
                  <a:pos x="f485" y="f486"/>
                </a:cxn>
                <a:cxn ang="f263">
                  <a:pos x="f487" y="f488"/>
                </a:cxn>
                <a:cxn ang="f263">
                  <a:pos x="f489" y="f490"/>
                </a:cxn>
                <a:cxn ang="f263">
                  <a:pos x="f491" y="f492"/>
                </a:cxn>
                <a:cxn ang="f263">
                  <a:pos x="f493" y="f433"/>
                </a:cxn>
                <a:cxn ang="f263">
                  <a:pos x="f494" y="f495"/>
                </a:cxn>
                <a:cxn ang="f263">
                  <a:pos x="f496" y="f497"/>
                </a:cxn>
                <a:cxn ang="f263">
                  <a:pos x="f494" y="f498"/>
                </a:cxn>
                <a:cxn ang="f263">
                  <a:pos x="f456" y="f499"/>
                </a:cxn>
                <a:cxn ang="f263">
                  <a:pos x="f500" y="f501"/>
                </a:cxn>
                <a:cxn ang="f263">
                  <a:pos x="f502" y="f503"/>
                </a:cxn>
                <a:cxn ang="f263">
                  <a:pos x="f504" y="f505"/>
                </a:cxn>
                <a:cxn ang="f263">
                  <a:pos x="f506" y="f507"/>
                </a:cxn>
                <a:cxn ang="f263">
                  <a:pos x="f508" y="f509"/>
                </a:cxn>
                <a:cxn ang="f263">
                  <a:pos x="f510" y="f511"/>
                </a:cxn>
                <a:cxn ang="f263">
                  <a:pos x="f512" y="f431"/>
                </a:cxn>
                <a:cxn ang="f263">
                  <a:pos x="f428" y="f429"/>
                </a:cxn>
              </a:cxnLst>
              <a:rect l="f424" t="f427" r="f425" b="f426"/>
              <a:pathLst>
                <a:path w="273" h="273">
                  <a:moveTo>
                    <a:pt x="f7" y="f8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4" y="f16"/>
                    <a:pt x="f17" y="f18"/>
                  </a:cubicBezTo>
                  <a:cubicBezTo>
                    <a:pt x="f19" y="f20"/>
                    <a:pt x="f7" y="f21"/>
                    <a:pt x="f22" y="f23"/>
                  </a:cubicBezTo>
                  <a:cubicBezTo>
                    <a:pt x="f24" y="f25"/>
                    <a:pt x="f26" y="f27"/>
                    <a:pt x="f28" y="f25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1" y="f16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49" y="f55"/>
                  </a:cubicBezTo>
                  <a:cubicBezTo>
                    <a:pt x="f43" y="f33"/>
                    <a:pt x="f54" y="f56"/>
                    <a:pt x="f57" y="f58"/>
                  </a:cubicBezTo>
                  <a:cubicBezTo>
                    <a:pt x="f59" y="f37"/>
                    <a:pt x="f60" y="f61"/>
                    <a:pt x="f60" y="f39"/>
                  </a:cubicBezTo>
                  <a:cubicBezTo>
                    <a:pt x="f62" y="f63"/>
                    <a:pt x="f64" y="f45"/>
                    <a:pt x="f65" y="f2"/>
                  </a:cubicBezTo>
                  <a:cubicBezTo>
                    <a:pt x="f66" y="f67"/>
                    <a:pt x="f66" y="f68"/>
                    <a:pt x="f69" y="f34"/>
                  </a:cubicBezTo>
                  <a:cubicBezTo>
                    <a:pt x="f65" y="f50"/>
                    <a:pt x="f70" y="f71"/>
                    <a:pt x="f62" y="f72"/>
                  </a:cubicBezTo>
                  <a:cubicBezTo>
                    <a:pt x="f73" y="f74"/>
                    <a:pt x="f67" y="f75"/>
                    <a:pt x="f76" y="f77"/>
                  </a:cubicBezTo>
                  <a:cubicBezTo>
                    <a:pt x="f77" y="f78"/>
                    <a:pt x="f79" y="f80"/>
                    <a:pt x="f77" y="f57"/>
                  </a:cubicBezTo>
                  <a:cubicBezTo>
                    <a:pt x="f81" y="f82"/>
                    <a:pt x="f74" y="f83"/>
                    <a:pt x="f84" y="f85"/>
                  </a:cubicBezTo>
                  <a:cubicBezTo>
                    <a:pt x="f86" y="f87"/>
                    <a:pt x="f88" y="f6"/>
                    <a:pt x="f89" y="f87"/>
                  </a:cubicBezTo>
                  <a:cubicBezTo>
                    <a:pt x="f90" y="f91"/>
                    <a:pt x="f92" y="f83"/>
                    <a:pt x="f93" y="f94"/>
                  </a:cubicBezTo>
                  <a:cubicBezTo>
                    <a:pt x="f95" y="f35"/>
                    <a:pt x="f96" y="f55"/>
                    <a:pt x="f20" y="f97"/>
                  </a:cubicBezTo>
                  <a:cubicBezTo>
                    <a:pt x="f98" y="f99"/>
                    <a:pt x="f21" y="f54"/>
                    <a:pt x="f100" y="f101"/>
                  </a:cubicBezTo>
                  <a:cubicBezTo>
                    <a:pt x="f102" y="f103"/>
                    <a:pt x="f46" y="f65"/>
                    <a:pt x="f96" y="f45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2" y="f109"/>
                  </a:cubicBezTo>
                  <a:cubicBezTo>
                    <a:pt x="f5" y="f28"/>
                    <a:pt x="f114" y="f115"/>
                    <a:pt x="f116" y="f117"/>
                  </a:cubicBezTo>
                  <a:cubicBezTo>
                    <a:pt x="f118" y="f119"/>
                    <a:pt x="f120" y="f41"/>
                    <a:pt x="f121" y="f122"/>
                  </a:cubicBezTo>
                  <a:cubicBezTo>
                    <a:pt x="f123" y="f43"/>
                    <a:pt x="f124" y="f70"/>
                    <a:pt x="f20" y="f125"/>
                  </a:cubicBezTo>
                  <a:cubicBezTo>
                    <a:pt x="f88" y="f76"/>
                    <a:pt x="f126" y="f127"/>
                    <a:pt x="f128" y="f80"/>
                  </a:cubicBezTo>
                  <a:cubicBezTo>
                    <a:pt x="f129" y="f130"/>
                    <a:pt x="f131" y="f130"/>
                    <a:pt x="f132" y="f80"/>
                  </a:cubicBezTo>
                  <a:cubicBezTo>
                    <a:pt x="f133" y="f125"/>
                    <a:pt x="f114" y="f127"/>
                    <a:pt x="f112" y="f134"/>
                  </a:cubicBezTo>
                  <a:cubicBezTo>
                    <a:pt x="f135" y="f27"/>
                    <a:pt x="f136" y="f25"/>
                    <a:pt x="f137" y="f30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32"/>
                    <a:pt x="f145" y="f32"/>
                    <a:pt x="f146" y="f79"/>
                  </a:cubicBezTo>
                  <a:cubicBezTo>
                    <a:pt x="f141" y="f27"/>
                    <a:pt x="f80" y="f74"/>
                    <a:pt x="f147" y="f104"/>
                  </a:cubicBezTo>
                  <a:cubicBezTo>
                    <a:pt x="f103" y="f146"/>
                    <a:pt x="f67" y="f148"/>
                    <a:pt x="f149" y="f18"/>
                  </a:cubicBezTo>
                  <a:cubicBezTo>
                    <a:pt x="f150" y="f151"/>
                    <a:pt x="f44" y="f36"/>
                    <a:pt x="f104" y="f152"/>
                  </a:cubicBezTo>
                  <a:cubicBezTo>
                    <a:pt x="f40" y="f95"/>
                    <a:pt x="f153" y="f124"/>
                    <a:pt x="f153" y="f92"/>
                  </a:cubicBezTo>
                  <a:cubicBezTo>
                    <a:pt x="f128" y="f104"/>
                    <a:pt x="f154" y="f155"/>
                    <a:pt x="f104" y="f146"/>
                  </a:cubicBezTo>
                  <a:cubicBezTo>
                    <a:pt x="f86" y="f156"/>
                    <a:pt x="f34" y="f157"/>
                    <a:pt x="f76" y="f158"/>
                  </a:cubicBezTo>
                  <a:cubicBezTo>
                    <a:pt x="f2" y="f158"/>
                    <a:pt x="f49" y="f159"/>
                    <a:pt x="f117" y="f160"/>
                  </a:cubicBezTo>
                  <a:cubicBezTo>
                    <a:pt x="f161" y="f162"/>
                    <a:pt x="f29" y="f142"/>
                    <a:pt x="f115" y="f163"/>
                  </a:cubicBezTo>
                  <a:cubicBezTo>
                    <a:pt x="f55" y="f164"/>
                    <a:pt x="f39" y="f165"/>
                    <a:pt x="f166" y="f165"/>
                  </a:cubicBezTo>
                  <a:cubicBezTo>
                    <a:pt x="f167" y="f140"/>
                    <a:pt x="f2" y="f165"/>
                    <a:pt x="f67" y="f118"/>
                  </a:cubicBezTo>
                  <a:cubicBezTo>
                    <a:pt x="f76" y="f168"/>
                    <a:pt x="f149" y="f110"/>
                    <a:pt x="f81" y="f169"/>
                  </a:cubicBezTo>
                  <a:cubicBezTo>
                    <a:pt x="f81" y="f170"/>
                    <a:pt x="f171" y="f172"/>
                    <a:pt x="f173" y="f12"/>
                  </a:cubicBezTo>
                  <a:cubicBezTo>
                    <a:pt x="f57" y="f5"/>
                    <a:pt x="f47" y="f8"/>
                    <a:pt x="f105" y="f13"/>
                  </a:cubicBezTo>
                  <a:cubicBezTo>
                    <a:pt x="f33" y="f133"/>
                    <a:pt x="f174" y="f169"/>
                    <a:pt x="f7" y="f8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A8814024-2C90-4840-BE0B-1E8A963A6482}"/>
                </a:ext>
              </a:extLst>
            </p:cNvPr>
            <p:cNvSpPr/>
            <p:nvPr/>
          </p:nvSpPr>
          <p:spPr>
            <a:xfrm>
              <a:off x="3090059" y="14923"/>
              <a:ext cx="466279" cy="4048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3"/>
                <a:gd name="f7" fmla="val 242"/>
                <a:gd name="f8" fmla="val 14"/>
                <a:gd name="f9" fmla="val 212"/>
                <a:gd name="f10" fmla="val 9"/>
                <a:gd name="f11" fmla="val 208"/>
                <a:gd name="f12" fmla="val 5"/>
                <a:gd name="f13" fmla="val 205"/>
                <a:gd name="f14" fmla="val 201"/>
                <a:gd name="f15" fmla="val 33"/>
                <a:gd name="f16" fmla="val 186"/>
                <a:gd name="f17" fmla="val 25"/>
                <a:gd name="f18" fmla="val 157"/>
                <a:gd name="f19" fmla="val 22"/>
                <a:gd name="f20" fmla="val 131"/>
                <a:gd name="f21" fmla="val 21"/>
                <a:gd name="f22" fmla="val 112"/>
                <a:gd name="f23" fmla="val 24"/>
                <a:gd name="f24" fmla="val 97"/>
                <a:gd name="f25" fmla="val 43"/>
                <a:gd name="f26" fmla="val 90"/>
                <a:gd name="f27" fmla="val 48"/>
                <a:gd name="f28" fmla="val 88"/>
                <a:gd name="f29" fmla="val 53"/>
                <a:gd name="f30" fmla="val 85"/>
                <a:gd name="f31" fmla="val 58"/>
                <a:gd name="f32" fmla="val 89"/>
                <a:gd name="f33" fmla="val 64"/>
                <a:gd name="f34" fmla="val 94"/>
                <a:gd name="f35" fmla="val 59"/>
                <a:gd name="f36" fmla="val 99"/>
                <a:gd name="f37" fmla="val 57"/>
                <a:gd name="f38" fmla="val 104"/>
                <a:gd name="f39" fmla="val 49"/>
                <a:gd name="f40" fmla="val 124"/>
                <a:gd name="f41" fmla="val 144"/>
                <a:gd name="f42" fmla="val 42"/>
                <a:gd name="f43" fmla="val 168"/>
                <a:gd name="f44" fmla="val 156"/>
                <a:gd name="f45" fmla="val 71"/>
                <a:gd name="f46" fmla="val 146"/>
                <a:gd name="f47" fmla="val 136"/>
                <a:gd name="f48" fmla="val 92"/>
                <a:gd name="f49" fmla="val 130"/>
                <a:gd name="f50" fmla="val 87"/>
                <a:gd name="f51" fmla="val 125"/>
                <a:gd name="f52" fmla="val 86"/>
                <a:gd name="f53" fmla="val 119"/>
                <a:gd name="f54" fmla="val 80"/>
                <a:gd name="f55" fmla="val 84"/>
                <a:gd name="f56" fmla="val 81"/>
                <a:gd name="f57" fmla="val 50"/>
                <a:gd name="f58" fmla="val 109"/>
                <a:gd name="f59" fmla="val 23"/>
                <a:gd name="f60" fmla="val 115"/>
                <a:gd name="f61" fmla="val 17"/>
                <a:gd name="f62" fmla="val 122"/>
                <a:gd name="f63" fmla="val 8"/>
                <a:gd name="f64" fmla="val 138"/>
                <a:gd name="f65" fmla="val 19"/>
                <a:gd name="f66" fmla="val 134"/>
                <a:gd name="f67" fmla="val 29"/>
                <a:gd name="f68" fmla="val 132"/>
                <a:gd name="f69" fmla="val 36"/>
                <a:gd name="f70" fmla="val 128"/>
                <a:gd name="f71" fmla="val 121"/>
                <a:gd name="f72" fmla="val 60"/>
                <a:gd name="f73" fmla="val 111"/>
                <a:gd name="f74" fmla="val 70"/>
                <a:gd name="f75" fmla="val 100"/>
                <a:gd name="f76" fmla="val 82"/>
                <a:gd name="f77" fmla="val 98"/>
                <a:gd name="f78" fmla="val 102"/>
                <a:gd name="f79" fmla="val 113"/>
                <a:gd name="f80" fmla="val 108"/>
                <a:gd name="f81" fmla="val 141"/>
                <a:gd name="f82" fmla="val 103"/>
                <a:gd name="f83" fmla="val 150"/>
                <a:gd name="f84" fmla="val 152"/>
                <a:gd name="f85" fmla="val 95"/>
                <a:gd name="f86" fmla="val 151"/>
                <a:gd name="f87" fmla="val 166"/>
                <a:gd name="f88" fmla="val 182"/>
                <a:gd name="f89" fmla="val 16"/>
                <a:gd name="f90" fmla="val 185"/>
                <a:gd name="f91" fmla="val 13"/>
                <a:gd name="f92" fmla="val 189"/>
                <a:gd name="f93" fmla="val 11"/>
                <a:gd name="f94" fmla="val 192"/>
                <a:gd name="f95" fmla="val 202"/>
                <a:gd name="f96" fmla="val 215"/>
                <a:gd name="f97" fmla="val 222"/>
                <a:gd name="f98" fmla="val 228"/>
                <a:gd name="f99" fmla="val 18"/>
                <a:gd name="f100" fmla="val 217"/>
                <a:gd name="f101" fmla="val 26"/>
                <a:gd name="f102" fmla="val 211"/>
                <a:gd name="f103" fmla="val 41"/>
                <a:gd name="f104" fmla="val 197"/>
                <a:gd name="f105" fmla="val 46"/>
                <a:gd name="f106" fmla="val 188"/>
                <a:gd name="f107" fmla="val 52"/>
                <a:gd name="f108" fmla="val 175"/>
                <a:gd name="f109" fmla="val 167"/>
                <a:gd name="f110" fmla="val 72"/>
                <a:gd name="f111" fmla="val 77"/>
                <a:gd name="f112" fmla="val 233"/>
                <a:gd name="f113" fmla="val 250"/>
                <a:gd name="f114" fmla="val 269"/>
                <a:gd name="f115" fmla="val 39"/>
                <a:gd name="f116" fmla="val 289"/>
                <a:gd name="f117" fmla="val 293"/>
                <a:gd name="f118" fmla="val 299"/>
                <a:gd name="f119" fmla="val 301"/>
                <a:gd name="f120" fmla="val 54"/>
                <a:gd name="f121" fmla="val 298"/>
                <a:gd name="f122" fmla="val 294"/>
                <a:gd name="f123" fmla="val 61"/>
                <a:gd name="f124" fmla="val 281"/>
                <a:gd name="f125" fmla="val 73"/>
                <a:gd name="f126" fmla="val 265"/>
                <a:gd name="f127" fmla="val 79"/>
                <a:gd name="f128" fmla="val 247"/>
                <a:gd name="f129" fmla="val 221"/>
                <a:gd name="f130" fmla="val 198"/>
                <a:gd name="f131" fmla="val 176"/>
                <a:gd name="f132" fmla="val 190"/>
                <a:gd name="f133" fmla="val 203"/>
                <a:gd name="f134" fmla="val 110"/>
                <a:gd name="f135" fmla="val 234"/>
                <a:gd name="f136" fmla="val 249"/>
                <a:gd name="f137" fmla="val 116"/>
                <a:gd name="f138" fmla="val 264"/>
                <a:gd name="f139" fmla="val 268"/>
                <a:gd name="f140" fmla="val 127"/>
                <a:gd name="f141" fmla="val 273"/>
                <a:gd name="f142" fmla="val 272"/>
                <a:gd name="f143" fmla="val 135"/>
                <a:gd name="f144" fmla="val 271"/>
                <a:gd name="f145" fmla="val 140"/>
                <a:gd name="f146" fmla="val 266"/>
                <a:gd name="f147" fmla="val 262"/>
                <a:gd name="f148" fmla="val 143"/>
                <a:gd name="f149" fmla="val 238"/>
                <a:gd name="f150" fmla="val 226"/>
                <a:gd name="f151" fmla="val 142"/>
                <a:gd name="f152" fmla="val 139"/>
                <a:gd name="f153" fmla="val 207"/>
                <a:gd name="f154" fmla="val 163"/>
                <a:gd name="f155" fmla="val 107"/>
                <a:gd name="f156" fmla="val 120"/>
                <a:gd name="f157" fmla="val 160"/>
                <a:gd name="f158" fmla="val 96"/>
                <a:gd name="f159" fmla="val 161"/>
                <a:gd name="f160" fmla="val 159"/>
                <a:gd name="f161" fmla="val 155"/>
                <a:gd name="f162" fmla="val 147"/>
                <a:gd name="f163" fmla="val 149"/>
                <a:gd name="f164" fmla="val 169"/>
                <a:gd name="f165" fmla="val 153"/>
                <a:gd name="f166" fmla="val 170"/>
                <a:gd name="f167" fmla="val 173"/>
                <a:gd name="f168" fmla="val 179"/>
                <a:gd name="f169" fmla="val 195"/>
                <a:gd name="f170" fmla="val 183"/>
                <a:gd name="f171" fmla="val 106"/>
                <a:gd name="f172" fmla="val 172"/>
                <a:gd name="f173" fmla="val 177"/>
                <a:gd name="f174" fmla="val 31"/>
                <a:gd name="f175" fmla="val 56"/>
                <a:gd name="f176" fmla="val 196"/>
                <a:gd name="f177" fmla="val 78"/>
                <a:gd name="f178" fmla="val 225"/>
                <a:gd name="f179" fmla="val 232"/>
                <a:gd name="f180" fmla="val 239"/>
                <a:gd name="f181" fmla="val 91"/>
                <a:gd name="f182" fmla="val 74"/>
                <a:gd name="f183" fmla="val 236"/>
                <a:gd name="f184" fmla="val 38"/>
                <a:gd name="f185" fmla="val 218"/>
                <a:gd name="f186" fmla="val 27"/>
                <a:gd name="f187" fmla="+- 0 0 -90"/>
                <a:gd name="f188" fmla="*/ f3 1 303"/>
                <a:gd name="f189" fmla="*/ f4 1 242"/>
                <a:gd name="f190" fmla="val f5"/>
                <a:gd name="f191" fmla="val f6"/>
                <a:gd name="f192" fmla="val f7"/>
                <a:gd name="f193" fmla="*/ f187 f0 1"/>
                <a:gd name="f194" fmla="+- f192 0 f190"/>
                <a:gd name="f195" fmla="+- f191 0 f190"/>
                <a:gd name="f196" fmla="*/ f193 1 f2"/>
                <a:gd name="f197" fmla="*/ f195 1 303"/>
                <a:gd name="f198" fmla="*/ f194 1 242"/>
                <a:gd name="f199" fmla="*/ 14 f195 1"/>
                <a:gd name="f200" fmla="*/ 212 f194 1"/>
                <a:gd name="f201" fmla="*/ 0 f195 1"/>
                <a:gd name="f202" fmla="*/ 201 f194 1"/>
                <a:gd name="f203" fmla="*/ 22 f195 1"/>
                <a:gd name="f204" fmla="*/ 131 f194 1"/>
                <a:gd name="f205" fmla="*/ 43 f195 1"/>
                <a:gd name="f206" fmla="*/ 90 f194 1"/>
                <a:gd name="f207" fmla="*/ 58 f195 1"/>
                <a:gd name="f208" fmla="*/ 89 f194 1"/>
                <a:gd name="f209" fmla="*/ 57 f195 1"/>
                <a:gd name="f210" fmla="*/ 104 f194 1"/>
                <a:gd name="f211" fmla="*/ 42 f195 1"/>
                <a:gd name="f212" fmla="*/ 168 f194 1"/>
                <a:gd name="f213" fmla="*/ 85 f195 1"/>
                <a:gd name="f214" fmla="*/ 136 f194 1"/>
                <a:gd name="f215" fmla="*/ 86 f195 1"/>
                <a:gd name="f216" fmla="*/ 119 f194 1"/>
                <a:gd name="f217" fmla="*/ 109 f195 1"/>
                <a:gd name="f218" fmla="*/ 23 f194 1"/>
                <a:gd name="f219" fmla="*/ 131 f195 1"/>
                <a:gd name="f220" fmla="*/ 14 f194 1"/>
                <a:gd name="f221" fmla="*/ 132 f195 1"/>
                <a:gd name="f222" fmla="*/ 36 f194 1"/>
                <a:gd name="f223" fmla="*/ 111 f195 1"/>
                <a:gd name="f224" fmla="*/ 70 f194 1"/>
                <a:gd name="f225" fmla="*/ 98 f195 1"/>
                <a:gd name="f226" fmla="*/ 112 f194 1"/>
                <a:gd name="f227" fmla="*/ 141 f195 1"/>
                <a:gd name="f228" fmla="*/ 103 f194 1"/>
                <a:gd name="f229" fmla="*/ 152 f195 1"/>
                <a:gd name="f230" fmla="*/ 85 f194 1"/>
                <a:gd name="f231" fmla="*/ 182 f195 1"/>
                <a:gd name="f232" fmla="*/ 16 f194 1"/>
                <a:gd name="f233" fmla="*/ 192 f195 1"/>
                <a:gd name="f234" fmla="*/ 9 f194 1"/>
                <a:gd name="f235" fmla="*/ 222 f195 1"/>
                <a:gd name="f236" fmla="*/ 211 f195 1"/>
                <a:gd name="f237" fmla="*/ 33 f194 1"/>
                <a:gd name="f238" fmla="*/ 188 f195 1"/>
                <a:gd name="f239" fmla="*/ 52 f194 1"/>
                <a:gd name="f240" fmla="*/ 166 f195 1"/>
                <a:gd name="f241" fmla="*/ 233 f195 1"/>
                <a:gd name="f242" fmla="*/ 289 f195 1"/>
                <a:gd name="f243" fmla="*/ 42 f194 1"/>
                <a:gd name="f244" fmla="*/ 301 f195 1"/>
                <a:gd name="f245" fmla="*/ 48 f194 1"/>
                <a:gd name="f246" fmla="*/ 294 f195 1"/>
                <a:gd name="f247" fmla="*/ 61 f194 1"/>
                <a:gd name="f248" fmla="*/ 247 f195 1"/>
                <a:gd name="f249" fmla="*/ 79 f194 1"/>
                <a:gd name="f250" fmla="*/ 176 f195 1"/>
                <a:gd name="f251" fmla="*/ 217 f195 1"/>
                <a:gd name="f252" fmla="*/ 111 f194 1"/>
                <a:gd name="f253" fmla="*/ 264 f195 1"/>
                <a:gd name="f254" fmla="*/ 125 f194 1"/>
                <a:gd name="f255" fmla="*/ 272 f195 1"/>
                <a:gd name="f256" fmla="*/ 135 f194 1"/>
                <a:gd name="f257" fmla="*/ 262 f195 1"/>
                <a:gd name="f258" fmla="*/ 143 f194 1"/>
                <a:gd name="f259" fmla="*/ 226 f195 1"/>
                <a:gd name="f260" fmla="*/ 142 f194 1"/>
                <a:gd name="f261" fmla="*/ 198 f195 1"/>
                <a:gd name="f262" fmla="*/ 102 f195 1"/>
                <a:gd name="f263" fmla="*/ 141 f194 1"/>
                <a:gd name="f264" fmla="*/ 77 f195 1"/>
                <a:gd name="f265" fmla="*/ 160 f194 1"/>
                <a:gd name="f266" fmla="*/ 124 f195 1"/>
                <a:gd name="f267" fmla="*/ 155 f194 1"/>
                <a:gd name="f268" fmla="*/ 167 f194 1"/>
                <a:gd name="f269" fmla="*/ 197 f195 1"/>
                <a:gd name="f270" fmla="*/ 179 f194 1"/>
                <a:gd name="f271" fmla="*/ 183 f195 1"/>
                <a:gd name="f272" fmla="*/ 186 f194 1"/>
                <a:gd name="f273" fmla="*/ 106 f195 1"/>
                <a:gd name="f274" fmla="*/ 180 f194 1"/>
                <a:gd name="f275" fmla="*/ 31 f195 1"/>
                <a:gd name="f276" fmla="*/ 197 f194 1"/>
                <a:gd name="f277" fmla="*/ 97 f195 1"/>
                <a:gd name="f278" fmla="*/ 217 f194 1"/>
                <a:gd name="f279" fmla="*/ 232 f194 1"/>
                <a:gd name="f280" fmla="*/ 91 f195 1"/>
                <a:gd name="f281" fmla="*/ 239 f194 1"/>
                <a:gd name="f282" fmla="*/ 48 f195 1"/>
                <a:gd name="f283" fmla="*/ 226 f194 1"/>
                <a:gd name="f284" fmla="+- f196 0 f1"/>
                <a:gd name="f285" fmla="*/ f199 1 303"/>
                <a:gd name="f286" fmla="*/ f200 1 242"/>
                <a:gd name="f287" fmla="*/ f201 1 303"/>
                <a:gd name="f288" fmla="*/ f202 1 242"/>
                <a:gd name="f289" fmla="*/ f203 1 303"/>
                <a:gd name="f290" fmla="*/ f204 1 242"/>
                <a:gd name="f291" fmla="*/ f205 1 303"/>
                <a:gd name="f292" fmla="*/ f206 1 242"/>
                <a:gd name="f293" fmla="*/ f207 1 303"/>
                <a:gd name="f294" fmla="*/ f208 1 242"/>
                <a:gd name="f295" fmla="*/ f209 1 303"/>
                <a:gd name="f296" fmla="*/ f210 1 242"/>
                <a:gd name="f297" fmla="*/ f211 1 303"/>
                <a:gd name="f298" fmla="*/ f212 1 242"/>
                <a:gd name="f299" fmla="*/ f213 1 303"/>
                <a:gd name="f300" fmla="*/ f214 1 242"/>
                <a:gd name="f301" fmla="*/ f215 1 303"/>
                <a:gd name="f302" fmla="*/ f216 1 242"/>
                <a:gd name="f303" fmla="*/ f217 1 303"/>
                <a:gd name="f304" fmla="*/ f218 1 242"/>
                <a:gd name="f305" fmla="*/ f219 1 303"/>
                <a:gd name="f306" fmla="*/ f220 1 242"/>
                <a:gd name="f307" fmla="*/ f221 1 303"/>
                <a:gd name="f308" fmla="*/ f222 1 242"/>
                <a:gd name="f309" fmla="*/ f223 1 303"/>
                <a:gd name="f310" fmla="*/ f224 1 242"/>
                <a:gd name="f311" fmla="*/ f225 1 303"/>
                <a:gd name="f312" fmla="*/ f226 1 242"/>
                <a:gd name="f313" fmla="*/ f227 1 303"/>
                <a:gd name="f314" fmla="*/ f228 1 242"/>
                <a:gd name="f315" fmla="*/ f229 1 303"/>
                <a:gd name="f316" fmla="*/ f230 1 242"/>
                <a:gd name="f317" fmla="*/ f231 1 303"/>
                <a:gd name="f318" fmla="*/ f232 1 242"/>
                <a:gd name="f319" fmla="*/ f233 1 303"/>
                <a:gd name="f320" fmla="*/ f234 1 242"/>
                <a:gd name="f321" fmla="*/ f235 1 303"/>
                <a:gd name="f322" fmla="*/ f236 1 303"/>
                <a:gd name="f323" fmla="*/ f237 1 242"/>
                <a:gd name="f324" fmla="*/ f238 1 303"/>
                <a:gd name="f325" fmla="*/ f239 1 242"/>
                <a:gd name="f326" fmla="*/ f240 1 303"/>
                <a:gd name="f327" fmla="*/ f241 1 303"/>
                <a:gd name="f328" fmla="*/ f242 1 303"/>
                <a:gd name="f329" fmla="*/ f243 1 242"/>
                <a:gd name="f330" fmla="*/ f244 1 303"/>
                <a:gd name="f331" fmla="*/ f245 1 242"/>
                <a:gd name="f332" fmla="*/ f246 1 303"/>
                <a:gd name="f333" fmla="*/ f247 1 242"/>
                <a:gd name="f334" fmla="*/ f248 1 303"/>
                <a:gd name="f335" fmla="*/ f249 1 242"/>
                <a:gd name="f336" fmla="*/ f250 1 303"/>
                <a:gd name="f337" fmla="*/ f251 1 303"/>
                <a:gd name="f338" fmla="*/ f252 1 242"/>
                <a:gd name="f339" fmla="*/ f253 1 303"/>
                <a:gd name="f340" fmla="*/ f254 1 242"/>
                <a:gd name="f341" fmla="*/ f255 1 303"/>
                <a:gd name="f342" fmla="*/ f256 1 242"/>
                <a:gd name="f343" fmla="*/ f257 1 303"/>
                <a:gd name="f344" fmla="*/ f258 1 242"/>
                <a:gd name="f345" fmla="*/ f259 1 303"/>
                <a:gd name="f346" fmla="*/ f260 1 242"/>
                <a:gd name="f347" fmla="*/ f261 1 303"/>
                <a:gd name="f348" fmla="*/ f262 1 303"/>
                <a:gd name="f349" fmla="*/ f263 1 242"/>
                <a:gd name="f350" fmla="*/ f264 1 303"/>
                <a:gd name="f351" fmla="*/ f265 1 242"/>
                <a:gd name="f352" fmla="*/ f266 1 303"/>
                <a:gd name="f353" fmla="*/ f267 1 242"/>
                <a:gd name="f354" fmla="*/ f268 1 242"/>
                <a:gd name="f355" fmla="*/ f269 1 303"/>
                <a:gd name="f356" fmla="*/ f270 1 242"/>
                <a:gd name="f357" fmla="*/ f271 1 303"/>
                <a:gd name="f358" fmla="*/ f272 1 242"/>
                <a:gd name="f359" fmla="*/ f273 1 303"/>
                <a:gd name="f360" fmla="*/ f274 1 242"/>
                <a:gd name="f361" fmla="*/ f275 1 303"/>
                <a:gd name="f362" fmla="*/ f276 1 242"/>
                <a:gd name="f363" fmla="*/ f277 1 303"/>
                <a:gd name="f364" fmla="*/ f278 1 242"/>
                <a:gd name="f365" fmla="*/ f279 1 242"/>
                <a:gd name="f366" fmla="*/ f280 1 303"/>
                <a:gd name="f367" fmla="*/ f281 1 242"/>
                <a:gd name="f368" fmla="*/ f282 1 303"/>
                <a:gd name="f369" fmla="*/ f283 1 242"/>
                <a:gd name="f370" fmla="*/ 0 1 f197"/>
                <a:gd name="f371" fmla="*/ f191 1 f197"/>
                <a:gd name="f372" fmla="*/ 0 1 f198"/>
                <a:gd name="f373" fmla="*/ f192 1 f198"/>
                <a:gd name="f374" fmla="*/ f285 1 f197"/>
                <a:gd name="f375" fmla="*/ f286 1 f198"/>
                <a:gd name="f376" fmla="*/ f287 1 f197"/>
                <a:gd name="f377" fmla="*/ f288 1 f198"/>
                <a:gd name="f378" fmla="*/ f289 1 f197"/>
                <a:gd name="f379" fmla="*/ f290 1 f198"/>
                <a:gd name="f380" fmla="*/ f291 1 f197"/>
                <a:gd name="f381" fmla="*/ f292 1 f198"/>
                <a:gd name="f382" fmla="*/ f293 1 f197"/>
                <a:gd name="f383" fmla="*/ f294 1 f198"/>
                <a:gd name="f384" fmla="*/ f295 1 f197"/>
                <a:gd name="f385" fmla="*/ f296 1 f198"/>
                <a:gd name="f386" fmla="*/ f297 1 f197"/>
                <a:gd name="f387" fmla="*/ f298 1 f198"/>
                <a:gd name="f388" fmla="*/ f299 1 f197"/>
                <a:gd name="f389" fmla="*/ f300 1 f198"/>
                <a:gd name="f390" fmla="*/ f301 1 f197"/>
                <a:gd name="f391" fmla="*/ f302 1 f198"/>
                <a:gd name="f392" fmla="*/ f303 1 f197"/>
                <a:gd name="f393" fmla="*/ f304 1 f198"/>
                <a:gd name="f394" fmla="*/ f305 1 f197"/>
                <a:gd name="f395" fmla="*/ f306 1 f198"/>
                <a:gd name="f396" fmla="*/ f307 1 f197"/>
                <a:gd name="f397" fmla="*/ f308 1 f198"/>
                <a:gd name="f398" fmla="*/ f309 1 f197"/>
                <a:gd name="f399" fmla="*/ f310 1 f198"/>
                <a:gd name="f400" fmla="*/ f311 1 f197"/>
                <a:gd name="f401" fmla="*/ f312 1 f198"/>
                <a:gd name="f402" fmla="*/ f313 1 f197"/>
                <a:gd name="f403" fmla="*/ f314 1 f198"/>
                <a:gd name="f404" fmla="*/ f315 1 f197"/>
                <a:gd name="f405" fmla="*/ f316 1 f198"/>
                <a:gd name="f406" fmla="*/ f317 1 f197"/>
                <a:gd name="f407" fmla="*/ f318 1 f198"/>
                <a:gd name="f408" fmla="*/ f319 1 f197"/>
                <a:gd name="f409" fmla="*/ f320 1 f198"/>
                <a:gd name="f410" fmla="*/ f321 1 f197"/>
                <a:gd name="f411" fmla="*/ f322 1 f197"/>
                <a:gd name="f412" fmla="*/ f323 1 f198"/>
                <a:gd name="f413" fmla="*/ f324 1 f197"/>
                <a:gd name="f414" fmla="*/ f325 1 f198"/>
                <a:gd name="f415" fmla="*/ f326 1 f197"/>
                <a:gd name="f416" fmla="*/ f327 1 f197"/>
                <a:gd name="f417" fmla="*/ f328 1 f197"/>
                <a:gd name="f418" fmla="*/ f329 1 f198"/>
                <a:gd name="f419" fmla="*/ f330 1 f197"/>
                <a:gd name="f420" fmla="*/ f331 1 f198"/>
                <a:gd name="f421" fmla="*/ f332 1 f197"/>
                <a:gd name="f422" fmla="*/ f333 1 f198"/>
                <a:gd name="f423" fmla="*/ f334 1 f197"/>
                <a:gd name="f424" fmla="*/ f335 1 f198"/>
                <a:gd name="f425" fmla="*/ f336 1 f197"/>
                <a:gd name="f426" fmla="*/ f337 1 f197"/>
                <a:gd name="f427" fmla="*/ f338 1 f198"/>
                <a:gd name="f428" fmla="*/ f339 1 f197"/>
                <a:gd name="f429" fmla="*/ f340 1 f198"/>
                <a:gd name="f430" fmla="*/ f341 1 f197"/>
                <a:gd name="f431" fmla="*/ f342 1 f198"/>
                <a:gd name="f432" fmla="*/ f343 1 f197"/>
                <a:gd name="f433" fmla="*/ f344 1 f198"/>
                <a:gd name="f434" fmla="*/ f345 1 f197"/>
                <a:gd name="f435" fmla="*/ f346 1 f198"/>
                <a:gd name="f436" fmla="*/ f347 1 f197"/>
                <a:gd name="f437" fmla="*/ f348 1 f197"/>
                <a:gd name="f438" fmla="*/ f349 1 f198"/>
                <a:gd name="f439" fmla="*/ f350 1 f197"/>
                <a:gd name="f440" fmla="*/ f351 1 f198"/>
                <a:gd name="f441" fmla="*/ f352 1 f197"/>
                <a:gd name="f442" fmla="*/ f353 1 f198"/>
                <a:gd name="f443" fmla="*/ f354 1 f198"/>
                <a:gd name="f444" fmla="*/ f355 1 f197"/>
                <a:gd name="f445" fmla="*/ f356 1 f198"/>
                <a:gd name="f446" fmla="*/ f357 1 f197"/>
                <a:gd name="f447" fmla="*/ f358 1 f198"/>
                <a:gd name="f448" fmla="*/ f359 1 f197"/>
                <a:gd name="f449" fmla="*/ f360 1 f198"/>
                <a:gd name="f450" fmla="*/ f361 1 f197"/>
                <a:gd name="f451" fmla="*/ f362 1 f198"/>
                <a:gd name="f452" fmla="*/ f363 1 f197"/>
                <a:gd name="f453" fmla="*/ f364 1 f198"/>
                <a:gd name="f454" fmla="*/ f365 1 f198"/>
                <a:gd name="f455" fmla="*/ f366 1 f197"/>
                <a:gd name="f456" fmla="*/ f367 1 f198"/>
                <a:gd name="f457" fmla="*/ f368 1 f197"/>
                <a:gd name="f458" fmla="*/ f369 1 f198"/>
                <a:gd name="f459" fmla="*/ f370 f188 1"/>
                <a:gd name="f460" fmla="*/ f371 f188 1"/>
                <a:gd name="f461" fmla="*/ f373 f189 1"/>
                <a:gd name="f462" fmla="*/ f372 f189 1"/>
                <a:gd name="f463" fmla="*/ f374 f188 1"/>
                <a:gd name="f464" fmla="*/ f375 f189 1"/>
                <a:gd name="f465" fmla="*/ f376 f188 1"/>
                <a:gd name="f466" fmla="*/ f377 f189 1"/>
                <a:gd name="f467" fmla="*/ f378 f188 1"/>
                <a:gd name="f468" fmla="*/ f379 f189 1"/>
                <a:gd name="f469" fmla="*/ f380 f188 1"/>
                <a:gd name="f470" fmla="*/ f381 f189 1"/>
                <a:gd name="f471" fmla="*/ f382 f188 1"/>
                <a:gd name="f472" fmla="*/ f383 f189 1"/>
                <a:gd name="f473" fmla="*/ f384 f188 1"/>
                <a:gd name="f474" fmla="*/ f385 f189 1"/>
                <a:gd name="f475" fmla="*/ f386 f188 1"/>
                <a:gd name="f476" fmla="*/ f387 f189 1"/>
                <a:gd name="f477" fmla="*/ f388 f188 1"/>
                <a:gd name="f478" fmla="*/ f389 f189 1"/>
                <a:gd name="f479" fmla="*/ f390 f188 1"/>
                <a:gd name="f480" fmla="*/ f391 f189 1"/>
                <a:gd name="f481" fmla="*/ f392 f188 1"/>
                <a:gd name="f482" fmla="*/ f393 f189 1"/>
                <a:gd name="f483" fmla="*/ f394 f188 1"/>
                <a:gd name="f484" fmla="*/ f395 f189 1"/>
                <a:gd name="f485" fmla="*/ f396 f188 1"/>
                <a:gd name="f486" fmla="*/ f397 f189 1"/>
                <a:gd name="f487" fmla="*/ f398 f188 1"/>
                <a:gd name="f488" fmla="*/ f399 f189 1"/>
                <a:gd name="f489" fmla="*/ f400 f188 1"/>
                <a:gd name="f490" fmla="*/ f401 f189 1"/>
                <a:gd name="f491" fmla="*/ f402 f188 1"/>
                <a:gd name="f492" fmla="*/ f403 f189 1"/>
                <a:gd name="f493" fmla="*/ f404 f188 1"/>
                <a:gd name="f494" fmla="*/ f405 f189 1"/>
                <a:gd name="f495" fmla="*/ f406 f188 1"/>
                <a:gd name="f496" fmla="*/ f407 f189 1"/>
                <a:gd name="f497" fmla="*/ f408 f188 1"/>
                <a:gd name="f498" fmla="*/ f409 f189 1"/>
                <a:gd name="f499" fmla="*/ f410 f188 1"/>
                <a:gd name="f500" fmla="*/ f411 f188 1"/>
                <a:gd name="f501" fmla="*/ f412 f189 1"/>
                <a:gd name="f502" fmla="*/ f413 f188 1"/>
                <a:gd name="f503" fmla="*/ f414 f189 1"/>
                <a:gd name="f504" fmla="*/ f415 f188 1"/>
                <a:gd name="f505" fmla="*/ f416 f188 1"/>
                <a:gd name="f506" fmla="*/ f417 f188 1"/>
                <a:gd name="f507" fmla="*/ f418 f189 1"/>
                <a:gd name="f508" fmla="*/ f419 f188 1"/>
                <a:gd name="f509" fmla="*/ f420 f189 1"/>
                <a:gd name="f510" fmla="*/ f421 f188 1"/>
                <a:gd name="f511" fmla="*/ f422 f189 1"/>
                <a:gd name="f512" fmla="*/ f423 f188 1"/>
                <a:gd name="f513" fmla="*/ f424 f189 1"/>
                <a:gd name="f514" fmla="*/ f425 f188 1"/>
                <a:gd name="f515" fmla="*/ f426 f188 1"/>
                <a:gd name="f516" fmla="*/ f427 f189 1"/>
                <a:gd name="f517" fmla="*/ f428 f188 1"/>
                <a:gd name="f518" fmla="*/ f429 f189 1"/>
                <a:gd name="f519" fmla="*/ f430 f188 1"/>
                <a:gd name="f520" fmla="*/ f431 f189 1"/>
                <a:gd name="f521" fmla="*/ f432 f188 1"/>
                <a:gd name="f522" fmla="*/ f433 f189 1"/>
                <a:gd name="f523" fmla="*/ f434 f188 1"/>
                <a:gd name="f524" fmla="*/ f435 f189 1"/>
                <a:gd name="f525" fmla="*/ f436 f188 1"/>
                <a:gd name="f526" fmla="*/ f437 f188 1"/>
                <a:gd name="f527" fmla="*/ f438 f189 1"/>
                <a:gd name="f528" fmla="*/ f439 f188 1"/>
                <a:gd name="f529" fmla="*/ f440 f189 1"/>
                <a:gd name="f530" fmla="*/ f441 f188 1"/>
                <a:gd name="f531" fmla="*/ f442 f189 1"/>
                <a:gd name="f532" fmla="*/ f443 f189 1"/>
                <a:gd name="f533" fmla="*/ f444 f188 1"/>
                <a:gd name="f534" fmla="*/ f445 f189 1"/>
                <a:gd name="f535" fmla="*/ f446 f188 1"/>
                <a:gd name="f536" fmla="*/ f447 f189 1"/>
                <a:gd name="f537" fmla="*/ f448 f188 1"/>
                <a:gd name="f538" fmla="*/ f449 f189 1"/>
                <a:gd name="f539" fmla="*/ f450 f188 1"/>
                <a:gd name="f540" fmla="*/ f451 f189 1"/>
                <a:gd name="f541" fmla="*/ f452 f188 1"/>
                <a:gd name="f542" fmla="*/ f453 f189 1"/>
                <a:gd name="f543" fmla="*/ f454 f189 1"/>
                <a:gd name="f544" fmla="*/ f455 f188 1"/>
                <a:gd name="f545" fmla="*/ f456 f189 1"/>
                <a:gd name="f546" fmla="*/ f457 f188 1"/>
                <a:gd name="f547" fmla="*/ f458 f1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4">
                  <a:pos x="f463" y="f464"/>
                </a:cxn>
                <a:cxn ang="f284">
                  <a:pos x="f465" y="f466"/>
                </a:cxn>
                <a:cxn ang="f284">
                  <a:pos x="f467" y="f468"/>
                </a:cxn>
                <a:cxn ang="f284">
                  <a:pos x="f469" y="f470"/>
                </a:cxn>
                <a:cxn ang="f284">
                  <a:pos x="f471" y="f472"/>
                </a:cxn>
                <a:cxn ang="f284">
                  <a:pos x="f473" y="f474"/>
                </a:cxn>
                <a:cxn ang="f284">
                  <a:pos x="f475" y="f476"/>
                </a:cxn>
                <a:cxn ang="f284">
                  <a:pos x="f477" y="f478"/>
                </a:cxn>
                <a:cxn ang="f284">
                  <a:pos x="f479" y="f480"/>
                </a:cxn>
                <a:cxn ang="f284">
                  <a:pos x="f481" y="f482"/>
                </a:cxn>
                <a:cxn ang="f284">
                  <a:pos x="f483" y="f484"/>
                </a:cxn>
                <a:cxn ang="f284">
                  <a:pos x="f485" y="f486"/>
                </a:cxn>
                <a:cxn ang="f284">
                  <a:pos x="f487" y="f488"/>
                </a:cxn>
                <a:cxn ang="f284">
                  <a:pos x="f489" y="f490"/>
                </a:cxn>
                <a:cxn ang="f284">
                  <a:pos x="f487" y="f480"/>
                </a:cxn>
                <a:cxn ang="f284">
                  <a:pos x="f491" y="f492"/>
                </a:cxn>
                <a:cxn ang="f284">
                  <a:pos x="f493" y="f494"/>
                </a:cxn>
                <a:cxn ang="f284">
                  <a:pos x="f495" y="f496"/>
                </a:cxn>
                <a:cxn ang="f284">
                  <a:pos x="f497" y="f498"/>
                </a:cxn>
                <a:cxn ang="f284">
                  <a:pos x="f499" y="f498"/>
                </a:cxn>
                <a:cxn ang="f284">
                  <a:pos x="f500" y="f501"/>
                </a:cxn>
                <a:cxn ang="f284">
                  <a:pos x="f502" y="f503"/>
                </a:cxn>
                <a:cxn ang="f284">
                  <a:pos x="f504" y="f470"/>
                </a:cxn>
                <a:cxn ang="f284">
                  <a:pos x="f505" y="f503"/>
                </a:cxn>
                <a:cxn ang="f284">
                  <a:pos x="f506" y="f507"/>
                </a:cxn>
                <a:cxn ang="f284">
                  <a:pos x="f508" y="f509"/>
                </a:cxn>
                <a:cxn ang="f284">
                  <a:pos x="f510" y="f511"/>
                </a:cxn>
                <a:cxn ang="f284">
                  <a:pos x="f512" y="f513"/>
                </a:cxn>
                <a:cxn ang="f284">
                  <a:pos x="f514" y="f492"/>
                </a:cxn>
                <a:cxn ang="f284">
                  <a:pos x="f515" y="f516"/>
                </a:cxn>
                <a:cxn ang="f284">
                  <a:pos x="f517" y="f518"/>
                </a:cxn>
                <a:cxn ang="f284">
                  <a:pos x="f519" y="f520"/>
                </a:cxn>
                <a:cxn ang="f284">
                  <a:pos x="f521" y="f522"/>
                </a:cxn>
                <a:cxn ang="f284">
                  <a:pos x="f523" y="f524"/>
                </a:cxn>
                <a:cxn ang="f284">
                  <a:pos x="f525" y="f468"/>
                </a:cxn>
                <a:cxn ang="f284">
                  <a:pos x="f526" y="f527"/>
                </a:cxn>
                <a:cxn ang="f284">
                  <a:pos x="f528" y="f529"/>
                </a:cxn>
                <a:cxn ang="f284">
                  <a:pos x="f530" y="f531"/>
                </a:cxn>
                <a:cxn ang="f284">
                  <a:pos x="f502" y="f532"/>
                </a:cxn>
                <a:cxn ang="f284">
                  <a:pos x="f533" y="f534"/>
                </a:cxn>
                <a:cxn ang="f284">
                  <a:pos x="f535" y="f536"/>
                </a:cxn>
                <a:cxn ang="f284">
                  <a:pos x="f537" y="f538"/>
                </a:cxn>
                <a:cxn ang="f284">
                  <a:pos x="f539" y="f540"/>
                </a:cxn>
                <a:cxn ang="f284">
                  <a:pos x="f541" y="f542"/>
                </a:cxn>
                <a:cxn ang="f284">
                  <a:pos x="f537" y="f543"/>
                </a:cxn>
                <a:cxn ang="f284">
                  <a:pos x="f544" y="f545"/>
                </a:cxn>
                <a:cxn ang="f284">
                  <a:pos x="f546" y="f547"/>
                </a:cxn>
                <a:cxn ang="f284">
                  <a:pos x="f463" y="f464"/>
                </a:cxn>
              </a:cxnLst>
              <a:rect l="f459" t="f462" r="f460" b="f461"/>
              <a:pathLst>
                <a:path w="303" h="242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25" y="f41"/>
                    <a:pt x="f42" y="f43"/>
                  </a:cubicBezTo>
                  <a:cubicBezTo>
                    <a:pt x="f31" y="f44"/>
                    <a:pt x="f45" y="f46"/>
                    <a:pt x="f30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20" y="f8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39"/>
                    <a:pt x="f71" y="f72"/>
                    <a:pt x="f73" y="f74"/>
                  </a:cubicBezTo>
                  <a:cubicBezTo>
                    <a:pt x="f75" y="f76"/>
                    <a:pt x="f24" y="f24"/>
                    <a:pt x="f77" y="f22"/>
                  </a:cubicBezTo>
                  <a:cubicBezTo>
                    <a:pt x="f36" y="f71"/>
                    <a:pt x="f78" y="f51"/>
                    <a:pt x="f73" y="f53"/>
                  </a:cubicBezTo>
                  <a:cubicBezTo>
                    <a:pt x="f71" y="f79"/>
                    <a:pt x="f20" y="f80"/>
                    <a:pt x="f81" y="f82"/>
                  </a:cubicBezTo>
                  <a:cubicBezTo>
                    <a:pt x="f83" y="f75"/>
                    <a:pt x="f84" y="f85"/>
                    <a:pt x="f84" y="f30"/>
                  </a:cubicBezTo>
                  <a:cubicBezTo>
                    <a:pt x="f86" y="f37"/>
                    <a:pt x="f87" y="f69"/>
                    <a:pt x="f88" y="f89"/>
                  </a:cubicBezTo>
                  <a:cubicBezTo>
                    <a:pt x="f90" y="f91"/>
                    <a:pt x="f92" y="f93"/>
                    <a:pt x="f94" y="f10"/>
                  </a:cubicBezTo>
                  <a:cubicBezTo>
                    <a:pt x="f95" y="f12"/>
                    <a:pt x="f96" y="f5"/>
                    <a:pt x="f97" y="f10"/>
                  </a:cubicBezTo>
                  <a:cubicBezTo>
                    <a:pt x="f98" y="f99"/>
                    <a:pt x="f100" y="f101"/>
                    <a:pt x="f102" y="f15"/>
                  </a:cubicBezTo>
                  <a:cubicBezTo>
                    <a:pt x="f13" y="f103"/>
                    <a:pt x="f104" y="f105"/>
                    <a:pt x="f106" y="f107"/>
                  </a:cubicBezTo>
                  <a:cubicBezTo>
                    <a:pt x="f108" y="f72"/>
                    <a:pt x="f109" y="f110"/>
                    <a:pt x="f87" y="f26"/>
                  </a:cubicBezTo>
                  <a:cubicBezTo>
                    <a:pt x="f92" y="f111"/>
                    <a:pt x="f102" y="f33"/>
                    <a:pt x="f112" y="f107"/>
                  </a:cubicBezTo>
                  <a:cubicBezTo>
                    <a:pt x="f113" y="f42"/>
                    <a:pt x="f114" y="f115"/>
                    <a:pt x="f116" y="f42"/>
                  </a:cubicBezTo>
                  <a:cubicBezTo>
                    <a:pt x="f117" y="f42"/>
                    <a:pt x="f118" y="f25"/>
                    <a:pt x="f119" y="f27"/>
                  </a:cubicBezTo>
                  <a:cubicBezTo>
                    <a:pt x="f6" y="f120"/>
                    <a:pt x="f121" y="f31"/>
                    <a:pt x="f122" y="f123"/>
                  </a:cubicBezTo>
                  <a:cubicBezTo>
                    <a:pt x="f124" y="f125"/>
                    <a:pt x="f126" y="f127"/>
                    <a:pt x="f128" y="f127"/>
                  </a:cubicBezTo>
                  <a:cubicBezTo>
                    <a:pt x="f129" y="f127"/>
                    <a:pt x="f130" y="f52"/>
                    <a:pt x="f131" y="f82"/>
                  </a:cubicBezTo>
                  <a:cubicBezTo>
                    <a:pt x="f132" y="f73"/>
                    <a:pt x="f133" y="f134"/>
                    <a:pt x="f100" y="f73"/>
                  </a:cubicBezTo>
                  <a:cubicBezTo>
                    <a:pt x="f135" y="f22"/>
                    <a:pt x="f136" y="f137"/>
                    <a:pt x="f138" y="f51"/>
                  </a:cubicBezTo>
                  <a:cubicBezTo>
                    <a:pt x="f139" y="f140"/>
                    <a:pt x="f141" y="f49"/>
                    <a:pt x="f142" y="f143"/>
                  </a:cubicBezTo>
                  <a:cubicBezTo>
                    <a:pt x="f144" y="f145"/>
                    <a:pt x="f146" y="f81"/>
                    <a:pt x="f147" y="f148"/>
                  </a:cubicBezTo>
                  <a:cubicBezTo>
                    <a:pt x="f113" y="f46"/>
                    <a:pt x="f149" y="f46"/>
                    <a:pt x="f150" y="f151"/>
                  </a:cubicBezTo>
                  <a:cubicBezTo>
                    <a:pt x="f100" y="f152"/>
                    <a:pt x="f153" y="f47"/>
                    <a:pt x="f130" y="f20"/>
                  </a:cubicBezTo>
                  <a:cubicBezTo>
                    <a:pt x="f154" y="f155"/>
                    <a:pt x="f68" y="f156"/>
                    <a:pt x="f78" y="f81"/>
                  </a:cubicBezTo>
                  <a:cubicBezTo>
                    <a:pt x="f85" y="f46"/>
                    <a:pt x="f28" y="f86"/>
                    <a:pt x="f111" y="f157"/>
                  </a:cubicBezTo>
                  <a:cubicBezTo>
                    <a:pt x="f158" y="f159"/>
                    <a:pt x="f134" y="f160"/>
                    <a:pt x="f40" y="f161"/>
                  </a:cubicBezTo>
                  <a:cubicBezTo>
                    <a:pt x="f162" y="f163"/>
                    <a:pt x="f164" y="f165"/>
                    <a:pt x="f106" y="f109"/>
                  </a:cubicBezTo>
                  <a:cubicBezTo>
                    <a:pt x="f94" y="f166"/>
                    <a:pt x="f130" y="f167"/>
                    <a:pt x="f104" y="f168"/>
                  </a:cubicBezTo>
                  <a:cubicBezTo>
                    <a:pt x="f169" y="f16"/>
                    <a:pt x="f92" y="f90"/>
                    <a:pt x="f170" y="f16"/>
                  </a:cubicBezTo>
                  <a:cubicBezTo>
                    <a:pt x="f18" y="f92"/>
                    <a:pt x="f68" y="f16"/>
                    <a:pt x="f171" y="f2"/>
                  </a:cubicBezTo>
                  <a:cubicBezTo>
                    <a:pt x="f110" y="f172"/>
                    <a:pt x="f29" y="f173"/>
                    <a:pt x="f174" y="f104"/>
                  </a:cubicBezTo>
                  <a:cubicBezTo>
                    <a:pt x="f175" y="f176"/>
                    <a:pt x="f177" y="f95"/>
                    <a:pt x="f24" y="f100"/>
                  </a:cubicBezTo>
                  <a:cubicBezTo>
                    <a:pt x="f78" y="f129"/>
                    <a:pt x="f155" y="f178"/>
                    <a:pt x="f171" y="f179"/>
                  </a:cubicBezTo>
                  <a:cubicBezTo>
                    <a:pt x="f38" y="f180"/>
                    <a:pt x="f158" y="f149"/>
                    <a:pt x="f181" y="f180"/>
                  </a:cubicBezTo>
                  <a:cubicBezTo>
                    <a:pt x="f182" y="f7"/>
                    <a:pt x="f123" y="f183"/>
                    <a:pt x="f27" y="f150"/>
                  </a:cubicBezTo>
                  <a:cubicBezTo>
                    <a:pt x="f184" y="f185"/>
                    <a:pt x="f186" y="f102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DD0139CB-73D4-4C25-8562-3E09CF9EBC09}"/>
                </a:ext>
              </a:extLst>
            </p:cNvPr>
            <p:cNvSpPr/>
            <p:nvPr/>
          </p:nvSpPr>
          <p:spPr>
            <a:xfrm>
              <a:off x="3322435" y="711357"/>
              <a:ext cx="289307" cy="2882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8"/>
                <a:gd name="f7" fmla="val 172"/>
                <a:gd name="f8" fmla="val 41"/>
                <a:gd name="f9" fmla="val 52"/>
                <a:gd name="f10" fmla="val 42"/>
                <a:gd name="f11" fmla="val 46"/>
                <a:gd name="f12" fmla="val 31"/>
                <a:gd name="f13" fmla="val 48"/>
                <a:gd name="f14" fmla="val 35"/>
                <a:gd name="f15" fmla="val 45"/>
                <a:gd name="f16" fmla="val 32"/>
                <a:gd name="f17" fmla="val 61"/>
                <a:gd name="f18" fmla="val 8"/>
                <a:gd name="f19" fmla="val 87"/>
                <a:gd name="f20" fmla="val 5"/>
                <a:gd name="f21" fmla="val 113"/>
                <a:gd name="f22" fmla="val 1"/>
                <a:gd name="f23" fmla="val 138"/>
                <a:gd name="f24" fmla="val 162"/>
                <a:gd name="f25" fmla="val 14"/>
                <a:gd name="f26" fmla="val 19"/>
                <a:gd name="f27" fmla="val 169"/>
                <a:gd name="f28" fmla="val 22"/>
                <a:gd name="f29" fmla="val 164"/>
                <a:gd name="f30" fmla="val 28"/>
                <a:gd name="f31" fmla="val 143"/>
                <a:gd name="f32" fmla="val 50"/>
                <a:gd name="f33" fmla="val 120"/>
                <a:gd name="f34" fmla="val 68"/>
                <a:gd name="f35" fmla="val 94"/>
                <a:gd name="f36" fmla="val 83"/>
                <a:gd name="f37" fmla="val 127"/>
                <a:gd name="f38" fmla="val 73"/>
                <a:gd name="f39" fmla="val 153"/>
                <a:gd name="f40" fmla="val 53"/>
                <a:gd name="f41" fmla="val 26"/>
                <a:gd name="f42" fmla="val 47"/>
                <a:gd name="f43" fmla="val 63"/>
                <a:gd name="f44" fmla="val 174"/>
                <a:gd name="f45" fmla="val 78"/>
                <a:gd name="f46" fmla="val 171"/>
                <a:gd name="f47" fmla="val 81"/>
                <a:gd name="f48" fmla="val 86"/>
                <a:gd name="f49" fmla="val 90"/>
                <a:gd name="f50" fmla="val 166"/>
                <a:gd name="f51" fmla="val 123"/>
                <a:gd name="f52" fmla="val 148"/>
                <a:gd name="f53" fmla="val 141"/>
                <a:gd name="f54" fmla="val 114"/>
                <a:gd name="f55" fmla="val 149"/>
                <a:gd name="f56" fmla="val 105"/>
                <a:gd name="f57" fmla="val 151"/>
                <a:gd name="f58" fmla="val 98"/>
                <a:gd name="f59" fmla="val 159"/>
                <a:gd name="f60" fmla="val 89"/>
                <a:gd name="f61" fmla="val 36"/>
                <a:gd name="f62" fmla="val 155"/>
                <a:gd name="f63" fmla="val 10"/>
                <a:gd name="f64" fmla="val 156"/>
                <a:gd name="f65" fmla="val 157"/>
                <a:gd name="f66" fmla="val 144"/>
                <a:gd name="f67" fmla="val 133"/>
                <a:gd name="f68" fmla="val 122"/>
                <a:gd name="f69" fmla="val 9"/>
                <a:gd name="f70" fmla="val 112"/>
                <a:gd name="f71" fmla="val 11"/>
                <a:gd name="f72" fmla="val 107"/>
                <a:gd name="f73" fmla="val 29"/>
                <a:gd name="f74" fmla="val 99"/>
                <a:gd name="f75" fmla="val 93"/>
                <a:gd name="f76" fmla="val 16"/>
                <a:gd name="f77" fmla="val 27"/>
                <a:gd name="f78" fmla="val 59"/>
                <a:gd name="f79" fmla="val 121"/>
                <a:gd name="f80" fmla="val 146"/>
                <a:gd name="f81" fmla="val 145"/>
                <a:gd name="f82" fmla="val 119"/>
                <a:gd name="f83" fmla="val 118"/>
                <a:gd name="f84" fmla="val 117"/>
                <a:gd name="f85" fmla="val 147"/>
                <a:gd name="f86" fmla="+- 0 0 -90"/>
                <a:gd name="f87" fmla="*/ f3 1 188"/>
                <a:gd name="f88" fmla="*/ f4 1 172"/>
                <a:gd name="f89" fmla="val f5"/>
                <a:gd name="f90" fmla="val f6"/>
                <a:gd name="f91" fmla="val f7"/>
                <a:gd name="f92" fmla="*/ f86 f0 1"/>
                <a:gd name="f93" fmla="+- f91 0 f89"/>
                <a:gd name="f94" fmla="+- f90 0 f89"/>
                <a:gd name="f95" fmla="*/ f92 1 f2"/>
                <a:gd name="f96" fmla="*/ f94 1 188"/>
                <a:gd name="f97" fmla="*/ f93 1 172"/>
                <a:gd name="f98" fmla="*/ 41 f94 1"/>
                <a:gd name="f99" fmla="*/ 52 f93 1"/>
                <a:gd name="f100" fmla="*/ 35 f94 1"/>
                <a:gd name="f101" fmla="*/ 45 f93 1"/>
                <a:gd name="f102" fmla="*/ 87 f94 1"/>
                <a:gd name="f103" fmla="*/ 5 f93 1"/>
                <a:gd name="f104" fmla="*/ 162 f94 1"/>
                <a:gd name="f105" fmla="*/ 14 f93 1"/>
                <a:gd name="f106" fmla="*/ 164 f94 1"/>
                <a:gd name="f107" fmla="*/ 28 f93 1"/>
                <a:gd name="f108" fmla="*/ 94 f94 1"/>
                <a:gd name="f109" fmla="*/ 83 f93 1"/>
                <a:gd name="f110" fmla="*/ 180 f94 1"/>
                <a:gd name="f111" fmla="*/ 26 f93 1"/>
                <a:gd name="f112" fmla="*/ 174 f94 1"/>
                <a:gd name="f113" fmla="*/ 78 f93 1"/>
                <a:gd name="f114" fmla="*/ 172 f94 1"/>
                <a:gd name="f115" fmla="*/ 90 f93 1"/>
                <a:gd name="f116" fmla="*/ 114 f94 1"/>
                <a:gd name="f117" fmla="*/ 149 f93 1"/>
                <a:gd name="f118" fmla="*/ 89 f94 1"/>
                <a:gd name="f119" fmla="*/ 162 f93 1"/>
                <a:gd name="f120" fmla="*/ 10 f94 1"/>
                <a:gd name="f121" fmla="*/ 156 f93 1"/>
                <a:gd name="f122" fmla="*/ 1 f94 1"/>
                <a:gd name="f123" fmla="*/ 144 f93 1"/>
                <a:gd name="f124" fmla="*/ 9 f94 1"/>
                <a:gd name="f125" fmla="*/ 112 f93 1"/>
                <a:gd name="f126" fmla="*/ 8 f94 1"/>
                <a:gd name="f127" fmla="*/ 94 f93 1"/>
                <a:gd name="f128" fmla="*/ 121 f94 1"/>
                <a:gd name="f129" fmla="*/ 146 f93 1"/>
                <a:gd name="f130" fmla="*/ 120 f94 1"/>
                <a:gd name="f131" fmla="*/ 143 f93 1"/>
                <a:gd name="f132" fmla="*/ 117 f94 1"/>
                <a:gd name="f133" fmla="*/ 119 f94 1"/>
                <a:gd name="f134" fmla="*/ 148 f93 1"/>
                <a:gd name="f135" fmla="+- f95 0 f1"/>
                <a:gd name="f136" fmla="*/ f98 1 188"/>
                <a:gd name="f137" fmla="*/ f99 1 172"/>
                <a:gd name="f138" fmla="*/ f100 1 188"/>
                <a:gd name="f139" fmla="*/ f101 1 172"/>
                <a:gd name="f140" fmla="*/ f102 1 188"/>
                <a:gd name="f141" fmla="*/ f103 1 172"/>
                <a:gd name="f142" fmla="*/ f104 1 188"/>
                <a:gd name="f143" fmla="*/ f105 1 172"/>
                <a:gd name="f144" fmla="*/ f106 1 188"/>
                <a:gd name="f145" fmla="*/ f107 1 172"/>
                <a:gd name="f146" fmla="*/ f108 1 188"/>
                <a:gd name="f147" fmla="*/ f109 1 172"/>
                <a:gd name="f148" fmla="*/ f110 1 188"/>
                <a:gd name="f149" fmla="*/ f111 1 172"/>
                <a:gd name="f150" fmla="*/ f112 1 188"/>
                <a:gd name="f151" fmla="*/ f113 1 172"/>
                <a:gd name="f152" fmla="*/ f114 1 188"/>
                <a:gd name="f153" fmla="*/ f115 1 172"/>
                <a:gd name="f154" fmla="*/ f116 1 188"/>
                <a:gd name="f155" fmla="*/ f117 1 172"/>
                <a:gd name="f156" fmla="*/ f118 1 188"/>
                <a:gd name="f157" fmla="*/ f119 1 172"/>
                <a:gd name="f158" fmla="*/ f120 1 188"/>
                <a:gd name="f159" fmla="*/ f121 1 172"/>
                <a:gd name="f160" fmla="*/ f122 1 188"/>
                <a:gd name="f161" fmla="*/ f123 1 172"/>
                <a:gd name="f162" fmla="*/ f124 1 188"/>
                <a:gd name="f163" fmla="*/ f125 1 172"/>
                <a:gd name="f164" fmla="*/ f126 1 188"/>
                <a:gd name="f165" fmla="*/ f127 1 172"/>
                <a:gd name="f166" fmla="*/ f128 1 188"/>
                <a:gd name="f167" fmla="*/ f129 1 172"/>
                <a:gd name="f168" fmla="*/ f130 1 188"/>
                <a:gd name="f169" fmla="*/ f131 1 172"/>
                <a:gd name="f170" fmla="*/ f132 1 188"/>
                <a:gd name="f171" fmla="*/ f133 1 188"/>
                <a:gd name="f172" fmla="*/ f134 1 172"/>
                <a:gd name="f173" fmla="*/ 0 1 f96"/>
                <a:gd name="f174" fmla="*/ f90 1 f96"/>
                <a:gd name="f175" fmla="*/ 0 1 f97"/>
                <a:gd name="f176" fmla="*/ f91 1 f97"/>
                <a:gd name="f177" fmla="*/ f136 1 f96"/>
                <a:gd name="f178" fmla="*/ f137 1 f97"/>
                <a:gd name="f179" fmla="*/ f138 1 f96"/>
                <a:gd name="f180" fmla="*/ f139 1 f97"/>
                <a:gd name="f181" fmla="*/ f140 1 f96"/>
                <a:gd name="f182" fmla="*/ f141 1 f97"/>
                <a:gd name="f183" fmla="*/ f142 1 f96"/>
                <a:gd name="f184" fmla="*/ f143 1 f97"/>
                <a:gd name="f185" fmla="*/ f144 1 f96"/>
                <a:gd name="f186" fmla="*/ f145 1 f97"/>
                <a:gd name="f187" fmla="*/ f146 1 f96"/>
                <a:gd name="f188" fmla="*/ f147 1 f97"/>
                <a:gd name="f189" fmla="*/ f148 1 f96"/>
                <a:gd name="f190" fmla="*/ f149 1 f97"/>
                <a:gd name="f191" fmla="*/ f150 1 f96"/>
                <a:gd name="f192" fmla="*/ f151 1 f97"/>
                <a:gd name="f193" fmla="*/ f152 1 f96"/>
                <a:gd name="f194" fmla="*/ f153 1 f97"/>
                <a:gd name="f195" fmla="*/ f154 1 f96"/>
                <a:gd name="f196" fmla="*/ f155 1 f97"/>
                <a:gd name="f197" fmla="*/ f156 1 f96"/>
                <a:gd name="f198" fmla="*/ f157 1 f97"/>
                <a:gd name="f199" fmla="*/ f158 1 f96"/>
                <a:gd name="f200" fmla="*/ f159 1 f97"/>
                <a:gd name="f201" fmla="*/ f160 1 f96"/>
                <a:gd name="f202" fmla="*/ f161 1 f97"/>
                <a:gd name="f203" fmla="*/ f162 1 f96"/>
                <a:gd name="f204" fmla="*/ f163 1 f97"/>
                <a:gd name="f205" fmla="*/ f164 1 f96"/>
                <a:gd name="f206" fmla="*/ f165 1 f97"/>
                <a:gd name="f207" fmla="*/ f166 1 f96"/>
                <a:gd name="f208" fmla="*/ f167 1 f97"/>
                <a:gd name="f209" fmla="*/ f168 1 f96"/>
                <a:gd name="f210" fmla="*/ f169 1 f97"/>
                <a:gd name="f211" fmla="*/ f170 1 f96"/>
                <a:gd name="f212" fmla="*/ f171 1 f96"/>
                <a:gd name="f213" fmla="*/ f172 1 f97"/>
                <a:gd name="f214" fmla="*/ f173 f87 1"/>
                <a:gd name="f215" fmla="*/ f174 f87 1"/>
                <a:gd name="f216" fmla="*/ f176 f88 1"/>
                <a:gd name="f217" fmla="*/ f175 f88 1"/>
                <a:gd name="f218" fmla="*/ f177 f87 1"/>
                <a:gd name="f219" fmla="*/ f178 f88 1"/>
                <a:gd name="f220" fmla="*/ f179 f87 1"/>
                <a:gd name="f221" fmla="*/ f180 f88 1"/>
                <a:gd name="f222" fmla="*/ f181 f87 1"/>
                <a:gd name="f223" fmla="*/ f182 f88 1"/>
                <a:gd name="f224" fmla="*/ f183 f87 1"/>
                <a:gd name="f225" fmla="*/ f184 f88 1"/>
                <a:gd name="f226" fmla="*/ f185 f87 1"/>
                <a:gd name="f227" fmla="*/ f186 f88 1"/>
                <a:gd name="f228" fmla="*/ f187 f87 1"/>
                <a:gd name="f229" fmla="*/ f188 f88 1"/>
                <a:gd name="f230" fmla="*/ f189 f87 1"/>
                <a:gd name="f231" fmla="*/ f190 f88 1"/>
                <a:gd name="f232" fmla="*/ f191 f87 1"/>
                <a:gd name="f233" fmla="*/ f192 f88 1"/>
                <a:gd name="f234" fmla="*/ f193 f87 1"/>
                <a:gd name="f235" fmla="*/ f194 f88 1"/>
                <a:gd name="f236" fmla="*/ f195 f87 1"/>
                <a:gd name="f237" fmla="*/ f196 f88 1"/>
                <a:gd name="f238" fmla="*/ f197 f87 1"/>
                <a:gd name="f239" fmla="*/ f198 f88 1"/>
                <a:gd name="f240" fmla="*/ f199 f87 1"/>
                <a:gd name="f241" fmla="*/ f200 f88 1"/>
                <a:gd name="f242" fmla="*/ f201 f87 1"/>
                <a:gd name="f243" fmla="*/ f202 f88 1"/>
                <a:gd name="f244" fmla="*/ f203 f87 1"/>
                <a:gd name="f245" fmla="*/ f204 f88 1"/>
                <a:gd name="f246" fmla="*/ f205 f87 1"/>
                <a:gd name="f247" fmla="*/ f206 f88 1"/>
                <a:gd name="f248" fmla="*/ f207 f87 1"/>
                <a:gd name="f249" fmla="*/ f208 f88 1"/>
                <a:gd name="f250" fmla="*/ f209 f87 1"/>
                <a:gd name="f251" fmla="*/ f210 f88 1"/>
                <a:gd name="f252" fmla="*/ f211 f87 1"/>
                <a:gd name="f253" fmla="*/ f212 f87 1"/>
                <a:gd name="f254" fmla="*/ f213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5">
                  <a:pos x="f218" y="f219"/>
                </a:cxn>
                <a:cxn ang="f135">
                  <a:pos x="f220" y="f221"/>
                </a:cxn>
                <a:cxn ang="f135">
                  <a:pos x="f222" y="f223"/>
                </a:cxn>
                <a:cxn ang="f135">
                  <a:pos x="f224" y="f225"/>
                </a:cxn>
                <a:cxn ang="f135">
                  <a:pos x="f226" y="f227"/>
                </a:cxn>
                <a:cxn ang="f135">
                  <a:pos x="f228" y="f229"/>
                </a:cxn>
                <a:cxn ang="f135">
                  <a:pos x="f230" y="f231"/>
                </a:cxn>
                <a:cxn ang="f135">
                  <a:pos x="f232" y="f233"/>
                </a:cxn>
                <a:cxn ang="f135">
                  <a:pos x="f234" y="f235"/>
                </a:cxn>
                <a:cxn ang="f135">
                  <a:pos x="f236" y="f237"/>
                </a:cxn>
                <a:cxn ang="f135">
                  <a:pos x="f238" y="f239"/>
                </a:cxn>
                <a:cxn ang="f135">
                  <a:pos x="f240" y="f241"/>
                </a:cxn>
                <a:cxn ang="f135">
                  <a:pos x="f242" y="f243"/>
                </a:cxn>
                <a:cxn ang="f135">
                  <a:pos x="f244" y="f245"/>
                </a:cxn>
                <a:cxn ang="f135">
                  <a:pos x="f246" y="f247"/>
                </a:cxn>
                <a:cxn ang="f135">
                  <a:pos x="f244" y="f229"/>
                </a:cxn>
                <a:cxn ang="f135">
                  <a:pos x="f218" y="f219"/>
                </a:cxn>
                <a:cxn ang="f135">
                  <a:pos x="f248" y="f249"/>
                </a:cxn>
                <a:cxn ang="f135">
                  <a:pos x="f250" y="f251"/>
                </a:cxn>
                <a:cxn ang="f135">
                  <a:pos x="f252" y="f249"/>
                </a:cxn>
                <a:cxn ang="f135">
                  <a:pos x="f253" y="f254"/>
                </a:cxn>
                <a:cxn ang="f135">
                  <a:pos x="f248" y="f249"/>
                </a:cxn>
              </a:cxnLst>
              <a:rect l="f214" t="f217" r="f215" b="f216"/>
              <a:pathLst>
                <a:path w="188" h="17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9" y="f16"/>
                    <a:pt x="f17" y="f18"/>
                    <a:pt x="f19" y="f20"/>
                  </a:cubicBezTo>
                  <a:cubicBezTo>
                    <a:pt x="f21" y="f22"/>
                    <a:pt x="f23" y="f5"/>
                    <a:pt x="f24" y="f25"/>
                  </a:cubicBezTo>
                  <a:cubicBezTo>
                    <a:pt x="f7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2" y="f41"/>
                  </a:cubicBezTo>
                  <a:cubicBezTo>
                    <a:pt x="f2" y="f42"/>
                    <a:pt x="f6" y="f43"/>
                    <a:pt x="f44" y="f45"/>
                  </a:cubicBezTo>
                  <a:cubicBezTo>
                    <a:pt x="f46" y="f47"/>
                    <a:pt x="f7" y="f48"/>
                    <a:pt x="f7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24"/>
                  </a:cubicBezTo>
                  <a:cubicBezTo>
                    <a:pt x="f17" y="f7"/>
                    <a:pt x="f61" y="f62"/>
                    <a:pt x="f63" y="f64"/>
                  </a:cubicBezTo>
                  <a:cubicBezTo>
                    <a:pt x="f22" y="f65"/>
                    <a:pt x="f5" y="f57"/>
                    <a:pt x="f22" y="f66"/>
                  </a:cubicBezTo>
                  <a:cubicBezTo>
                    <a:pt x="f22" y="f67"/>
                    <a:pt x="f20" y="f68"/>
                    <a:pt x="f69" y="f70"/>
                  </a:cubicBezTo>
                  <a:cubicBezTo>
                    <a:pt x="f71" y="f72"/>
                    <a:pt x="f73" y="f74"/>
                    <a:pt x="f18" y="f35"/>
                  </a:cubicBezTo>
                  <a:cubicBezTo>
                    <a:pt x="f20" y="f75"/>
                    <a:pt x="f18" y="f48"/>
                    <a:pt x="f69" y="f36"/>
                  </a:cubicBezTo>
                  <a:cubicBezTo>
                    <a:pt x="f76" y="f34"/>
                    <a:pt x="f77" y="f78"/>
                    <a:pt x="f8" y="f9"/>
                  </a:cubicBezTo>
                  <a:close/>
                  <a:moveTo>
                    <a:pt x="f79" y="f80"/>
                  </a:moveTo>
                  <a:cubicBezTo>
                    <a:pt x="f79" y="f81"/>
                    <a:pt x="f33" y="f66"/>
                    <a:pt x="f33" y="f31"/>
                  </a:cubicBezTo>
                  <a:cubicBezTo>
                    <a:pt x="f82" y="f66"/>
                    <a:pt x="f83" y="f81"/>
                    <a:pt x="f84" y="f80"/>
                  </a:cubicBezTo>
                  <a:cubicBezTo>
                    <a:pt x="f84" y="f80"/>
                    <a:pt x="f83" y="f52"/>
                    <a:pt x="f82" y="f52"/>
                  </a:cubicBezTo>
                  <a:cubicBezTo>
                    <a:pt x="f33" y="f85"/>
                    <a:pt x="f79" y="f85"/>
                    <a:pt x="f79" y="f80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D213783F-1F73-4557-AF10-FEA3E814B120}"/>
                </a:ext>
              </a:extLst>
            </p:cNvPr>
            <p:cNvSpPr/>
            <p:nvPr/>
          </p:nvSpPr>
          <p:spPr>
            <a:xfrm>
              <a:off x="1988225" y="243184"/>
              <a:ext cx="301623" cy="3348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5"/>
                <a:gd name="f7" fmla="val 201"/>
                <a:gd name="f8" fmla="val 73"/>
                <a:gd name="f9" fmla="val 53"/>
                <a:gd name="f10" fmla="val 74"/>
                <a:gd name="f11" fmla="val 51"/>
                <a:gd name="f12" fmla="val 49"/>
                <a:gd name="f13" fmla="val 75"/>
                <a:gd name="f14" fmla="val 47"/>
                <a:gd name="f15" fmla="val 76"/>
                <a:gd name="f16" fmla="val 33"/>
                <a:gd name="f17" fmla="val 19"/>
                <a:gd name="f18" fmla="val 87"/>
                <a:gd name="f19" fmla="val 10"/>
                <a:gd name="f20" fmla="val 102"/>
                <a:gd name="f21" fmla="val 112"/>
                <a:gd name="f22" fmla="val 9"/>
                <a:gd name="f23" fmla="val 123"/>
                <a:gd name="f24" fmla="val 17"/>
                <a:gd name="f25" fmla="val 124"/>
                <a:gd name="f26" fmla="val 125"/>
                <a:gd name="f27" fmla="val 140"/>
                <a:gd name="f28" fmla="val 16"/>
                <a:gd name="f29" fmla="val 155"/>
                <a:gd name="f30" fmla="val 157"/>
                <a:gd name="f31" fmla="val 37"/>
                <a:gd name="f32" fmla="val 159"/>
                <a:gd name="f33" fmla="val 152"/>
                <a:gd name="f34" fmla="val 65"/>
                <a:gd name="f35" fmla="val 138"/>
                <a:gd name="f36" fmla="val 77"/>
                <a:gd name="f37" fmla="val 78"/>
                <a:gd name="f38" fmla="val 165"/>
                <a:gd name="f39" fmla="val 176"/>
                <a:gd name="f40" fmla="val 82"/>
                <a:gd name="f41" fmla="val 192"/>
                <a:gd name="f42" fmla="val 90"/>
                <a:gd name="f43" fmla="val 186"/>
                <a:gd name="f44" fmla="val 118"/>
                <a:gd name="f45" fmla="val 183"/>
                <a:gd name="f46" fmla="val 122"/>
                <a:gd name="f47" fmla="val 126"/>
                <a:gd name="f48" fmla="val 132"/>
                <a:gd name="f49" fmla="val 178"/>
                <a:gd name="f50" fmla="val 161"/>
                <a:gd name="f51" fmla="val 171"/>
                <a:gd name="f52" fmla="val 154"/>
                <a:gd name="f53" fmla="val 151"/>
                <a:gd name="f54" fmla="val 143"/>
                <a:gd name="f55" fmla="val 111"/>
                <a:gd name="f56" fmla="val 142"/>
                <a:gd name="f57" fmla="val 121"/>
                <a:gd name="f58" fmla="val 120"/>
                <a:gd name="f59" fmla="val 116"/>
                <a:gd name="f60" fmla="val 177"/>
                <a:gd name="f61" fmla="val 108"/>
                <a:gd name="f62" fmla="val 196"/>
                <a:gd name="f63" fmla="val 93"/>
                <a:gd name="f64" fmla="val 190"/>
                <a:gd name="f65" fmla="val 71"/>
                <a:gd name="f66" fmla="val 187"/>
                <a:gd name="f67" fmla="val 68"/>
                <a:gd name="f68" fmla="val 184"/>
                <a:gd name="f69" fmla="val 62"/>
                <a:gd name="f70" fmla="val 36"/>
                <a:gd name="f71" fmla="val 28"/>
                <a:gd name="f72" fmla="val 167"/>
                <a:gd name="f73" fmla="val 38"/>
                <a:gd name="f74" fmla="val 144"/>
                <a:gd name="f75" fmla="val 43"/>
                <a:gd name="f76" fmla="val 131"/>
                <a:gd name="f77" fmla="val 54"/>
                <a:gd name="f78" fmla="val 64"/>
                <a:gd name="f79" fmla="val 115"/>
                <a:gd name="f80" fmla="val 91"/>
                <a:gd name="f81" fmla="val 99"/>
                <a:gd name="f82" fmla="val 106"/>
                <a:gd name="f83" fmla="val 98"/>
                <a:gd name="f84" fmla="val 92"/>
                <a:gd name="f85" fmla="val 83"/>
                <a:gd name="f86" fmla="val 94"/>
                <a:gd name="f87" fmla="val 95"/>
                <a:gd name="f88" fmla="val 85"/>
                <a:gd name="f89" fmla="val 104"/>
                <a:gd name="f90" fmla="val 72"/>
                <a:gd name="f91" fmla="val 69"/>
                <a:gd name="f92" fmla="val 113"/>
                <a:gd name="f93" fmla="val 67"/>
                <a:gd name="f94" fmla="val 52"/>
                <a:gd name="f95" fmla="val 41"/>
                <a:gd name="f96" fmla="val 27"/>
                <a:gd name="f97" fmla="val 8"/>
                <a:gd name="f98" fmla="val 119"/>
                <a:gd name="f99" fmla="val 110"/>
                <a:gd name="f100" fmla="val 4"/>
                <a:gd name="f101" fmla="val 7"/>
                <a:gd name="f102" fmla="val 79"/>
                <a:gd name="f103" fmla="val 14"/>
                <a:gd name="f104" fmla="val 18"/>
                <a:gd name="f105" fmla="val 35"/>
                <a:gd name="f106" fmla="val 39"/>
                <a:gd name="f107" fmla="val 42"/>
                <a:gd name="f108" fmla="val 58"/>
                <a:gd name="f109" fmla="val 44"/>
                <a:gd name="f110" fmla="val 50"/>
                <a:gd name="f111" fmla="val 70"/>
                <a:gd name="f112" fmla="val 56"/>
                <a:gd name="f113" fmla="val 59"/>
                <a:gd name="f114" fmla="val 61"/>
                <a:gd name="f115" fmla="val 66"/>
                <a:gd name="f116" fmla="val 60"/>
                <a:gd name="f117" fmla="+- 0 0 -90"/>
                <a:gd name="f118" fmla="*/ f3 1 195"/>
                <a:gd name="f119" fmla="*/ f4 1 201"/>
                <a:gd name="f120" fmla="val f5"/>
                <a:gd name="f121" fmla="val f6"/>
                <a:gd name="f122" fmla="val f7"/>
                <a:gd name="f123" fmla="*/ f117 f0 1"/>
                <a:gd name="f124" fmla="+- f122 0 f120"/>
                <a:gd name="f125" fmla="+- f121 0 f120"/>
                <a:gd name="f126" fmla="*/ f123 1 f2"/>
                <a:gd name="f127" fmla="*/ f125 1 195"/>
                <a:gd name="f128" fmla="*/ f124 1 201"/>
                <a:gd name="f129" fmla="*/ 73 f125 1"/>
                <a:gd name="f130" fmla="*/ 53 f124 1"/>
                <a:gd name="f131" fmla="*/ 75 f125 1"/>
                <a:gd name="f132" fmla="*/ 47 f124 1"/>
                <a:gd name="f133" fmla="*/ 87 f125 1"/>
                <a:gd name="f134" fmla="*/ 10 f124 1"/>
                <a:gd name="f135" fmla="*/ 123 f125 1"/>
                <a:gd name="f136" fmla="*/ 17 f124 1"/>
                <a:gd name="f137" fmla="*/ 125 f125 1"/>
                <a:gd name="f138" fmla="*/ 157 f125 1"/>
                <a:gd name="f139" fmla="*/ 37 f124 1"/>
                <a:gd name="f140" fmla="*/ 138 f125 1"/>
                <a:gd name="f141" fmla="*/ 77 f124 1"/>
                <a:gd name="f142" fmla="*/ 176 f125 1"/>
                <a:gd name="f143" fmla="*/ 82 f124 1"/>
                <a:gd name="f144" fmla="*/ 186 f125 1"/>
                <a:gd name="f145" fmla="*/ 118 f124 1"/>
                <a:gd name="f146" fmla="*/ 180 f125 1"/>
                <a:gd name="f147" fmla="*/ 132 f124 1"/>
                <a:gd name="f148" fmla="*/ 132 f125 1"/>
                <a:gd name="f149" fmla="*/ 154 f124 1"/>
                <a:gd name="f150" fmla="*/ 111 f125 1"/>
                <a:gd name="f151" fmla="*/ 142 f124 1"/>
                <a:gd name="f152" fmla="*/ 116 f125 1"/>
                <a:gd name="f153" fmla="*/ 177 f124 1"/>
                <a:gd name="f154" fmla="*/ 76 f125 1"/>
                <a:gd name="f155" fmla="*/ 190 f124 1"/>
                <a:gd name="f156" fmla="*/ 62 f125 1"/>
                <a:gd name="f157" fmla="*/ 184 f124 1"/>
                <a:gd name="f158" fmla="*/ 38 f125 1"/>
                <a:gd name="f159" fmla="*/ 144 f124 1"/>
                <a:gd name="f160" fmla="*/ 64 f125 1"/>
                <a:gd name="f161" fmla="*/ 106 f125 1"/>
                <a:gd name="f162" fmla="*/ 123 f124 1"/>
                <a:gd name="f163" fmla="*/ 115 f125 1"/>
                <a:gd name="f164" fmla="*/ 90 f124 1"/>
                <a:gd name="f165" fmla="*/ 83 f125 1"/>
                <a:gd name="f166" fmla="*/ 78 f124 1"/>
                <a:gd name="f167" fmla="*/ 72 f125 1"/>
                <a:gd name="f168" fmla="*/ 112 f124 1"/>
                <a:gd name="f169" fmla="*/ 27 f125 1"/>
                <a:gd name="f170" fmla="*/ 4 f125 1"/>
                <a:gd name="f171" fmla="*/ 91 f124 1"/>
                <a:gd name="f172" fmla="*/ 14 f125 1"/>
                <a:gd name="f173" fmla="*/ 54 f124 1"/>
                <a:gd name="f174" fmla="*/ 49 f125 1"/>
                <a:gd name="f175" fmla="*/ 42 f124 1"/>
                <a:gd name="f176" fmla="*/ 70 f125 1"/>
                <a:gd name="f177" fmla="*/ 56 f124 1"/>
                <a:gd name="f178" fmla="*/ 66 f124 1"/>
                <a:gd name="f179" fmla="+- f126 0 f1"/>
                <a:gd name="f180" fmla="*/ f129 1 195"/>
                <a:gd name="f181" fmla="*/ f130 1 201"/>
                <a:gd name="f182" fmla="*/ f131 1 195"/>
                <a:gd name="f183" fmla="*/ f132 1 201"/>
                <a:gd name="f184" fmla="*/ f133 1 195"/>
                <a:gd name="f185" fmla="*/ f134 1 201"/>
                <a:gd name="f186" fmla="*/ f135 1 195"/>
                <a:gd name="f187" fmla="*/ f136 1 201"/>
                <a:gd name="f188" fmla="*/ f137 1 195"/>
                <a:gd name="f189" fmla="*/ f138 1 195"/>
                <a:gd name="f190" fmla="*/ f139 1 201"/>
                <a:gd name="f191" fmla="*/ f140 1 195"/>
                <a:gd name="f192" fmla="*/ f141 1 201"/>
                <a:gd name="f193" fmla="*/ f142 1 195"/>
                <a:gd name="f194" fmla="*/ f143 1 201"/>
                <a:gd name="f195" fmla="*/ f144 1 195"/>
                <a:gd name="f196" fmla="*/ f145 1 201"/>
                <a:gd name="f197" fmla="*/ f146 1 195"/>
                <a:gd name="f198" fmla="*/ f147 1 201"/>
                <a:gd name="f199" fmla="*/ f148 1 195"/>
                <a:gd name="f200" fmla="*/ f149 1 201"/>
                <a:gd name="f201" fmla="*/ f150 1 195"/>
                <a:gd name="f202" fmla="*/ f151 1 201"/>
                <a:gd name="f203" fmla="*/ f152 1 195"/>
                <a:gd name="f204" fmla="*/ f153 1 201"/>
                <a:gd name="f205" fmla="*/ f154 1 195"/>
                <a:gd name="f206" fmla="*/ f155 1 201"/>
                <a:gd name="f207" fmla="*/ f156 1 195"/>
                <a:gd name="f208" fmla="*/ f157 1 201"/>
                <a:gd name="f209" fmla="*/ f158 1 195"/>
                <a:gd name="f210" fmla="*/ f159 1 201"/>
                <a:gd name="f211" fmla="*/ f160 1 195"/>
                <a:gd name="f212" fmla="*/ f161 1 195"/>
                <a:gd name="f213" fmla="*/ f162 1 201"/>
                <a:gd name="f214" fmla="*/ f163 1 195"/>
                <a:gd name="f215" fmla="*/ f164 1 201"/>
                <a:gd name="f216" fmla="*/ f165 1 195"/>
                <a:gd name="f217" fmla="*/ f166 1 201"/>
                <a:gd name="f218" fmla="*/ f167 1 195"/>
                <a:gd name="f219" fmla="*/ f168 1 201"/>
                <a:gd name="f220" fmla="*/ f169 1 195"/>
                <a:gd name="f221" fmla="*/ f170 1 195"/>
                <a:gd name="f222" fmla="*/ f171 1 201"/>
                <a:gd name="f223" fmla="*/ f172 1 195"/>
                <a:gd name="f224" fmla="*/ f173 1 201"/>
                <a:gd name="f225" fmla="*/ f174 1 195"/>
                <a:gd name="f226" fmla="*/ f175 1 201"/>
                <a:gd name="f227" fmla="*/ f176 1 195"/>
                <a:gd name="f228" fmla="*/ f177 1 201"/>
                <a:gd name="f229" fmla="*/ f178 1 201"/>
                <a:gd name="f230" fmla="*/ 0 1 f127"/>
                <a:gd name="f231" fmla="*/ f121 1 f127"/>
                <a:gd name="f232" fmla="*/ 0 1 f128"/>
                <a:gd name="f233" fmla="*/ f122 1 f128"/>
                <a:gd name="f234" fmla="*/ f180 1 f127"/>
                <a:gd name="f235" fmla="*/ f181 1 f128"/>
                <a:gd name="f236" fmla="*/ f182 1 f127"/>
                <a:gd name="f237" fmla="*/ f183 1 f128"/>
                <a:gd name="f238" fmla="*/ f184 1 f127"/>
                <a:gd name="f239" fmla="*/ f185 1 f128"/>
                <a:gd name="f240" fmla="*/ f186 1 f127"/>
                <a:gd name="f241" fmla="*/ f187 1 f128"/>
                <a:gd name="f242" fmla="*/ f188 1 f127"/>
                <a:gd name="f243" fmla="*/ f189 1 f127"/>
                <a:gd name="f244" fmla="*/ f190 1 f128"/>
                <a:gd name="f245" fmla="*/ f191 1 f127"/>
                <a:gd name="f246" fmla="*/ f192 1 f128"/>
                <a:gd name="f247" fmla="*/ f193 1 f127"/>
                <a:gd name="f248" fmla="*/ f194 1 f128"/>
                <a:gd name="f249" fmla="*/ f195 1 f127"/>
                <a:gd name="f250" fmla="*/ f196 1 f128"/>
                <a:gd name="f251" fmla="*/ f197 1 f127"/>
                <a:gd name="f252" fmla="*/ f198 1 f128"/>
                <a:gd name="f253" fmla="*/ f199 1 f127"/>
                <a:gd name="f254" fmla="*/ f200 1 f128"/>
                <a:gd name="f255" fmla="*/ f201 1 f127"/>
                <a:gd name="f256" fmla="*/ f202 1 f128"/>
                <a:gd name="f257" fmla="*/ f203 1 f127"/>
                <a:gd name="f258" fmla="*/ f204 1 f128"/>
                <a:gd name="f259" fmla="*/ f205 1 f127"/>
                <a:gd name="f260" fmla="*/ f206 1 f128"/>
                <a:gd name="f261" fmla="*/ f207 1 f127"/>
                <a:gd name="f262" fmla="*/ f208 1 f128"/>
                <a:gd name="f263" fmla="*/ f209 1 f127"/>
                <a:gd name="f264" fmla="*/ f210 1 f128"/>
                <a:gd name="f265" fmla="*/ f211 1 f127"/>
                <a:gd name="f266" fmla="*/ f212 1 f127"/>
                <a:gd name="f267" fmla="*/ f213 1 f128"/>
                <a:gd name="f268" fmla="*/ f214 1 f127"/>
                <a:gd name="f269" fmla="*/ f215 1 f128"/>
                <a:gd name="f270" fmla="*/ f216 1 f127"/>
                <a:gd name="f271" fmla="*/ f217 1 f128"/>
                <a:gd name="f272" fmla="*/ f218 1 f127"/>
                <a:gd name="f273" fmla="*/ f219 1 f128"/>
                <a:gd name="f274" fmla="*/ f220 1 f127"/>
                <a:gd name="f275" fmla="*/ f221 1 f127"/>
                <a:gd name="f276" fmla="*/ f222 1 f128"/>
                <a:gd name="f277" fmla="*/ f223 1 f127"/>
                <a:gd name="f278" fmla="*/ f224 1 f128"/>
                <a:gd name="f279" fmla="*/ f225 1 f127"/>
                <a:gd name="f280" fmla="*/ f226 1 f128"/>
                <a:gd name="f281" fmla="*/ f227 1 f127"/>
                <a:gd name="f282" fmla="*/ f228 1 f128"/>
                <a:gd name="f283" fmla="*/ f229 1 f128"/>
                <a:gd name="f284" fmla="*/ f230 f118 1"/>
                <a:gd name="f285" fmla="*/ f231 f118 1"/>
                <a:gd name="f286" fmla="*/ f233 f119 1"/>
                <a:gd name="f287" fmla="*/ f232 f119 1"/>
                <a:gd name="f288" fmla="*/ f234 f118 1"/>
                <a:gd name="f289" fmla="*/ f235 f119 1"/>
                <a:gd name="f290" fmla="*/ f236 f118 1"/>
                <a:gd name="f291" fmla="*/ f237 f119 1"/>
                <a:gd name="f292" fmla="*/ f238 f118 1"/>
                <a:gd name="f293" fmla="*/ f239 f119 1"/>
                <a:gd name="f294" fmla="*/ f240 f118 1"/>
                <a:gd name="f295" fmla="*/ f241 f119 1"/>
                <a:gd name="f296" fmla="*/ f242 f118 1"/>
                <a:gd name="f297" fmla="*/ f243 f118 1"/>
                <a:gd name="f298" fmla="*/ f244 f119 1"/>
                <a:gd name="f299" fmla="*/ f245 f118 1"/>
                <a:gd name="f300" fmla="*/ f246 f119 1"/>
                <a:gd name="f301" fmla="*/ f247 f118 1"/>
                <a:gd name="f302" fmla="*/ f248 f119 1"/>
                <a:gd name="f303" fmla="*/ f249 f118 1"/>
                <a:gd name="f304" fmla="*/ f250 f119 1"/>
                <a:gd name="f305" fmla="*/ f251 f118 1"/>
                <a:gd name="f306" fmla="*/ f252 f119 1"/>
                <a:gd name="f307" fmla="*/ f253 f118 1"/>
                <a:gd name="f308" fmla="*/ f254 f119 1"/>
                <a:gd name="f309" fmla="*/ f255 f118 1"/>
                <a:gd name="f310" fmla="*/ f256 f119 1"/>
                <a:gd name="f311" fmla="*/ f257 f118 1"/>
                <a:gd name="f312" fmla="*/ f258 f119 1"/>
                <a:gd name="f313" fmla="*/ f259 f118 1"/>
                <a:gd name="f314" fmla="*/ f260 f119 1"/>
                <a:gd name="f315" fmla="*/ f261 f118 1"/>
                <a:gd name="f316" fmla="*/ f262 f119 1"/>
                <a:gd name="f317" fmla="*/ f263 f118 1"/>
                <a:gd name="f318" fmla="*/ f264 f119 1"/>
                <a:gd name="f319" fmla="*/ f265 f118 1"/>
                <a:gd name="f320" fmla="*/ f266 f118 1"/>
                <a:gd name="f321" fmla="*/ f267 f119 1"/>
                <a:gd name="f322" fmla="*/ f268 f118 1"/>
                <a:gd name="f323" fmla="*/ f269 f119 1"/>
                <a:gd name="f324" fmla="*/ f270 f118 1"/>
                <a:gd name="f325" fmla="*/ f271 f119 1"/>
                <a:gd name="f326" fmla="*/ f272 f118 1"/>
                <a:gd name="f327" fmla="*/ f273 f119 1"/>
                <a:gd name="f328" fmla="*/ f274 f118 1"/>
                <a:gd name="f329" fmla="*/ f275 f118 1"/>
                <a:gd name="f330" fmla="*/ f276 f119 1"/>
                <a:gd name="f331" fmla="*/ f277 f118 1"/>
                <a:gd name="f332" fmla="*/ f278 f119 1"/>
                <a:gd name="f333" fmla="*/ f279 f118 1"/>
                <a:gd name="f334" fmla="*/ f280 f119 1"/>
                <a:gd name="f335" fmla="*/ f281 f118 1"/>
                <a:gd name="f336" fmla="*/ f282 f119 1"/>
                <a:gd name="f337" fmla="*/ f283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9">
                  <a:pos x="f288" y="f289"/>
                </a:cxn>
                <a:cxn ang="f179">
                  <a:pos x="f290" y="f291"/>
                </a:cxn>
                <a:cxn ang="f179">
                  <a:pos x="f292" y="f293"/>
                </a:cxn>
                <a:cxn ang="f179">
                  <a:pos x="f294" y="f295"/>
                </a:cxn>
                <a:cxn ang="f179">
                  <a:pos x="f296" y="f295"/>
                </a:cxn>
                <a:cxn ang="f179">
                  <a:pos x="f297" y="f298"/>
                </a:cxn>
                <a:cxn ang="f179">
                  <a:pos x="f299" y="f300"/>
                </a:cxn>
                <a:cxn ang="f179">
                  <a:pos x="f301" y="f302"/>
                </a:cxn>
                <a:cxn ang="f179">
                  <a:pos x="f303" y="f304"/>
                </a:cxn>
                <a:cxn ang="f179">
                  <a:pos x="f305" y="f306"/>
                </a:cxn>
                <a:cxn ang="f179">
                  <a:pos x="f307" y="f308"/>
                </a:cxn>
                <a:cxn ang="f179">
                  <a:pos x="f309" y="f310"/>
                </a:cxn>
                <a:cxn ang="f179">
                  <a:pos x="f311" y="f312"/>
                </a:cxn>
                <a:cxn ang="f179">
                  <a:pos x="f313" y="f314"/>
                </a:cxn>
                <a:cxn ang="f179">
                  <a:pos x="f315" y="f316"/>
                </a:cxn>
                <a:cxn ang="f179">
                  <a:pos x="f317" y="f318"/>
                </a:cxn>
                <a:cxn ang="f179">
                  <a:pos x="f319" y="f304"/>
                </a:cxn>
                <a:cxn ang="f179">
                  <a:pos x="f320" y="f321"/>
                </a:cxn>
                <a:cxn ang="f179">
                  <a:pos x="f322" y="f323"/>
                </a:cxn>
                <a:cxn ang="f179">
                  <a:pos x="f324" y="f325"/>
                </a:cxn>
                <a:cxn ang="f179">
                  <a:pos x="f326" y="f327"/>
                </a:cxn>
                <a:cxn ang="f179">
                  <a:pos x="f319" y="f304"/>
                </a:cxn>
                <a:cxn ang="f179">
                  <a:pos x="f328" y="f321"/>
                </a:cxn>
                <a:cxn ang="f179">
                  <a:pos x="f329" y="f330"/>
                </a:cxn>
                <a:cxn ang="f179">
                  <a:pos x="f331" y="f332"/>
                </a:cxn>
                <a:cxn ang="f179">
                  <a:pos x="f333" y="f334"/>
                </a:cxn>
                <a:cxn ang="f179">
                  <a:pos x="f335" y="f336"/>
                </a:cxn>
                <a:cxn ang="f179">
                  <a:pos x="f313" y="f337"/>
                </a:cxn>
                <a:cxn ang="f179">
                  <a:pos x="f288" y="f289"/>
                </a:cxn>
              </a:cxnLst>
              <a:rect l="f284" t="f287" r="f285" b="f286"/>
              <a:pathLst>
                <a:path w="195" h="201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8" y="f17"/>
                    <a:pt x="f18" y="f19"/>
                  </a:cubicBezTo>
                  <a:cubicBezTo>
                    <a:pt x="f20" y="f5"/>
                    <a:pt x="f21" y="f22"/>
                    <a:pt x="f23" y="f24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8"/>
                    <a:pt x="f29" y="f24"/>
                    <a:pt x="f30" y="f31"/>
                  </a:cubicBezTo>
                  <a:cubicBezTo>
                    <a:pt x="f32" y="f9"/>
                    <a:pt x="f33" y="f34"/>
                    <a:pt x="f35" y="f36"/>
                  </a:cubicBezTo>
                  <a:cubicBezTo>
                    <a:pt x="f33" y="f37"/>
                    <a:pt x="f38" y="f15"/>
                    <a:pt x="f39" y="f40"/>
                  </a:cubicBezTo>
                  <a:cubicBezTo>
                    <a:pt x="f41" y="f42"/>
                    <a:pt x="f6" y="f20"/>
                    <a:pt x="f43" y="f44"/>
                  </a:cubicBezTo>
                  <a:cubicBezTo>
                    <a:pt x="f45" y="f46"/>
                    <a:pt x="f2" y="f47"/>
                    <a:pt x="f2" y="f48"/>
                  </a:cubicBezTo>
                  <a:cubicBezTo>
                    <a:pt x="f49" y="f50"/>
                    <a:pt x="f30" y="f51"/>
                    <a:pt x="f48" y="f52"/>
                  </a:cubicBezTo>
                  <a:cubicBezTo>
                    <a:pt x="f47" y="f53"/>
                    <a:pt x="f23" y="f54"/>
                    <a:pt x="f55" y="f56"/>
                  </a:cubicBezTo>
                  <a:cubicBezTo>
                    <a:pt x="f57" y="f52"/>
                    <a:pt x="f58" y="f38"/>
                    <a:pt x="f59" y="f60"/>
                  </a:cubicBezTo>
                  <a:cubicBezTo>
                    <a:pt x="f61" y="f62"/>
                    <a:pt x="f63" y="f7"/>
                    <a:pt x="f15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45"/>
                    <a:pt x="f71" y="f72"/>
                    <a:pt x="f73" y="f74"/>
                  </a:cubicBezTo>
                  <a:cubicBezTo>
                    <a:pt x="f75" y="f76"/>
                    <a:pt x="f77" y="f26"/>
                    <a:pt x="f78" y="f44"/>
                  </a:cubicBezTo>
                  <a:cubicBezTo>
                    <a:pt x="f36" y="f79"/>
                    <a:pt x="f80" y="f81"/>
                    <a:pt x="f82" y="f23"/>
                  </a:cubicBezTo>
                  <a:cubicBezTo>
                    <a:pt x="f20" y="f61"/>
                    <a:pt x="f82" y="f81"/>
                    <a:pt x="f79" y="f42"/>
                  </a:cubicBezTo>
                  <a:cubicBezTo>
                    <a:pt x="f81" y="f83"/>
                    <a:pt x="f84" y="f18"/>
                    <a:pt x="f85" y="f37"/>
                  </a:cubicBezTo>
                  <a:cubicBezTo>
                    <a:pt x="f86" y="f87"/>
                    <a:pt x="f88" y="f89"/>
                    <a:pt x="f90" y="f21"/>
                  </a:cubicBezTo>
                  <a:cubicBezTo>
                    <a:pt x="f91" y="f92"/>
                    <a:pt x="f93" y="f59"/>
                    <a:pt x="f78" y="f44"/>
                  </a:cubicBezTo>
                  <a:cubicBezTo>
                    <a:pt x="f94" y="f58"/>
                    <a:pt x="f95" y="f47"/>
                    <a:pt x="f96" y="f23"/>
                  </a:cubicBezTo>
                  <a:cubicBezTo>
                    <a:pt x="f97" y="f98"/>
                    <a:pt x="f5" y="f99"/>
                    <a:pt x="f100" y="f80"/>
                  </a:cubicBezTo>
                  <a:cubicBezTo>
                    <a:pt x="f101" y="f102"/>
                    <a:pt x="f19" y="f93"/>
                    <a:pt x="f103" y="f77"/>
                  </a:cubicBezTo>
                  <a:cubicBezTo>
                    <a:pt x="f104" y="f31"/>
                    <a:pt x="f105" y="f106"/>
                    <a:pt x="f12" y="f107"/>
                  </a:cubicBezTo>
                  <a:cubicBezTo>
                    <a:pt x="f108" y="f109"/>
                    <a:pt x="f78" y="f110"/>
                    <a:pt x="f111" y="f112"/>
                  </a:cubicBezTo>
                  <a:cubicBezTo>
                    <a:pt x="f90" y="f113"/>
                    <a:pt x="f8" y="f114"/>
                    <a:pt x="f15" y="f115"/>
                  </a:cubicBezTo>
                  <a:cubicBezTo>
                    <a:pt x="f15" y="f116"/>
                    <a:pt x="f36" y="f112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D58CEAF6-1E46-478E-94A6-2CAB631C510B}"/>
                </a:ext>
              </a:extLst>
            </p:cNvPr>
            <p:cNvSpPr/>
            <p:nvPr/>
          </p:nvSpPr>
          <p:spPr>
            <a:xfrm>
              <a:off x="1369597" y="266511"/>
              <a:ext cx="278535" cy="2849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1"/>
                <a:gd name="f7" fmla="val 171"/>
                <a:gd name="f8" fmla="val 14"/>
                <a:gd name="f9" fmla="val 104"/>
                <a:gd name="f10" fmla="val 12"/>
                <a:gd name="f11" fmla="val 72"/>
                <a:gd name="f12" fmla="val 23"/>
                <a:gd name="f13" fmla="val 46"/>
                <a:gd name="f14" fmla="val 47"/>
                <a:gd name="f15" fmla="val 25"/>
                <a:gd name="f16" fmla="val 59"/>
                <a:gd name="f17" fmla="val 16"/>
                <a:gd name="f18" fmla="val 57"/>
                <a:gd name="f19" fmla="val 26"/>
                <a:gd name="f20" fmla="val 58"/>
                <a:gd name="f21" fmla="val 31"/>
                <a:gd name="f22" fmla="val 32"/>
                <a:gd name="f23" fmla="val 33"/>
                <a:gd name="f24" fmla="val 56"/>
                <a:gd name="f25" fmla="val 34"/>
                <a:gd name="f26" fmla="val 35"/>
                <a:gd name="f27" fmla="val 70"/>
                <a:gd name="f28" fmla="val 11"/>
                <a:gd name="f29" fmla="val 91"/>
                <a:gd name="f30" fmla="val 1"/>
                <a:gd name="f31" fmla="val 112"/>
                <a:gd name="f32" fmla="val 131"/>
                <a:gd name="f33" fmla="val 152"/>
                <a:gd name="f34" fmla="val 3"/>
                <a:gd name="f35" fmla="val 172"/>
                <a:gd name="f36" fmla="val 178"/>
                <a:gd name="f37" fmla="val 4"/>
                <a:gd name="f38" fmla="val 10"/>
                <a:gd name="f39" fmla="val 179"/>
                <a:gd name="f40" fmla="val 24"/>
                <a:gd name="f41" fmla="val 175"/>
                <a:gd name="f42" fmla="val 44"/>
                <a:gd name="f43" fmla="val 174"/>
                <a:gd name="f44" fmla="val 50"/>
                <a:gd name="f45" fmla="val 154"/>
                <a:gd name="f46" fmla="val 177"/>
                <a:gd name="f47" fmla="val 66"/>
                <a:gd name="f48" fmla="val 67"/>
                <a:gd name="f49" fmla="val 86"/>
                <a:gd name="f50" fmla="val 165"/>
                <a:gd name="f51" fmla="val 97"/>
                <a:gd name="f52" fmla="val 161"/>
                <a:gd name="f53" fmla="val 103"/>
                <a:gd name="f54" fmla="val 138"/>
                <a:gd name="f55" fmla="val 157"/>
                <a:gd name="f56" fmla="val 118"/>
                <a:gd name="f57" fmla="val 156"/>
                <a:gd name="f58" fmla="val 121"/>
                <a:gd name="f59" fmla="val 155"/>
                <a:gd name="f60" fmla="val 135"/>
                <a:gd name="f61" fmla="val 128"/>
                <a:gd name="f62" fmla="val 133"/>
                <a:gd name="f63" fmla="val 109"/>
                <a:gd name="f64" fmla="val 167"/>
                <a:gd name="f65" fmla="val 64"/>
                <a:gd name="f66" fmla="val 41"/>
                <a:gd name="f67" fmla="val 164"/>
                <a:gd name="f68" fmla="val 27"/>
                <a:gd name="f69" fmla="val 163"/>
                <a:gd name="f70" fmla="val 20"/>
                <a:gd name="f71" fmla="val 162"/>
                <a:gd name="f72" fmla="val 37"/>
                <a:gd name="f73" fmla="val 60"/>
                <a:gd name="f74" fmla="val 114"/>
                <a:gd name="f75" fmla="val 83"/>
                <a:gd name="f76" fmla="val 92"/>
                <a:gd name="f77" fmla="val 87"/>
                <a:gd name="f78" fmla="val 90"/>
                <a:gd name="f79" fmla="val 89"/>
                <a:gd name="f80" fmla="val 84"/>
                <a:gd name="f81" fmla="val 93"/>
                <a:gd name="f82" fmla="val 95"/>
                <a:gd name="f83" fmla="val 82"/>
                <a:gd name="f84" fmla="val 94"/>
                <a:gd name="f85" fmla="val 80"/>
                <a:gd name="f86" fmla="val 98"/>
                <a:gd name="f87" fmla="val 101"/>
                <a:gd name="f88" fmla="val 78"/>
                <a:gd name="f89" fmla="val 74"/>
                <a:gd name="f90" fmla="val 77"/>
                <a:gd name="f91" fmla="val 81"/>
                <a:gd name="f92" fmla="val 85"/>
                <a:gd name="f93" fmla="val 115"/>
                <a:gd name="f94" fmla="val 130"/>
                <a:gd name="f95" fmla="val 22"/>
                <a:gd name="f96" fmla="val 141"/>
                <a:gd name="f97" fmla="val 150"/>
                <a:gd name="f98" fmla="val 132"/>
                <a:gd name="f99" fmla="val 119"/>
                <a:gd name="f100" fmla="val 15"/>
                <a:gd name="f101" fmla="+- 0 0 -90"/>
                <a:gd name="f102" fmla="*/ f3 1 181"/>
                <a:gd name="f103" fmla="*/ f4 1 171"/>
                <a:gd name="f104" fmla="val f5"/>
                <a:gd name="f105" fmla="val f6"/>
                <a:gd name="f106" fmla="val f7"/>
                <a:gd name="f107" fmla="*/ f101 f0 1"/>
                <a:gd name="f108" fmla="+- f106 0 f104"/>
                <a:gd name="f109" fmla="+- f105 0 f104"/>
                <a:gd name="f110" fmla="*/ f107 1 f2"/>
                <a:gd name="f111" fmla="*/ f109 1 181"/>
                <a:gd name="f112" fmla="*/ f108 1 171"/>
                <a:gd name="f113" fmla="*/ 14 f109 1"/>
                <a:gd name="f114" fmla="*/ 104 f108 1"/>
                <a:gd name="f115" fmla="*/ 47 f109 1"/>
                <a:gd name="f116" fmla="*/ 25 f108 1"/>
                <a:gd name="f117" fmla="*/ 58 f109 1"/>
                <a:gd name="f118" fmla="*/ 31 f108 1"/>
                <a:gd name="f119" fmla="*/ 56 f109 1"/>
                <a:gd name="f120" fmla="*/ 33 f108 1"/>
                <a:gd name="f121" fmla="*/ 57 f109 1"/>
                <a:gd name="f122" fmla="*/ 35 f108 1"/>
                <a:gd name="f123" fmla="*/ 59 f109 1"/>
                <a:gd name="f124" fmla="*/ 32 f108 1"/>
                <a:gd name="f125" fmla="*/ 112 f109 1"/>
                <a:gd name="f126" fmla="*/ 0 f108 1"/>
                <a:gd name="f127" fmla="*/ 172 f109 1"/>
                <a:gd name="f128" fmla="*/ 3 f108 1"/>
                <a:gd name="f129" fmla="*/ 178 f109 1"/>
                <a:gd name="f130" fmla="*/ 14 f108 1"/>
                <a:gd name="f131" fmla="*/ 175 f109 1"/>
                <a:gd name="f132" fmla="*/ 44 f108 1"/>
                <a:gd name="f133" fmla="*/ 177 f109 1"/>
                <a:gd name="f134" fmla="*/ 66 f108 1"/>
                <a:gd name="f135" fmla="*/ 165 f109 1"/>
                <a:gd name="f136" fmla="*/ 97 f108 1"/>
                <a:gd name="f137" fmla="*/ 157 f109 1"/>
                <a:gd name="f138" fmla="*/ 118 f108 1"/>
                <a:gd name="f139" fmla="*/ 155 f109 1"/>
                <a:gd name="f140" fmla="*/ 121 f108 1"/>
                <a:gd name="f141" fmla="*/ 109 f109 1"/>
                <a:gd name="f142" fmla="*/ 161 f108 1"/>
                <a:gd name="f143" fmla="*/ 41 f109 1"/>
                <a:gd name="f144" fmla="*/ 165 f108 1"/>
                <a:gd name="f145" fmla="*/ 20 f109 1"/>
                <a:gd name="f146" fmla="*/ 162 f108 1"/>
                <a:gd name="f147" fmla="*/ 83 f109 1"/>
                <a:gd name="f148" fmla="*/ 92 f108 1"/>
                <a:gd name="f149" fmla="*/ 90 f109 1"/>
                <a:gd name="f150" fmla="*/ 84 f108 1"/>
                <a:gd name="f151" fmla="*/ 94 f109 1"/>
                <a:gd name="f152" fmla="*/ 80 f108 1"/>
                <a:gd name="f153" fmla="*/ 103 f109 1"/>
                <a:gd name="f154" fmla="*/ 74 f108 1"/>
                <a:gd name="f155" fmla="*/ 95 f109 1"/>
                <a:gd name="f156" fmla="*/ 91 f109 1"/>
                <a:gd name="f157" fmla="*/ 82 f109 1"/>
                <a:gd name="f158" fmla="*/ 31 f109 1"/>
                <a:gd name="f159" fmla="*/ 130 f108 1"/>
                <a:gd name="f160" fmla="*/ 150 f108 1"/>
                <a:gd name="f161" fmla="*/ 15 f109 1"/>
                <a:gd name="f162" fmla="+- f110 0 f1"/>
                <a:gd name="f163" fmla="*/ f113 1 181"/>
                <a:gd name="f164" fmla="*/ f114 1 171"/>
                <a:gd name="f165" fmla="*/ f115 1 181"/>
                <a:gd name="f166" fmla="*/ f116 1 171"/>
                <a:gd name="f167" fmla="*/ f117 1 181"/>
                <a:gd name="f168" fmla="*/ f118 1 171"/>
                <a:gd name="f169" fmla="*/ f119 1 181"/>
                <a:gd name="f170" fmla="*/ f120 1 171"/>
                <a:gd name="f171" fmla="*/ f121 1 181"/>
                <a:gd name="f172" fmla="*/ f122 1 171"/>
                <a:gd name="f173" fmla="*/ f123 1 181"/>
                <a:gd name="f174" fmla="*/ f124 1 171"/>
                <a:gd name="f175" fmla="*/ f125 1 181"/>
                <a:gd name="f176" fmla="*/ f126 1 171"/>
                <a:gd name="f177" fmla="*/ f127 1 181"/>
                <a:gd name="f178" fmla="*/ f128 1 171"/>
                <a:gd name="f179" fmla="*/ f129 1 181"/>
                <a:gd name="f180" fmla="*/ f130 1 171"/>
                <a:gd name="f181" fmla="*/ f131 1 181"/>
                <a:gd name="f182" fmla="*/ f132 1 171"/>
                <a:gd name="f183" fmla="*/ f133 1 181"/>
                <a:gd name="f184" fmla="*/ f134 1 171"/>
                <a:gd name="f185" fmla="*/ f135 1 181"/>
                <a:gd name="f186" fmla="*/ f136 1 171"/>
                <a:gd name="f187" fmla="*/ f137 1 181"/>
                <a:gd name="f188" fmla="*/ f138 1 171"/>
                <a:gd name="f189" fmla="*/ f139 1 181"/>
                <a:gd name="f190" fmla="*/ f140 1 171"/>
                <a:gd name="f191" fmla="*/ f141 1 181"/>
                <a:gd name="f192" fmla="*/ f142 1 171"/>
                <a:gd name="f193" fmla="*/ f143 1 181"/>
                <a:gd name="f194" fmla="*/ f144 1 171"/>
                <a:gd name="f195" fmla="*/ f145 1 181"/>
                <a:gd name="f196" fmla="*/ f146 1 171"/>
                <a:gd name="f197" fmla="*/ f147 1 181"/>
                <a:gd name="f198" fmla="*/ f148 1 171"/>
                <a:gd name="f199" fmla="*/ f149 1 181"/>
                <a:gd name="f200" fmla="*/ f150 1 171"/>
                <a:gd name="f201" fmla="*/ f151 1 181"/>
                <a:gd name="f202" fmla="*/ f152 1 171"/>
                <a:gd name="f203" fmla="*/ f153 1 181"/>
                <a:gd name="f204" fmla="*/ f154 1 171"/>
                <a:gd name="f205" fmla="*/ f155 1 181"/>
                <a:gd name="f206" fmla="*/ f156 1 181"/>
                <a:gd name="f207" fmla="*/ f157 1 181"/>
                <a:gd name="f208" fmla="*/ f158 1 181"/>
                <a:gd name="f209" fmla="*/ f159 1 171"/>
                <a:gd name="f210" fmla="*/ f160 1 171"/>
                <a:gd name="f211" fmla="*/ f161 1 181"/>
                <a:gd name="f212" fmla="*/ 0 1 f111"/>
                <a:gd name="f213" fmla="*/ f105 1 f111"/>
                <a:gd name="f214" fmla="*/ 0 1 f112"/>
                <a:gd name="f215" fmla="*/ f106 1 f112"/>
                <a:gd name="f216" fmla="*/ f163 1 f111"/>
                <a:gd name="f217" fmla="*/ f164 1 f112"/>
                <a:gd name="f218" fmla="*/ f165 1 f111"/>
                <a:gd name="f219" fmla="*/ f166 1 f112"/>
                <a:gd name="f220" fmla="*/ f167 1 f111"/>
                <a:gd name="f221" fmla="*/ f168 1 f112"/>
                <a:gd name="f222" fmla="*/ f169 1 f111"/>
                <a:gd name="f223" fmla="*/ f170 1 f112"/>
                <a:gd name="f224" fmla="*/ f171 1 f111"/>
                <a:gd name="f225" fmla="*/ f172 1 f112"/>
                <a:gd name="f226" fmla="*/ f173 1 f111"/>
                <a:gd name="f227" fmla="*/ f174 1 f112"/>
                <a:gd name="f228" fmla="*/ f175 1 f111"/>
                <a:gd name="f229" fmla="*/ f176 1 f112"/>
                <a:gd name="f230" fmla="*/ f177 1 f111"/>
                <a:gd name="f231" fmla="*/ f178 1 f112"/>
                <a:gd name="f232" fmla="*/ f179 1 f111"/>
                <a:gd name="f233" fmla="*/ f180 1 f112"/>
                <a:gd name="f234" fmla="*/ f181 1 f111"/>
                <a:gd name="f235" fmla="*/ f182 1 f112"/>
                <a:gd name="f236" fmla="*/ f183 1 f111"/>
                <a:gd name="f237" fmla="*/ f184 1 f112"/>
                <a:gd name="f238" fmla="*/ f185 1 f111"/>
                <a:gd name="f239" fmla="*/ f186 1 f112"/>
                <a:gd name="f240" fmla="*/ f187 1 f111"/>
                <a:gd name="f241" fmla="*/ f188 1 f112"/>
                <a:gd name="f242" fmla="*/ f189 1 f111"/>
                <a:gd name="f243" fmla="*/ f190 1 f112"/>
                <a:gd name="f244" fmla="*/ f191 1 f111"/>
                <a:gd name="f245" fmla="*/ f192 1 f112"/>
                <a:gd name="f246" fmla="*/ f193 1 f111"/>
                <a:gd name="f247" fmla="*/ f194 1 f112"/>
                <a:gd name="f248" fmla="*/ f195 1 f111"/>
                <a:gd name="f249" fmla="*/ f196 1 f112"/>
                <a:gd name="f250" fmla="*/ f197 1 f111"/>
                <a:gd name="f251" fmla="*/ f198 1 f112"/>
                <a:gd name="f252" fmla="*/ f199 1 f111"/>
                <a:gd name="f253" fmla="*/ f200 1 f112"/>
                <a:gd name="f254" fmla="*/ f201 1 f111"/>
                <a:gd name="f255" fmla="*/ f202 1 f112"/>
                <a:gd name="f256" fmla="*/ f203 1 f111"/>
                <a:gd name="f257" fmla="*/ f204 1 f112"/>
                <a:gd name="f258" fmla="*/ f205 1 f111"/>
                <a:gd name="f259" fmla="*/ f206 1 f111"/>
                <a:gd name="f260" fmla="*/ f207 1 f111"/>
                <a:gd name="f261" fmla="*/ f208 1 f111"/>
                <a:gd name="f262" fmla="*/ f209 1 f112"/>
                <a:gd name="f263" fmla="*/ f210 1 f112"/>
                <a:gd name="f264" fmla="*/ f211 1 f111"/>
                <a:gd name="f265" fmla="*/ f212 f102 1"/>
                <a:gd name="f266" fmla="*/ f213 f102 1"/>
                <a:gd name="f267" fmla="*/ f215 f103 1"/>
                <a:gd name="f268" fmla="*/ f214 f103 1"/>
                <a:gd name="f269" fmla="*/ f216 f102 1"/>
                <a:gd name="f270" fmla="*/ f217 f103 1"/>
                <a:gd name="f271" fmla="*/ f218 f102 1"/>
                <a:gd name="f272" fmla="*/ f219 f103 1"/>
                <a:gd name="f273" fmla="*/ f220 f102 1"/>
                <a:gd name="f274" fmla="*/ f221 f103 1"/>
                <a:gd name="f275" fmla="*/ f222 f102 1"/>
                <a:gd name="f276" fmla="*/ f223 f103 1"/>
                <a:gd name="f277" fmla="*/ f224 f102 1"/>
                <a:gd name="f278" fmla="*/ f225 f103 1"/>
                <a:gd name="f279" fmla="*/ f226 f102 1"/>
                <a:gd name="f280" fmla="*/ f227 f103 1"/>
                <a:gd name="f281" fmla="*/ f228 f102 1"/>
                <a:gd name="f282" fmla="*/ f229 f103 1"/>
                <a:gd name="f283" fmla="*/ f230 f102 1"/>
                <a:gd name="f284" fmla="*/ f231 f103 1"/>
                <a:gd name="f285" fmla="*/ f232 f102 1"/>
                <a:gd name="f286" fmla="*/ f233 f103 1"/>
                <a:gd name="f287" fmla="*/ f234 f102 1"/>
                <a:gd name="f288" fmla="*/ f235 f103 1"/>
                <a:gd name="f289" fmla="*/ f236 f102 1"/>
                <a:gd name="f290" fmla="*/ f237 f103 1"/>
                <a:gd name="f291" fmla="*/ f238 f102 1"/>
                <a:gd name="f292" fmla="*/ f239 f103 1"/>
                <a:gd name="f293" fmla="*/ f240 f102 1"/>
                <a:gd name="f294" fmla="*/ f241 f103 1"/>
                <a:gd name="f295" fmla="*/ f242 f102 1"/>
                <a:gd name="f296" fmla="*/ f243 f103 1"/>
                <a:gd name="f297" fmla="*/ f244 f102 1"/>
                <a:gd name="f298" fmla="*/ f245 f103 1"/>
                <a:gd name="f299" fmla="*/ f246 f102 1"/>
                <a:gd name="f300" fmla="*/ f247 f103 1"/>
                <a:gd name="f301" fmla="*/ f248 f102 1"/>
                <a:gd name="f302" fmla="*/ f249 f103 1"/>
                <a:gd name="f303" fmla="*/ f250 f102 1"/>
                <a:gd name="f304" fmla="*/ f251 f103 1"/>
                <a:gd name="f305" fmla="*/ f252 f102 1"/>
                <a:gd name="f306" fmla="*/ f253 f103 1"/>
                <a:gd name="f307" fmla="*/ f254 f102 1"/>
                <a:gd name="f308" fmla="*/ f255 f103 1"/>
                <a:gd name="f309" fmla="*/ f256 f102 1"/>
                <a:gd name="f310" fmla="*/ f257 f103 1"/>
                <a:gd name="f311" fmla="*/ f258 f102 1"/>
                <a:gd name="f312" fmla="*/ f259 f102 1"/>
                <a:gd name="f313" fmla="*/ f260 f102 1"/>
                <a:gd name="f314" fmla="*/ f261 f102 1"/>
                <a:gd name="f315" fmla="*/ f262 f103 1"/>
                <a:gd name="f316" fmla="*/ f263 f103 1"/>
                <a:gd name="f317" fmla="*/ f264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2">
                  <a:pos x="f269" y="f270"/>
                </a:cxn>
                <a:cxn ang="f162">
                  <a:pos x="f271" y="f272"/>
                </a:cxn>
                <a:cxn ang="f162">
                  <a:pos x="f273" y="f274"/>
                </a:cxn>
                <a:cxn ang="f162">
                  <a:pos x="f275" y="f276"/>
                </a:cxn>
                <a:cxn ang="f162">
                  <a:pos x="f277" y="f278"/>
                </a:cxn>
                <a:cxn ang="f162">
                  <a:pos x="f279" y="f280"/>
                </a:cxn>
                <a:cxn ang="f162">
                  <a:pos x="f281" y="f282"/>
                </a:cxn>
                <a:cxn ang="f162">
                  <a:pos x="f283" y="f284"/>
                </a:cxn>
                <a:cxn ang="f162">
                  <a:pos x="f285" y="f286"/>
                </a:cxn>
                <a:cxn ang="f162">
                  <a:pos x="f287" y="f288"/>
                </a:cxn>
                <a:cxn ang="f162">
                  <a:pos x="f289" y="f290"/>
                </a:cxn>
                <a:cxn ang="f162">
                  <a:pos x="f291" y="f292"/>
                </a:cxn>
                <a:cxn ang="f162">
                  <a:pos x="f293" y="f294"/>
                </a:cxn>
                <a:cxn ang="f162">
                  <a:pos x="f295" y="f296"/>
                </a:cxn>
                <a:cxn ang="f162">
                  <a:pos x="f297" y="f298"/>
                </a:cxn>
                <a:cxn ang="f162">
                  <a:pos x="f299" y="f300"/>
                </a:cxn>
                <a:cxn ang="f162">
                  <a:pos x="f301" y="f302"/>
                </a:cxn>
                <a:cxn ang="f162">
                  <a:pos x="f303" y="f304"/>
                </a:cxn>
                <a:cxn ang="f162">
                  <a:pos x="f305" y="f306"/>
                </a:cxn>
                <a:cxn ang="f162">
                  <a:pos x="f307" y="f308"/>
                </a:cxn>
                <a:cxn ang="f162">
                  <a:pos x="f309" y="f310"/>
                </a:cxn>
                <a:cxn ang="f162">
                  <a:pos x="f311" y="f308"/>
                </a:cxn>
                <a:cxn ang="f162">
                  <a:pos x="f312" y="f306"/>
                </a:cxn>
                <a:cxn ang="f162">
                  <a:pos x="f313" y="f304"/>
                </a:cxn>
                <a:cxn ang="f162">
                  <a:pos x="f314" y="f315"/>
                </a:cxn>
                <a:cxn ang="f162">
                  <a:pos x="f269" y="f316"/>
                </a:cxn>
                <a:cxn ang="f162">
                  <a:pos x="f269" y="f270"/>
                </a:cxn>
                <a:cxn ang="f162">
                  <a:pos x="f317" y="f270"/>
                </a:cxn>
                <a:cxn ang="f162">
                  <a:pos x="f269" y="f270"/>
                </a:cxn>
              </a:cxnLst>
              <a:rect l="f265" t="f268" r="f266" b="f267"/>
              <a:pathLst>
                <a:path w="181" h="17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0" y="f22"/>
                    <a:pt x="f18" y="f23"/>
                    <a:pt x="f24" y="f23"/>
                  </a:cubicBezTo>
                  <a:cubicBezTo>
                    <a:pt x="f24" y="f23"/>
                    <a:pt x="f18" y="f25"/>
                    <a:pt x="f18" y="f26"/>
                  </a:cubicBezTo>
                  <a:cubicBezTo>
                    <a:pt x="f20" y="f25"/>
                    <a:pt x="f20" y="f23"/>
                    <a:pt x="f16" y="f22"/>
                  </a:cubicBezTo>
                  <a:cubicBezTo>
                    <a:pt x="f27" y="f28"/>
                    <a:pt x="f29" y="f30"/>
                    <a:pt x="f31" y="f5"/>
                  </a:cubicBezTo>
                  <a:cubicBezTo>
                    <a:pt x="f32" y="f5"/>
                    <a:pt x="f33" y="f34"/>
                    <a:pt x="f35" y="f34"/>
                  </a:cubicBezTo>
                  <a:cubicBezTo>
                    <a:pt x="f36" y="f37"/>
                    <a:pt x="f36" y="f38"/>
                    <a:pt x="f36" y="f8"/>
                  </a:cubicBezTo>
                  <a:cubicBezTo>
                    <a:pt x="f39" y="f40"/>
                    <a:pt x="f41" y="f25"/>
                    <a:pt x="f41" y="f42"/>
                  </a:cubicBezTo>
                  <a:cubicBezTo>
                    <a:pt x="f43" y="f44"/>
                    <a:pt x="f45" y="f16"/>
                    <a:pt x="f46" y="f47"/>
                  </a:cubicBezTo>
                  <a:cubicBezTo>
                    <a:pt x="f6" y="f48"/>
                    <a:pt x="f7" y="f49"/>
                    <a:pt x="f50" y="f51"/>
                  </a:cubicBezTo>
                  <a:cubicBezTo>
                    <a:pt x="f52" y="f53"/>
                    <a:pt x="f54" y="f9"/>
                    <a:pt x="f55" y="f56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61"/>
                    <a:pt x="f62" y="f57"/>
                    <a:pt x="f63" y="f52"/>
                  </a:cubicBezTo>
                  <a:cubicBezTo>
                    <a:pt x="f49" y="f64"/>
                    <a:pt x="f65" y="f7"/>
                    <a:pt x="f66" y="f50"/>
                  </a:cubicBezTo>
                  <a:cubicBezTo>
                    <a:pt x="f25" y="f67"/>
                    <a:pt x="f68" y="f69"/>
                    <a:pt x="f70" y="f71"/>
                  </a:cubicBezTo>
                  <a:cubicBezTo>
                    <a:pt x="f72" y="f60"/>
                    <a:pt x="f73" y="f74"/>
                    <a:pt x="f75" y="f76"/>
                  </a:cubicBezTo>
                  <a:cubicBezTo>
                    <a:pt x="f77" y="f29"/>
                    <a:pt x="f78" y="f79"/>
                    <a:pt x="f78" y="f80"/>
                  </a:cubicBezTo>
                  <a:cubicBezTo>
                    <a:pt x="f81" y="f80"/>
                    <a:pt x="f82" y="f83"/>
                    <a:pt x="f84" y="f85"/>
                  </a:cubicBezTo>
                  <a:cubicBezTo>
                    <a:pt x="f86" y="f85"/>
                    <a:pt x="f87" y="f88"/>
                    <a:pt x="f53" y="f89"/>
                  </a:cubicBezTo>
                  <a:cubicBezTo>
                    <a:pt x="f86" y="f89"/>
                    <a:pt x="f51" y="f90"/>
                    <a:pt x="f82" y="f85"/>
                  </a:cubicBezTo>
                  <a:cubicBezTo>
                    <a:pt x="f81" y="f91"/>
                    <a:pt x="f76" y="f83"/>
                    <a:pt x="f29" y="f80"/>
                  </a:cubicBezTo>
                  <a:cubicBezTo>
                    <a:pt x="f49" y="f92"/>
                    <a:pt x="f83" y="f49"/>
                    <a:pt x="f83" y="f76"/>
                  </a:cubicBezTo>
                  <a:cubicBezTo>
                    <a:pt x="f73" y="f86"/>
                    <a:pt x="f14" y="f93"/>
                    <a:pt x="f21" y="f94"/>
                  </a:cubicBezTo>
                  <a:cubicBezTo>
                    <a:pt x="f19" y="f60"/>
                    <a:pt x="f95" y="f96"/>
                    <a:pt x="f8" y="f97"/>
                  </a:cubicBezTo>
                  <a:cubicBezTo>
                    <a:pt x="f28" y="f98"/>
                    <a:pt x="f5" y="f99"/>
                    <a:pt x="f8" y="f9"/>
                  </a:cubicBezTo>
                  <a:cubicBezTo>
                    <a:pt x="f8" y="f9"/>
                    <a:pt x="f100" y="f9"/>
                    <a:pt x="f100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2D1C8745-4597-444D-9F66-C9822B21899E}"/>
                </a:ext>
              </a:extLst>
            </p:cNvPr>
            <p:cNvSpPr/>
            <p:nvPr/>
          </p:nvSpPr>
          <p:spPr>
            <a:xfrm>
              <a:off x="477051" y="159873"/>
              <a:ext cx="546299" cy="2815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4"/>
                <a:gd name="f7" fmla="val 168"/>
                <a:gd name="f8" fmla="val 91"/>
                <a:gd name="f9" fmla="val 306"/>
                <a:gd name="f10" fmla="val 157"/>
                <a:gd name="f11" fmla="val 243"/>
                <a:gd name="f12" fmla="val 179"/>
                <a:gd name="f13" fmla="val 120"/>
                <a:gd name="f14" fmla="val 158"/>
                <a:gd name="f15" fmla="val 104"/>
                <a:gd name="f16" fmla="val 140"/>
                <a:gd name="f17" fmla="val 87"/>
                <a:gd name="f18" fmla="val 119"/>
                <a:gd name="f19" fmla="val 73"/>
                <a:gd name="f20" fmla="val 75"/>
                <a:gd name="f21" fmla="val 41"/>
                <a:gd name="f22" fmla="val 44"/>
                <a:gd name="f23" fmla="val 71"/>
                <a:gd name="f24" fmla="val 2"/>
                <a:gd name="f25" fmla="val 32"/>
                <a:gd name="f26" fmla="val 40"/>
                <a:gd name="f27" fmla="val 85"/>
                <a:gd name="f28" fmla="val 4"/>
                <a:gd name="f29" fmla="val 127"/>
                <a:gd name="f30" fmla="val 8"/>
                <a:gd name="f31" fmla="val 166"/>
                <a:gd name="f32" fmla="val 21"/>
                <a:gd name="f33" fmla="val 196"/>
                <a:gd name="f34" fmla="val 52"/>
                <a:gd name="f35" fmla="val 240"/>
                <a:gd name="f36" fmla="val 98"/>
                <a:gd name="f37" fmla="val 289"/>
                <a:gd name="f38" fmla="val 112"/>
                <a:gd name="f39" fmla="val 348"/>
                <a:gd name="f40" fmla="val 90"/>
                <a:gd name="f41" fmla="val 350"/>
                <a:gd name="f42" fmla="val 352"/>
                <a:gd name="f43" fmla="+- 0 0 -90"/>
                <a:gd name="f44" fmla="*/ f3 1 354"/>
                <a:gd name="f45" fmla="*/ f4 1 168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354"/>
                <a:gd name="f54" fmla="*/ f50 1 168"/>
                <a:gd name="f55" fmla="*/ 354 f51 1"/>
                <a:gd name="f56" fmla="*/ 91 f50 1"/>
                <a:gd name="f57" fmla="*/ 179 f51 1"/>
                <a:gd name="f58" fmla="*/ 120 f50 1"/>
                <a:gd name="f59" fmla="*/ 119 f51 1"/>
                <a:gd name="f60" fmla="*/ 73 f50 1"/>
                <a:gd name="f61" fmla="*/ 0 f51 1"/>
                <a:gd name="f62" fmla="*/ 71 f50 1"/>
                <a:gd name="f63" fmla="*/ 85 f51 1"/>
                <a:gd name="f64" fmla="*/ 4 f50 1"/>
                <a:gd name="f65" fmla="*/ 196 f51 1"/>
                <a:gd name="f66" fmla="*/ 52 f50 1"/>
                <a:gd name="f67" fmla="*/ 348 f51 1"/>
                <a:gd name="f68" fmla="*/ 90 f50 1"/>
                <a:gd name="f69" fmla="+- f52 0 f1"/>
                <a:gd name="f70" fmla="*/ f55 1 354"/>
                <a:gd name="f71" fmla="*/ f56 1 168"/>
                <a:gd name="f72" fmla="*/ f57 1 354"/>
                <a:gd name="f73" fmla="*/ f58 1 168"/>
                <a:gd name="f74" fmla="*/ f59 1 354"/>
                <a:gd name="f75" fmla="*/ f60 1 168"/>
                <a:gd name="f76" fmla="*/ f61 1 354"/>
                <a:gd name="f77" fmla="*/ f62 1 168"/>
                <a:gd name="f78" fmla="*/ f63 1 354"/>
                <a:gd name="f79" fmla="*/ f64 1 168"/>
                <a:gd name="f80" fmla="*/ f65 1 354"/>
                <a:gd name="f81" fmla="*/ f66 1 168"/>
                <a:gd name="f82" fmla="*/ f67 1 354"/>
                <a:gd name="f83" fmla="*/ f68 1 168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3"/>
                <a:gd name="f95" fmla="*/ f77 1 f54"/>
                <a:gd name="f96" fmla="*/ f78 1 f53"/>
                <a:gd name="f97" fmla="*/ f79 1 f54"/>
                <a:gd name="f98" fmla="*/ f80 1 f53"/>
                <a:gd name="f99" fmla="*/ f81 1 f54"/>
                <a:gd name="f100" fmla="*/ f82 1 f53"/>
                <a:gd name="f101" fmla="*/ f83 1 f54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4 1"/>
                <a:gd name="f113" fmla="*/ f95 f45 1"/>
                <a:gd name="f114" fmla="*/ f96 f44 1"/>
                <a:gd name="f115" fmla="*/ f97 f45 1"/>
                <a:gd name="f116" fmla="*/ f98 f44 1"/>
                <a:gd name="f117" fmla="*/ f99 f45 1"/>
                <a:gd name="f118" fmla="*/ f100 f44 1"/>
                <a:gd name="f119" fmla="*/ f10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06" y="f107"/>
                </a:cxn>
              </a:cxnLst>
              <a:rect l="f102" t="f105" r="f103" b="f104"/>
              <a:pathLst>
                <a:path w="354" h="168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1"/>
                    <a:pt x="f5" y="f23"/>
                  </a:cubicBezTo>
                  <a:cubicBezTo>
                    <a:pt x="f24" y="f25"/>
                    <a:pt x="f26" y="f5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0"/>
                    <a:pt x="f42" y="f8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BC665560-7656-4CD0-9E3E-1EE95BB819CD}"/>
                </a:ext>
              </a:extLst>
            </p:cNvPr>
            <p:cNvSpPr/>
            <p:nvPr/>
          </p:nvSpPr>
          <p:spPr>
            <a:xfrm>
              <a:off x="358554" y="676372"/>
              <a:ext cx="263146" cy="289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1"/>
                <a:gd name="f7" fmla="val 173"/>
                <a:gd name="f8" fmla="val 69"/>
                <a:gd name="f9" fmla="val 119"/>
                <a:gd name="f10" fmla="val 60"/>
                <a:gd name="f11" fmla="val 127"/>
                <a:gd name="f12" fmla="val 54"/>
                <a:gd name="f13" fmla="val 135"/>
                <a:gd name="f14" fmla="val 44"/>
                <a:gd name="f15" fmla="val 137"/>
                <a:gd name="f16" fmla="val 27"/>
                <a:gd name="f17" fmla="val 141"/>
                <a:gd name="f18" fmla="val 17"/>
                <a:gd name="f19" fmla="val 134"/>
                <a:gd name="f20" fmla="val 14"/>
                <a:gd name="f21" fmla="val 117"/>
                <a:gd name="f22" fmla="val 113"/>
                <a:gd name="f23" fmla="val 109"/>
                <a:gd name="f24" fmla="val 13"/>
                <a:gd name="f25" fmla="val 106"/>
                <a:gd name="f26" fmla="val 78"/>
                <a:gd name="f27" fmla="val 8"/>
                <a:gd name="f28" fmla="val 66"/>
                <a:gd name="f29" fmla="val 39"/>
                <a:gd name="f30" fmla="val 65"/>
                <a:gd name="f31" fmla="val 42"/>
                <a:gd name="f32" fmla="val 48"/>
                <a:gd name="f33" fmla="val 58"/>
                <a:gd name="f34" fmla="val 40"/>
                <a:gd name="f35" fmla="val 53"/>
                <a:gd name="f36" fmla="val 37"/>
                <a:gd name="f37" fmla="val 46"/>
                <a:gd name="f38" fmla="val 28"/>
                <a:gd name="f39" fmla="val 36"/>
                <a:gd name="f40" fmla="val 57"/>
                <a:gd name="f41" fmla="val 12"/>
                <a:gd name="f42" fmla="val 61"/>
                <a:gd name="f43" fmla="val 11"/>
                <a:gd name="f44" fmla="val 68"/>
                <a:gd name="f45" fmla="val 9"/>
                <a:gd name="f46" fmla="val 77"/>
                <a:gd name="f47" fmla="val 88"/>
                <a:gd name="f48" fmla="val 4"/>
                <a:gd name="f49" fmla="val 97"/>
                <a:gd name="f50" fmla="val 7"/>
                <a:gd name="f51" fmla="val 105"/>
                <a:gd name="f52" fmla="val 10"/>
                <a:gd name="f53" fmla="val 108"/>
                <a:gd name="f54" fmla="val 45"/>
                <a:gd name="f55" fmla="val 41"/>
                <a:gd name="f56" fmla="val 126"/>
                <a:gd name="f57" fmla="val 33"/>
                <a:gd name="f58" fmla="val 146"/>
                <a:gd name="f59" fmla="val 26"/>
                <a:gd name="f60" fmla="val 157"/>
                <a:gd name="f61" fmla="val 159"/>
                <a:gd name="f62" fmla="val 160"/>
                <a:gd name="f63" fmla="val 56"/>
                <a:gd name="f64" fmla="val 59"/>
                <a:gd name="f65" fmla="val 162"/>
                <a:gd name="f66" fmla="val 107"/>
                <a:gd name="f67" fmla="val 121"/>
                <a:gd name="f68" fmla="val 102"/>
                <a:gd name="f69" fmla="val 130"/>
                <a:gd name="f70" fmla="val 110"/>
                <a:gd name="f71" fmla="val 118"/>
                <a:gd name="f72" fmla="val 139"/>
                <a:gd name="f73" fmla="val 129"/>
                <a:gd name="f74" fmla="val 142"/>
                <a:gd name="f75" fmla="val 136"/>
                <a:gd name="f76" fmla="val 156"/>
                <a:gd name="f77" fmla="val 112"/>
                <a:gd name="f78" fmla="val 158"/>
                <a:gd name="f79" fmla="val 163"/>
                <a:gd name="f80" fmla="val 84"/>
                <a:gd name="f81" fmla="val 70"/>
                <a:gd name="f82" fmla="val 128"/>
                <a:gd name="f83" fmla="val 93"/>
                <a:gd name="f84" fmla="val 99"/>
                <a:gd name="f85" fmla="val 94"/>
                <a:gd name="f86" fmla="val 81"/>
                <a:gd name="f87" fmla="val 92"/>
                <a:gd name="f88" fmla="val 100"/>
                <a:gd name="f89" fmla="val 72"/>
                <a:gd name="f90" fmla="val 89"/>
                <a:gd name="f91" fmla="val 73"/>
                <a:gd name="f92" fmla="val 82"/>
                <a:gd name="f93" fmla="val 91"/>
                <a:gd name="f94" fmla="val 79"/>
                <a:gd name="f95" fmla="val 101"/>
                <a:gd name="f96" fmla="+- 0 0 -90"/>
                <a:gd name="f97" fmla="*/ f3 1 171"/>
                <a:gd name="f98" fmla="*/ f4 1 173"/>
                <a:gd name="f99" fmla="val f5"/>
                <a:gd name="f100" fmla="val f6"/>
                <a:gd name="f101" fmla="val f7"/>
                <a:gd name="f102" fmla="*/ f96 f0 1"/>
                <a:gd name="f103" fmla="+- f101 0 f99"/>
                <a:gd name="f104" fmla="+- f100 0 f99"/>
                <a:gd name="f105" fmla="*/ f102 1 f2"/>
                <a:gd name="f106" fmla="*/ f104 1 171"/>
                <a:gd name="f107" fmla="*/ f103 1 173"/>
                <a:gd name="f108" fmla="*/ 69 f104 1"/>
                <a:gd name="f109" fmla="*/ 119 f103 1"/>
                <a:gd name="f110" fmla="*/ 44 f104 1"/>
                <a:gd name="f111" fmla="*/ 137 f103 1"/>
                <a:gd name="f112" fmla="*/ 14 f104 1"/>
                <a:gd name="f113" fmla="*/ 117 f103 1"/>
                <a:gd name="f114" fmla="*/ 13 f104 1"/>
                <a:gd name="f115" fmla="*/ 106 f103 1"/>
                <a:gd name="f116" fmla="*/ 39 f104 1"/>
                <a:gd name="f117" fmla="*/ 65 f103 1"/>
                <a:gd name="f118" fmla="*/ 48 f104 1"/>
                <a:gd name="f119" fmla="*/ 37 f104 1"/>
                <a:gd name="f120" fmla="*/ 46 f103 1"/>
                <a:gd name="f121" fmla="*/ 57 f104 1"/>
                <a:gd name="f122" fmla="*/ 12 f103 1"/>
                <a:gd name="f123" fmla="*/ 68 f104 1"/>
                <a:gd name="f124" fmla="*/ 9 f103 1"/>
                <a:gd name="f125" fmla="*/ 97 f104 1"/>
                <a:gd name="f126" fmla="*/ 7 f103 1"/>
                <a:gd name="f127" fmla="*/ 106 f104 1"/>
                <a:gd name="f128" fmla="*/ 45 f103 1"/>
                <a:gd name="f129" fmla="*/ 126 f104 1"/>
                <a:gd name="f130" fmla="*/ 33 f103 1"/>
                <a:gd name="f131" fmla="*/ 159 f104 1"/>
                <a:gd name="f132" fmla="*/ 53 f103 1"/>
                <a:gd name="f133" fmla="*/ 160 f104 1"/>
                <a:gd name="f134" fmla="*/ 61 f103 1"/>
                <a:gd name="f135" fmla="*/ 121 f104 1"/>
                <a:gd name="f136" fmla="*/ 102 f103 1"/>
                <a:gd name="f137" fmla="*/ 139 f104 1"/>
                <a:gd name="f138" fmla="*/ 129 f103 1"/>
                <a:gd name="f139" fmla="*/ 118 f104 1"/>
                <a:gd name="f140" fmla="*/ 157 f103 1"/>
                <a:gd name="f141" fmla="*/ 102 f104 1"/>
                <a:gd name="f142" fmla="*/ 163 f103 1"/>
                <a:gd name="f143" fmla="*/ 142 f103 1"/>
                <a:gd name="f144" fmla="*/ 93 f103 1"/>
                <a:gd name="f145" fmla="*/ 94 f104 1"/>
                <a:gd name="f146" fmla="*/ 81 f103 1"/>
                <a:gd name="f147" fmla="*/ 89 f104 1"/>
                <a:gd name="f148" fmla="*/ 73 f103 1"/>
                <a:gd name="f149" fmla="*/ 79 f104 1"/>
                <a:gd name="f150" fmla="*/ 101 f103 1"/>
                <a:gd name="f151" fmla="+- f105 0 f1"/>
                <a:gd name="f152" fmla="*/ f108 1 171"/>
                <a:gd name="f153" fmla="*/ f109 1 173"/>
                <a:gd name="f154" fmla="*/ f110 1 171"/>
                <a:gd name="f155" fmla="*/ f111 1 173"/>
                <a:gd name="f156" fmla="*/ f112 1 171"/>
                <a:gd name="f157" fmla="*/ f113 1 173"/>
                <a:gd name="f158" fmla="*/ f114 1 171"/>
                <a:gd name="f159" fmla="*/ f115 1 173"/>
                <a:gd name="f160" fmla="*/ f116 1 171"/>
                <a:gd name="f161" fmla="*/ f117 1 173"/>
                <a:gd name="f162" fmla="*/ f118 1 171"/>
                <a:gd name="f163" fmla="*/ f119 1 171"/>
                <a:gd name="f164" fmla="*/ f120 1 173"/>
                <a:gd name="f165" fmla="*/ f121 1 171"/>
                <a:gd name="f166" fmla="*/ f122 1 173"/>
                <a:gd name="f167" fmla="*/ f123 1 171"/>
                <a:gd name="f168" fmla="*/ f124 1 173"/>
                <a:gd name="f169" fmla="*/ f125 1 171"/>
                <a:gd name="f170" fmla="*/ f126 1 173"/>
                <a:gd name="f171" fmla="*/ f127 1 171"/>
                <a:gd name="f172" fmla="*/ f128 1 173"/>
                <a:gd name="f173" fmla="*/ f129 1 171"/>
                <a:gd name="f174" fmla="*/ f130 1 173"/>
                <a:gd name="f175" fmla="*/ f131 1 171"/>
                <a:gd name="f176" fmla="*/ f132 1 173"/>
                <a:gd name="f177" fmla="*/ f133 1 171"/>
                <a:gd name="f178" fmla="*/ f134 1 173"/>
                <a:gd name="f179" fmla="*/ f135 1 171"/>
                <a:gd name="f180" fmla="*/ f136 1 173"/>
                <a:gd name="f181" fmla="*/ f137 1 171"/>
                <a:gd name="f182" fmla="*/ f138 1 173"/>
                <a:gd name="f183" fmla="*/ f139 1 171"/>
                <a:gd name="f184" fmla="*/ f140 1 173"/>
                <a:gd name="f185" fmla="*/ f141 1 171"/>
                <a:gd name="f186" fmla="*/ f142 1 173"/>
                <a:gd name="f187" fmla="*/ f143 1 173"/>
                <a:gd name="f188" fmla="*/ f144 1 173"/>
                <a:gd name="f189" fmla="*/ f145 1 171"/>
                <a:gd name="f190" fmla="*/ f146 1 173"/>
                <a:gd name="f191" fmla="*/ f147 1 171"/>
                <a:gd name="f192" fmla="*/ f148 1 173"/>
                <a:gd name="f193" fmla="*/ f149 1 171"/>
                <a:gd name="f194" fmla="*/ f150 1 173"/>
                <a:gd name="f195" fmla="*/ 0 1 f106"/>
                <a:gd name="f196" fmla="*/ f100 1 f106"/>
                <a:gd name="f197" fmla="*/ 0 1 f107"/>
                <a:gd name="f198" fmla="*/ f101 1 f107"/>
                <a:gd name="f199" fmla="*/ f152 1 f106"/>
                <a:gd name="f200" fmla="*/ f153 1 f107"/>
                <a:gd name="f201" fmla="*/ f154 1 f106"/>
                <a:gd name="f202" fmla="*/ f155 1 f107"/>
                <a:gd name="f203" fmla="*/ f156 1 f106"/>
                <a:gd name="f204" fmla="*/ f157 1 f107"/>
                <a:gd name="f205" fmla="*/ f158 1 f106"/>
                <a:gd name="f206" fmla="*/ f159 1 f107"/>
                <a:gd name="f207" fmla="*/ f160 1 f106"/>
                <a:gd name="f208" fmla="*/ f161 1 f107"/>
                <a:gd name="f209" fmla="*/ f162 1 f106"/>
                <a:gd name="f210" fmla="*/ f163 1 f106"/>
                <a:gd name="f211" fmla="*/ f164 1 f107"/>
                <a:gd name="f212" fmla="*/ f165 1 f106"/>
                <a:gd name="f213" fmla="*/ f166 1 f107"/>
                <a:gd name="f214" fmla="*/ f167 1 f106"/>
                <a:gd name="f215" fmla="*/ f168 1 f107"/>
                <a:gd name="f216" fmla="*/ f169 1 f106"/>
                <a:gd name="f217" fmla="*/ f170 1 f107"/>
                <a:gd name="f218" fmla="*/ f171 1 f106"/>
                <a:gd name="f219" fmla="*/ f172 1 f107"/>
                <a:gd name="f220" fmla="*/ f173 1 f106"/>
                <a:gd name="f221" fmla="*/ f174 1 f107"/>
                <a:gd name="f222" fmla="*/ f175 1 f106"/>
                <a:gd name="f223" fmla="*/ f176 1 f107"/>
                <a:gd name="f224" fmla="*/ f177 1 f106"/>
                <a:gd name="f225" fmla="*/ f178 1 f107"/>
                <a:gd name="f226" fmla="*/ f179 1 f106"/>
                <a:gd name="f227" fmla="*/ f180 1 f107"/>
                <a:gd name="f228" fmla="*/ f181 1 f106"/>
                <a:gd name="f229" fmla="*/ f182 1 f107"/>
                <a:gd name="f230" fmla="*/ f183 1 f106"/>
                <a:gd name="f231" fmla="*/ f184 1 f107"/>
                <a:gd name="f232" fmla="*/ f185 1 f106"/>
                <a:gd name="f233" fmla="*/ f186 1 f107"/>
                <a:gd name="f234" fmla="*/ f187 1 f107"/>
                <a:gd name="f235" fmla="*/ f188 1 f107"/>
                <a:gd name="f236" fmla="*/ f189 1 f106"/>
                <a:gd name="f237" fmla="*/ f190 1 f107"/>
                <a:gd name="f238" fmla="*/ f191 1 f106"/>
                <a:gd name="f239" fmla="*/ f192 1 f107"/>
                <a:gd name="f240" fmla="*/ f193 1 f106"/>
                <a:gd name="f241" fmla="*/ f194 1 f107"/>
                <a:gd name="f242" fmla="*/ f195 f97 1"/>
                <a:gd name="f243" fmla="*/ f196 f97 1"/>
                <a:gd name="f244" fmla="*/ f198 f98 1"/>
                <a:gd name="f245" fmla="*/ f197 f98 1"/>
                <a:gd name="f246" fmla="*/ f199 f97 1"/>
                <a:gd name="f247" fmla="*/ f200 f98 1"/>
                <a:gd name="f248" fmla="*/ f201 f97 1"/>
                <a:gd name="f249" fmla="*/ f202 f98 1"/>
                <a:gd name="f250" fmla="*/ f203 f97 1"/>
                <a:gd name="f251" fmla="*/ f204 f98 1"/>
                <a:gd name="f252" fmla="*/ f205 f97 1"/>
                <a:gd name="f253" fmla="*/ f206 f98 1"/>
                <a:gd name="f254" fmla="*/ f207 f97 1"/>
                <a:gd name="f255" fmla="*/ f208 f98 1"/>
                <a:gd name="f256" fmla="*/ f209 f97 1"/>
                <a:gd name="f257" fmla="*/ f210 f97 1"/>
                <a:gd name="f258" fmla="*/ f211 f98 1"/>
                <a:gd name="f259" fmla="*/ f212 f97 1"/>
                <a:gd name="f260" fmla="*/ f213 f98 1"/>
                <a:gd name="f261" fmla="*/ f214 f97 1"/>
                <a:gd name="f262" fmla="*/ f215 f98 1"/>
                <a:gd name="f263" fmla="*/ f216 f97 1"/>
                <a:gd name="f264" fmla="*/ f217 f98 1"/>
                <a:gd name="f265" fmla="*/ f218 f97 1"/>
                <a:gd name="f266" fmla="*/ f219 f98 1"/>
                <a:gd name="f267" fmla="*/ f220 f97 1"/>
                <a:gd name="f268" fmla="*/ f221 f98 1"/>
                <a:gd name="f269" fmla="*/ f222 f97 1"/>
                <a:gd name="f270" fmla="*/ f223 f98 1"/>
                <a:gd name="f271" fmla="*/ f224 f97 1"/>
                <a:gd name="f272" fmla="*/ f225 f98 1"/>
                <a:gd name="f273" fmla="*/ f226 f97 1"/>
                <a:gd name="f274" fmla="*/ f227 f98 1"/>
                <a:gd name="f275" fmla="*/ f228 f97 1"/>
                <a:gd name="f276" fmla="*/ f229 f98 1"/>
                <a:gd name="f277" fmla="*/ f230 f97 1"/>
                <a:gd name="f278" fmla="*/ f231 f98 1"/>
                <a:gd name="f279" fmla="*/ f232 f97 1"/>
                <a:gd name="f280" fmla="*/ f233 f98 1"/>
                <a:gd name="f281" fmla="*/ f234 f98 1"/>
                <a:gd name="f282" fmla="*/ f235 f98 1"/>
                <a:gd name="f283" fmla="*/ f236 f97 1"/>
                <a:gd name="f284" fmla="*/ f237 f98 1"/>
                <a:gd name="f285" fmla="*/ f238 f97 1"/>
                <a:gd name="f286" fmla="*/ f239 f98 1"/>
                <a:gd name="f287" fmla="*/ f240 f97 1"/>
                <a:gd name="f288" fmla="*/ f241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1">
                  <a:pos x="f246" y="f247"/>
                </a:cxn>
                <a:cxn ang="f151">
                  <a:pos x="f248" y="f249"/>
                </a:cxn>
                <a:cxn ang="f151">
                  <a:pos x="f250" y="f251"/>
                </a:cxn>
                <a:cxn ang="f151">
                  <a:pos x="f252" y="f253"/>
                </a:cxn>
                <a:cxn ang="f151">
                  <a:pos x="f254" y="f255"/>
                </a:cxn>
                <a:cxn ang="f151">
                  <a:pos x="f256" y="f255"/>
                </a:cxn>
                <a:cxn ang="f151">
                  <a:pos x="f257" y="f258"/>
                </a:cxn>
                <a:cxn ang="f151">
                  <a:pos x="f259" y="f260"/>
                </a:cxn>
                <a:cxn ang="f151">
                  <a:pos x="f261" y="f262"/>
                </a:cxn>
                <a:cxn ang="f151">
                  <a:pos x="f263" y="f264"/>
                </a:cxn>
                <a:cxn ang="f151">
                  <a:pos x="f265" y="f266"/>
                </a:cxn>
                <a:cxn ang="f151">
                  <a:pos x="f267" y="f268"/>
                </a:cxn>
                <a:cxn ang="f151">
                  <a:pos x="f269" y="f270"/>
                </a:cxn>
                <a:cxn ang="f151">
                  <a:pos x="f271" y="f272"/>
                </a:cxn>
                <a:cxn ang="f151">
                  <a:pos x="f273" y="f274"/>
                </a:cxn>
                <a:cxn ang="f151">
                  <a:pos x="f275" y="f276"/>
                </a:cxn>
                <a:cxn ang="f151">
                  <a:pos x="f277" y="f278"/>
                </a:cxn>
                <a:cxn ang="f151">
                  <a:pos x="f279" y="f280"/>
                </a:cxn>
                <a:cxn ang="f151">
                  <a:pos x="f246" y="f281"/>
                </a:cxn>
                <a:cxn ang="f151">
                  <a:pos x="f246" y="f247"/>
                </a:cxn>
                <a:cxn ang="f151">
                  <a:pos x="f279" y="f282"/>
                </a:cxn>
                <a:cxn ang="f151">
                  <a:pos x="f283" y="f284"/>
                </a:cxn>
                <a:cxn ang="f151">
                  <a:pos x="f285" y="f286"/>
                </a:cxn>
                <a:cxn ang="f151">
                  <a:pos x="f287" y="f288"/>
                </a:cxn>
                <a:cxn ang="f151">
                  <a:pos x="f279" y="f282"/>
                </a:cxn>
              </a:cxnLst>
              <a:rect l="f242" t="f245" r="f243" b="f244"/>
              <a:pathLst>
                <a:path w="171" h="1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0" y="f22"/>
                    <a:pt x="f20" y="f23"/>
                    <a:pt x="f24" y="f25"/>
                  </a:cubicBezTo>
                  <a:cubicBezTo>
                    <a:pt x="f5" y="f26"/>
                    <a:pt x="f27" y="f28"/>
                    <a:pt x="f29" y="f30"/>
                  </a:cubicBezTo>
                  <a:cubicBezTo>
                    <a:pt x="f31" y="f30"/>
                    <a:pt x="f14" y="f30"/>
                    <a:pt x="f32" y="f30"/>
                  </a:cubicBezTo>
                  <a:cubicBezTo>
                    <a:pt x="f14" y="f33"/>
                    <a:pt x="f34" y="f35"/>
                    <a:pt x="f36" y="f37"/>
                  </a:cubicBezTo>
                  <a:cubicBezTo>
                    <a:pt x="f38" y="f16"/>
                    <a:pt x="f39" y="f24"/>
                    <a:pt x="f40" y="f41"/>
                  </a:cubicBezTo>
                  <a:cubicBezTo>
                    <a:pt x="f42" y="f43"/>
                    <a:pt x="f30" y="f24"/>
                    <a:pt x="f44" y="f45"/>
                  </a:cubicBezTo>
                  <a:cubicBezTo>
                    <a:pt x="f46" y="f5"/>
                    <a:pt x="f47" y="f48"/>
                    <a:pt x="f49" y="f50"/>
                  </a:cubicBezTo>
                  <a:cubicBezTo>
                    <a:pt x="f51" y="f52"/>
                    <a:pt x="f53" y="f38"/>
                    <a:pt x="f25" y="f54"/>
                  </a:cubicBezTo>
                  <a:cubicBezTo>
                    <a:pt x="f22" y="f55"/>
                    <a:pt x="f9" y="f39"/>
                    <a:pt x="f56" y="f57"/>
                  </a:cubicBezTo>
                  <a:cubicBezTo>
                    <a:pt x="f58" y="f59"/>
                    <a:pt x="f60" y="f57"/>
                    <a:pt x="f61" y="f35"/>
                  </a:cubicBezTo>
                  <a:cubicBezTo>
                    <a:pt x="f62" y="f63"/>
                    <a:pt x="f61" y="f64"/>
                    <a:pt x="f62" y="f42"/>
                  </a:cubicBezTo>
                  <a:cubicBezTo>
                    <a:pt x="f6" y="f49"/>
                    <a:pt x="f65" y="f66"/>
                    <a:pt x="f67" y="f68"/>
                  </a:cubicBezTo>
                  <a:cubicBezTo>
                    <a:pt x="f69" y="f70"/>
                    <a:pt x="f15" y="f71"/>
                    <a:pt x="f72" y="f73"/>
                  </a:cubicBezTo>
                  <a:cubicBezTo>
                    <a:pt x="f74" y="f58"/>
                    <a:pt x="f75" y="f76"/>
                    <a:pt x="f71" y="f60"/>
                  </a:cubicBezTo>
                  <a:cubicBezTo>
                    <a:pt x="f77" y="f78"/>
                    <a:pt x="f66" y="f62"/>
                    <a:pt x="f68" y="f79"/>
                  </a:cubicBezTo>
                  <a:cubicBezTo>
                    <a:pt x="f80" y="f7"/>
                    <a:pt x="f8" y="f65"/>
                    <a:pt x="f8" y="f74"/>
                  </a:cubicBezTo>
                  <a:cubicBezTo>
                    <a:pt x="f81" y="f13"/>
                    <a:pt x="f8" y="f82"/>
                    <a:pt x="f8" y="f9"/>
                  </a:cubicBezTo>
                  <a:close/>
                  <a:moveTo>
                    <a:pt x="f68" y="f83"/>
                  </a:moveTo>
                  <a:cubicBezTo>
                    <a:pt x="f84" y="f47"/>
                    <a:pt x="f49" y="f80"/>
                    <a:pt x="f85" y="f86"/>
                  </a:cubicBezTo>
                  <a:cubicBezTo>
                    <a:pt x="f87" y="f26"/>
                    <a:pt x="f88" y="f89"/>
                    <a:pt x="f90" y="f91"/>
                  </a:cubicBezTo>
                  <a:cubicBezTo>
                    <a:pt x="f8" y="f46"/>
                    <a:pt x="f92" y="f93"/>
                    <a:pt x="f94" y="f95"/>
                  </a:cubicBezTo>
                  <a:cubicBezTo>
                    <a:pt x="f80" y="f93"/>
                    <a:pt x="f87" y="f93"/>
                    <a:pt x="f68" y="f83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D725698B-8D3E-4E6D-B23B-49839CBB2224}"/>
                </a:ext>
              </a:extLst>
            </p:cNvPr>
            <p:cNvSpPr/>
            <p:nvPr/>
          </p:nvSpPr>
          <p:spPr>
            <a:xfrm>
              <a:off x="2491438" y="842985"/>
              <a:ext cx="233912" cy="2682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"/>
                <a:gd name="f7" fmla="val 161"/>
                <a:gd name="f8" fmla="val 96"/>
                <a:gd name="f9" fmla="val 44"/>
                <a:gd name="f10" fmla="val 106"/>
                <a:gd name="f11" fmla="val 35"/>
                <a:gd name="f12" fmla="val 115"/>
                <a:gd name="f13" fmla="val 27"/>
                <a:gd name="f14" fmla="val 124"/>
                <a:gd name="f15" fmla="val 19"/>
                <a:gd name="f16" fmla="val 129"/>
                <a:gd name="f17" fmla="val 15"/>
                <a:gd name="f18" fmla="val 131"/>
                <a:gd name="f19" fmla="val 14"/>
                <a:gd name="f20" fmla="val 136"/>
                <a:gd name="f21" fmla="val 21"/>
                <a:gd name="f22" fmla="val 48"/>
                <a:gd name="f23" fmla="val 145"/>
                <a:gd name="f24" fmla="val 90"/>
                <a:gd name="f25" fmla="val 121"/>
                <a:gd name="f26" fmla="val 109"/>
                <a:gd name="f27" fmla="val 120"/>
                <a:gd name="f28" fmla="val 119"/>
                <a:gd name="f29" fmla="val 111"/>
                <a:gd name="f30" fmla="val 118"/>
                <a:gd name="f31" fmla="val 112"/>
                <a:gd name="f32" fmla="val 113"/>
                <a:gd name="f33" fmla="val 134"/>
                <a:gd name="f34" fmla="val 88"/>
                <a:gd name="f35" fmla="val 133"/>
                <a:gd name="f36" fmla="val 75"/>
                <a:gd name="f37" fmla="val 147"/>
                <a:gd name="f38" fmla="val 73"/>
                <a:gd name="f39" fmla="val 149"/>
                <a:gd name="f40" fmla="val 63"/>
                <a:gd name="f41" fmla="val 60"/>
                <a:gd name="f42" fmla="val 144"/>
                <a:gd name="f43" fmla="val 139"/>
                <a:gd name="f44" fmla="val 55"/>
                <a:gd name="f45" fmla="val 53"/>
                <a:gd name="f46" fmla="val 47"/>
                <a:gd name="f47" fmla="val 42"/>
                <a:gd name="f48" fmla="val 150"/>
                <a:gd name="f49" fmla="val 36"/>
                <a:gd name="f50" fmla="val 13"/>
                <a:gd name="f51" fmla="val 159"/>
                <a:gd name="f52" fmla="val 9"/>
                <a:gd name="f53" fmla="val 156"/>
                <a:gd name="f54" fmla="val 7"/>
                <a:gd name="f55" fmla="val 132"/>
                <a:gd name="f56" fmla="val 5"/>
                <a:gd name="f57" fmla="val 77"/>
                <a:gd name="f58" fmla="val 20"/>
                <a:gd name="f59" fmla="val 43"/>
                <a:gd name="f60" fmla="val 32"/>
                <a:gd name="f61" fmla="val 76"/>
                <a:gd name="f62" fmla="val 91"/>
                <a:gd name="f63" fmla="val 8"/>
                <a:gd name="f64" fmla="val 105"/>
                <a:gd name="f65" fmla="val 122"/>
                <a:gd name="f66" fmla="val 6"/>
                <a:gd name="f67" fmla="val 114"/>
                <a:gd name="f68" fmla="val 99"/>
                <a:gd name="f69" fmla="val 94"/>
                <a:gd name="f70" fmla="val 86"/>
                <a:gd name="f71" fmla="val 83"/>
                <a:gd name="f72" fmla="val 56"/>
                <a:gd name="f73" fmla="val 80"/>
                <a:gd name="f74" fmla="val 65"/>
                <a:gd name="f75" fmla="val 87"/>
                <a:gd name="f76" fmla="val 59"/>
                <a:gd name="f77" fmla="val 93"/>
                <a:gd name="f78" fmla="val 52"/>
                <a:gd name="f79" fmla="val 70"/>
                <a:gd name="f80" fmla="val 78"/>
                <a:gd name="f81" fmla="val 68"/>
                <a:gd name="f82" fmla="val 82"/>
                <a:gd name="f83" fmla="val 85"/>
                <a:gd name="f84" fmla="val 62"/>
                <a:gd name="f85" fmla="val 67"/>
                <a:gd name="f86" fmla="val 72"/>
                <a:gd name="f87" fmla="val 74"/>
                <a:gd name="f88" fmla="val 103"/>
                <a:gd name="f89" fmla="val 125"/>
                <a:gd name="f90" fmla="val 102"/>
                <a:gd name="f91" fmla="val 101"/>
                <a:gd name="f92" fmla="val 100"/>
                <a:gd name="f93" fmla="val 98"/>
                <a:gd name="f94" fmla="val 127"/>
                <a:gd name="f95" fmla="val 128"/>
                <a:gd name="f96" fmla="val 130"/>
                <a:gd name="f97" fmla="val 22"/>
                <a:gd name="f98" fmla="val 54"/>
                <a:gd name="f99" fmla="val 23"/>
                <a:gd name="f100" fmla="val 24"/>
                <a:gd name="f101" fmla="val 51"/>
                <a:gd name="f102" fmla="+- 0 0 -90"/>
                <a:gd name="f103" fmla="*/ f3 1 152"/>
                <a:gd name="f104" fmla="*/ f4 1 161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152"/>
                <a:gd name="f113" fmla="*/ f109 1 161"/>
                <a:gd name="f114" fmla="*/ 96 f110 1"/>
                <a:gd name="f115" fmla="*/ 44 f109 1"/>
                <a:gd name="f116" fmla="*/ 124 f110 1"/>
                <a:gd name="f117" fmla="*/ 19 f109 1"/>
                <a:gd name="f118" fmla="*/ 136 f110 1"/>
                <a:gd name="f119" fmla="*/ 21 f109 1"/>
                <a:gd name="f120" fmla="*/ 121 f110 1"/>
                <a:gd name="f121" fmla="*/ 109 f109 1"/>
                <a:gd name="f122" fmla="*/ 118 f110 1"/>
                <a:gd name="f123" fmla="*/ 112 f109 1"/>
                <a:gd name="f124" fmla="*/ 75 f110 1"/>
                <a:gd name="f125" fmla="*/ 147 f109 1"/>
                <a:gd name="f126" fmla="*/ 60 f110 1"/>
                <a:gd name="f127" fmla="*/ 144 f109 1"/>
                <a:gd name="f128" fmla="*/ 53 f110 1"/>
                <a:gd name="f129" fmla="*/ 145 f109 1"/>
                <a:gd name="f130" fmla="*/ 36 f110 1"/>
                <a:gd name="f131" fmla="*/ 152 f109 1"/>
                <a:gd name="f132" fmla="*/ 7 f110 1"/>
                <a:gd name="f133" fmla="*/ 132 f109 1"/>
                <a:gd name="f134" fmla="*/ 77 f109 1"/>
                <a:gd name="f135" fmla="*/ 76 f110 1"/>
                <a:gd name="f136" fmla="*/ 9 f109 1"/>
                <a:gd name="f137" fmla="*/ 122 f110 1"/>
                <a:gd name="f138" fmla="*/ 6 f109 1"/>
                <a:gd name="f139" fmla="*/ 94 f110 1"/>
                <a:gd name="f140" fmla="*/ 42 f109 1"/>
                <a:gd name="f141" fmla="*/ 80 f110 1"/>
                <a:gd name="f142" fmla="*/ 65 f109 1"/>
                <a:gd name="f143" fmla="*/ 70 f110 1"/>
                <a:gd name="f144" fmla="*/ 78 f109 1"/>
                <a:gd name="f145" fmla="*/ 62 f110 1"/>
                <a:gd name="f146" fmla="*/ 88 f109 1"/>
                <a:gd name="f147" fmla="*/ 74 f109 1"/>
                <a:gd name="f148" fmla="*/ 74 f110 1"/>
                <a:gd name="f149" fmla="*/ 72 f109 1"/>
                <a:gd name="f150" fmla="*/ 103 f110 1"/>
                <a:gd name="f151" fmla="*/ 125 f109 1"/>
                <a:gd name="f152" fmla="*/ 100 f110 1"/>
                <a:gd name="f153" fmla="*/ 121 f109 1"/>
                <a:gd name="f154" fmla="*/ 98 f110 1"/>
                <a:gd name="f155" fmla="*/ 99 f110 1"/>
                <a:gd name="f156" fmla="*/ 130 f109 1"/>
                <a:gd name="f157" fmla="*/ 21 f110 1"/>
                <a:gd name="f158" fmla="*/ 55 f109 1"/>
                <a:gd name="f159" fmla="*/ 24 f110 1"/>
                <a:gd name="f160" fmla="*/ 53 f109 1"/>
                <a:gd name="f161" fmla="*/ 23 f110 1"/>
                <a:gd name="f162" fmla="*/ 51 f109 1"/>
                <a:gd name="f163" fmla="*/ 19 f110 1"/>
                <a:gd name="f164" fmla="+- f111 0 f1"/>
                <a:gd name="f165" fmla="*/ f114 1 152"/>
                <a:gd name="f166" fmla="*/ f115 1 161"/>
                <a:gd name="f167" fmla="*/ f116 1 152"/>
                <a:gd name="f168" fmla="*/ f117 1 161"/>
                <a:gd name="f169" fmla="*/ f118 1 152"/>
                <a:gd name="f170" fmla="*/ f119 1 161"/>
                <a:gd name="f171" fmla="*/ f120 1 152"/>
                <a:gd name="f172" fmla="*/ f121 1 161"/>
                <a:gd name="f173" fmla="*/ f122 1 152"/>
                <a:gd name="f174" fmla="*/ f123 1 161"/>
                <a:gd name="f175" fmla="*/ f124 1 152"/>
                <a:gd name="f176" fmla="*/ f125 1 161"/>
                <a:gd name="f177" fmla="*/ f126 1 152"/>
                <a:gd name="f178" fmla="*/ f127 1 161"/>
                <a:gd name="f179" fmla="*/ f128 1 152"/>
                <a:gd name="f180" fmla="*/ f129 1 161"/>
                <a:gd name="f181" fmla="*/ f130 1 152"/>
                <a:gd name="f182" fmla="*/ f131 1 161"/>
                <a:gd name="f183" fmla="*/ f132 1 152"/>
                <a:gd name="f184" fmla="*/ f133 1 161"/>
                <a:gd name="f185" fmla="*/ f134 1 161"/>
                <a:gd name="f186" fmla="*/ f135 1 152"/>
                <a:gd name="f187" fmla="*/ f136 1 161"/>
                <a:gd name="f188" fmla="*/ f137 1 152"/>
                <a:gd name="f189" fmla="*/ f138 1 161"/>
                <a:gd name="f190" fmla="*/ f139 1 152"/>
                <a:gd name="f191" fmla="*/ f140 1 161"/>
                <a:gd name="f192" fmla="*/ f141 1 152"/>
                <a:gd name="f193" fmla="*/ f142 1 161"/>
                <a:gd name="f194" fmla="*/ f143 1 152"/>
                <a:gd name="f195" fmla="*/ f144 1 161"/>
                <a:gd name="f196" fmla="*/ f145 1 152"/>
                <a:gd name="f197" fmla="*/ f146 1 161"/>
                <a:gd name="f198" fmla="*/ f147 1 161"/>
                <a:gd name="f199" fmla="*/ f148 1 152"/>
                <a:gd name="f200" fmla="*/ f149 1 161"/>
                <a:gd name="f201" fmla="*/ f150 1 152"/>
                <a:gd name="f202" fmla="*/ f151 1 161"/>
                <a:gd name="f203" fmla="*/ f152 1 152"/>
                <a:gd name="f204" fmla="*/ f153 1 161"/>
                <a:gd name="f205" fmla="*/ f154 1 152"/>
                <a:gd name="f206" fmla="*/ f155 1 152"/>
                <a:gd name="f207" fmla="*/ f156 1 161"/>
                <a:gd name="f208" fmla="*/ f157 1 152"/>
                <a:gd name="f209" fmla="*/ f158 1 161"/>
                <a:gd name="f210" fmla="*/ f159 1 152"/>
                <a:gd name="f211" fmla="*/ f160 1 161"/>
                <a:gd name="f212" fmla="*/ f161 1 152"/>
                <a:gd name="f213" fmla="*/ f162 1 161"/>
                <a:gd name="f214" fmla="*/ f163 1 152"/>
                <a:gd name="f215" fmla="*/ 0 1 f112"/>
                <a:gd name="f216" fmla="*/ f106 1 f112"/>
                <a:gd name="f217" fmla="*/ 0 1 f113"/>
                <a:gd name="f218" fmla="*/ f107 1 f113"/>
                <a:gd name="f219" fmla="*/ f165 1 f112"/>
                <a:gd name="f220" fmla="*/ f166 1 f113"/>
                <a:gd name="f221" fmla="*/ f167 1 f112"/>
                <a:gd name="f222" fmla="*/ f168 1 f113"/>
                <a:gd name="f223" fmla="*/ f169 1 f112"/>
                <a:gd name="f224" fmla="*/ f170 1 f113"/>
                <a:gd name="f225" fmla="*/ f171 1 f112"/>
                <a:gd name="f226" fmla="*/ f172 1 f113"/>
                <a:gd name="f227" fmla="*/ f173 1 f112"/>
                <a:gd name="f228" fmla="*/ f174 1 f113"/>
                <a:gd name="f229" fmla="*/ f175 1 f112"/>
                <a:gd name="f230" fmla="*/ f176 1 f113"/>
                <a:gd name="f231" fmla="*/ f177 1 f112"/>
                <a:gd name="f232" fmla="*/ f178 1 f113"/>
                <a:gd name="f233" fmla="*/ f179 1 f112"/>
                <a:gd name="f234" fmla="*/ f180 1 f113"/>
                <a:gd name="f235" fmla="*/ f181 1 f112"/>
                <a:gd name="f236" fmla="*/ f182 1 f113"/>
                <a:gd name="f237" fmla="*/ f183 1 f112"/>
                <a:gd name="f238" fmla="*/ f184 1 f113"/>
                <a:gd name="f239" fmla="*/ f185 1 f113"/>
                <a:gd name="f240" fmla="*/ f186 1 f112"/>
                <a:gd name="f241" fmla="*/ f187 1 f113"/>
                <a:gd name="f242" fmla="*/ f188 1 f112"/>
                <a:gd name="f243" fmla="*/ f189 1 f113"/>
                <a:gd name="f244" fmla="*/ f190 1 f112"/>
                <a:gd name="f245" fmla="*/ f191 1 f113"/>
                <a:gd name="f246" fmla="*/ f192 1 f112"/>
                <a:gd name="f247" fmla="*/ f193 1 f113"/>
                <a:gd name="f248" fmla="*/ f194 1 f112"/>
                <a:gd name="f249" fmla="*/ f195 1 f113"/>
                <a:gd name="f250" fmla="*/ f196 1 f112"/>
                <a:gd name="f251" fmla="*/ f197 1 f113"/>
                <a:gd name="f252" fmla="*/ f198 1 f113"/>
                <a:gd name="f253" fmla="*/ f199 1 f112"/>
                <a:gd name="f254" fmla="*/ f200 1 f113"/>
                <a:gd name="f255" fmla="*/ f201 1 f112"/>
                <a:gd name="f256" fmla="*/ f202 1 f113"/>
                <a:gd name="f257" fmla="*/ f203 1 f112"/>
                <a:gd name="f258" fmla="*/ f204 1 f113"/>
                <a:gd name="f259" fmla="*/ f205 1 f112"/>
                <a:gd name="f260" fmla="*/ f206 1 f112"/>
                <a:gd name="f261" fmla="*/ f207 1 f113"/>
                <a:gd name="f262" fmla="*/ f208 1 f112"/>
                <a:gd name="f263" fmla="*/ f209 1 f113"/>
                <a:gd name="f264" fmla="*/ f210 1 f112"/>
                <a:gd name="f265" fmla="*/ f211 1 f113"/>
                <a:gd name="f266" fmla="*/ f212 1 f112"/>
                <a:gd name="f267" fmla="*/ f213 1 f113"/>
                <a:gd name="f268" fmla="*/ f214 1 f112"/>
                <a:gd name="f269" fmla="*/ f215 f103 1"/>
                <a:gd name="f270" fmla="*/ f216 f103 1"/>
                <a:gd name="f271" fmla="*/ f218 f104 1"/>
                <a:gd name="f272" fmla="*/ f217 f104 1"/>
                <a:gd name="f273" fmla="*/ f219 f103 1"/>
                <a:gd name="f274" fmla="*/ f220 f104 1"/>
                <a:gd name="f275" fmla="*/ f221 f103 1"/>
                <a:gd name="f276" fmla="*/ f222 f104 1"/>
                <a:gd name="f277" fmla="*/ f223 f103 1"/>
                <a:gd name="f278" fmla="*/ f224 f104 1"/>
                <a:gd name="f279" fmla="*/ f225 f103 1"/>
                <a:gd name="f280" fmla="*/ f226 f104 1"/>
                <a:gd name="f281" fmla="*/ f227 f103 1"/>
                <a:gd name="f282" fmla="*/ f228 f104 1"/>
                <a:gd name="f283" fmla="*/ f229 f103 1"/>
                <a:gd name="f284" fmla="*/ f230 f104 1"/>
                <a:gd name="f285" fmla="*/ f231 f103 1"/>
                <a:gd name="f286" fmla="*/ f232 f104 1"/>
                <a:gd name="f287" fmla="*/ f233 f103 1"/>
                <a:gd name="f288" fmla="*/ f234 f104 1"/>
                <a:gd name="f289" fmla="*/ f235 f103 1"/>
                <a:gd name="f290" fmla="*/ f236 f104 1"/>
                <a:gd name="f291" fmla="*/ f237 f103 1"/>
                <a:gd name="f292" fmla="*/ f238 f104 1"/>
                <a:gd name="f293" fmla="*/ f239 f104 1"/>
                <a:gd name="f294" fmla="*/ f240 f103 1"/>
                <a:gd name="f295" fmla="*/ f241 f104 1"/>
                <a:gd name="f296" fmla="*/ f242 f103 1"/>
                <a:gd name="f297" fmla="*/ f243 f104 1"/>
                <a:gd name="f298" fmla="*/ f244 f103 1"/>
                <a:gd name="f299" fmla="*/ f245 f104 1"/>
                <a:gd name="f300" fmla="*/ f246 f103 1"/>
                <a:gd name="f301" fmla="*/ f247 f104 1"/>
                <a:gd name="f302" fmla="*/ f248 f103 1"/>
                <a:gd name="f303" fmla="*/ f249 f104 1"/>
                <a:gd name="f304" fmla="*/ f250 f103 1"/>
                <a:gd name="f305" fmla="*/ f251 f104 1"/>
                <a:gd name="f306" fmla="*/ f252 f104 1"/>
                <a:gd name="f307" fmla="*/ f253 f103 1"/>
                <a:gd name="f308" fmla="*/ f254 f104 1"/>
                <a:gd name="f309" fmla="*/ f255 f103 1"/>
                <a:gd name="f310" fmla="*/ f256 f104 1"/>
                <a:gd name="f311" fmla="*/ f257 f103 1"/>
                <a:gd name="f312" fmla="*/ f258 f104 1"/>
                <a:gd name="f313" fmla="*/ f259 f103 1"/>
                <a:gd name="f314" fmla="*/ f260 f103 1"/>
                <a:gd name="f315" fmla="*/ f261 f104 1"/>
                <a:gd name="f316" fmla="*/ f262 f103 1"/>
                <a:gd name="f317" fmla="*/ f263 f104 1"/>
                <a:gd name="f318" fmla="*/ f264 f103 1"/>
                <a:gd name="f319" fmla="*/ f265 f104 1"/>
                <a:gd name="f320" fmla="*/ f266 f103 1"/>
                <a:gd name="f321" fmla="*/ f267 f104 1"/>
                <a:gd name="f322" fmla="*/ f268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4">
                  <a:pos x="f273" y="f274"/>
                </a:cxn>
                <a:cxn ang="f164">
                  <a:pos x="f275" y="f276"/>
                </a:cxn>
                <a:cxn ang="f164">
                  <a:pos x="f277" y="f278"/>
                </a:cxn>
                <a:cxn ang="f164">
                  <a:pos x="f279" y="f280"/>
                </a:cxn>
                <a:cxn ang="f164">
                  <a:pos x="f281" y="f282"/>
                </a:cxn>
                <a:cxn ang="f164">
                  <a:pos x="f283" y="f284"/>
                </a:cxn>
                <a:cxn ang="f164">
                  <a:pos x="f285" y="f286"/>
                </a:cxn>
                <a:cxn ang="f164">
                  <a:pos x="f287" y="f288"/>
                </a:cxn>
                <a:cxn ang="f164">
                  <a:pos x="f289" y="f290"/>
                </a:cxn>
                <a:cxn ang="f164">
                  <a:pos x="f291" y="f292"/>
                </a:cxn>
                <a:cxn ang="f164">
                  <a:pos x="f291" y="f293"/>
                </a:cxn>
                <a:cxn ang="f164">
                  <a:pos x="f294" y="f295"/>
                </a:cxn>
                <a:cxn ang="f164">
                  <a:pos x="f296" y="f297"/>
                </a:cxn>
                <a:cxn ang="f164">
                  <a:pos x="f298" y="f299"/>
                </a:cxn>
                <a:cxn ang="f164">
                  <a:pos x="f300" y="f301"/>
                </a:cxn>
                <a:cxn ang="f164">
                  <a:pos x="f273" y="f274"/>
                </a:cxn>
                <a:cxn ang="f164">
                  <a:pos x="f302" y="f303"/>
                </a:cxn>
                <a:cxn ang="f164">
                  <a:pos x="f304" y="f305"/>
                </a:cxn>
                <a:cxn ang="f164">
                  <a:pos x="f302" y="f303"/>
                </a:cxn>
                <a:cxn ang="f164">
                  <a:pos x="f294" y="f306"/>
                </a:cxn>
                <a:cxn ang="f164">
                  <a:pos x="f307" y="f308"/>
                </a:cxn>
                <a:cxn ang="f164">
                  <a:pos x="f302" y="f303"/>
                </a:cxn>
                <a:cxn ang="f164">
                  <a:pos x="f309" y="f310"/>
                </a:cxn>
                <a:cxn ang="f164">
                  <a:pos x="f311" y="f312"/>
                </a:cxn>
                <a:cxn ang="f164">
                  <a:pos x="f313" y="f310"/>
                </a:cxn>
                <a:cxn ang="f164">
                  <a:pos x="f314" y="f315"/>
                </a:cxn>
                <a:cxn ang="f164">
                  <a:pos x="f309" y="f310"/>
                </a:cxn>
                <a:cxn ang="f164">
                  <a:pos x="f316" y="f317"/>
                </a:cxn>
                <a:cxn ang="f164">
                  <a:pos x="f318" y="f319"/>
                </a:cxn>
                <a:cxn ang="f164">
                  <a:pos x="f320" y="f321"/>
                </a:cxn>
                <a:cxn ang="f164">
                  <a:pos x="f322" y="f319"/>
                </a:cxn>
                <a:cxn ang="f164">
                  <a:pos x="f316" y="f317"/>
                </a:cxn>
              </a:cxnLst>
              <a:rect l="f269" t="f272" r="f270" b="f271"/>
              <a:pathLst>
                <a:path w="152" h="16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23" y="f24"/>
                    <a:pt x="f25" y="f26"/>
                  </a:cubicBez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7"/>
                    <a:pt x="f41" y="f42"/>
                  </a:cubicBezTo>
                  <a:cubicBezTo>
                    <a:pt x="f41" y="f43"/>
                    <a:pt x="f44" y="f42"/>
                    <a:pt x="f45" y="f23"/>
                  </a:cubicBezTo>
                  <a:cubicBezTo>
                    <a:pt x="f46" y="f37"/>
                    <a:pt x="f47" y="f48"/>
                    <a:pt x="f49" y="f6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32"/>
                    <a:pt x="f5" y="f8"/>
                    <a:pt x="f54" y="f57"/>
                  </a:cubicBezTo>
                  <a:cubicBezTo>
                    <a:pt x="f58" y="f59"/>
                    <a:pt x="f60" y="f50"/>
                    <a:pt x="f61" y="f52"/>
                  </a:cubicBezTo>
                  <a:cubicBezTo>
                    <a:pt x="f62" y="f63"/>
                    <a:pt x="f64" y="f5"/>
                    <a:pt x="f65" y="f66"/>
                  </a:cubicBezTo>
                  <a:cubicBezTo>
                    <a:pt x="f67" y="f58"/>
                    <a:pt x="f68" y="f13"/>
                    <a:pt x="f69" y="f47"/>
                  </a:cubicBezTo>
                  <a:cubicBezTo>
                    <a:pt x="f70" y="f22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  <a:moveTo>
                    <a:pt x="f79" y="f80"/>
                  </a:moveTo>
                  <a:cubicBezTo>
                    <a:pt x="f81" y="f82"/>
                    <a:pt x="f74" y="f83"/>
                    <a:pt x="f84" y="f34"/>
                  </a:cubicBezTo>
                  <a:cubicBezTo>
                    <a:pt x="f85" y="f70"/>
                    <a:pt x="f79" y="f71"/>
                    <a:pt x="f79" y="f80"/>
                  </a:cubicBezTo>
                  <a:cubicBezTo>
                    <a:pt x="f86" y="f57"/>
                    <a:pt x="f87" y="f61"/>
                    <a:pt x="f61" y="f87"/>
                  </a:cubicBezTo>
                  <a:cubicBezTo>
                    <a:pt x="f36" y="f38"/>
                    <a:pt x="f36" y="f38"/>
                    <a:pt x="f87" y="f86"/>
                  </a:cubicBezTo>
                  <a:cubicBezTo>
                    <a:pt x="f38" y="f87"/>
                    <a:pt x="f86" y="f61"/>
                    <a:pt x="f79" y="f80"/>
                  </a:cubicBezTo>
                  <a:close/>
                  <a:moveTo>
                    <a:pt x="f88" y="f89"/>
                  </a:moveTo>
                  <a:cubicBezTo>
                    <a:pt x="f90" y="f14"/>
                    <a:pt x="f91" y="f65"/>
                    <a:pt x="f92" y="f25"/>
                  </a:cubicBezTo>
                  <a:cubicBezTo>
                    <a:pt x="f68" y="f65"/>
                    <a:pt x="f93" y="f14"/>
                    <a:pt x="f93" y="f89"/>
                  </a:cubicBezTo>
                  <a:cubicBezTo>
                    <a:pt x="f93" y="f94"/>
                    <a:pt x="f68" y="f95"/>
                    <a:pt x="f68" y="f96"/>
                  </a:cubicBezTo>
                  <a:cubicBezTo>
                    <a:pt x="f92" y="f95"/>
                    <a:pt x="f91" y="f94"/>
                    <a:pt x="f88" y="f89"/>
                  </a:cubicBezTo>
                  <a:close/>
                  <a:moveTo>
                    <a:pt x="f21" y="f44"/>
                  </a:moveTo>
                  <a:cubicBezTo>
                    <a:pt x="f97" y="f98"/>
                    <a:pt x="f99" y="f98"/>
                    <a:pt x="f100" y="f45"/>
                  </a:cubicBezTo>
                  <a:cubicBezTo>
                    <a:pt x="f100" y="f45"/>
                    <a:pt x="f99" y="f101"/>
                    <a:pt x="f99" y="f101"/>
                  </a:cubicBezTo>
                  <a:cubicBezTo>
                    <a:pt x="f97" y="f101"/>
                    <a:pt x="f21" y="f78"/>
                    <a:pt x="f15" y="f45"/>
                  </a:cubicBezTo>
                  <a:cubicBezTo>
                    <a:pt x="f58" y="f45"/>
                    <a:pt x="f21" y="f98"/>
                    <a:pt x="f21" y="f44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B22B3642-9FD7-4F1D-A71C-A2E2069D0C47}"/>
                </a:ext>
              </a:extLst>
            </p:cNvPr>
            <p:cNvSpPr/>
            <p:nvPr/>
          </p:nvSpPr>
          <p:spPr>
            <a:xfrm>
              <a:off x="2696108" y="648044"/>
              <a:ext cx="300078" cy="2799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5"/>
                <a:gd name="f7" fmla="val 167"/>
                <a:gd name="f8" fmla="val 133"/>
                <a:gd name="f9" fmla="val 59"/>
                <a:gd name="f10" fmla="val 146"/>
                <a:gd name="f11" fmla="val 57"/>
                <a:gd name="f12" fmla="val 159"/>
                <a:gd name="f13" fmla="val 54"/>
                <a:gd name="f14" fmla="val 172"/>
                <a:gd name="f15" fmla="val 62"/>
                <a:gd name="f16" fmla="val 187"/>
                <a:gd name="f17" fmla="val 66"/>
                <a:gd name="f18" fmla="val 191"/>
                <a:gd name="f19" fmla="val 74"/>
                <a:gd name="f20" fmla="val 82"/>
                <a:gd name="f21" fmla="val 178"/>
                <a:gd name="f22" fmla="val 129"/>
                <a:gd name="f23" fmla="val 169"/>
                <a:gd name="f24" fmla="val 135"/>
                <a:gd name="f25" fmla="val 157"/>
                <a:gd name="f26" fmla="val 144"/>
                <a:gd name="f27" fmla="val 137"/>
                <a:gd name="f28" fmla="val 140"/>
                <a:gd name="f29" fmla="val 123"/>
                <a:gd name="f30" fmla="val 124"/>
                <a:gd name="f31" fmla="val 121"/>
                <a:gd name="f32" fmla="val 122"/>
                <a:gd name="f33" fmla="val 119"/>
                <a:gd name="f34" fmla="val 114"/>
                <a:gd name="f35" fmla="val 113"/>
                <a:gd name="f36" fmla="val 128"/>
                <a:gd name="f37" fmla="val 145"/>
                <a:gd name="f38" fmla="val 109"/>
                <a:gd name="f39" fmla="val 98"/>
                <a:gd name="f40" fmla="val 161"/>
                <a:gd name="f41" fmla="val 88"/>
                <a:gd name="f42" fmla="val 165"/>
                <a:gd name="f43" fmla="val 75"/>
                <a:gd name="f44" fmla="val 65"/>
                <a:gd name="f45" fmla="val 156"/>
                <a:gd name="f46" fmla="val 63"/>
                <a:gd name="f47" fmla="val 153"/>
                <a:gd name="f48" fmla="val 61"/>
                <a:gd name="f49" fmla="val 151"/>
                <a:gd name="f50" fmla="val 44"/>
                <a:gd name="f51" fmla="val 152"/>
                <a:gd name="f52" fmla="val 34"/>
                <a:gd name="f53" fmla="val 148"/>
                <a:gd name="f54" fmla="val 30"/>
                <a:gd name="f55" fmla="val 27"/>
                <a:gd name="f56" fmla="val 43"/>
                <a:gd name="f57" fmla="val 99"/>
                <a:gd name="f58" fmla="val 47"/>
                <a:gd name="f59" fmla="val 94"/>
                <a:gd name="f60" fmla="val 56"/>
                <a:gd name="f61" fmla="val 84"/>
                <a:gd name="f62" fmla="val 85"/>
                <a:gd name="f63" fmla="val 92"/>
                <a:gd name="f64" fmla="val 17"/>
                <a:gd name="f65" fmla="val 3"/>
                <a:gd name="f66" fmla="val 71"/>
                <a:gd name="f67" fmla="val 58"/>
                <a:gd name="f68" fmla="val 11"/>
                <a:gd name="f69" fmla="val 16"/>
                <a:gd name="f70" fmla="val 39"/>
                <a:gd name="f71" fmla="val 18"/>
                <a:gd name="f72" fmla="val 35"/>
                <a:gd name="f73" fmla="val 19"/>
                <a:gd name="f74" fmla="val 28"/>
                <a:gd name="f75" fmla="val 21"/>
                <a:gd name="f76" fmla="val 7"/>
                <a:gd name="f77" fmla="val 55"/>
                <a:gd name="f78" fmla="val 73"/>
                <a:gd name="f79" fmla="val 13"/>
                <a:gd name="f80" fmla="val 91"/>
                <a:gd name="f81" fmla="val 89"/>
                <a:gd name="f82" fmla="val 76"/>
                <a:gd name="f83" fmla="val 78"/>
                <a:gd name="f84" fmla="val 77"/>
                <a:gd name="f85" fmla="val 70"/>
                <a:gd name="f86" fmla="val 81"/>
                <a:gd name="f87" fmla="val 86"/>
                <a:gd name="f88" fmla="val 95"/>
                <a:gd name="f89" fmla="val 72"/>
                <a:gd name="f90" fmla="val 105"/>
                <a:gd name="f91" fmla="val 103"/>
                <a:gd name="f92" fmla="val 68"/>
                <a:gd name="f93" fmla="+- 0 0 -90"/>
                <a:gd name="f94" fmla="*/ f3 1 195"/>
                <a:gd name="f95" fmla="*/ f4 1 167"/>
                <a:gd name="f96" fmla="val f5"/>
                <a:gd name="f97" fmla="val f6"/>
                <a:gd name="f98" fmla="val f7"/>
                <a:gd name="f99" fmla="*/ f93 f0 1"/>
                <a:gd name="f100" fmla="+- f98 0 f96"/>
                <a:gd name="f101" fmla="+- f97 0 f96"/>
                <a:gd name="f102" fmla="*/ f99 1 f2"/>
                <a:gd name="f103" fmla="*/ f101 1 195"/>
                <a:gd name="f104" fmla="*/ f100 1 167"/>
                <a:gd name="f105" fmla="*/ 133 f101 1"/>
                <a:gd name="f106" fmla="*/ 59 f100 1"/>
                <a:gd name="f107" fmla="*/ 172 f101 1"/>
                <a:gd name="f108" fmla="*/ 191 f101 1"/>
                <a:gd name="f109" fmla="*/ 74 f100 1"/>
                <a:gd name="f110" fmla="*/ 169 f101 1"/>
                <a:gd name="f111" fmla="*/ 135 f100 1"/>
                <a:gd name="f112" fmla="*/ 123 f101 1"/>
                <a:gd name="f113" fmla="*/ 124 f100 1"/>
                <a:gd name="f114" fmla="*/ 114 f101 1"/>
                <a:gd name="f115" fmla="*/ 113 f100 1"/>
                <a:gd name="f116" fmla="*/ 133 f100 1"/>
                <a:gd name="f117" fmla="*/ 98 f101 1"/>
                <a:gd name="f118" fmla="*/ 161 f100 1"/>
                <a:gd name="f119" fmla="*/ 65 f101 1"/>
                <a:gd name="f120" fmla="*/ 156 f100 1"/>
                <a:gd name="f121" fmla="*/ 57 f101 1"/>
                <a:gd name="f122" fmla="*/ 151 f100 1"/>
                <a:gd name="f123" fmla="*/ 30 f101 1"/>
                <a:gd name="f124" fmla="*/ 43 f101 1"/>
                <a:gd name="f125" fmla="*/ 99 f100 1"/>
                <a:gd name="f126" fmla="*/ 56 f101 1"/>
                <a:gd name="f127" fmla="*/ 84 f100 1"/>
                <a:gd name="f128" fmla="*/ 17 f101 1"/>
                <a:gd name="f129" fmla="*/ 82 f100 1"/>
                <a:gd name="f130" fmla="*/ 11 f101 1"/>
                <a:gd name="f131" fmla="*/ 44 f100 1"/>
                <a:gd name="f132" fmla="*/ 19 f101 1"/>
                <a:gd name="f133" fmla="*/ 28 f100 1"/>
                <a:gd name="f134" fmla="*/ 55 f101 1"/>
                <a:gd name="f135" fmla="*/ 7 f100 1"/>
                <a:gd name="f136" fmla="*/ 91 f101 1"/>
                <a:gd name="f137" fmla="*/ 65 f100 1"/>
                <a:gd name="f138" fmla="*/ 70 f101 1"/>
                <a:gd name="f139" fmla="*/ 81 f100 1"/>
                <a:gd name="f140" fmla="*/ 105 f101 1"/>
                <a:gd name="f141" fmla="*/ 94 f100 1"/>
                <a:gd name="f142" fmla="*/ 58 f100 1"/>
                <a:gd name="f143" fmla="+- f102 0 f1"/>
                <a:gd name="f144" fmla="*/ f105 1 195"/>
                <a:gd name="f145" fmla="*/ f106 1 167"/>
                <a:gd name="f146" fmla="*/ f107 1 195"/>
                <a:gd name="f147" fmla="*/ f108 1 195"/>
                <a:gd name="f148" fmla="*/ f109 1 167"/>
                <a:gd name="f149" fmla="*/ f110 1 195"/>
                <a:gd name="f150" fmla="*/ f111 1 167"/>
                <a:gd name="f151" fmla="*/ f112 1 195"/>
                <a:gd name="f152" fmla="*/ f113 1 167"/>
                <a:gd name="f153" fmla="*/ f114 1 195"/>
                <a:gd name="f154" fmla="*/ f115 1 167"/>
                <a:gd name="f155" fmla="*/ f116 1 167"/>
                <a:gd name="f156" fmla="*/ f117 1 195"/>
                <a:gd name="f157" fmla="*/ f118 1 167"/>
                <a:gd name="f158" fmla="*/ f119 1 195"/>
                <a:gd name="f159" fmla="*/ f120 1 167"/>
                <a:gd name="f160" fmla="*/ f121 1 195"/>
                <a:gd name="f161" fmla="*/ f122 1 167"/>
                <a:gd name="f162" fmla="*/ f123 1 195"/>
                <a:gd name="f163" fmla="*/ f124 1 195"/>
                <a:gd name="f164" fmla="*/ f125 1 167"/>
                <a:gd name="f165" fmla="*/ f126 1 195"/>
                <a:gd name="f166" fmla="*/ f127 1 167"/>
                <a:gd name="f167" fmla="*/ f128 1 195"/>
                <a:gd name="f168" fmla="*/ f129 1 167"/>
                <a:gd name="f169" fmla="*/ f130 1 195"/>
                <a:gd name="f170" fmla="*/ f131 1 167"/>
                <a:gd name="f171" fmla="*/ f132 1 195"/>
                <a:gd name="f172" fmla="*/ f133 1 167"/>
                <a:gd name="f173" fmla="*/ f134 1 195"/>
                <a:gd name="f174" fmla="*/ f135 1 167"/>
                <a:gd name="f175" fmla="*/ f136 1 195"/>
                <a:gd name="f176" fmla="*/ f137 1 167"/>
                <a:gd name="f177" fmla="*/ f138 1 195"/>
                <a:gd name="f178" fmla="*/ f139 1 167"/>
                <a:gd name="f179" fmla="*/ f140 1 195"/>
                <a:gd name="f180" fmla="*/ f141 1 167"/>
                <a:gd name="f181" fmla="*/ f142 1 167"/>
                <a:gd name="f182" fmla="*/ 0 1 f103"/>
                <a:gd name="f183" fmla="*/ f97 1 f103"/>
                <a:gd name="f184" fmla="*/ 0 1 f104"/>
                <a:gd name="f185" fmla="*/ f98 1 f104"/>
                <a:gd name="f186" fmla="*/ f144 1 f103"/>
                <a:gd name="f187" fmla="*/ f145 1 f104"/>
                <a:gd name="f188" fmla="*/ f146 1 f103"/>
                <a:gd name="f189" fmla="*/ f147 1 f103"/>
                <a:gd name="f190" fmla="*/ f148 1 f104"/>
                <a:gd name="f191" fmla="*/ f149 1 f103"/>
                <a:gd name="f192" fmla="*/ f150 1 f104"/>
                <a:gd name="f193" fmla="*/ f151 1 f103"/>
                <a:gd name="f194" fmla="*/ f152 1 f104"/>
                <a:gd name="f195" fmla="*/ f153 1 f103"/>
                <a:gd name="f196" fmla="*/ f154 1 f104"/>
                <a:gd name="f197" fmla="*/ f155 1 f104"/>
                <a:gd name="f198" fmla="*/ f156 1 f103"/>
                <a:gd name="f199" fmla="*/ f157 1 f104"/>
                <a:gd name="f200" fmla="*/ f158 1 f103"/>
                <a:gd name="f201" fmla="*/ f159 1 f104"/>
                <a:gd name="f202" fmla="*/ f160 1 f103"/>
                <a:gd name="f203" fmla="*/ f161 1 f104"/>
                <a:gd name="f204" fmla="*/ f162 1 f103"/>
                <a:gd name="f205" fmla="*/ f163 1 f103"/>
                <a:gd name="f206" fmla="*/ f164 1 f104"/>
                <a:gd name="f207" fmla="*/ f165 1 f103"/>
                <a:gd name="f208" fmla="*/ f166 1 f104"/>
                <a:gd name="f209" fmla="*/ f167 1 f103"/>
                <a:gd name="f210" fmla="*/ f168 1 f104"/>
                <a:gd name="f211" fmla="*/ f169 1 f103"/>
                <a:gd name="f212" fmla="*/ f170 1 f104"/>
                <a:gd name="f213" fmla="*/ f171 1 f103"/>
                <a:gd name="f214" fmla="*/ f172 1 f104"/>
                <a:gd name="f215" fmla="*/ f173 1 f103"/>
                <a:gd name="f216" fmla="*/ f174 1 f104"/>
                <a:gd name="f217" fmla="*/ f175 1 f103"/>
                <a:gd name="f218" fmla="*/ f176 1 f104"/>
                <a:gd name="f219" fmla="*/ f177 1 f103"/>
                <a:gd name="f220" fmla="*/ f178 1 f104"/>
                <a:gd name="f221" fmla="*/ f179 1 f103"/>
                <a:gd name="f222" fmla="*/ f180 1 f104"/>
                <a:gd name="f223" fmla="*/ f181 1 f104"/>
                <a:gd name="f224" fmla="*/ f182 f94 1"/>
                <a:gd name="f225" fmla="*/ f183 f94 1"/>
                <a:gd name="f226" fmla="*/ f185 f95 1"/>
                <a:gd name="f227" fmla="*/ f184 f95 1"/>
                <a:gd name="f228" fmla="*/ f186 f94 1"/>
                <a:gd name="f229" fmla="*/ f187 f95 1"/>
                <a:gd name="f230" fmla="*/ f188 f94 1"/>
                <a:gd name="f231" fmla="*/ f189 f94 1"/>
                <a:gd name="f232" fmla="*/ f190 f95 1"/>
                <a:gd name="f233" fmla="*/ f191 f94 1"/>
                <a:gd name="f234" fmla="*/ f192 f95 1"/>
                <a:gd name="f235" fmla="*/ f193 f94 1"/>
                <a:gd name="f236" fmla="*/ f194 f95 1"/>
                <a:gd name="f237" fmla="*/ f195 f94 1"/>
                <a:gd name="f238" fmla="*/ f196 f95 1"/>
                <a:gd name="f239" fmla="*/ f197 f95 1"/>
                <a:gd name="f240" fmla="*/ f198 f94 1"/>
                <a:gd name="f241" fmla="*/ f199 f95 1"/>
                <a:gd name="f242" fmla="*/ f200 f94 1"/>
                <a:gd name="f243" fmla="*/ f201 f95 1"/>
                <a:gd name="f244" fmla="*/ f202 f94 1"/>
                <a:gd name="f245" fmla="*/ f203 f95 1"/>
                <a:gd name="f246" fmla="*/ f204 f94 1"/>
                <a:gd name="f247" fmla="*/ f205 f94 1"/>
                <a:gd name="f248" fmla="*/ f206 f95 1"/>
                <a:gd name="f249" fmla="*/ f207 f94 1"/>
                <a:gd name="f250" fmla="*/ f208 f95 1"/>
                <a:gd name="f251" fmla="*/ f209 f94 1"/>
                <a:gd name="f252" fmla="*/ f210 f95 1"/>
                <a:gd name="f253" fmla="*/ f211 f94 1"/>
                <a:gd name="f254" fmla="*/ f212 f95 1"/>
                <a:gd name="f255" fmla="*/ f213 f94 1"/>
                <a:gd name="f256" fmla="*/ f214 f95 1"/>
                <a:gd name="f257" fmla="*/ f215 f94 1"/>
                <a:gd name="f258" fmla="*/ f216 f95 1"/>
                <a:gd name="f259" fmla="*/ f217 f94 1"/>
                <a:gd name="f260" fmla="*/ f218 f95 1"/>
                <a:gd name="f261" fmla="*/ f219 f94 1"/>
                <a:gd name="f262" fmla="*/ f220 f95 1"/>
                <a:gd name="f263" fmla="*/ f221 f94 1"/>
                <a:gd name="f264" fmla="*/ f222 f95 1"/>
                <a:gd name="f265" fmla="*/ f223 f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3">
                  <a:pos x="f228" y="f229"/>
                </a:cxn>
                <a:cxn ang="f143">
                  <a:pos x="f230" y="f229"/>
                </a:cxn>
                <a:cxn ang="f143">
                  <a:pos x="f231" y="f232"/>
                </a:cxn>
                <a:cxn ang="f143">
                  <a:pos x="f233" y="f234"/>
                </a:cxn>
                <a:cxn ang="f143">
                  <a:pos x="f235" y="f236"/>
                </a:cxn>
                <a:cxn ang="f143">
                  <a:pos x="f237" y="f238"/>
                </a:cxn>
                <a:cxn ang="f143">
                  <a:pos x="f237" y="f239"/>
                </a:cxn>
                <a:cxn ang="f143">
                  <a:pos x="f240" y="f241"/>
                </a:cxn>
                <a:cxn ang="f143">
                  <a:pos x="f242" y="f243"/>
                </a:cxn>
                <a:cxn ang="f143">
                  <a:pos x="f244" y="f245"/>
                </a:cxn>
                <a:cxn ang="f143">
                  <a:pos x="f246" y="f234"/>
                </a:cxn>
                <a:cxn ang="f143">
                  <a:pos x="f247" y="f248"/>
                </a:cxn>
                <a:cxn ang="f143">
                  <a:pos x="f249" y="f250"/>
                </a:cxn>
                <a:cxn ang="f143">
                  <a:pos x="f251" y="f252"/>
                </a:cxn>
                <a:cxn ang="f143">
                  <a:pos x="f253" y="f254"/>
                </a:cxn>
                <a:cxn ang="f143">
                  <a:pos x="f255" y="f256"/>
                </a:cxn>
                <a:cxn ang="f143">
                  <a:pos x="f257" y="f258"/>
                </a:cxn>
                <a:cxn ang="f143">
                  <a:pos x="f259" y="f260"/>
                </a:cxn>
                <a:cxn ang="f143">
                  <a:pos x="f261" y="f262"/>
                </a:cxn>
                <a:cxn ang="f143">
                  <a:pos x="f263" y="f264"/>
                </a:cxn>
                <a:cxn ang="f143">
                  <a:pos x="f228" y="f265"/>
                </a:cxn>
                <a:cxn ang="f143">
                  <a:pos x="f228" y="f229"/>
                </a:cxn>
              </a:cxnLst>
              <a:rect l="f224" t="f227" r="f225" b="f226"/>
              <a:pathLst>
                <a:path w="195" h="167">
                  <a:moveTo>
                    <a:pt x="f8" y="f9"/>
                  </a:moveTo>
                  <a:cubicBezTo>
                    <a:pt x="f10" y="f11"/>
                    <a:pt x="f12" y="f13"/>
                    <a:pt x="f14" y="f9"/>
                  </a:cubicBezTo>
                  <a:cubicBezTo>
                    <a:pt x="f2" y="f15"/>
                    <a:pt x="f16" y="f17"/>
                    <a:pt x="f18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3"/>
                    <a:pt x="f34" y="f35"/>
                  </a:cubicBezTo>
                  <a:cubicBezTo>
                    <a:pt x="f34" y="f32"/>
                    <a:pt x="f34" y="f36"/>
                    <a:pt x="f34" y="f8"/>
                  </a:cubicBezTo>
                  <a:cubicBezTo>
                    <a:pt x="f35" y="f37"/>
                    <a:pt x="f38" y="f25"/>
                    <a:pt x="f39" y="f40"/>
                  </a:cubicBezTo>
                  <a:cubicBezTo>
                    <a:pt x="f41" y="f42"/>
                    <a:pt x="f43" y="f7"/>
                    <a:pt x="f44" y="f45"/>
                  </a:cubicBezTo>
                  <a:cubicBezTo>
                    <a:pt x="f46" y="f47"/>
                    <a:pt x="f48" y="f49"/>
                    <a:pt x="f11" y="f49"/>
                  </a:cubicBezTo>
                  <a:cubicBezTo>
                    <a:pt x="f50" y="f51"/>
                    <a:pt x="f52" y="f53"/>
                    <a:pt x="f54" y="f24"/>
                  </a:cubicBezTo>
                  <a:cubicBezTo>
                    <a:pt x="f55" y="f31"/>
                    <a:pt x="f52" y="f38"/>
                    <a:pt x="f56" y="f57"/>
                  </a:cubicBezTo>
                  <a:cubicBezTo>
                    <a:pt x="f58" y="f59"/>
                    <a:pt x="f60" y="f59"/>
                    <a:pt x="f60" y="f61"/>
                  </a:cubicBezTo>
                  <a:cubicBezTo>
                    <a:pt x="f56" y="f62"/>
                    <a:pt x="f54" y="f63"/>
                    <a:pt x="f64" y="f20"/>
                  </a:cubicBezTo>
                  <a:cubicBezTo>
                    <a:pt x="f65" y="f66"/>
                    <a:pt x="f5" y="f67"/>
                    <a:pt x="f68" y="f50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2" y="f5"/>
                    <a:pt x="f77" y="f76"/>
                  </a:cubicBezTo>
                  <a:cubicBezTo>
                    <a:pt x="f78" y="f79"/>
                    <a:pt x="f59" y="f58"/>
                    <a:pt x="f80" y="f44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6" y="f87"/>
                    <a:pt x="f88" y="f89"/>
                    <a:pt x="f90" y="f59"/>
                  </a:cubicBezTo>
                  <a:cubicBezTo>
                    <a:pt x="f91" y="f92"/>
                    <a:pt x="f29" y="f92"/>
                    <a:pt x="f8" y="f6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AF7A1F5C-1BFB-4502-B638-70CB460B62DF}"/>
                </a:ext>
              </a:extLst>
            </p:cNvPr>
            <p:cNvSpPr/>
            <p:nvPr/>
          </p:nvSpPr>
          <p:spPr>
            <a:xfrm>
              <a:off x="875620" y="849651"/>
              <a:ext cx="430883" cy="3665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0"/>
                <a:gd name="f7" fmla="val 220"/>
                <a:gd name="f8" fmla="val 28"/>
                <a:gd name="f9" fmla="val 92"/>
                <a:gd name="f10" fmla="val 27"/>
                <a:gd name="f11" fmla="val 111"/>
                <a:gd name="f12" fmla="val 26"/>
                <a:gd name="f13" fmla="val 126"/>
                <a:gd name="f14" fmla="val 140"/>
                <a:gd name="f15" fmla="val 165"/>
                <a:gd name="f16" fmla="val 32"/>
                <a:gd name="f17" fmla="val 169"/>
                <a:gd name="f18" fmla="val 56"/>
                <a:gd name="f19" fmla="val 164"/>
                <a:gd name="f20" fmla="val 110"/>
                <a:gd name="f21" fmla="val 154"/>
                <a:gd name="f22" fmla="val 156"/>
                <a:gd name="f23" fmla="val 129"/>
                <a:gd name="f24" fmla="val 193"/>
                <a:gd name="f25" fmla="val 89"/>
                <a:gd name="f26" fmla="val 217"/>
                <a:gd name="f27" fmla="val 63"/>
                <a:gd name="f28" fmla="val 234"/>
                <a:gd name="f29" fmla="val 33"/>
                <a:gd name="f30" fmla="val 248"/>
                <a:gd name="f31" fmla="val 105"/>
                <a:gd name="f32" fmla="val 185"/>
                <a:gd name="f33" fmla="val 78"/>
                <a:gd name="f34" fmla="val 206"/>
                <a:gd name="f35" fmla="val 200"/>
                <a:gd name="f36" fmla="+- 0 0 -90"/>
                <a:gd name="f37" fmla="*/ f3 1 280"/>
                <a:gd name="f38" fmla="*/ f4 1 220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280"/>
                <a:gd name="f47" fmla="*/ f43 1 220"/>
                <a:gd name="f48" fmla="*/ 28 f44 1"/>
                <a:gd name="f49" fmla="*/ 92 f43 1"/>
                <a:gd name="f50" fmla="*/ 26 f44 1"/>
                <a:gd name="f51" fmla="*/ 140 f43 1"/>
                <a:gd name="f52" fmla="*/ 56 f44 1"/>
                <a:gd name="f53" fmla="*/ 164 f43 1"/>
                <a:gd name="f54" fmla="*/ 193 f44 1"/>
                <a:gd name="f55" fmla="*/ 89 f43 1"/>
                <a:gd name="f56" fmla="*/ 248 f44 1"/>
                <a:gd name="f57" fmla="*/ 0 f43 1"/>
                <a:gd name="f58" fmla="*/ 78 f44 1"/>
                <a:gd name="f59" fmla="*/ 206 f43 1"/>
                <a:gd name="f60" fmla="+- f45 0 f1"/>
                <a:gd name="f61" fmla="*/ f48 1 280"/>
                <a:gd name="f62" fmla="*/ f49 1 220"/>
                <a:gd name="f63" fmla="*/ f50 1 280"/>
                <a:gd name="f64" fmla="*/ f51 1 220"/>
                <a:gd name="f65" fmla="*/ f52 1 280"/>
                <a:gd name="f66" fmla="*/ f53 1 220"/>
                <a:gd name="f67" fmla="*/ f54 1 280"/>
                <a:gd name="f68" fmla="*/ f55 1 220"/>
                <a:gd name="f69" fmla="*/ f56 1 280"/>
                <a:gd name="f70" fmla="*/ f57 1 220"/>
                <a:gd name="f71" fmla="*/ f58 1 280"/>
                <a:gd name="f72" fmla="*/ f59 1 220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280" h="220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0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5"/>
                  </a:cubicBezTo>
                  <a:cubicBezTo>
                    <a:pt x="f6" y="f31"/>
                    <a:pt x="f32" y="f7"/>
                    <a:pt x="f33" y="f34"/>
                  </a:cubicBezTo>
                  <a:cubicBezTo>
                    <a:pt x="f8" y="f35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AAB02437-04F5-492D-A994-29F166B9D6B7}"/>
                </a:ext>
              </a:extLst>
            </p:cNvPr>
            <p:cNvSpPr/>
            <p:nvPr/>
          </p:nvSpPr>
          <p:spPr>
            <a:xfrm>
              <a:off x="3590199" y="76571"/>
              <a:ext cx="413958" cy="343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8"/>
                <a:gd name="f7" fmla="val 205"/>
                <a:gd name="f8" fmla="val 17"/>
                <a:gd name="f9" fmla="val 159"/>
                <a:gd name="f10" fmla="val 22"/>
                <a:gd name="f11" fmla="val 83"/>
                <a:gd name="f12" fmla="val 64"/>
                <a:gd name="f13" fmla="val 47"/>
                <a:gd name="f14" fmla="val 99"/>
                <a:gd name="f15" fmla="val 16"/>
                <a:gd name="f16" fmla="val 140"/>
                <a:gd name="f17" fmla="val 187"/>
                <a:gd name="f18" fmla="val 4"/>
                <a:gd name="f19" fmla="val 235"/>
                <a:gd name="f20" fmla="val 8"/>
                <a:gd name="f21" fmla="val 65"/>
                <a:gd name="f22" fmla="val 247"/>
                <a:gd name="f23" fmla="val 107"/>
                <a:gd name="f24" fmla="val 246"/>
                <a:gd name="f25" fmla="val 110"/>
                <a:gd name="f26" fmla="val 245"/>
                <a:gd name="f27" fmla="val 115"/>
                <a:gd name="f28" fmla="val 240"/>
                <a:gd name="f29" fmla="val 113"/>
                <a:gd name="f30" fmla="val 234"/>
                <a:gd name="f31" fmla="val 112"/>
                <a:gd name="f32" fmla="val 239"/>
                <a:gd name="f33" fmla="val 108"/>
                <a:gd name="f34" fmla="val 104"/>
                <a:gd name="f35" fmla="val 94"/>
                <a:gd name="f36" fmla="val 242"/>
                <a:gd name="f37" fmla="val 72"/>
                <a:gd name="f38" fmla="val 241"/>
                <a:gd name="f39" fmla="val 42"/>
                <a:gd name="f40" fmla="val 210"/>
                <a:gd name="f41" fmla="val 127"/>
                <a:gd name="f42" fmla="val 66"/>
                <a:gd name="f43" fmla="val 109"/>
                <a:gd name="f44" fmla="val 27"/>
                <a:gd name="f45" fmla="val 185"/>
                <a:gd name="f46" fmla="val 24"/>
                <a:gd name="f47" fmla="val 192"/>
                <a:gd name="f48" fmla="val 21"/>
                <a:gd name="f49" fmla="val 198"/>
                <a:gd name="f50" fmla="+- 0 0 -90"/>
                <a:gd name="f51" fmla="*/ f3 1 268"/>
                <a:gd name="f52" fmla="*/ f4 1 205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268"/>
                <a:gd name="f61" fmla="*/ f57 1 205"/>
                <a:gd name="f62" fmla="*/ 17 f58 1"/>
                <a:gd name="f63" fmla="*/ 205 f57 1"/>
                <a:gd name="f64" fmla="*/ 64 f58 1"/>
                <a:gd name="f65" fmla="*/ 47 f57 1"/>
                <a:gd name="f66" fmla="*/ 187 f58 1"/>
                <a:gd name="f67" fmla="*/ 4 f57 1"/>
                <a:gd name="f68" fmla="*/ 247 f58 1"/>
                <a:gd name="f69" fmla="*/ 107 f57 1"/>
                <a:gd name="f70" fmla="*/ 240 f58 1"/>
                <a:gd name="f71" fmla="*/ 113 f57 1"/>
                <a:gd name="f72" fmla="*/ 239 f58 1"/>
                <a:gd name="f73" fmla="*/ 104 f57 1"/>
                <a:gd name="f74" fmla="*/ 242 f58 1"/>
                <a:gd name="f75" fmla="*/ 72 f57 1"/>
                <a:gd name="f76" fmla="*/ 210 f58 1"/>
                <a:gd name="f77" fmla="*/ 27 f58 1"/>
                <a:gd name="f78" fmla="*/ 185 f57 1"/>
                <a:gd name="f79" fmla="+- f59 0 f1"/>
                <a:gd name="f80" fmla="*/ f62 1 268"/>
                <a:gd name="f81" fmla="*/ f63 1 205"/>
                <a:gd name="f82" fmla="*/ f64 1 268"/>
                <a:gd name="f83" fmla="*/ f65 1 205"/>
                <a:gd name="f84" fmla="*/ f66 1 268"/>
                <a:gd name="f85" fmla="*/ f67 1 205"/>
                <a:gd name="f86" fmla="*/ f68 1 268"/>
                <a:gd name="f87" fmla="*/ f69 1 205"/>
                <a:gd name="f88" fmla="*/ f70 1 268"/>
                <a:gd name="f89" fmla="*/ f71 1 205"/>
                <a:gd name="f90" fmla="*/ f72 1 268"/>
                <a:gd name="f91" fmla="*/ f73 1 205"/>
                <a:gd name="f92" fmla="*/ f74 1 268"/>
                <a:gd name="f93" fmla="*/ f75 1 205"/>
                <a:gd name="f94" fmla="*/ f76 1 268"/>
                <a:gd name="f95" fmla="*/ f77 1 268"/>
                <a:gd name="f96" fmla="*/ f78 1 205"/>
                <a:gd name="f97" fmla="*/ 0 1 f60"/>
                <a:gd name="f98" fmla="*/ f54 1 f60"/>
                <a:gd name="f99" fmla="*/ 0 1 f61"/>
                <a:gd name="f100" fmla="*/ f55 1 f61"/>
                <a:gd name="f101" fmla="*/ f80 1 f60"/>
                <a:gd name="f102" fmla="*/ f81 1 f61"/>
                <a:gd name="f103" fmla="*/ f82 1 f60"/>
                <a:gd name="f104" fmla="*/ f83 1 f61"/>
                <a:gd name="f105" fmla="*/ f84 1 f60"/>
                <a:gd name="f106" fmla="*/ f85 1 f61"/>
                <a:gd name="f107" fmla="*/ f86 1 f60"/>
                <a:gd name="f108" fmla="*/ f87 1 f61"/>
                <a:gd name="f109" fmla="*/ f88 1 f60"/>
                <a:gd name="f110" fmla="*/ f89 1 f61"/>
                <a:gd name="f111" fmla="*/ f90 1 f60"/>
                <a:gd name="f112" fmla="*/ f91 1 f61"/>
                <a:gd name="f113" fmla="*/ f92 1 f60"/>
                <a:gd name="f114" fmla="*/ f93 1 f61"/>
                <a:gd name="f115" fmla="*/ f94 1 f60"/>
                <a:gd name="f116" fmla="*/ f95 1 f60"/>
                <a:gd name="f117" fmla="*/ f96 1 f61"/>
                <a:gd name="f118" fmla="*/ f97 f51 1"/>
                <a:gd name="f119" fmla="*/ f98 f51 1"/>
                <a:gd name="f120" fmla="*/ f100 f52 1"/>
                <a:gd name="f121" fmla="*/ f99 f52 1"/>
                <a:gd name="f122" fmla="*/ f101 f51 1"/>
                <a:gd name="f123" fmla="*/ f102 f52 1"/>
                <a:gd name="f124" fmla="*/ f103 f51 1"/>
                <a:gd name="f125" fmla="*/ f104 f52 1"/>
                <a:gd name="f126" fmla="*/ f105 f51 1"/>
                <a:gd name="f127" fmla="*/ f106 f52 1"/>
                <a:gd name="f128" fmla="*/ f107 f51 1"/>
                <a:gd name="f129" fmla="*/ f108 f52 1"/>
                <a:gd name="f130" fmla="*/ f109 f51 1"/>
                <a:gd name="f131" fmla="*/ f110 f52 1"/>
                <a:gd name="f132" fmla="*/ f111 f51 1"/>
                <a:gd name="f133" fmla="*/ f112 f52 1"/>
                <a:gd name="f134" fmla="*/ f113 f51 1"/>
                <a:gd name="f135" fmla="*/ f114 f52 1"/>
                <a:gd name="f136" fmla="*/ f115 f51 1"/>
                <a:gd name="f137" fmla="*/ f116 f51 1"/>
                <a:gd name="f138" fmla="*/ f11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2" y="f123"/>
                </a:cxn>
                <a:cxn ang="f79">
                  <a:pos x="f124" y="f125"/>
                </a:cxn>
                <a:cxn ang="f79">
                  <a:pos x="f126" y="f127"/>
                </a:cxn>
                <a:cxn ang="f79">
                  <a:pos x="f128" y="f129"/>
                </a:cxn>
                <a:cxn ang="f79">
                  <a:pos x="f130" y="f131"/>
                </a:cxn>
                <a:cxn ang="f79">
                  <a:pos x="f132" y="f133"/>
                </a:cxn>
                <a:cxn ang="f79">
                  <a:pos x="f134" y="f135"/>
                </a:cxn>
                <a:cxn ang="f79">
                  <a:pos x="f136" y="f125"/>
                </a:cxn>
                <a:cxn ang="f79">
                  <a:pos x="f137" y="f138"/>
                </a:cxn>
                <a:cxn ang="f79">
                  <a:pos x="f122" y="f123"/>
                </a:cxn>
              </a:cxnLst>
              <a:rect l="f118" t="f121" r="f119" b="f120"/>
              <a:pathLst>
                <a:path w="268" h="205">
                  <a:moveTo>
                    <a:pt x="f8" y="f7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5"/>
                    <a:pt x="f17" y="f18"/>
                  </a:cubicBezTo>
                  <a:cubicBezTo>
                    <a:pt x="f19" y="f20"/>
                    <a:pt x="f6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28" y="f35"/>
                    <a:pt x="f36" y="f11"/>
                    <a:pt x="f36" y="f37"/>
                  </a:cubicBezTo>
                  <a:cubicBezTo>
                    <a:pt x="f38" y="f13"/>
                    <a:pt x="f19" y="f39"/>
                    <a:pt x="f40" y="f13"/>
                  </a:cubicBezTo>
                  <a:cubicBezTo>
                    <a:pt x="f41" y="f12"/>
                    <a:pt x="f42" y="f43"/>
                    <a:pt x="f44" y="f45"/>
                  </a:cubicBezTo>
                  <a:cubicBezTo>
                    <a:pt x="f46" y="f47"/>
                    <a:pt x="f48" y="f49"/>
                    <a:pt x="f8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818D3677-A4D5-4E52-A627-F3BA417ED281}"/>
                </a:ext>
              </a:extLst>
            </p:cNvPr>
            <p:cNvSpPr/>
            <p:nvPr/>
          </p:nvSpPr>
          <p:spPr>
            <a:xfrm>
              <a:off x="821762" y="797996"/>
              <a:ext cx="297006" cy="2349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3"/>
                <a:gd name="f7" fmla="val 141"/>
                <a:gd name="f8" fmla="val 110"/>
                <a:gd name="f9" fmla="val 58"/>
                <a:gd name="f10" fmla="val 101"/>
                <a:gd name="f11" fmla="val 65"/>
                <a:gd name="f12" fmla="val 93"/>
                <a:gd name="f13" fmla="val 73"/>
                <a:gd name="f14" fmla="val 84"/>
                <a:gd name="f15" fmla="val 78"/>
                <a:gd name="f16" fmla="val 70"/>
                <a:gd name="f17" fmla="val 88"/>
                <a:gd name="f18" fmla="val 54"/>
                <a:gd name="f19" fmla="val 91"/>
                <a:gd name="f20" fmla="val 37"/>
                <a:gd name="f21" fmla="val 90"/>
                <a:gd name="f22" fmla="val 20"/>
                <a:gd name="f23" fmla="val 10"/>
                <a:gd name="f24" fmla="val 80"/>
                <a:gd name="f25" fmla="val 5"/>
                <a:gd name="f26" fmla="val 64"/>
                <a:gd name="f27" fmla="val 49"/>
                <a:gd name="f28" fmla="val 4"/>
                <a:gd name="f29" fmla="val 15"/>
                <a:gd name="f30" fmla="val 26"/>
                <a:gd name="f31" fmla="val 40"/>
                <a:gd name="f32" fmla="val 3"/>
                <a:gd name="f33" fmla="val 92"/>
                <a:gd name="f34" fmla="val 120"/>
                <a:gd name="f35" fmla="val 132"/>
                <a:gd name="f36" fmla="val 28"/>
                <a:gd name="f37" fmla="val 121"/>
                <a:gd name="f38" fmla="val 33"/>
                <a:gd name="f39" fmla="val 41"/>
                <a:gd name="f40" fmla="val 135"/>
                <a:gd name="f41" fmla="val 38"/>
                <a:gd name="f42" fmla="val 142"/>
                <a:gd name="f43" fmla="val 24"/>
                <a:gd name="f44" fmla="val 154"/>
                <a:gd name="f45" fmla="val 18"/>
                <a:gd name="f46" fmla="val 161"/>
                <a:gd name="f47" fmla="val 166"/>
                <a:gd name="f48" fmla="val 11"/>
                <a:gd name="f49" fmla="val 172"/>
                <a:gd name="f50" fmla="val 190"/>
                <a:gd name="f51" fmla="val 46"/>
                <a:gd name="f52" fmla="val 177"/>
                <a:gd name="f53" fmla="val 117"/>
                <a:gd name="f54" fmla="val 167"/>
                <a:gd name="f55" fmla="val 137"/>
                <a:gd name="f56" fmla="val 115"/>
                <a:gd name="f57" fmla="val 107"/>
                <a:gd name="f58" fmla="val 118"/>
                <a:gd name="f59" fmla="val 106"/>
                <a:gd name="f60" fmla="val 99"/>
                <a:gd name="f61" fmla="val 105"/>
                <a:gd name="f62" fmla="val 85"/>
                <a:gd name="f63" fmla="+- 0 0 -90"/>
                <a:gd name="f64" fmla="*/ f3 1 193"/>
                <a:gd name="f65" fmla="*/ f4 1 141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193"/>
                <a:gd name="f74" fmla="*/ f70 1 141"/>
                <a:gd name="f75" fmla="*/ 110 f71 1"/>
                <a:gd name="f76" fmla="*/ 58 f70 1"/>
                <a:gd name="f77" fmla="*/ 84 f71 1"/>
                <a:gd name="f78" fmla="*/ 78 f70 1"/>
                <a:gd name="f79" fmla="*/ 37 f71 1"/>
                <a:gd name="f80" fmla="*/ 90 f70 1"/>
                <a:gd name="f81" fmla="*/ 5 f71 1"/>
                <a:gd name="f82" fmla="*/ 64 f70 1"/>
                <a:gd name="f83" fmla="*/ 15 f71 1"/>
                <a:gd name="f84" fmla="*/ 26 f70 1"/>
                <a:gd name="f85" fmla="*/ 120 f71 1"/>
                <a:gd name="f86" fmla="*/ 20 f70 1"/>
                <a:gd name="f87" fmla="*/ 41 f70 1"/>
                <a:gd name="f88" fmla="*/ 154 f71 1"/>
                <a:gd name="f89" fmla="*/ 18 f70 1"/>
                <a:gd name="f90" fmla="*/ 172 f71 1"/>
                <a:gd name="f91" fmla="*/ 177 f71 1"/>
                <a:gd name="f92" fmla="*/ 117 f70 1"/>
                <a:gd name="f93" fmla="*/ 135 f71 1"/>
                <a:gd name="f94" fmla="*/ 137 f70 1"/>
                <a:gd name="f95" fmla="*/ 106 f71 1"/>
                <a:gd name="f96" fmla="*/ 99 f70 1"/>
                <a:gd name="f97" fmla="+- f72 0 f1"/>
                <a:gd name="f98" fmla="*/ f75 1 193"/>
                <a:gd name="f99" fmla="*/ f76 1 141"/>
                <a:gd name="f100" fmla="*/ f77 1 193"/>
                <a:gd name="f101" fmla="*/ f78 1 141"/>
                <a:gd name="f102" fmla="*/ f79 1 193"/>
                <a:gd name="f103" fmla="*/ f80 1 141"/>
                <a:gd name="f104" fmla="*/ f81 1 193"/>
                <a:gd name="f105" fmla="*/ f82 1 141"/>
                <a:gd name="f106" fmla="*/ f83 1 193"/>
                <a:gd name="f107" fmla="*/ f84 1 141"/>
                <a:gd name="f108" fmla="*/ f85 1 193"/>
                <a:gd name="f109" fmla="*/ f86 1 141"/>
                <a:gd name="f110" fmla="*/ f87 1 141"/>
                <a:gd name="f111" fmla="*/ f88 1 193"/>
                <a:gd name="f112" fmla="*/ f89 1 141"/>
                <a:gd name="f113" fmla="*/ f90 1 193"/>
                <a:gd name="f114" fmla="*/ f91 1 193"/>
                <a:gd name="f115" fmla="*/ f92 1 141"/>
                <a:gd name="f116" fmla="*/ f93 1 193"/>
                <a:gd name="f117" fmla="*/ f94 1 141"/>
                <a:gd name="f118" fmla="*/ f95 1 193"/>
                <a:gd name="f119" fmla="*/ f96 1 141"/>
                <a:gd name="f120" fmla="*/ 0 1 f73"/>
                <a:gd name="f121" fmla="*/ f67 1 f73"/>
                <a:gd name="f122" fmla="*/ 0 1 f74"/>
                <a:gd name="f123" fmla="*/ f68 1 f74"/>
                <a:gd name="f124" fmla="*/ f98 1 f73"/>
                <a:gd name="f125" fmla="*/ f99 1 f74"/>
                <a:gd name="f126" fmla="*/ f100 1 f73"/>
                <a:gd name="f127" fmla="*/ f101 1 f74"/>
                <a:gd name="f128" fmla="*/ f102 1 f73"/>
                <a:gd name="f129" fmla="*/ f103 1 f74"/>
                <a:gd name="f130" fmla="*/ f104 1 f73"/>
                <a:gd name="f131" fmla="*/ f105 1 f74"/>
                <a:gd name="f132" fmla="*/ f106 1 f73"/>
                <a:gd name="f133" fmla="*/ f107 1 f74"/>
                <a:gd name="f134" fmla="*/ f108 1 f73"/>
                <a:gd name="f135" fmla="*/ f109 1 f74"/>
                <a:gd name="f136" fmla="*/ f110 1 f74"/>
                <a:gd name="f137" fmla="*/ f111 1 f73"/>
                <a:gd name="f138" fmla="*/ f112 1 f74"/>
                <a:gd name="f139" fmla="*/ f113 1 f73"/>
                <a:gd name="f140" fmla="*/ f114 1 f73"/>
                <a:gd name="f141" fmla="*/ f115 1 f74"/>
                <a:gd name="f142" fmla="*/ f116 1 f73"/>
                <a:gd name="f143" fmla="*/ f117 1 f74"/>
                <a:gd name="f144" fmla="*/ f118 1 f73"/>
                <a:gd name="f145" fmla="*/ f119 1 f74"/>
                <a:gd name="f146" fmla="*/ f120 f64 1"/>
                <a:gd name="f147" fmla="*/ f121 f64 1"/>
                <a:gd name="f148" fmla="*/ f123 f65 1"/>
                <a:gd name="f149" fmla="*/ f122 f65 1"/>
                <a:gd name="f150" fmla="*/ f124 f64 1"/>
                <a:gd name="f151" fmla="*/ f125 f65 1"/>
                <a:gd name="f152" fmla="*/ f126 f64 1"/>
                <a:gd name="f153" fmla="*/ f127 f65 1"/>
                <a:gd name="f154" fmla="*/ f128 f64 1"/>
                <a:gd name="f155" fmla="*/ f129 f65 1"/>
                <a:gd name="f156" fmla="*/ f130 f64 1"/>
                <a:gd name="f157" fmla="*/ f131 f65 1"/>
                <a:gd name="f158" fmla="*/ f132 f64 1"/>
                <a:gd name="f159" fmla="*/ f133 f65 1"/>
                <a:gd name="f160" fmla="*/ f134 f64 1"/>
                <a:gd name="f161" fmla="*/ f135 f65 1"/>
                <a:gd name="f162" fmla="*/ f136 f65 1"/>
                <a:gd name="f163" fmla="*/ f137 f64 1"/>
                <a:gd name="f164" fmla="*/ f138 f65 1"/>
                <a:gd name="f165" fmla="*/ f139 f64 1"/>
                <a:gd name="f166" fmla="*/ f140 f64 1"/>
                <a:gd name="f167" fmla="*/ f141 f65 1"/>
                <a:gd name="f168" fmla="*/ f142 f64 1"/>
                <a:gd name="f169" fmla="*/ f143 f65 1"/>
                <a:gd name="f170" fmla="*/ f144 f64 1"/>
                <a:gd name="f171" fmla="*/ f14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7">
                  <a:pos x="f150" y="f151"/>
                </a:cxn>
                <a:cxn ang="f97">
                  <a:pos x="f152" y="f153"/>
                </a:cxn>
                <a:cxn ang="f97">
                  <a:pos x="f154" y="f155"/>
                </a:cxn>
                <a:cxn ang="f97">
                  <a:pos x="f156" y="f157"/>
                </a:cxn>
                <a:cxn ang="f97">
                  <a:pos x="f158" y="f159"/>
                </a:cxn>
                <a:cxn ang="f97">
                  <a:pos x="f160" y="f161"/>
                </a:cxn>
                <a:cxn ang="f97">
                  <a:pos x="f160" y="f162"/>
                </a:cxn>
                <a:cxn ang="f97">
                  <a:pos x="f163" y="f164"/>
                </a:cxn>
                <a:cxn ang="f97">
                  <a:pos x="f165" y="f161"/>
                </a:cxn>
                <a:cxn ang="f97">
                  <a:pos x="f166" y="f167"/>
                </a:cxn>
                <a:cxn ang="f97">
                  <a:pos x="f168" y="f169"/>
                </a:cxn>
                <a:cxn ang="f97">
                  <a:pos x="f170" y="f171"/>
                </a:cxn>
                <a:cxn ang="f97">
                  <a:pos x="f150" y="f151"/>
                </a:cxn>
              </a:cxnLst>
              <a:rect l="f146" t="f149" r="f147" b="f148"/>
              <a:pathLst>
                <a:path w="193" h="14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17"/>
                    <a:pt x="f23" y="f24"/>
                    <a:pt x="f25" y="f26"/>
                  </a:cubicBezTo>
                  <a:cubicBezTo>
                    <a:pt x="f5" y="f27"/>
                    <a:pt x="f28" y="f20"/>
                    <a:pt x="f29" y="f30"/>
                  </a:cubicBezTo>
                  <a:cubicBezTo>
                    <a:pt x="f31" y="f32"/>
                    <a:pt x="f33" y="f5"/>
                    <a:pt x="f34" y="f22"/>
                  </a:cubicBezTo>
                  <a:cubicBezTo>
                    <a:pt x="f35" y="f36"/>
                    <a:pt x="f37" y="f38"/>
                    <a:pt x="f34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29"/>
                    <a:pt x="f47" y="f48"/>
                    <a:pt x="f49" y="f22"/>
                  </a:cubicBezTo>
                  <a:cubicBezTo>
                    <a:pt x="f50" y="f51"/>
                    <a:pt x="f6" y="f19"/>
                    <a:pt x="f52" y="f53"/>
                  </a:cubicBezTo>
                  <a:cubicBezTo>
                    <a:pt x="f54" y="f35"/>
                    <a:pt x="f44" y="f7"/>
                    <a:pt x="f40" y="f55"/>
                  </a:cubicBezTo>
                  <a:cubicBezTo>
                    <a:pt x="f56" y="f35"/>
                    <a:pt x="f57" y="f58"/>
                    <a:pt x="f59" y="f60"/>
                  </a:cubicBezTo>
                  <a:cubicBezTo>
                    <a:pt x="f61" y="f62"/>
                    <a:pt x="f8" y="f13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4E23A414-F0AD-4C85-9BBD-DD303B0A0A11}"/>
                </a:ext>
              </a:extLst>
            </p:cNvPr>
            <p:cNvSpPr/>
            <p:nvPr/>
          </p:nvSpPr>
          <p:spPr>
            <a:xfrm>
              <a:off x="2459123" y="141549"/>
              <a:ext cx="400104" cy="293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"/>
                <a:gd name="f7" fmla="val 175"/>
                <a:gd name="f8" fmla="val 248"/>
                <a:gd name="f9" fmla="val 162"/>
                <a:gd name="f10" fmla="val 239"/>
                <a:gd name="f11" fmla="val 151"/>
                <a:gd name="f12" fmla="val 230"/>
                <a:gd name="f13" fmla="val 141"/>
                <a:gd name="f14" fmla="val 179"/>
                <a:gd name="f15" fmla="val 86"/>
                <a:gd name="f16" fmla="val 115"/>
                <a:gd name="f17" fmla="val 61"/>
                <a:gd name="f18" fmla="val 40"/>
                <a:gd name="f19" fmla="val 65"/>
                <a:gd name="f20" fmla="val 15"/>
                <a:gd name="f21" fmla="val 66"/>
                <a:gd name="f22" fmla="val 14"/>
                <a:gd name="f23" fmla="val 70"/>
                <a:gd name="f24" fmla="val 18"/>
                <a:gd name="f25" fmla="val 94"/>
                <a:gd name="f26" fmla="val 20"/>
                <a:gd name="f27" fmla="val 109"/>
                <a:gd name="f28" fmla="val 27"/>
                <a:gd name="f29" fmla="val 122"/>
                <a:gd name="f30" fmla="val 30"/>
                <a:gd name="f31" fmla="val 136"/>
                <a:gd name="f32" fmla="val 106"/>
                <a:gd name="f33" fmla="val 6"/>
                <a:gd name="f34" fmla="val 84"/>
                <a:gd name="f35" fmla="val 13"/>
                <a:gd name="f36" fmla="val 56"/>
                <a:gd name="f37" fmla="val 23"/>
                <a:gd name="f38" fmla="val 58"/>
                <a:gd name="f39" fmla="val 17"/>
                <a:gd name="f40" fmla="val 190"/>
                <a:gd name="f41" fmla="val 24"/>
                <a:gd name="f42" fmla="val 225"/>
                <a:gd name="f43" fmla="val 73"/>
                <a:gd name="f44" fmla="val 246"/>
                <a:gd name="f45" fmla="val 102"/>
                <a:gd name="f46" fmla="val 257"/>
                <a:gd name="f47" fmla="val 135"/>
                <a:gd name="f48" fmla="+- 0 0 -90"/>
                <a:gd name="f49" fmla="*/ f3 1 260"/>
                <a:gd name="f50" fmla="*/ f4 1 175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260"/>
                <a:gd name="f59" fmla="*/ f55 1 175"/>
                <a:gd name="f60" fmla="*/ 260 f56 1"/>
                <a:gd name="f61" fmla="*/ 175 f55 1"/>
                <a:gd name="f62" fmla="*/ 230 f56 1"/>
                <a:gd name="f63" fmla="*/ 141 f55 1"/>
                <a:gd name="f64" fmla="*/ 40 f56 1"/>
                <a:gd name="f65" fmla="*/ 65 f55 1"/>
                <a:gd name="f66" fmla="*/ 18 f56 1"/>
                <a:gd name="f67" fmla="*/ 94 f55 1"/>
                <a:gd name="f68" fmla="*/ 30 f56 1"/>
                <a:gd name="f69" fmla="*/ 136 f55 1"/>
                <a:gd name="f70" fmla="*/ 6 f56 1"/>
                <a:gd name="f71" fmla="*/ 84 f55 1"/>
                <a:gd name="f72" fmla="*/ 58 f56 1"/>
                <a:gd name="f73" fmla="*/ 17 f55 1"/>
                <a:gd name="f74" fmla="*/ 225 f56 1"/>
                <a:gd name="f75" fmla="*/ 73 f55 1"/>
                <a:gd name="f76" fmla="+- f57 0 f1"/>
                <a:gd name="f77" fmla="*/ f60 1 260"/>
                <a:gd name="f78" fmla="*/ f61 1 175"/>
                <a:gd name="f79" fmla="*/ f62 1 260"/>
                <a:gd name="f80" fmla="*/ f63 1 175"/>
                <a:gd name="f81" fmla="*/ f64 1 260"/>
                <a:gd name="f82" fmla="*/ f65 1 175"/>
                <a:gd name="f83" fmla="*/ f66 1 260"/>
                <a:gd name="f84" fmla="*/ f67 1 175"/>
                <a:gd name="f85" fmla="*/ f68 1 260"/>
                <a:gd name="f86" fmla="*/ f69 1 175"/>
                <a:gd name="f87" fmla="*/ f70 1 260"/>
                <a:gd name="f88" fmla="*/ f71 1 175"/>
                <a:gd name="f89" fmla="*/ f72 1 260"/>
                <a:gd name="f90" fmla="*/ f73 1 175"/>
                <a:gd name="f91" fmla="*/ f74 1 260"/>
                <a:gd name="f92" fmla="*/ f75 1 175"/>
                <a:gd name="f93" fmla="*/ 0 1 f58"/>
                <a:gd name="f94" fmla="*/ f52 1 f58"/>
                <a:gd name="f95" fmla="*/ 0 1 f59"/>
                <a:gd name="f96" fmla="*/ f53 1 f59"/>
                <a:gd name="f97" fmla="*/ f77 1 f58"/>
                <a:gd name="f98" fmla="*/ f78 1 f59"/>
                <a:gd name="f99" fmla="*/ f79 1 f58"/>
                <a:gd name="f100" fmla="*/ f80 1 f59"/>
                <a:gd name="f101" fmla="*/ f81 1 f58"/>
                <a:gd name="f102" fmla="*/ f82 1 f59"/>
                <a:gd name="f103" fmla="*/ f83 1 f58"/>
                <a:gd name="f104" fmla="*/ f84 1 f59"/>
                <a:gd name="f105" fmla="*/ f85 1 f58"/>
                <a:gd name="f106" fmla="*/ f86 1 f59"/>
                <a:gd name="f107" fmla="*/ f87 1 f58"/>
                <a:gd name="f108" fmla="*/ f88 1 f59"/>
                <a:gd name="f109" fmla="*/ f89 1 f58"/>
                <a:gd name="f110" fmla="*/ f90 1 f59"/>
                <a:gd name="f111" fmla="*/ f91 1 f58"/>
                <a:gd name="f112" fmla="*/ f92 1 f59"/>
                <a:gd name="f113" fmla="*/ f93 f49 1"/>
                <a:gd name="f114" fmla="*/ f94 f49 1"/>
                <a:gd name="f115" fmla="*/ f96 f50 1"/>
                <a:gd name="f116" fmla="*/ f95 f50 1"/>
                <a:gd name="f117" fmla="*/ f97 f49 1"/>
                <a:gd name="f118" fmla="*/ f98 f50 1"/>
                <a:gd name="f119" fmla="*/ f99 f49 1"/>
                <a:gd name="f120" fmla="*/ f100 f50 1"/>
                <a:gd name="f121" fmla="*/ f101 f49 1"/>
                <a:gd name="f122" fmla="*/ f102 f50 1"/>
                <a:gd name="f123" fmla="*/ f103 f49 1"/>
                <a:gd name="f124" fmla="*/ f104 f50 1"/>
                <a:gd name="f125" fmla="*/ f105 f49 1"/>
                <a:gd name="f126" fmla="*/ f106 f50 1"/>
                <a:gd name="f127" fmla="*/ f107 f49 1"/>
                <a:gd name="f128" fmla="*/ f108 f50 1"/>
                <a:gd name="f129" fmla="*/ f109 f49 1"/>
                <a:gd name="f130" fmla="*/ f110 f50 1"/>
                <a:gd name="f131" fmla="*/ f111 f49 1"/>
                <a:gd name="f132" fmla="*/ f112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7" y="f118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17" y="f118"/>
                </a:cxn>
              </a:cxnLst>
              <a:rect l="f113" t="f116" r="f114" b="f115"/>
              <a:pathLst>
                <a:path w="260" h="175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20" y="f29"/>
                    <a:pt x="f5" y="f32"/>
                    <a:pt x="f33" y="f34"/>
                  </a:cubicBezTo>
                  <a:cubicBezTo>
                    <a:pt x="f35" y="f36"/>
                    <a:pt x="f37" y="f28"/>
                    <a:pt x="f38" y="f39"/>
                  </a:cubicBezTo>
                  <a:cubicBezTo>
                    <a:pt x="f16" y="f5"/>
                    <a:pt x="f40" y="f41"/>
                    <a:pt x="f42" y="f43"/>
                  </a:cubicBezTo>
                  <a:cubicBezTo>
                    <a:pt x="f44" y="f45"/>
                    <a:pt x="f46" y="f47"/>
                    <a:pt x="f6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Freeform 85">
              <a:extLst>
                <a:ext uri="{FF2B5EF4-FFF2-40B4-BE49-F238E27FC236}">
                  <a16:creationId xmlns:a16="http://schemas.microsoft.com/office/drawing/2014/main" id="{5E5BA8D9-E2D7-4B79-8BEF-157C9ACCDC31}"/>
                </a:ext>
              </a:extLst>
            </p:cNvPr>
            <p:cNvSpPr/>
            <p:nvPr/>
          </p:nvSpPr>
          <p:spPr>
            <a:xfrm>
              <a:off x="2600699" y="354805"/>
              <a:ext cx="215441" cy="2615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157"/>
                <a:gd name="f8" fmla="val 17"/>
                <a:gd name="f9" fmla="val 85"/>
                <a:gd name="f10" fmla="val 58"/>
                <a:gd name="f11" fmla="val 20"/>
                <a:gd name="f12" fmla="val 33"/>
                <a:gd name="f13" fmla="val 7"/>
                <a:gd name="f14" fmla="val 4"/>
                <a:gd name="f15" fmla="val 23"/>
                <a:gd name="f16" fmla="val 27"/>
                <a:gd name="f17" fmla="val 2"/>
                <a:gd name="f18" fmla="val 55"/>
                <a:gd name="f19" fmla="val 12"/>
                <a:gd name="f20" fmla="val 91"/>
                <a:gd name="f21" fmla="val 3"/>
                <a:gd name="f22" fmla="val 108"/>
                <a:gd name="f23" fmla="val 40"/>
                <a:gd name="f24" fmla="val 111"/>
                <a:gd name="f25" fmla="val 44"/>
                <a:gd name="f26" fmla="val 126"/>
                <a:gd name="f27" fmla="val 49"/>
                <a:gd name="f28" fmla="val 129"/>
                <a:gd name="f29" fmla="val 59"/>
                <a:gd name="f30" fmla="val 89"/>
                <a:gd name="f31" fmla="val 137"/>
                <a:gd name="f32" fmla="val 117"/>
                <a:gd name="f33" fmla="val 124"/>
                <a:gd name="f34" fmla="val 148"/>
                <a:gd name="f35" fmla="val 113"/>
                <a:gd name="f36" fmla="val 133"/>
                <a:gd name="f37" fmla="val 109"/>
                <a:gd name="f38" fmla="val 94"/>
                <a:gd name="f39" fmla="val 99"/>
                <a:gd name="f40" fmla="val 119"/>
                <a:gd name="f41" fmla="val 105"/>
                <a:gd name="f42" fmla="val 114"/>
                <a:gd name="f43" fmla="val 151"/>
                <a:gd name="f44" fmla="val 115"/>
                <a:gd name="f45" fmla="val 98"/>
                <a:gd name="f46" fmla="val 156"/>
                <a:gd name="f47" fmla="val 79"/>
                <a:gd name="f48" fmla="val 154"/>
                <a:gd name="f49" fmla="val 61"/>
                <a:gd name="f50" fmla="val 149"/>
                <a:gd name="f51" fmla="val 138"/>
                <a:gd name="f52" fmla="val 26"/>
                <a:gd name="f53" fmla="val 14"/>
                <a:gd name="f54" fmla="val 88"/>
                <a:gd name="f55" fmla="val 16"/>
                <a:gd name="f56" fmla="val 90"/>
                <a:gd name="f57" fmla="val 18"/>
                <a:gd name="f58" fmla="val 86"/>
                <a:gd name="f59" fmla="+- 0 0 -90"/>
                <a:gd name="f60" fmla="*/ f3 1 140"/>
                <a:gd name="f61" fmla="*/ f4 1 157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140"/>
                <a:gd name="f70" fmla="*/ f66 1 157"/>
                <a:gd name="f71" fmla="*/ 17 f67 1"/>
                <a:gd name="f72" fmla="*/ 85 f66 1"/>
                <a:gd name="f73" fmla="*/ 20 f67 1"/>
                <a:gd name="f74" fmla="*/ 7 f66 1"/>
                <a:gd name="f75" fmla="*/ 27 f67 1"/>
                <a:gd name="f76" fmla="*/ 2 f66 1"/>
                <a:gd name="f77" fmla="*/ 108 f67 1"/>
                <a:gd name="f78" fmla="*/ 40 f66 1"/>
                <a:gd name="f79" fmla="*/ 129 f67 1"/>
                <a:gd name="f80" fmla="*/ 59 f66 1"/>
                <a:gd name="f81" fmla="*/ 124 f67 1"/>
                <a:gd name="f82" fmla="*/ 148 f66 1"/>
                <a:gd name="f83" fmla="*/ 94 f67 1"/>
                <a:gd name="f84" fmla="*/ 108 f66 1"/>
                <a:gd name="f85" fmla="*/ 109 f67 1"/>
                <a:gd name="f86" fmla="*/ 140 f66 1"/>
                <a:gd name="f87" fmla="*/ 98 f67 1"/>
                <a:gd name="f88" fmla="*/ 156 f66 1"/>
                <a:gd name="f89" fmla="*/ 44 f67 1"/>
                <a:gd name="f90" fmla="*/ 138 f66 1"/>
                <a:gd name="f91" fmla="*/ 14 f67 1"/>
                <a:gd name="f92" fmla="*/ 88 f66 1"/>
                <a:gd name="f93" fmla="*/ 89 f66 1"/>
                <a:gd name="f94" fmla="+- f68 0 f1"/>
                <a:gd name="f95" fmla="*/ f71 1 140"/>
                <a:gd name="f96" fmla="*/ f72 1 157"/>
                <a:gd name="f97" fmla="*/ f73 1 140"/>
                <a:gd name="f98" fmla="*/ f74 1 157"/>
                <a:gd name="f99" fmla="*/ f75 1 140"/>
                <a:gd name="f100" fmla="*/ f76 1 157"/>
                <a:gd name="f101" fmla="*/ f77 1 140"/>
                <a:gd name="f102" fmla="*/ f78 1 157"/>
                <a:gd name="f103" fmla="*/ f79 1 140"/>
                <a:gd name="f104" fmla="*/ f80 1 157"/>
                <a:gd name="f105" fmla="*/ f81 1 140"/>
                <a:gd name="f106" fmla="*/ f82 1 157"/>
                <a:gd name="f107" fmla="*/ f83 1 140"/>
                <a:gd name="f108" fmla="*/ f84 1 157"/>
                <a:gd name="f109" fmla="*/ f85 1 140"/>
                <a:gd name="f110" fmla="*/ f86 1 157"/>
                <a:gd name="f111" fmla="*/ f87 1 140"/>
                <a:gd name="f112" fmla="*/ f88 1 157"/>
                <a:gd name="f113" fmla="*/ f89 1 140"/>
                <a:gd name="f114" fmla="*/ f90 1 157"/>
                <a:gd name="f115" fmla="*/ f91 1 140"/>
                <a:gd name="f116" fmla="*/ f92 1 157"/>
                <a:gd name="f117" fmla="*/ f93 1 157"/>
                <a:gd name="f118" fmla="*/ 0 1 f69"/>
                <a:gd name="f119" fmla="*/ f63 1 f69"/>
                <a:gd name="f120" fmla="*/ 0 1 f70"/>
                <a:gd name="f121" fmla="*/ f64 1 f70"/>
                <a:gd name="f122" fmla="*/ f95 1 f69"/>
                <a:gd name="f123" fmla="*/ f96 1 f70"/>
                <a:gd name="f124" fmla="*/ f97 1 f69"/>
                <a:gd name="f125" fmla="*/ f98 1 f70"/>
                <a:gd name="f126" fmla="*/ f99 1 f69"/>
                <a:gd name="f127" fmla="*/ f100 1 f70"/>
                <a:gd name="f128" fmla="*/ f101 1 f69"/>
                <a:gd name="f129" fmla="*/ f102 1 f70"/>
                <a:gd name="f130" fmla="*/ f103 1 f69"/>
                <a:gd name="f131" fmla="*/ f104 1 f70"/>
                <a:gd name="f132" fmla="*/ f105 1 f69"/>
                <a:gd name="f133" fmla="*/ f106 1 f70"/>
                <a:gd name="f134" fmla="*/ f107 1 f69"/>
                <a:gd name="f135" fmla="*/ f108 1 f70"/>
                <a:gd name="f136" fmla="*/ f109 1 f69"/>
                <a:gd name="f137" fmla="*/ f110 1 f70"/>
                <a:gd name="f138" fmla="*/ f111 1 f69"/>
                <a:gd name="f139" fmla="*/ f112 1 f70"/>
                <a:gd name="f140" fmla="*/ f113 1 f69"/>
                <a:gd name="f141" fmla="*/ f114 1 f70"/>
                <a:gd name="f142" fmla="*/ f115 1 f69"/>
                <a:gd name="f143" fmla="*/ f116 1 f70"/>
                <a:gd name="f144" fmla="*/ f117 1 f70"/>
                <a:gd name="f145" fmla="*/ f118 f60 1"/>
                <a:gd name="f146" fmla="*/ f119 f60 1"/>
                <a:gd name="f147" fmla="*/ f121 f61 1"/>
                <a:gd name="f148" fmla="*/ f120 f61 1"/>
                <a:gd name="f149" fmla="*/ f122 f60 1"/>
                <a:gd name="f150" fmla="*/ f123 f61 1"/>
                <a:gd name="f151" fmla="*/ f124 f60 1"/>
                <a:gd name="f152" fmla="*/ f125 f61 1"/>
                <a:gd name="f153" fmla="*/ f126 f60 1"/>
                <a:gd name="f154" fmla="*/ f127 f61 1"/>
                <a:gd name="f155" fmla="*/ f128 f60 1"/>
                <a:gd name="f156" fmla="*/ f129 f61 1"/>
                <a:gd name="f157" fmla="*/ f130 f60 1"/>
                <a:gd name="f158" fmla="*/ f131 f61 1"/>
                <a:gd name="f159" fmla="*/ f132 f60 1"/>
                <a:gd name="f160" fmla="*/ f133 f61 1"/>
                <a:gd name="f161" fmla="*/ f134 f60 1"/>
                <a:gd name="f162" fmla="*/ f135 f61 1"/>
                <a:gd name="f163" fmla="*/ f136 f60 1"/>
                <a:gd name="f164" fmla="*/ f137 f61 1"/>
                <a:gd name="f165" fmla="*/ f138 f60 1"/>
                <a:gd name="f166" fmla="*/ f139 f61 1"/>
                <a:gd name="f167" fmla="*/ f140 f60 1"/>
                <a:gd name="f168" fmla="*/ f141 f61 1"/>
                <a:gd name="f169" fmla="*/ f142 f60 1"/>
                <a:gd name="f170" fmla="*/ f143 f61 1"/>
                <a:gd name="f171" fmla="*/ f144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9" y="f150"/>
                </a:cxn>
                <a:cxn ang="f94">
                  <a:pos x="f151" y="f152"/>
                </a:cxn>
                <a:cxn ang="f94">
                  <a:pos x="f153" y="f154"/>
                </a:cxn>
                <a:cxn ang="f94">
                  <a:pos x="f155" y="f156"/>
                </a:cxn>
                <a:cxn ang="f94">
                  <a:pos x="f157" y="f158"/>
                </a:cxn>
                <a:cxn ang="f94">
                  <a:pos x="f159" y="f160"/>
                </a:cxn>
                <a:cxn ang="f94">
                  <a:pos x="f161" y="f162"/>
                </a:cxn>
                <a:cxn ang="f94">
                  <a:pos x="f163" y="f164"/>
                </a:cxn>
                <a:cxn ang="f94">
                  <a:pos x="f165" y="f166"/>
                </a:cxn>
                <a:cxn ang="f94">
                  <a:pos x="f167" y="f168"/>
                </a:cxn>
                <a:cxn ang="f94">
                  <a:pos x="f169" y="f170"/>
                </a:cxn>
                <a:cxn ang="f94">
                  <a:pos x="f151" y="f171"/>
                </a:cxn>
                <a:cxn ang="f94">
                  <a:pos x="f149" y="f150"/>
                </a:cxn>
              </a:cxnLst>
              <a:rect l="f145" t="f148" r="f146" b="f147"/>
              <a:pathLst>
                <a:path w="140" h="157">
                  <a:moveTo>
                    <a:pt x="f8" y="f9"/>
                  </a:moveTo>
                  <a:cubicBezTo>
                    <a:pt x="f5" y="f10"/>
                    <a:pt x="f11" y="f12"/>
                    <a:pt x="f11" y="f13"/>
                  </a:cubicBezTo>
                  <a:cubicBezTo>
                    <a:pt x="f11" y="f14"/>
                    <a:pt x="f15" y="f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6" y="f30"/>
                    <a:pt x="f31" y="f32"/>
                    <a:pt x="f33" y="f34"/>
                  </a:cubicBezTo>
                  <a:cubicBezTo>
                    <a:pt x="f35" y="f36"/>
                    <a:pt x="f37" y="f32"/>
                    <a:pt x="f38" y="f22"/>
                  </a:cubicBezTo>
                  <a:cubicBezTo>
                    <a:pt x="f39" y="f40"/>
                    <a:pt x="f41" y="f28"/>
                    <a:pt x="f37" y="f6"/>
                  </a:cubicBezTo>
                  <a:cubicBezTo>
                    <a:pt x="f42" y="f43"/>
                    <a:pt x="f44" y="f7"/>
                    <a:pt x="f45" y="f46"/>
                  </a:cubicBezTo>
                  <a:cubicBezTo>
                    <a:pt x="f47" y="f48"/>
                    <a:pt x="f49" y="f50"/>
                    <a:pt x="f25" y="f51"/>
                  </a:cubicBezTo>
                  <a:cubicBezTo>
                    <a:pt x="f52" y="f26"/>
                    <a:pt x="f15" y="f41"/>
                    <a:pt x="f53" y="f54"/>
                  </a:cubicBezTo>
                  <a:cubicBezTo>
                    <a:pt x="f55" y="f56"/>
                    <a:pt x="f57" y="f20"/>
                    <a:pt x="f11" y="f30"/>
                  </a:cubicBezTo>
                  <a:cubicBezTo>
                    <a:pt x="f11" y="f54"/>
                    <a:pt x="f57" y="f58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97F64B52-1B6B-40E9-B3D9-37EB3A750C7F}"/>
                </a:ext>
              </a:extLst>
            </p:cNvPr>
            <p:cNvSpPr/>
            <p:nvPr/>
          </p:nvSpPr>
          <p:spPr>
            <a:xfrm>
              <a:off x="4302700" y="578074"/>
              <a:ext cx="241602" cy="2465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"/>
                <a:gd name="f7" fmla="val 147"/>
                <a:gd name="f8" fmla="val 69"/>
                <a:gd name="f9" fmla="val 80"/>
                <a:gd name="f10" fmla="val 2"/>
                <a:gd name="f11" fmla="val 97"/>
                <a:gd name="f12" fmla="val 5"/>
                <a:gd name="f13" fmla="val 115"/>
                <a:gd name="f14" fmla="val 6"/>
                <a:gd name="f15" fmla="val 135"/>
                <a:gd name="f16" fmla="val 141"/>
                <a:gd name="f17" fmla="val 25"/>
                <a:gd name="f18" fmla="val 143"/>
                <a:gd name="f19" fmla="val 42"/>
                <a:gd name="f20" fmla="val 144"/>
                <a:gd name="f21" fmla="val 53"/>
                <a:gd name="f22" fmla="val 63"/>
                <a:gd name="f23" fmla="val 149"/>
                <a:gd name="f24" fmla="val 74"/>
                <a:gd name="f25" fmla="val 95"/>
                <a:gd name="f26" fmla="val 145"/>
                <a:gd name="f27" fmla="val 117"/>
                <a:gd name="f28" fmla="val 121"/>
                <a:gd name="f29" fmla="val 122"/>
                <a:gd name="f30" fmla="val 112"/>
                <a:gd name="f31" fmla="val 124"/>
                <a:gd name="f32" fmla="val 106"/>
                <a:gd name="f33" fmla="val 127"/>
                <a:gd name="f34" fmla="val 99"/>
                <a:gd name="f35" fmla="val 133"/>
                <a:gd name="f36" fmla="val 85"/>
                <a:gd name="f37" fmla="val 57"/>
                <a:gd name="f38" fmla="val 46"/>
                <a:gd name="f39" fmla="val 131"/>
                <a:gd name="f40" fmla="val 38"/>
                <a:gd name="f41" fmla="val 118"/>
                <a:gd name="f42" fmla="val 27"/>
                <a:gd name="f43" fmla="val 109"/>
                <a:gd name="f44" fmla="val 16"/>
                <a:gd name="f45" fmla="val 81"/>
                <a:gd name="f46" fmla="val 62"/>
                <a:gd name="f47" fmla="val 19"/>
                <a:gd name="f48" fmla="val 45"/>
                <a:gd name="f49" fmla="val 23"/>
                <a:gd name="f50" fmla="val 41"/>
                <a:gd name="f51" fmla="val 28"/>
                <a:gd name="f52" fmla="val 39"/>
                <a:gd name="f53" fmla="val 29"/>
                <a:gd name="f54" fmla="val 30"/>
                <a:gd name="f55" fmla="val 31"/>
                <a:gd name="f56" fmla="val 37"/>
                <a:gd name="f57" fmla="val 1"/>
                <a:gd name="f58" fmla="val 78"/>
                <a:gd name="f59" fmla="val 84"/>
                <a:gd name="f60" fmla="val 87"/>
                <a:gd name="f61" fmla="val 83"/>
                <a:gd name="f62" fmla="val 93"/>
                <a:gd name="f63" fmla="val 94"/>
                <a:gd name="f64" fmla="val 60"/>
                <a:gd name="f65" fmla="val 90"/>
                <a:gd name="f66" fmla="val 54"/>
                <a:gd name="f67" fmla="val 70"/>
                <a:gd name="f68" fmla="val 52"/>
                <a:gd name="f69" fmla="val 64"/>
                <a:gd name="f70" fmla="val 58"/>
                <a:gd name="f71" fmla="val 68"/>
                <a:gd name="f72" fmla="val 76"/>
                <a:gd name="f73" fmla="val 82"/>
                <a:gd name="f74" fmla="+- 0 0 -90"/>
                <a:gd name="f75" fmla="*/ f3 1 157"/>
                <a:gd name="f76" fmla="*/ f4 1 147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157"/>
                <a:gd name="f85" fmla="*/ f81 1 147"/>
                <a:gd name="f86" fmla="*/ 69 f82 1"/>
                <a:gd name="f87" fmla="*/ 0 f81 1"/>
                <a:gd name="f88" fmla="*/ 115 f82 1"/>
                <a:gd name="f89" fmla="*/ 6 f81 1"/>
                <a:gd name="f90" fmla="*/ 143 f82 1"/>
                <a:gd name="f91" fmla="*/ 42 f81 1"/>
                <a:gd name="f92" fmla="*/ 149 f82 1"/>
                <a:gd name="f93" fmla="*/ 74 f81 1"/>
                <a:gd name="f94" fmla="*/ 121 f82 1"/>
                <a:gd name="f95" fmla="*/ 122 f81 1"/>
                <a:gd name="f96" fmla="*/ 99 f82 1"/>
                <a:gd name="f97" fmla="*/ 133 f81 1"/>
                <a:gd name="f98" fmla="*/ 46 f82 1"/>
                <a:gd name="f99" fmla="*/ 131 f81 1"/>
                <a:gd name="f100" fmla="*/ 16 f82 1"/>
                <a:gd name="f101" fmla="*/ 99 f81 1"/>
                <a:gd name="f102" fmla="*/ 19 f82 1"/>
                <a:gd name="f103" fmla="*/ 45 f81 1"/>
                <a:gd name="f104" fmla="*/ 29 f82 1"/>
                <a:gd name="f105" fmla="*/ 30 f81 1"/>
                <a:gd name="f106" fmla="*/ 78 f82 1"/>
                <a:gd name="f107" fmla="*/ 84 f81 1"/>
                <a:gd name="f108" fmla="*/ 94 f82 1"/>
                <a:gd name="f109" fmla="*/ 69 f81 1"/>
                <a:gd name="f110" fmla="*/ 81 f82 1"/>
                <a:gd name="f111" fmla="*/ 53 f81 1"/>
                <a:gd name="f112" fmla="*/ 64 f82 1"/>
                <a:gd name="f113" fmla="*/ 68 f81 1"/>
                <a:gd name="f114" fmla="+- f83 0 f1"/>
                <a:gd name="f115" fmla="*/ f86 1 157"/>
                <a:gd name="f116" fmla="*/ f87 1 147"/>
                <a:gd name="f117" fmla="*/ f88 1 157"/>
                <a:gd name="f118" fmla="*/ f89 1 147"/>
                <a:gd name="f119" fmla="*/ f90 1 157"/>
                <a:gd name="f120" fmla="*/ f91 1 147"/>
                <a:gd name="f121" fmla="*/ f92 1 157"/>
                <a:gd name="f122" fmla="*/ f93 1 147"/>
                <a:gd name="f123" fmla="*/ f94 1 157"/>
                <a:gd name="f124" fmla="*/ f95 1 147"/>
                <a:gd name="f125" fmla="*/ f96 1 157"/>
                <a:gd name="f126" fmla="*/ f97 1 147"/>
                <a:gd name="f127" fmla="*/ f98 1 157"/>
                <a:gd name="f128" fmla="*/ f99 1 147"/>
                <a:gd name="f129" fmla="*/ f100 1 157"/>
                <a:gd name="f130" fmla="*/ f101 1 147"/>
                <a:gd name="f131" fmla="*/ f102 1 157"/>
                <a:gd name="f132" fmla="*/ f103 1 147"/>
                <a:gd name="f133" fmla="*/ f104 1 157"/>
                <a:gd name="f134" fmla="*/ f105 1 147"/>
                <a:gd name="f135" fmla="*/ f106 1 157"/>
                <a:gd name="f136" fmla="*/ f107 1 147"/>
                <a:gd name="f137" fmla="*/ f108 1 157"/>
                <a:gd name="f138" fmla="*/ f109 1 147"/>
                <a:gd name="f139" fmla="*/ f110 1 157"/>
                <a:gd name="f140" fmla="*/ f111 1 147"/>
                <a:gd name="f141" fmla="*/ f112 1 157"/>
                <a:gd name="f142" fmla="*/ f113 1 147"/>
                <a:gd name="f143" fmla="*/ 0 1 f84"/>
                <a:gd name="f144" fmla="*/ f78 1 f84"/>
                <a:gd name="f145" fmla="*/ 0 1 f85"/>
                <a:gd name="f146" fmla="*/ f79 1 f85"/>
                <a:gd name="f147" fmla="*/ f115 1 f84"/>
                <a:gd name="f148" fmla="*/ f116 1 f85"/>
                <a:gd name="f149" fmla="*/ f117 1 f84"/>
                <a:gd name="f150" fmla="*/ f118 1 f85"/>
                <a:gd name="f151" fmla="*/ f119 1 f84"/>
                <a:gd name="f152" fmla="*/ f120 1 f85"/>
                <a:gd name="f153" fmla="*/ f121 1 f84"/>
                <a:gd name="f154" fmla="*/ f122 1 f85"/>
                <a:gd name="f155" fmla="*/ f123 1 f84"/>
                <a:gd name="f156" fmla="*/ f124 1 f85"/>
                <a:gd name="f157" fmla="*/ f125 1 f84"/>
                <a:gd name="f158" fmla="*/ f126 1 f85"/>
                <a:gd name="f159" fmla="*/ f127 1 f84"/>
                <a:gd name="f160" fmla="*/ f128 1 f85"/>
                <a:gd name="f161" fmla="*/ f129 1 f84"/>
                <a:gd name="f162" fmla="*/ f130 1 f85"/>
                <a:gd name="f163" fmla="*/ f131 1 f84"/>
                <a:gd name="f164" fmla="*/ f132 1 f85"/>
                <a:gd name="f165" fmla="*/ f133 1 f84"/>
                <a:gd name="f166" fmla="*/ f134 1 f85"/>
                <a:gd name="f167" fmla="*/ f135 1 f84"/>
                <a:gd name="f168" fmla="*/ f136 1 f85"/>
                <a:gd name="f169" fmla="*/ f137 1 f84"/>
                <a:gd name="f170" fmla="*/ f138 1 f85"/>
                <a:gd name="f171" fmla="*/ f139 1 f84"/>
                <a:gd name="f172" fmla="*/ f140 1 f85"/>
                <a:gd name="f173" fmla="*/ f141 1 f84"/>
                <a:gd name="f174" fmla="*/ f142 1 f85"/>
                <a:gd name="f175" fmla="*/ f143 f75 1"/>
                <a:gd name="f176" fmla="*/ f144 f75 1"/>
                <a:gd name="f177" fmla="*/ f146 f76 1"/>
                <a:gd name="f178" fmla="*/ f145 f76 1"/>
                <a:gd name="f179" fmla="*/ f147 f75 1"/>
                <a:gd name="f180" fmla="*/ f148 f76 1"/>
                <a:gd name="f181" fmla="*/ f149 f75 1"/>
                <a:gd name="f182" fmla="*/ f150 f76 1"/>
                <a:gd name="f183" fmla="*/ f151 f75 1"/>
                <a:gd name="f184" fmla="*/ f152 f76 1"/>
                <a:gd name="f185" fmla="*/ f153 f75 1"/>
                <a:gd name="f186" fmla="*/ f154 f76 1"/>
                <a:gd name="f187" fmla="*/ f155 f75 1"/>
                <a:gd name="f188" fmla="*/ f156 f76 1"/>
                <a:gd name="f189" fmla="*/ f157 f75 1"/>
                <a:gd name="f190" fmla="*/ f158 f76 1"/>
                <a:gd name="f191" fmla="*/ f159 f75 1"/>
                <a:gd name="f192" fmla="*/ f160 f76 1"/>
                <a:gd name="f193" fmla="*/ f161 f75 1"/>
                <a:gd name="f194" fmla="*/ f162 f76 1"/>
                <a:gd name="f195" fmla="*/ f163 f75 1"/>
                <a:gd name="f196" fmla="*/ f164 f76 1"/>
                <a:gd name="f197" fmla="*/ f165 f75 1"/>
                <a:gd name="f198" fmla="*/ f166 f76 1"/>
                <a:gd name="f199" fmla="*/ f167 f75 1"/>
                <a:gd name="f200" fmla="*/ f168 f76 1"/>
                <a:gd name="f201" fmla="*/ f169 f75 1"/>
                <a:gd name="f202" fmla="*/ f170 f76 1"/>
                <a:gd name="f203" fmla="*/ f171 f75 1"/>
                <a:gd name="f204" fmla="*/ f172 f76 1"/>
                <a:gd name="f205" fmla="*/ f173 f75 1"/>
                <a:gd name="f206" fmla="*/ f174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79" y="f180"/>
                </a:cxn>
                <a:cxn ang="f114">
                  <a:pos x="f181" y="f182"/>
                </a:cxn>
                <a:cxn ang="f114">
                  <a:pos x="f183" y="f184"/>
                </a:cxn>
                <a:cxn ang="f114">
                  <a:pos x="f185" y="f186"/>
                </a:cxn>
                <a:cxn ang="f114">
                  <a:pos x="f187" y="f188"/>
                </a:cxn>
                <a:cxn ang="f114">
                  <a:pos x="f189" y="f190"/>
                </a:cxn>
                <a:cxn ang="f114">
                  <a:pos x="f191" y="f192"/>
                </a:cxn>
                <a:cxn ang="f114">
                  <a:pos x="f193" y="f194"/>
                </a:cxn>
                <a:cxn ang="f114">
                  <a:pos x="f195" y="f196"/>
                </a:cxn>
                <a:cxn ang="f114">
                  <a:pos x="f197" y="f198"/>
                </a:cxn>
                <a:cxn ang="f114">
                  <a:pos x="f179" y="f180"/>
                </a:cxn>
                <a:cxn ang="f114">
                  <a:pos x="f199" y="f200"/>
                </a:cxn>
                <a:cxn ang="f114">
                  <a:pos x="f201" y="f202"/>
                </a:cxn>
                <a:cxn ang="f114">
                  <a:pos x="f203" y="f204"/>
                </a:cxn>
                <a:cxn ang="f114">
                  <a:pos x="f205" y="f206"/>
                </a:cxn>
                <a:cxn ang="f114">
                  <a:pos x="f199" y="f200"/>
                </a:cxn>
              </a:cxnLst>
              <a:rect l="f175" t="f178" r="f176" b="f177"/>
              <a:pathLst>
                <a:path w="157" h="14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7"/>
                    <a:pt x="f37" y="f7"/>
                    <a:pt x="f38" y="f39"/>
                  </a:cubicBezTo>
                  <a:cubicBezTo>
                    <a:pt x="f40" y="f41"/>
                    <a:pt x="f42" y="f43"/>
                    <a:pt x="f44" y="f34"/>
                  </a:cubicBezTo>
                  <a:cubicBezTo>
                    <a:pt x="f5" y="f45"/>
                    <a:pt x="f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12"/>
                    <a:pt x="f56" y="f57"/>
                    <a:pt x="f8" y="f5"/>
                  </a:cubicBezTo>
                  <a:close/>
                  <a:moveTo>
                    <a:pt x="f58" y="f59"/>
                  </a:moveTo>
                  <a:cubicBezTo>
                    <a:pt x="f60" y="f61"/>
                    <a:pt x="f62" y="f58"/>
                    <a:pt x="f63" y="f8"/>
                  </a:cubicBezTo>
                  <a:cubicBezTo>
                    <a:pt x="f63" y="f64"/>
                    <a:pt x="f65" y="f66"/>
                    <a:pt x="f45" y="f21"/>
                  </a:cubicBezTo>
                  <a:cubicBezTo>
                    <a:pt x="f67" y="f68"/>
                    <a:pt x="f69" y="f70"/>
                    <a:pt x="f69" y="f71"/>
                  </a:cubicBezTo>
                  <a:cubicBezTo>
                    <a:pt x="f22" y="f72"/>
                    <a:pt x="f8" y="f73"/>
                    <a:pt x="f58" y="f5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BE249601-A1CF-41D6-80C7-0FC043EFDA73}"/>
                </a:ext>
              </a:extLst>
            </p:cNvPr>
            <p:cNvSpPr/>
            <p:nvPr/>
          </p:nvSpPr>
          <p:spPr>
            <a:xfrm>
              <a:off x="3183931" y="468108"/>
              <a:ext cx="232367" cy="256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"/>
                <a:gd name="f7" fmla="val 154"/>
                <a:gd name="f8" fmla="val 3"/>
                <a:gd name="f9" fmla="val 67"/>
                <a:gd name="f10" fmla="val 47"/>
                <a:gd name="f11" fmla="val 11"/>
                <a:gd name="f12" fmla="val 36"/>
                <a:gd name="f13" fmla="val 29"/>
                <a:gd name="f14" fmla="val 31"/>
                <a:gd name="f15" fmla="val 30"/>
                <a:gd name="f16" fmla="val 39"/>
                <a:gd name="f17" fmla="val 27"/>
                <a:gd name="f18" fmla="val 43"/>
                <a:gd name="f19" fmla="val 22"/>
                <a:gd name="f20" fmla="val 63"/>
                <a:gd name="f21" fmla="val 87"/>
                <a:gd name="f22" fmla="val 1"/>
                <a:gd name="f23" fmla="val 105"/>
                <a:gd name="f24" fmla="val 26"/>
                <a:gd name="f25" fmla="val 108"/>
                <a:gd name="f26" fmla="val 111"/>
                <a:gd name="f27" fmla="val 33"/>
                <a:gd name="f28" fmla="val 116"/>
                <a:gd name="f29" fmla="val 35"/>
                <a:gd name="f30" fmla="val 145"/>
                <a:gd name="f31" fmla="val 70"/>
                <a:gd name="f32" fmla="val 132"/>
                <a:gd name="f33" fmla="val 97"/>
                <a:gd name="f34" fmla="val 129"/>
                <a:gd name="f35" fmla="val 102"/>
                <a:gd name="f36" fmla="val 106"/>
                <a:gd name="f37" fmla="val 128"/>
                <a:gd name="f38" fmla="val 125"/>
                <a:gd name="f39" fmla="val 140"/>
                <a:gd name="f40" fmla="val 104"/>
                <a:gd name="f41" fmla="val 78"/>
                <a:gd name="f42" fmla="val 142"/>
                <a:gd name="f43" fmla="val 64"/>
                <a:gd name="f44" fmla="val 57"/>
                <a:gd name="f45" fmla="val 144"/>
                <a:gd name="f46" fmla="val 38"/>
                <a:gd name="f47" fmla="val 149"/>
                <a:gd name="f48" fmla="val 20"/>
                <a:gd name="f49" fmla="val 141"/>
                <a:gd name="f50" fmla="val 15"/>
                <a:gd name="f51" fmla="val 124"/>
                <a:gd name="f52" fmla="val 9"/>
                <a:gd name="f53" fmla="val 7"/>
                <a:gd name="f54" fmla="val 86"/>
                <a:gd name="f55" fmla="val 72"/>
                <a:gd name="f56" fmla="val 94"/>
                <a:gd name="f57" fmla="val 81"/>
                <a:gd name="f58" fmla="val 93"/>
                <a:gd name="f59" fmla="val 85"/>
                <a:gd name="f60" fmla="val 69"/>
                <a:gd name="f61" fmla="val 65"/>
                <a:gd name="f62" fmla="val 61"/>
                <a:gd name="f63" fmla="val 66"/>
                <a:gd name="f64" fmla="val 56"/>
                <a:gd name="f65" fmla="val 71"/>
                <a:gd name="f66" fmla="val 80"/>
                <a:gd name="f67" fmla="val 90"/>
                <a:gd name="f68" fmla="+- 0 0 -90"/>
                <a:gd name="f69" fmla="*/ f3 1 151"/>
                <a:gd name="f70" fmla="*/ f4 1 154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151"/>
                <a:gd name="f79" fmla="*/ f75 1 154"/>
                <a:gd name="f80" fmla="*/ 3 f76 1"/>
                <a:gd name="f81" fmla="*/ 67 f75 1"/>
                <a:gd name="f82" fmla="*/ 29 f76 1"/>
                <a:gd name="f83" fmla="*/ 31 f75 1"/>
                <a:gd name="f84" fmla="*/ 43 f76 1"/>
                <a:gd name="f85" fmla="*/ 22 f75 1"/>
                <a:gd name="f86" fmla="*/ 105 f76 1"/>
                <a:gd name="f87" fmla="*/ 26 f75 1"/>
                <a:gd name="f88" fmla="*/ 116 f76 1"/>
                <a:gd name="f89" fmla="*/ 35 f75 1"/>
                <a:gd name="f90" fmla="*/ 132 f76 1"/>
                <a:gd name="f91" fmla="*/ 97 f75 1"/>
                <a:gd name="f92" fmla="*/ 128 f76 1"/>
                <a:gd name="f93" fmla="*/ 111 f75 1"/>
                <a:gd name="f94" fmla="*/ 78 f76 1"/>
                <a:gd name="f95" fmla="*/ 145 f75 1"/>
                <a:gd name="f96" fmla="*/ 57 f76 1"/>
                <a:gd name="f97" fmla="*/ 144 f75 1"/>
                <a:gd name="f98" fmla="*/ 15 f76 1"/>
                <a:gd name="f99" fmla="*/ 124 f75 1"/>
                <a:gd name="f100" fmla="*/ 72 f76 1"/>
                <a:gd name="f101" fmla="*/ 94 f75 1"/>
                <a:gd name="f102" fmla="*/ 86 f76 1"/>
                <a:gd name="f103" fmla="*/ 78 f75 1"/>
                <a:gd name="f104" fmla="*/ 69 f76 1"/>
                <a:gd name="f105" fmla="*/ 65 f75 1"/>
                <a:gd name="f106" fmla="*/ 56 f76 1"/>
                <a:gd name="f107" fmla="*/ 80 f75 1"/>
                <a:gd name="f108" fmla="+- f77 0 f1"/>
                <a:gd name="f109" fmla="*/ f80 1 151"/>
                <a:gd name="f110" fmla="*/ f81 1 154"/>
                <a:gd name="f111" fmla="*/ f82 1 151"/>
                <a:gd name="f112" fmla="*/ f83 1 154"/>
                <a:gd name="f113" fmla="*/ f84 1 151"/>
                <a:gd name="f114" fmla="*/ f85 1 154"/>
                <a:gd name="f115" fmla="*/ f86 1 151"/>
                <a:gd name="f116" fmla="*/ f87 1 154"/>
                <a:gd name="f117" fmla="*/ f88 1 151"/>
                <a:gd name="f118" fmla="*/ f89 1 154"/>
                <a:gd name="f119" fmla="*/ f90 1 151"/>
                <a:gd name="f120" fmla="*/ f91 1 154"/>
                <a:gd name="f121" fmla="*/ f92 1 151"/>
                <a:gd name="f122" fmla="*/ f93 1 154"/>
                <a:gd name="f123" fmla="*/ f94 1 151"/>
                <a:gd name="f124" fmla="*/ f95 1 154"/>
                <a:gd name="f125" fmla="*/ f96 1 151"/>
                <a:gd name="f126" fmla="*/ f97 1 154"/>
                <a:gd name="f127" fmla="*/ f98 1 151"/>
                <a:gd name="f128" fmla="*/ f99 1 154"/>
                <a:gd name="f129" fmla="*/ f100 1 151"/>
                <a:gd name="f130" fmla="*/ f101 1 154"/>
                <a:gd name="f131" fmla="*/ f102 1 151"/>
                <a:gd name="f132" fmla="*/ f103 1 154"/>
                <a:gd name="f133" fmla="*/ f104 1 151"/>
                <a:gd name="f134" fmla="*/ f105 1 154"/>
                <a:gd name="f135" fmla="*/ f106 1 151"/>
                <a:gd name="f136" fmla="*/ f107 1 154"/>
                <a:gd name="f137" fmla="*/ 0 1 f78"/>
                <a:gd name="f138" fmla="*/ f72 1 f78"/>
                <a:gd name="f139" fmla="*/ 0 1 f79"/>
                <a:gd name="f140" fmla="*/ f73 1 f79"/>
                <a:gd name="f141" fmla="*/ f109 1 f78"/>
                <a:gd name="f142" fmla="*/ f110 1 f79"/>
                <a:gd name="f143" fmla="*/ f111 1 f78"/>
                <a:gd name="f144" fmla="*/ f112 1 f79"/>
                <a:gd name="f145" fmla="*/ f113 1 f78"/>
                <a:gd name="f146" fmla="*/ f114 1 f79"/>
                <a:gd name="f147" fmla="*/ f115 1 f78"/>
                <a:gd name="f148" fmla="*/ f116 1 f79"/>
                <a:gd name="f149" fmla="*/ f117 1 f78"/>
                <a:gd name="f150" fmla="*/ f118 1 f79"/>
                <a:gd name="f151" fmla="*/ f119 1 f78"/>
                <a:gd name="f152" fmla="*/ f120 1 f79"/>
                <a:gd name="f153" fmla="*/ f121 1 f78"/>
                <a:gd name="f154" fmla="*/ f122 1 f79"/>
                <a:gd name="f155" fmla="*/ f123 1 f78"/>
                <a:gd name="f156" fmla="*/ f124 1 f79"/>
                <a:gd name="f157" fmla="*/ f125 1 f78"/>
                <a:gd name="f158" fmla="*/ f126 1 f79"/>
                <a:gd name="f159" fmla="*/ f127 1 f78"/>
                <a:gd name="f160" fmla="*/ f128 1 f79"/>
                <a:gd name="f161" fmla="*/ f129 1 f78"/>
                <a:gd name="f162" fmla="*/ f130 1 f79"/>
                <a:gd name="f163" fmla="*/ f131 1 f78"/>
                <a:gd name="f164" fmla="*/ f132 1 f79"/>
                <a:gd name="f165" fmla="*/ f133 1 f78"/>
                <a:gd name="f166" fmla="*/ f134 1 f79"/>
                <a:gd name="f167" fmla="*/ f135 1 f78"/>
                <a:gd name="f168" fmla="*/ f136 1 f79"/>
                <a:gd name="f169" fmla="*/ f137 f69 1"/>
                <a:gd name="f170" fmla="*/ f138 f69 1"/>
                <a:gd name="f171" fmla="*/ f140 f70 1"/>
                <a:gd name="f172" fmla="*/ f139 f70 1"/>
                <a:gd name="f173" fmla="*/ f141 f69 1"/>
                <a:gd name="f174" fmla="*/ f142 f70 1"/>
                <a:gd name="f175" fmla="*/ f143 f69 1"/>
                <a:gd name="f176" fmla="*/ f144 f70 1"/>
                <a:gd name="f177" fmla="*/ f145 f69 1"/>
                <a:gd name="f178" fmla="*/ f146 f70 1"/>
                <a:gd name="f179" fmla="*/ f147 f69 1"/>
                <a:gd name="f180" fmla="*/ f148 f70 1"/>
                <a:gd name="f181" fmla="*/ f149 f69 1"/>
                <a:gd name="f182" fmla="*/ f150 f70 1"/>
                <a:gd name="f183" fmla="*/ f151 f69 1"/>
                <a:gd name="f184" fmla="*/ f152 f70 1"/>
                <a:gd name="f185" fmla="*/ f153 f69 1"/>
                <a:gd name="f186" fmla="*/ f154 f70 1"/>
                <a:gd name="f187" fmla="*/ f155 f69 1"/>
                <a:gd name="f188" fmla="*/ f156 f70 1"/>
                <a:gd name="f189" fmla="*/ f157 f69 1"/>
                <a:gd name="f190" fmla="*/ f158 f70 1"/>
                <a:gd name="f191" fmla="*/ f159 f69 1"/>
                <a:gd name="f192" fmla="*/ f160 f70 1"/>
                <a:gd name="f193" fmla="*/ f161 f69 1"/>
                <a:gd name="f194" fmla="*/ f162 f70 1"/>
                <a:gd name="f195" fmla="*/ f163 f69 1"/>
                <a:gd name="f196" fmla="*/ f164 f70 1"/>
                <a:gd name="f197" fmla="*/ f165 f69 1"/>
                <a:gd name="f198" fmla="*/ f166 f70 1"/>
                <a:gd name="f199" fmla="*/ f167 f69 1"/>
                <a:gd name="f200" fmla="*/ f168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6"/>
                </a:cxn>
                <a:cxn ang="f108">
                  <a:pos x="f187" y="f188"/>
                </a:cxn>
                <a:cxn ang="f108">
                  <a:pos x="f189" y="f190"/>
                </a:cxn>
                <a:cxn ang="f108">
                  <a:pos x="f191" y="f192"/>
                </a:cxn>
                <a:cxn ang="f108">
                  <a:pos x="f173" y="f174"/>
                </a:cxn>
                <a:cxn ang="f108">
                  <a:pos x="f193" y="f194"/>
                </a:cxn>
                <a:cxn ang="f108">
                  <a:pos x="f195" y="f196"/>
                </a:cxn>
                <a:cxn ang="f108">
                  <a:pos x="f197" y="f198"/>
                </a:cxn>
                <a:cxn ang="f108">
                  <a:pos x="f199" y="f200"/>
                </a:cxn>
                <a:cxn ang="f108">
                  <a:pos x="f193" y="f194"/>
                </a:cxn>
              </a:cxnLst>
              <a:rect l="f169" t="f172" r="f170" b="f171"/>
              <a:pathLst>
                <a:path w="151" h="154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2" y="f15"/>
                    <a:pt x="f16" y="f17"/>
                    <a:pt x="f18" y="f19"/>
                  </a:cubicBezTo>
                  <a:cubicBezTo>
                    <a:pt x="f20" y="f5"/>
                    <a:pt x="f21" y="f22"/>
                    <a:pt x="f23" y="f24"/>
                  </a:cubicBezTo>
                  <a:cubicBezTo>
                    <a:pt x="f25" y="f15"/>
                    <a:pt x="f26" y="f27"/>
                    <a:pt x="f28" y="f29"/>
                  </a:cubicBezTo>
                  <a:cubicBezTo>
                    <a:pt x="f30" y="f10"/>
                    <a:pt x="f6" y="f31"/>
                    <a:pt x="f32" y="f33"/>
                  </a:cubicBezTo>
                  <a:cubicBezTo>
                    <a:pt x="f34" y="f35"/>
                    <a:pt x="f34" y="f36"/>
                    <a:pt x="f37" y="f26"/>
                  </a:cubicBezTo>
                  <a:cubicBezTo>
                    <a:pt x="f38" y="f39"/>
                    <a:pt x="f40" y="f7"/>
                    <a:pt x="f41" y="f30"/>
                  </a:cubicBezTo>
                  <a:cubicBezTo>
                    <a:pt x="f31" y="f42"/>
                    <a:pt x="f43" y="f42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36"/>
                    <a:pt x="f53" y="f54"/>
                    <a:pt x="f8" y="f9"/>
                  </a:cubicBezTo>
                  <a:close/>
                  <a:moveTo>
                    <a:pt x="f55" y="f56"/>
                  </a:moveTo>
                  <a:cubicBezTo>
                    <a:pt x="f57" y="f58"/>
                    <a:pt x="f21" y="f21"/>
                    <a:pt x="f54" y="f41"/>
                  </a:cubicBezTo>
                  <a:cubicBezTo>
                    <a:pt x="f59" y="f60"/>
                    <a:pt x="f41" y="f43"/>
                    <a:pt x="f60" y="f61"/>
                  </a:cubicBezTo>
                  <a:cubicBezTo>
                    <a:pt x="f62" y="f63"/>
                    <a:pt x="f64" y="f65"/>
                    <a:pt x="f64" y="f66"/>
                  </a:cubicBezTo>
                  <a:cubicBezTo>
                    <a:pt x="f44" y="f67"/>
                    <a:pt x="f20" y="f56"/>
                    <a:pt x="f55" y="f56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7CAF86DE-91CB-4650-9138-17BF305A88A0}"/>
                </a:ext>
              </a:extLst>
            </p:cNvPr>
            <p:cNvSpPr/>
            <p:nvPr/>
          </p:nvSpPr>
          <p:spPr>
            <a:xfrm>
              <a:off x="871002" y="438116"/>
              <a:ext cx="229294" cy="2249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9"/>
                <a:gd name="f7" fmla="val 135"/>
                <a:gd name="f8" fmla="val 133"/>
                <a:gd name="f9" fmla="val 99"/>
                <a:gd name="f10" fmla="val 139"/>
                <a:gd name="f11" fmla="val 103"/>
                <a:gd name="f12" fmla="val 146"/>
                <a:gd name="f13" fmla="val 108"/>
                <a:gd name="f14" fmla="val 134"/>
                <a:gd name="f15" fmla="val 114"/>
                <a:gd name="f16" fmla="val 106"/>
                <a:gd name="f17" fmla="val 128"/>
                <a:gd name="f18" fmla="val 77"/>
                <a:gd name="f19" fmla="val 46"/>
                <a:gd name="f20" fmla="val 117"/>
                <a:gd name="f21" fmla="val 16"/>
                <a:gd name="f22" fmla="val 1"/>
                <a:gd name="f23" fmla="val 73"/>
                <a:gd name="f24" fmla="val 38"/>
                <a:gd name="f25" fmla="val 32"/>
                <a:gd name="f26" fmla="val 3"/>
                <a:gd name="f27" fmla="val 27"/>
                <a:gd name="f28" fmla="val 8"/>
                <a:gd name="f29" fmla="val 23"/>
                <a:gd name="f30" fmla="val 35"/>
                <a:gd name="f31" fmla="val 5"/>
                <a:gd name="f32" fmla="val 64"/>
                <a:gd name="f33" fmla="val 95"/>
                <a:gd name="f34" fmla="val 13"/>
                <a:gd name="f35" fmla="val 126"/>
                <a:gd name="f36" fmla="val 143"/>
                <a:gd name="f37" fmla="val 51"/>
                <a:gd name="f38" fmla="val 148"/>
                <a:gd name="f39" fmla="val 85"/>
                <a:gd name="f40" fmla="val 96"/>
                <a:gd name="f41" fmla="val 145"/>
                <a:gd name="f42" fmla="val 98"/>
                <a:gd name="f43" fmla="val 136"/>
                <a:gd name="f44" fmla="val 92"/>
                <a:gd name="f45" fmla="val 131"/>
                <a:gd name="f46" fmla="val 127"/>
                <a:gd name="f47" fmla="val 125"/>
                <a:gd name="f48" fmla="val 89"/>
                <a:gd name="f49" fmla="val 122"/>
                <a:gd name="f50" fmla="val 88"/>
                <a:gd name="f51" fmla="val 119"/>
                <a:gd name="f52" fmla="val 116"/>
                <a:gd name="f53" fmla="val 84"/>
                <a:gd name="f54" fmla="val 113"/>
                <a:gd name="f55" fmla="val 112"/>
                <a:gd name="f56" fmla="val 115"/>
                <a:gd name="f57" fmla="val 118"/>
                <a:gd name="f58" fmla="val 93"/>
                <a:gd name="f59" fmla="val 94"/>
                <a:gd name="f60" fmla="val 97"/>
                <a:gd name="f61" fmla="+- 0 0 -90"/>
                <a:gd name="f62" fmla="*/ f3 1 149"/>
                <a:gd name="f63" fmla="*/ f4 1 135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49"/>
                <a:gd name="f72" fmla="*/ f68 1 135"/>
                <a:gd name="f73" fmla="*/ 133 f69 1"/>
                <a:gd name="f74" fmla="*/ 99 f68 1"/>
                <a:gd name="f75" fmla="*/ 134 f69 1"/>
                <a:gd name="f76" fmla="*/ 114 f68 1"/>
                <a:gd name="f77" fmla="*/ 46 f69 1"/>
                <a:gd name="f78" fmla="*/ 117 f68 1"/>
                <a:gd name="f79" fmla="*/ 0 f69 1"/>
                <a:gd name="f80" fmla="*/ 38 f68 1"/>
                <a:gd name="f81" fmla="*/ 8 f69 1"/>
                <a:gd name="f82" fmla="*/ 23 f68 1"/>
                <a:gd name="f83" fmla="*/ 95 f69 1"/>
                <a:gd name="f84" fmla="*/ 13 f68 1"/>
                <a:gd name="f85" fmla="*/ 148 f69 1"/>
                <a:gd name="f86" fmla="*/ 85 f68 1"/>
                <a:gd name="f87" fmla="*/ 136 f69 1"/>
                <a:gd name="f88" fmla="*/ 95 f68 1"/>
                <a:gd name="f89" fmla="*/ 127 f69 1"/>
                <a:gd name="f90" fmla="*/ 92 f68 1"/>
                <a:gd name="f91" fmla="*/ 119 f69 1"/>
                <a:gd name="f92" fmla="*/ 88 f68 1"/>
                <a:gd name="f93" fmla="*/ 108 f69 1"/>
                <a:gd name="f94" fmla="*/ 118 f69 1"/>
                <a:gd name="f95" fmla="*/ 89 f68 1"/>
                <a:gd name="f96" fmla="*/ 125 f69 1"/>
                <a:gd name="f97" fmla="*/ 94 f68 1"/>
                <a:gd name="f98" fmla="+- f70 0 f1"/>
                <a:gd name="f99" fmla="*/ f73 1 149"/>
                <a:gd name="f100" fmla="*/ f74 1 135"/>
                <a:gd name="f101" fmla="*/ f75 1 149"/>
                <a:gd name="f102" fmla="*/ f76 1 135"/>
                <a:gd name="f103" fmla="*/ f77 1 149"/>
                <a:gd name="f104" fmla="*/ f78 1 135"/>
                <a:gd name="f105" fmla="*/ f79 1 149"/>
                <a:gd name="f106" fmla="*/ f80 1 135"/>
                <a:gd name="f107" fmla="*/ f81 1 149"/>
                <a:gd name="f108" fmla="*/ f82 1 135"/>
                <a:gd name="f109" fmla="*/ f83 1 149"/>
                <a:gd name="f110" fmla="*/ f84 1 135"/>
                <a:gd name="f111" fmla="*/ f85 1 149"/>
                <a:gd name="f112" fmla="*/ f86 1 135"/>
                <a:gd name="f113" fmla="*/ f87 1 149"/>
                <a:gd name="f114" fmla="*/ f88 1 135"/>
                <a:gd name="f115" fmla="*/ f89 1 149"/>
                <a:gd name="f116" fmla="*/ f90 1 135"/>
                <a:gd name="f117" fmla="*/ f91 1 149"/>
                <a:gd name="f118" fmla="*/ f92 1 135"/>
                <a:gd name="f119" fmla="*/ f93 1 149"/>
                <a:gd name="f120" fmla="*/ f94 1 149"/>
                <a:gd name="f121" fmla="*/ f95 1 135"/>
                <a:gd name="f122" fmla="*/ f96 1 149"/>
                <a:gd name="f123" fmla="*/ f97 1 135"/>
                <a:gd name="f124" fmla="*/ 0 1 f71"/>
                <a:gd name="f125" fmla="*/ f65 1 f71"/>
                <a:gd name="f126" fmla="*/ 0 1 f72"/>
                <a:gd name="f127" fmla="*/ f66 1 f72"/>
                <a:gd name="f128" fmla="*/ f99 1 f71"/>
                <a:gd name="f129" fmla="*/ f100 1 f72"/>
                <a:gd name="f130" fmla="*/ f101 1 f71"/>
                <a:gd name="f131" fmla="*/ f102 1 f72"/>
                <a:gd name="f132" fmla="*/ f103 1 f71"/>
                <a:gd name="f133" fmla="*/ f104 1 f72"/>
                <a:gd name="f134" fmla="*/ f105 1 f71"/>
                <a:gd name="f135" fmla="*/ f106 1 f72"/>
                <a:gd name="f136" fmla="*/ f107 1 f71"/>
                <a:gd name="f137" fmla="*/ f108 1 f72"/>
                <a:gd name="f138" fmla="*/ f109 1 f71"/>
                <a:gd name="f139" fmla="*/ f110 1 f72"/>
                <a:gd name="f140" fmla="*/ f111 1 f71"/>
                <a:gd name="f141" fmla="*/ f112 1 f72"/>
                <a:gd name="f142" fmla="*/ f113 1 f71"/>
                <a:gd name="f143" fmla="*/ f114 1 f72"/>
                <a:gd name="f144" fmla="*/ f115 1 f71"/>
                <a:gd name="f145" fmla="*/ f116 1 f72"/>
                <a:gd name="f146" fmla="*/ f117 1 f71"/>
                <a:gd name="f147" fmla="*/ f118 1 f72"/>
                <a:gd name="f148" fmla="*/ f119 1 f71"/>
                <a:gd name="f149" fmla="*/ f120 1 f71"/>
                <a:gd name="f150" fmla="*/ f121 1 f72"/>
                <a:gd name="f151" fmla="*/ f122 1 f71"/>
                <a:gd name="f152" fmla="*/ f123 1 f72"/>
                <a:gd name="f153" fmla="*/ f124 f62 1"/>
                <a:gd name="f154" fmla="*/ f125 f62 1"/>
                <a:gd name="f155" fmla="*/ f127 f63 1"/>
                <a:gd name="f156" fmla="*/ f126 f63 1"/>
                <a:gd name="f157" fmla="*/ f128 f62 1"/>
                <a:gd name="f158" fmla="*/ f129 f63 1"/>
                <a:gd name="f159" fmla="*/ f130 f62 1"/>
                <a:gd name="f160" fmla="*/ f131 f63 1"/>
                <a:gd name="f161" fmla="*/ f132 f62 1"/>
                <a:gd name="f162" fmla="*/ f133 f63 1"/>
                <a:gd name="f163" fmla="*/ f134 f62 1"/>
                <a:gd name="f164" fmla="*/ f135 f63 1"/>
                <a:gd name="f165" fmla="*/ f136 f62 1"/>
                <a:gd name="f166" fmla="*/ f137 f63 1"/>
                <a:gd name="f167" fmla="*/ f138 f62 1"/>
                <a:gd name="f168" fmla="*/ f139 f63 1"/>
                <a:gd name="f169" fmla="*/ f140 f62 1"/>
                <a:gd name="f170" fmla="*/ f141 f63 1"/>
                <a:gd name="f171" fmla="*/ f142 f62 1"/>
                <a:gd name="f172" fmla="*/ f143 f63 1"/>
                <a:gd name="f173" fmla="*/ f144 f62 1"/>
                <a:gd name="f174" fmla="*/ f145 f63 1"/>
                <a:gd name="f175" fmla="*/ f146 f62 1"/>
                <a:gd name="f176" fmla="*/ f147 f63 1"/>
                <a:gd name="f177" fmla="*/ f148 f62 1"/>
                <a:gd name="f178" fmla="*/ f149 f62 1"/>
                <a:gd name="f179" fmla="*/ f150 f63 1"/>
                <a:gd name="f180" fmla="*/ f151 f62 1"/>
                <a:gd name="f181" fmla="*/ f152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57" y="f158"/>
                </a:cxn>
                <a:cxn ang="f98">
                  <a:pos x="f159" y="f160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6"/>
                </a:cxn>
                <a:cxn ang="f98">
                  <a:pos x="f167" y="f168"/>
                </a:cxn>
                <a:cxn ang="f98">
                  <a:pos x="f169" y="f170"/>
                </a:cxn>
                <a:cxn ang="f98">
                  <a:pos x="f171" y="f172"/>
                </a:cxn>
                <a:cxn ang="f98">
                  <a:pos x="f173" y="f174"/>
                </a:cxn>
                <a:cxn ang="f98">
                  <a:pos x="f175" y="f176"/>
                </a:cxn>
                <a:cxn ang="f98">
                  <a:pos x="f177" y="f176"/>
                </a:cxn>
                <a:cxn ang="f98">
                  <a:pos x="f178" y="f179"/>
                </a:cxn>
                <a:cxn ang="f98">
                  <a:pos x="f180" y="f181"/>
                </a:cxn>
                <a:cxn ang="f98">
                  <a:pos x="f157" y="f158"/>
                </a:cxn>
              </a:cxnLst>
              <a:rect l="f153" t="f156" r="f154" b="f155"/>
              <a:pathLst>
                <a:path w="149" h="13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7"/>
                    <a:pt x="f19" y="f20"/>
                  </a:cubicBezTo>
                  <a:cubicBezTo>
                    <a:pt x="f21" y="f9"/>
                    <a:pt x="f22" y="f23"/>
                    <a:pt x="f5" y="f24"/>
                  </a:cubicBezTo>
                  <a:cubicBezTo>
                    <a:pt x="f5" y="f25"/>
                    <a:pt x="f26" y="f27"/>
                    <a:pt x="f28" y="f29"/>
                  </a:cubicBezTo>
                  <a:cubicBezTo>
                    <a:pt x="f30" y="f31"/>
                    <a:pt x="f32" y="f5"/>
                    <a:pt x="f33" y="f34"/>
                  </a:cubicBezTo>
                  <a:cubicBezTo>
                    <a:pt x="f35" y="f27"/>
                    <a:pt x="f36" y="f37"/>
                    <a:pt x="f38" y="f39"/>
                  </a:cubicBezTo>
                  <a:cubicBezTo>
                    <a:pt x="f6" y="f40"/>
                    <a:pt x="f41" y="f42"/>
                    <a:pt x="f43" y="f33"/>
                  </a:cubicBezTo>
                  <a:cubicBezTo>
                    <a:pt x="f14" y="f44"/>
                    <a:pt x="f45" y="f44"/>
                    <a:pt x="f46" y="f44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3"/>
                    <a:pt x="f54" y="f53"/>
                    <a:pt x="f13" y="f50"/>
                  </a:cubicBezTo>
                  <a:cubicBezTo>
                    <a:pt x="f55" y="f50"/>
                    <a:pt x="f56" y="f50"/>
                    <a:pt x="f57" y="f48"/>
                  </a:cubicBezTo>
                  <a:cubicBezTo>
                    <a:pt x="f51" y="f58"/>
                    <a:pt x="f49" y="f59"/>
                    <a:pt x="f47" y="f59"/>
                  </a:cubicBezTo>
                  <a:cubicBezTo>
                    <a:pt x="f17" y="f33"/>
                    <a:pt x="f45" y="f60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1FE3C480-DC3F-4264-8BE5-AF8342AB6EE4}"/>
                </a:ext>
              </a:extLst>
            </p:cNvPr>
            <p:cNvSpPr/>
            <p:nvPr/>
          </p:nvSpPr>
          <p:spPr>
            <a:xfrm>
              <a:off x="3845655" y="659712"/>
              <a:ext cx="227749" cy="2465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"/>
                <a:gd name="f7" fmla="val 147"/>
                <a:gd name="f8" fmla="val 13"/>
                <a:gd name="f9" fmla="val 19"/>
                <a:gd name="f10" fmla="val 15"/>
                <a:gd name="f11" fmla="val 16"/>
                <a:gd name="f12" fmla="val 17"/>
                <a:gd name="f13" fmla="val 18"/>
                <a:gd name="f14" fmla="val 10"/>
                <a:gd name="f15" fmla="val 39"/>
                <a:gd name="f16" fmla="val 5"/>
                <a:gd name="f17" fmla="val 60"/>
                <a:gd name="f18" fmla="val 81"/>
                <a:gd name="f19" fmla="val 7"/>
                <a:gd name="f20" fmla="val 122"/>
                <a:gd name="f21" fmla="val 57"/>
                <a:gd name="f22" fmla="val 144"/>
                <a:gd name="f23" fmla="val 99"/>
                <a:gd name="f24" fmla="val 143"/>
                <a:gd name="f25" fmla="val 109"/>
                <a:gd name="f26" fmla="val 138"/>
                <a:gd name="f27" fmla="val 114"/>
                <a:gd name="f28" fmla="val 131"/>
                <a:gd name="f29" fmla="val 118"/>
                <a:gd name="f30" fmla="val 78"/>
                <a:gd name="f31" fmla="val 9"/>
                <a:gd name="f32" fmla="val 111"/>
                <a:gd name="f33" fmla="val 4"/>
                <a:gd name="f34" fmla="val 50"/>
                <a:gd name="f35" fmla="val 3"/>
                <a:gd name="f36" fmla="val 43"/>
                <a:gd name="f37" fmla="val 34"/>
                <a:gd name="f38" fmla="val 30"/>
                <a:gd name="f39" fmla="val 26"/>
                <a:gd name="f40" fmla="val 24"/>
                <a:gd name="f41" fmla="val 37"/>
                <a:gd name="f42" fmla="val 27"/>
                <a:gd name="f43" fmla="val 38"/>
                <a:gd name="f44" fmla="val 40"/>
                <a:gd name="f45" fmla="val 35"/>
                <a:gd name="f46" fmla="val 31"/>
                <a:gd name="f47" fmla="val 29"/>
                <a:gd name="f48" fmla="+- 0 0 -90"/>
                <a:gd name="f49" fmla="*/ f3 1 148"/>
                <a:gd name="f50" fmla="*/ f4 1 147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48"/>
                <a:gd name="f59" fmla="*/ f55 1 147"/>
                <a:gd name="f60" fmla="*/ 13 f56 1"/>
                <a:gd name="f61" fmla="*/ 19 f55 1"/>
                <a:gd name="f62" fmla="*/ 18 f56 1"/>
                <a:gd name="f63" fmla="*/ 10 f55 1"/>
                <a:gd name="f64" fmla="*/ 81 f56 1"/>
                <a:gd name="f65" fmla="*/ 7 f55 1"/>
                <a:gd name="f66" fmla="*/ 144 f56 1"/>
                <a:gd name="f67" fmla="*/ 99 f55 1"/>
                <a:gd name="f68" fmla="*/ 131 f56 1"/>
                <a:gd name="f69" fmla="*/ 118 f55 1"/>
                <a:gd name="f70" fmla="*/ 4 f56 1"/>
                <a:gd name="f71" fmla="*/ 50 f55 1"/>
                <a:gd name="f72" fmla="*/ 7 f56 1"/>
                <a:gd name="f73" fmla="*/ 30 f55 1"/>
                <a:gd name="f74" fmla="*/ 24 f56 1"/>
                <a:gd name="f75" fmla="*/ 37 f55 1"/>
                <a:gd name="f76" fmla="*/ 35 f56 1"/>
                <a:gd name="f77" fmla="*/ 43 f55 1"/>
                <a:gd name="f78" fmla="+- f57 0 f1"/>
                <a:gd name="f79" fmla="*/ f60 1 148"/>
                <a:gd name="f80" fmla="*/ f61 1 147"/>
                <a:gd name="f81" fmla="*/ f62 1 148"/>
                <a:gd name="f82" fmla="*/ f63 1 147"/>
                <a:gd name="f83" fmla="*/ f64 1 148"/>
                <a:gd name="f84" fmla="*/ f65 1 147"/>
                <a:gd name="f85" fmla="*/ f66 1 148"/>
                <a:gd name="f86" fmla="*/ f67 1 147"/>
                <a:gd name="f87" fmla="*/ f68 1 148"/>
                <a:gd name="f88" fmla="*/ f69 1 147"/>
                <a:gd name="f89" fmla="*/ f70 1 148"/>
                <a:gd name="f90" fmla="*/ f71 1 147"/>
                <a:gd name="f91" fmla="*/ f72 1 148"/>
                <a:gd name="f92" fmla="*/ f73 1 147"/>
                <a:gd name="f93" fmla="*/ f74 1 148"/>
                <a:gd name="f94" fmla="*/ f75 1 147"/>
                <a:gd name="f95" fmla="*/ f76 1 148"/>
                <a:gd name="f96" fmla="*/ f77 1 147"/>
                <a:gd name="f97" fmla="*/ 0 1 f58"/>
                <a:gd name="f98" fmla="*/ f52 1 f58"/>
                <a:gd name="f99" fmla="*/ 0 1 f59"/>
                <a:gd name="f100" fmla="*/ f53 1 f59"/>
                <a:gd name="f101" fmla="*/ f79 1 f58"/>
                <a:gd name="f102" fmla="*/ f80 1 f59"/>
                <a:gd name="f103" fmla="*/ f81 1 f58"/>
                <a:gd name="f104" fmla="*/ f82 1 f59"/>
                <a:gd name="f105" fmla="*/ f83 1 f58"/>
                <a:gd name="f106" fmla="*/ f84 1 f59"/>
                <a:gd name="f107" fmla="*/ f85 1 f58"/>
                <a:gd name="f108" fmla="*/ f86 1 f59"/>
                <a:gd name="f109" fmla="*/ f87 1 f58"/>
                <a:gd name="f110" fmla="*/ f88 1 f59"/>
                <a:gd name="f111" fmla="*/ f89 1 f58"/>
                <a:gd name="f112" fmla="*/ f90 1 f59"/>
                <a:gd name="f113" fmla="*/ f91 1 f58"/>
                <a:gd name="f114" fmla="*/ f92 1 f59"/>
                <a:gd name="f115" fmla="*/ f93 1 f58"/>
                <a:gd name="f116" fmla="*/ f94 1 f59"/>
                <a:gd name="f117" fmla="*/ f95 1 f58"/>
                <a:gd name="f118" fmla="*/ f96 1 f59"/>
                <a:gd name="f119" fmla="*/ f97 f49 1"/>
                <a:gd name="f120" fmla="*/ f98 f49 1"/>
                <a:gd name="f121" fmla="*/ f100 f50 1"/>
                <a:gd name="f122" fmla="*/ f99 f50 1"/>
                <a:gd name="f123" fmla="*/ f101 f49 1"/>
                <a:gd name="f124" fmla="*/ f102 f50 1"/>
                <a:gd name="f125" fmla="*/ f103 f49 1"/>
                <a:gd name="f126" fmla="*/ f104 f50 1"/>
                <a:gd name="f127" fmla="*/ f105 f49 1"/>
                <a:gd name="f128" fmla="*/ f106 f50 1"/>
                <a:gd name="f129" fmla="*/ f107 f49 1"/>
                <a:gd name="f130" fmla="*/ f108 f50 1"/>
                <a:gd name="f131" fmla="*/ f109 f49 1"/>
                <a:gd name="f132" fmla="*/ f110 f50 1"/>
                <a:gd name="f133" fmla="*/ f111 f49 1"/>
                <a:gd name="f134" fmla="*/ f112 f50 1"/>
                <a:gd name="f135" fmla="*/ f113 f49 1"/>
                <a:gd name="f136" fmla="*/ f114 f50 1"/>
                <a:gd name="f137" fmla="*/ f115 f49 1"/>
                <a:gd name="f138" fmla="*/ f116 f50 1"/>
                <a:gd name="f139" fmla="*/ f117 f49 1"/>
                <a:gd name="f140" fmla="*/ f118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38"/>
                </a:cxn>
                <a:cxn ang="f78">
                  <a:pos x="f139" y="f140"/>
                </a:cxn>
                <a:cxn ang="f78">
                  <a:pos x="f123" y="f124"/>
                </a:cxn>
              </a:cxnLst>
              <a:rect l="f119" t="f122" r="f120" b="f121"/>
              <a:pathLst>
                <a:path w="148" h="147">
                  <a:moveTo>
                    <a:pt x="f8" y="f9"/>
                  </a:moveTo>
                  <a:cubicBezTo>
                    <a:pt x="f10" y="f11"/>
                    <a:pt x="f12" y="f8"/>
                    <a:pt x="f13" y="f14"/>
                  </a:cubicBezTo>
                  <a:cubicBezTo>
                    <a:pt x="f15" y="f16"/>
                    <a:pt x="f17" y="f5"/>
                    <a:pt x="f18" y="f19"/>
                  </a:cubicBezTo>
                  <a:cubicBezTo>
                    <a:pt x="f20" y="f9"/>
                    <a:pt x="f6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7"/>
                    <a:pt x="f31" y="f32"/>
                    <a:pt x="f33" y="f34"/>
                  </a:cubicBezTo>
                  <a:cubicBezTo>
                    <a:pt x="f35" y="f36"/>
                    <a:pt x="f5" y="f37"/>
                    <a:pt x="f19" y="f38"/>
                  </a:cubicBezTo>
                  <a:cubicBezTo>
                    <a:pt x="f8" y="f39"/>
                    <a:pt x="f9" y="f37"/>
                    <a:pt x="f40" y="f41"/>
                  </a:cubicBezTo>
                  <a:cubicBezTo>
                    <a:pt x="f42" y="f43"/>
                    <a:pt x="f38" y="f44"/>
                    <a:pt x="f45" y="f36"/>
                  </a:cubicBezTo>
                  <a:cubicBezTo>
                    <a:pt x="f46" y="f47"/>
                    <a:pt x="f9" y="f42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C153794B-A39F-419E-AB5E-8D1416870AFF}"/>
                </a:ext>
              </a:extLst>
            </p:cNvPr>
            <p:cNvSpPr/>
            <p:nvPr/>
          </p:nvSpPr>
          <p:spPr>
            <a:xfrm>
              <a:off x="3025429" y="716359"/>
              <a:ext cx="243138" cy="213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8"/>
                <a:gd name="f7" fmla="val 127"/>
                <a:gd name="f8" fmla="val 30"/>
                <a:gd name="f9" fmla="val 52"/>
                <a:gd name="f10" fmla="val 23"/>
                <a:gd name="f11" fmla="val 43"/>
                <a:gd name="f12" fmla="val 12"/>
                <a:gd name="f13" fmla="val 47"/>
                <a:gd name="f14" fmla="val 5"/>
                <a:gd name="f15" fmla="val 41"/>
                <a:gd name="f16" fmla="val 17"/>
                <a:gd name="f17" fmla="val 15"/>
                <a:gd name="f18" fmla="val 54"/>
                <a:gd name="f19" fmla="val 88"/>
                <a:gd name="f20" fmla="val 7"/>
                <a:gd name="f21" fmla="val 118"/>
                <a:gd name="f22" fmla="val 14"/>
                <a:gd name="f23" fmla="val 139"/>
                <a:gd name="f24" fmla="val 33"/>
                <a:gd name="f25" fmla="val 152"/>
                <a:gd name="f26" fmla="val 62"/>
                <a:gd name="f27" fmla="val 76"/>
                <a:gd name="f28" fmla="val 156"/>
                <a:gd name="f29" fmla="val 87"/>
                <a:gd name="f30" fmla="val 144"/>
                <a:gd name="f31" fmla="val 97"/>
                <a:gd name="f32" fmla="val 119"/>
                <a:gd name="f33" fmla="val 89"/>
                <a:gd name="f34" fmla="val 57"/>
                <a:gd name="f35" fmla="val 116"/>
                <a:gd name="f36" fmla="val 26"/>
                <a:gd name="f37" fmla="val 106"/>
                <a:gd name="f38" fmla="val 84"/>
                <a:gd name="f39" fmla="val 10"/>
                <a:gd name="f40" fmla="val 46"/>
                <a:gd name="f41" fmla="val 20"/>
                <a:gd name="f42" fmla="+- 0 0 -90"/>
                <a:gd name="f43" fmla="*/ f3 1 158"/>
                <a:gd name="f44" fmla="*/ f4 1 12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58"/>
                <a:gd name="f53" fmla="*/ f49 1 127"/>
                <a:gd name="f54" fmla="*/ 30 f50 1"/>
                <a:gd name="f55" fmla="*/ 52 f49 1"/>
                <a:gd name="f56" fmla="*/ 5 f50 1"/>
                <a:gd name="f57" fmla="*/ 41 f49 1"/>
                <a:gd name="f58" fmla="*/ 88 f50 1"/>
                <a:gd name="f59" fmla="*/ 7 f49 1"/>
                <a:gd name="f60" fmla="*/ 152 f50 1"/>
                <a:gd name="f61" fmla="*/ 62 f49 1"/>
                <a:gd name="f62" fmla="*/ 144 f50 1"/>
                <a:gd name="f63" fmla="*/ 97 f49 1"/>
                <a:gd name="f64" fmla="*/ 57 f50 1"/>
                <a:gd name="f65" fmla="*/ 116 f49 1"/>
                <a:gd name="f66" fmla="*/ 0 f50 1"/>
                <a:gd name="f67" fmla="+- f51 0 f1"/>
                <a:gd name="f68" fmla="*/ f54 1 158"/>
                <a:gd name="f69" fmla="*/ f55 1 127"/>
                <a:gd name="f70" fmla="*/ f56 1 158"/>
                <a:gd name="f71" fmla="*/ f57 1 127"/>
                <a:gd name="f72" fmla="*/ f58 1 158"/>
                <a:gd name="f73" fmla="*/ f59 1 127"/>
                <a:gd name="f74" fmla="*/ f60 1 158"/>
                <a:gd name="f75" fmla="*/ f61 1 127"/>
                <a:gd name="f76" fmla="*/ f62 1 158"/>
                <a:gd name="f77" fmla="*/ f63 1 127"/>
                <a:gd name="f78" fmla="*/ f64 1 158"/>
                <a:gd name="f79" fmla="*/ f65 1 127"/>
                <a:gd name="f80" fmla="*/ f66 1 158"/>
                <a:gd name="f81" fmla="*/ 0 1 f52"/>
                <a:gd name="f82" fmla="*/ f46 1 f52"/>
                <a:gd name="f83" fmla="*/ 0 1 f53"/>
                <a:gd name="f84" fmla="*/ f47 1 f53"/>
                <a:gd name="f85" fmla="*/ f68 1 f52"/>
                <a:gd name="f86" fmla="*/ f69 1 f53"/>
                <a:gd name="f87" fmla="*/ f70 1 f52"/>
                <a:gd name="f88" fmla="*/ f71 1 f53"/>
                <a:gd name="f89" fmla="*/ f72 1 f52"/>
                <a:gd name="f90" fmla="*/ f73 1 f53"/>
                <a:gd name="f91" fmla="*/ f74 1 f52"/>
                <a:gd name="f92" fmla="*/ f75 1 f53"/>
                <a:gd name="f93" fmla="*/ f76 1 f52"/>
                <a:gd name="f94" fmla="*/ f77 1 f53"/>
                <a:gd name="f95" fmla="*/ f78 1 f52"/>
                <a:gd name="f96" fmla="*/ f79 1 f53"/>
                <a:gd name="f97" fmla="*/ f80 1 f52"/>
                <a:gd name="f98" fmla="*/ f81 f43 1"/>
                <a:gd name="f99" fmla="*/ f82 f43 1"/>
                <a:gd name="f100" fmla="*/ f84 f44 1"/>
                <a:gd name="f101" fmla="*/ f83 f44 1"/>
                <a:gd name="f102" fmla="*/ f85 f43 1"/>
                <a:gd name="f103" fmla="*/ f86 f44 1"/>
                <a:gd name="f104" fmla="*/ f87 f43 1"/>
                <a:gd name="f105" fmla="*/ f88 f44 1"/>
                <a:gd name="f106" fmla="*/ f89 f43 1"/>
                <a:gd name="f107" fmla="*/ f90 f44 1"/>
                <a:gd name="f108" fmla="*/ f91 f43 1"/>
                <a:gd name="f109" fmla="*/ f92 f44 1"/>
                <a:gd name="f110" fmla="*/ f93 f43 1"/>
                <a:gd name="f111" fmla="*/ f94 f44 1"/>
                <a:gd name="f112" fmla="*/ f95 f43 1"/>
                <a:gd name="f113" fmla="*/ f96 f44 1"/>
                <a:gd name="f114" fmla="*/ f97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2" y="f103"/>
                </a:cxn>
                <a:cxn ang="f67">
                  <a:pos x="f104" y="f105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4" y="f103"/>
                </a:cxn>
                <a:cxn ang="f67">
                  <a:pos x="f102" y="f103"/>
                </a:cxn>
              </a:cxnLst>
              <a:rect l="f98" t="f101" r="f99" b="f100"/>
              <a:pathLst>
                <a:path w="158" h="12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21" y="f32"/>
                    <a:pt x="f33" y="f7"/>
                    <a:pt x="f34" y="f35"/>
                  </a:cubicBezTo>
                  <a:cubicBezTo>
                    <a:pt x="f36" y="f37"/>
                    <a:pt x="f20" y="f38"/>
                    <a:pt x="f5" y="f9"/>
                  </a:cubicBezTo>
                  <a:cubicBezTo>
                    <a:pt x="f39" y="f40"/>
                    <a:pt x="f41" y="f34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3E84995C-A59C-4211-97E4-4339DF0D5F29}"/>
                </a:ext>
              </a:extLst>
            </p:cNvPr>
            <p:cNvSpPr/>
            <p:nvPr/>
          </p:nvSpPr>
          <p:spPr>
            <a:xfrm>
              <a:off x="130804" y="326486"/>
              <a:ext cx="270845" cy="399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"/>
                <a:gd name="f7" fmla="val 240"/>
                <a:gd name="f8" fmla="val 75"/>
                <a:gd name="f9" fmla="val 90"/>
                <a:gd name="f10" fmla="val 82"/>
                <a:gd name="f11" fmla="val 71"/>
                <a:gd name="f12" fmla="val 78"/>
                <a:gd name="f13" fmla="val 53"/>
                <a:gd name="f14" fmla="val 86"/>
                <a:gd name="f15" fmla="val 37"/>
                <a:gd name="f16" fmla="val 88"/>
                <a:gd name="f17" fmla="val 31"/>
                <a:gd name="f18" fmla="val 91"/>
                <a:gd name="f19" fmla="val 21"/>
                <a:gd name="f20" fmla="val 97"/>
                <a:gd name="f21" fmla="val 22"/>
                <a:gd name="f22" fmla="val 106"/>
                <a:gd name="f23" fmla="val 23"/>
                <a:gd name="f24" fmla="val 105"/>
                <a:gd name="f25" fmla="val 34"/>
                <a:gd name="f26" fmla="val 41"/>
                <a:gd name="f27" fmla="val 54"/>
                <a:gd name="f28" fmla="val 100"/>
                <a:gd name="f29" fmla="val 67"/>
                <a:gd name="f30" fmla="val 93"/>
                <a:gd name="f31" fmla="val 107"/>
                <a:gd name="f32" fmla="val 89"/>
                <a:gd name="f33" fmla="val 129"/>
                <a:gd name="f34" fmla="val 114"/>
                <a:gd name="f35" fmla="val 157"/>
                <a:gd name="f36" fmla="val 117"/>
                <a:gd name="f37" fmla="val 146"/>
                <a:gd name="f38" fmla="val 115"/>
                <a:gd name="f39" fmla="val 137"/>
                <a:gd name="f40" fmla="val 112"/>
                <a:gd name="f41" fmla="val 108"/>
                <a:gd name="f42" fmla="val 110"/>
                <a:gd name="f43" fmla="val 118"/>
                <a:gd name="f44" fmla="val 87"/>
                <a:gd name="f45" fmla="val 121"/>
                <a:gd name="f46" fmla="val 124"/>
                <a:gd name="f47" fmla="val 76"/>
                <a:gd name="f48" fmla="val 77"/>
                <a:gd name="f49" fmla="val 136"/>
                <a:gd name="f50" fmla="val 134"/>
                <a:gd name="f51" fmla="val 85"/>
                <a:gd name="f52" fmla="val 135"/>
                <a:gd name="f53" fmla="val 139"/>
                <a:gd name="f54" fmla="val 111"/>
                <a:gd name="f55" fmla="val 133"/>
                <a:gd name="f56" fmla="val 131"/>
                <a:gd name="f57" fmla="val 151"/>
                <a:gd name="f58" fmla="val 125"/>
                <a:gd name="f59" fmla="val 168"/>
                <a:gd name="f60" fmla="val 130"/>
                <a:gd name="f61" fmla="val 181"/>
                <a:gd name="f62" fmla="val 141"/>
                <a:gd name="f63" fmla="val 195"/>
                <a:gd name="f64" fmla="val 145"/>
                <a:gd name="f65" fmla="val 177"/>
                <a:gd name="f66" fmla="val 144"/>
                <a:gd name="f67" fmla="val 159"/>
                <a:gd name="f68" fmla="val 147"/>
                <a:gd name="f69" fmla="val 162"/>
                <a:gd name="f70" fmla="val 165"/>
                <a:gd name="f71" fmla="val 169"/>
                <a:gd name="f72" fmla="val 142"/>
                <a:gd name="f73" fmla="val 173"/>
                <a:gd name="f74" fmla="val 174"/>
                <a:gd name="f75" fmla="val 148"/>
                <a:gd name="f76" fmla="val 153"/>
                <a:gd name="f77" fmla="val 163"/>
                <a:gd name="f78" fmla="val 166"/>
                <a:gd name="f79" fmla="val 152"/>
                <a:gd name="f80" fmla="val 198"/>
                <a:gd name="f81" fmla="val 150"/>
                <a:gd name="f82" fmla="val 215"/>
                <a:gd name="f83" fmla="val 232"/>
                <a:gd name="f84" fmla="val 234"/>
                <a:gd name="f85" fmla="val 237"/>
                <a:gd name="f86" fmla="val 239"/>
                <a:gd name="f87" fmla="val 158"/>
                <a:gd name="f88" fmla="val 154"/>
                <a:gd name="f89" fmla="val 233"/>
                <a:gd name="f90" fmla="val 228"/>
                <a:gd name="f91" fmla="val 140"/>
                <a:gd name="f92" fmla="val 205"/>
                <a:gd name="f93" fmla="val 122"/>
                <a:gd name="f94" fmla="val 196"/>
                <a:gd name="f95" fmla="val 96"/>
                <a:gd name="f96" fmla="val 202"/>
                <a:gd name="f97" fmla="val 204"/>
                <a:gd name="f98" fmla="val 68"/>
                <a:gd name="f99" fmla="val 193"/>
                <a:gd name="f100" fmla="val 65"/>
                <a:gd name="f101" fmla="val 188"/>
                <a:gd name="f102" fmla="val 61"/>
                <a:gd name="f103" fmla="val 183"/>
                <a:gd name="f104" fmla="val 64"/>
                <a:gd name="f105" fmla="val 178"/>
                <a:gd name="f106" fmla="val 69"/>
                <a:gd name="f107" fmla="val 172"/>
                <a:gd name="f108" fmla="val 74"/>
                <a:gd name="f109" fmla="val 79"/>
                <a:gd name="f110" fmla="val 179"/>
                <a:gd name="f111" fmla="val 104"/>
                <a:gd name="f112" fmla="val 187"/>
                <a:gd name="f113" fmla="val 160"/>
                <a:gd name="f114" fmla="val 101"/>
                <a:gd name="f115" fmla="val 16"/>
                <a:gd name="f116" fmla="val 6"/>
                <a:gd name="f117" fmla="val 10"/>
                <a:gd name="f118" fmla="val 15"/>
                <a:gd name="f119" fmla="val 116"/>
                <a:gd name="f120" fmla="val 26"/>
                <a:gd name="f121" fmla="val 123"/>
                <a:gd name="f122" fmla="val 33"/>
                <a:gd name="f123" fmla="val 126"/>
                <a:gd name="f124" fmla="val 38"/>
                <a:gd name="f125" fmla="val 128"/>
                <a:gd name="f126" fmla="val 42"/>
                <a:gd name="f127" fmla="val 46"/>
                <a:gd name="f128" fmla="val 47"/>
                <a:gd name="f129" fmla="val 49"/>
                <a:gd name="f130" fmla="val 50"/>
                <a:gd name="f131" fmla="val 60"/>
                <a:gd name="f132" fmla="val 72"/>
                <a:gd name="f133" fmla="val 149"/>
                <a:gd name="f134" fmla="val 80"/>
                <a:gd name="f135" fmla="val 58"/>
                <a:gd name="f136" fmla="val 109"/>
                <a:gd name="f137" fmla="val 17"/>
                <a:gd name="f138" fmla="val 98"/>
                <a:gd name="f139" fmla="val 3"/>
                <a:gd name="f140" fmla="val 62"/>
                <a:gd name="f141" fmla="val 57"/>
                <a:gd name="f142" fmla="val 13"/>
                <a:gd name="f143" fmla="val 52"/>
                <a:gd name="f144" fmla="val 18"/>
                <a:gd name="f145" fmla="val 28"/>
                <a:gd name="f146" fmla="val 40"/>
                <a:gd name="f147" fmla="val 43"/>
                <a:gd name="f148" fmla="val 45"/>
                <a:gd name="f149" fmla="val 92"/>
                <a:gd name="f150" fmla="val 55"/>
                <a:gd name="f151" fmla="val 84"/>
                <a:gd name="f152" fmla="val 44"/>
                <a:gd name="f153" fmla="val 63"/>
                <a:gd name="f154" fmla="val 30"/>
                <a:gd name="f155" fmla="val 20"/>
                <a:gd name="f156" fmla="val 25"/>
                <a:gd name="f157" fmla="val 4"/>
                <a:gd name="f158" fmla="val 36"/>
                <a:gd name="f159" fmla="val 2"/>
                <a:gd name="f160" fmla="val 56"/>
                <a:gd name="f161" fmla="val 48"/>
                <a:gd name="f162" fmla="val 59"/>
                <a:gd name="f163" fmla="+- 0 0 -90"/>
                <a:gd name="f164" fmla="*/ f3 1 176"/>
                <a:gd name="f165" fmla="*/ f4 1 240"/>
                <a:gd name="f166" fmla="val f5"/>
                <a:gd name="f167" fmla="val f6"/>
                <a:gd name="f168" fmla="val f7"/>
                <a:gd name="f169" fmla="*/ f163 f0 1"/>
                <a:gd name="f170" fmla="+- f168 0 f166"/>
                <a:gd name="f171" fmla="+- f167 0 f166"/>
                <a:gd name="f172" fmla="*/ f169 1 f2"/>
                <a:gd name="f173" fmla="*/ f171 1 176"/>
                <a:gd name="f174" fmla="*/ f170 1 240"/>
                <a:gd name="f175" fmla="*/ 75 f171 1"/>
                <a:gd name="f176" fmla="*/ 90 f170 1"/>
                <a:gd name="f177" fmla="*/ 86 f171 1"/>
                <a:gd name="f178" fmla="*/ 37 f170 1"/>
                <a:gd name="f179" fmla="*/ 97 f171 1"/>
                <a:gd name="f180" fmla="*/ 22 f170 1"/>
                <a:gd name="f181" fmla="*/ 105 f171 1"/>
                <a:gd name="f182" fmla="*/ 41 f170 1"/>
                <a:gd name="f183" fmla="*/ 93 f171 1"/>
                <a:gd name="f184" fmla="*/ 78 f170 1"/>
                <a:gd name="f185" fmla="*/ 114 f171 1"/>
                <a:gd name="f186" fmla="*/ 157 f170 1"/>
                <a:gd name="f187" fmla="*/ 112 f171 1"/>
                <a:gd name="f188" fmla="*/ 129 f170 1"/>
                <a:gd name="f189" fmla="*/ 118 f171 1"/>
                <a:gd name="f190" fmla="*/ 87 f170 1"/>
                <a:gd name="f191" fmla="*/ 129 f171 1"/>
                <a:gd name="f192" fmla="*/ 77 f170 1"/>
                <a:gd name="f193" fmla="*/ 135 f171 1"/>
                <a:gd name="f194" fmla="*/ 151 f170 1"/>
                <a:gd name="f195" fmla="*/ 141 f171 1"/>
                <a:gd name="f196" fmla="*/ 195 f170 1"/>
                <a:gd name="f197" fmla="*/ 159 f171 1"/>
                <a:gd name="f198" fmla="*/ 147 f170 1"/>
                <a:gd name="f199" fmla="*/ 169 f171 1"/>
                <a:gd name="f200" fmla="*/ 142 f170 1"/>
                <a:gd name="f201" fmla="*/ 174 f171 1"/>
                <a:gd name="f202" fmla="*/ 153 f170 1"/>
                <a:gd name="f203" fmla="*/ 166 f171 1"/>
                <a:gd name="f204" fmla="*/ 181 f170 1"/>
                <a:gd name="f205" fmla="*/ 232 f170 1"/>
                <a:gd name="f206" fmla="*/ 239 f170 1"/>
                <a:gd name="f207" fmla="*/ 152 f171 1"/>
                <a:gd name="f208" fmla="*/ 228 f170 1"/>
                <a:gd name="f209" fmla="*/ 96 f171 1"/>
                <a:gd name="f210" fmla="*/ 202 f170 1"/>
                <a:gd name="f211" fmla="*/ 68 f171 1"/>
                <a:gd name="f212" fmla="*/ 193 f170 1"/>
                <a:gd name="f213" fmla="*/ 64 f171 1"/>
                <a:gd name="f214" fmla="*/ 178 f170 1"/>
                <a:gd name="f215" fmla="*/ 79 f171 1"/>
                <a:gd name="f216" fmla="*/ 179 f170 1"/>
                <a:gd name="f217" fmla="*/ 117 f171 1"/>
                <a:gd name="f218" fmla="*/ 187 f170 1"/>
                <a:gd name="f219" fmla="*/ 71 f171 1"/>
                <a:gd name="f220" fmla="*/ 159 f170 1"/>
                <a:gd name="f221" fmla="*/ 23 f171 1"/>
                <a:gd name="f222" fmla="*/ 145 f170 1"/>
                <a:gd name="f223" fmla="*/ 10 f171 1"/>
                <a:gd name="f224" fmla="*/ 125 f170 1"/>
                <a:gd name="f225" fmla="*/ 33 f171 1"/>
                <a:gd name="f226" fmla="*/ 126 f170 1"/>
                <a:gd name="f227" fmla="*/ 46 f171 1"/>
                <a:gd name="f228" fmla="*/ 133 f170 1"/>
                <a:gd name="f229" fmla="*/ 50 f171 1"/>
                <a:gd name="f230" fmla="*/ 137 f170 1"/>
                <a:gd name="f231" fmla="*/ 85 f171 1"/>
                <a:gd name="f232" fmla="*/ 146 f170 1"/>
                <a:gd name="f233" fmla="*/ 87 f171 1"/>
                <a:gd name="f234" fmla="*/ 140 f170 1"/>
                <a:gd name="f235" fmla="*/ 58 f171 1"/>
                <a:gd name="f236" fmla="*/ 109 f170 1"/>
                <a:gd name="f237" fmla="*/ 6 f171 1"/>
                <a:gd name="f238" fmla="*/ 57 f170 1"/>
                <a:gd name="f239" fmla="*/ 22 f171 1"/>
                <a:gd name="f240" fmla="*/ 65 f170 1"/>
                <a:gd name="f241" fmla="*/ 40 f171 1"/>
                <a:gd name="f242" fmla="*/ 86 f170 1"/>
                <a:gd name="f243" fmla="*/ 52 f171 1"/>
                <a:gd name="f244" fmla="*/ 92 f170 1"/>
                <a:gd name="f245" fmla="*/ 30 f171 1"/>
                <a:gd name="f246" fmla="*/ 31 f170 1"/>
                <a:gd name="f247" fmla="*/ 36 f171 1"/>
                <a:gd name="f248" fmla="*/ 2 f170 1"/>
                <a:gd name="f249" fmla="*/ 56 f171 1"/>
                <a:gd name="f250" fmla="*/ 28 f170 1"/>
                <a:gd name="f251" fmla="*/ 48 f170 1"/>
                <a:gd name="f252" fmla="+- f172 0 f1"/>
                <a:gd name="f253" fmla="*/ f175 1 176"/>
                <a:gd name="f254" fmla="*/ f176 1 240"/>
                <a:gd name="f255" fmla="*/ f177 1 176"/>
                <a:gd name="f256" fmla="*/ f178 1 240"/>
                <a:gd name="f257" fmla="*/ f179 1 176"/>
                <a:gd name="f258" fmla="*/ f180 1 240"/>
                <a:gd name="f259" fmla="*/ f181 1 176"/>
                <a:gd name="f260" fmla="*/ f182 1 240"/>
                <a:gd name="f261" fmla="*/ f183 1 176"/>
                <a:gd name="f262" fmla="*/ f184 1 240"/>
                <a:gd name="f263" fmla="*/ f185 1 176"/>
                <a:gd name="f264" fmla="*/ f186 1 240"/>
                <a:gd name="f265" fmla="*/ f187 1 176"/>
                <a:gd name="f266" fmla="*/ f188 1 240"/>
                <a:gd name="f267" fmla="*/ f189 1 176"/>
                <a:gd name="f268" fmla="*/ f190 1 240"/>
                <a:gd name="f269" fmla="*/ f191 1 176"/>
                <a:gd name="f270" fmla="*/ f192 1 240"/>
                <a:gd name="f271" fmla="*/ f193 1 176"/>
                <a:gd name="f272" fmla="*/ f194 1 240"/>
                <a:gd name="f273" fmla="*/ f195 1 176"/>
                <a:gd name="f274" fmla="*/ f196 1 240"/>
                <a:gd name="f275" fmla="*/ f197 1 176"/>
                <a:gd name="f276" fmla="*/ f198 1 240"/>
                <a:gd name="f277" fmla="*/ f199 1 176"/>
                <a:gd name="f278" fmla="*/ f200 1 240"/>
                <a:gd name="f279" fmla="*/ f201 1 176"/>
                <a:gd name="f280" fmla="*/ f202 1 240"/>
                <a:gd name="f281" fmla="*/ f203 1 176"/>
                <a:gd name="f282" fmla="*/ f204 1 240"/>
                <a:gd name="f283" fmla="*/ f205 1 240"/>
                <a:gd name="f284" fmla="*/ f206 1 240"/>
                <a:gd name="f285" fmla="*/ f207 1 176"/>
                <a:gd name="f286" fmla="*/ f208 1 240"/>
                <a:gd name="f287" fmla="*/ f209 1 176"/>
                <a:gd name="f288" fmla="*/ f210 1 240"/>
                <a:gd name="f289" fmla="*/ f211 1 176"/>
                <a:gd name="f290" fmla="*/ f212 1 240"/>
                <a:gd name="f291" fmla="*/ f213 1 176"/>
                <a:gd name="f292" fmla="*/ f214 1 240"/>
                <a:gd name="f293" fmla="*/ f215 1 176"/>
                <a:gd name="f294" fmla="*/ f216 1 240"/>
                <a:gd name="f295" fmla="*/ f217 1 176"/>
                <a:gd name="f296" fmla="*/ f218 1 240"/>
                <a:gd name="f297" fmla="*/ f219 1 176"/>
                <a:gd name="f298" fmla="*/ f220 1 240"/>
                <a:gd name="f299" fmla="*/ f221 1 176"/>
                <a:gd name="f300" fmla="*/ f222 1 240"/>
                <a:gd name="f301" fmla="*/ f223 1 176"/>
                <a:gd name="f302" fmla="*/ f224 1 240"/>
                <a:gd name="f303" fmla="*/ f225 1 176"/>
                <a:gd name="f304" fmla="*/ f226 1 240"/>
                <a:gd name="f305" fmla="*/ f227 1 176"/>
                <a:gd name="f306" fmla="*/ f228 1 240"/>
                <a:gd name="f307" fmla="*/ f229 1 176"/>
                <a:gd name="f308" fmla="*/ f230 1 240"/>
                <a:gd name="f309" fmla="*/ f231 1 176"/>
                <a:gd name="f310" fmla="*/ f232 1 240"/>
                <a:gd name="f311" fmla="*/ f233 1 176"/>
                <a:gd name="f312" fmla="*/ f234 1 240"/>
                <a:gd name="f313" fmla="*/ f235 1 176"/>
                <a:gd name="f314" fmla="*/ f236 1 240"/>
                <a:gd name="f315" fmla="*/ f237 1 176"/>
                <a:gd name="f316" fmla="*/ f238 1 240"/>
                <a:gd name="f317" fmla="*/ f239 1 176"/>
                <a:gd name="f318" fmla="*/ f240 1 240"/>
                <a:gd name="f319" fmla="*/ f241 1 176"/>
                <a:gd name="f320" fmla="*/ f242 1 240"/>
                <a:gd name="f321" fmla="*/ f243 1 176"/>
                <a:gd name="f322" fmla="*/ f244 1 240"/>
                <a:gd name="f323" fmla="*/ f245 1 176"/>
                <a:gd name="f324" fmla="*/ f246 1 240"/>
                <a:gd name="f325" fmla="*/ f247 1 176"/>
                <a:gd name="f326" fmla="*/ f248 1 240"/>
                <a:gd name="f327" fmla="*/ f249 1 176"/>
                <a:gd name="f328" fmla="*/ f250 1 240"/>
                <a:gd name="f329" fmla="*/ f251 1 240"/>
                <a:gd name="f330" fmla="*/ 0 1 f173"/>
                <a:gd name="f331" fmla="*/ f167 1 f173"/>
                <a:gd name="f332" fmla="*/ 0 1 f174"/>
                <a:gd name="f333" fmla="*/ f168 1 f174"/>
                <a:gd name="f334" fmla="*/ f253 1 f173"/>
                <a:gd name="f335" fmla="*/ f254 1 f174"/>
                <a:gd name="f336" fmla="*/ f255 1 f173"/>
                <a:gd name="f337" fmla="*/ f256 1 f174"/>
                <a:gd name="f338" fmla="*/ f257 1 f173"/>
                <a:gd name="f339" fmla="*/ f258 1 f174"/>
                <a:gd name="f340" fmla="*/ f259 1 f173"/>
                <a:gd name="f341" fmla="*/ f260 1 f174"/>
                <a:gd name="f342" fmla="*/ f261 1 f173"/>
                <a:gd name="f343" fmla="*/ f262 1 f174"/>
                <a:gd name="f344" fmla="*/ f263 1 f173"/>
                <a:gd name="f345" fmla="*/ f264 1 f174"/>
                <a:gd name="f346" fmla="*/ f265 1 f173"/>
                <a:gd name="f347" fmla="*/ f266 1 f174"/>
                <a:gd name="f348" fmla="*/ f267 1 f173"/>
                <a:gd name="f349" fmla="*/ f268 1 f174"/>
                <a:gd name="f350" fmla="*/ f269 1 f173"/>
                <a:gd name="f351" fmla="*/ f270 1 f174"/>
                <a:gd name="f352" fmla="*/ f271 1 f173"/>
                <a:gd name="f353" fmla="*/ f272 1 f174"/>
                <a:gd name="f354" fmla="*/ f273 1 f173"/>
                <a:gd name="f355" fmla="*/ f274 1 f174"/>
                <a:gd name="f356" fmla="*/ f275 1 f173"/>
                <a:gd name="f357" fmla="*/ f276 1 f174"/>
                <a:gd name="f358" fmla="*/ f277 1 f173"/>
                <a:gd name="f359" fmla="*/ f278 1 f174"/>
                <a:gd name="f360" fmla="*/ f279 1 f173"/>
                <a:gd name="f361" fmla="*/ f280 1 f174"/>
                <a:gd name="f362" fmla="*/ f281 1 f173"/>
                <a:gd name="f363" fmla="*/ f282 1 f174"/>
                <a:gd name="f364" fmla="*/ f283 1 f174"/>
                <a:gd name="f365" fmla="*/ f284 1 f174"/>
                <a:gd name="f366" fmla="*/ f285 1 f173"/>
                <a:gd name="f367" fmla="*/ f286 1 f174"/>
                <a:gd name="f368" fmla="*/ f287 1 f173"/>
                <a:gd name="f369" fmla="*/ f288 1 f174"/>
                <a:gd name="f370" fmla="*/ f289 1 f173"/>
                <a:gd name="f371" fmla="*/ f290 1 f174"/>
                <a:gd name="f372" fmla="*/ f291 1 f173"/>
                <a:gd name="f373" fmla="*/ f292 1 f174"/>
                <a:gd name="f374" fmla="*/ f293 1 f173"/>
                <a:gd name="f375" fmla="*/ f294 1 f174"/>
                <a:gd name="f376" fmla="*/ f295 1 f173"/>
                <a:gd name="f377" fmla="*/ f296 1 f174"/>
                <a:gd name="f378" fmla="*/ f297 1 f173"/>
                <a:gd name="f379" fmla="*/ f298 1 f174"/>
                <a:gd name="f380" fmla="*/ f299 1 f173"/>
                <a:gd name="f381" fmla="*/ f300 1 f174"/>
                <a:gd name="f382" fmla="*/ f301 1 f173"/>
                <a:gd name="f383" fmla="*/ f302 1 f174"/>
                <a:gd name="f384" fmla="*/ f303 1 f173"/>
                <a:gd name="f385" fmla="*/ f304 1 f174"/>
                <a:gd name="f386" fmla="*/ f305 1 f173"/>
                <a:gd name="f387" fmla="*/ f306 1 f174"/>
                <a:gd name="f388" fmla="*/ f307 1 f173"/>
                <a:gd name="f389" fmla="*/ f308 1 f174"/>
                <a:gd name="f390" fmla="*/ f309 1 f173"/>
                <a:gd name="f391" fmla="*/ f310 1 f174"/>
                <a:gd name="f392" fmla="*/ f311 1 f173"/>
                <a:gd name="f393" fmla="*/ f312 1 f174"/>
                <a:gd name="f394" fmla="*/ f313 1 f173"/>
                <a:gd name="f395" fmla="*/ f314 1 f174"/>
                <a:gd name="f396" fmla="*/ f315 1 f173"/>
                <a:gd name="f397" fmla="*/ f316 1 f174"/>
                <a:gd name="f398" fmla="*/ f317 1 f173"/>
                <a:gd name="f399" fmla="*/ f318 1 f174"/>
                <a:gd name="f400" fmla="*/ f319 1 f173"/>
                <a:gd name="f401" fmla="*/ f320 1 f174"/>
                <a:gd name="f402" fmla="*/ f321 1 f173"/>
                <a:gd name="f403" fmla="*/ f322 1 f174"/>
                <a:gd name="f404" fmla="*/ f323 1 f173"/>
                <a:gd name="f405" fmla="*/ f324 1 f174"/>
                <a:gd name="f406" fmla="*/ f325 1 f173"/>
                <a:gd name="f407" fmla="*/ f326 1 f174"/>
                <a:gd name="f408" fmla="*/ f327 1 f173"/>
                <a:gd name="f409" fmla="*/ f328 1 f174"/>
                <a:gd name="f410" fmla="*/ f329 1 f174"/>
                <a:gd name="f411" fmla="*/ f330 f164 1"/>
                <a:gd name="f412" fmla="*/ f331 f164 1"/>
                <a:gd name="f413" fmla="*/ f333 f165 1"/>
                <a:gd name="f414" fmla="*/ f332 f165 1"/>
                <a:gd name="f415" fmla="*/ f334 f164 1"/>
                <a:gd name="f416" fmla="*/ f335 f165 1"/>
                <a:gd name="f417" fmla="*/ f336 f164 1"/>
                <a:gd name="f418" fmla="*/ f337 f165 1"/>
                <a:gd name="f419" fmla="*/ f338 f164 1"/>
                <a:gd name="f420" fmla="*/ f339 f165 1"/>
                <a:gd name="f421" fmla="*/ f340 f164 1"/>
                <a:gd name="f422" fmla="*/ f341 f165 1"/>
                <a:gd name="f423" fmla="*/ f342 f164 1"/>
                <a:gd name="f424" fmla="*/ f343 f165 1"/>
                <a:gd name="f425" fmla="*/ f344 f164 1"/>
                <a:gd name="f426" fmla="*/ f345 f165 1"/>
                <a:gd name="f427" fmla="*/ f346 f164 1"/>
                <a:gd name="f428" fmla="*/ f347 f165 1"/>
                <a:gd name="f429" fmla="*/ f348 f164 1"/>
                <a:gd name="f430" fmla="*/ f349 f165 1"/>
                <a:gd name="f431" fmla="*/ f350 f164 1"/>
                <a:gd name="f432" fmla="*/ f351 f165 1"/>
                <a:gd name="f433" fmla="*/ f352 f164 1"/>
                <a:gd name="f434" fmla="*/ f353 f165 1"/>
                <a:gd name="f435" fmla="*/ f354 f164 1"/>
                <a:gd name="f436" fmla="*/ f355 f165 1"/>
                <a:gd name="f437" fmla="*/ f356 f164 1"/>
                <a:gd name="f438" fmla="*/ f357 f165 1"/>
                <a:gd name="f439" fmla="*/ f358 f164 1"/>
                <a:gd name="f440" fmla="*/ f359 f165 1"/>
                <a:gd name="f441" fmla="*/ f360 f164 1"/>
                <a:gd name="f442" fmla="*/ f361 f165 1"/>
                <a:gd name="f443" fmla="*/ f362 f164 1"/>
                <a:gd name="f444" fmla="*/ f363 f165 1"/>
                <a:gd name="f445" fmla="*/ f364 f165 1"/>
                <a:gd name="f446" fmla="*/ f365 f165 1"/>
                <a:gd name="f447" fmla="*/ f366 f164 1"/>
                <a:gd name="f448" fmla="*/ f367 f165 1"/>
                <a:gd name="f449" fmla="*/ f368 f164 1"/>
                <a:gd name="f450" fmla="*/ f369 f165 1"/>
                <a:gd name="f451" fmla="*/ f370 f164 1"/>
                <a:gd name="f452" fmla="*/ f371 f165 1"/>
                <a:gd name="f453" fmla="*/ f372 f164 1"/>
                <a:gd name="f454" fmla="*/ f373 f165 1"/>
                <a:gd name="f455" fmla="*/ f374 f164 1"/>
                <a:gd name="f456" fmla="*/ f375 f165 1"/>
                <a:gd name="f457" fmla="*/ f376 f164 1"/>
                <a:gd name="f458" fmla="*/ f377 f165 1"/>
                <a:gd name="f459" fmla="*/ f378 f164 1"/>
                <a:gd name="f460" fmla="*/ f379 f165 1"/>
                <a:gd name="f461" fmla="*/ f380 f164 1"/>
                <a:gd name="f462" fmla="*/ f381 f165 1"/>
                <a:gd name="f463" fmla="*/ f382 f164 1"/>
                <a:gd name="f464" fmla="*/ f383 f165 1"/>
                <a:gd name="f465" fmla="*/ f384 f164 1"/>
                <a:gd name="f466" fmla="*/ f385 f165 1"/>
                <a:gd name="f467" fmla="*/ f386 f164 1"/>
                <a:gd name="f468" fmla="*/ f387 f165 1"/>
                <a:gd name="f469" fmla="*/ f388 f164 1"/>
                <a:gd name="f470" fmla="*/ f389 f165 1"/>
                <a:gd name="f471" fmla="*/ f390 f164 1"/>
                <a:gd name="f472" fmla="*/ f391 f165 1"/>
                <a:gd name="f473" fmla="*/ f392 f164 1"/>
                <a:gd name="f474" fmla="*/ f393 f165 1"/>
                <a:gd name="f475" fmla="*/ f394 f164 1"/>
                <a:gd name="f476" fmla="*/ f395 f165 1"/>
                <a:gd name="f477" fmla="*/ f396 f164 1"/>
                <a:gd name="f478" fmla="*/ f397 f165 1"/>
                <a:gd name="f479" fmla="*/ f398 f164 1"/>
                <a:gd name="f480" fmla="*/ f399 f165 1"/>
                <a:gd name="f481" fmla="*/ f400 f164 1"/>
                <a:gd name="f482" fmla="*/ f401 f165 1"/>
                <a:gd name="f483" fmla="*/ f402 f164 1"/>
                <a:gd name="f484" fmla="*/ f403 f165 1"/>
                <a:gd name="f485" fmla="*/ f404 f164 1"/>
                <a:gd name="f486" fmla="*/ f405 f165 1"/>
                <a:gd name="f487" fmla="*/ f406 f164 1"/>
                <a:gd name="f488" fmla="*/ f407 f165 1"/>
                <a:gd name="f489" fmla="*/ f408 f164 1"/>
                <a:gd name="f490" fmla="*/ f409 f165 1"/>
                <a:gd name="f491" fmla="*/ f410 f1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2">
                  <a:pos x="f415" y="f416"/>
                </a:cxn>
                <a:cxn ang="f252">
                  <a:pos x="f417" y="f418"/>
                </a:cxn>
                <a:cxn ang="f252">
                  <a:pos x="f419" y="f420"/>
                </a:cxn>
                <a:cxn ang="f252">
                  <a:pos x="f421" y="f422"/>
                </a:cxn>
                <a:cxn ang="f252">
                  <a:pos x="f423" y="f424"/>
                </a:cxn>
                <a:cxn ang="f252">
                  <a:pos x="f425" y="f426"/>
                </a:cxn>
                <a:cxn ang="f252">
                  <a:pos x="f427" y="f428"/>
                </a:cxn>
                <a:cxn ang="f252">
                  <a:pos x="f429" y="f430"/>
                </a:cxn>
                <a:cxn ang="f252">
                  <a:pos x="f431" y="f432"/>
                </a:cxn>
                <a:cxn ang="f252">
                  <a:pos x="f433" y="f416"/>
                </a:cxn>
                <a:cxn ang="f252">
                  <a:pos x="f431" y="f434"/>
                </a:cxn>
                <a:cxn ang="f252">
                  <a:pos x="f435" y="f436"/>
                </a:cxn>
                <a:cxn ang="f252">
                  <a:pos x="f437" y="f438"/>
                </a:cxn>
                <a:cxn ang="f252">
                  <a:pos x="f439" y="f440"/>
                </a:cxn>
                <a:cxn ang="f252">
                  <a:pos x="f441" y="f442"/>
                </a:cxn>
                <a:cxn ang="f252">
                  <a:pos x="f443" y="f444"/>
                </a:cxn>
                <a:cxn ang="f252">
                  <a:pos x="f443" y="f445"/>
                </a:cxn>
                <a:cxn ang="f252">
                  <a:pos x="f443" y="f446"/>
                </a:cxn>
                <a:cxn ang="f252">
                  <a:pos x="f447" y="f448"/>
                </a:cxn>
                <a:cxn ang="f252">
                  <a:pos x="f449" y="f450"/>
                </a:cxn>
                <a:cxn ang="f252">
                  <a:pos x="f451" y="f452"/>
                </a:cxn>
                <a:cxn ang="f252">
                  <a:pos x="f453" y="f454"/>
                </a:cxn>
                <a:cxn ang="f252">
                  <a:pos x="f455" y="f456"/>
                </a:cxn>
                <a:cxn ang="f252">
                  <a:pos x="f457" y="f458"/>
                </a:cxn>
                <a:cxn ang="f252">
                  <a:pos x="f459" y="f460"/>
                </a:cxn>
                <a:cxn ang="f252">
                  <a:pos x="f461" y="f462"/>
                </a:cxn>
                <a:cxn ang="f252">
                  <a:pos x="f463" y="f464"/>
                </a:cxn>
                <a:cxn ang="f252">
                  <a:pos x="f465" y="f466"/>
                </a:cxn>
                <a:cxn ang="f252">
                  <a:pos x="f467" y="f468"/>
                </a:cxn>
                <a:cxn ang="f252">
                  <a:pos x="f469" y="f470"/>
                </a:cxn>
                <a:cxn ang="f252">
                  <a:pos x="f471" y="f472"/>
                </a:cxn>
                <a:cxn ang="f252">
                  <a:pos x="f473" y="f474"/>
                </a:cxn>
                <a:cxn ang="f252">
                  <a:pos x="f475" y="f476"/>
                </a:cxn>
                <a:cxn ang="f252">
                  <a:pos x="f477" y="f432"/>
                </a:cxn>
                <a:cxn ang="f252">
                  <a:pos x="f477" y="f478"/>
                </a:cxn>
                <a:cxn ang="f252">
                  <a:pos x="f479" y="f480"/>
                </a:cxn>
                <a:cxn ang="f252">
                  <a:pos x="f481" y="f482"/>
                </a:cxn>
                <a:cxn ang="f252">
                  <a:pos x="f483" y="f484"/>
                </a:cxn>
                <a:cxn ang="f252">
                  <a:pos x="f483" y="f424"/>
                </a:cxn>
                <a:cxn ang="f252">
                  <a:pos x="f485" y="f486"/>
                </a:cxn>
                <a:cxn ang="f252">
                  <a:pos x="f487" y="f488"/>
                </a:cxn>
                <a:cxn ang="f252">
                  <a:pos x="f489" y="f490"/>
                </a:cxn>
                <a:cxn ang="f252">
                  <a:pos x="f475" y="f491"/>
                </a:cxn>
                <a:cxn ang="f252">
                  <a:pos x="f415" y="f416"/>
                </a:cxn>
              </a:cxnLst>
              <a:rect l="f411" t="f414" r="f412" b="f413"/>
              <a:pathLst>
                <a:path w="176" h="24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4" y="f26"/>
                  </a:cubicBezTo>
                  <a:cubicBezTo>
                    <a:pt x="f22" y="f27"/>
                    <a:pt x="f28" y="f29"/>
                    <a:pt x="f30" y="f12"/>
                  </a:cubicBezTo>
                  <a:cubicBezTo>
                    <a:pt x="f8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3"/>
                  </a:cubicBezTo>
                  <a:cubicBezTo>
                    <a:pt x="f41" y="f34"/>
                    <a:pt x="f42" y="f28"/>
                    <a:pt x="f43" y="f44"/>
                  </a:cubicBezTo>
                  <a:cubicBezTo>
                    <a:pt x="f45" y="f10"/>
                    <a:pt x="f46" y="f47"/>
                    <a:pt x="f33" y="f48"/>
                  </a:cubicBezTo>
                  <a:cubicBezTo>
                    <a:pt x="f49" y="f12"/>
                    <a:pt x="f50" y="f51"/>
                    <a:pt x="f52" y="f9"/>
                  </a:cubicBezTo>
                  <a:cubicBezTo>
                    <a:pt x="f53" y="f54"/>
                    <a:pt x="f55" y="f56"/>
                    <a:pt x="f33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7" y="f68"/>
                  </a:cubicBezTo>
                  <a:cubicBezTo>
                    <a:pt x="f69" y="f66"/>
                    <a:pt x="f70" y="f62"/>
                    <a:pt x="f71" y="f72"/>
                  </a:cubicBezTo>
                  <a:cubicBezTo>
                    <a:pt x="f73" y="f66"/>
                    <a:pt x="f74" y="f75"/>
                    <a:pt x="f74" y="f76"/>
                  </a:cubicBezTo>
                  <a:cubicBezTo>
                    <a:pt x="f6" y="f77"/>
                    <a:pt x="f73" y="f73"/>
                    <a:pt x="f78" y="f61"/>
                  </a:cubicBezTo>
                  <a:cubicBezTo>
                    <a:pt x="f79" y="f80"/>
                    <a:pt x="f81" y="f82"/>
                    <a:pt x="f78" y="f83"/>
                  </a:cubicBezTo>
                  <a:cubicBezTo>
                    <a:pt x="f59" y="f84"/>
                    <a:pt x="f71" y="f85"/>
                    <a:pt x="f78" y="f86"/>
                  </a:cubicBezTo>
                  <a:cubicBezTo>
                    <a:pt x="f87" y="f7"/>
                    <a:pt x="f88" y="f89"/>
                    <a:pt x="f7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14" y="f92"/>
                    <a:pt x="f8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65"/>
                    <a:pt x="f109" y="f110"/>
                  </a:cubicBezTo>
                  <a:cubicBezTo>
                    <a:pt x="f18" y="f103"/>
                    <a:pt x="f111" y="f101"/>
                    <a:pt x="f36" y="f112"/>
                  </a:cubicBezTo>
                  <a:cubicBezTo>
                    <a:pt x="f24" y="f113"/>
                    <a:pt x="f114" y="f35"/>
                    <a:pt x="f11" y="f67"/>
                  </a:cubicBezTo>
                  <a:cubicBezTo>
                    <a:pt x="f27" y="f113"/>
                    <a:pt x="f15" y="f35"/>
                    <a:pt x="f23" y="f64"/>
                  </a:cubicBezTo>
                  <a:cubicBezTo>
                    <a:pt x="f115" y="f91"/>
                    <a:pt x="f116" y="f55"/>
                    <a:pt x="f117" y="f58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56"/>
                    <a:pt x="f127" y="f55"/>
                  </a:cubicBezTo>
                  <a:cubicBezTo>
                    <a:pt x="f128" y="f50"/>
                    <a:pt x="f129" y="f49"/>
                    <a:pt x="f130" y="f39"/>
                  </a:cubicBezTo>
                  <a:cubicBezTo>
                    <a:pt x="f131" y="f68"/>
                    <a:pt x="f132" y="f133"/>
                    <a:pt x="f51" y="f37"/>
                  </a:cubicBezTo>
                  <a:cubicBezTo>
                    <a:pt x="f32" y="f64"/>
                    <a:pt x="f16" y="f72"/>
                    <a:pt x="f44" y="f91"/>
                  </a:cubicBezTo>
                  <a:cubicBezTo>
                    <a:pt x="f48" y="f60"/>
                    <a:pt x="f134" y="f42"/>
                    <a:pt x="f135" y="f136"/>
                  </a:cubicBezTo>
                  <a:cubicBezTo>
                    <a:pt x="f15" y="f31"/>
                    <a:pt x="f137" y="f138"/>
                    <a:pt x="f116" y="f48"/>
                  </a:cubicBezTo>
                  <a:cubicBezTo>
                    <a:pt x="f139" y="f11"/>
                    <a:pt x="f5" y="f140"/>
                    <a:pt x="f116" y="f141"/>
                  </a:cubicBezTo>
                  <a:cubicBezTo>
                    <a:pt x="f142" y="f143"/>
                    <a:pt x="f144" y="f102"/>
                    <a:pt x="f21" y="f100"/>
                  </a:cubicBezTo>
                  <a:cubicBezTo>
                    <a:pt x="f145" y="f132"/>
                    <a:pt x="f122" y="f134"/>
                    <a:pt x="f146" y="f14"/>
                  </a:cubicBezTo>
                  <a:cubicBezTo>
                    <a:pt x="f147" y="f32"/>
                    <a:pt x="f148" y="f20"/>
                    <a:pt x="f143" y="f149"/>
                  </a:cubicBezTo>
                  <a:cubicBezTo>
                    <a:pt x="f141" y="f16"/>
                    <a:pt x="f150" y="f151"/>
                    <a:pt x="f143" y="f12"/>
                  </a:cubicBezTo>
                  <a:cubicBezTo>
                    <a:pt x="f152" y="f153"/>
                    <a:pt x="f154" y="f130"/>
                    <a:pt x="f154" y="f17"/>
                  </a:cubicBezTo>
                  <a:cubicBezTo>
                    <a:pt x="f17" y="f155"/>
                    <a:pt x="f156" y="f157"/>
                    <a:pt x="f158" y="f159"/>
                  </a:cubicBezTo>
                  <a:cubicBezTo>
                    <a:pt x="f129" y="f5"/>
                    <a:pt x="f143" y="f137"/>
                    <a:pt x="f160" y="f145"/>
                  </a:cubicBezTo>
                  <a:cubicBezTo>
                    <a:pt x="f141" y="f25"/>
                    <a:pt x="f141" y="f26"/>
                    <a:pt x="f135" y="f161"/>
                  </a:cubicBezTo>
                  <a:cubicBezTo>
                    <a:pt x="f162" y="f153"/>
                    <a:pt x="f104" y="f47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65E28501-8BC1-4FCB-A1E7-F5501103D58F}"/>
                </a:ext>
              </a:extLst>
            </p:cNvPr>
            <p:cNvSpPr/>
            <p:nvPr/>
          </p:nvSpPr>
          <p:spPr>
            <a:xfrm>
              <a:off x="2917713" y="891302"/>
              <a:ext cx="421648" cy="2465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148"/>
                <a:gd name="f8" fmla="val 93"/>
                <a:gd name="f9" fmla="val 255"/>
                <a:gd name="f10" fmla="val 135"/>
                <a:gd name="f11" fmla="val 229"/>
                <a:gd name="f12" fmla="val 191"/>
                <a:gd name="f13" fmla="val 138"/>
                <a:gd name="f14" fmla="val 166"/>
                <a:gd name="f15" fmla="val 131"/>
                <a:gd name="f16" fmla="val 141"/>
                <a:gd name="f17" fmla="val 120"/>
                <a:gd name="f18" fmla="val 125"/>
                <a:gd name="f19" fmla="val 100"/>
                <a:gd name="f20" fmla="val 60"/>
                <a:gd name="f21" fmla="val 56"/>
                <a:gd name="f22" fmla="val 35"/>
                <a:gd name="f23" fmla="val 52"/>
                <a:gd name="f24" fmla="val 36"/>
                <a:gd name="f25" fmla="val 6"/>
                <a:gd name="f26" fmla="val 88"/>
                <a:gd name="f27" fmla="val 128"/>
                <a:gd name="f28" fmla="val 34"/>
                <a:gd name="f29" fmla="val 143"/>
                <a:gd name="f30" fmla="val 47"/>
                <a:gd name="f31" fmla="val 157"/>
                <a:gd name="f32" fmla="val 62"/>
                <a:gd name="f33" fmla="val 171"/>
                <a:gd name="f34" fmla="val 76"/>
                <a:gd name="f35" fmla="val 200"/>
                <a:gd name="f36" fmla="val 105"/>
                <a:gd name="f37" fmla="val 231"/>
                <a:gd name="f38" fmla="+- 0 0 -90"/>
                <a:gd name="f39" fmla="*/ f3 1 274"/>
                <a:gd name="f40" fmla="*/ f4 1 148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274"/>
                <a:gd name="f49" fmla="*/ f45 1 148"/>
                <a:gd name="f50" fmla="*/ 274 f46 1"/>
                <a:gd name="f51" fmla="*/ 93 f45 1"/>
                <a:gd name="f52" fmla="*/ 191 f46 1"/>
                <a:gd name="f53" fmla="*/ 138 f45 1"/>
                <a:gd name="f54" fmla="*/ 125 f46 1"/>
                <a:gd name="f55" fmla="*/ 100 f45 1"/>
                <a:gd name="f56" fmla="*/ 0 f46 1"/>
                <a:gd name="f57" fmla="*/ 52 f45 1"/>
                <a:gd name="f58" fmla="*/ 128 f46 1"/>
                <a:gd name="f59" fmla="*/ 34 f45 1"/>
                <a:gd name="f60" fmla="*/ 171 f46 1"/>
                <a:gd name="f61" fmla="*/ 76 f45 1"/>
                <a:gd name="f62" fmla="+- f47 0 f1"/>
                <a:gd name="f63" fmla="*/ f50 1 274"/>
                <a:gd name="f64" fmla="*/ f51 1 148"/>
                <a:gd name="f65" fmla="*/ f52 1 274"/>
                <a:gd name="f66" fmla="*/ f53 1 148"/>
                <a:gd name="f67" fmla="*/ f54 1 274"/>
                <a:gd name="f68" fmla="*/ f55 1 148"/>
                <a:gd name="f69" fmla="*/ f56 1 274"/>
                <a:gd name="f70" fmla="*/ f57 1 148"/>
                <a:gd name="f71" fmla="*/ f58 1 274"/>
                <a:gd name="f72" fmla="*/ f59 1 148"/>
                <a:gd name="f73" fmla="*/ f60 1 274"/>
                <a:gd name="f74" fmla="*/ f61 1 148"/>
                <a:gd name="f75" fmla="*/ 0 1 f48"/>
                <a:gd name="f76" fmla="*/ f42 1 f48"/>
                <a:gd name="f77" fmla="*/ 0 1 f49"/>
                <a:gd name="f78" fmla="*/ f43 1 f49"/>
                <a:gd name="f79" fmla="*/ f63 1 f48"/>
                <a:gd name="f80" fmla="*/ f64 1 f49"/>
                <a:gd name="f81" fmla="*/ f65 1 f48"/>
                <a:gd name="f82" fmla="*/ f66 1 f49"/>
                <a:gd name="f83" fmla="*/ f67 1 f48"/>
                <a:gd name="f84" fmla="*/ f68 1 f49"/>
                <a:gd name="f85" fmla="*/ f69 1 f48"/>
                <a:gd name="f86" fmla="*/ f70 1 f49"/>
                <a:gd name="f87" fmla="*/ f71 1 f48"/>
                <a:gd name="f88" fmla="*/ f72 1 f49"/>
                <a:gd name="f89" fmla="*/ f73 1 f48"/>
                <a:gd name="f90" fmla="*/ f74 1 f49"/>
                <a:gd name="f91" fmla="*/ f75 f39 1"/>
                <a:gd name="f92" fmla="*/ f76 f39 1"/>
                <a:gd name="f93" fmla="*/ f78 f40 1"/>
                <a:gd name="f94" fmla="*/ f77 f40 1"/>
                <a:gd name="f95" fmla="*/ f79 f39 1"/>
                <a:gd name="f96" fmla="*/ f80 f40 1"/>
                <a:gd name="f97" fmla="*/ f81 f39 1"/>
                <a:gd name="f98" fmla="*/ f82 f40 1"/>
                <a:gd name="f99" fmla="*/ f83 f39 1"/>
                <a:gd name="f100" fmla="*/ f84 f40 1"/>
                <a:gd name="f101" fmla="*/ f85 f39 1"/>
                <a:gd name="f102" fmla="*/ f86 f40 1"/>
                <a:gd name="f103" fmla="*/ f87 f39 1"/>
                <a:gd name="f104" fmla="*/ f88 f40 1"/>
                <a:gd name="f105" fmla="*/ f89 f39 1"/>
                <a:gd name="f106" fmla="*/ f9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95" y="f96"/>
                </a:cxn>
              </a:cxnLst>
              <a:rect l="f91" t="f94" r="f92" b="f93"/>
              <a:pathLst>
                <a:path w="274" h="148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8" y="f20"/>
                    <a:pt x="f21" y="f22"/>
                    <a:pt x="f5" y="f23"/>
                  </a:cubicBezTo>
                  <a:cubicBezTo>
                    <a:pt x="f24" y="f25"/>
                    <a:pt x="f26" y="f5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17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04D5A796-CE9C-45F3-9138-403E0ADC96AE}"/>
                </a:ext>
              </a:extLst>
            </p:cNvPr>
            <p:cNvSpPr/>
            <p:nvPr/>
          </p:nvSpPr>
          <p:spPr>
            <a:xfrm>
              <a:off x="2025158" y="854643"/>
              <a:ext cx="366253" cy="2349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7"/>
                <a:gd name="f7" fmla="val 141"/>
                <a:gd name="f8" fmla="val 198"/>
                <a:gd name="f9" fmla="val 7"/>
                <a:gd name="f10" fmla="val 34"/>
                <a:gd name="f11" fmla="val 230"/>
                <a:gd name="f12" fmla="val 89"/>
                <a:gd name="f13" fmla="val 191"/>
                <a:gd name="f14" fmla="val 108"/>
                <a:gd name="f15" fmla="val 128"/>
                <a:gd name="f16" fmla="val 44"/>
                <a:gd name="f17" fmla="val 110"/>
                <a:gd name="f18" fmla="val 13"/>
                <a:gd name="f19" fmla="val 42"/>
                <a:gd name="f20" fmla="val 29"/>
                <a:gd name="f21" fmla="val 1"/>
                <a:gd name="f22" fmla="val 16"/>
                <a:gd name="f23" fmla="val 9"/>
                <a:gd name="f24" fmla="val 6"/>
                <a:gd name="f25" fmla="val 58"/>
                <a:gd name="f26" fmla="val 54"/>
                <a:gd name="f27" fmla="val 114"/>
                <a:gd name="f28" fmla="val 74"/>
                <a:gd name="f29" fmla="val 177"/>
                <a:gd name="f30" fmla="val 71"/>
                <a:gd name="f31" fmla="val 219"/>
                <a:gd name="f32" fmla="val 69"/>
                <a:gd name="f33" fmla="val 225"/>
                <a:gd name="f34" fmla="val 59"/>
                <a:gd name="f35" fmla="val 206"/>
                <a:gd name="f36" fmla="val 22"/>
                <a:gd name="f37" fmla="val 205"/>
                <a:gd name="f38" fmla="val 18"/>
                <a:gd name="f39" fmla="val 203"/>
                <a:gd name="f40" fmla="val 15"/>
                <a:gd name="f41" fmla="+- 0 0 -90"/>
                <a:gd name="f42" fmla="*/ f3 1 237"/>
                <a:gd name="f43" fmla="*/ f4 1 141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237"/>
                <a:gd name="f52" fmla="*/ f48 1 141"/>
                <a:gd name="f53" fmla="*/ 198 f49 1"/>
                <a:gd name="f54" fmla="*/ 7 f48 1"/>
                <a:gd name="f55" fmla="*/ 191 f49 1"/>
                <a:gd name="f56" fmla="*/ 108 f48 1"/>
                <a:gd name="f57" fmla="*/ 13 f49 1"/>
                <a:gd name="f58" fmla="*/ 42 f48 1"/>
                <a:gd name="f59" fmla="*/ 0 f49 1"/>
                <a:gd name="f60" fmla="*/ 1 f48 1"/>
                <a:gd name="f61" fmla="*/ 9 f48 1"/>
                <a:gd name="f62" fmla="*/ 177 f49 1"/>
                <a:gd name="f63" fmla="*/ 71 f48 1"/>
                <a:gd name="f64" fmla="*/ 206 f49 1"/>
                <a:gd name="f65" fmla="*/ 22 f48 1"/>
                <a:gd name="f66" fmla="+- f50 0 f1"/>
                <a:gd name="f67" fmla="*/ f53 1 237"/>
                <a:gd name="f68" fmla="*/ f54 1 141"/>
                <a:gd name="f69" fmla="*/ f55 1 237"/>
                <a:gd name="f70" fmla="*/ f56 1 141"/>
                <a:gd name="f71" fmla="*/ f57 1 237"/>
                <a:gd name="f72" fmla="*/ f58 1 141"/>
                <a:gd name="f73" fmla="*/ f59 1 237"/>
                <a:gd name="f74" fmla="*/ f60 1 141"/>
                <a:gd name="f75" fmla="*/ f61 1 141"/>
                <a:gd name="f76" fmla="*/ f62 1 237"/>
                <a:gd name="f77" fmla="*/ f63 1 141"/>
                <a:gd name="f78" fmla="*/ f64 1 237"/>
                <a:gd name="f79" fmla="*/ f65 1 141"/>
                <a:gd name="f80" fmla="*/ 0 1 f51"/>
                <a:gd name="f81" fmla="*/ f45 1 f51"/>
                <a:gd name="f82" fmla="*/ 0 1 f52"/>
                <a:gd name="f83" fmla="*/ f46 1 f52"/>
                <a:gd name="f84" fmla="*/ f67 1 f51"/>
                <a:gd name="f85" fmla="*/ f68 1 f52"/>
                <a:gd name="f86" fmla="*/ f69 1 f51"/>
                <a:gd name="f87" fmla="*/ f70 1 f52"/>
                <a:gd name="f88" fmla="*/ f71 1 f51"/>
                <a:gd name="f89" fmla="*/ f72 1 f52"/>
                <a:gd name="f90" fmla="*/ f73 1 f51"/>
                <a:gd name="f91" fmla="*/ f74 1 f52"/>
                <a:gd name="f92" fmla="*/ f75 1 f52"/>
                <a:gd name="f93" fmla="*/ f76 1 f51"/>
                <a:gd name="f94" fmla="*/ f77 1 f52"/>
                <a:gd name="f95" fmla="*/ f78 1 f51"/>
                <a:gd name="f96" fmla="*/ f79 1 f52"/>
                <a:gd name="f97" fmla="*/ f80 f42 1"/>
                <a:gd name="f98" fmla="*/ f81 f42 1"/>
                <a:gd name="f99" fmla="*/ f83 f43 1"/>
                <a:gd name="f100" fmla="*/ f82 f43 1"/>
                <a:gd name="f101" fmla="*/ f84 f42 1"/>
                <a:gd name="f102" fmla="*/ f85 f43 1"/>
                <a:gd name="f103" fmla="*/ f86 f42 1"/>
                <a:gd name="f104" fmla="*/ f87 f43 1"/>
                <a:gd name="f105" fmla="*/ f88 f42 1"/>
                <a:gd name="f106" fmla="*/ f89 f43 1"/>
                <a:gd name="f107" fmla="*/ f90 f42 1"/>
                <a:gd name="f108" fmla="*/ f91 f43 1"/>
                <a:gd name="f109" fmla="*/ f92 f43 1"/>
                <a:gd name="f110" fmla="*/ f93 f42 1"/>
                <a:gd name="f111" fmla="*/ f94 f43 1"/>
                <a:gd name="f112" fmla="*/ f95 f42 1"/>
                <a:gd name="f113" fmla="*/ f96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1" y="f102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5" y="f109"/>
                </a:cxn>
                <a:cxn ang="f66">
                  <a:pos x="f110" y="f111"/>
                </a:cxn>
                <a:cxn ang="f66">
                  <a:pos x="f112" y="f113"/>
                </a:cxn>
                <a:cxn ang="f66">
                  <a:pos x="f101" y="f102"/>
                </a:cxn>
              </a:cxnLst>
              <a:rect l="f97" t="f100" r="f98" b="f99"/>
              <a:pathLst>
                <a:path w="237" h="141">
                  <a:moveTo>
                    <a:pt x="f8" y="f9"/>
                  </a:moveTo>
                  <a:cubicBezTo>
                    <a:pt x="f6" y="f10"/>
                    <a:pt x="f11" y="f12"/>
                    <a:pt x="f13" y="f14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9" y="f20"/>
                    <a:pt x="f21" y="f22"/>
                    <a:pt x="f5" y="f21"/>
                  </a:cubicBezTo>
                  <a:cubicBezTo>
                    <a:pt x="f9" y="f5"/>
                    <a:pt x="f23" y="f24"/>
                    <a:pt x="f18" y="f23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Freeform 94">
              <a:extLst>
                <a:ext uri="{FF2B5EF4-FFF2-40B4-BE49-F238E27FC236}">
                  <a16:creationId xmlns:a16="http://schemas.microsoft.com/office/drawing/2014/main" id="{906DD3EE-32C9-4F15-B178-C8E2558A889D}"/>
                </a:ext>
              </a:extLst>
            </p:cNvPr>
            <p:cNvSpPr/>
            <p:nvPr/>
          </p:nvSpPr>
          <p:spPr>
            <a:xfrm>
              <a:off x="2189823" y="543080"/>
              <a:ext cx="173891" cy="1982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118"/>
                <a:gd name="f8" fmla="val 19"/>
                <a:gd name="f9" fmla="val 13"/>
                <a:gd name="f10" fmla="val 17"/>
                <a:gd name="f11" fmla="val 6"/>
                <a:gd name="f12" fmla="val 3"/>
                <a:gd name="f13" fmla="val 28"/>
                <a:gd name="f14" fmla="val 2"/>
                <a:gd name="f15" fmla="val 72"/>
                <a:gd name="f16" fmla="val 86"/>
                <a:gd name="f17" fmla="val 14"/>
                <a:gd name="f18" fmla="val 104"/>
                <a:gd name="f19" fmla="val 54"/>
                <a:gd name="f20" fmla="val 73"/>
                <a:gd name="f21" fmla="val 102"/>
                <a:gd name="f22" fmla="val 90"/>
                <a:gd name="f23" fmla="val 107"/>
                <a:gd name="f24" fmla="val 108"/>
                <a:gd name="f25" fmla="val 112"/>
                <a:gd name="f26" fmla="val 106"/>
                <a:gd name="f27" fmla="val 100"/>
                <a:gd name="f28" fmla="val 78"/>
                <a:gd name="f29" fmla="val 114"/>
                <a:gd name="f30" fmla="val 57"/>
                <a:gd name="f31" fmla="val 35"/>
                <a:gd name="f32" fmla="val 101"/>
                <a:gd name="f33" fmla="val 9"/>
                <a:gd name="f34" fmla="val 84"/>
                <a:gd name="f35" fmla="val 7"/>
                <a:gd name="f36" fmla="val 62"/>
                <a:gd name="f37" fmla="val 5"/>
                <a:gd name="f38" fmla="val 38"/>
                <a:gd name="f39" fmla="val 4"/>
                <a:gd name="f40" fmla="val 29"/>
                <a:gd name="f41" fmla="val 15"/>
                <a:gd name="f42" fmla="val 18"/>
                <a:gd name="f43" fmla="val 24"/>
                <a:gd name="f44" fmla="val 25"/>
                <a:gd name="f45" fmla="val 23"/>
                <a:gd name="f46" fmla="val 34"/>
                <a:gd name="f47" fmla="val 32"/>
                <a:gd name="f48" fmla="val 33"/>
                <a:gd name="f49" fmla="val 31"/>
                <a:gd name="f50" fmla="val 30"/>
                <a:gd name="f51" fmla="val 27"/>
                <a:gd name="f52" fmla="+- 0 0 -90"/>
                <a:gd name="f53" fmla="*/ f3 1 113"/>
                <a:gd name="f54" fmla="*/ f4 1 118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13"/>
                <a:gd name="f63" fmla="*/ f59 1 118"/>
                <a:gd name="f64" fmla="*/ 19 f60 1"/>
                <a:gd name="f65" fmla="*/ 13 f59 1"/>
                <a:gd name="f66" fmla="*/ 28 f60 1"/>
                <a:gd name="f67" fmla="*/ 2 f59 1"/>
                <a:gd name="f68" fmla="*/ 104 f60 1"/>
                <a:gd name="f69" fmla="*/ 54 f59 1"/>
                <a:gd name="f70" fmla="*/ 107 f60 1"/>
                <a:gd name="f71" fmla="*/ 108 f59 1"/>
                <a:gd name="f72" fmla="*/ 100 f60 1"/>
                <a:gd name="f73" fmla="*/ 118 f59 1"/>
                <a:gd name="f74" fmla="*/ 35 f60 1"/>
                <a:gd name="f75" fmla="*/ 101 f59 1"/>
                <a:gd name="f76" fmla="*/ 5 f60 1"/>
                <a:gd name="f77" fmla="*/ 38 f59 1"/>
                <a:gd name="f78" fmla="*/ 17 f60 1"/>
                <a:gd name="f79" fmla="*/ 14 f59 1"/>
                <a:gd name="f80" fmla="*/ 25 f60 1"/>
                <a:gd name="f81" fmla="*/ 25 f59 1"/>
                <a:gd name="f82" fmla="*/ 34 f60 1"/>
                <a:gd name="f83" fmla="*/ 34 f59 1"/>
                <a:gd name="f84" fmla="*/ 30 f60 1"/>
                <a:gd name="f85" fmla="*/ 30 f59 1"/>
                <a:gd name="f86" fmla="*/ 27 f60 1"/>
                <a:gd name="f87" fmla="*/ 31 f59 1"/>
                <a:gd name="f88" fmla="*/ 31 f60 1"/>
                <a:gd name="f89" fmla="*/ 35 f59 1"/>
                <a:gd name="f90" fmla="+- f61 0 f1"/>
                <a:gd name="f91" fmla="*/ f64 1 113"/>
                <a:gd name="f92" fmla="*/ f65 1 118"/>
                <a:gd name="f93" fmla="*/ f66 1 113"/>
                <a:gd name="f94" fmla="*/ f67 1 118"/>
                <a:gd name="f95" fmla="*/ f68 1 113"/>
                <a:gd name="f96" fmla="*/ f69 1 118"/>
                <a:gd name="f97" fmla="*/ f70 1 113"/>
                <a:gd name="f98" fmla="*/ f71 1 118"/>
                <a:gd name="f99" fmla="*/ f72 1 113"/>
                <a:gd name="f100" fmla="*/ f73 1 118"/>
                <a:gd name="f101" fmla="*/ f74 1 113"/>
                <a:gd name="f102" fmla="*/ f75 1 118"/>
                <a:gd name="f103" fmla="*/ f76 1 113"/>
                <a:gd name="f104" fmla="*/ f77 1 118"/>
                <a:gd name="f105" fmla="*/ f78 1 113"/>
                <a:gd name="f106" fmla="*/ f79 1 118"/>
                <a:gd name="f107" fmla="*/ f80 1 113"/>
                <a:gd name="f108" fmla="*/ f81 1 118"/>
                <a:gd name="f109" fmla="*/ f82 1 113"/>
                <a:gd name="f110" fmla="*/ f83 1 118"/>
                <a:gd name="f111" fmla="*/ f84 1 113"/>
                <a:gd name="f112" fmla="*/ f85 1 118"/>
                <a:gd name="f113" fmla="*/ f86 1 113"/>
                <a:gd name="f114" fmla="*/ f87 1 118"/>
                <a:gd name="f115" fmla="*/ f88 1 113"/>
                <a:gd name="f116" fmla="*/ f89 1 118"/>
                <a:gd name="f117" fmla="*/ 0 1 f62"/>
                <a:gd name="f118" fmla="*/ f56 1 f62"/>
                <a:gd name="f119" fmla="*/ 0 1 f63"/>
                <a:gd name="f120" fmla="*/ f57 1 f63"/>
                <a:gd name="f121" fmla="*/ f91 1 f62"/>
                <a:gd name="f122" fmla="*/ f92 1 f63"/>
                <a:gd name="f123" fmla="*/ f93 1 f62"/>
                <a:gd name="f124" fmla="*/ f94 1 f63"/>
                <a:gd name="f125" fmla="*/ f95 1 f62"/>
                <a:gd name="f126" fmla="*/ f96 1 f63"/>
                <a:gd name="f127" fmla="*/ f97 1 f62"/>
                <a:gd name="f128" fmla="*/ f98 1 f63"/>
                <a:gd name="f129" fmla="*/ f99 1 f62"/>
                <a:gd name="f130" fmla="*/ f100 1 f63"/>
                <a:gd name="f131" fmla="*/ f101 1 f62"/>
                <a:gd name="f132" fmla="*/ f102 1 f63"/>
                <a:gd name="f133" fmla="*/ f103 1 f62"/>
                <a:gd name="f134" fmla="*/ f104 1 f63"/>
                <a:gd name="f135" fmla="*/ f105 1 f62"/>
                <a:gd name="f136" fmla="*/ f106 1 f63"/>
                <a:gd name="f137" fmla="*/ f107 1 f62"/>
                <a:gd name="f138" fmla="*/ f108 1 f63"/>
                <a:gd name="f139" fmla="*/ f109 1 f62"/>
                <a:gd name="f140" fmla="*/ f110 1 f63"/>
                <a:gd name="f141" fmla="*/ f111 1 f62"/>
                <a:gd name="f142" fmla="*/ f112 1 f63"/>
                <a:gd name="f143" fmla="*/ f113 1 f62"/>
                <a:gd name="f144" fmla="*/ f114 1 f63"/>
                <a:gd name="f145" fmla="*/ f115 1 f62"/>
                <a:gd name="f146" fmla="*/ f116 1 f63"/>
                <a:gd name="f147" fmla="*/ f117 f53 1"/>
                <a:gd name="f148" fmla="*/ f118 f53 1"/>
                <a:gd name="f149" fmla="*/ f120 f54 1"/>
                <a:gd name="f150" fmla="*/ f119 f54 1"/>
                <a:gd name="f151" fmla="*/ f121 f53 1"/>
                <a:gd name="f152" fmla="*/ f122 f54 1"/>
                <a:gd name="f153" fmla="*/ f123 f53 1"/>
                <a:gd name="f154" fmla="*/ f124 f54 1"/>
                <a:gd name="f155" fmla="*/ f125 f53 1"/>
                <a:gd name="f156" fmla="*/ f126 f54 1"/>
                <a:gd name="f157" fmla="*/ f127 f53 1"/>
                <a:gd name="f158" fmla="*/ f128 f54 1"/>
                <a:gd name="f159" fmla="*/ f129 f53 1"/>
                <a:gd name="f160" fmla="*/ f130 f54 1"/>
                <a:gd name="f161" fmla="*/ f131 f53 1"/>
                <a:gd name="f162" fmla="*/ f132 f54 1"/>
                <a:gd name="f163" fmla="*/ f133 f53 1"/>
                <a:gd name="f164" fmla="*/ f134 f54 1"/>
                <a:gd name="f165" fmla="*/ f135 f53 1"/>
                <a:gd name="f166" fmla="*/ f136 f54 1"/>
                <a:gd name="f167" fmla="*/ f137 f53 1"/>
                <a:gd name="f168" fmla="*/ f138 f54 1"/>
                <a:gd name="f169" fmla="*/ f139 f53 1"/>
                <a:gd name="f170" fmla="*/ f140 f54 1"/>
                <a:gd name="f171" fmla="*/ f141 f53 1"/>
                <a:gd name="f172" fmla="*/ f142 f54 1"/>
                <a:gd name="f173" fmla="*/ f143 f53 1"/>
                <a:gd name="f174" fmla="*/ f144 f54 1"/>
                <a:gd name="f175" fmla="*/ f145 f53 1"/>
                <a:gd name="f176" fmla="*/ f146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59" y="f160"/>
                </a:cxn>
                <a:cxn ang="f90">
                  <a:pos x="f161" y="f162"/>
                </a:cxn>
                <a:cxn ang="f90">
                  <a:pos x="f163" y="f164"/>
                </a:cxn>
                <a:cxn ang="f90">
                  <a:pos x="f165" y="f166"/>
                </a:cxn>
                <a:cxn ang="f90">
                  <a:pos x="f167" y="f168"/>
                </a:cxn>
                <a:cxn ang="f90">
                  <a:pos x="f151" y="f152"/>
                </a:cxn>
                <a:cxn ang="f90">
                  <a:pos x="f169" y="f170"/>
                </a:cxn>
                <a:cxn ang="f90">
                  <a:pos x="f171" y="f172"/>
                </a:cxn>
                <a:cxn ang="f90">
                  <a:pos x="f173" y="f174"/>
                </a:cxn>
                <a:cxn ang="f90">
                  <a:pos x="f175" y="f176"/>
                </a:cxn>
                <a:cxn ang="f90">
                  <a:pos x="f169" y="f170"/>
                </a:cxn>
              </a:cxnLst>
              <a:rect l="f147" t="f150" r="f148" b="f149"/>
              <a:pathLst>
                <a:path w="113" h="118">
                  <a:moveTo>
                    <a:pt x="f8" y="f9"/>
                  </a:moveTo>
                  <a:cubicBezTo>
                    <a:pt x="f10" y="f11"/>
                    <a:pt x="f8" y="f12"/>
                    <a:pt x="f13" y="f14"/>
                  </a:cubicBezTo>
                  <a:cubicBezTo>
                    <a:pt x="f15" y="f5"/>
                    <a:pt x="f16" y="f17"/>
                    <a:pt x="f18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4" y="f25"/>
                    <a:pt x="f26" y="f7"/>
                    <a:pt x="f27" y="f7"/>
                  </a:cubicBezTo>
                  <a:cubicBezTo>
                    <a:pt x="f28" y="f29"/>
                    <a:pt x="f30" y="f29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5" y="f41"/>
                    <a:pt x="f10" y="f17"/>
                  </a:cubicBezTo>
                  <a:cubicBezTo>
                    <a:pt x="f42" y="f8"/>
                    <a:pt x="f8" y="f43"/>
                    <a:pt x="f44" y="f44"/>
                  </a:cubicBezTo>
                  <a:cubicBezTo>
                    <a:pt x="f44" y="f8"/>
                    <a:pt x="f45" y="f41"/>
                    <a:pt x="f8" y="f9"/>
                  </a:cubicBezTo>
                  <a:close/>
                  <a:moveTo>
                    <a:pt x="f46" y="f46"/>
                  </a:moveTo>
                  <a:cubicBezTo>
                    <a:pt x="f47" y="f48"/>
                    <a:pt x="f49" y="f49"/>
                    <a:pt x="f50" y="f50"/>
                  </a:cubicBezTo>
                  <a:cubicBezTo>
                    <a:pt x="f50" y="f50"/>
                    <a:pt x="f13" y="f49"/>
                    <a:pt x="f51" y="f49"/>
                  </a:cubicBezTo>
                  <a:cubicBezTo>
                    <a:pt x="f13" y="f47"/>
                    <a:pt x="f40" y="f46"/>
                    <a:pt x="f49" y="f31"/>
                  </a:cubicBezTo>
                  <a:cubicBezTo>
                    <a:pt x="f49" y="f31"/>
                    <a:pt x="f47" y="f31"/>
                    <a:pt x="f46" y="f46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Freeform 95">
              <a:extLst>
                <a:ext uri="{FF2B5EF4-FFF2-40B4-BE49-F238E27FC236}">
                  <a16:creationId xmlns:a16="http://schemas.microsoft.com/office/drawing/2014/main" id="{ABBFD978-07E2-409F-A255-E038166AAEBA}"/>
                </a:ext>
              </a:extLst>
            </p:cNvPr>
            <p:cNvSpPr/>
            <p:nvPr/>
          </p:nvSpPr>
          <p:spPr>
            <a:xfrm>
              <a:off x="510911" y="781336"/>
              <a:ext cx="256992" cy="349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"/>
                <a:gd name="f7" fmla="val 210"/>
                <a:gd name="f8" fmla="val 135"/>
                <a:gd name="f9" fmla="val 160"/>
                <a:gd name="f10" fmla="val 18"/>
                <a:gd name="f11" fmla="val 40"/>
                <a:gd name="f12" fmla="val 155"/>
                <a:gd name="f13" fmla="val 64"/>
                <a:gd name="f14" fmla="val 144"/>
                <a:gd name="f15" fmla="val 88"/>
                <a:gd name="f16" fmla="val 127"/>
                <a:gd name="f17" fmla="val 109"/>
                <a:gd name="f18" fmla="val 102"/>
                <a:gd name="f19" fmla="val 119"/>
                <a:gd name="f20" fmla="val 61"/>
                <a:gd name="f21" fmla="val 30"/>
                <a:gd name="f22" fmla="val 158"/>
                <a:gd name="f23" fmla="val 28"/>
                <a:gd name="f24" fmla="val 156"/>
                <a:gd name="f25" fmla="val 10"/>
                <a:gd name="f26" fmla="val 59"/>
                <a:gd name="f27" fmla="val 93"/>
                <a:gd name="f28" fmla="val 72"/>
                <a:gd name="f29" fmla="val 86"/>
                <a:gd name="f30" fmla="val 80"/>
                <a:gd name="f31" fmla="val 100"/>
                <a:gd name="f32" fmla="val 128"/>
                <a:gd name="f33" fmla="val 58"/>
                <a:gd name="f34" fmla="val 36"/>
                <a:gd name="f35" fmla="+- 0 0 -90"/>
                <a:gd name="f36" fmla="*/ f3 1 166"/>
                <a:gd name="f37" fmla="*/ f4 1 210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166"/>
                <a:gd name="f46" fmla="*/ f42 1 210"/>
                <a:gd name="f47" fmla="*/ 135 f43 1"/>
                <a:gd name="f48" fmla="*/ 0 f42 1"/>
                <a:gd name="f49" fmla="*/ 155 f43 1"/>
                <a:gd name="f50" fmla="*/ 64 f42 1"/>
                <a:gd name="f51" fmla="*/ 102 f43 1"/>
                <a:gd name="f52" fmla="*/ 119 f42 1"/>
                <a:gd name="f53" fmla="*/ 28 f43 1"/>
                <a:gd name="f54" fmla="*/ 210 f42 1"/>
                <a:gd name="f55" fmla="*/ 59 f43 1"/>
                <a:gd name="f56" fmla="*/ 93 f42 1"/>
                <a:gd name="f57" fmla="*/ 100 f43 1"/>
                <a:gd name="f58" fmla="*/ 72 f42 1"/>
                <a:gd name="f59" fmla="+- f44 0 f1"/>
                <a:gd name="f60" fmla="*/ f47 1 166"/>
                <a:gd name="f61" fmla="*/ f48 1 210"/>
                <a:gd name="f62" fmla="*/ f49 1 166"/>
                <a:gd name="f63" fmla="*/ f50 1 210"/>
                <a:gd name="f64" fmla="*/ f51 1 166"/>
                <a:gd name="f65" fmla="*/ f52 1 210"/>
                <a:gd name="f66" fmla="*/ f53 1 166"/>
                <a:gd name="f67" fmla="*/ f54 1 210"/>
                <a:gd name="f68" fmla="*/ f55 1 166"/>
                <a:gd name="f69" fmla="*/ f56 1 210"/>
                <a:gd name="f70" fmla="*/ f57 1 166"/>
                <a:gd name="f71" fmla="*/ f58 1 210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166" h="210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8"/>
                    <a:pt x="f21" y="f22"/>
                    <a:pt x="f23" y="f7"/>
                  </a:cubicBezTo>
                  <a:cubicBezTo>
                    <a:pt x="f5" y="f24"/>
                    <a:pt x="f25" y="f19"/>
                    <a:pt x="f26" y="f27"/>
                  </a:cubicBezTo>
                  <a:cubicBezTo>
                    <a:pt x="f28" y="f29"/>
                    <a:pt x="f29" y="f30"/>
                    <a:pt x="f31" y="f28"/>
                  </a:cubicBezTo>
                  <a:cubicBezTo>
                    <a:pt x="f32" y="f33"/>
                    <a:pt x="f14" y="f34"/>
                    <a:pt x="f8" y="f5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Freeform 96">
              <a:extLst>
                <a:ext uri="{FF2B5EF4-FFF2-40B4-BE49-F238E27FC236}">
                  <a16:creationId xmlns:a16="http://schemas.microsoft.com/office/drawing/2014/main" id="{834A8704-E10C-4D67-9FA3-C3792CBCE0AC}"/>
                </a:ext>
              </a:extLst>
            </p:cNvPr>
            <p:cNvSpPr/>
            <p:nvPr/>
          </p:nvSpPr>
          <p:spPr>
            <a:xfrm>
              <a:off x="4224217" y="236518"/>
              <a:ext cx="186208" cy="376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"/>
                <a:gd name="f7" fmla="val 225"/>
                <a:gd name="f8" fmla="val 40"/>
                <a:gd name="f9" fmla="val 12"/>
                <a:gd name="f10" fmla="val 213"/>
                <a:gd name="f11" fmla="val 191"/>
                <a:gd name="f12" fmla="val 6"/>
                <a:gd name="f13" fmla="val 162"/>
                <a:gd name="f14" fmla="val 137"/>
                <a:gd name="f15" fmla="val 22"/>
                <a:gd name="f16" fmla="val 115"/>
                <a:gd name="f17" fmla="val 41"/>
                <a:gd name="f18" fmla="val 98"/>
                <a:gd name="f19" fmla="val 72"/>
                <a:gd name="f20" fmla="val 90"/>
                <a:gd name="f21" fmla="val 43"/>
                <a:gd name="f22" fmla="val 76"/>
                <a:gd name="f23" fmla="val 107"/>
                <a:gd name="f24" fmla="val 58"/>
                <a:gd name="f25" fmla="val 103"/>
                <a:gd name="f26" fmla="val 89"/>
                <a:gd name="f27" fmla="val 97"/>
                <a:gd name="f28" fmla="val 100"/>
                <a:gd name="f29" fmla="val 88"/>
                <a:gd name="f30" fmla="val 109"/>
                <a:gd name="f31" fmla="val 80"/>
                <a:gd name="f32" fmla="val 119"/>
                <a:gd name="f33" fmla="val 128"/>
                <a:gd name="f34" fmla="val 63"/>
                <a:gd name="f35" fmla="val 54"/>
                <a:gd name="f36" fmla="val 146"/>
                <a:gd name="f37" fmla="val 33"/>
                <a:gd name="f38" fmla="val 169"/>
                <a:gd name="f39" fmla="val 27"/>
                <a:gd name="f40" fmla="val 194"/>
                <a:gd name="f41" fmla="val 223"/>
                <a:gd name="f42" fmla="val 42"/>
                <a:gd name="f43" fmla="val 224"/>
                <a:gd name="f44" fmla="+- 0 0 -90"/>
                <a:gd name="f45" fmla="*/ f3 1 121"/>
                <a:gd name="f46" fmla="*/ f4 1 225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121"/>
                <a:gd name="f55" fmla="*/ f51 1 225"/>
                <a:gd name="f56" fmla="*/ 40 f52 1"/>
                <a:gd name="f57" fmla="*/ 225 f51 1"/>
                <a:gd name="f58" fmla="*/ 6 f52 1"/>
                <a:gd name="f59" fmla="*/ 162 f51 1"/>
                <a:gd name="f60" fmla="*/ 41 f52 1"/>
                <a:gd name="f61" fmla="*/ 98 f51 1"/>
                <a:gd name="f62" fmla="*/ 76 f52 1"/>
                <a:gd name="f63" fmla="*/ 0 f51 1"/>
                <a:gd name="f64" fmla="*/ 103 f52 1"/>
                <a:gd name="f65" fmla="*/ 89 f51 1"/>
                <a:gd name="f66" fmla="*/ 80 f52 1"/>
                <a:gd name="f67" fmla="*/ 119 f51 1"/>
                <a:gd name="f68" fmla="*/ 54 f52 1"/>
                <a:gd name="f69" fmla="*/ 146 f51 1"/>
                <a:gd name="f70" fmla="*/ 43 f52 1"/>
                <a:gd name="f71" fmla="*/ 223 f51 1"/>
                <a:gd name="f72" fmla="+- f53 0 f1"/>
                <a:gd name="f73" fmla="*/ f56 1 121"/>
                <a:gd name="f74" fmla="*/ f57 1 225"/>
                <a:gd name="f75" fmla="*/ f58 1 121"/>
                <a:gd name="f76" fmla="*/ f59 1 225"/>
                <a:gd name="f77" fmla="*/ f60 1 121"/>
                <a:gd name="f78" fmla="*/ f61 1 225"/>
                <a:gd name="f79" fmla="*/ f62 1 121"/>
                <a:gd name="f80" fmla="*/ f63 1 225"/>
                <a:gd name="f81" fmla="*/ f64 1 121"/>
                <a:gd name="f82" fmla="*/ f65 1 225"/>
                <a:gd name="f83" fmla="*/ f66 1 121"/>
                <a:gd name="f84" fmla="*/ f67 1 225"/>
                <a:gd name="f85" fmla="*/ f68 1 121"/>
                <a:gd name="f86" fmla="*/ f69 1 225"/>
                <a:gd name="f87" fmla="*/ f70 1 121"/>
                <a:gd name="f88" fmla="*/ f71 1 225"/>
                <a:gd name="f89" fmla="*/ 0 1 f54"/>
                <a:gd name="f90" fmla="*/ f48 1 f54"/>
                <a:gd name="f91" fmla="*/ 0 1 f55"/>
                <a:gd name="f92" fmla="*/ f49 1 f55"/>
                <a:gd name="f93" fmla="*/ f73 1 f54"/>
                <a:gd name="f94" fmla="*/ f74 1 f55"/>
                <a:gd name="f95" fmla="*/ f75 1 f54"/>
                <a:gd name="f96" fmla="*/ f76 1 f55"/>
                <a:gd name="f97" fmla="*/ f77 1 f54"/>
                <a:gd name="f98" fmla="*/ f78 1 f55"/>
                <a:gd name="f99" fmla="*/ f79 1 f54"/>
                <a:gd name="f100" fmla="*/ f80 1 f55"/>
                <a:gd name="f101" fmla="*/ f81 1 f54"/>
                <a:gd name="f102" fmla="*/ f82 1 f55"/>
                <a:gd name="f103" fmla="*/ f83 1 f54"/>
                <a:gd name="f104" fmla="*/ f84 1 f55"/>
                <a:gd name="f105" fmla="*/ f85 1 f54"/>
                <a:gd name="f106" fmla="*/ f86 1 f55"/>
                <a:gd name="f107" fmla="*/ f87 1 f54"/>
                <a:gd name="f108" fmla="*/ f88 1 f55"/>
                <a:gd name="f109" fmla="*/ f89 f45 1"/>
                <a:gd name="f110" fmla="*/ f90 f45 1"/>
                <a:gd name="f111" fmla="*/ f92 f46 1"/>
                <a:gd name="f112" fmla="*/ f91 f46 1"/>
                <a:gd name="f113" fmla="*/ f93 f45 1"/>
                <a:gd name="f114" fmla="*/ f94 f46 1"/>
                <a:gd name="f115" fmla="*/ f95 f45 1"/>
                <a:gd name="f116" fmla="*/ f96 f46 1"/>
                <a:gd name="f117" fmla="*/ f97 f45 1"/>
                <a:gd name="f118" fmla="*/ f98 f46 1"/>
                <a:gd name="f119" fmla="*/ f99 f45 1"/>
                <a:gd name="f120" fmla="*/ f100 f46 1"/>
                <a:gd name="f121" fmla="*/ f101 f45 1"/>
                <a:gd name="f122" fmla="*/ f102 f46 1"/>
                <a:gd name="f123" fmla="*/ f103 f45 1"/>
                <a:gd name="f124" fmla="*/ f104 f46 1"/>
                <a:gd name="f125" fmla="*/ f105 f45 1"/>
                <a:gd name="f126" fmla="*/ f106 f46 1"/>
                <a:gd name="f127" fmla="*/ f107 f45 1"/>
                <a:gd name="f128" fmla="*/ f108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3" y="f114"/>
                </a:cxn>
                <a:cxn ang="f72">
                  <a:pos x="f115" y="f116"/>
                </a:cxn>
                <a:cxn ang="f72">
                  <a:pos x="f117" y="f118"/>
                </a:cxn>
                <a:cxn ang="f72">
                  <a:pos x="f119" y="f120"/>
                </a:cxn>
                <a:cxn ang="f72">
                  <a:pos x="f121" y="f122"/>
                </a:cxn>
                <a:cxn ang="f72">
                  <a:pos x="f123" y="f124"/>
                </a:cxn>
                <a:cxn ang="f72">
                  <a:pos x="f125" y="f126"/>
                </a:cxn>
                <a:cxn ang="f72">
                  <a:pos x="f127" y="f128"/>
                </a:cxn>
                <a:cxn ang="f72">
                  <a:pos x="f113" y="f114"/>
                </a:cxn>
              </a:cxnLst>
              <a:rect l="f109" t="f112" r="f110" b="f111"/>
              <a:pathLst>
                <a:path w="121" h="225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9" y="f14"/>
                    <a:pt x="f15" y="f16"/>
                    <a:pt x="f17" y="f18"/>
                  </a:cubicBezTo>
                  <a:cubicBezTo>
                    <a:pt x="f19" y="f19"/>
                    <a:pt x="f20" y="f21"/>
                    <a:pt x="f22" y="f5"/>
                  </a:cubicBezTo>
                  <a:cubicBezTo>
                    <a:pt x="f23" y="f9"/>
                    <a:pt x="f6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19" y="f33"/>
                    <a:pt x="f34" y="f14"/>
                    <a:pt x="f35" y="f36"/>
                  </a:cubicBezTo>
                  <a:cubicBezTo>
                    <a:pt x="f37" y="f38"/>
                    <a:pt x="f39" y="f40"/>
                    <a:pt x="f21" y="f41"/>
                  </a:cubicBezTo>
                  <a:cubicBezTo>
                    <a:pt x="f42" y="f43"/>
                    <a:pt x="f17" y="f43"/>
                    <a:pt x="f8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E784ED3C-2CCD-4874-A424-0E09371978B5}"/>
                </a:ext>
              </a:extLst>
            </p:cNvPr>
            <p:cNvSpPr/>
            <p:nvPr/>
          </p:nvSpPr>
          <p:spPr>
            <a:xfrm>
              <a:off x="3387065" y="403131"/>
              <a:ext cx="180045" cy="163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7"/>
                <a:gd name="f7" fmla="val 98"/>
                <a:gd name="f8" fmla="val 53"/>
                <a:gd name="f9" fmla="val 80"/>
                <a:gd name="f10" fmla="val 105"/>
                <a:gd name="f11" fmla="val 18"/>
                <a:gd name="f12" fmla="val 113"/>
                <a:gd name="f13" fmla="val 44"/>
                <a:gd name="f14" fmla="val 115"/>
                <a:gd name="f15" fmla="val 48"/>
                <a:gd name="f16" fmla="val 56"/>
                <a:gd name="f17" fmla="val 116"/>
                <a:gd name="f18" fmla="val 57"/>
                <a:gd name="f19" fmla="val 106"/>
                <a:gd name="f20" fmla="val 62"/>
                <a:gd name="f21" fmla="val 112"/>
                <a:gd name="f22" fmla="val 75"/>
                <a:gd name="f23" fmla="val 100"/>
                <a:gd name="f24" fmla="val 81"/>
                <a:gd name="f25" fmla="val 65"/>
                <a:gd name="f26" fmla="val 22"/>
                <a:gd name="f27" fmla="val 83"/>
                <a:gd name="f28" fmla="val 8"/>
                <a:gd name="f29" fmla="val 47"/>
                <a:gd name="f30" fmla="val 25"/>
                <a:gd name="f31" fmla="val 4"/>
                <a:gd name="f32" fmla="val 15"/>
                <a:gd name="f33" fmla="val 26"/>
                <a:gd name="f34" fmla="val 6"/>
                <a:gd name="f35" fmla="val 34"/>
                <a:gd name="f36" fmla="val 2"/>
                <a:gd name="f37" fmla="val 43"/>
                <a:gd name="f38" fmla="+- 0 0 -90"/>
                <a:gd name="f39" fmla="*/ f3 1 117"/>
                <a:gd name="f40" fmla="*/ f4 1 98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17"/>
                <a:gd name="f49" fmla="*/ f45 1 98"/>
                <a:gd name="f50" fmla="*/ 53 f46 1"/>
                <a:gd name="f51" fmla="*/ 0 f45 1"/>
                <a:gd name="f52" fmla="*/ 113 f46 1"/>
                <a:gd name="f53" fmla="*/ 44 f45 1"/>
                <a:gd name="f54" fmla="*/ 116 f46 1"/>
                <a:gd name="f55" fmla="*/ 57 f45 1"/>
                <a:gd name="f56" fmla="*/ 100 f46 1"/>
                <a:gd name="f57" fmla="*/ 81 f45 1"/>
                <a:gd name="f58" fmla="*/ 8 f46 1"/>
                <a:gd name="f59" fmla="*/ 47 f45 1"/>
                <a:gd name="f60" fmla="*/ 26 f46 1"/>
                <a:gd name="f61" fmla="*/ 6 f45 1"/>
                <a:gd name="f62" fmla="+- f47 0 f1"/>
                <a:gd name="f63" fmla="*/ f50 1 117"/>
                <a:gd name="f64" fmla="*/ f51 1 98"/>
                <a:gd name="f65" fmla="*/ f52 1 117"/>
                <a:gd name="f66" fmla="*/ f53 1 98"/>
                <a:gd name="f67" fmla="*/ f54 1 117"/>
                <a:gd name="f68" fmla="*/ f55 1 98"/>
                <a:gd name="f69" fmla="*/ f56 1 117"/>
                <a:gd name="f70" fmla="*/ f57 1 98"/>
                <a:gd name="f71" fmla="*/ f58 1 117"/>
                <a:gd name="f72" fmla="*/ f59 1 98"/>
                <a:gd name="f73" fmla="*/ f60 1 117"/>
                <a:gd name="f74" fmla="*/ f61 1 98"/>
                <a:gd name="f75" fmla="*/ 0 1 f48"/>
                <a:gd name="f76" fmla="*/ f42 1 f48"/>
                <a:gd name="f77" fmla="*/ 0 1 f49"/>
                <a:gd name="f78" fmla="*/ f43 1 f49"/>
                <a:gd name="f79" fmla="*/ f63 1 f48"/>
                <a:gd name="f80" fmla="*/ f64 1 f49"/>
                <a:gd name="f81" fmla="*/ f65 1 f48"/>
                <a:gd name="f82" fmla="*/ f66 1 f49"/>
                <a:gd name="f83" fmla="*/ f67 1 f48"/>
                <a:gd name="f84" fmla="*/ f68 1 f49"/>
                <a:gd name="f85" fmla="*/ f69 1 f48"/>
                <a:gd name="f86" fmla="*/ f70 1 f49"/>
                <a:gd name="f87" fmla="*/ f71 1 f48"/>
                <a:gd name="f88" fmla="*/ f72 1 f49"/>
                <a:gd name="f89" fmla="*/ f73 1 f48"/>
                <a:gd name="f90" fmla="*/ f74 1 f49"/>
                <a:gd name="f91" fmla="*/ f75 f39 1"/>
                <a:gd name="f92" fmla="*/ f76 f39 1"/>
                <a:gd name="f93" fmla="*/ f78 f40 1"/>
                <a:gd name="f94" fmla="*/ f77 f40 1"/>
                <a:gd name="f95" fmla="*/ f79 f39 1"/>
                <a:gd name="f96" fmla="*/ f80 f40 1"/>
                <a:gd name="f97" fmla="*/ f81 f39 1"/>
                <a:gd name="f98" fmla="*/ f82 f40 1"/>
                <a:gd name="f99" fmla="*/ f83 f39 1"/>
                <a:gd name="f100" fmla="*/ f84 f40 1"/>
                <a:gd name="f101" fmla="*/ f85 f39 1"/>
                <a:gd name="f102" fmla="*/ f86 f40 1"/>
                <a:gd name="f103" fmla="*/ f87 f39 1"/>
                <a:gd name="f104" fmla="*/ f88 f40 1"/>
                <a:gd name="f105" fmla="*/ f89 f39 1"/>
                <a:gd name="f106" fmla="*/ f9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95" y="f96"/>
                </a:cxn>
              </a:cxnLst>
              <a:rect l="f91" t="f94" r="f92" b="f93"/>
              <a:pathLst>
                <a:path w="117" h="98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6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7"/>
                    <a:pt x="f26" y="f27"/>
                    <a:pt x="f28" y="f29"/>
                  </a:cubicBezTo>
                  <a:cubicBezTo>
                    <a:pt x="f5" y="f30"/>
                    <a:pt x="f31" y="f32"/>
                    <a:pt x="f33" y="f34"/>
                  </a:cubicBezTo>
                  <a:cubicBezTo>
                    <a:pt x="f35" y="f36"/>
                    <a:pt x="f37" y="f5"/>
                    <a:pt x="f8" y="f5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D10B4F07-B362-4F6E-A4E7-11AB03454192}"/>
                </a:ext>
              </a:extLst>
            </p:cNvPr>
            <p:cNvSpPr/>
            <p:nvPr/>
          </p:nvSpPr>
          <p:spPr>
            <a:xfrm>
              <a:off x="1451161" y="708029"/>
              <a:ext cx="180045" cy="153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7"/>
                <a:gd name="f7" fmla="val 91"/>
                <a:gd name="f8" fmla="val 53"/>
                <a:gd name="f9" fmla="val 54"/>
                <a:gd name="f10" fmla="val 58"/>
                <a:gd name="f11" fmla="val 61"/>
                <a:gd name="f12" fmla="val 1"/>
                <a:gd name="f13" fmla="val 87"/>
                <a:gd name="f14" fmla="val 6"/>
                <a:gd name="f15" fmla="val 104"/>
                <a:gd name="f16" fmla="val 21"/>
                <a:gd name="f17" fmla="val 113"/>
                <a:gd name="f18" fmla="val 45"/>
                <a:gd name="f19" fmla="val 57"/>
                <a:gd name="f20" fmla="val 65"/>
                <a:gd name="f21" fmla="val 71"/>
                <a:gd name="f22" fmla="val 83"/>
                <a:gd name="f23" fmla="val 88"/>
                <a:gd name="f24" fmla="val 60"/>
                <a:gd name="f25" fmla="val 35"/>
                <a:gd name="f26" fmla="val 80"/>
                <a:gd name="f27" fmla="val 11"/>
                <a:gd name="f28" fmla="val 69"/>
                <a:gd name="f29" fmla="val 49"/>
                <a:gd name="f30" fmla="val 4"/>
                <a:gd name="f31" fmla="val 27"/>
                <a:gd name="f32" fmla="val 8"/>
                <a:gd name="f33" fmla="val 12"/>
                <a:gd name="f34" fmla="val 29"/>
                <a:gd name="f35" fmla="+- 0 0 -90"/>
                <a:gd name="f36" fmla="*/ f3 1 117"/>
                <a:gd name="f37" fmla="*/ f4 1 91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117"/>
                <a:gd name="f46" fmla="*/ f42 1 91"/>
                <a:gd name="f47" fmla="*/ 53 f43 1"/>
                <a:gd name="f48" fmla="*/ 0 f42 1"/>
                <a:gd name="f49" fmla="*/ 61 f43 1"/>
                <a:gd name="f50" fmla="*/ 1 f42 1"/>
                <a:gd name="f51" fmla="*/ 113 f43 1"/>
                <a:gd name="f52" fmla="*/ 45 f42 1"/>
                <a:gd name="f53" fmla="*/ 104 f43 1"/>
                <a:gd name="f54" fmla="*/ 71 f42 1"/>
                <a:gd name="f55" fmla="*/ 35 f43 1"/>
                <a:gd name="f56" fmla="*/ 80 f42 1"/>
                <a:gd name="f57" fmla="*/ 4 f43 1"/>
                <a:gd name="f58" fmla="*/ 27 f42 1"/>
                <a:gd name="f59" fmla="+- f44 0 f1"/>
                <a:gd name="f60" fmla="*/ f47 1 117"/>
                <a:gd name="f61" fmla="*/ f48 1 91"/>
                <a:gd name="f62" fmla="*/ f49 1 117"/>
                <a:gd name="f63" fmla="*/ f50 1 91"/>
                <a:gd name="f64" fmla="*/ f51 1 117"/>
                <a:gd name="f65" fmla="*/ f52 1 91"/>
                <a:gd name="f66" fmla="*/ f53 1 117"/>
                <a:gd name="f67" fmla="*/ f54 1 91"/>
                <a:gd name="f68" fmla="*/ f55 1 117"/>
                <a:gd name="f69" fmla="*/ f56 1 91"/>
                <a:gd name="f70" fmla="*/ f57 1 117"/>
                <a:gd name="f71" fmla="*/ f58 1 91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117" h="91">
                  <a:moveTo>
                    <a:pt x="f8" y="f5"/>
                  </a:moveTo>
                  <a:cubicBezTo>
                    <a:pt x="f9" y="f5"/>
                    <a:pt x="f10" y="f5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6" y="f19"/>
                    <a:pt x="f17" y="f20"/>
                    <a:pt x="f15" y="f21"/>
                  </a:cubicBezTo>
                  <a:cubicBezTo>
                    <a:pt x="f22" y="f23"/>
                    <a:pt x="f24" y="f7"/>
                    <a:pt x="f25" y="f26"/>
                  </a:cubicBezTo>
                  <a:cubicBezTo>
                    <a:pt x="f27" y="f28"/>
                    <a:pt x="f5" y="f29"/>
                    <a:pt x="f30" y="f31"/>
                  </a:cubicBezTo>
                  <a:cubicBezTo>
                    <a:pt x="f32" y="f33"/>
                    <a:pt x="f34" y="f5"/>
                    <a:pt x="f8" y="f5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F4BDCAB7-3211-410D-BDA3-50059E6BD089}"/>
                </a:ext>
              </a:extLst>
            </p:cNvPr>
            <p:cNvSpPr/>
            <p:nvPr/>
          </p:nvSpPr>
          <p:spPr>
            <a:xfrm>
              <a:off x="3910285" y="288164"/>
              <a:ext cx="144658" cy="209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"/>
                <a:gd name="f7" fmla="val 126"/>
                <a:gd name="f8" fmla="val 77"/>
                <a:gd name="f9" fmla="val 90"/>
                <a:gd name="f10" fmla="val 63"/>
                <a:gd name="f11" fmla="val 103"/>
                <a:gd name="f12" fmla="val 50"/>
                <a:gd name="f13" fmla="val 115"/>
                <a:gd name="f14" fmla="val 32"/>
                <a:gd name="f15" fmla="val 123"/>
                <a:gd name="f16" fmla="val 25"/>
                <a:gd name="f17" fmla="val 20"/>
                <a:gd name="f18" fmla="val 17"/>
                <a:gd name="f19" fmla="val 118"/>
                <a:gd name="f20" fmla="val 4"/>
                <a:gd name="f21" fmla="val 85"/>
                <a:gd name="f22" fmla="val 53"/>
                <a:gd name="f23" fmla="val 22"/>
                <a:gd name="f24" fmla="val 23"/>
                <a:gd name="f25" fmla="val 35"/>
                <a:gd name="f26" fmla="val 5"/>
                <a:gd name="f27" fmla="val 68"/>
                <a:gd name="f28" fmla="val 7"/>
                <a:gd name="f29" fmla="val 87"/>
                <a:gd name="f30" fmla="val 14"/>
                <a:gd name="f31" fmla="val 28"/>
                <a:gd name="f32" fmla="val 92"/>
                <a:gd name="f33" fmla="val 91"/>
                <a:gd name="f34" fmla="val 65"/>
                <a:gd name="f35" fmla="val 82"/>
                <a:gd name="f36" fmla="+- 0 0 -90"/>
                <a:gd name="f37" fmla="*/ f3 1 94"/>
                <a:gd name="f38" fmla="*/ f4 1 126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4"/>
                <a:gd name="f47" fmla="*/ f43 1 126"/>
                <a:gd name="f48" fmla="*/ 77 f44 1"/>
                <a:gd name="f49" fmla="*/ 90 f43 1"/>
                <a:gd name="f50" fmla="*/ 32 f44 1"/>
                <a:gd name="f51" fmla="*/ 123 f43 1"/>
                <a:gd name="f52" fmla="*/ 17 f44 1"/>
                <a:gd name="f53" fmla="*/ 118 f43 1"/>
                <a:gd name="f54" fmla="*/ 22 f44 1"/>
                <a:gd name="f55" fmla="*/ 23 f43 1"/>
                <a:gd name="f56" fmla="*/ 68 f44 1"/>
                <a:gd name="f57" fmla="*/ 7 f43 1"/>
                <a:gd name="f58" fmla="*/ 92 f44 1"/>
                <a:gd name="f59" fmla="*/ 50 f43 1"/>
                <a:gd name="f60" fmla="*/ 91 f43 1"/>
                <a:gd name="f61" fmla="+- f45 0 f1"/>
                <a:gd name="f62" fmla="*/ f48 1 94"/>
                <a:gd name="f63" fmla="*/ f49 1 126"/>
                <a:gd name="f64" fmla="*/ f50 1 94"/>
                <a:gd name="f65" fmla="*/ f51 1 126"/>
                <a:gd name="f66" fmla="*/ f52 1 94"/>
                <a:gd name="f67" fmla="*/ f53 1 126"/>
                <a:gd name="f68" fmla="*/ f54 1 94"/>
                <a:gd name="f69" fmla="*/ f55 1 126"/>
                <a:gd name="f70" fmla="*/ f56 1 94"/>
                <a:gd name="f71" fmla="*/ f57 1 126"/>
                <a:gd name="f72" fmla="*/ f58 1 94"/>
                <a:gd name="f73" fmla="*/ f59 1 126"/>
                <a:gd name="f74" fmla="*/ f60 1 126"/>
                <a:gd name="f75" fmla="*/ 0 1 f46"/>
                <a:gd name="f76" fmla="*/ f40 1 f46"/>
                <a:gd name="f77" fmla="*/ 0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7"/>
                <a:gd name="f89" fmla="*/ f72 1 f46"/>
                <a:gd name="f90" fmla="*/ f73 1 f47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8 1"/>
                <a:gd name="f106" fmla="*/ f89 f37 1"/>
                <a:gd name="f107" fmla="*/ f90 f38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96" y="f108"/>
                </a:cxn>
                <a:cxn ang="f61">
                  <a:pos x="f96" y="f97"/>
                </a:cxn>
              </a:cxnLst>
              <a:rect l="f92" t="f95" r="f93" b="f94"/>
              <a:pathLst>
                <a:path w="94" h="12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7"/>
                    <a:pt x="f17" y="f7"/>
                    <a:pt x="f18" y="f19"/>
                  </a:cubicBezTo>
                  <a:cubicBezTo>
                    <a:pt x="f20" y="f21"/>
                    <a:pt x="f5" y="f22"/>
                    <a:pt x="f23" y="f24"/>
                  </a:cubicBezTo>
                  <a:cubicBezTo>
                    <a:pt x="f25" y="f26"/>
                    <a:pt x="f12" y="f5"/>
                    <a:pt x="f27" y="f28"/>
                  </a:cubicBezTo>
                  <a:cubicBezTo>
                    <a:pt x="f29" y="f30"/>
                    <a:pt x="f6" y="f31"/>
                    <a:pt x="f32" y="f12"/>
                  </a:cubicBezTo>
                  <a:cubicBezTo>
                    <a:pt x="f33" y="f34"/>
                    <a:pt x="f35" y="f8"/>
                    <a:pt x="f8" y="f33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C84B7DF0-382C-4672-AF7C-7386BAA5B368}"/>
                </a:ext>
              </a:extLst>
            </p:cNvPr>
            <p:cNvSpPr/>
            <p:nvPr/>
          </p:nvSpPr>
          <p:spPr>
            <a:xfrm>
              <a:off x="3902586" y="503093"/>
              <a:ext cx="196980" cy="1466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8"/>
                <a:gd name="f7" fmla="val 88"/>
                <a:gd name="f8" fmla="val 90"/>
                <a:gd name="f9" fmla="val 6"/>
                <a:gd name="f10" fmla="val 93"/>
                <a:gd name="f11" fmla="val 13"/>
                <a:gd name="f12" fmla="val 101"/>
                <a:gd name="f13" fmla="val 14"/>
                <a:gd name="f14" fmla="val 107"/>
                <a:gd name="f15" fmla="val 18"/>
                <a:gd name="f16" fmla="val 122"/>
                <a:gd name="f17" fmla="val 31"/>
                <a:gd name="f18" fmla="val 45"/>
                <a:gd name="f19" fmla="val 121"/>
                <a:gd name="f20" fmla="val 64"/>
                <a:gd name="f21" fmla="val 114"/>
                <a:gd name="f22" fmla="val 83"/>
                <a:gd name="f23" fmla="val 99"/>
                <a:gd name="f24" fmla="val 81"/>
                <a:gd name="f25" fmla="val 87"/>
                <a:gd name="f26" fmla="val 49"/>
                <a:gd name="f27" fmla="val 85"/>
                <a:gd name="f28" fmla="val 57"/>
                <a:gd name="f29" fmla="val 3"/>
                <a:gd name="f30" fmla="val 26"/>
                <a:gd name="f31" fmla="val 17"/>
                <a:gd name="f32" fmla="val 15"/>
                <a:gd name="f33" fmla="val 12"/>
                <a:gd name="f34" fmla="val 37"/>
                <a:gd name="f35" fmla="val 2"/>
                <a:gd name="f36" fmla="+- 0 0 -90"/>
                <a:gd name="f37" fmla="*/ f3 1 128"/>
                <a:gd name="f38" fmla="*/ f4 1 88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28"/>
                <a:gd name="f47" fmla="*/ f43 1 88"/>
                <a:gd name="f48" fmla="*/ 90 f44 1"/>
                <a:gd name="f49" fmla="*/ 6 f43 1"/>
                <a:gd name="f50" fmla="*/ 107 f44 1"/>
                <a:gd name="f51" fmla="*/ 18 f43 1"/>
                <a:gd name="f52" fmla="*/ 121 f44 1"/>
                <a:gd name="f53" fmla="*/ 64 f43 1"/>
                <a:gd name="f54" fmla="*/ 81 f44 1"/>
                <a:gd name="f55" fmla="*/ 87 f43 1"/>
                <a:gd name="f56" fmla="*/ 3 f44 1"/>
                <a:gd name="f57" fmla="*/ 26 f43 1"/>
                <a:gd name="f58" fmla="*/ 12 f44 1"/>
                <a:gd name="f59" fmla="*/ 12 f43 1"/>
                <a:gd name="f60" fmla="+- f45 0 f1"/>
                <a:gd name="f61" fmla="*/ f48 1 128"/>
                <a:gd name="f62" fmla="*/ f49 1 88"/>
                <a:gd name="f63" fmla="*/ f50 1 128"/>
                <a:gd name="f64" fmla="*/ f51 1 88"/>
                <a:gd name="f65" fmla="*/ f52 1 128"/>
                <a:gd name="f66" fmla="*/ f53 1 88"/>
                <a:gd name="f67" fmla="*/ f54 1 128"/>
                <a:gd name="f68" fmla="*/ f55 1 88"/>
                <a:gd name="f69" fmla="*/ f56 1 128"/>
                <a:gd name="f70" fmla="*/ f57 1 88"/>
                <a:gd name="f71" fmla="*/ f58 1 128"/>
                <a:gd name="f72" fmla="*/ f59 1 88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  <a:cxn ang="f60">
                  <a:pos x="f93" y="f94"/>
                </a:cxn>
              </a:cxnLst>
              <a:rect l="f89" t="f92" r="f90" b="f91"/>
              <a:pathLst>
                <a:path w="128" h="8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19" y="f20"/>
                  </a:cubicBezTo>
                  <a:cubicBezTo>
                    <a:pt x="f21" y="f22"/>
                    <a:pt x="f23" y="f7"/>
                    <a:pt x="f24" y="f25"/>
                  </a:cubicBezTo>
                  <a:cubicBezTo>
                    <a:pt x="f26" y="f27"/>
                    <a:pt x="f11" y="f28"/>
                    <a:pt x="f29" y="f30"/>
                  </a:cubicBezTo>
                  <a:cubicBezTo>
                    <a:pt x="f5" y="f31"/>
                    <a:pt x="f9" y="f32"/>
                    <a:pt x="f33" y="f33"/>
                  </a:cubicBezTo>
                  <a:cubicBezTo>
                    <a:pt x="f34" y="f5"/>
                    <a:pt x="f20" y="f35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Freeform 101">
              <a:extLst>
                <a:ext uri="{FF2B5EF4-FFF2-40B4-BE49-F238E27FC236}">
                  <a16:creationId xmlns:a16="http://schemas.microsoft.com/office/drawing/2014/main" id="{8F6667F2-1F9E-4B58-9A6D-4AA97F3E6FA3}"/>
                </a:ext>
              </a:extLst>
            </p:cNvPr>
            <p:cNvSpPr/>
            <p:nvPr/>
          </p:nvSpPr>
          <p:spPr>
            <a:xfrm>
              <a:off x="4004157" y="388135"/>
              <a:ext cx="200052" cy="1499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90"/>
                <a:gd name="f8" fmla="val 16"/>
                <a:gd name="f9" fmla="val 31"/>
                <a:gd name="f10" fmla="val 25"/>
                <a:gd name="f11" fmla="val 32"/>
                <a:gd name="f12" fmla="val 28"/>
                <a:gd name="f13" fmla="val 24"/>
                <a:gd name="f14" fmla="val 33"/>
                <a:gd name="f15" fmla="val 20"/>
                <a:gd name="f16" fmla="val 52"/>
                <a:gd name="f17" fmla="val 6"/>
                <a:gd name="f18" fmla="val 72"/>
                <a:gd name="f19" fmla="val 95"/>
                <a:gd name="f20" fmla="val 3"/>
                <a:gd name="f21" fmla="val 112"/>
                <a:gd name="f22" fmla="val 123"/>
                <a:gd name="f23" fmla="val 15"/>
                <a:gd name="f24" fmla="val 127"/>
                <a:gd name="f25" fmla="val 49"/>
                <a:gd name="f26" fmla="val 124"/>
                <a:gd name="f27" fmla="val 62"/>
                <a:gd name="f28" fmla="val 110"/>
                <a:gd name="f29" fmla="val 71"/>
                <a:gd name="f30" fmla="val 82"/>
                <a:gd name="f31" fmla="val 53"/>
                <a:gd name="f32" fmla="val 84"/>
                <a:gd name="f33" fmla="val 75"/>
                <a:gd name="f34" fmla="val 21"/>
                <a:gd name="f35" fmla="val 73"/>
                <a:gd name="f36" fmla="val 19"/>
                <a:gd name="f37" fmla="val 70"/>
                <a:gd name="f38" fmla="val 69"/>
                <a:gd name="f39" fmla="val 63"/>
                <a:gd name="f40" fmla="val 1"/>
                <a:gd name="f41" fmla="val 54"/>
                <a:gd name="f42" fmla="val 11"/>
                <a:gd name="f43" fmla="val 43"/>
                <a:gd name="f44" fmla="val 14"/>
                <a:gd name="f45" fmla="val 39"/>
                <a:gd name="f46" fmla="val 18"/>
                <a:gd name="f47" fmla="val 36"/>
                <a:gd name="f48" fmla="val 30"/>
                <a:gd name="f49" fmla="+- 0 0 -90"/>
                <a:gd name="f50" fmla="*/ f3 1 130"/>
                <a:gd name="f51" fmla="*/ f4 1 90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130"/>
                <a:gd name="f60" fmla="*/ f56 1 90"/>
                <a:gd name="f61" fmla="*/ 16 f57 1"/>
                <a:gd name="f62" fmla="*/ 31 f56 1"/>
                <a:gd name="f63" fmla="*/ 33 f57 1"/>
                <a:gd name="f64" fmla="*/ 20 f56 1"/>
                <a:gd name="f65" fmla="*/ 95 f57 1"/>
                <a:gd name="f66" fmla="*/ 3 f56 1"/>
                <a:gd name="f67" fmla="*/ 127 f57 1"/>
                <a:gd name="f68" fmla="*/ 32 f56 1"/>
                <a:gd name="f69" fmla="*/ 110 f57 1"/>
                <a:gd name="f70" fmla="*/ 71 f56 1"/>
                <a:gd name="f71" fmla="*/ 24 f57 1"/>
                <a:gd name="f72" fmla="*/ 75 f56 1"/>
                <a:gd name="f73" fmla="*/ 69 f56 1"/>
                <a:gd name="f74" fmla="*/ 11 f57 1"/>
                <a:gd name="f75" fmla="*/ 43 f56 1"/>
                <a:gd name="f76" fmla="*/ 30 f56 1"/>
                <a:gd name="f77" fmla="+- f58 0 f1"/>
                <a:gd name="f78" fmla="*/ f61 1 130"/>
                <a:gd name="f79" fmla="*/ f62 1 90"/>
                <a:gd name="f80" fmla="*/ f63 1 130"/>
                <a:gd name="f81" fmla="*/ f64 1 90"/>
                <a:gd name="f82" fmla="*/ f65 1 130"/>
                <a:gd name="f83" fmla="*/ f66 1 90"/>
                <a:gd name="f84" fmla="*/ f67 1 130"/>
                <a:gd name="f85" fmla="*/ f68 1 90"/>
                <a:gd name="f86" fmla="*/ f69 1 130"/>
                <a:gd name="f87" fmla="*/ f70 1 90"/>
                <a:gd name="f88" fmla="*/ f71 1 130"/>
                <a:gd name="f89" fmla="*/ f72 1 90"/>
                <a:gd name="f90" fmla="*/ f73 1 90"/>
                <a:gd name="f91" fmla="*/ f74 1 130"/>
                <a:gd name="f92" fmla="*/ f75 1 90"/>
                <a:gd name="f93" fmla="*/ f76 1 90"/>
                <a:gd name="f94" fmla="*/ 0 1 f59"/>
                <a:gd name="f95" fmla="*/ f53 1 f59"/>
                <a:gd name="f96" fmla="*/ 0 1 f60"/>
                <a:gd name="f97" fmla="*/ f54 1 f60"/>
                <a:gd name="f98" fmla="*/ f78 1 f59"/>
                <a:gd name="f99" fmla="*/ f79 1 f60"/>
                <a:gd name="f100" fmla="*/ f80 1 f59"/>
                <a:gd name="f101" fmla="*/ f81 1 f60"/>
                <a:gd name="f102" fmla="*/ f82 1 f59"/>
                <a:gd name="f103" fmla="*/ f83 1 f60"/>
                <a:gd name="f104" fmla="*/ f84 1 f59"/>
                <a:gd name="f105" fmla="*/ f85 1 f60"/>
                <a:gd name="f106" fmla="*/ f86 1 f59"/>
                <a:gd name="f107" fmla="*/ f87 1 f60"/>
                <a:gd name="f108" fmla="*/ f88 1 f59"/>
                <a:gd name="f109" fmla="*/ f89 1 f60"/>
                <a:gd name="f110" fmla="*/ f90 1 f60"/>
                <a:gd name="f111" fmla="*/ f91 1 f59"/>
                <a:gd name="f112" fmla="*/ f92 1 f60"/>
                <a:gd name="f113" fmla="*/ f93 1 f60"/>
                <a:gd name="f114" fmla="*/ f94 f50 1"/>
                <a:gd name="f115" fmla="*/ f95 f50 1"/>
                <a:gd name="f116" fmla="*/ f97 f51 1"/>
                <a:gd name="f117" fmla="*/ f96 f51 1"/>
                <a:gd name="f118" fmla="*/ f98 f50 1"/>
                <a:gd name="f119" fmla="*/ f99 f51 1"/>
                <a:gd name="f120" fmla="*/ f100 f50 1"/>
                <a:gd name="f121" fmla="*/ f101 f51 1"/>
                <a:gd name="f122" fmla="*/ f102 f50 1"/>
                <a:gd name="f123" fmla="*/ f103 f51 1"/>
                <a:gd name="f124" fmla="*/ f104 f50 1"/>
                <a:gd name="f125" fmla="*/ f105 f51 1"/>
                <a:gd name="f126" fmla="*/ f106 f50 1"/>
                <a:gd name="f127" fmla="*/ f107 f51 1"/>
                <a:gd name="f128" fmla="*/ f108 f50 1"/>
                <a:gd name="f129" fmla="*/ f109 f51 1"/>
                <a:gd name="f130" fmla="*/ f110 f51 1"/>
                <a:gd name="f131" fmla="*/ f111 f50 1"/>
                <a:gd name="f132" fmla="*/ f112 f51 1"/>
                <a:gd name="f133" fmla="*/ f113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18" y="f119"/>
                </a:cxn>
                <a:cxn ang="f77">
                  <a:pos x="f120" y="f121"/>
                </a:cxn>
                <a:cxn ang="f77">
                  <a:pos x="f122" y="f123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28" y="f129"/>
                </a:cxn>
                <a:cxn ang="f77">
                  <a:pos x="f118" y="f130"/>
                </a:cxn>
                <a:cxn ang="f77">
                  <a:pos x="f131" y="f132"/>
                </a:cxn>
                <a:cxn ang="f77">
                  <a:pos x="f118" y="f133"/>
                </a:cxn>
                <a:cxn ang="f77">
                  <a:pos x="f118" y="f119"/>
                </a:cxn>
              </a:cxnLst>
              <a:rect l="f114" t="f117" r="f115" b="f116"/>
              <a:pathLst>
                <a:path w="130" h="9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20"/>
                  </a:cubicBezTo>
                  <a:cubicBezTo>
                    <a:pt x="f21" y="f17"/>
                    <a:pt x="f22" y="f23"/>
                    <a:pt x="f24" y="f11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7"/>
                    <a:pt x="f31" y="f32"/>
                    <a:pt x="f13" y="f33"/>
                  </a:cubicBezTo>
                  <a:cubicBezTo>
                    <a:pt x="f13" y="f33"/>
                    <a:pt x="f13" y="f33"/>
                    <a:pt x="f13" y="f33"/>
                  </a:cubicBezTo>
                  <a:cubicBezTo>
                    <a:pt x="f34" y="f35"/>
                    <a:pt x="f36" y="f37"/>
                    <a:pt x="f8" y="f38"/>
                  </a:cubicBezTo>
                  <a:cubicBezTo>
                    <a:pt x="f5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8" y="f48"/>
                  </a:cubicBezTo>
                  <a:cubicBezTo>
                    <a:pt x="f8" y="f48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Freeform 102">
              <a:extLst>
                <a:ext uri="{FF2B5EF4-FFF2-40B4-BE49-F238E27FC236}">
                  <a16:creationId xmlns:a16="http://schemas.microsoft.com/office/drawing/2014/main" id="{77008C3C-024B-42E2-B5CD-8F598A739BF1}"/>
                </a:ext>
              </a:extLst>
            </p:cNvPr>
            <p:cNvSpPr/>
            <p:nvPr/>
          </p:nvSpPr>
          <p:spPr>
            <a:xfrm>
              <a:off x="912552" y="673034"/>
              <a:ext cx="201588" cy="1449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86"/>
                <a:gd name="f8" fmla="val 64"/>
                <a:gd name="f9" fmla="val 85"/>
                <a:gd name="f10" fmla="val 55"/>
                <a:gd name="f11" fmla="val 44"/>
                <a:gd name="f12" fmla="val 83"/>
                <a:gd name="f13" fmla="val 34"/>
                <a:gd name="f14" fmla="val 79"/>
                <a:gd name="f15" fmla="val 12"/>
                <a:gd name="f16" fmla="val 71"/>
                <a:gd name="f17" fmla="val 48"/>
                <a:gd name="f18" fmla="val 8"/>
                <a:gd name="f19" fmla="val 25"/>
                <a:gd name="f20" fmla="val 14"/>
                <a:gd name="f21" fmla="val 7"/>
                <a:gd name="f22" fmla="val 36"/>
                <a:gd name="f23" fmla="val 58"/>
                <a:gd name="f24" fmla="val 4"/>
                <a:gd name="f25" fmla="val 88"/>
                <a:gd name="f26" fmla="val 9"/>
                <a:gd name="f27" fmla="val 107"/>
                <a:gd name="f28" fmla="val 27"/>
                <a:gd name="f29" fmla="val 124"/>
                <a:gd name="f30" fmla="val 50"/>
                <a:gd name="f31" fmla="val 59"/>
                <a:gd name="f32" fmla="val 129"/>
                <a:gd name="f33" fmla="val 65"/>
                <a:gd name="f34" fmla="val 119"/>
                <a:gd name="f35" fmla="val 102"/>
                <a:gd name="f36" fmla="+- 0 0 -90"/>
                <a:gd name="f37" fmla="*/ f3 1 131"/>
                <a:gd name="f38" fmla="*/ f4 1 86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31"/>
                <a:gd name="f47" fmla="*/ f43 1 86"/>
                <a:gd name="f48" fmla="*/ 64 f44 1"/>
                <a:gd name="f49" fmla="*/ 85 f43 1"/>
                <a:gd name="f50" fmla="*/ 34 f44 1"/>
                <a:gd name="f51" fmla="*/ 79 f43 1"/>
                <a:gd name="f52" fmla="*/ 8 f44 1"/>
                <a:gd name="f53" fmla="*/ 25 f43 1"/>
                <a:gd name="f54" fmla="*/ 58 f44 1"/>
                <a:gd name="f55" fmla="*/ 4 f43 1"/>
                <a:gd name="f56" fmla="*/ 124 f44 1"/>
                <a:gd name="f57" fmla="*/ 50 f43 1"/>
                <a:gd name="f58" fmla="*/ 119 f44 1"/>
                <a:gd name="f59" fmla="*/ 71 f43 1"/>
                <a:gd name="f60" fmla="+- f45 0 f1"/>
                <a:gd name="f61" fmla="*/ f48 1 131"/>
                <a:gd name="f62" fmla="*/ f49 1 86"/>
                <a:gd name="f63" fmla="*/ f50 1 131"/>
                <a:gd name="f64" fmla="*/ f51 1 86"/>
                <a:gd name="f65" fmla="*/ f52 1 131"/>
                <a:gd name="f66" fmla="*/ f53 1 86"/>
                <a:gd name="f67" fmla="*/ f54 1 131"/>
                <a:gd name="f68" fmla="*/ f55 1 86"/>
                <a:gd name="f69" fmla="*/ f56 1 131"/>
                <a:gd name="f70" fmla="*/ f57 1 86"/>
                <a:gd name="f71" fmla="*/ f58 1 131"/>
                <a:gd name="f72" fmla="*/ f59 1 86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131" h="86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5" y="f17"/>
                    <a:pt x="f18" y="f19"/>
                  </a:cubicBezTo>
                  <a:cubicBezTo>
                    <a:pt x="f20" y="f21"/>
                    <a:pt x="f22" y="f5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6" y="f31"/>
                    <a:pt x="f32" y="f33"/>
                    <a:pt x="f34" y="f16"/>
                  </a:cubicBezTo>
                  <a:cubicBezTo>
                    <a:pt x="f35" y="f14"/>
                    <a:pt x="f9" y="f9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Freeform 103">
              <a:extLst>
                <a:ext uri="{FF2B5EF4-FFF2-40B4-BE49-F238E27FC236}">
                  <a16:creationId xmlns:a16="http://schemas.microsoft.com/office/drawing/2014/main" id="{F31D210A-14BB-4BFB-8108-C2E2DB1F2812}"/>
                </a:ext>
              </a:extLst>
            </p:cNvPr>
            <p:cNvSpPr/>
            <p:nvPr/>
          </p:nvSpPr>
          <p:spPr>
            <a:xfrm>
              <a:off x="4147270" y="759674"/>
              <a:ext cx="189280" cy="158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95"/>
                <a:gd name="f8" fmla="val 39"/>
                <a:gd name="f9" fmla="val 94"/>
                <a:gd name="f10" fmla="val 24"/>
                <a:gd name="f11" fmla="val 13"/>
                <a:gd name="f12" fmla="val 87"/>
                <a:gd name="f13" fmla="val 6"/>
                <a:gd name="f14" fmla="val 71"/>
                <a:gd name="f15" fmla="val 55"/>
                <a:gd name="f16" fmla="val 4"/>
                <a:gd name="f17" fmla="val 43"/>
                <a:gd name="f18" fmla="val 15"/>
                <a:gd name="f19" fmla="val 31"/>
                <a:gd name="f20" fmla="val 38"/>
                <a:gd name="f21" fmla="val 7"/>
                <a:gd name="f22" fmla="val 86"/>
                <a:gd name="f23" fmla="val 116"/>
                <a:gd name="f24" fmla="val 16"/>
                <a:gd name="f25" fmla="val 121"/>
                <a:gd name="f26" fmla="val 19"/>
                <a:gd name="f27" fmla="val 21"/>
                <a:gd name="f28" fmla="val 122"/>
                <a:gd name="f29" fmla="val 28"/>
                <a:gd name="f30" fmla="val 115"/>
                <a:gd name="f31" fmla="val 62"/>
                <a:gd name="f32" fmla="val 76"/>
                <a:gd name="f33" fmla="+- 0 0 -90"/>
                <a:gd name="f34" fmla="*/ f3 1 123"/>
                <a:gd name="f35" fmla="*/ f4 1 95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123"/>
                <a:gd name="f44" fmla="*/ f40 1 95"/>
                <a:gd name="f45" fmla="*/ 39 f41 1"/>
                <a:gd name="f46" fmla="*/ 94 f40 1"/>
                <a:gd name="f47" fmla="*/ 6 f41 1"/>
                <a:gd name="f48" fmla="*/ 71 f40 1"/>
                <a:gd name="f49" fmla="*/ 15 f41 1"/>
                <a:gd name="f50" fmla="*/ 31 f40 1"/>
                <a:gd name="f51" fmla="*/ 116 f41 1"/>
                <a:gd name="f52" fmla="*/ 16 f40 1"/>
                <a:gd name="f53" fmla="*/ 122 f41 1"/>
                <a:gd name="f54" fmla="*/ 28 f40 1"/>
                <a:gd name="f55" fmla="+- f42 0 f1"/>
                <a:gd name="f56" fmla="*/ f45 1 123"/>
                <a:gd name="f57" fmla="*/ f46 1 95"/>
                <a:gd name="f58" fmla="*/ f47 1 123"/>
                <a:gd name="f59" fmla="*/ f48 1 95"/>
                <a:gd name="f60" fmla="*/ f49 1 123"/>
                <a:gd name="f61" fmla="*/ f50 1 95"/>
                <a:gd name="f62" fmla="*/ f51 1 123"/>
                <a:gd name="f63" fmla="*/ f52 1 95"/>
                <a:gd name="f64" fmla="*/ f53 1 123"/>
                <a:gd name="f65" fmla="*/ f54 1 95"/>
                <a:gd name="f66" fmla="*/ 0 1 f43"/>
                <a:gd name="f67" fmla="*/ f37 1 f43"/>
                <a:gd name="f68" fmla="*/ 0 1 f44"/>
                <a:gd name="f69" fmla="*/ f38 1 f44"/>
                <a:gd name="f70" fmla="*/ f56 1 f43"/>
                <a:gd name="f71" fmla="*/ f57 1 f44"/>
                <a:gd name="f72" fmla="*/ f58 1 f43"/>
                <a:gd name="f73" fmla="*/ f59 1 f44"/>
                <a:gd name="f74" fmla="*/ f60 1 f43"/>
                <a:gd name="f75" fmla="*/ f61 1 f44"/>
                <a:gd name="f76" fmla="*/ f62 1 f43"/>
                <a:gd name="f77" fmla="*/ f63 1 f44"/>
                <a:gd name="f78" fmla="*/ f64 1 f43"/>
                <a:gd name="f79" fmla="*/ f65 1 f44"/>
                <a:gd name="f80" fmla="*/ f66 f34 1"/>
                <a:gd name="f81" fmla="*/ f67 f34 1"/>
                <a:gd name="f82" fmla="*/ f69 f35 1"/>
                <a:gd name="f83" fmla="*/ f68 f35 1"/>
                <a:gd name="f84" fmla="*/ f70 f34 1"/>
                <a:gd name="f85" fmla="*/ f71 f35 1"/>
                <a:gd name="f86" fmla="*/ f72 f34 1"/>
                <a:gd name="f87" fmla="*/ f73 f35 1"/>
                <a:gd name="f88" fmla="*/ f74 f34 1"/>
                <a:gd name="f89" fmla="*/ f75 f35 1"/>
                <a:gd name="f90" fmla="*/ f76 f34 1"/>
                <a:gd name="f91" fmla="*/ f77 f35 1"/>
                <a:gd name="f92" fmla="*/ f78 f34 1"/>
                <a:gd name="f93" fmla="*/ f79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4" y="f85"/>
                </a:cxn>
                <a:cxn ang="f55">
                  <a:pos x="f86" y="f87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84" y="f85"/>
                </a:cxn>
              </a:cxnLst>
              <a:rect l="f80" t="f83" r="f81" b="f82"/>
              <a:pathLst>
                <a:path w="123" h="95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5" y="f15"/>
                    <a:pt x="f16" y="f17"/>
                    <a:pt x="f18" y="f19"/>
                  </a:cubicBezTo>
                  <a:cubicBezTo>
                    <a:pt x="f20" y="f21"/>
                    <a:pt x="f22" y="f5"/>
                    <a:pt x="f23" y="f24"/>
                  </a:cubicBezTo>
                  <a:cubicBezTo>
                    <a:pt x="f25" y="f26"/>
                    <a:pt x="f6" y="f27"/>
                    <a:pt x="f28" y="f29"/>
                  </a:cubicBezTo>
                  <a:cubicBezTo>
                    <a:pt x="f30" y="f31"/>
                    <a:pt x="f32" y="f7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9207A703-B716-4506-98F3-AC381AC4469C}"/>
                </a:ext>
              </a:extLst>
            </p:cNvPr>
            <p:cNvSpPr/>
            <p:nvPr/>
          </p:nvSpPr>
          <p:spPr>
            <a:xfrm>
              <a:off x="4161123" y="906298"/>
              <a:ext cx="146194" cy="1932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"/>
                <a:gd name="f7" fmla="val 116"/>
                <a:gd name="f8" fmla="val 32"/>
                <a:gd name="f9" fmla="val 93"/>
                <a:gd name="f10" fmla="val 62"/>
                <a:gd name="f11" fmla="val 86"/>
                <a:gd name="f12" fmla="val 63"/>
                <a:gd name="f13" fmla="val 104"/>
                <a:gd name="f14" fmla="val 50"/>
                <a:gd name="f15" fmla="val 114"/>
                <a:gd name="f16" fmla="val 36"/>
                <a:gd name="f17" fmla="val 20"/>
                <a:gd name="f18" fmla="val 108"/>
                <a:gd name="f19" fmla="val 5"/>
                <a:gd name="f20" fmla="val 99"/>
                <a:gd name="f21" fmla="val 3"/>
                <a:gd name="f22" fmla="val 69"/>
                <a:gd name="f23" fmla="val 7"/>
                <a:gd name="f24" fmla="val 37"/>
                <a:gd name="f25" fmla="val 49"/>
                <a:gd name="f26" fmla="val 81"/>
                <a:gd name="f27" fmla="val 87"/>
                <a:gd name="f28" fmla="val 90"/>
                <a:gd name="f29" fmla="val 1"/>
                <a:gd name="f30" fmla="val 91"/>
                <a:gd name="f31" fmla="val 92"/>
                <a:gd name="f32" fmla="val 16"/>
                <a:gd name="f33" fmla="val 94"/>
                <a:gd name="f34" fmla="val 25"/>
                <a:gd name="f35" fmla="+- 0 0 -90"/>
                <a:gd name="f36" fmla="*/ f3 1 95"/>
                <a:gd name="f37" fmla="*/ f4 1 116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95"/>
                <a:gd name="f46" fmla="*/ f42 1 116"/>
                <a:gd name="f47" fmla="*/ 95 f43 1"/>
                <a:gd name="f48" fmla="*/ 32 f42 1"/>
                <a:gd name="f49" fmla="*/ 63 f43 1"/>
                <a:gd name="f50" fmla="*/ 104 f42 1"/>
                <a:gd name="f51" fmla="*/ 20 f43 1"/>
                <a:gd name="f52" fmla="*/ 108 f42 1"/>
                <a:gd name="f53" fmla="*/ 3 f43 1"/>
                <a:gd name="f54" fmla="*/ 69 f42 1"/>
                <a:gd name="f55" fmla="*/ 81 f43 1"/>
                <a:gd name="f56" fmla="*/ 0 f42 1"/>
                <a:gd name="f57" fmla="*/ 91 f43 1"/>
                <a:gd name="f58" fmla="*/ 7 f42 1"/>
                <a:gd name="f59" fmla="+- f44 0 f1"/>
                <a:gd name="f60" fmla="*/ f47 1 95"/>
                <a:gd name="f61" fmla="*/ f48 1 116"/>
                <a:gd name="f62" fmla="*/ f49 1 95"/>
                <a:gd name="f63" fmla="*/ f50 1 116"/>
                <a:gd name="f64" fmla="*/ f51 1 95"/>
                <a:gd name="f65" fmla="*/ f52 1 116"/>
                <a:gd name="f66" fmla="*/ f53 1 95"/>
                <a:gd name="f67" fmla="*/ f54 1 116"/>
                <a:gd name="f68" fmla="*/ f55 1 95"/>
                <a:gd name="f69" fmla="*/ f56 1 116"/>
                <a:gd name="f70" fmla="*/ f57 1 95"/>
                <a:gd name="f71" fmla="*/ f58 1 116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95" h="116">
                  <a:moveTo>
                    <a:pt x="f6" y="f8"/>
                  </a:moveTo>
                  <a:cubicBezTo>
                    <a:pt x="f9" y="f10"/>
                    <a:pt x="f11" y="f11"/>
                    <a:pt x="f12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5" y="f11"/>
                    <a:pt x="f21" y="f22"/>
                  </a:cubicBezTo>
                  <a:cubicBezTo>
                    <a:pt x="f23" y="f24"/>
                    <a:pt x="f25" y="f5"/>
                    <a:pt x="f26" y="f5"/>
                  </a:cubicBezTo>
                  <a:cubicBezTo>
                    <a:pt x="f27" y="f5"/>
                    <a:pt x="f28" y="f29"/>
                    <a:pt x="f30" y="f23"/>
                  </a:cubicBezTo>
                  <a:cubicBezTo>
                    <a:pt x="f31" y="f32"/>
                    <a:pt x="f33" y="f34"/>
                    <a:pt x="f6" y="f8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A5E08C3F-AF34-4914-9C51-1698DB4BFBD2}"/>
                </a:ext>
              </a:extLst>
            </p:cNvPr>
            <p:cNvSpPr/>
            <p:nvPr/>
          </p:nvSpPr>
          <p:spPr>
            <a:xfrm>
              <a:off x="4311935" y="842985"/>
              <a:ext cx="135422" cy="209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8"/>
                <a:gd name="f7" fmla="val 126"/>
                <a:gd name="f8" fmla="val 53"/>
                <a:gd name="f9" fmla="val 3"/>
                <a:gd name="f10" fmla="val 37"/>
                <a:gd name="f11" fmla="val 12"/>
                <a:gd name="f12" fmla="val 15"/>
                <a:gd name="f13" fmla="val 6"/>
                <a:gd name="f14" fmla="val 30"/>
                <a:gd name="f15" fmla="val 48"/>
                <a:gd name="f16" fmla="val 17"/>
                <a:gd name="f17" fmla="val 61"/>
                <a:gd name="f18" fmla="val 29"/>
                <a:gd name="f19" fmla="val 78"/>
                <a:gd name="f20" fmla="val 44"/>
                <a:gd name="f21" fmla="val 63"/>
                <a:gd name="f22" fmla="val 87"/>
                <a:gd name="f23" fmla="val 102"/>
                <a:gd name="f24" fmla="val 81"/>
                <a:gd name="f25" fmla="val 113"/>
                <a:gd name="f26" fmla="val 67"/>
                <a:gd name="f27" fmla="val 120"/>
                <a:gd name="f28" fmla="val 40"/>
                <a:gd name="f29" fmla="val 124"/>
                <a:gd name="f30" fmla="val 28"/>
                <a:gd name="f31" fmla="val 114"/>
                <a:gd name="f32" fmla="val 9"/>
                <a:gd name="f33" fmla="val 99"/>
                <a:gd name="f34" fmla="val 2"/>
                <a:gd name="f35" fmla="+- 0 0 -90"/>
                <a:gd name="f36" fmla="*/ f3 1 88"/>
                <a:gd name="f37" fmla="*/ f4 1 126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88"/>
                <a:gd name="f46" fmla="*/ f42 1 126"/>
                <a:gd name="f47" fmla="*/ 0 f43 1"/>
                <a:gd name="f48" fmla="*/ 53 f42 1"/>
                <a:gd name="f49" fmla="*/ 15 f43 1"/>
                <a:gd name="f50" fmla="*/ 6 f42 1"/>
                <a:gd name="f51" fmla="*/ 61 f43 1"/>
                <a:gd name="f52" fmla="*/ 29 f42 1"/>
                <a:gd name="f53" fmla="*/ 88 f43 1"/>
                <a:gd name="f54" fmla="*/ 87 f42 1"/>
                <a:gd name="f55" fmla="*/ 67 f43 1"/>
                <a:gd name="f56" fmla="*/ 120 f42 1"/>
                <a:gd name="f57" fmla="*/ 28 f43 1"/>
                <a:gd name="f58" fmla="*/ 114 f42 1"/>
                <a:gd name="f59" fmla="+- f44 0 f1"/>
                <a:gd name="f60" fmla="*/ f47 1 88"/>
                <a:gd name="f61" fmla="*/ f48 1 126"/>
                <a:gd name="f62" fmla="*/ f49 1 88"/>
                <a:gd name="f63" fmla="*/ f50 1 126"/>
                <a:gd name="f64" fmla="*/ f51 1 88"/>
                <a:gd name="f65" fmla="*/ f52 1 126"/>
                <a:gd name="f66" fmla="*/ f53 1 88"/>
                <a:gd name="f67" fmla="*/ f54 1 126"/>
                <a:gd name="f68" fmla="*/ f55 1 88"/>
                <a:gd name="f69" fmla="*/ f56 1 126"/>
                <a:gd name="f70" fmla="*/ f57 1 88"/>
                <a:gd name="f71" fmla="*/ f58 1 126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88" h="126">
                  <a:moveTo>
                    <a:pt x="f5" y="f8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5"/>
                    <a:pt x="f15" y="f16"/>
                    <a:pt x="f17" y="f18"/>
                  </a:cubicBezTo>
                  <a:cubicBezTo>
                    <a:pt x="f19" y="f20"/>
                    <a:pt x="f6" y="f21"/>
                    <a:pt x="f6" y="f22"/>
                  </a:cubicBezTo>
                  <a:cubicBezTo>
                    <a:pt x="f6" y="f23"/>
                    <a:pt x="f24" y="f25"/>
                    <a:pt x="f26" y="f27"/>
                  </a:cubicBezTo>
                  <a:cubicBezTo>
                    <a:pt x="f8" y="f7"/>
                    <a:pt x="f28" y="f29"/>
                    <a:pt x="f30" y="f31"/>
                  </a:cubicBezTo>
                  <a:cubicBezTo>
                    <a:pt x="f32" y="f33"/>
                    <a:pt x="f34" y="f19"/>
                    <a:pt x="f5" y="f8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ABF97C5F-0D40-4A36-B630-D450D31E9A1C}"/>
                </a:ext>
              </a:extLst>
            </p:cNvPr>
            <p:cNvSpPr/>
            <p:nvPr/>
          </p:nvSpPr>
          <p:spPr>
            <a:xfrm>
              <a:off x="695574" y="604729"/>
              <a:ext cx="153884" cy="1666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99"/>
                <a:gd name="f8" fmla="val 65"/>
                <a:gd name="f9" fmla="val 90"/>
                <a:gd name="f10" fmla="val 89"/>
                <a:gd name="f11" fmla="val 64"/>
                <a:gd name="f12" fmla="val 97"/>
                <a:gd name="f13" fmla="val 27"/>
                <a:gd name="f14" fmla="val 95"/>
                <a:gd name="f15" fmla="val 60"/>
                <a:gd name="f16" fmla="val 7"/>
                <a:gd name="f17" fmla="val 25"/>
                <a:gd name="f18" fmla="val 10"/>
                <a:gd name="f19" fmla="val 19"/>
                <a:gd name="f20" fmla="val 2"/>
                <a:gd name="f21" fmla="val 34"/>
                <a:gd name="f22" fmla="val 70"/>
                <a:gd name="f23" fmla="val 29"/>
                <a:gd name="f24" fmla="+- 0 0 -90"/>
                <a:gd name="f25" fmla="*/ f3 1 100"/>
                <a:gd name="f26" fmla="*/ f4 1 99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00"/>
                <a:gd name="f35" fmla="*/ f31 1 99"/>
                <a:gd name="f36" fmla="*/ 99 f32 1"/>
                <a:gd name="f37" fmla="*/ 65 f31 1"/>
                <a:gd name="f38" fmla="*/ 64 f32 1"/>
                <a:gd name="f39" fmla="*/ 97 f31 1"/>
                <a:gd name="f40" fmla="*/ 7 f32 1"/>
                <a:gd name="f41" fmla="*/ 25 f31 1"/>
                <a:gd name="f42" fmla="*/ 34 f32 1"/>
                <a:gd name="f43" fmla="*/ 2 f31 1"/>
                <a:gd name="f44" fmla="+- f33 0 f1"/>
                <a:gd name="f45" fmla="*/ f36 1 100"/>
                <a:gd name="f46" fmla="*/ f37 1 99"/>
                <a:gd name="f47" fmla="*/ f38 1 100"/>
                <a:gd name="f48" fmla="*/ f39 1 99"/>
                <a:gd name="f49" fmla="*/ f40 1 100"/>
                <a:gd name="f50" fmla="*/ f41 1 99"/>
                <a:gd name="f51" fmla="*/ f42 1 100"/>
                <a:gd name="f52" fmla="*/ f43 1 99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100" h="99">
                  <a:moveTo>
                    <a:pt x="f7" y="f8"/>
                  </a:moveTo>
                  <a:cubicBezTo>
                    <a:pt x="f7" y="f9"/>
                    <a:pt x="f10" y="f7"/>
                    <a:pt x="f11" y="f12"/>
                  </a:cubicBezTo>
                  <a:cubicBezTo>
                    <a:pt x="f13" y="f14"/>
                    <a:pt x="f5" y="f15"/>
                    <a:pt x="f16" y="f17"/>
                  </a:cubicBezTo>
                  <a:cubicBezTo>
                    <a:pt x="f18" y="f18"/>
                    <a:pt x="f19" y="f20"/>
                    <a:pt x="f21" y="f20"/>
                  </a:cubicBezTo>
                  <a:cubicBezTo>
                    <a:pt x="f22" y="f5"/>
                    <a:pt x="f6" y="f23"/>
                    <a:pt x="f7" y="f8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E76D0C75-441B-4E46-8B1C-D3F8EC8AA5C0}"/>
                </a:ext>
              </a:extLst>
            </p:cNvPr>
            <p:cNvSpPr/>
            <p:nvPr/>
          </p:nvSpPr>
          <p:spPr>
            <a:xfrm>
              <a:off x="278535" y="216520"/>
              <a:ext cx="156965" cy="1799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107"/>
                <a:gd name="f8" fmla="val 87"/>
                <a:gd name="f9" fmla="val 89"/>
                <a:gd name="f10" fmla="val 93"/>
                <a:gd name="f11" fmla="val 99"/>
                <a:gd name="f12" fmla="val 84"/>
                <a:gd name="f13" fmla="val 101"/>
                <a:gd name="f14" fmla="val 78"/>
                <a:gd name="f15" fmla="val 103"/>
                <a:gd name="f16" fmla="val 56"/>
                <a:gd name="f17" fmla="val 37"/>
                <a:gd name="f18" fmla="val 21"/>
                <a:gd name="f19" fmla="val 86"/>
                <a:gd name="f20" fmla="val 5"/>
                <a:gd name="f21" fmla="val 71"/>
                <a:gd name="f22" fmla="val 51"/>
                <a:gd name="f23" fmla="val 4"/>
                <a:gd name="f24" fmla="val 29"/>
                <a:gd name="f25" fmla="val 23"/>
                <a:gd name="f26" fmla="val 9"/>
                <a:gd name="f27" fmla="val 19"/>
                <a:gd name="f28" fmla="val 15"/>
                <a:gd name="f29" fmla="val 17"/>
                <a:gd name="f30" fmla="val 55"/>
                <a:gd name="f31" fmla="val 33"/>
                <a:gd name="f32" fmla="val 100"/>
                <a:gd name="f33" fmla="val 76"/>
                <a:gd name="f34" fmla="val 85"/>
                <a:gd name="f35" fmla="val 98"/>
                <a:gd name="f36" fmla="val 92"/>
                <a:gd name="f37" fmla="val 83"/>
                <a:gd name="f38" fmla="val 82"/>
                <a:gd name="f39" fmla="val 81"/>
                <a:gd name="f40" fmla="val 79"/>
                <a:gd name="f41" fmla="val 77"/>
                <a:gd name="f42" fmla="val 75"/>
                <a:gd name="f43" fmla="val 72"/>
                <a:gd name="f44" fmla="val 69"/>
                <a:gd name="f45" fmla="val 74"/>
                <a:gd name="f46" fmla="val 67"/>
                <a:gd name="f47" fmla="val 73"/>
                <a:gd name="f48" fmla="val 66"/>
                <a:gd name="f49" fmla="val 80"/>
                <a:gd name="f50" fmla="+- 0 0 -90"/>
                <a:gd name="f51" fmla="*/ f3 1 102"/>
                <a:gd name="f52" fmla="*/ f4 1 107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102"/>
                <a:gd name="f61" fmla="*/ f57 1 107"/>
                <a:gd name="f62" fmla="*/ 87 f58 1"/>
                <a:gd name="f63" fmla="*/ 89 f57 1"/>
                <a:gd name="f64" fmla="*/ 78 f58 1"/>
                <a:gd name="f65" fmla="*/ 103 f57 1"/>
                <a:gd name="f66" fmla="*/ 21 f58 1"/>
                <a:gd name="f67" fmla="*/ 86 f57 1"/>
                <a:gd name="f68" fmla="*/ 4 f58 1"/>
                <a:gd name="f69" fmla="*/ 29 f57 1"/>
                <a:gd name="f70" fmla="*/ 15 f58 1"/>
                <a:gd name="f71" fmla="*/ 17 f57 1"/>
                <a:gd name="f72" fmla="*/ 100 f58 1"/>
                <a:gd name="f73" fmla="*/ 76 f57 1"/>
                <a:gd name="f74" fmla="*/ 83 f58 1"/>
                <a:gd name="f75" fmla="*/ 85 f57 1"/>
                <a:gd name="f76" fmla="*/ 79 f58 1"/>
                <a:gd name="f77" fmla="*/ 81 f57 1"/>
                <a:gd name="f78" fmla="*/ 75 f58 1"/>
                <a:gd name="f79" fmla="*/ 77 f57 1"/>
                <a:gd name="f80" fmla="*/ 67 f58 1"/>
                <a:gd name="f81" fmla="*/ 73 f57 1"/>
                <a:gd name="f82" fmla="*/ 66 f58 1"/>
                <a:gd name="f83" fmla="*/ 72 f57 1"/>
                <a:gd name="f84" fmla="+- f59 0 f1"/>
                <a:gd name="f85" fmla="*/ f62 1 102"/>
                <a:gd name="f86" fmla="*/ f63 1 107"/>
                <a:gd name="f87" fmla="*/ f64 1 102"/>
                <a:gd name="f88" fmla="*/ f65 1 107"/>
                <a:gd name="f89" fmla="*/ f66 1 102"/>
                <a:gd name="f90" fmla="*/ f67 1 107"/>
                <a:gd name="f91" fmla="*/ f68 1 102"/>
                <a:gd name="f92" fmla="*/ f69 1 107"/>
                <a:gd name="f93" fmla="*/ f70 1 102"/>
                <a:gd name="f94" fmla="*/ f71 1 107"/>
                <a:gd name="f95" fmla="*/ f72 1 102"/>
                <a:gd name="f96" fmla="*/ f73 1 107"/>
                <a:gd name="f97" fmla="*/ f74 1 102"/>
                <a:gd name="f98" fmla="*/ f75 1 107"/>
                <a:gd name="f99" fmla="*/ f76 1 102"/>
                <a:gd name="f100" fmla="*/ f77 1 107"/>
                <a:gd name="f101" fmla="*/ f78 1 102"/>
                <a:gd name="f102" fmla="*/ f79 1 107"/>
                <a:gd name="f103" fmla="*/ f80 1 102"/>
                <a:gd name="f104" fmla="*/ f81 1 107"/>
                <a:gd name="f105" fmla="*/ f82 1 102"/>
                <a:gd name="f106" fmla="*/ f83 1 107"/>
                <a:gd name="f107" fmla="*/ 0 1 f60"/>
                <a:gd name="f108" fmla="*/ f54 1 f60"/>
                <a:gd name="f109" fmla="*/ 0 1 f61"/>
                <a:gd name="f110" fmla="*/ f55 1 f61"/>
                <a:gd name="f111" fmla="*/ f85 1 f60"/>
                <a:gd name="f112" fmla="*/ f86 1 f61"/>
                <a:gd name="f113" fmla="*/ f87 1 f60"/>
                <a:gd name="f114" fmla="*/ f88 1 f61"/>
                <a:gd name="f115" fmla="*/ f89 1 f60"/>
                <a:gd name="f116" fmla="*/ f90 1 f61"/>
                <a:gd name="f117" fmla="*/ f91 1 f60"/>
                <a:gd name="f118" fmla="*/ f92 1 f61"/>
                <a:gd name="f119" fmla="*/ f93 1 f60"/>
                <a:gd name="f120" fmla="*/ f94 1 f61"/>
                <a:gd name="f121" fmla="*/ f95 1 f60"/>
                <a:gd name="f122" fmla="*/ f96 1 f61"/>
                <a:gd name="f123" fmla="*/ f97 1 f60"/>
                <a:gd name="f124" fmla="*/ f98 1 f61"/>
                <a:gd name="f125" fmla="*/ f99 1 f60"/>
                <a:gd name="f126" fmla="*/ f100 1 f61"/>
                <a:gd name="f127" fmla="*/ f101 1 f60"/>
                <a:gd name="f128" fmla="*/ f102 1 f61"/>
                <a:gd name="f129" fmla="*/ f103 1 f60"/>
                <a:gd name="f130" fmla="*/ f104 1 f61"/>
                <a:gd name="f131" fmla="*/ f105 1 f60"/>
                <a:gd name="f132" fmla="*/ f106 1 f61"/>
                <a:gd name="f133" fmla="*/ f107 f51 1"/>
                <a:gd name="f134" fmla="*/ f108 f51 1"/>
                <a:gd name="f135" fmla="*/ f110 f52 1"/>
                <a:gd name="f136" fmla="*/ f109 f52 1"/>
                <a:gd name="f137" fmla="*/ f111 f51 1"/>
                <a:gd name="f138" fmla="*/ f112 f52 1"/>
                <a:gd name="f139" fmla="*/ f113 f51 1"/>
                <a:gd name="f140" fmla="*/ f114 f52 1"/>
                <a:gd name="f141" fmla="*/ f115 f51 1"/>
                <a:gd name="f142" fmla="*/ f116 f52 1"/>
                <a:gd name="f143" fmla="*/ f117 f51 1"/>
                <a:gd name="f144" fmla="*/ f118 f52 1"/>
                <a:gd name="f145" fmla="*/ f119 f51 1"/>
                <a:gd name="f146" fmla="*/ f120 f52 1"/>
                <a:gd name="f147" fmla="*/ f121 f51 1"/>
                <a:gd name="f148" fmla="*/ f122 f52 1"/>
                <a:gd name="f149" fmla="*/ f123 f51 1"/>
                <a:gd name="f150" fmla="*/ f124 f52 1"/>
                <a:gd name="f151" fmla="*/ f125 f51 1"/>
                <a:gd name="f152" fmla="*/ f126 f52 1"/>
                <a:gd name="f153" fmla="*/ f127 f51 1"/>
                <a:gd name="f154" fmla="*/ f128 f52 1"/>
                <a:gd name="f155" fmla="*/ f129 f51 1"/>
                <a:gd name="f156" fmla="*/ f130 f52 1"/>
                <a:gd name="f157" fmla="*/ f131 f51 1"/>
                <a:gd name="f158" fmla="*/ f13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37" y="f138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53" y="f154"/>
                </a:cxn>
                <a:cxn ang="f84">
                  <a:pos x="f155" y="f156"/>
                </a:cxn>
                <a:cxn ang="f84">
                  <a:pos x="f157" y="f158"/>
                </a:cxn>
                <a:cxn ang="f84">
                  <a:pos x="f155" y="f156"/>
                </a:cxn>
                <a:cxn ang="f84">
                  <a:pos x="f153" y="f154"/>
                </a:cxn>
                <a:cxn ang="f84">
                  <a:pos x="f151" y="f152"/>
                </a:cxn>
                <a:cxn ang="f84">
                  <a:pos x="f149" y="f150"/>
                </a:cxn>
                <a:cxn ang="f84">
                  <a:pos x="f137" y="f138"/>
                </a:cxn>
              </a:cxnLst>
              <a:rect l="f133" t="f136" r="f134" b="f135"/>
              <a:pathLst>
                <a:path w="102" h="10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7"/>
                    <a:pt x="f17" y="f13"/>
                    <a:pt x="f18" y="f19"/>
                  </a:cubicBezTo>
                  <a:cubicBezTo>
                    <a:pt x="f20" y="f21"/>
                    <a:pt x="f5" y="f22"/>
                    <a:pt x="f23" y="f24"/>
                  </a:cubicBezTo>
                  <a:cubicBezTo>
                    <a:pt x="f20" y="f25"/>
                    <a:pt x="f26" y="f27"/>
                    <a:pt x="f28" y="f29"/>
                  </a:cubicBezTo>
                  <a:cubicBezTo>
                    <a:pt x="f30" y="f5"/>
                    <a:pt x="f6" y="f31"/>
                    <a:pt x="f32" y="f33"/>
                  </a:cubicBezTo>
                  <a:cubicBezTo>
                    <a:pt x="f32" y="f34"/>
                    <a:pt x="f35" y="f36"/>
                    <a:pt x="f8" y="f9"/>
                  </a:cubicBezTo>
                  <a:cubicBezTo>
                    <a:pt x="f8" y="f19"/>
                    <a:pt x="f34" y="f34"/>
                    <a:pt x="f37" y="f34"/>
                  </a:cubicBezTo>
                  <a:cubicBezTo>
                    <a:pt x="f37" y="f38"/>
                    <a:pt x="f39" y="f39"/>
                    <a:pt x="f40" y="f39"/>
                  </a:cubicBezTo>
                  <a:cubicBezTo>
                    <a:pt x="f41" y="f40"/>
                    <a:pt x="f33" y="f14"/>
                    <a:pt x="f42" y="f41"/>
                  </a:cubicBezTo>
                  <a:cubicBezTo>
                    <a:pt x="f43" y="f42"/>
                    <a:pt x="f44" y="f45"/>
                    <a:pt x="f46" y="f47"/>
                  </a:cubicBezTo>
                  <a:cubicBezTo>
                    <a:pt x="f46" y="f47"/>
                    <a:pt x="f48" y="f43"/>
                    <a:pt x="f48" y="f43"/>
                  </a:cubicBezTo>
                  <a:cubicBezTo>
                    <a:pt x="f46" y="f47"/>
                    <a:pt x="f46" y="f47"/>
                    <a:pt x="f46" y="f47"/>
                  </a:cubicBezTo>
                  <a:cubicBezTo>
                    <a:pt x="f44" y="f45"/>
                    <a:pt x="f43" y="f42"/>
                    <a:pt x="f42" y="f41"/>
                  </a:cubicBezTo>
                  <a:cubicBezTo>
                    <a:pt x="f42" y="f40"/>
                    <a:pt x="f33" y="f49"/>
                    <a:pt x="f40" y="f39"/>
                  </a:cubicBezTo>
                  <a:cubicBezTo>
                    <a:pt x="f40" y="f37"/>
                    <a:pt x="f49" y="f12"/>
                    <a:pt x="f37" y="f34"/>
                  </a:cubicBezTo>
                  <a:cubicBezTo>
                    <a:pt x="f12" y="f19"/>
                    <a:pt x="f34" y="f8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5697A3D1-215D-4D9D-B9E7-B7560843B34B}"/>
                </a:ext>
              </a:extLst>
            </p:cNvPr>
            <p:cNvSpPr/>
            <p:nvPr/>
          </p:nvSpPr>
          <p:spPr>
            <a:xfrm>
              <a:off x="2816141" y="604729"/>
              <a:ext cx="147730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"/>
                <a:gd name="f7" fmla="val 100"/>
                <a:gd name="f8" fmla="val 55"/>
                <a:gd name="f9" fmla="val 84"/>
                <a:gd name="f10" fmla="val 43"/>
                <a:gd name="f11" fmla="val 29"/>
                <a:gd name="f12" fmla="val 18"/>
                <a:gd name="f13" fmla="val 82"/>
                <a:gd name="f14" fmla="val 2"/>
                <a:gd name="f15" fmla="val 60"/>
                <a:gd name="f16" fmla="val 32"/>
                <a:gd name="f17" fmla="val 13"/>
                <a:gd name="f18" fmla="val 15"/>
                <a:gd name="f19" fmla="val 24"/>
                <a:gd name="f20" fmla="val 36"/>
                <a:gd name="f21" fmla="val 49"/>
                <a:gd name="f22" fmla="val 11"/>
                <a:gd name="f23" fmla="val 54"/>
                <a:gd name="f24" fmla="val 57"/>
                <a:gd name="f25" fmla="val 19"/>
                <a:gd name="f26" fmla="val 64"/>
                <a:gd name="f27" fmla="val 20"/>
                <a:gd name="f28" fmla="val 89"/>
                <a:gd name="f29" fmla="val 23"/>
                <a:gd name="f30" fmla="val 41"/>
                <a:gd name="f31" fmla="val 83"/>
                <a:gd name="f32" fmla="val 63"/>
                <a:gd name="f33" fmla="val 76"/>
                <a:gd name="f34" fmla="val 74"/>
                <a:gd name="f35" fmla="val 66"/>
                <a:gd name="f36" fmla="val 79"/>
                <a:gd name="f37" fmla="val 85"/>
                <a:gd name="f38" fmla="+- 0 0 -90"/>
                <a:gd name="f39" fmla="*/ f3 1 96"/>
                <a:gd name="f40" fmla="*/ f4 1 100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96"/>
                <a:gd name="f49" fmla="*/ f45 1 100"/>
                <a:gd name="f50" fmla="*/ 55 f46 1"/>
                <a:gd name="f51" fmla="*/ 84 f45 1"/>
                <a:gd name="f52" fmla="*/ 18 f46 1"/>
                <a:gd name="f53" fmla="*/ 82 f45 1"/>
                <a:gd name="f54" fmla="*/ 13 f46 1"/>
                <a:gd name="f55" fmla="*/ 15 f45 1"/>
                <a:gd name="f56" fmla="*/ 49 f46 1"/>
                <a:gd name="f57" fmla="*/ 11 f45 1"/>
                <a:gd name="f58" fmla="*/ 64 f46 1"/>
                <a:gd name="f59" fmla="*/ 20 f45 1"/>
                <a:gd name="f60" fmla="*/ 83 f46 1"/>
                <a:gd name="f61" fmla="*/ 63 f45 1"/>
                <a:gd name="f62" fmla="*/ 85 f45 1"/>
                <a:gd name="f63" fmla="+- f47 0 f1"/>
                <a:gd name="f64" fmla="*/ f50 1 96"/>
                <a:gd name="f65" fmla="*/ f51 1 100"/>
                <a:gd name="f66" fmla="*/ f52 1 96"/>
                <a:gd name="f67" fmla="*/ f53 1 100"/>
                <a:gd name="f68" fmla="*/ f54 1 96"/>
                <a:gd name="f69" fmla="*/ f55 1 100"/>
                <a:gd name="f70" fmla="*/ f56 1 96"/>
                <a:gd name="f71" fmla="*/ f57 1 100"/>
                <a:gd name="f72" fmla="*/ f58 1 96"/>
                <a:gd name="f73" fmla="*/ f59 1 100"/>
                <a:gd name="f74" fmla="*/ f60 1 96"/>
                <a:gd name="f75" fmla="*/ f61 1 100"/>
                <a:gd name="f76" fmla="*/ f62 1 100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8"/>
                <a:gd name="f90" fmla="*/ f73 1 f49"/>
                <a:gd name="f91" fmla="*/ f74 1 f48"/>
                <a:gd name="f92" fmla="*/ f75 1 f49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39 1"/>
                <a:gd name="f107" fmla="*/ f90 f40 1"/>
                <a:gd name="f108" fmla="*/ f91 f39 1"/>
                <a:gd name="f109" fmla="*/ f92 f40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98" y="f110"/>
                </a:cxn>
                <a:cxn ang="f63">
                  <a:pos x="f98" y="f99"/>
                </a:cxn>
              </a:cxnLst>
              <a:rect l="f94" t="f97" r="f95" b="f96"/>
              <a:pathLst>
                <a:path w="96" h="100">
                  <a:moveTo>
                    <a:pt x="f8" y="f9"/>
                  </a:moveTo>
                  <a:cubicBezTo>
                    <a:pt x="f10" y="f9"/>
                    <a:pt x="f11" y="f7"/>
                    <a:pt x="f12" y="f13"/>
                  </a:cubicBezTo>
                  <a:cubicBezTo>
                    <a:pt x="f14" y="f15"/>
                    <a:pt x="f5" y="f16"/>
                    <a:pt x="f17" y="f18"/>
                  </a:cubicBezTo>
                  <a:cubicBezTo>
                    <a:pt x="f19" y="f14"/>
                    <a:pt x="f20" y="f5"/>
                    <a:pt x="f21" y="f22"/>
                  </a:cubicBezTo>
                  <a:cubicBezTo>
                    <a:pt x="f23" y="f18"/>
                    <a:pt x="f24" y="f25"/>
                    <a:pt x="f26" y="f27"/>
                  </a:cubicBezTo>
                  <a:cubicBezTo>
                    <a:pt x="f28" y="f29"/>
                    <a:pt x="f6" y="f30"/>
                    <a:pt x="f31" y="f32"/>
                  </a:cubicBezTo>
                  <a:cubicBezTo>
                    <a:pt x="f33" y="f34"/>
                    <a:pt x="f35" y="f36"/>
                    <a:pt x="f8" y="f37"/>
                  </a:cubicBezTo>
                  <a:cubicBezTo>
                    <a:pt x="f8" y="f37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8ABF85E3-7BF8-488D-92C3-64AD42CF0258}"/>
                </a:ext>
              </a:extLst>
            </p:cNvPr>
            <p:cNvSpPr/>
            <p:nvPr/>
          </p:nvSpPr>
          <p:spPr>
            <a:xfrm>
              <a:off x="2368332" y="753017"/>
              <a:ext cx="129268" cy="1466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88"/>
                <a:gd name="f8" fmla="val 64"/>
                <a:gd name="f9" fmla="val 73"/>
                <a:gd name="f10" fmla="val 54"/>
                <a:gd name="f11" fmla="val 66"/>
                <a:gd name="f12" fmla="val 46"/>
                <a:gd name="f13" fmla="val 70"/>
                <a:gd name="f14" fmla="val 38"/>
                <a:gd name="f15" fmla="val 80"/>
                <a:gd name="f16" fmla="val 31"/>
                <a:gd name="f17" fmla="val 22"/>
                <a:gd name="f18" fmla="val 86"/>
                <a:gd name="f19" fmla="val 74"/>
                <a:gd name="f20" fmla="val 23"/>
                <a:gd name="f21" fmla="val 61"/>
                <a:gd name="f22" fmla="val 20"/>
                <a:gd name="f23" fmla="val 53"/>
                <a:gd name="f24" fmla="val 7"/>
                <a:gd name="f25" fmla="val 50"/>
                <a:gd name="f26" fmla="val 3"/>
                <a:gd name="f27" fmla="val 49"/>
                <a:gd name="f28" fmla="val 45"/>
                <a:gd name="f29" fmla="val 41"/>
                <a:gd name="f30" fmla="val 1"/>
                <a:gd name="f31" fmla="val 34"/>
                <a:gd name="f32" fmla="val 6"/>
                <a:gd name="f33" fmla="val 32"/>
                <a:gd name="f34" fmla="val 11"/>
                <a:gd name="f35" fmla="val 29"/>
                <a:gd name="f36" fmla="val 28"/>
                <a:gd name="f37" fmla="val 25"/>
                <a:gd name="f38" fmla="val 26"/>
                <a:gd name="f39" fmla="val 13"/>
                <a:gd name="f40" fmla="val 8"/>
                <a:gd name="f41" fmla="val 2"/>
                <a:gd name="f42" fmla="val 39"/>
                <a:gd name="f43" fmla="val 43"/>
                <a:gd name="f44" fmla="val 4"/>
                <a:gd name="f45" fmla="val 18"/>
                <a:gd name="f46" fmla="val 56"/>
                <a:gd name="f47" fmla="val 67"/>
                <a:gd name="f48" fmla="val 17"/>
                <a:gd name="f49" fmla="val 71"/>
                <a:gd name="f50" fmla="val 15"/>
                <a:gd name="f51" fmla="val 77"/>
                <a:gd name="f52" fmla="val 16"/>
                <a:gd name="f53" fmla="val 81"/>
                <a:gd name="f54" fmla="val 21"/>
                <a:gd name="f55" fmla="val 78"/>
                <a:gd name="f56" fmla="val 69"/>
                <a:gd name="f57" fmla="val 42"/>
                <a:gd name="f58" fmla="val 76"/>
                <a:gd name="f59" fmla="val 59"/>
                <a:gd name="f60" fmla="val 83"/>
                <a:gd name="f61" fmla="val 75"/>
                <a:gd name="f62" fmla="+- 0 0 -90"/>
                <a:gd name="f63" fmla="*/ f3 1 84"/>
                <a:gd name="f64" fmla="*/ f4 1 88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84"/>
                <a:gd name="f73" fmla="*/ f69 1 88"/>
                <a:gd name="f74" fmla="*/ 64 f70 1"/>
                <a:gd name="f75" fmla="*/ 73 f69 1"/>
                <a:gd name="f76" fmla="*/ 38 f70 1"/>
                <a:gd name="f77" fmla="*/ 80 f69 1"/>
                <a:gd name="f78" fmla="*/ 22 f70 1"/>
                <a:gd name="f79" fmla="*/ 74 f69 1"/>
                <a:gd name="f80" fmla="*/ 7 f70 1"/>
                <a:gd name="f81" fmla="*/ 50 f69 1"/>
                <a:gd name="f82" fmla="*/ 0 f70 1"/>
                <a:gd name="f83" fmla="*/ 41 f69 1"/>
                <a:gd name="f84" fmla="*/ 11 f70 1"/>
                <a:gd name="f85" fmla="*/ 31 f69 1"/>
                <a:gd name="f86" fmla="*/ 26 f70 1"/>
                <a:gd name="f87" fmla="*/ 13 f69 1"/>
                <a:gd name="f88" fmla="*/ 34 f70 1"/>
                <a:gd name="f89" fmla="*/ 1 f69 1"/>
                <a:gd name="f90" fmla="*/ 45 f70 1"/>
                <a:gd name="f91" fmla="*/ 8 f69 1"/>
                <a:gd name="f92" fmla="*/ 67 f70 1"/>
                <a:gd name="f93" fmla="*/ 17 f69 1"/>
                <a:gd name="f94" fmla="*/ 81 f70 1"/>
                <a:gd name="f95" fmla="*/ 21 f69 1"/>
                <a:gd name="f96" fmla="*/ 78 f70 1"/>
                <a:gd name="f97" fmla="*/ 34 f69 1"/>
                <a:gd name="f98" fmla="*/ 76 f70 1"/>
                <a:gd name="f99" fmla="*/ 59 f69 1"/>
                <a:gd name="f100" fmla="+- f71 0 f1"/>
                <a:gd name="f101" fmla="*/ f74 1 84"/>
                <a:gd name="f102" fmla="*/ f75 1 88"/>
                <a:gd name="f103" fmla="*/ f76 1 84"/>
                <a:gd name="f104" fmla="*/ f77 1 88"/>
                <a:gd name="f105" fmla="*/ f78 1 84"/>
                <a:gd name="f106" fmla="*/ f79 1 88"/>
                <a:gd name="f107" fmla="*/ f80 1 84"/>
                <a:gd name="f108" fmla="*/ f81 1 88"/>
                <a:gd name="f109" fmla="*/ f82 1 84"/>
                <a:gd name="f110" fmla="*/ f83 1 88"/>
                <a:gd name="f111" fmla="*/ f84 1 84"/>
                <a:gd name="f112" fmla="*/ f85 1 88"/>
                <a:gd name="f113" fmla="*/ f86 1 84"/>
                <a:gd name="f114" fmla="*/ f87 1 88"/>
                <a:gd name="f115" fmla="*/ f88 1 84"/>
                <a:gd name="f116" fmla="*/ f89 1 88"/>
                <a:gd name="f117" fmla="*/ f90 1 84"/>
                <a:gd name="f118" fmla="*/ f91 1 88"/>
                <a:gd name="f119" fmla="*/ f92 1 84"/>
                <a:gd name="f120" fmla="*/ f93 1 88"/>
                <a:gd name="f121" fmla="*/ f94 1 84"/>
                <a:gd name="f122" fmla="*/ f95 1 88"/>
                <a:gd name="f123" fmla="*/ f96 1 84"/>
                <a:gd name="f124" fmla="*/ f97 1 88"/>
                <a:gd name="f125" fmla="*/ f98 1 84"/>
                <a:gd name="f126" fmla="*/ f99 1 88"/>
                <a:gd name="f127" fmla="*/ 0 1 f72"/>
                <a:gd name="f128" fmla="*/ f66 1 f72"/>
                <a:gd name="f129" fmla="*/ 0 1 f73"/>
                <a:gd name="f130" fmla="*/ f67 1 f73"/>
                <a:gd name="f131" fmla="*/ f101 1 f72"/>
                <a:gd name="f132" fmla="*/ f102 1 f73"/>
                <a:gd name="f133" fmla="*/ f103 1 f72"/>
                <a:gd name="f134" fmla="*/ f104 1 f73"/>
                <a:gd name="f135" fmla="*/ f105 1 f72"/>
                <a:gd name="f136" fmla="*/ f106 1 f73"/>
                <a:gd name="f137" fmla="*/ f107 1 f72"/>
                <a:gd name="f138" fmla="*/ f108 1 f73"/>
                <a:gd name="f139" fmla="*/ f109 1 f72"/>
                <a:gd name="f140" fmla="*/ f110 1 f73"/>
                <a:gd name="f141" fmla="*/ f111 1 f72"/>
                <a:gd name="f142" fmla="*/ f112 1 f73"/>
                <a:gd name="f143" fmla="*/ f113 1 f72"/>
                <a:gd name="f144" fmla="*/ f114 1 f73"/>
                <a:gd name="f145" fmla="*/ f115 1 f72"/>
                <a:gd name="f146" fmla="*/ f116 1 f73"/>
                <a:gd name="f147" fmla="*/ f117 1 f72"/>
                <a:gd name="f148" fmla="*/ f118 1 f73"/>
                <a:gd name="f149" fmla="*/ f119 1 f72"/>
                <a:gd name="f150" fmla="*/ f120 1 f73"/>
                <a:gd name="f151" fmla="*/ f121 1 f72"/>
                <a:gd name="f152" fmla="*/ f122 1 f73"/>
                <a:gd name="f153" fmla="*/ f123 1 f72"/>
                <a:gd name="f154" fmla="*/ f124 1 f73"/>
                <a:gd name="f155" fmla="*/ f125 1 f72"/>
                <a:gd name="f156" fmla="*/ f126 1 f73"/>
                <a:gd name="f157" fmla="*/ f127 f63 1"/>
                <a:gd name="f158" fmla="*/ f128 f63 1"/>
                <a:gd name="f159" fmla="*/ f130 f64 1"/>
                <a:gd name="f160" fmla="*/ f129 f64 1"/>
                <a:gd name="f161" fmla="*/ f131 f63 1"/>
                <a:gd name="f162" fmla="*/ f132 f64 1"/>
                <a:gd name="f163" fmla="*/ f133 f63 1"/>
                <a:gd name="f164" fmla="*/ f134 f64 1"/>
                <a:gd name="f165" fmla="*/ f135 f63 1"/>
                <a:gd name="f166" fmla="*/ f136 f64 1"/>
                <a:gd name="f167" fmla="*/ f137 f63 1"/>
                <a:gd name="f168" fmla="*/ f138 f64 1"/>
                <a:gd name="f169" fmla="*/ f139 f63 1"/>
                <a:gd name="f170" fmla="*/ f140 f64 1"/>
                <a:gd name="f171" fmla="*/ f141 f63 1"/>
                <a:gd name="f172" fmla="*/ f142 f64 1"/>
                <a:gd name="f173" fmla="*/ f143 f63 1"/>
                <a:gd name="f174" fmla="*/ f144 f64 1"/>
                <a:gd name="f175" fmla="*/ f145 f63 1"/>
                <a:gd name="f176" fmla="*/ f146 f64 1"/>
                <a:gd name="f177" fmla="*/ f147 f63 1"/>
                <a:gd name="f178" fmla="*/ f148 f64 1"/>
                <a:gd name="f179" fmla="*/ f149 f63 1"/>
                <a:gd name="f180" fmla="*/ f150 f64 1"/>
                <a:gd name="f181" fmla="*/ f151 f63 1"/>
                <a:gd name="f182" fmla="*/ f152 f64 1"/>
                <a:gd name="f183" fmla="*/ f153 f63 1"/>
                <a:gd name="f184" fmla="*/ f154 f64 1"/>
                <a:gd name="f185" fmla="*/ f155 f63 1"/>
                <a:gd name="f186" fmla="*/ f15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6"/>
                </a:cxn>
                <a:cxn ang="f100">
                  <a:pos x="f167" y="f168"/>
                </a:cxn>
                <a:cxn ang="f100">
                  <a:pos x="f169" y="f170"/>
                </a:cxn>
                <a:cxn ang="f100">
                  <a:pos x="f171" y="f172"/>
                </a:cxn>
                <a:cxn ang="f100">
                  <a:pos x="f173" y="f174"/>
                </a:cxn>
                <a:cxn ang="f100">
                  <a:pos x="f175" y="f176"/>
                </a:cxn>
                <a:cxn ang="f100">
                  <a:pos x="f177" y="f178"/>
                </a:cxn>
                <a:cxn ang="f100">
                  <a:pos x="f179" y="f180"/>
                </a:cxn>
                <a:cxn ang="f100">
                  <a:pos x="f181" y="f182"/>
                </a:cxn>
                <a:cxn ang="f100">
                  <a:pos x="f183" y="f184"/>
                </a:cxn>
                <a:cxn ang="f100">
                  <a:pos x="f185" y="f186"/>
                </a:cxn>
                <a:cxn ang="f100">
                  <a:pos x="f161" y="f162"/>
                </a:cxn>
              </a:cxnLst>
              <a:rect l="f157" t="f160" r="f158" b="f159"/>
              <a:pathLst>
                <a:path w="84" h="8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7"/>
                    <a:pt x="f17" y="f18"/>
                    <a:pt x="f17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5" y="f28"/>
                    <a:pt x="f5" y="f29"/>
                  </a:cubicBezTo>
                  <a:cubicBezTo>
                    <a:pt x="f30" y="f31"/>
                    <a:pt x="f32" y="f33"/>
                    <a:pt x="f34" y="f16"/>
                  </a:cubicBezTo>
                  <a:cubicBezTo>
                    <a:pt x="f17" y="f35"/>
                    <a:pt x="f36" y="f37"/>
                    <a:pt x="f38" y="f39"/>
                  </a:cubicBezTo>
                  <a:cubicBezTo>
                    <a:pt x="f37" y="f40"/>
                    <a:pt x="f36" y="f41"/>
                    <a:pt x="f31" y="f30"/>
                  </a:cubicBezTo>
                  <a:cubicBezTo>
                    <a:pt x="f42" y="f5"/>
                    <a:pt x="f43" y="f44"/>
                    <a:pt x="f28" y="f40"/>
                  </a:cubicBezTo>
                  <a:cubicBezTo>
                    <a:pt x="f25" y="f45"/>
                    <a:pt x="f46" y="f17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6" y="f38"/>
                    <a:pt x="f53" y="f16"/>
                    <a:pt x="f55" y="f31"/>
                  </a:cubicBezTo>
                  <a:cubicBezTo>
                    <a:pt x="f56" y="f57"/>
                    <a:pt x="f13" y="f27"/>
                    <a:pt x="f58" y="f59"/>
                  </a:cubicBezTo>
                  <a:cubicBezTo>
                    <a:pt x="f60" y="f13"/>
                    <a:pt x="f55" y="f61"/>
                    <a:pt x="f8" y="f9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3B3AB819-61E5-4304-8F3C-5C6123D7A2ED}"/>
                </a:ext>
              </a:extLst>
            </p:cNvPr>
            <p:cNvSpPr/>
            <p:nvPr/>
          </p:nvSpPr>
          <p:spPr>
            <a:xfrm>
              <a:off x="0" y="604729"/>
              <a:ext cx="167737" cy="1999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19"/>
                <a:gd name="f8" fmla="val 33"/>
                <a:gd name="f9" fmla="val 16"/>
                <a:gd name="f10" fmla="val 37"/>
                <a:gd name="f11" fmla="val 30"/>
                <a:gd name="f12" fmla="val 32"/>
                <a:gd name="f13" fmla="val 15"/>
                <a:gd name="f14" fmla="val 9"/>
                <a:gd name="f15" fmla="val 38"/>
                <a:gd name="f16" fmla="val 46"/>
                <a:gd name="f17" fmla="val 55"/>
                <a:gd name="f18" fmla="val 60"/>
                <a:gd name="f19" fmla="val 8"/>
                <a:gd name="f20" fmla="val 62"/>
                <a:gd name="f21" fmla="val 64"/>
                <a:gd name="f22" fmla="val 29"/>
                <a:gd name="f23" fmla="val 69"/>
                <a:gd name="f24" fmla="val 36"/>
                <a:gd name="f25" fmla="val 84"/>
                <a:gd name="f26" fmla="val 93"/>
                <a:gd name="f27" fmla="val 31"/>
                <a:gd name="f28" fmla="val 105"/>
                <a:gd name="f29" fmla="val 107"/>
                <a:gd name="f30" fmla="val 43"/>
                <a:gd name="f31" fmla="val 53"/>
                <a:gd name="f32" fmla="val 100"/>
                <a:gd name="f33" fmla="val 61"/>
                <a:gd name="f34" fmla="val 92"/>
                <a:gd name="f35" fmla="val 79"/>
                <a:gd name="f36" fmla="val 67"/>
                <a:gd name="f37" fmla="val 80"/>
                <a:gd name="f38" fmla="val 73"/>
                <a:gd name="f39" fmla="val 85"/>
                <a:gd name="f40" fmla="val 82"/>
                <a:gd name="f41" fmla="val 87"/>
                <a:gd name="f42" fmla="val 88"/>
                <a:gd name="f43" fmla="val 91"/>
                <a:gd name="f44" fmla="val 90"/>
                <a:gd name="f45" fmla="val 98"/>
                <a:gd name="f46" fmla="val 86"/>
                <a:gd name="f47" fmla="val 112"/>
                <a:gd name="f48" fmla="val 117"/>
                <a:gd name="f49" fmla="val 71"/>
                <a:gd name="f50" fmla="val 114"/>
                <a:gd name="f51" fmla="val 66"/>
                <a:gd name="f52" fmla="val 54"/>
                <a:gd name="f53" fmla="val 97"/>
                <a:gd name="f54" fmla="val 44"/>
                <a:gd name="f55" fmla="val 110"/>
                <a:gd name="f56" fmla="val 27"/>
                <a:gd name="f57" fmla="val 115"/>
                <a:gd name="f58" fmla="val 19"/>
                <a:gd name="f59" fmla="val 12"/>
                <a:gd name="f60" fmla="val 5"/>
                <a:gd name="f61" fmla="val 108"/>
                <a:gd name="f62" fmla="val 7"/>
                <a:gd name="f63" fmla="val 99"/>
                <a:gd name="f64" fmla="val 11"/>
                <a:gd name="f65" fmla="val 59"/>
                <a:gd name="f66" fmla="+- 0 0 -90"/>
                <a:gd name="f67" fmla="*/ f3 1 109"/>
                <a:gd name="f68" fmla="*/ f4 1 119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109"/>
                <a:gd name="f77" fmla="*/ f73 1 119"/>
                <a:gd name="f78" fmla="*/ 0 f74 1"/>
                <a:gd name="f79" fmla="*/ 33 f73 1"/>
                <a:gd name="f80" fmla="*/ 32 f74 1"/>
                <a:gd name="f81" fmla="*/ 15 f73 1"/>
                <a:gd name="f82" fmla="*/ 46 f74 1"/>
                <a:gd name="f83" fmla="*/ 0 f73 1"/>
                <a:gd name="f84" fmla="*/ 62 f74 1"/>
                <a:gd name="f85" fmla="*/ 16 f73 1"/>
                <a:gd name="f86" fmla="*/ 84 f74 1"/>
                <a:gd name="f87" fmla="*/ 107 f74 1"/>
                <a:gd name="f88" fmla="*/ 43 f73 1"/>
                <a:gd name="f89" fmla="*/ 92 f74 1"/>
                <a:gd name="f90" fmla="*/ 64 f73 1"/>
                <a:gd name="f91" fmla="*/ 85 f74 1"/>
                <a:gd name="f92" fmla="*/ 82 f73 1"/>
                <a:gd name="f93" fmla="*/ 88 f74 1"/>
                <a:gd name="f94" fmla="*/ 91 f73 1"/>
                <a:gd name="f95" fmla="*/ 86 f74 1"/>
                <a:gd name="f96" fmla="*/ 112 f73 1"/>
                <a:gd name="f97" fmla="*/ 66 f74 1"/>
                <a:gd name="f98" fmla="*/ 109 f73 1"/>
                <a:gd name="f99" fmla="*/ 110 f73 1"/>
                <a:gd name="f100" fmla="*/ 12 f74 1"/>
                <a:gd name="f101" fmla="*/ 114 f73 1"/>
                <a:gd name="f102" fmla="*/ 9 f74 1"/>
                <a:gd name="f103" fmla="*/ 73 f73 1"/>
                <a:gd name="f104" fmla="+- f75 0 f1"/>
                <a:gd name="f105" fmla="*/ f78 1 109"/>
                <a:gd name="f106" fmla="*/ f79 1 119"/>
                <a:gd name="f107" fmla="*/ f80 1 109"/>
                <a:gd name="f108" fmla="*/ f81 1 119"/>
                <a:gd name="f109" fmla="*/ f82 1 109"/>
                <a:gd name="f110" fmla="*/ f83 1 119"/>
                <a:gd name="f111" fmla="*/ f84 1 109"/>
                <a:gd name="f112" fmla="*/ f85 1 119"/>
                <a:gd name="f113" fmla="*/ f86 1 109"/>
                <a:gd name="f114" fmla="*/ f87 1 109"/>
                <a:gd name="f115" fmla="*/ f88 1 119"/>
                <a:gd name="f116" fmla="*/ f89 1 109"/>
                <a:gd name="f117" fmla="*/ f90 1 119"/>
                <a:gd name="f118" fmla="*/ f91 1 109"/>
                <a:gd name="f119" fmla="*/ f92 1 119"/>
                <a:gd name="f120" fmla="*/ f93 1 109"/>
                <a:gd name="f121" fmla="*/ f94 1 119"/>
                <a:gd name="f122" fmla="*/ f95 1 109"/>
                <a:gd name="f123" fmla="*/ f96 1 119"/>
                <a:gd name="f124" fmla="*/ f97 1 109"/>
                <a:gd name="f125" fmla="*/ f98 1 119"/>
                <a:gd name="f126" fmla="*/ f99 1 119"/>
                <a:gd name="f127" fmla="*/ f100 1 109"/>
                <a:gd name="f128" fmla="*/ f101 1 119"/>
                <a:gd name="f129" fmla="*/ f102 1 109"/>
                <a:gd name="f130" fmla="*/ f103 1 119"/>
                <a:gd name="f131" fmla="*/ 0 1 f76"/>
                <a:gd name="f132" fmla="*/ f70 1 f76"/>
                <a:gd name="f133" fmla="*/ 0 1 f77"/>
                <a:gd name="f134" fmla="*/ f71 1 f77"/>
                <a:gd name="f135" fmla="*/ f105 1 f76"/>
                <a:gd name="f136" fmla="*/ f106 1 f77"/>
                <a:gd name="f137" fmla="*/ f107 1 f76"/>
                <a:gd name="f138" fmla="*/ f108 1 f77"/>
                <a:gd name="f139" fmla="*/ f109 1 f76"/>
                <a:gd name="f140" fmla="*/ f110 1 f77"/>
                <a:gd name="f141" fmla="*/ f111 1 f76"/>
                <a:gd name="f142" fmla="*/ f112 1 f77"/>
                <a:gd name="f143" fmla="*/ f113 1 f76"/>
                <a:gd name="f144" fmla="*/ f114 1 f76"/>
                <a:gd name="f145" fmla="*/ f115 1 f77"/>
                <a:gd name="f146" fmla="*/ f116 1 f76"/>
                <a:gd name="f147" fmla="*/ f117 1 f77"/>
                <a:gd name="f148" fmla="*/ f118 1 f76"/>
                <a:gd name="f149" fmla="*/ f119 1 f77"/>
                <a:gd name="f150" fmla="*/ f120 1 f76"/>
                <a:gd name="f151" fmla="*/ f121 1 f77"/>
                <a:gd name="f152" fmla="*/ f122 1 f76"/>
                <a:gd name="f153" fmla="*/ f123 1 f77"/>
                <a:gd name="f154" fmla="*/ f124 1 f76"/>
                <a:gd name="f155" fmla="*/ f125 1 f77"/>
                <a:gd name="f156" fmla="*/ f126 1 f77"/>
                <a:gd name="f157" fmla="*/ f127 1 f76"/>
                <a:gd name="f158" fmla="*/ f128 1 f77"/>
                <a:gd name="f159" fmla="*/ f129 1 f76"/>
                <a:gd name="f160" fmla="*/ f130 1 f77"/>
                <a:gd name="f161" fmla="*/ f131 f67 1"/>
                <a:gd name="f162" fmla="*/ f132 f67 1"/>
                <a:gd name="f163" fmla="*/ f134 f68 1"/>
                <a:gd name="f164" fmla="*/ f133 f68 1"/>
                <a:gd name="f165" fmla="*/ f135 f67 1"/>
                <a:gd name="f166" fmla="*/ f136 f68 1"/>
                <a:gd name="f167" fmla="*/ f137 f67 1"/>
                <a:gd name="f168" fmla="*/ f138 f68 1"/>
                <a:gd name="f169" fmla="*/ f139 f67 1"/>
                <a:gd name="f170" fmla="*/ f140 f68 1"/>
                <a:gd name="f171" fmla="*/ f141 f67 1"/>
                <a:gd name="f172" fmla="*/ f142 f68 1"/>
                <a:gd name="f173" fmla="*/ f143 f67 1"/>
                <a:gd name="f174" fmla="*/ f144 f67 1"/>
                <a:gd name="f175" fmla="*/ f145 f68 1"/>
                <a:gd name="f176" fmla="*/ f146 f67 1"/>
                <a:gd name="f177" fmla="*/ f147 f68 1"/>
                <a:gd name="f178" fmla="*/ f148 f67 1"/>
                <a:gd name="f179" fmla="*/ f149 f68 1"/>
                <a:gd name="f180" fmla="*/ f150 f67 1"/>
                <a:gd name="f181" fmla="*/ f151 f68 1"/>
                <a:gd name="f182" fmla="*/ f152 f67 1"/>
                <a:gd name="f183" fmla="*/ f153 f68 1"/>
                <a:gd name="f184" fmla="*/ f154 f67 1"/>
                <a:gd name="f185" fmla="*/ f155 f68 1"/>
                <a:gd name="f186" fmla="*/ f156 f68 1"/>
                <a:gd name="f187" fmla="*/ f157 f67 1"/>
                <a:gd name="f188" fmla="*/ f158 f68 1"/>
                <a:gd name="f189" fmla="*/ f159 f67 1"/>
                <a:gd name="f190" fmla="*/ f160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65" y="f166"/>
                </a:cxn>
                <a:cxn ang="f104">
                  <a:pos x="f167" y="f168"/>
                </a:cxn>
                <a:cxn ang="f104">
                  <a:pos x="f169" y="f170"/>
                </a:cxn>
                <a:cxn ang="f104">
                  <a:pos x="f171" y="f172"/>
                </a:cxn>
                <a:cxn ang="f104">
                  <a:pos x="f173" y="f166"/>
                </a:cxn>
                <a:cxn ang="f104">
                  <a:pos x="f174" y="f175"/>
                </a:cxn>
                <a:cxn ang="f104">
                  <a:pos x="f176" y="f177"/>
                </a:cxn>
                <a:cxn ang="f104">
                  <a:pos x="f178" y="f179"/>
                </a:cxn>
                <a:cxn ang="f104">
                  <a:pos x="f180" y="f181"/>
                </a:cxn>
                <a:cxn ang="f104">
                  <a:pos x="f182" y="f183"/>
                </a:cxn>
                <a:cxn ang="f104">
                  <a:pos x="f184" y="f185"/>
                </a:cxn>
                <a:cxn ang="f104">
                  <a:pos x="f167" y="f186"/>
                </a:cxn>
                <a:cxn ang="f104">
                  <a:pos x="f187" y="f188"/>
                </a:cxn>
                <a:cxn ang="f104">
                  <a:pos x="f189" y="f181"/>
                </a:cxn>
                <a:cxn ang="f104">
                  <a:pos x="f165" y="f190"/>
                </a:cxn>
                <a:cxn ang="f104">
                  <a:pos x="f165" y="f166"/>
                </a:cxn>
              </a:cxnLst>
              <a:rect l="f161" t="f164" r="f162" b="f163"/>
              <a:pathLst>
                <a:path w="109" h="119">
                  <a:moveTo>
                    <a:pt x="f5" y="f8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8" y="f14"/>
                    <a:pt x="f15" y="f5"/>
                    <a:pt x="f16" y="f5"/>
                  </a:cubicBezTo>
                  <a:cubicBezTo>
                    <a:pt x="f17" y="f5"/>
                    <a:pt x="f18" y="f19"/>
                    <a:pt x="f20" y="f9"/>
                  </a:cubicBezTo>
                  <a:cubicBezTo>
                    <a:pt x="f21" y="f22"/>
                    <a:pt x="f23" y="f24"/>
                    <a:pt x="f25" y="f8"/>
                  </a:cubicBezTo>
                  <a:cubicBezTo>
                    <a:pt x="f26" y="f27"/>
                    <a:pt x="f28" y="f27"/>
                    <a:pt x="f29" y="f30"/>
                  </a:cubicBezTo>
                  <a:cubicBezTo>
                    <a:pt x="f6" y="f31"/>
                    <a:pt x="f32" y="f33"/>
                    <a:pt x="f34" y="f21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39"/>
                    <a:pt x="f42" y="f42"/>
                    <a:pt x="f42" y="f43"/>
                  </a:cubicBezTo>
                  <a:cubicBezTo>
                    <a:pt x="f44" y="f45"/>
                    <a:pt x="f26" y="f29"/>
                    <a:pt x="f46" y="f47"/>
                  </a:cubicBezTo>
                  <a:cubicBezTo>
                    <a:pt x="f37" y="f48"/>
                    <a:pt x="f49" y="f50"/>
                    <a:pt x="f51" y="f6"/>
                  </a:cubicBezTo>
                  <a:cubicBezTo>
                    <a:pt x="f52" y="f53"/>
                    <a:pt x="f54" y="f45"/>
                    <a:pt x="f12" y="f55"/>
                  </a:cubicBezTo>
                  <a:cubicBezTo>
                    <a:pt x="f56" y="f57"/>
                    <a:pt x="f58" y="f7"/>
                    <a:pt x="f59" y="f50"/>
                  </a:cubicBezTo>
                  <a:cubicBezTo>
                    <a:pt x="f60" y="f61"/>
                    <a:pt x="f62" y="f63"/>
                    <a:pt x="f14" y="f43"/>
                  </a:cubicBezTo>
                  <a:cubicBezTo>
                    <a:pt x="f64" y="f40"/>
                    <a:pt x="f58" y="f49"/>
                    <a:pt x="f5" y="f38"/>
                  </a:cubicBezTo>
                  <a:cubicBezTo>
                    <a:pt x="f5" y="f65"/>
                    <a:pt x="f5" y="f16"/>
                    <a:pt x="f5" y="f8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408DED2E-F24A-4E5F-A2F3-9A75B364D3C4}"/>
                </a:ext>
              </a:extLst>
            </p:cNvPr>
            <p:cNvSpPr/>
            <p:nvPr/>
          </p:nvSpPr>
          <p:spPr>
            <a:xfrm>
              <a:off x="4547375" y="659712"/>
              <a:ext cx="29242" cy="533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32"/>
                <a:gd name="f8" fmla="val 16"/>
                <a:gd name="f9" fmla="val 13"/>
                <a:gd name="f10" fmla="val 10"/>
                <a:gd name="f11" fmla="val 21"/>
                <a:gd name="f12" fmla="+- 0 0 -90"/>
                <a:gd name="f13" fmla="*/ f3 1 19"/>
                <a:gd name="f14" fmla="*/ f4 1 32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9"/>
                <a:gd name="f23" fmla="*/ f19 1 32"/>
                <a:gd name="f24" fmla="*/ 19 f20 1"/>
                <a:gd name="f25" fmla="*/ 32 f19 1"/>
                <a:gd name="f26" fmla="*/ 0 f19 1"/>
                <a:gd name="f27" fmla="+- f21 0 f1"/>
                <a:gd name="f28" fmla="*/ f24 1 19"/>
                <a:gd name="f29" fmla="*/ f25 1 32"/>
                <a:gd name="f30" fmla="*/ f26 1 32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19" h="32">
                  <a:moveTo>
                    <a:pt x="f6" y="f7"/>
                  </a:moveTo>
                  <a:cubicBezTo>
                    <a:pt x="f5" y="f8"/>
                    <a:pt x="f5" y="f9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73617569-3424-4169-B044-1282F0B19DB0}"/>
                </a:ext>
              </a:extLst>
            </p:cNvPr>
            <p:cNvSpPr/>
            <p:nvPr/>
          </p:nvSpPr>
          <p:spPr>
            <a:xfrm>
              <a:off x="3565574" y="409797"/>
              <a:ext cx="333938" cy="359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"/>
                <a:gd name="f7" fmla="val 215"/>
                <a:gd name="f8" fmla="val 194"/>
                <a:gd name="f9" fmla="val 169"/>
                <a:gd name="f10" fmla="val 177"/>
                <a:gd name="f11" fmla="val 184"/>
                <a:gd name="f12" fmla="val 161"/>
                <a:gd name="f13" fmla="val 144"/>
                <a:gd name="f14" fmla="val 170"/>
                <a:gd name="f15" fmla="val 137"/>
                <a:gd name="f16" fmla="val 164"/>
                <a:gd name="f17" fmla="val 131"/>
                <a:gd name="f18" fmla="val 163"/>
                <a:gd name="f19" fmla="val 133"/>
                <a:gd name="f20" fmla="val 175"/>
                <a:gd name="f21" fmla="val 135"/>
                <a:gd name="f22" fmla="val 192"/>
                <a:gd name="f23" fmla="val 129"/>
                <a:gd name="f24" fmla="val 204"/>
                <a:gd name="f25" fmla="val 114"/>
                <a:gd name="f26" fmla="val 209"/>
                <a:gd name="f27" fmla="val 98"/>
                <a:gd name="f28" fmla="val 82"/>
                <a:gd name="f29" fmla="val 212"/>
                <a:gd name="f30" fmla="val 68"/>
                <a:gd name="f31" fmla="val 202"/>
                <a:gd name="f32" fmla="val 55"/>
                <a:gd name="f33" fmla="val 53"/>
                <a:gd name="f34" fmla="val 59"/>
                <a:gd name="f35" fmla="val 162"/>
                <a:gd name="f36" fmla="val 160"/>
                <a:gd name="f37" fmla="val 60"/>
                <a:gd name="f38" fmla="val 157"/>
                <a:gd name="f39" fmla="val 61"/>
                <a:gd name="f40" fmla="val 153"/>
                <a:gd name="f41" fmla="val 45"/>
                <a:gd name="f42" fmla="val 155"/>
                <a:gd name="f43" fmla="val 30"/>
                <a:gd name="f44" fmla="val 158"/>
                <a:gd name="f45" fmla="val 18"/>
                <a:gd name="f46" fmla="val 147"/>
                <a:gd name="f47" fmla="val 10"/>
                <a:gd name="f48" fmla="val 140"/>
                <a:gd name="f49" fmla="val 6"/>
                <a:gd name="f50" fmla="val 4"/>
                <a:gd name="f51" fmla="val 121"/>
                <a:gd name="f52" fmla="val 93"/>
                <a:gd name="f53" fmla="val 11"/>
                <a:gd name="f54" fmla="val 81"/>
                <a:gd name="f55" fmla="val 48"/>
                <a:gd name="f56" fmla="val 73"/>
                <a:gd name="f57" fmla="val 37"/>
                <a:gd name="f58" fmla="val 43"/>
                <a:gd name="f59" fmla="val 29"/>
                <a:gd name="f60" fmla="val 8"/>
                <a:gd name="f61" fmla="val 84"/>
                <a:gd name="f62" fmla="val 101"/>
                <a:gd name="f63" fmla="val 117"/>
                <a:gd name="f64" fmla="val 21"/>
                <a:gd name="f65" fmla="val 122"/>
                <a:gd name="f66" fmla="val 65"/>
                <a:gd name="f67" fmla="val 106"/>
                <a:gd name="f68" fmla="val 88"/>
                <a:gd name="f69" fmla="val 105"/>
                <a:gd name="f70" fmla="val 66"/>
                <a:gd name="f71" fmla="val 86"/>
                <a:gd name="f72" fmla="val 90"/>
                <a:gd name="f73" fmla="val 99"/>
                <a:gd name="f74" fmla="val 96"/>
                <a:gd name="f75" fmla="val 76"/>
                <a:gd name="f76" fmla="val 134"/>
                <a:gd name="f77" fmla="val 124"/>
                <a:gd name="f78" fmla="val 123"/>
                <a:gd name="f79" fmla="val 128"/>
                <a:gd name="f80" fmla="val 148"/>
                <a:gd name="f81" fmla="val 139"/>
                <a:gd name="f82" fmla="val 127"/>
                <a:gd name="f83" fmla="val 120"/>
                <a:gd name="f84" fmla="val 107"/>
                <a:gd name="f85" fmla="val 111"/>
                <a:gd name="f86" fmla="val 95"/>
                <a:gd name="f87" fmla="val 125"/>
                <a:gd name="f88" fmla="val 102"/>
                <a:gd name="f89" fmla="val 91"/>
                <a:gd name="f90" fmla="val 119"/>
                <a:gd name="f91" fmla="val 70"/>
                <a:gd name="f92" fmla="val 36"/>
                <a:gd name="f93" fmla="val 136"/>
                <a:gd name="f94" fmla="val 22"/>
                <a:gd name="f95" fmla="val 156"/>
                <a:gd name="f96" fmla="val 174"/>
                <a:gd name="f97" fmla="val 195"/>
                <a:gd name="f98" fmla="val 39"/>
                <a:gd name="f99" fmla="val 198"/>
                <a:gd name="f100" fmla="val 58"/>
                <a:gd name="f101" fmla="val 75"/>
                <a:gd name="f102" fmla="val 112"/>
                <a:gd name="f103" fmla="val 199"/>
                <a:gd name="f104" fmla="val 196"/>
                <a:gd name="f105" fmla="val 166"/>
                <a:gd name="f106" fmla="+- 0 0 -90"/>
                <a:gd name="f107" fmla="*/ f3 1 216"/>
                <a:gd name="f108" fmla="*/ f4 1 215"/>
                <a:gd name="f109" fmla="val f5"/>
                <a:gd name="f110" fmla="val f6"/>
                <a:gd name="f111" fmla="val f7"/>
                <a:gd name="f112" fmla="*/ f106 f0 1"/>
                <a:gd name="f113" fmla="+- f111 0 f109"/>
                <a:gd name="f114" fmla="+- f110 0 f109"/>
                <a:gd name="f115" fmla="*/ f112 1 f2"/>
                <a:gd name="f116" fmla="*/ f114 1 216"/>
                <a:gd name="f117" fmla="*/ f113 1 215"/>
                <a:gd name="f118" fmla="*/ 194 f114 1"/>
                <a:gd name="f119" fmla="*/ 169 f113 1"/>
                <a:gd name="f120" fmla="*/ 144 f114 1"/>
                <a:gd name="f121" fmla="*/ 170 f113 1"/>
                <a:gd name="f122" fmla="*/ 133 f114 1"/>
                <a:gd name="f123" fmla="*/ 175 f113 1"/>
                <a:gd name="f124" fmla="*/ 114 f114 1"/>
                <a:gd name="f125" fmla="*/ 209 f113 1"/>
                <a:gd name="f126" fmla="*/ 68 f114 1"/>
                <a:gd name="f127" fmla="*/ 202 f113 1"/>
                <a:gd name="f128" fmla="*/ 59 f114 1"/>
                <a:gd name="f129" fmla="*/ 162 f113 1"/>
                <a:gd name="f130" fmla="*/ 61 f114 1"/>
                <a:gd name="f131" fmla="*/ 153 f113 1"/>
                <a:gd name="f132" fmla="*/ 18 f114 1"/>
                <a:gd name="f133" fmla="*/ 147 f113 1"/>
                <a:gd name="f134" fmla="*/ 4 f114 1"/>
                <a:gd name="f135" fmla="*/ 121 f113 1"/>
                <a:gd name="f136" fmla="*/ 48 f114 1"/>
                <a:gd name="f137" fmla="*/ 73 f113 1"/>
                <a:gd name="f138" fmla="*/ 53 f114 1"/>
                <a:gd name="f139" fmla="*/ 18 f113 1"/>
                <a:gd name="f140" fmla="*/ 101 f114 1"/>
                <a:gd name="f141" fmla="*/ 11 f113 1"/>
                <a:gd name="f142" fmla="*/ 65 f113 1"/>
                <a:gd name="f143" fmla="*/ 66 f114 1"/>
                <a:gd name="f144" fmla="*/ 86 f113 1"/>
                <a:gd name="f145" fmla="*/ 76 f114 1"/>
                <a:gd name="f146" fmla="*/ 134 f113 1"/>
                <a:gd name="f147" fmla="*/ 128 f114 1"/>
                <a:gd name="f148" fmla="*/ 148 f113 1"/>
                <a:gd name="f149" fmla="*/ 127 f114 1"/>
                <a:gd name="f150" fmla="*/ 120 f113 1"/>
                <a:gd name="f151" fmla="*/ 148 f114 1"/>
                <a:gd name="f152" fmla="*/ 101 f113 1"/>
                <a:gd name="f153" fmla="*/ 122 f114 1"/>
                <a:gd name="f154" fmla="*/ 91 f113 1"/>
                <a:gd name="f155" fmla="*/ 120 f114 1"/>
                <a:gd name="f156" fmla="*/ 59 f113 1"/>
                <a:gd name="f157" fmla="*/ 156 f114 1"/>
                <a:gd name="f158" fmla="*/ 21 f113 1"/>
                <a:gd name="f159" fmla="*/ 198 f114 1"/>
                <a:gd name="f160" fmla="*/ 58 f113 1"/>
                <a:gd name="f161" fmla="*/ 170 f114 1"/>
                <a:gd name="f162" fmla="*/ 98 f113 1"/>
                <a:gd name="f163" fmla="*/ 199 f114 1"/>
                <a:gd name="f164" fmla="*/ 160 f113 1"/>
                <a:gd name="f165" fmla="+- f115 0 f1"/>
                <a:gd name="f166" fmla="*/ f118 1 216"/>
                <a:gd name="f167" fmla="*/ f119 1 215"/>
                <a:gd name="f168" fmla="*/ f120 1 216"/>
                <a:gd name="f169" fmla="*/ f121 1 215"/>
                <a:gd name="f170" fmla="*/ f122 1 216"/>
                <a:gd name="f171" fmla="*/ f123 1 215"/>
                <a:gd name="f172" fmla="*/ f124 1 216"/>
                <a:gd name="f173" fmla="*/ f125 1 215"/>
                <a:gd name="f174" fmla="*/ f126 1 216"/>
                <a:gd name="f175" fmla="*/ f127 1 215"/>
                <a:gd name="f176" fmla="*/ f128 1 216"/>
                <a:gd name="f177" fmla="*/ f129 1 215"/>
                <a:gd name="f178" fmla="*/ f130 1 216"/>
                <a:gd name="f179" fmla="*/ f131 1 215"/>
                <a:gd name="f180" fmla="*/ f132 1 216"/>
                <a:gd name="f181" fmla="*/ f133 1 215"/>
                <a:gd name="f182" fmla="*/ f134 1 216"/>
                <a:gd name="f183" fmla="*/ f135 1 215"/>
                <a:gd name="f184" fmla="*/ f136 1 216"/>
                <a:gd name="f185" fmla="*/ f137 1 215"/>
                <a:gd name="f186" fmla="*/ f138 1 216"/>
                <a:gd name="f187" fmla="*/ f139 1 215"/>
                <a:gd name="f188" fmla="*/ f140 1 216"/>
                <a:gd name="f189" fmla="*/ f141 1 215"/>
                <a:gd name="f190" fmla="*/ f142 1 215"/>
                <a:gd name="f191" fmla="*/ f143 1 216"/>
                <a:gd name="f192" fmla="*/ f144 1 215"/>
                <a:gd name="f193" fmla="*/ f145 1 216"/>
                <a:gd name="f194" fmla="*/ f146 1 215"/>
                <a:gd name="f195" fmla="*/ f147 1 216"/>
                <a:gd name="f196" fmla="*/ f148 1 215"/>
                <a:gd name="f197" fmla="*/ f149 1 216"/>
                <a:gd name="f198" fmla="*/ f150 1 215"/>
                <a:gd name="f199" fmla="*/ f151 1 216"/>
                <a:gd name="f200" fmla="*/ f152 1 215"/>
                <a:gd name="f201" fmla="*/ f153 1 216"/>
                <a:gd name="f202" fmla="*/ f154 1 215"/>
                <a:gd name="f203" fmla="*/ f155 1 216"/>
                <a:gd name="f204" fmla="*/ f156 1 215"/>
                <a:gd name="f205" fmla="*/ f157 1 216"/>
                <a:gd name="f206" fmla="*/ f158 1 215"/>
                <a:gd name="f207" fmla="*/ f159 1 216"/>
                <a:gd name="f208" fmla="*/ f160 1 215"/>
                <a:gd name="f209" fmla="*/ f161 1 216"/>
                <a:gd name="f210" fmla="*/ f162 1 215"/>
                <a:gd name="f211" fmla="*/ f163 1 216"/>
                <a:gd name="f212" fmla="*/ f164 1 215"/>
                <a:gd name="f213" fmla="*/ 0 1 f116"/>
                <a:gd name="f214" fmla="*/ f110 1 f116"/>
                <a:gd name="f215" fmla="*/ 0 1 f117"/>
                <a:gd name="f216" fmla="*/ f111 1 f117"/>
                <a:gd name="f217" fmla="*/ f166 1 f116"/>
                <a:gd name="f218" fmla="*/ f167 1 f117"/>
                <a:gd name="f219" fmla="*/ f168 1 f116"/>
                <a:gd name="f220" fmla="*/ f169 1 f117"/>
                <a:gd name="f221" fmla="*/ f170 1 f116"/>
                <a:gd name="f222" fmla="*/ f171 1 f117"/>
                <a:gd name="f223" fmla="*/ f172 1 f116"/>
                <a:gd name="f224" fmla="*/ f173 1 f117"/>
                <a:gd name="f225" fmla="*/ f174 1 f116"/>
                <a:gd name="f226" fmla="*/ f175 1 f117"/>
                <a:gd name="f227" fmla="*/ f176 1 f116"/>
                <a:gd name="f228" fmla="*/ f177 1 f117"/>
                <a:gd name="f229" fmla="*/ f178 1 f116"/>
                <a:gd name="f230" fmla="*/ f179 1 f117"/>
                <a:gd name="f231" fmla="*/ f180 1 f116"/>
                <a:gd name="f232" fmla="*/ f181 1 f117"/>
                <a:gd name="f233" fmla="*/ f182 1 f116"/>
                <a:gd name="f234" fmla="*/ f183 1 f117"/>
                <a:gd name="f235" fmla="*/ f184 1 f116"/>
                <a:gd name="f236" fmla="*/ f185 1 f117"/>
                <a:gd name="f237" fmla="*/ f186 1 f116"/>
                <a:gd name="f238" fmla="*/ f187 1 f117"/>
                <a:gd name="f239" fmla="*/ f188 1 f116"/>
                <a:gd name="f240" fmla="*/ f189 1 f117"/>
                <a:gd name="f241" fmla="*/ f190 1 f117"/>
                <a:gd name="f242" fmla="*/ f191 1 f116"/>
                <a:gd name="f243" fmla="*/ f192 1 f117"/>
                <a:gd name="f244" fmla="*/ f193 1 f116"/>
                <a:gd name="f245" fmla="*/ f194 1 f117"/>
                <a:gd name="f246" fmla="*/ f195 1 f116"/>
                <a:gd name="f247" fmla="*/ f196 1 f117"/>
                <a:gd name="f248" fmla="*/ f197 1 f116"/>
                <a:gd name="f249" fmla="*/ f198 1 f117"/>
                <a:gd name="f250" fmla="*/ f199 1 f116"/>
                <a:gd name="f251" fmla="*/ f200 1 f117"/>
                <a:gd name="f252" fmla="*/ f201 1 f116"/>
                <a:gd name="f253" fmla="*/ f202 1 f117"/>
                <a:gd name="f254" fmla="*/ f203 1 f116"/>
                <a:gd name="f255" fmla="*/ f204 1 f117"/>
                <a:gd name="f256" fmla="*/ f205 1 f116"/>
                <a:gd name="f257" fmla="*/ f206 1 f117"/>
                <a:gd name="f258" fmla="*/ f207 1 f116"/>
                <a:gd name="f259" fmla="*/ f208 1 f117"/>
                <a:gd name="f260" fmla="*/ f209 1 f116"/>
                <a:gd name="f261" fmla="*/ f210 1 f117"/>
                <a:gd name="f262" fmla="*/ f211 1 f116"/>
                <a:gd name="f263" fmla="*/ f212 1 f117"/>
                <a:gd name="f264" fmla="*/ f213 f107 1"/>
                <a:gd name="f265" fmla="*/ f214 f107 1"/>
                <a:gd name="f266" fmla="*/ f216 f108 1"/>
                <a:gd name="f267" fmla="*/ f215 f108 1"/>
                <a:gd name="f268" fmla="*/ f217 f107 1"/>
                <a:gd name="f269" fmla="*/ f218 f108 1"/>
                <a:gd name="f270" fmla="*/ f219 f107 1"/>
                <a:gd name="f271" fmla="*/ f220 f108 1"/>
                <a:gd name="f272" fmla="*/ f221 f107 1"/>
                <a:gd name="f273" fmla="*/ f222 f108 1"/>
                <a:gd name="f274" fmla="*/ f223 f107 1"/>
                <a:gd name="f275" fmla="*/ f224 f108 1"/>
                <a:gd name="f276" fmla="*/ f225 f107 1"/>
                <a:gd name="f277" fmla="*/ f226 f108 1"/>
                <a:gd name="f278" fmla="*/ f227 f107 1"/>
                <a:gd name="f279" fmla="*/ f228 f108 1"/>
                <a:gd name="f280" fmla="*/ f229 f107 1"/>
                <a:gd name="f281" fmla="*/ f230 f108 1"/>
                <a:gd name="f282" fmla="*/ f231 f107 1"/>
                <a:gd name="f283" fmla="*/ f232 f108 1"/>
                <a:gd name="f284" fmla="*/ f233 f107 1"/>
                <a:gd name="f285" fmla="*/ f234 f108 1"/>
                <a:gd name="f286" fmla="*/ f235 f107 1"/>
                <a:gd name="f287" fmla="*/ f236 f108 1"/>
                <a:gd name="f288" fmla="*/ f237 f107 1"/>
                <a:gd name="f289" fmla="*/ f238 f108 1"/>
                <a:gd name="f290" fmla="*/ f239 f107 1"/>
                <a:gd name="f291" fmla="*/ f240 f108 1"/>
                <a:gd name="f292" fmla="*/ f241 f108 1"/>
                <a:gd name="f293" fmla="*/ f242 f107 1"/>
                <a:gd name="f294" fmla="*/ f243 f108 1"/>
                <a:gd name="f295" fmla="*/ f244 f107 1"/>
                <a:gd name="f296" fmla="*/ f245 f108 1"/>
                <a:gd name="f297" fmla="*/ f246 f107 1"/>
                <a:gd name="f298" fmla="*/ f247 f108 1"/>
                <a:gd name="f299" fmla="*/ f248 f107 1"/>
                <a:gd name="f300" fmla="*/ f249 f108 1"/>
                <a:gd name="f301" fmla="*/ f250 f107 1"/>
                <a:gd name="f302" fmla="*/ f251 f108 1"/>
                <a:gd name="f303" fmla="*/ f252 f107 1"/>
                <a:gd name="f304" fmla="*/ f253 f108 1"/>
                <a:gd name="f305" fmla="*/ f254 f107 1"/>
                <a:gd name="f306" fmla="*/ f255 f108 1"/>
                <a:gd name="f307" fmla="*/ f256 f107 1"/>
                <a:gd name="f308" fmla="*/ f257 f108 1"/>
                <a:gd name="f309" fmla="*/ f258 f107 1"/>
                <a:gd name="f310" fmla="*/ f259 f108 1"/>
                <a:gd name="f311" fmla="*/ f260 f107 1"/>
                <a:gd name="f312" fmla="*/ f261 f108 1"/>
                <a:gd name="f313" fmla="*/ f262 f107 1"/>
                <a:gd name="f314" fmla="*/ f263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5">
                  <a:pos x="f268" y="f269"/>
                </a:cxn>
                <a:cxn ang="f165">
                  <a:pos x="f270" y="f271"/>
                </a:cxn>
                <a:cxn ang="f165">
                  <a:pos x="f272" y="f273"/>
                </a:cxn>
                <a:cxn ang="f165">
                  <a:pos x="f274" y="f275"/>
                </a:cxn>
                <a:cxn ang="f165">
                  <a:pos x="f276" y="f277"/>
                </a:cxn>
                <a:cxn ang="f165">
                  <a:pos x="f278" y="f279"/>
                </a:cxn>
                <a:cxn ang="f165">
                  <a:pos x="f280" y="f281"/>
                </a:cxn>
                <a:cxn ang="f165">
                  <a:pos x="f282" y="f283"/>
                </a:cxn>
                <a:cxn ang="f165">
                  <a:pos x="f284" y="f285"/>
                </a:cxn>
                <a:cxn ang="f165">
                  <a:pos x="f286" y="f287"/>
                </a:cxn>
                <a:cxn ang="f165">
                  <a:pos x="f288" y="f289"/>
                </a:cxn>
                <a:cxn ang="f165">
                  <a:pos x="f290" y="f291"/>
                </a:cxn>
                <a:cxn ang="f165">
                  <a:pos x="f274" y="f292"/>
                </a:cxn>
                <a:cxn ang="f165">
                  <a:pos x="f293" y="f294"/>
                </a:cxn>
                <a:cxn ang="f165">
                  <a:pos x="f295" y="f296"/>
                </a:cxn>
                <a:cxn ang="f165">
                  <a:pos x="f297" y="f298"/>
                </a:cxn>
                <a:cxn ang="f165">
                  <a:pos x="f299" y="f300"/>
                </a:cxn>
                <a:cxn ang="f165">
                  <a:pos x="f301" y="f302"/>
                </a:cxn>
                <a:cxn ang="f165">
                  <a:pos x="f303" y="f304"/>
                </a:cxn>
                <a:cxn ang="f165">
                  <a:pos x="f305" y="f306"/>
                </a:cxn>
                <a:cxn ang="f165">
                  <a:pos x="f307" y="f308"/>
                </a:cxn>
                <a:cxn ang="f165">
                  <a:pos x="f309" y="f310"/>
                </a:cxn>
                <a:cxn ang="f165">
                  <a:pos x="f311" y="f312"/>
                </a:cxn>
                <a:cxn ang="f165">
                  <a:pos x="f313" y="f314"/>
                </a:cxn>
                <a:cxn ang="f165">
                  <a:pos x="f268" y="f269"/>
                </a:cxn>
              </a:cxnLst>
              <a:rect l="f264" t="f267" r="f265" b="f266"/>
              <a:pathLst>
                <a:path w="216" h="215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7"/>
                    <a:pt x="f28" y="f29"/>
                    <a:pt x="f30" y="f31"/>
                  </a:cubicBezTo>
                  <a:cubicBezTo>
                    <a:pt x="f32" y="f22"/>
                    <a:pt x="f33" y="f10"/>
                    <a:pt x="f34" y="f35"/>
                  </a:cubicBezTo>
                  <a:cubicBezTo>
                    <a:pt x="f34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17"/>
                    <a:pt x="f50" y="f51"/>
                  </a:cubicBezTo>
                  <a:cubicBezTo>
                    <a:pt x="f5" y="f52"/>
                    <a:pt x="f53" y="f54"/>
                    <a:pt x="f55" y="f56"/>
                  </a:cubicBezTo>
                  <a:cubicBezTo>
                    <a:pt x="f57" y="f58"/>
                    <a:pt x="f57" y="f59"/>
                    <a:pt x="f33" y="f45"/>
                  </a:cubicBezTo>
                  <a:cubicBezTo>
                    <a:pt x="f30" y="f60"/>
                    <a:pt x="f61" y="f5"/>
                    <a:pt x="f62" y="f53"/>
                  </a:cubicBezTo>
                  <a:cubicBezTo>
                    <a:pt x="f63" y="f64"/>
                    <a:pt x="f65" y="f58"/>
                    <a:pt x="f25" y="f66"/>
                  </a:cubicBezTo>
                  <a:cubicBezTo>
                    <a:pt x="f67" y="f68"/>
                    <a:pt x="f69" y="f68"/>
                    <a:pt x="f70" y="f71"/>
                  </a:cubicBezTo>
                  <a:cubicBezTo>
                    <a:pt x="f72" y="f73"/>
                    <a:pt x="f74" y="f25"/>
                    <a:pt x="f75" y="f76"/>
                  </a:cubicBezTo>
                  <a:cubicBezTo>
                    <a:pt x="f73" y="f77"/>
                    <a:pt x="f63" y="f78"/>
                    <a:pt x="f79" y="f80"/>
                  </a:cubicBezTo>
                  <a:cubicBezTo>
                    <a:pt x="f79" y="f81"/>
                    <a:pt x="f82" y="f23"/>
                    <a:pt x="f82" y="f83"/>
                  </a:cubicBezTo>
                  <a:cubicBezTo>
                    <a:pt x="f82" y="f84"/>
                    <a:pt x="f13" y="f85"/>
                    <a:pt x="f80" y="f62"/>
                  </a:cubicBezTo>
                  <a:cubicBezTo>
                    <a:pt x="f48" y="f86"/>
                    <a:pt x="f87" y="f88"/>
                    <a:pt x="f65" y="f89"/>
                  </a:cubicBezTo>
                  <a:cubicBezTo>
                    <a:pt x="f90" y="f54"/>
                    <a:pt x="f90" y="f91"/>
                    <a:pt x="f83" y="f34"/>
                  </a:cubicBezTo>
                  <a:cubicBezTo>
                    <a:pt x="f65" y="f92"/>
                    <a:pt x="f93" y="f94"/>
                    <a:pt x="f95" y="f64"/>
                  </a:cubicBezTo>
                  <a:cubicBezTo>
                    <a:pt x="f96" y="f64"/>
                    <a:pt x="f97" y="f98"/>
                    <a:pt x="f99" y="f100"/>
                  </a:cubicBezTo>
                  <a:cubicBezTo>
                    <a:pt x="f31" y="f101"/>
                    <a:pt x="f22" y="f68"/>
                    <a:pt x="f14" y="f27"/>
                  </a:cubicBezTo>
                  <a:cubicBezTo>
                    <a:pt x="f26" y="f102"/>
                    <a:pt x="f6" y="f79"/>
                    <a:pt x="f103" y="f36"/>
                  </a:cubicBezTo>
                  <a:cubicBezTo>
                    <a:pt x="f99" y="f18"/>
                    <a:pt x="f104" y="f105"/>
                    <a:pt x="f8" y="f9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2302CFBC-8A35-467B-8C2D-7C5EC84F58A3}"/>
                </a:ext>
              </a:extLst>
            </p:cNvPr>
            <p:cNvSpPr/>
            <p:nvPr/>
          </p:nvSpPr>
          <p:spPr>
            <a:xfrm>
              <a:off x="417039" y="308161"/>
              <a:ext cx="321621" cy="349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8"/>
                <a:gd name="f7" fmla="val 210"/>
                <a:gd name="f8" fmla="val 80"/>
                <a:gd name="f9" fmla="val 76"/>
                <a:gd name="f10" fmla="val 65"/>
                <a:gd name="f11" fmla="val 69"/>
                <a:gd name="f12" fmla="val 57"/>
                <a:gd name="f13" fmla="val 62"/>
                <a:gd name="f14" fmla="val 47"/>
                <a:gd name="f15" fmla="val 55"/>
                <a:gd name="f16" fmla="val 39"/>
                <a:gd name="f17" fmla="val 50"/>
                <a:gd name="f18" fmla="val 29"/>
                <a:gd name="f19" fmla="val 56"/>
                <a:gd name="f20" fmla="val 18"/>
                <a:gd name="f21" fmla="val 61"/>
                <a:gd name="f22" fmla="val 8"/>
                <a:gd name="f23" fmla="val 72"/>
                <a:gd name="f24" fmla="val 9"/>
                <a:gd name="f25" fmla="val 81"/>
                <a:gd name="f26" fmla="val 10"/>
                <a:gd name="f27" fmla="val 90"/>
                <a:gd name="f28" fmla="val 98"/>
                <a:gd name="f29" fmla="val 106"/>
                <a:gd name="f30" fmla="val 6"/>
                <a:gd name="f31" fmla="val 129"/>
                <a:gd name="f32" fmla="val 136"/>
                <a:gd name="f33" fmla="val 7"/>
                <a:gd name="f34" fmla="val 132"/>
                <a:gd name="f35" fmla="val 30"/>
                <a:gd name="f36" fmla="val 131"/>
                <a:gd name="f37" fmla="val 44"/>
                <a:gd name="f38" fmla="val 121"/>
                <a:gd name="f39" fmla="val 117"/>
                <a:gd name="f40" fmla="val 127"/>
                <a:gd name="f41" fmla="val 73"/>
                <a:gd name="f42" fmla="val 130"/>
                <a:gd name="f43" fmla="val 64"/>
                <a:gd name="f44" fmla="val 134"/>
                <a:gd name="f45" fmla="val 59"/>
                <a:gd name="f46" fmla="val 141"/>
                <a:gd name="f47" fmla="val 51"/>
                <a:gd name="f48" fmla="val 145"/>
                <a:gd name="f49" fmla="val 40"/>
                <a:gd name="f50" fmla="val 155"/>
                <a:gd name="f51" fmla="val 34"/>
                <a:gd name="f52" fmla="val 171"/>
                <a:gd name="f53" fmla="val 25"/>
                <a:gd name="f54" fmla="val 179"/>
                <a:gd name="f55" fmla="val 26"/>
                <a:gd name="f56" fmla="val 183"/>
                <a:gd name="f57" fmla="val 43"/>
                <a:gd name="f58" fmla="val 187"/>
                <a:gd name="f59" fmla="val 192"/>
                <a:gd name="f60" fmla="val 68"/>
                <a:gd name="f61" fmla="val 199"/>
                <a:gd name="f62" fmla="val 79"/>
                <a:gd name="f63" fmla="val 95"/>
                <a:gd name="f64" fmla="val 203"/>
                <a:gd name="f65" fmla="val 105"/>
                <a:gd name="f66" fmla="val 184"/>
                <a:gd name="f67" fmla="val 107"/>
                <a:gd name="f68" fmla="val 167"/>
                <a:gd name="f69" fmla="val 109"/>
                <a:gd name="f70" fmla="val 149"/>
                <a:gd name="f71" fmla="val 110"/>
                <a:gd name="f72" fmla="val 146"/>
                <a:gd name="f73" fmla="val 115"/>
                <a:gd name="f74" fmla="val 162"/>
                <a:gd name="f75" fmla="val 120"/>
                <a:gd name="f76" fmla="val 177"/>
                <a:gd name="f77" fmla="val 138"/>
                <a:gd name="f78" fmla="val 200"/>
                <a:gd name="f79" fmla="val 181"/>
                <a:gd name="f80" fmla="val 163"/>
                <a:gd name="f81" fmla="val 172"/>
                <a:gd name="f82" fmla="val 170"/>
                <a:gd name="f83" fmla="val 165"/>
                <a:gd name="f84" fmla="val 158"/>
                <a:gd name="f85" fmla="val 185"/>
                <a:gd name="f86" fmla="val 197"/>
                <a:gd name="f87" fmla="val 194"/>
                <a:gd name="f88" fmla="val 128"/>
                <a:gd name="f89" fmla="val 118"/>
                <a:gd name="f90" fmla="val 133"/>
                <a:gd name="f91" fmla="val 104"/>
                <a:gd name="f92" fmla="val 150"/>
                <a:gd name="f93" fmla="val 102"/>
                <a:gd name="f94" fmla="val 99"/>
                <a:gd name="f95" fmla="val 206"/>
                <a:gd name="f96" fmla="val 88"/>
                <a:gd name="f97" fmla="val 71"/>
                <a:gd name="f98" fmla="val 190"/>
                <a:gd name="f99" fmla="val 52"/>
                <a:gd name="f100" fmla="val 41"/>
                <a:gd name="f101" fmla="val 182"/>
                <a:gd name="f102" fmla="val 21"/>
                <a:gd name="f103" fmla="val 175"/>
                <a:gd name="f104" fmla="val 19"/>
                <a:gd name="f105" fmla="val 164"/>
                <a:gd name="f106" fmla="val 46"/>
                <a:gd name="f107" fmla="val 139"/>
                <a:gd name="f108" fmla="val 60"/>
                <a:gd name="f109" fmla="val 70"/>
                <a:gd name="f110" fmla="val 66"/>
                <a:gd name="f111" fmla="val 114"/>
                <a:gd name="f112" fmla="val 123"/>
                <a:gd name="f113" fmla="val 125"/>
                <a:gd name="f114" fmla="val 37"/>
                <a:gd name="f115" fmla="val 96"/>
                <a:gd name="f116" fmla="val 86"/>
                <a:gd name="f117" fmla="val 75"/>
                <a:gd name="f118" fmla="val 13"/>
                <a:gd name="f119" fmla="val 16"/>
                <a:gd name="f120" fmla="val 49"/>
                <a:gd name="f121" fmla="val 54"/>
                <a:gd name="f122" fmla="+- 0 0 -90"/>
                <a:gd name="f123" fmla="*/ f3 1 208"/>
                <a:gd name="f124" fmla="*/ f4 1 210"/>
                <a:gd name="f125" fmla="val f5"/>
                <a:gd name="f126" fmla="val f6"/>
                <a:gd name="f127" fmla="val f7"/>
                <a:gd name="f128" fmla="*/ f122 f0 1"/>
                <a:gd name="f129" fmla="+- f127 0 f125"/>
                <a:gd name="f130" fmla="+- f126 0 f125"/>
                <a:gd name="f131" fmla="*/ f128 1 f2"/>
                <a:gd name="f132" fmla="*/ f130 1 208"/>
                <a:gd name="f133" fmla="*/ f129 1 210"/>
                <a:gd name="f134" fmla="*/ 80 f130 1"/>
                <a:gd name="f135" fmla="*/ 80 f129 1"/>
                <a:gd name="f136" fmla="*/ 62 f130 1"/>
                <a:gd name="f137" fmla="*/ 47 f129 1"/>
                <a:gd name="f138" fmla="*/ 56 f130 1"/>
                <a:gd name="f139" fmla="*/ 18 f129 1"/>
                <a:gd name="f140" fmla="*/ 81 f130 1"/>
                <a:gd name="f141" fmla="*/ 10 f129 1"/>
                <a:gd name="f142" fmla="*/ 106 f130 1"/>
                <a:gd name="f143" fmla="*/ 6 f129 1"/>
                <a:gd name="f144" fmla="*/ 132 f130 1"/>
                <a:gd name="f145" fmla="*/ 30 f129 1"/>
                <a:gd name="f146" fmla="*/ 117 f130 1"/>
                <a:gd name="f147" fmla="*/ 69 f129 1"/>
                <a:gd name="f148" fmla="*/ 134 f130 1"/>
                <a:gd name="f149" fmla="*/ 59 f129 1"/>
                <a:gd name="f150" fmla="*/ 155 f130 1"/>
                <a:gd name="f151" fmla="*/ 34 f129 1"/>
                <a:gd name="f152" fmla="*/ 183 f130 1"/>
                <a:gd name="f153" fmla="*/ 43 f129 1"/>
                <a:gd name="f154" fmla="*/ 199 f130 1"/>
                <a:gd name="f155" fmla="*/ 79 f129 1"/>
                <a:gd name="f156" fmla="*/ 184 f130 1"/>
                <a:gd name="f157" fmla="*/ 107 f129 1"/>
                <a:gd name="f158" fmla="*/ 131 f130 1"/>
                <a:gd name="f159" fmla="*/ 110 f129 1"/>
                <a:gd name="f160" fmla="*/ 177 f130 1"/>
                <a:gd name="f161" fmla="*/ 127 f129 1"/>
                <a:gd name="f162" fmla="*/ 181 f130 1"/>
                <a:gd name="f163" fmla="*/ 163 f129 1"/>
                <a:gd name="f164" fmla="*/ 158 f130 1"/>
                <a:gd name="f165" fmla="*/ 185 f129 1"/>
                <a:gd name="f166" fmla="*/ 128 f130 1"/>
                <a:gd name="f167" fmla="*/ 181 f129 1"/>
                <a:gd name="f168" fmla="*/ 105 f130 1"/>
                <a:gd name="f169" fmla="*/ 133 f129 1"/>
                <a:gd name="f170" fmla="*/ 102 f130 1"/>
                <a:gd name="f171" fmla="*/ 184 f129 1"/>
                <a:gd name="f172" fmla="*/ 71 f130 1"/>
                <a:gd name="f173" fmla="*/ 197 f129 1"/>
                <a:gd name="f174" fmla="*/ 41 f130 1"/>
                <a:gd name="f175" fmla="*/ 182 f129 1"/>
                <a:gd name="f176" fmla="*/ 34 f130 1"/>
                <a:gd name="f177" fmla="*/ 150 f129 1"/>
                <a:gd name="f178" fmla="*/ 73 f130 1"/>
                <a:gd name="f179" fmla="*/ 120 f129 1"/>
                <a:gd name="f180" fmla="*/ 117 f129 1"/>
                <a:gd name="f181" fmla="*/ 37 f130 1"/>
                <a:gd name="f182" fmla="*/ 7 f130 1"/>
                <a:gd name="f183" fmla="*/ 96 f129 1"/>
                <a:gd name="f184" fmla="*/ 13 f130 1"/>
                <a:gd name="f185" fmla="*/ 65 f129 1"/>
                <a:gd name="f186" fmla="*/ 39 f130 1"/>
                <a:gd name="f187" fmla="*/ 54 f129 1"/>
                <a:gd name="f188" fmla="+- f131 0 f1"/>
                <a:gd name="f189" fmla="*/ f134 1 208"/>
                <a:gd name="f190" fmla="*/ f135 1 210"/>
                <a:gd name="f191" fmla="*/ f136 1 208"/>
                <a:gd name="f192" fmla="*/ f137 1 210"/>
                <a:gd name="f193" fmla="*/ f138 1 208"/>
                <a:gd name="f194" fmla="*/ f139 1 210"/>
                <a:gd name="f195" fmla="*/ f140 1 208"/>
                <a:gd name="f196" fmla="*/ f141 1 210"/>
                <a:gd name="f197" fmla="*/ f142 1 208"/>
                <a:gd name="f198" fmla="*/ f143 1 210"/>
                <a:gd name="f199" fmla="*/ f144 1 208"/>
                <a:gd name="f200" fmla="*/ f145 1 210"/>
                <a:gd name="f201" fmla="*/ f146 1 208"/>
                <a:gd name="f202" fmla="*/ f147 1 210"/>
                <a:gd name="f203" fmla="*/ f148 1 208"/>
                <a:gd name="f204" fmla="*/ f149 1 210"/>
                <a:gd name="f205" fmla="*/ f150 1 208"/>
                <a:gd name="f206" fmla="*/ f151 1 210"/>
                <a:gd name="f207" fmla="*/ f152 1 208"/>
                <a:gd name="f208" fmla="*/ f153 1 210"/>
                <a:gd name="f209" fmla="*/ f154 1 208"/>
                <a:gd name="f210" fmla="*/ f155 1 210"/>
                <a:gd name="f211" fmla="*/ f156 1 208"/>
                <a:gd name="f212" fmla="*/ f157 1 210"/>
                <a:gd name="f213" fmla="*/ f158 1 208"/>
                <a:gd name="f214" fmla="*/ f159 1 210"/>
                <a:gd name="f215" fmla="*/ f160 1 208"/>
                <a:gd name="f216" fmla="*/ f161 1 210"/>
                <a:gd name="f217" fmla="*/ f162 1 208"/>
                <a:gd name="f218" fmla="*/ f163 1 210"/>
                <a:gd name="f219" fmla="*/ f164 1 208"/>
                <a:gd name="f220" fmla="*/ f165 1 210"/>
                <a:gd name="f221" fmla="*/ f166 1 208"/>
                <a:gd name="f222" fmla="*/ f167 1 210"/>
                <a:gd name="f223" fmla="*/ f168 1 208"/>
                <a:gd name="f224" fmla="*/ f169 1 210"/>
                <a:gd name="f225" fmla="*/ f170 1 208"/>
                <a:gd name="f226" fmla="*/ f171 1 210"/>
                <a:gd name="f227" fmla="*/ f172 1 208"/>
                <a:gd name="f228" fmla="*/ f173 1 210"/>
                <a:gd name="f229" fmla="*/ f174 1 208"/>
                <a:gd name="f230" fmla="*/ f175 1 210"/>
                <a:gd name="f231" fmla="*/ f176 1 208"/>
                <a:gd name="f232" fmla="*/ f177 1 210"/>
                <a:gd name="f233" fmla="*/ f178 1 208"/>
                <a:gd name="f234" fmla="*/ f179 1 210"/>
                <a:gd name="f235" fmla="*/ f180 1 210"/>
                <a:gd name="f236" fmla="*/ f181 1 208"/>
                <a:gd name="f237" fmla="*/ f182 1 208"/>
                <a:gd name="f238" fmla="*/ f183 1 210"/>
                <a:gd name="f239" fmla="*/ f184 1 208"/>
                <a:gd name="f240" fmla="*/ f185 1 210"/>
                <a:gd name="f241" fmla="*/ f186 1 208"/>
                <a:gd name="f242" fmla="*/ f187 1 210"/>
                <a:gd name="f243" fmla="*/ 0 1 f132"/>
                <a:gd name="f244" fmla="*/ f126 1 f132"/>
                <a:gd name="f245" fmla="*/ 0 1 f133"/>
                <a:gd name="f246" fmla="*/ f127 1 f133"/>
                <a:gd name="f247" fmla="*/ f189 1 f132"/>
                <a:gd name="f248" fmla="*/ f190 1 f133"/>
                <a:gd name="f249" fmla="*/ f191 1 f132"/>
                <a:gd name="f250" fmla="*/ f192 1 f133"/>
                <a:gd name="f251" fmla="*/ f193 1 f132"/>
                <a:gd name="f252" fmla="*/ f194 1 f133"/>
                <a:gd name="f253" fmla="*/ f195 1 f132"/>
                <a:gd name="f254" fmla="*/ f196 1 f133"/>
                <a:gd name="f255" fmla="*/ f197 1 f132"/>
                <a:gd name="f256" fmla="*/ f198 1 f133"/>
                <a:gd name="f257" fmla="*/ f199 1 f132"/>
                <a:gd name="f258" fmla="*/ f200 1 f133"/>
                <a:gd name="f259" fmla="*/ f201 1 f132"/>
                <a:gd name="f260" fmla="*/ f202 1 f133"/>
                <a:gd name="f261" fmla="*/ f203 1 f132"/>
                <a:gd name="f262" fmla="*/ f204 1 f133"/>
                <a:gd name="f263" fmla="*/ f205 1 f132"/>
                <a:gd name="f264" fmla="*/ f206 1 f133"/>
                <a:gd name="f265" fmla="*/ f207 1 f132"/>
                <a:gd name="f266" fmla="*/ f208 1 f133"/>
                <a:gd name="f267" fmla="*/ f209 1 f132"/>
                <a:gd name="f268" fmla="*/ f210 1 f133"/>
                <a:gd name="f269" fmla="*/ f211 1 f132"/>
                <a:gd name="f270" fmla="*/ f212 1 f133"/>
                <a:gd name="f271" fmla="*/ f213 1 f132"/>
                <a:gd name="f272" fmla="*/ f214 1 f133"/>
                <a:gd name="f273" fmla="*/ f215 1 f132"/>
                <a:gd name="f274" fmla="*/ f216 1 f133"/>
                <a:gd name="f275" fmla="*/ f217 1 f132"/>
                <a:gd name="f276" fmla="*/ f218 1 f133"/>
                <a:gd name="f277" fmla="*/ f219 1 f132"/>
                <a:gd name="f278" fmla="*/ f220 1 f133"/>
                <a:gd name="f279" fmla="*/ f221 1 f132"/>
                <a:gd name="f280" fmla="*/ f222 1 f133"/>
                <a:gd name="f281" fmla="*/ f223 1 f132"/>
                <a:gd name="f282" fmla="*/ f224 1 f133"/>
                <a:gd name="f283" fmla="*/ f225 1 f132"/>
                <a:gd name="f284" fmla="*/ f226 1 f133"/>
                <a:gd name="f285" fmla="*/ f227 1 f132"/>
                <a:gd name="f286" fmla="*/ f228 1 f133"/>
                <a:gd name="f287" fmla="*/ f229 1 f132"/>
                <a:gd name="f288" fmla="*/ f230 1 f133"/>
                <a:gd name="f289" fmla="*/ f231 1 f132"/>
                <a:gd name="f290" fmla="*/ f232 1 f133"/>
                <a:gd name="f291" fmla="*/ f233 1 f132"/>
                <a:gd name="f292" fmla="*/ f234 1 f133"/>
                <a:gd name="f293" fmla="*/ f235 1 f133"/>
                <a:gd name="f294" fmla="*/ f236 1 f132"/>
                <a:gd name="f295" fmla="*/ f237 1 f132"/>
                <a:gd name="f296" fmla="*/ f238 1 f133"/>
                <a:gd name="f297" fmla="*/ f239 1 f132"/>
                <a:gd name="f298" fmla="*/ f240 1 f133"/>
                <a:gd name="f299" fmla="*/ f241 1 f132"/>
                <a:gd name="f300" fmla="*/ f242 1 f133"/>
                <a:gd name="f301" fmla="*/ f243 f123 1"/>
                <a:gd name="f302" fmla="*/ f244 f123 1"/>
                <a:gd name="f303" fmla="*/ f246 f124 1"/>
                <a:gd name="f304" fmla="*/ f245 f124 1"/>
                <a:gd name="f305" fmla="*/ f247 f123 1"/>
                <a:gd name="f306" fmla="*/ f248 f124 1"/>
                <a:gd name="f307" fmla="*/ f249 f123 1"/>
                <a:gd name="f308" fmla="*/ f250 f124 1"/>
                <a:gd name="f309" fmla="*/ f251 f123 1"/>
                <a:gd name="f310" fmla="*/ f252 f124 1"/>
                <a:gd name="f311" fmla="*/ f253 f123 1"/>
                <a:gd name="f312" fmla="*/ f254 f124 1"/>
                <a:gd name="f313" fmla="*/ f255 f123 1"/>
                <a:gd name="f314" fmla="*/ f256 f124 1"/>
                <a:gd name="f315" fmla="*/ f257 f123 1"/>
                <a:gd name="f316" fmla="*/ f258 f124 1"/>
                <a:gd name="f317" fmla="*/ f259 f123 1"/>
                <a:gd name="f318" fmla="*/ f260 f124 1"/>
                <a:gd name="f319" fmla="*/ f261 f123 1"/>
                <a:gd name="f320" fmla="*/ f262 f124 1"/>
                <a:gd name="f321" fmla="*/ f263 f123 1"/>
                <a:gd name="f322" fmla="*/ f264 f124 1"/>
                <a:gd name="f323" fmla="*/ f265 f123 1"/>
                <a:gd name="f324" fmla="*/ f266 f124 1"/>
                <a:gd name="f325" fmla="*/ f267 f123 1"/>
                <a:gd name="f326" fmla="*/ f268 f124 1"/>
                <a:gd name="f327" fmla="*/ f269 f123 1"/>
                <a:gd name="f328" fmla="*/ f270 f124 1"/>
                <a:gd name="f329" fmla="*/ f271 f123 1"/>
                <a:gd name="f330" fmla="*/ f272 f124 1"/>
                <a:gd name="f331" fmla="*/ f273 f123 1"/>
                <a:gd name="f332" fmla="*/ f274 f124 1"/>
                <a:gd name="f333" fmla="*/ f275 f123 1"/>
                <a:gd name="f334" fmla="*/ f276 f124 1"/>
                <a:gd name="f335" fmla="*/ f277 f123 1"/>
                <a:gd name="f336" fmla="*/ f278 f124 1"/>
                <a:gd name="f337" fmla="*/ f279 f123 1"/>
                <a:gd name="f338" fmla="*/ f280 f124 1"/>
                <a:gd name="f339" fmla="*/ f281 f123 1"/>
                <a:gd name="f340" fmla="*/ f282 f124 1"/>
                <a:gd name="f341" fmla="*/ f283 f123 1"/>
                <a:gd name="f342" fmla="*/ f284 f124 1"/>
                <a:gd name="f343" fmla="*/ f285 f123 1"/>
                <a:gd name="f344" fmla="*/ f286 f124 1"/>
                <a:gd name="f345" fmla="*/ f287 f123 1"/>
                <a:gd name="f346" fmla="*/ f288 f124 1"/>
                <a:gd name="f347" fmla="*/ f289 f123 1"/>
                <a:gd name="f348" fmla="*/ f290 f124 1"/>
                <a:gd name="f349" fmla="*/ f291 f123 1"/>
                <a:gd name="f350" fmla="*/ f292 f124 1"/>
                <a:gd name="f351" fmla="*/ f293 f124 1"/>
                <a:gd name="f352" fmla="*/ f294 f123 1"/>
                <a:gd name="f353" fmla="*/ f295 f123 1"/>
                <a:gd name="f354" fmla="*/ f296 f124 1"/>
                <a:gd name="f355" fmla="*/ f297 f123 1"/>
                <a:gd name="f356" fmla="*/ f298 f124 1"/>
                <a:gd name="f357" fmla="*/ f299 f123 1"/>
                <a:gd name="f358" fmla="*/ f300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8">
                  <a:pos x="f305" y="f306"/>
                </a:cxn>
                <a:cxn ang="f188">
                  <a:pos x="f307" y="f308"/>
                </a:cxn>
                <a:cxn ang="f188">
                  <a:pos x="f309" y="f310"/>
                </a:cxn>
                <a:cxn ang="f188">
                  <a:pos x="f311" y="f312"/>
                </a:cxn>
                <a:cxn ang="f188">
                  <a:pos x="f313" y="f314"/>
                </a:cxn>
                <a:cxn ang="f188">
                  <a:pos x="f315" y="f316"/>
                </a:cxn>
                <a:cxn ang="f188">
                  <a:pos x="f317" y="f318"/>
                </a:cxn>
                <a:cxn ang="f188">
                  <a:pos x="f319" y="f320"/>
                </a:cxn>
                <a:cxn ang="f188">
                  <a:pos x="f321" y="f322"/>
                </a:cxn>
                <a:cxn ang="f188">
                  <a:pos x="f323" y="f324"/>
                </a:cxn>
                <a:cxn ang="f188">
                  <a:pos x="f325" y="f326"/>
                </a:cxn>
                <a:cxn ang="f188">
                  <a:pos x="f327" y="f328"/>
                </a:cxn>
                <a:cxn ang="f188">
                  <a:pos x="f329" y="f330"/>
                </a:cxn>
                <a:cxn ang="f188">
                  <a:pos x="f331" y="f332"/>
                </a:cxn>
                <a:cxn ang="f188">
                  <a:pos x="f333" y="f334"/>
                </a:cxn>
                <a:cxn ang="f188">
                  <a:pos x="f335" y="f336"/>
                </a:cxn>
                <a:cxn ang="f188">
                  <a:pos x="f337" y="f338"/>
                </a:cxn>
                <a:cxn ang="f188">
                  <a:pos x="f339" y="f340"/>
                </a:cxn>
                <a:cxn ang="f188">
                  <a:pos x="f341" y="f342"/>
                </a:cxn>
                <a:cxn ang="f188">
                  <a:pos x="f343" y="f344"/>
                </a:cxn>
                <a:cxn ang="f188">
                  <a:pos x="f345" y="f346"/>
                </a:cxn>
                <a:cxn ang="f188">
                  <a:pos x="f347" y="f348"/>
                </a:cxn>
                <a:cxn ang="f188">
                  <a:pos x="f349" y="f350"/>
                </a:cxn>
                <a:cxn ang="f188">
                  <a:pos x="f307" y="f351"/>
                </a:cxn>
                <a:cxn ang="f188">
                  <a:pos x="f352" y="f332"/>
                </a:cxn>
                <a:cxn ang="f188">
                  <a:pos x="f353" y="f354"/>
                </a:cxn>
                <a:cxn ang="f188">
                  <a:pos x="f355" y="f356"/>
                </a:cxn>
                <a:cxn ang="f188">
                  <a:pos x="f357" y="f358"/>
                </a:cxn>
                <a:cxn ang="f188">
                  <a:pos x="f305" y="f306"/>
                </a:cxn>
              </a:cxnLst>
              <a:rect l="f301" t="f304" r="f302" b="f303"/>
              <a:pathLst>
                <a:path w="208" h="210">
                  <a:moveTo>
                    <a:pt x="f8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6"/>
                    <a:pt x="f28" y="f22"/>
                    <a:pt x="f29" y="f30"/>
                  </a:cubicBezTo>
                  <a:cubicBezTo>
                    <a:pt x="f31" y="f5"/>
                    <a:pt x="f32" y="f33"/>
                    <a:pt x="f34" y="f35"/>
                  </a:cubicBezTo>
                  <a:cubicBezTo>
                    <a:pt x="f36" y="f37"/>
                    <a:pt x="f38" y="f15"/>
                    <a:pt x="f39" y="f11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19"/>
                    <a:pt x="f59" y="f60"/>
                    <a:pt x="f61" y="f62"/>
                  </a:cubicBezTo>
                  <a:cubicBezTo>
                    <a:pt x="f6" y="f63"/>
                    <a:pt x="f64" y="f65"/>
                    <a:pt x="f66" y="f67"/>
                  </a:cubicBezTo>
                  <a:cubicBezTo>
                    <a:pt x="f68" y="f69"/>
                    <a:pt x="f70" y="f67"/>
                    <a:pt x="f36" y="f71"/>
                  </a:cubicBezTo>
                  <a:cubicBezTo>
                    <a:pt x="f72" y="f73"/>
                    <a:pt x="f74" y="f75"/>
                    <a:pt x="f76" y="f40"/>
                  </a:cubicBezTo>
                  <a:cubicBezTo>
                    <a:pt x="f61" y="f77"/>
                    <a:pt x="f78" y="f70"/>
                    <a:pt x="f79" y="f80"/>
                  </a:cubicBezTo>
                  <a:cubicBezTo>
                    <a:pt x="f81" y="f82"/>
                    <a:pt x="f83" y="f76"/>
                    <a:pt x="f84" y="f85"/>
                  </a:cubicBezTo>
                  <a:cubicBezTo>
                    <a:pt x="f70" y="f86"/>
                    <a:pt x="f32" y="f87"/>
                    <a:pt x="f88" y="f79"/>
                  </a:cubicBezTo>
                  <a:cubicBezTo>
                    <a:pt x="f89" y="f68"/>
                    <a:pt x="f73" y="f70"/>
                    <a:pt x="f65" y="f90"/>
                  </a:cubicBezTo>
                  <a:cubicBezTo>
                    <a:pt x="f91" y="f92"/>
                    <a:pt x="f65" y="f68"/>
                    <a:pt x="f93" y="f66"/>
                  </a:cubicBezTo>
                  <a:cubicBezTo>
                    <a:pt x="f94" y="f95"/>
                    <a:pt x="f96" y="f7"/>
                    <a:pt x="f97" y="f86"/>
                  </a:cubicBezTo>
                  <a:cubicBezTo>
                    <a:pt x="f13" y="f98"/>
                    <a:pt x="f99" y="f85"/>
                    <a:pt x="f100" y="f101"/>
                  </a:cubicBezTo>
                  <a:cubicBezTo>
                    <a:pt x="f102" y="f103"/>
                    <a:pt x="f104" y="f105"/>
                    <a:pt x="f51" y="f92"/>
                  </a:cubicBezTo>
                  <a:cubicBezTo>
                    <a:pt x="f106" y="f107"/>
                    <a:pt x="f108" y="f42"/>
                    <a:pt x="f41" y="f75"/>
                  </a:cubicBezTo>
                  <a:cubicBezTo>
                    <a:pt x="f109" y="f73"/>
                    <a:pt x="f110" y="f111"/>
                    <a:pt x="f13" y="f39"/>
                  </a:cubicBezTo>
                  <a:cubicBezTo>
                    <a:pt x="f15" y="f112"/>
                    <a:pt x="f106" y="f113"/>
                    <a:pt x="f114" y="f40"/>
                  </a:cubicBezTo>
                  <a:cubicBezTo>
                    <a:pt x="f22" y="f44"/>
                    <a:pt x="f5" y="f113"/>
                    <a:pt x="f33" y="f115"/>
                  </a:cubicBezTo>
                  <a:cubicBezTo>
                    <a:pt x="f26" y="f116"/>
                    <a:pt x="f26" y="f117"/>
                    <a:pt x="f118" y="f10"/>
                  </a:cubicBezTo>
                  <a:cubicBezTo>
                    <a:pt x="f119" y="f120"/>
                    <a:pt x="f55" y="f106"/>
                    <a:pt x="f16" y="f121"/>
                  </a:cubicBezTo>
                  <a:cubicBezTo>
                    <a:pt x="f99" y="f13"/>
                    <a:pt x="f10" y="f109"/>
                    <a:pt x="f8" y="f8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865B23CB-B98E-4326-B407-E164FE502DE2}"/>
                </a:ext>
              </a:extLst>
            </p:cNvPr>
            <p:cNvSpPr/>
            <p:nvPr/>
          </p:nvSpPr>
          <p:spPr>
            <a:xfrm>
              <a:off x="1832805" y="534750"/>
              <a:ext cx="307777" cy="343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"/>
                <a:gd name="f7" fmla="val 205"/>
                <a:gd name="f8" fmla="val 25"/>
                <a:gd name="f9" fmla="val 137"/>
                <a:gd name="f10" fmla="val 101"/>
                <a:gd name="f11" fmla="val 3"/>
                <a:gd name="f12" fmla="val 84"/>
                <a:gd name="f13" fmla="val 40"/>
                <a:gd name="f14" fmla="val 57"/>
                <a:gd name="f15" fmla="val 46"/>
                <a:gd name="f16" fmla="val 53"/>
                <a:gd name="f17" fmla="val 47"/>
                <a:gd name="f18" fmla="val 48"/>
                <a:gd name="f19" fmla="val 42"/>
                <a:gd name="f20" fmla="val 61"/>
                <a:gd name="f21" fmla="val 9"/>
                <a:gd name="f22" fmla="val 97"/>
                <a:gd name="f23" fmla="val 123"/>
                <a:gd name="f24" fmla="val 23"/>
                <a:gd name="f25" fmla="val 129"/>
                <a:gd name="f26" fmla="val 28"/>
                <a:gd name="f27" fmla="val 135"/>
                <a:gd name="f28" fmla="val 31"/>
                <a:gd name="f29" fmla="val 144"/>
                <a:gd name="f30" fmla="val 32"/>
                <a:gd name="f31" fmla="val 64"/>
                <a:gd name="f32" fmla="val 186"/>
                <a:gd name="f33" fmla="val 183"/>
                <a:gd name="f34" fmla="val 104"/>
                <a:gd name="f35" fmla="val 182"/>
                <a:gd name="f36" fmla="val 110"/>
                <a:gd name="f37" fmla="val 185"/>
                <a:gd name="f38" fmla="val 119"/>
                <a:gd name="f39" fmla="val 195"/>
                <a:gd name="f40" fmla="val 153"/>
                <a:gd name="f41" fmla="val 171"/>
                <a:gd name="f42" fmla="val 179"/>
                <a:gd name="f43" fmla="val 127"/>
                <a:gd name="f44" fmla="val 122"/>
                <a:gd name="f45" fmla="val 115"/>
                <a:gd name="f46" fmla="val 184"/>
                <a:gd name="f47" fmla="val 83"/>
                <a:gd name="f48" fmla="val 50"/>
                <a:gd name="f49" fmla="val 192"/>
                <a:gd name="f50" fmla="val 41"/>
                <a:gd name="f51" fmla="val 156"/>
                <a:gd name="f52" fmla="val 151"/>
                <a:gd name="f53" fmla="val 146"/>
                <a:gd name="f54" fmla="val 34"/>
                <a:gd name="f55" fmla="val 33"/>
                <a:gd name="f56" fmla="val 140"/>
                <a:gd name="f57" fmla="val 30"/>
                <a:gd name="f58" fmla="val 138"/>
                <a:gd name="f59" fmla="val 125"/>
                <a:gd name="f60" fmla="val 102"/>
                <a:gd name="f61" fmla="val 90"/>
                <a:gd name="f62" fmla="val 116"/>
                <a:gd name="f63" fmla="val 82"/>
                <a:gd name="f64" fmla="val 91"/>
                <a:gd name="f65" fmla="val 85"/>
                <a:gd name="f66" fmla="val 86"/>
                <a:gd name="f67" fmla="val 93"/>
                <a:gd name="f68" fmla="val 117"/>
                <a:gd name="f69" fmla="val 114"/>
                <a:gd name="f70" fmla="+- 0 0 -90"/>
                <a:gd name="f71" fmla="*/ f3 1 200"/>
                <a:gd name="f72" fmla="*/ f4 1 205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200"/>
                <a:gd name="f81" fmla="*/ f77 1 205"/>
                <a:gd name="f82" fmla="*/ 25 f78 1"/>
                <a:gd name="f83" fmla="*/ 137 f77 1"/>
                <a:gd name="f84" fmla="*/ 40 f78 1"/>
                <a:gd name="f85" fmla="*/ 57 f77 1"/>
                <a:gd name="f86" fmla="*/ 48 f78 1"/>
                <a:gd name="f87" fmla="*/ 42 f77 1"/>
                <a:gd name="f88" fmla="*/ 123 f78 1"/>
                <a:gd name="f89" fmla="*/ 23 f77 1"/>
                <a:gd name="f90" fmla="*/ 144 f78 1"/>
                <a:gd name="f91" fmla="*/ 31 f77 1"/>
                <a:gd name="f92" fmla="*/ 186 f78 1"/>
                <a:gd name="f93" fmla="*/ 97 f77 1"/>
                <a:gd name="f94" fmla="*/ 185 f78 1"/>
                <a:gd name="f95" fmla="*/ 119 f77 1"/>
                <a:gd name="f96" fmla="*/ 135 f78 1"/>
                <a:gd name="f97" fmla="*/ 179 f77 1"/>
                <a:gd name="f98" fmla="*/ 115 f78 1"/>
                <a:gd name="f99" fmla="*/ 184 f77 1"/>
                <a:gd name="f100" fmla="*/ 41 f78 1"/>
                <a:gd name="f101" fmla="*/ 156 f77 1"/>
                <a:gd name="f102" fmla="*/ 34 f78 1"/>
                <a:gd name="f103" fmla="*/ 144 f77 1"/>
                <a:gd name="f104" fmla="*/ 125 f78 1"/>
                <a:gd name="f105" fmla="*/ 102 f77 1"/>
                <a:gd name="f106" fmla="*/ 104 f78 1"/>
                <a:gd name="f107" fmla="*/ 83 f77 1"/>
                <a:gd name="f108" fmla="*/ 85 f78 1"/>
                <a:gd name="f109" fmla="*/ 104 f77 1"/>
                <a:gd name="f110" fmla="*/ 122 f77 1"/>
                <a:gd name="f111" fmla="+- f79 0 f1"/>
                <a:gd name="f112" fmla="*/ f82 1 200"/>
                <a:gd name="f113" fmla="*/ f83 1 205"/>
                <a:gd name="f114" fmla="*/ f84 1 200"/>
                <a:gd name="f115" fmla="*/ f85 1 205"/>
                <a:gd name="f116" fmla="*/ f86 1 200"/>
                <a:gd name="f117" fmla="*/ f87 1 205"/>
                <a:gd name="f118" fmla="*/ f88 1 200"/>
                <a:gd name="f119" fmla="*/ f89 1 205"/>
                <a:gd name="f120" fmla="*/ f90 1 200"/>
                <a:gd name="f121" fmla="*/ f91 1 205"/>
                <a:gd name="f122" fmla="*/ f92 1 200"/>
                <a:gd name="f123" fmla="*/ f93 1 205"/>
                <a:gd name="f124" fmla="*/ f94 1 200"/>
                <a:gd name="f125" fmla="*/ f95 1 205"/>
                <a:gd name="f126" fmla="*/ f96 1 200"/>
                <a:gd name="f127" fmla="*/ f97 1 205"/>
                <a:gd name="f128" fmla="*/ f98 1 200"/>
                <a:gd name="f129" fmla="*/ f99 1 205"/>
                <a:gd name="f130" fmla="*/ f100 1 200"/>
                <a:gd name="f131" fmla="*/ f101 1 205"/>
                <a:gd name="f132" fmla="*/ f102 1 200"/>
                <a:gd name="f133" fmla="*/ f103 1 205"/>
                <a:gd name="f134" fmla="*/ f104 1 200"/>
                <a:gd name="f135" fmla="*/ f105 1 205"/>
                <a:gd name="f136" fmla="*/ f106 1 200"/>
                <a:gd name="f137" fmla="*/ f107 1 205"/>
                <a:gd name="f138" fmla="*/ f108 1 200"/>
                <a:gd name="f139" fmla="*/ f109 1 205"/>
                <a:gd name="f140" fmla="*/ f110 1 205"/>
                <a:gd name="f141" fmla="*/ 0 1 f80"/>
                <a:gd name="f142" fmla="*/ f74 1 f80"/>
                <a:gd name="f143" fmla="*/ 0 1 f81"/>
                <a:gd name="f144" fmla="*/ f75 1 f81"/>
                <a:gd name="f145" fmla="*/ f112 1 f80"/>
                <a:gd name="f146" fmla="*/ f113 1 f81"/>
                <a:gd name="f147" fmla="*/ f114 1 f80"/>
                <a:gd name="f148" fmla="*/ f115 1 f81"/>
                <a:gd name="f149" fmla="*/ f116 1 f80"/>
                <a:gd name="f150" fmla="*/ f117 1 f81"/>
                <a:gd name="f151" fmla="*/ f118 1 f80"/>
                <a:gd name="f152" fmla="*/ f119 1 f81"/>
                <a:gd name="f153" fmla="*/ f120 1 f80"/>
                <a:gd name="f154" fmla="*/ f121 1 f81"/>
                <a:gd name="f155" fmla="*/ f122 1 f80"/>
                <a:gd name="f156" fmla="*/ f123 1 f81"/>
                <a:gd name="f157" fmla="*/ f124 1 f80"/>
                <a:gd name="f158" fmla="*/ f125 1 f81"/>
                <a:gd name="f159" fmla="*/ f126 1 f80"/>
                <a:gd name="f160" fmla="*/ f127 1 f81"/>
                <a:gd name="f161" fmla="*/ f128 1 f80"/>
                <a:gd name="f162" fmla="*/ f129 1 f81"/>
                <a:gd name="f163" fmla="*/ f130 1 f80"/>
                <a:gd name="f164" fmla="*/ f131 1 f81"/>
                <a:gd name="f165" fmla="*/ f132 1 f80"/>
                <a:gd name="f166" fmla="*/ f133 1 f81"/>
                <a:gd name="f167" fmla="*/ f134 1 f80"/>
                <a:gd name="f168" fmla="*/ f135 1 f81"/>
                <a:gd name="f169" fmla="*/ f136 1 f80"/>
                <a:gd name="f170" fmla="*/ f137 1 f81"/>
                <a:gd name="f171" fmla="*/ f138 1 f80"/>
                <a:gd name="f172" fmla="*/ f139 1 f81"/>
                <a:gd name="f173" fmla="*/ f140 1 f81"/>
                <a:gd name="f174" fmla="*/ f141 f71 1"/>
                <a:gd name="f175" fmla="*/ f142 f71 1"/>
                <a:gd name="f176" fmla="*/ f144 f72 1"/>
                <a:gd name="f177" fmla="*/ f143 f72 1"/>
                <a:gd name="f178" fmla="*/ f145 f71 1"/>
                <a:gd name="f179" fmla="*/ f146 f72 1"/>
                <a:gd name="f180" fmla="*/ f147 f71 1"/>
                <a:gd name="f181" fmla="*/ f148 f72 1"/>
                <a:gd name="f182" fmla="*/ f149 f71 1"/>
                <a:gd name="f183" fmla="*/ f150 f72 1"/>
                <a:gd name="f184" fmla="*/ f151 f71 1"/>
                <a:gd name="f185" fmla="*/ f152 f72 1"/>
                <a:gd name="f186" fmla="*/ f153 f71 1"/>
                <a:gd name="f187" fmla="*/ f154 f72 1"/>
                <a:gd name="f188" fmla="*/ f155 f71 1"/>
                <a:gd name="f189" fmla="*/ f156 f72 1"/>
                <a:gd name="f190" fmla="*/ f157 f71 1"/>
                <a:gd name="f191" fmla="*/ f158 f72 1"/>
                <a:gd name="f192" fmla="*/ f159 f71 1"/>
                <a:gd name="f193" fmla="*/ f160 f72 1"/>
                <a:gd name="f194" fmla="*/ f161 f71 1"/>
                <a:gd name="f195" fmla="*/ f162 f72 1"/>
                <a:gd name="f196" fmla="*/ f163 f71 1"/>
                <a:gd name="f197" fmla="*/ f164 f72 1"/>
                <a:gd name="f198" fmla="*/ f165 f71 1"/>
                <a:gd name="f199" fmla="*/ f166 f72 1"/>
                <a:gd name="f200" fmla="*/ f167 f71 1"/>
                <a:gd name="f201" fmla="*/ f168 f72 1"/>
                <a:gd name="f202" fmla="*/ f169 f71 1"/>
                <a:gd name="f203" fmla="*/ f170 f72 1"/>
                <a:gd name="f204" fmla="*/ f171 f71 1"/>
                <a:gd name="f205" fmla="*/ f172 f72 1"/>
                <a:gd name="f206" fmla="*/ f173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1">
                  <a:pos x="f178" y="f179"/>
                </a:cxn>
                <a:cxn ang="f111">
                  <a:pos x="f180" y="f181"/>
                </a:cxn>
                <a:cxn ang="f111">
                  <a:pos x="f182" y="f183"/>
                </a:cxn>
                <a:cxn ang="f111">
                  <a:pos x="f184" y="f185"/>
                </a:cxn>
                <a:cxn ang="f111">
                  <a:pos x="f186" y="f187"/>
                </a:cxn>
                <a:cxn ang="f111">
                  <a:pos x="f188" y="f189"/>
                </a:cxn>
                <a:cxn ang="f111">
                  <a:pos x="f190" y="f191"/>
                </a:cxn>
                <a:cxn ang="f111">
                  <a:pos x="f192" y="f193"/>
                </a:cxn>
                <a:cxn ang="f111">
                  <a:pos x="f194" y="f195"/>
                </a:cxn>
                <a:cxn ang="f111">
                  <a:pos x="f196" y="f197"/>
                </a:cxn>
                <a:cxn ang="f111">
                  <a:pos x="f198" y="f199"/>
                </a:cxn>
                <a:cxn ang="f111">
                  <a:pos x="f178" y="f179"/>
                </a:cxn>
                <a:cxn ang="f111">
                  <a:pos x="f200" y="f201"/>
                </a:cxn>
                <a:cxn ang="f111">
                  <a:pos x="f202" y="f203"/>
                </a:cxn>
                <a:cxn ang="f111">
                  <a:pos x="f204" y="f205"/>
                </a:cxn>
                <a:cxn ang="f111">
                  <a:pos x="f202" y="f206"/>
                </a:cxn>
                <a:cxn ang="f111">
                  <a:pos x="f200" y="f201"/>
                </a:cxn>
              </a:cxnLst>
              <a:rect l="f174" t="f177" r="f175" b="f176"/>
              <a:pathLst>
                <a:path w="200" h="205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5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2" y="f30"/>
                    <a:pt x="f6" y="f31"/>
                    <a:pt x="f32" y="f2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35"/>
                    <a:pt x="f27" y="f42"/>
                  </a:cubicBezTo>
                  <a:cubicBezTo>
                    <a:pt x="f43" y="f42"/>
                    <a:pt x="f44" y="f2"/>
                    <a:pt x="f45" y="f46"/>
                  </a:cubicBezTo>
                  <a:cubicBezTo>
                    <a:pt x="f47" y="f7"/>
                    <a:pt x="f48" y="f49"/>
                    <a:pt x="f50" y="f51"/>
                  </a:cubicBezTo>
                  <a:cubicBezTo>
                    <a:pt x="f13" y="f52"/>
                    <a:pt x="f13" y="f53"/>
                    <a:pt x="f54" y="f29"/>
                  </a:cubicBezTo>
                  <a:cubicBezTo>
                    <a:pt x="f55" y="f56"/>
                    <a:pt x="f57" y="f58"/>
                    <a:pt x="f8" y="f9"/>
                  </a:cubicBezTo>
                  <a:close/>
                  <a:moveTo>
                    <a:pt x="f59" y="f60"/>
                  </a:moveTo>
                  <a:cubicBezTo>
                    <a:pt x="f23" y="f61"/>
                    <a:pt x="f62" y="f63"/>
                    <a:pt x="f34" y="f47"/>
                  </a:cubicBezTo>
                  <a:cubicBezTo>
                    <a:pt x="f64" y="f47"/>
                    <a:pt x="f65" y="f64"/>
                    <a:pt x="f65" y="f34"/>
                  </a:cubicBezTo>
                  <a:cubicBezTo>
                    <a:pt x="f66" y="f45"/>
                    <a:pt x="f67" y="f44"/>
                    <a:pt x="f34" y="f44"/>
                  </a:cubicBezTo>
                  <a:cubicBezTo>
                    <a:pt x="f68" y="f44"/>
                    <a:pt x="f23" y="f69"/>
                    <a:pt x="f59" y="f60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Freeform 115">
              <a:extLst>
                <a:ext uri="{FF2B5EF4-FFF2-40B4-BE49-F238E27FC236}">
                  <a16:creationId xmlns:a16="http://schemas.microsoft.com/office/drawing/2014/main" id="{AD8426E2-13B1-4F72-BC00-000852C28F2F}"/>
                </a:ext>
              </a:extLst>
            </p:cNvPr>
            <p:cNvSpPr/>
            <p:nvPr/>
          </p:nvSpPr>
          <p:spPr>
            <a:xfrm>
              <a:off x="2869999" y="339818"/>
              <a:ext cx="310850" cy="326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"/>
                <a:gd name="f7" fmla="val 196"/>
                <a:gd name="f8" fmla="val 157"/>
                <a:gd name="f9" fmla="val 18"/>
                <a:gd name="f10" fmla="val 162"/>
                <a:gd name="f11" fmla="val 29"/>
                <a:gd name="f12" fmla="val 169"/>
                <a:gd name="f13" fmla="val 39"/>
                <a:gd name="f14" fmla="val 167"/>
                <a:gd name="f15" fmla="val 52"/>
                <a:gd name="f16" fmla="val 59"/>
                <a:gd name="f17" fmla="val 173"/>
                <a:gd name="f18" fmla="val 62"/>
                <a:gd name="f19" fmla="val 177"/>
                <a:gd name="f20" fmla="val 66"/>
                <a:gd name="f21" fmla="val 92"/>
                <a:gd name="f22" fmla="val 128"/>
                <a:gd name="f23" fmla="val 163"/>
                <a:gd name="f24" fmla="val 143"/>
                <a:gd name="f25" fmla="val 155"/>
                <a:gd name="f26" fmla="val 146"/>
                <a:gd name="f27" fmla="val 151"/>
                <a:gd name="f28" fmla="val 147"/>
                <a:gd name="f29" fmla="val 159"/>
                <a:gd name="f30" fmla="val 130"/>
                <a:gd name="f31" fmla="val 190"/>
                <a:gd name="f32" fmla="val 70"/>
                <a:gd name="f33" fmla="val 168"/>
                <a:gd name="f34" fmla="val 60"/>
                <a:gd name="f35" fmla="val 156"/>
                <a:gd name="f36" fmla="val 47"/>
                <a:gd name="f37" fmla="val 37"/>
                <a:gd name="f38" fmla="val 153"/>
                <a:gd name="f39" fmla="val 10"/>
                <a:gd name="f40" fmla="val 138"/>
                <a:gd name="f41" fmla="val 114"/>
                <a:gd name="f42" fmla="val 16"/>
                <a:gd name="f43" fmla="val 88"/>
                <a:gd name="f44" fmla="val 21"/>
                <a:gd name="f45" fmla="val 81"/>
                <a:gd name="f46" fmla="val 75"/>
                <a:gd name="f47" fmla="val 20"/>
                <a:gd name="f48" fmla="val 14"/>
                <a:gd name="f49" fmla="val 34"/>
                <a:gd name="f50" fmla="val 38"/>
                <a:gd name="f51" fmla="val 7"/>
                <a:gd name="f52" fmla="val 12"/>
                <a:gd name="f53" fmla="val 82"/>
                <a:gd name="f54" fmla="val 13"/>
                <a:gd name="f55" fmla="val 102"/>
                <a:gd name="f56" fmla="val 115"/>
                <a:gd name="f57" fmla="val 129"/>
                <a:gd name="f58" fmla="val 3"/>
                <a:gd name="f59" fmla="val 148"/>
                <a:gd name="f60" fmla="val 11"/>
                <a:gd name="f61" fmla="val 152"/>
                <a:gd name="f62" fmla="val 117"/>
                <a:gd name="f63" fmla="val 91"/>
                <a:gd name="f64" fmla="val 80"/>
                <a:gd name="f65" fmla="val 109"/>
                <a:gd name="f66" fmla="val 72"/>
                <a:gd name="f67" fmla="val 96"/>
                <a:gd name="f68" fmla="val 73"/>
                <a:gd name="f69" fmla="val 84"/>
                <a:gd name="f70" fmla="val 77"/>
                <a:gd name="f71" fmla="val 78"/>
                <a:gd name="f72" fmla="val 94"/>
                <a:gd name="f73" fmla="val 79"/>
                <a:gd name="f74" fmla="val 105"/>
                <a:gd name="f75" fmla="val 86"/>
                <a:gd name="f76" fmla="val 112"/>
                <a:gd name="f77" fmla="val 97"/>
                <a:gd name="f78" fmla="val 110"/>
                <a:gd name="f79" fmla="val 104"/>
                <a:gd name="f80" fmla="+- 0 0 -90"/>
                <a:gd name="f81" fmla="*/ f3 1 202"/>
                <a:gd name="f82" fmla="*/ f4 1 196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202"/>
                <a:gd name="f91" fmla="*/ f87 1 196"/>
                <a:gd name="f92" fmla="*/ 157 f88 1"/>
                <a:gd name="f93" fmla="*/ 18 f87 1"/>
                <a:gd name="f94" fmla="*/ 167 f88 1"/>
                <a:gd name="f95" fmla="*/ 52 f87 1"/>
                <a:gd name="f96" fmla="*/ 177 f88 1"/>
                <a:gd name="f97" fmla="*/ 66 f87 1"/>
                <a:gd name="f98" fmla="*/ 163 f88 1"/>
                <a:gd name="f99" fmla="*/ 143 f87 1"/>
                <a:gd name="f100" fmla="*/ 147 f88 1"/>
                <a:gd name="f101" fmla="*/ 159 f87 1"/>
                <a:gd name="f102" fmla="*/ 70 f88 1"/>
                <a:gd name="f103" fmla="*/ 168 f87 1"/>
                <a:gd name="f104" fmla="*/ 37 f88 1"/>
                <a:gd name="f105" fmla="*/ 153 f87 1"/>
                <a:gd name="f106" fmla="*/ 16 f88 1"/>
                <a:gd name="f107" fmla="*/ 88 f87 1"/>
                <a:gd name="f108" fmla="*/ 20 f88 1"/>
                <a:gd name="f109" fmla="*/ 12 f87 1"/>
                <a:gd name="f110" fmla="*/ 102 f88 1"/>
                <a:gd name="f111" fmla="*/ 7 f87 1"/>
                <a:gd name="f112" fmla="*/ 143 f88 1"/>
                <a:gd name="f113" fmla="*/ 117 f88 1"/>
                <a:gd name="f114" fmla="*/ 91 f87 1"/>
                <a:gd name="f115" fmla="*/ 96 f88 1"/>
                <a:gd name="f116" fmla="*/ 73 f87 1"/>
                <a:gd name="f117" fmla="*/ 78 f88 1"/>
                <a:gd name="f118" fmla="*/ 94 f87 1"/>
                <a:gd name="f119" fmla="*/ 97 f88 1"/>
                <a:gd name="f120" fmla="*/ 112 f87 1"/>
                <a:gd name="f121" fmla="+- f89 0 f1"/>
                <a:gd name="f122" fmla="*/ f92 1 202"/>
                <a:gd name="f123" fmla="*/ f93 1 196"/>
                <a:gd name="f124" fmla="*/ f94 1 202"/>
                <a:gd name="f125" fmla="*/ f95 1 196"/>
                <a:gd name="f126" fmla="*/ f96 1 202"/>
                <a:gd name="f127" fmla="*/ f97 1 196"/>
                <a:gd name="f128" fmla="*/ f98 1 202"/>
                <a:gd name="f129" fmla="*/ f99 1 196"/>
                <a:gd name="f130" fmla="*/ f100 1 202"/>
                <a:gd name="f131" fmla="*/ f101 1 196"/>
                <a:gd name="f132" fmla="*/ f102 1 202"/>
                <a:gd name="f133" fmla="*/ f103 1 196"/>
                <a:gd name="f134" fmla="*/ f104 1 202"/>
                <a:gd name="f135" fmla="*/ f105 1 196"/>
                <a:gd name="f136" fmla="*/ f106 1 202"/>
                <a:gd name="f137" fmla="*/ f107 1 196"/>
                <a:gd name="f138" fmla="*/ f108 1 202"/>
                <a:gd name="f139" fmla="*/ f109 1 196"/>
                <a:gd name="f140" fmla="*/ f110 1 202"/>
                <a:gd name="f141" fmla="*/ f111 1 196"/>
                <a:gd name="f142" fmla="*/ f112 1 202"/>
                <a:gd name="f143" fmla="*/ f113 1 202"/>
                <a:gd name="f144" fmla="*/ f114 1 196"/>
                <a:gd name="f145" fmla="*/ f115 1 202"/>
                <a:gd name="f146" fmla="*/ f116 1 196"/>
                <a:gd name="f147" fmla="*/ f117 1 202"/>
                <a:gd name="f148" fmla="*/ f118 1 196"/>
                <a:gd name="f149" fmla="*/ f119 1 202"/>
                <a:gd name="f150" fmla="*/ f120 1 196"/>
                <a:gd name="f151" fmla="*/ 0 1 f90"/>
                <a:gd name="f152" fmla="*/ f84 1 f90"/>
                <a:gd name="f153" fmla="*/ 0 1 f91"/>
                <a:gd name="f154" fmla="*/ f85 1 f91"/>
                <a:gd name="f155" fmla="*/ f122 1 f90"/>
                <a:gd name="f156" fmla="*/ f123 1 f91"/>
                <a:gd name="f157" fmla="*/ f124 1 f90"/>
                <a:gd name="f158" fmla="*/ f125 1 f91"/>
                <a:gd name="f159" fmla="*/ f126 1 f90"/>
                <a:gd name="f160" fmla="*/ f127 1 f91"/>
                <a:gd name="f161" fmla="*/ f128 1 f90"/>
                <a:gd name="f162" fmla="*/ f129 1 f91"/>
                <a:gd name="f163" fmla="*/ f130 1 f90"/>
                <a:gd name="f164" fmla="*/ f131 1 f91"/>
                <a:gd name="f165" fmla="*/ f132 1 f90"/>
                <a:gd name="f166" fmla="*/ f133 1 f91"/>
                <a:gd name="f167" fmla="*/ f134 1 f90"/>
                <a:gd name="f168" fmla="*/ f135 1 f91"/>
                <a:gd name="f169" fmla="*/ f136 1 f90"/>
                <a:gd name="f170" fmla="*/ f137 1 f91"/>
                <a:gd name="f171" fmla="*/ f138 1 f90"/>
                <a:gd name="f172" fmla="*/ f139 1 f91"/>
                <a:gd name="f173" fmla="*/ f140 1 f90"/>
                <a:gd name="f174" fmla="*/ f141 1 f91"/>
                <a:gd name="f175" fmla="*/ f142 1 f90"/>
                <a:gd name="f176" fmla="*/ f143 1 f90"/>
                <a:gd name="f177" fmla="*/ f144 1 f91"/>
                <a:gd name="f178" fmla="*/ f145 1 f90"/>
                <a:gd name="f179" fmla="*/ f146 1 f91"/>
                <a:gd name="f180" fmla="*/ f147 1 f90"/>
                <a:gd name="f181" fmla="*/ f148 1 f91"/>
                <a:gd name="f182" fmla="*/ f149 1 f90"/>
                <a:gd name="f183" fmla="*/ f150 1 f91"/>
                <a:gd name="f184" fmla="*/ f151 f81 1"/>
                <a:gd name="f185" fmla="*/ f152 f81 1"/>
                <a:gd name="f186" fmla="*/ f154 f82 1"/>
                <a:gd name="f187" fmla="*/ f153 f82 1"/>
                <a:gd name="f188" fmla="*/ f155 f81 1"/>
                <a:gd name="f189" fmla="*/ f156 f82 1"/>
                <a:gd name="f190" fmla="*/ f157 f81 1"/>
                <a:gd name="f191" fmla="*/ f158 f82 1"/>
                <a:gd name="f192" fmla="*/ f159 f81 1"/>
                <a:gd name="f193" fmla="*/ f160 f82 1"/>
                <a:gd name="f194" fmla="*/ f161 f81 1"/>
                <a:gd name="f195" fmla="*/ f162 f82 1"/>
                <a:gd name="f196" fmla="*/ f163 f81 1"/>
                <a:gd name="f197" fmla="*/ f164 f82 1"/>
                <a:gd name="f198" fmla="*/ f165 f81 1"/>
                <a:gd name="f199" fmla="*/ f166 f82 1"/>
                <a:gd name="f200" fmla="*/ f167 f81 1"/>
                <a:gd name="f201" fmla="*/ f168 f82 1"/>
                <a:gd name="f202" fmla="*/ f169 f81 1"/>
                <a:gd name="f203" fmla="*/ f170 f82 1"/>
                <a:gd name="f204" fmla="*/ f171 f81 1"/>
                <a:gd name="f205" fmla="*/ f172 f82 1"/>
                <a:gd name="f206" fmla="*/ f173 f81 1"/>
                <a:gd name="f207" fmla="*/ f174 f82 1"/>
                <a:gd name="f208" fmla="*/ f175 f81 1"/>
                <a:gd name="f209" fmla="*/ f176 f81 1"/>
                <a:gd name="f210" fmla="*/ f177 f82 1"/>
                <a:gd name="f211" fmla="*/ f178 f81 1"/>
                <a:gd name="f212" fmla="*/ f179 f82 1"/>
                <a:gd name="f213" fmla="*/ f180 f81 1"/>
                <a:gd name="f214" fmla="*/ f181 f82 1"/>
                <a:gd name="f215" fmla="*/ f182 f81 1"/>
                <a:gd name="f216" fmla="*/ f183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88" y="f189"/>
                </a:cxn>
                <a:cxn ang="f121">
                  <a:pos x="f190" y="f191"/>
                </a:cxn>
                <a:cxn ang="f121">
                  <a:pos x="f192" y="f193"/>
                </a:cxn>
                <a:cxn ang="f121">
                  <a:pos x="f194" y="f195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193"/>
                </a:cxn>
                <a:cxn ang="f121">
                  <a:pos x="f198" y="f205"/>
                </a:cxn>
                <a:cxn ang="f121">
                  <a:pos x="f206" y="f207"/>
                </a:cxn>
                <a:cxn ang="f121">
                  <a:pos x="f208" y="f207"/>
                </a:cxn>
                <a:cxn ang="f121">
                  <a:pos x="f188" y="f189"/>
                </a:cxn>
                <a:cxn ang="f121">
                  <a:pos x="f209" y="f210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209" y="f210"/>
                </a:cxn>
              </a:cxnLst>
              <a:rect l="f184" t="f187" r="f185" b="f186"/>
              <a:pathLst>
                <a:path w="202" h="19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9" y="f20"/>
                  </a:cubicBezTo>
                  <a:cubicBezTo>
                    <a:pt x="f6" y="f21"/>
                    <a:pt x="f7" y="f22"/>
                    <a:pt x="f23" y="f24"/>
                  </a:cubicBezTo>
                  <a:cubicBezTo>
                    <a:pt x="f25" y="f26"/>
                    <a:pt x="f27" y="f27"/>
                    <a:pt x="f28" y="f29"/>
                  </a:cubicBezTo>
                  <a:cubicBezTo>
                    <a:pt x="f30" y="f31"/>
                    <a:pt x="f21" y="f7"/>
                    <a:pt x="f32" y="f33"/>
                  </a:cubicBezTo>
                  <a:cubicBezTo>
                    <a:pt x="f34" y="f35"/>
                    <a:pt x="f36" y="f29"/>
                    <a:pt x="f37" y="f38"/>
                  </a:cubicBezTo>
                  <a:cubicBezTo>
                    <a:pt x="f39" y="f40"/>
                    <a:pt x="f5" y="f41"/>
                    <a:pt x="f42" y="f43"/>
                  </a:cubicBezTo>
                  <a:cubicBezTo>
                    <a:pt x="f44" y="f45"/>
                    <a:pt x="f44" y="f46"/>
                    <a:pt x="f47" y="f20"/>
                  </a:cubicBezTo>
                  <a:cubicBezTo>
                    <a:pt x="f48" y="f49"/>
                    <a:pt x="f50" y="f51"/>
                    <a:pt x="f32" y="f52"/>
                  </a:cubicBezTo>
                  <a:cubicBezTo>
                    <a:pt x="f53" y="f54"/>
                    <a:pt x="f21" y="f54"/>
                    <a:pt x="f55" y="f51"/>
                  </a:cubicBezTo>
                  <a:cubicBezTo>
                    <a:pt x="f56" y="f5"/>
                    <a:pt x="f57" y="f58"/>
                    <a:pt x="f24" y="f51"/>
                  </a:cubicBezTo>
                  <a:cubicBezTo>
                    <a:pt x="f59" y="f60"/>
                    <a:pt x="f61" y="f48"/>
                    <a:pt x="f8" y="f9"/>
                  </a:cubicBezTo>
                  <a:close/>
                  <a:moveTo>
                    <a:pt x="f62" y="f63"/>
                  </a:moveTo>
                  <a:cubicBezTo>
                    <a:pt x="f56" y="f64"/>
                    <a:pt x="f65" y="f66"/>
                    <a:pt x="f67" y="f68"/>
                  </a:cubicBezTo>
                  <a:cubicBezTo>
                    <a:pt x="f69" y="f68"/>
                    <a:pt x="f70" y="f53"/>
                    <a:pt x="f71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62" y="f79"/>
                    <a:pt x="f62" y="f63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Freeform 116">
              <a:extLst>
                <a:ext uri="{FF2B5EF4-FFF2-40B4-BE49-F238E27FC236}">
                  <a16:creationId xmlns:a16="http://schemas.microsoft.com/office/drawing/2014/main" id="{1FB08623-C74F-4B7F-9BE2-DF327EF59868}"/>
                </a:ext>
              </a:extLst>
            </p:cNvPr>
            <p:cNvSpPr/>
            <p:nvPr/>
          </p:nvSpPr>
          <p:spPr>
            <a:xfrm>
              <a:off x="2463741" y="548082"/>
              <a:ext cx="193898" cy="2199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"/>
                <a:gd name="f7" fmla="val 131"/>
                <a:gd name="f8" fmla="val 91"/>
                <a:gd name="f9" fmla="val 83"/>
                <a:gd name="f10" fmla="val 95"/>
                <a:gd name="f11" fmla="val 87"/>
                <a:gd name="f12" fmla="val 99"/>
                <a:gd name="f13" fmla="val 102"/>
                <a:gd name="f14" fmla="val 110"/>
                <a:gd name="f15" fmla="val 104"/>
                <a:gd name="f16" fmla="val 108"/>
                <a:gd name="f17" fmla="val 98"/>
                <a:gd name="f18" fmla="val 115"/>
                <a:gd name="f19" fmla="val 65"/>
                <a:gd name="f20" fmla="val 66"/>
                <a:gd name="f21" fmla="val 55"/>
                <a:gd name="f22" fmla="val 92"/>
                <a:gd name="f23" fmla="val 45"/>
                <a:gd name="f24" fmla="val 100"/>
                <a:gd name="f25" fmla="val 51"/>
                <a:gd name="f26" fmla="val 125"/>
                <a:gd name="f27" fmla="val 32"/>
                <a:gd name="f28" fmla="val 120"/>
                <a:gd name="f29" fmla="val 20"/>
                <a:gd name="f30" fmla="val 117"/>
                <a:gd name="f31" fmla="val 6"/>
                <a:gd name="f32" fmla="val 3"/>
                <a:gd name="f33" fmla="val 90"/>
                <a:gd name="f34" fmla="val 1"/>
                <a:gd name="f35" fmla="val 79"/>
                <a:gd name="f36" fmla="val 18"/>
                <a:gd name="f37" fmla="val 27"/>
                <a:gd name="f38" fmla="val 72"/>
                <a:gd name="f39" fmla="val 16"/>
                <a:gd name="f40" fmla="val 69"/>
                <a:gd name="f41" fmla="val 57"/>
                <a:gd name="f42" fmla="val 43"/>
                <a:gd name="f43" fmla="val 9"/>
                <a:gd name="f44" fmla="val 30"/>
                <a:gd name="f45" fmla="val 19"/>
                <a:gd name="f46" fmla="val 21"/>
                <a:gd name="f47" fmla="val 28"/>
                <a:gd name="f48" fmla="val 13"/>
                <a:gd name="f49" fmla="val 29"/>
                <a:gd name="f50" fmla="val 41"/>
                <a:gd name="f51" fmla="val 49"/>
                <a:gd name="f52" fmla="val 23"/>
                <a:gd name="f53" fmla="val 40"/>
                <a:gd name="f54" fmla="val 5"/>
                <a:gd name="f55" fmla="val 63"/>
                <a:gd name="f56" fmla="val 74"/>
                <a:gd name="f57" fmla="val 7"/>
                <a:gd name="f58" fmla="val 86"/>
                <a:gd name="f59" fmla="val 105"/>
                <a:gd name="f60" fmla="val 89"/>
                <a:gd name="f61" fmla="val 25"/>
                <a:gd name="f62" fmla="val 34"/>
                <a:gd name="f63" fmla="val 36"/>
                <a:gd name="f64" fmla="val 122"/>
                <a:gd name="f65" fmla="val 94"/>
                <a:gd name="f66" fmla="val 81"/>
                <a:gd name="f67" fmla="val 76"/>
                <a:gd name="f68" fmla="val 88"/>
                <a:gd name="f69" fmla="val 82"/>
                <a:gd name="f70" fmla="+- 0 0 -90"/>
                <a:gd name="f71" fmla="*/ f3 1 126"/>
                <a:gd name="f72" fmla="*/ f4 1 131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126"/>
                <a:gd name="f81" fmla="*/ f77 1 131"/>
                <a:gd name="f82" fmla="*/ 91 f78 1"/>
                <a:gd name="f83" fmla="*/ 83 f77 1"/>
                <a:gd name="f84" fmla="*/ 102 f78 1"/>
                <a:gd name="f85" fmla="*/ 95 f77 1"/>
                <a:gd name="f86" fmla="*/ 98 f78 1"/>
                <a:gd name="f87" fmla="*/ 115 f77 1"/>
                <a:gd name="f88" fmla="*/ 55 f78 1"/>
                <a:gd name="f89" fmla="*/ 92 f77 1"/>
                <a:gd name="f90" fmla="*/ 32 f78 1"/>
                <a:gd name="f91" fmla="*/ 120 f77 1"/>
                <a:gd name="f92" fmla="*/ 3 f78 1"/>
                <a:gd name="f93" fmla="*/ 90 f77 1"/>
                <a:gd name="f94" fmla="*/ 27 f78 1"/>
                <a:gd name="f95" fmla="*/ 72 f77 1"/>
                <a:gd name="f96" fmla="*/ 1 f78 1"/>
                <a:gd name="f97" fmla="*/ 57 f77 1"/>
                <a:gd name="f98" fmla="*/ 19 f78 1"/>
                <a:gd name="f99" fmla="*/ 21 f77 1"/>
                <a:gd name="f100" fmla="*/ 41 f78 1"/>
                <a:gd name="f101" fmla="*/ 30 f77 1"/>
                <a:gd name="f102" fmla="*/ 51 f78 1"/>
                <a:gd name="f103" fmla="*/ 5 f77 1"/>
                <a:gd name="f104" fmla="*/ 86 f78 1"/>
                <a:gd name="f105" fmla="*/ 9 f77 1"/>
                <a:gd name="f106" fmla="*/ 90 f78 1"/>
                <a:gd name="f107" fmla="*/ 34 f77 1"/>
                <a:gd name="f108" fmla="*/ 122 f78 1"/>
                <a:gd name="f109" fmla="*/ 94 f78 1"/>
                <a:gd name="f110" fmla="*/ 81 f77 1"/>
                <a:gd name="f111" fmla="*/ 79 f77 1"/>
                <a:gd name="f112" fmla="+- f79 0 f1"/>
                <a:gd name="f113" fmla="*/ f82 1 126"/>
                <a:gd name="f114" fmla="*/ f83 1 131"/>
                <a:gd name="f115" fmla="*/ f84 1 126"/>
                <a:gd name="f116" fmla="*/ f85 1 131"/>
                <a:gd name="f117" fmla="*/ f86 1 126"/>
                <a:gd name="f118" fmla="*/ f87 1 131"/>
                <a:gd name="f119" fmla="*/ f88 1 126"/>
                <a:gd name="f120" fmla="*/ f89 1 131"/>
                <a:gd name="f121" fmla="*/ f90 1 126"/>
                <a:gd name="f122" fmla="*/ f91 1 131"/>
                <a:gd name="f123" fmla="*/ f92 1 126"/>
                <a:gd name="f124" fmla="*/ f93 1 131"/>
                <a:gd name="f125" fmla="*/ f94 1 126"/>
                <a:gd name="f126" fmla="*/ f95 1 131"/>
                <a:gd name="f127" fmla="*/ f96 1 126"/>
                <a:gd name="f128" fmla="*/ f97 1 131"/>
                <a:gd name="f129" fmla="*/ f98 1 126"/>
                <a:gd name="f130" fmla="*/ f99 1 131"/>
                <a:gd name="f131" fmla="*/ f100 1 126"/>
                <a:gd name="f132" fmla="*/ f101 1 131"/>
                <a:gd name="f133" fmla="*/ f102 1 126"/>
                <a:gd name="f134" fmla="*/ f103 1 131"/>
                <a:gd name="f135" fmla="*/ f104 1 126"/>
                <a:gd name="f136" fmla="*/ f105 1 131"/>
                <a:gd name="f137" fmla="*/ f106 1 126"/>
                <a:gd name="f138" fmla="*/ f107 1 131"/>
                <a:gd name="f139" fmla="*/ f108 1 126"/>
                <a:gd name="f140" fmla="*/ f109 1 126"/>
                <a:gd name="f141" fmla="*/ f110 1 131"/>
                <a:gd name="f142" fmla="*/ f111 1 131"/>
                <a:gd name="f143" fmla="*/ 0 1 f80"/>
                <a:gd name="f144" fmla="*/ f74 1 f80"/>
                <a:gd name="f145" fmla="*/ 0 1 f81"/>
                <a:gd name="f146" fmla="*/ f75 1 f81"/>
                <a:gd name="f147" fmla="*/ f113 1 f80"/>
                <a:gd name="f148" fmla="*/ f114 1 f81"/>
                <a:gd name="f149" fmla="*/ f115 1 f80"/>
                <a:gd name="f150" fmla="*/ f116 1 f81"/>
                <a:gd name="f151" fmla="*/ f117 1 f80"/>
                <a:gd name="f152" fmla="*/ f118 1 f81"/>
                <a:gd name="f153" fmla="*/ f119 1 f80"/>
                <a:gd name="f154" fmla="*/ f120 1 f81"/>
                <a:gd name="f155" fmla="*/ f121 1 f80"/>
                <a:gd name="f156" fmla="*/ f122 1 f81"/>
                <a:gd name="f157" fmla="*/ f123 1 f80"/>
                <a:gd name="f158" fmla="*/ f124 1 f81"/>
                <a:gd name="f159" fmla="*/ f125 1 f80"/>
                <a:gd name="f160" fmla="*/ f126 1 f81"/>
                <a:gd name="f161" fmla="*/ f127 1 f80"/>
                <a:gd name="f162" fmla="*/ f128 1 f81"/>
                <a:gd name="f163" fmla="*/ f129 1 f80"/>
                <a:gd name="f164" fmla="*/ f130 1 f81"/>
                <a:gd name="f165" fmla="*/ f131 1 f80"/>
                <a:gd name="f166" fmla="*/ f132 1 f81"/>
                <a:gd name="f167" fmla="*/ f133 1 f80"/>
                <a:gd name="f168" fmla="*/ f134 1 f81"/>
                <a:gd name="f169" fmla="*/ f135 1 f80"/>
                <a:gd name="f170" fmla="*/ f136 1 f81"/>
                <a:gd name="f171" fmla="*/ f137 1 f80"/>
                <a:gd name="f172" fmla="*/ f138 1 f81"/>
                <a:gd name="f173" fmla="*/ f139 1 f80"/>
                <a:gd name="f174" fmla="*/ f140 1 f80"/>
                <a:gd name="f175" fmla="*/ f141 1 f81"/>
                <a:gd name="f176" fmla="*/ f142 1 f81"/>
                <a:gd name="f177" fmla="*/ f143 f71 1"/>
                <a:gd name="f178" fmla="*/ f144 f71 1"/>
                <a:gd name="f179" fmla="*/ f146 f72 1"/>
                <a:gd name="f180" fmla="*/ f145 f72 1"/>
                <a:gd name="f181" fmla="*/ f147 f71 1"/>
                <a:gd name="f182" fmla="*/ f148 f72 1"/>
                <a:gd name="f183" fmla="*/ f149 f71 1"/>
                <a:gd name="f184" fmla="*/ f150 f72 1"/>
                <a:gd name="f185" fmla="*/ f151 f71 1"/>
                <a:gd name="f186" fmla="*/ f152 f72 1"/>
                <a:gd name="f187" fmla="*/ f153 f71 1"/>
                <a:gd name="f188" fmla="*/ f154 f72 1"/>
                <a:gd name="f189" fmla="*/ f155 f71 1"/>
                <a:gd name="f190" fmla="*/ f156 f72 1"/>
                <a:gd name="f191" fmla="*/ f157 f71 1"/>
                <a:gd name="f192" fmla="*/ f158 f72 1"/>
                <a:gd name="f193" fmla="*/ f159 f71 1"/>
                <a:gd name="f194" fmla="*/ f160 f72 1"/>
                <a:gd name="f195" fmla="*/ f161 f71 1"/>
                <a:gd name="f196" fmla="*/ f162 f72 1"/>
                <a:gd name="f197" fmla="*/ f163 f71 1"/>
                <a:gd name="f198" fmla="*/ f164 f72 1"/>
                <a:gd name="f199" fmla="*/ f165 f71 1"/>
                <a:gd name="f200" fmla="*/ f166 f72 1"/>
                <a:gd name="f201" fmla="*/ f167 f71 1"/>
                <a:gd name="f202" fmla="*/ f168 f72 1"/>
                <a:gd name="f203" fmla="*/ f169 f71 1"/>
                <a:gd name="f204" fmla="*/ f170 f72 1"/>
                <a:gd name="f205" fmla="*/ f171 f71 1"/>
                <a:gd name="f206" fmla="*/ f172 f72 1"/>
                <a:gd name="f207" fmla="*/ f173 f71 1"/>
                <a:gd name="f208" fmla="*/ f174 f71 1"/>
                <a:gd name="f209" fmla="*/ f175 f72 1"/>
                <a:gd name="f210" fmla="*/ f176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81" y="f182"/>
                </a:cxn>
                <a:cxn ang="f112">
                  <a:pos x="f183" y="f184"/>
                </a:cxn>
                <a:cxn ang="f112">
                  <a:pos x="f185" y="f186"/>
                </a:cxn>
                <a:cxn ang="f112">
                  <a:pos x="f187" y="f188"/>
                </a:cxn>
                <a:cxn ang="f112">
                  <a:pos x="f189" y="f190"/>
                </a:cxn>
                <a:cxn ang="f112">
                  <a:pos x="f191" y="f192"/>
                </a:cxn>
                <a:cxn ang="f112">
                  <a:pos x="f193" y="f194"/>
                </a:cxn>
                <a:cxn ang="f112">
                  <a:pos x="f195" y="f196"/>
                </a:cxn>
                <a:cxn ang="f112">
                  <a:pos x="f197" y="f198"/>
                </a:cxn>
                <a:cxn ang="f112">
                  <a:pos x="f199" y="f200"/>
                </a:cxn>
                <a:cxn ang="f112">
                  <a:pos x="f201" y="f202"/>
                </a:cxn>
                <a:cxn ang="f112">
                  <a:pos x="f203" y="f204"/>
                </a:cxn>
                <a:cxn ang="f112">
                  <a:pos x="f205" y="f206"/>
                </a:cxn>
                <a:cxn ang="f112">
                  <a:pos x="f207" y="f194"/>
                </a:cxn>
                <a:cxn ang="f112">
                  <a:pos x="f208" y="f209"/>
                </a:cxn>
                <a:cxn ang="f112">
                  <a:pos x="f203" y="f210"/>
                </a:cxn>
                <a:cxn ang="f112">
                  <a:pos x="f181" y="f182"/>
                </a:cxn>
              </a:cxnLst>
              <a:rect l="f177" t="f180" r="f178" b="f179"/>
              <a:pathLst>
                <a:path w="126" h="131">
                  <a:moveTo>
                    <a:pt x="f8" y="f9"/>
                  </a:moveTo>
                  <a:cubicBezTo>
                    <a:pt x="f10" y="f11"/>
                    <a:pt x="f12" y="f8"/>
                    <a:pt x="f13" y="f10"/>
                  </a:cubicBezTo>
                  <a:cubicBezTo>
                    <a:pt x="f14" y="f15"/>
                    <a:pt x="f16" y="f14"/>
                    <a:pt x="f17" y="f18"/>
                  </a:cubicBezTo>
                  <a:cubicBezTo>
                    <a:pt x="f19" y="f7"/>
                    <a:pt x="f20" y="f7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15"/>
                    <a:pt x="f32" y="f33"/>
                  </a:cubicBezTo>
                  <a:cubicBezTo>
                    <a:pt x="f34" y="f35"/>
                    <a:pt x="f36" y="f35"/>
                    <a:pt x="f37" y="f38"/>
                  </a:cubicBezTo>
                  <a:cubicBezTo>
                    <a:pt x="f39" y="f40"/>
                    <a:pt x="f34" y="f40"/>
                    <a:pt x="f34" y="f41"/>
                  </a:cubicBezTo>
                  <a:cubicBezTo>
                    <a:pt x="f5" y="f42"/>
                    <a:pt x="f43" y="f44"/>
                    <a:pt x="f45" y="f46"/>
                  </a:cubicBezTo>
                  <a:cubicBezTo>
                    <a:pt x="f47" y="f48"/>
                    <a:pt x="f27" y="f49"/>
                    <a:pt x="f50" y="f44"/>
                  </a:cubicBezTo>
                  <a:cubicBezTo>
                    <a:pt x="f51" y="f52"/>
                    <a:pt x="f53" y="f43"/>
                    <a:pt x="f25" y="f54"/>
                  </a:cubicBezTo>
                  <a:cubicBezTo>
                    <a:pt x="f55" y="f5"/>
                    <a:pt x="f56" y="f57"/>
                    <a:pt x="f58" y="f43"/>
                  </a:cubicBezTo>
                  <a:cubicBezTo>
                    <a:pt x="f59" y="f48"/>
                    <a:pt x="f60" y="f61"/>
                    <a:pt x="f33" y="f62"/>
                  </a:cubicBezTo>
                  <a:cubicBezTo>
                    <a:pt x="f28" y="f63"/>
                    <a:pt x="f6" y="f50"/>
                    <a:pt x="f64" y="f38"/>
                  </a:cubicBezTo>
                  <a:cubicBezTo>
                    <a:pt x="f28" y="f22"/>
                    <a:pt x="f15" y="f35"/>
                    <a:pt x="f65" y="f66"/>
                  </a:cubicBezTo>
                  <a:cubicBezTo>
                    <a:pt x="f8" y="f35"/>
                    <a:pt x="f60" y="f67"/>
                    <a:pt x="f58" y="f35"/>
                  </a:cubicBezTo>
                  <a:cubicBezTo>
                    <a:pt x="f68" y="f66"/>
                    <a:pt x="f33" y="f69"/>
                    <a:pt x="f8" y="f9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Freeform 117">
              <a:extLst>
                <a:ext uri="{FF2B5EF4-FFF2-40B4-BE49-F238E27FC236}">
                  <a16:creationId xmlns:a16="http://schemas.microsoft.com/office/drawing/2014/main" id="{01BD92D9-3AD8-46EA-BBE5-E2584B714E62}"/>
                </a:ext>
              </a:extLst>
            </p:cNvPr>
            <p:cNvSpPr/>
            <p:nvPr/>
          </p:nvSpPr>
          <p:spPr>
            <a:xfrm>
              <a:off x="1109532" y="579738"/>
              <a:ext cx="158502" cy="2832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"/>
                <a:gd name="f7" fmla="val 169"/>
                <a:gd name="f8" fmla="val 75"/>
                <a:gd name="f9" fmla="val 19"/>
                <a:gd name="f10" fmla="val 77"/>
                <a:gd name="f11" fmla="val 24"/>
                <a:gd name="f12" fmla="val 79"/>
                <a:gd name="f13" fmla="val 29"/>
                <a:gd name="f14" fmla="val 81"/>
                <a:gd name="f15" fmla="val 34"/>
                <a:gd name="f16" fmla="val 92"/>
                <a:gd name="f17" fmla="val 59"/>
                <a:gd name="f18" fmla="val 91"/>
                <a:gd name="f19" fmla="val 66"/>
                <a:gd name="f20" fmla="val 68"/>
                <a:gd name="f21" fmla="val 82"/>
                <a:gd name="f22" fmla="val 87"/>
                <a:gd name="f23" fmla="val 89"/>
                <a:gd name="f24" fmla="val 96"/>
                <a:gd name="f25" fmla="val 102"/>
                <a:gd name="f26" fmla="val 97"/>
                <a:gd name="f27" fmla="val 108"/>
                <a:gd name="f28" fmla="val 118"/>
                <a:gd name="f29" fmla="val 141"/>
                <a:gd name="f30" fmla="val 94"/>
                <a:gd name="f31" fmla="val 158"/>
                <a:gd name="f32" fmla="val 163"/>
                <a:gd name="f33" fmla="val 56"/>
                <a:gd name="f34" fmla="val 42"/>
                <a:gd name="f35" fmla="val 157"/>
                <a:gd name="f36" fmla="val 31"/>
                <a:gd name="f37" fmla="val 143"/>
                <a:gd name="f38" fmla="val 18"/>
                <a:gd name="f39" fmla="val 128"/>
                <a:gd name="f40" fmla="val 21"/>
                <a:gd name="f41" fmla="val 115"/>
                <a:gd name="f42" fmla="val 40"/>
                <a:gd name="f43" fmla="val 90"/>
                <a:gd name="f44" fmla="val 7"/>
                <a:gd name="f45" fmla="val 74"/>
                <a:gd name="f46" fmla="val 11"/>
                <a:gd name="f47" fmla="val 32"/>
                <a:gd name="f48" fmla="val 22"/>
                <a:gd name="f49" fmla="val 6"/>
                <a:gd name="f50" fmla="val 43"/>
                <a:gd name="f51" fmla="val 67"/>
                <a:gd name="f52" fmla="val 16"/>
                <a:gd name="f53" fmla="val 70"/>
                <a:gd name="f54" fmla="val 17"/>
                <a:gd name="f55" fmla="val 72"/>
                <a:gd name="f56" fmla="val 76"/>
                <a:gd name="f57" fmla="+- 0 0 -90"/>
                <a:gd name="f58" fmla="*/ f3 1 103"/>
                <a:gd name="f59" fmla="*/ f4 1 16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03"/>
                <a:gd name="f68" fmla="*/ f64 1 169"/>
                <a:gd name="f69" fmla="*/ 75 f65 1"/>
                <a:gd name="f70" fmla="*/ 19 f64 1"/>
                <a:gd name="f71" fmla="*/ 81 f65 1"/>
                <a:gd name="f72" fmla="*/ 34 f64 1"/>
                <a:gd name="f73" fmla="*/ 68 f65 1"/>
                <a:gd name="f74" fmla="*/ 82 f64 1"/>
                <a:gd name="f75" fmla="*/ 96 f65 1"/>
                <a:gd name="f76" fmla="*/ 89 f64 1"/>
                <a:gd name="f77" fmla="*/ 102 f65 1"/>
                <a:gd name="f78" fmla="*/ 118 f64 1"/>
                <a:gd name="f79" fmla="*/ 77 f65 1"/>
                <a:gd name="f80" fmla="*/ 163 f64 1"/>
                <a:gd name="f81" fmla="*/ 31 f65 1"/>
                <a:gd name="f82" fmla="*/ 143 f64 1"/>
                <a:gd name="f83" fmla="*/ 40 f65 1"/>
                <a:gd name="f84" fmla="*/ 90 f64 1"/>
                <a:gd name="f85" fmla="*/ 11 f65 1"/>
                <a:gd name="f86" fmla="*/ 32 f64 1"/>
                <a:gd name="f87" fmla="*/ 67 f65 1"/>
                <a:gd name="f88" fmla="*/ 16 f64 1"/>
                <a:gd name="f89" fmla="*/ 76 f65 1"/>
                <a:gd name="f90" fmla="+- f66 0 f1"/>
                <a:gd name="f91" fmla="*/ f69 1 103"/>
                <a:gd name="f92" fmla="*/ f70 1 169"/>
                <a:gd name="f93" fmla="*/ f71 1 103"/>
                <a:gd name="f94" fmla="*/ f72 1 169"/>
                <a:gd name="f95" fmla="*/ f73 1 103"/>
                <a:gd name="f96" fmla="*/ f74 1 169"/>
                <a:gd name="f97" fmla="*/ f75 1 103"/>
                <a:gd name="f98" fmla="*/ f76 1 169"/>
                <a:gd name="f99" fmla="*/ f77 1 103"/>
                <a:gd name="f100" fmla="*/ f78 1 169"/>
                <a:gd name="f101" fmla="*/ f79 1 103"/>
                <a:gd name="f102" fmla="*/ f80 1 169"/>
                <a:gd name="f103" fmla="*/ f81 1 103"/>
                <a:gd name="f104" fmla="*/ f82 1 169"/>
                <a:gd name="f105" fmla="*/ f83 1 103"/>
                <a:gd name="f106" fmla="*/ f84 1 169"/>
                <a:gd name="f107" fmla="*/ f85 1 103"/>
                <a:gd name="f108" fmla="*/ f86 1 169"/>
                <a:gd name="f109" fmla="*/ f87 1 103"/>
                <a:gd name="f110" fmla="*/ f88 1 169"/>
                <a:gd name="f111" fmla="*/ f89 1 103"/>
                <a:gd name="f112" fmla="*/ 0 1 f67"/>
                <a:gd name="f113" fmla="*/ f61 1 f67"/>
                <a:gd name="f114" fmla="*/ 0 1 f68"/>
                <a:gd name="f115" fmla="*/ f62 1 f68"/>
                <a:gd name="f116" fmla="*/ f91 1 f67"/>
                <a:gd name="f117" fmla="*/ f92 1 f68"/>
                <a:gd name="f118" fmla="*/ f93 1 f67"/>
                <a:gd name="f119" fmla="*/ f94 1 f68"/>
                <a:gd name="f120" fmla="*/ f95 1 f67"/>
                <a:gd name="f121" fmla="*/ f96 1 f68"/>
                <a:gd name="f122" fmla="*/ f97 1 f67"/>
                <a:gd name="f123" fmla="*/ f98 1 f68"/>
                <a:gd name="f124" fmla="*/ f99 1 f67"/>
                <a:gd name="f125" fmla="*/ f100 1 f68"/>
                <a:gd name="f126" fmla="*/ f101 1 f67"/>
                <a:gd name="f127" fmla="*/ f102 1 f68"/>
                <a:gd name="f128" fmla="*/ f103 1 f67"/>
                <a:gd name="f129" fmla="*/ f104 1 f68"/>
                <a:gd name="f130" fmla="*/ f105 1 f67"/>
                <a:gd name="f131" fmla="*/ f106 1 f68"/>
                <a:gd name="f132" fmla="*/ f107 1 f67"/>
                <a:gd name="f133" fmla="*/ f108 1 f68"/>
                <a:gd name="f134" fmla="*/ f109 1 f67"/>
                <a:gd name="f135" fmla="*/ f110 1 f68"/>
                <a:gd name="f136" fmla="*/ f111 1 f67"/>
                <a:gd name="f137" fmla="*/ f112 f58 1"/>
                <a:gd name="f138" fmla="*/ f113 f58 1"/>
                <a:gd name="f139" fmla="*/ f115 f59 1"/>
                <a:gd name="f140" fmla="*/ f114 f59 1"/>
                <a:gd name="f141" fmla="*/ f116 f58 1"/>
                <a:gd name="f142" fmla="*/ f117 f59 1"/>
                <a:gd name="f143" fmla="*/ f118 f58 1"/>
                <a:gd name="f144" fmla="*/ f119 f59 1"/>
                <a:gd name="f145" fmla="*/ f120 f58 1"/>
                <a:gd name="f146" fmla="*/ f121 f59 1"/>
                <a:gd name="f147" fmla="*/ f122 f58 1"/>
                <a:gd name="f148" fmla="*/ f123 f59 1"/>
                <a:gd name="f149" fmla="*/ f124 f58 1"/>
                <a:gd name="f150" fmla="*/ f125 f59 1"/>
                <a:gd name="f151" fmla="*/ f126 f58 1"/>
                <a:gd name="f152" fmla="*/ f127 f59 1"/>
                <a:gd name="f153" fmla="*/ f128 f58 1"/>
                <a:gd name="f154" fmla="*/ f129 f59 1"/>
                <a:gd name="f155" fmla="*/ f130 f58 1"/>
                <a:gd name="f156" fmla="*/ f131 f59 1"/>
                <a:gd name="f157" fmla="*/ f132 f58 1"/>
                <a:gd name="f158" fmla="*/ f133 f59 1"/>
                <a:gd name="f159" fmla="*/ f134 f58 1"/>
                <a:gd name="f160" fmla="*/ f135 f59 1"/>
                <a:gd name="f161" fmla="*/ f136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41" y="f142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59" y="f160"/>
                </a:cxn>
                <a:cxn ang="f90">
                  <a:pos x="f161" y="f142"/>
                </a:cxn>
                <a:cxn ang="f90">
                  <a:pos x="f141" y="f142"/>
                </a:cxn>
              </a:cxnLst>
              <a:rect l="f137" t="f140" r="f138" b="f139"/>
              <a:pathLst>
                <a:path w="103" h="16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10" y="f22"/>
                    <a:pt x="f23" y="f14"/>
                    <a:pt x="f24" y="f23"/>
                  </a:cubicBezTo>
                  <a:cubicBezTo>
                    <a:pt x="f25" y="f26"/>
                    <a:pt x="f25" y="f27"/>
                    <a:pt x="f25" y="f28"/>
                  </a:cubicBezTo>
                  <a:cubicBezTo>
                    <a:pt x="f6" y="f29"/>
                    <a:pt x="f30" y="f31"/>
                    <a:pt x="f10" y="f32"/>
                  </a:cubicBezTo>
                  <a:cubicBezTo>
                    <a:pt x="f33" y="f7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5" y="f17"/>
                    <a:pt x="f46" y="f47"/>
                  </a:cubicBezTo>
                  <a:cubicBezTo>
                    <a:pt x="f48" y="f49"/>
                    <a:pt x="f50" y="f5"/>
                    <a:pt x="f51" y="f52"/>
                  </a:cubicBezTo>
                  <a:cubicBezTo>
                    <a:pt x="f53" y="f54"/>
                    <a:pt x="f55" y="f40"/>
                    <a:pt x="f56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Freeform 118">
              <a:extLst>
                <a:ext uri="{FF2B5EF4-FFF2-40B4-BE49-F238E27FC236}">
                  <a16:creationId xmlns:a16="http://schemas.microsoft.com/office/drawing/2014/main" id="{B23A5F27-BE3C-4880-A09A-9FD681D7D7D9}"/>
                </a:ext>
              </a:extLst>
            </p:cNvPr>
            <p:cNvSpPr/>
            <p:nvPr/>
          </p:nvSpPr>
          <p:spPr>
            <a:xfrm>
              <a:off x="1217249" y="523091"/>
              <a:ext cx="224677" cy="2249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"/>
                <a:gd name="f7" fmla="val 134"/>
                <a:gd name="f8" fmla="val 6"/>
                <a:gd name="f9" fmla="val 53"/>
                <a:gd name="f10" fmla="val 18"/>
                <a:gd name="f11" fmla="val 14"/>
                <a:gd name="f12" fmla="val 46"/>
                <a:gd name="f13" fmla="val 2"/>
                <a:gd name="f14" fmla="val 73"/>
                <a:gd name="f15" fmla="val 4"/>
                <a:gd name="f16" fmla="val 87"/>
                <a:gd name="f17" fmla="val 21"/>
                <a:gd name="f18" fmla="val 81"/>
                <a:gd name="f19" fmla="val 48"/>
                <a:gd name="f20" fmla="val 80"/>
                <a:gd name="f21" fmla="val 52"/>
                <a:gd name="f22" fmla="val 77"/>
                <a:gd name="f23" fmla="val 55"/>
                <a:gd name="f24" fmla="val 61"/>
                <a:gd name="f25" fmla="val 100"/>
                <a:gd name="f26" fmla="val 49"/>
                <a:gd name="f27" fmla="val 120"/>
                <a:gd name="f28" fmla="val 69"/>
                <a:gd name="f29" fmla="val 143"/>
                <a:gd name="f30" fmla="val 109"/>
                <a:gd name="f31" fmla="val 131"/>
                <a:gd name="f32" fmla="val 121"/>
                <a:gd name="f33" fmla="val 118"/>
                <a:gd name="f34" fmla="val 133"/>
                <a:gd name="f35" fmla="val 98"/>
                <a:gd name="f36" fmla="val 122"/>
                <a:gd name="f37" fmla="val 116"/>
                <a:gd name="f38" fmla="val 58"/>
                <a:gd name="f39" fmla="val 113"/>
                <a:gd name="f40" fmla="val 101"/>
                <a:gd name="f41" fmla="val 57"/>
                <a:gd name="f42" fmla="val 92"/>
                <a:gd name="f43" fmla="val 65"/>
                <a:gd name="f44" fmla="val 82"/>
                <a:gd name="f45" fmla="val 70"/>
                <a:gd name="f46" fmla="val 72"/>
                <a:gd name="f47" fmla="val 30"/>
                <a:gd name="f48" fmla="val 88"/>
                <a:gd name="f49" fmla="val 28"/>
                <a:gd name="f50" fmla="val 5"/>
                <a:gd name="f51" fmla="+- 0 0 -90"/>
                <a:gd name="f52" fmla="*/ f3 1 146"/>
                <a:gd name="f53" fmla="*/ f4 1 134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46"/>
                <a:gd name="f62" fmla="*/ f58 1 134"/>
                <a:gd name="f63" fmla="*/ 6 f59 1"/>
                <a:gd name="f64" fmla="*/ 53 f58 1"/>
                <a:gd name="f65" fmla="*/ 46 f59 1"/>
                <a:gd name="f66" fmla="*/ 2 f58 1"/>
                <a:gd name="f67" fmla="*/ 81 f59 1"/>
                <a:gd name="f68" fmla="*/ 48 f58 1"/>
                <a:gd name="f69" fmla="*/ 80 f59 1"/>
                <a:gd name="f70" fmla="*/ 61 f58 1"/>
                <a:gd name="f71" fmla="*/ 134 f59 1"/>
                <a:gd name="f72" fmla="*/ 69 f58 1"/>
                <a:gd name="f73" fmla="*/ 131 f59 1"/>
                <a:gd name="f74" fmla="*/ 121 f58 1"/>
                <a:gd name="f75" fmla="*/ 122 f58 1"/>
                <a:gd name="f76" fmla="*/ 58 f59 1"/>
                <a:gd name="f77" fmla="*/ 101 f58 1"/>
                <a:gd name="f78" fmla="*/ 70 f59 1"/>
                <a:gd name="f79" fmla="*/ 72 f58 1"/>
                <a:gd name="f80" fmla="*/ 5 f59 1"/>
                <a:gd name="f81" fmla="+- f60 0 f1"/>
                <a:gd name="f82" fmla="*/ f63 1 146"/>
                <a:gd name="f83" fmla="*/ f64 1 134"/>
                <a:gd name="f84" fmla="*/ f65 1 146"/>
                <a:gd name="f85" fmla="*/ f66 1 134"/>
                <a:gd name="f86" fmla="*/ f67 1 146"/>
                <a:gd name="f87" fmla="*/ f68 1 134"/>
                <a:gd name="f88" fmla="*/ f69 1 146"/>
                <a:gd name="f89" fmla="*/ f70 1 134"/>
                <a:gd name="f90" fmla="*/ f71 1 146"/>
                <a:gd name="f91" fmla="*/ f72 1 134"/>
                <a:gd name="f92" fmla="*/ f73 1 146"/>
                <a:gd name="f93" fmla="*/ f74 1 134"/>
                <a:gd name="f94" fmla="*/ f75 1 134"/>
                <a:gd name="f95" fmla="*/ f76 1 146"/>
                <a:gd name="f96" fmla="*/ f77 1 134"/>
                <a:gd name="f97" fmla="*/ f78 1 146"/>
                <a:gd name="f98" fmla="*/ f79 1 134"/>
                <a:gd name="f99" fmla="*/ f80 1 146"/>
                <a:gd name="f100" fmla="*/ 0 1 f61"/>
                <a:gd name="f101" fmla="*/ f55 1 f61"/>
                <a:gd name="f102" fmla="*/ 0 1 f62"/>
                <a:gd name="f103" fmla="*/ f56 1 f62"/>
                <a:gd name="f104" fmla="*/ f82 1 f61"/>
                <a:gd name="f105" fmla="*/ f83 1 f62"/>
                <a:gd name="f106" fmla="*/ f84 1 f61"/>
                <a:gd name="f107" fmla="*/ f85 1 f62"/>
                <a:gd name="f108" fmla="*/ f86 1 f61"/>
                <a:gd name="f109" fmla="*/ f87 1 f62"/>
                <a:gd name="f110" fmla="*/ f88 1 f61"/>
                <a:gd name="f111" fmla="*/ f89 1 f62"/>
                <a:gd name="f112" fmla="*/ f90 1 f61"/>
                <a:gd name="f113" fmla="*/ f91 1 f62"/>
                <a:gd name="f114" fmla="*/ f92 1 f61"/>
                <a:gd name="f115" fmla="*/ f93 1 f62"/>
                <a:gd name="f116" fmla="*/ f94 1 f62"/>
                <a:gd name="f117" fmla="*/ f95 1 f61"/>
                <a:gd name="f118" fmla="*/ f96 1 f62"/>
                <a:gd name="f119" fmla="*/ f97 1 f61"/>
                <a:gd name="f120" fmla="*/ f98 1 f62"/>
                <a:gd name="f121" fmla="*/ f99 1 f61"/>
                <a:gd name="f122" fmla="*/ f100 f52 1"/>
                <a:gd name="f123" fmla="*/ f101 f52 1"/>
                <a:gd name="f124" fmla="*/ f103 f53 1"/>
                <a:gd name="f125" fmla="*/ f102 f53 1"/>
                <a:gd name="f126" fmla="*/ f104 f52 1"/>
                <a:gd name="f127" fmla="*/ f105 f53 1"/>
                <a:gd name="f128" fmla="*/ f106 f52 1"/>
                <a:gd name="f129" fmla="*/ f107 f53 1"/>
                <a:gd name="f130" fmla="*/ f108 f52 1"/>
                <a:gd name="f131" fmla="*/ f109 f53 1"/>
                <a:gd name="f132" fmla="*/ f110 f52 1"/>
                <a:gd name="f133" fmla="*/ f111 f53 1"/>
                <a:gd name="f134" fmla="*/ f112 f52 1"/>
                <a:gd name="f135" fmla="*/ f113 f53 1"/>
                <a:gd name="f136" fmla="*/ f114 f52 1"/>
                <a:gd name="f137" fmla="*/ f115 f53 1"/>
                <a:gd name="f138" fmla="*/ f116 f53 1"/>
                <a:gd name="f139" fmla="*/ f117 f52 1"/>
                <a:gd name="f140" fmla="*/ f118 f53 1"/>
                <a:gd name="f141" fmla="*/ f119 f52 1"/>
                <a:gd name="f142" fmla="*/ f120 f53 1"/>
                <a:gd name="f143" fmla="*/ f121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6" y="f127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30" y="f138"/>
                </a:cxn>
                <a:cxn ang="f81">
                  <a:pos x="f139" y="f140"/>
                </a:cxn>
                <a:cxn ang="f81">
                  <a:pos x="f141" y="f142"/>
                </a:cxn>
                <a:cxn ang="f81">
                  <a:pos x="f143" y="f127"/>
                </a:cxn>
                <a:cxn ang="f81">
                  <a:pos x="f126" y="f127"/>
                </a:cxn>
              </a:cxnLst>
              <a:rect l="f122" t="f125" r="f123" b="f124"/>
              <a:pathLst>
                <a:path w="146" h="134">
                  <a:moveTo>
                    <a:pt x="f8" y="f9"/>
                  </a:moveTo>
                  <a:cubicBezTo>
                    <a:pt x="f5" y="f10"/>
                    <a:pt x="f11" y="f5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0" y="f24"/>
                  </a:cubicBezTo>
                  <a:cubicBezTo>
                    <a:pt x="f25" y="f26"/>
                    <a:pt x="f27" y="f26"/>
                    <a:pt x="f7" y="f28"/>
                  </a:cubicBezTo>
                  <a:cubicBezTo>
                    <a:pt x="f6" y="f16"/>
                    <a:pt x="f29" y="f30"/>
                    <a:pt x="f31" y="f32"/>
                  </a:cubicBezTo>
                  <a:cubicBezTo>
                    <a:pt x="f33" y="f34"/>
                    <a:pt x="f35" y="f7"/>
                    <a:pt x="f18" y="f36"/>
                  </a:cubicBezTo>
                  <a:cubicBezTo>
                    <a:pt x="f14" y="f37"/>
                    <a:pt x="f38" y="f39"/>
                    <a:pt x="f38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48"/>
                    <a:pt x="f50" y="f9"/>
                  </a:cubicBezTo>
                  <a:cubicBezTo>
                    <a:pt x="f50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Freeform 119">
              <a:extLst>
                <a:ext uri="{FF2B5EF4-FFF2-40B4-BE49-F238E27FC236}">
                  <a16:creationId xmlns:a16="http://schemas.microsoft.com/office/drawing/2014/main" id="{680BE0BD-F883-4265-B992-DE5F9E2D0DFD}"/>
                </a:ext>
              </a:extLst>
            </p:cNvPr>
            <p:cNvSpPr/>
            <p:nvPr/>
          </p:nvSpPr>
          <p:spPr>
            <a:xfrm>
              <a:off x="1765093" y="343146"/>
              <a:ext cx="153884" cy="158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95"/>
                <a:gd name="f8" fmla="val 37"/>
                <a:gd name="f9" fmla="val 43"/>
                <a:gd name="f10" fmla="val 91"/>
                <a:gd name="f11" fmla="val 50"/>
                <a:gd name="f12" fmla="val 86"/>
                <a:gd name="f13" fmla="val 52"/>
                <a:gd name="f14" fmla="val 76"/>
                <a:gd name="f15" fmla="val 57"/>
                <a:gd name="f16" fmla="val 75"/>
                <a:gd name="f17" fmla="val 63"/>
                <a:gd name="f18" fmla="val 78"/>
                <a:gd name="f19" fmla="val 73"/>
                <a:gd name="f20" fmla="val 80"/>
                <a:gd name="f21" fmla="val 79"/>
                <a:gd name="f22" fmla="val 81"/>
                <a:gd name="f23" fmla="val 87"/>
                <a:gd name="f24" fmla="val 74"/>
                <a:gd name="f25" fmla="val 67"/>
                <a:gd name="f26" fmla="val 61"/>
                <a:gd name="f27" fmla="val 90"/>
                <a:gd name="f28" fmla="val 85"/>
                <a:gd name="f29" fmla="val 34"/>
                <a:gd name="f30" fmla="val 83"/>
                <a:gd name="f31" fmla="val 30"/>
                <a:gd name="f32" fmla="val 24"/>
                <a:gd name="f33" fmla="val 18"/>
                <a:gd name="f34" fmla="val 10"/>
                <a:gd name="f35" fmla="val 15"/>
                <a:gd name="f36" fmla="val 72"/>
                <a:gd name="f37" fmla="val 68"/>
                <a:gd name="f38" fmla="val 23"/>
                <a:gd name="f39" fmla="val 58"/>
                <a:gd name="f40" fmla="val 22"/>
                <a:gd name="f41" fmla="val 13"/>
                <a:gd name="f42" fmla="val 46"/>
                <a:gd name="f43" fmla="val 7"/>
                <a:gd name="f44" fmla="val 42"/>
                <a:gd name="f45" fmla="val 36"/>
                <a:gd name="f46" fmla="val 3"/>
                <a:gd name="f47" fmla="val 28"/>
                <a:gd name="f48" fmla="val 6"/>
                <a:gd name="f49" fmla="val 19"/>
                <a:gd name="f50" fmla="val 16"/>
                <a:gd name="f51" fmla="val 21"/>
                <a:gd name="f52" fmla="val 33"/>
                <a:gd name="f53" fmla="val 40"/>
                <a:gd name="f54" fmla="val 12"/>
                <a:gd name="f55" fmla="val 41"/>
                <a:gd name="f56" fmla="val 53"/>
                <a:gd name="f57" fmla="val 1"/>
                <a:gd name="f58" fmla="val 62"/>
                <a:gd name="f59" fmla="val 2"/>
                <a:gd name="f60" fmla="val 60"/>
                <a:gd name="f61" fmla="val 8"/>
                <a:gd name="f62" fmla="val 65"/>
                <a:gd name="f63" fmla="val 20"/>
                <a:gd name="f64" fmla="val 27"/>
                <a:gd name="f65" fmla="val 92"/>
                <a:gd name="f66" fmla="+- 0 0 -90"/>
                <a:gd name="f67" fmla="*/ f3 1 100"/>
                <a:gd name="f68" fmla="*/ f4 1 95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100"/>
                <a:gd name="f77" fmla="*/ f73 1 95"/>
                <a:gd name="f78" fmla="*/ 100 f74 1"/>
                <a:gd name="f79" fmla="*/ 37 f73 1"/>
                <a:gd name="f80" fmla="*/ 86 f74 1"/>
                <a:gd name="f81" fmla="*/ 52 f73 1"/>
                <a:gd name="f82" fmla="*/ 78 f74 1"/>
                <a:gd name="f83" fmla="*/ 73 f73 1"/>
                <a:gd name="f84" fmla="*/ 74 f74 1"/>
                <a:gd name="f85" fmla="*/ 91 f73 1"/>
                <a:gd name="f86" fmla="*/ 57 f74 1"/>
                <a:gd name="f87" fmla="*/ 85 f73 1"/>
                <a:gd name="f88" fmla="*/ 34 f74 1"/>
                <a:gd name="f89" fmla="*/ 83 f73 1"/>
                <a:gd name="f90" fmla="*/ 18 f74 1"/>
                <a:gd name="f91" fmla="*/ 68 f73 1"/>
                <a:gd name="f92" fmla="*/ 13 f74 1"/>
                <a:gd name="f93" fmla="*/ 46 f73 1"/>
                <a:gd name="f94" fmla="*/ 3 f74 1"/>
                <a:gd name="f95" fmla="*/ 28 f73 1"/>
                <a:gd name="f96" fmla="*/ 24 f74 1"/>
                <a:gd name="f97" fmla="*/ 22 f73 1"/>
                <a:gd name="f98" fmla="*/ 40 f74 1"/>
                <a:gd name="f99" fmla="*/ 12 f73 1"/>
                <a:gd name="f100" fmla="*/ 53 f74 1"/>
                <a:gd name="f101" fmla="*/ 1 f73 1"/>
                <a:gd name="f102" fmla="*/ 62 f74 1"/>
                <a:gd name="f103" fmla="*/ 13 f73 1"/>
                <a:gd name="f104" fmla="+- f75 0 f1"/>
                <a:gd name="f105" fmla="*/ f78 1 100"/>
                <a:gd name="f106" fmla="*/ f79 1 95"/>
                <a:gd name="f107" fmla="*/ f80 1 100"/>
                <a:gd name="f108" fmla="*/ f81 1 95"/>
                <a:gd name="f109" fmla="*/ f82 1 100"/>
                <a:gd name="f110" fmla="*/ f83 1 95"/>
                <a:gd name="f111" fmla="*/ f84 1 100"/>
                <a:gd name="f112" fmla="*/ f85 1 95"/>
                <a:gd name="f113" fmla="*/ f86 1 100"/>
                <a:gd name="f114" fmla="*/ f87 1 95"/>
                <a:gd name="f115" fmla="*/ f88 1 100"/>
                <a:gd name="f116" fmla="*/ f89 1 95"/>
                <a:gd name="f117" fmla="*/ f90 1 100"/>
                <a:gd name="f118" fmla="*/ f91 1 95"/>
                <a:gd name="f119" fmla="*/ f92 1 100"/>
                <a:gd name="f120" fmla="*/ f93 1 95"/>
                <a:gd name="f121" fmla="*/ f94 1 100"/>
                <a:gd name="f122" fmla="*/ f95 1 95"/>
                <a:gd name="f123" fmla="*/ f96 1 100"/>
                <a:gd name="f124" fmla="*/ f97 1 95"/>
                <a:gd name="f125" fmla="*/ f98 1 100"/>
                <a:gd name="f126" fmla="*/ f99 1 95"/>
                <a:gd name="f127" fmla="*/ f100 1 100"/>
                <a:gd name="f128" fmla="*/ f101 1 95"/>
                <a:gd name="f129" fmla="*/ f102 1 100"/>
                <a:gd name="f130" fmla="*/ f103 1 95"/>
                <a:gd name="f131" fmla="*/ 0 1 f76"/>
                <a:gd name="f132" fmla="*/ f70 1 f76"/>
                <a:gd name="f133" fmla="*/ 0 1 f77"/>
                <a:gd name="f134" fmla="*/ f71 1 f77"/>
                <a:gd name="f135" fmla="*/ f105 1 f76"/>
                <a:gd name="f136" fmla="*/ f106 1 f77"/>
                <a:gd name="f137" fmla="*/ f107 1 f76"/>
                <a:gd name="f138" fmla="*/ f108 1 f77"/>
                <a:gd name="f139" fmla="*/ f109 1 f76"/>
                <a:gd name="f140" fmla="*/ f110 1 f77"/>
                <a:gd name="f141" fmla="*/ f111 1 f76"/>
                <a:gd name="f142" fmla="*/ f112 1 f77"/>
                <a:gd name="f143" fmla="*/ f113 1 f76"/>
                <a:gd name="f144" fmla="*/ f114 1 f77"/>
                <a:gd name="f145" fmla="*/ f115 1 f76"/>
                <a:gd name="f146" fmla="*/ f116 1 f77"/>
                <a:gd name="f147" fmla="*/ f117 1 f76"/>
                <a:gd name="f148" fmla="*/ f118 1 f77"/>
                <a:gd name="f149" fmla="*/ f119 1 f76"/>
                <a:gd name="f150" fmla="*/ f120 1 f77"/>
                <a:gd name="f151" fmla="*/ f121 1 f76"/>
                <a:gd name="f152" fmla="*/ f122 1 f77"/>
                <a:gd name="f153" fmla="*/ f123 1 f76"/>
                <a:gd name="f154" fmla="*/ f124 1 f77"/>
                <a:gd name="f155" fmla="*/ f125 1 f76"/>
                <a:gd name="f156" fmla="*/ f126 1 f77"/>
                <a:gd name="f157" fmla="*/ f127 1 f76"/>
                <a:gd name="f158" fmla="*/ f128 1 f77"/>
                <a:gd name="f159" fmla="*/ f129 1 f76"/>
                <a:gd name="f160" fmla="*/ f130 1 f77"/>
                <a:gd name="f161" fmla="*/ f131 f67 1"/>
                <a:gd name="f162" fmla="*/ f132 f67 1"/>
                <a:gd name="f163" fmla="*/ f134 f68 1"/>
                <a:gd name="f164" fmla="*/ f133 f68 1"/>
                <a:gd name="f165" fmla="*/ f135 f67 1"/>
                <a:gd name="f166" fmla="*/ f136 f68 1"/>
                <a:gd name="f167" fmla="*/ f137 f67 1"/>
                <a:gd name="f168" fmla="*/ f138 f68 1"/>
                <a:gd name="f169" fmla="*/ f139 f67 1"/>
                <a:gd name="f170" fmla="*/ f140 f68 1"/>
                <a:gd name="f171" fmla="*/ f141 f67 1"/>
                <a:gd name="f172" fmla="*/ f142 f68 1"/>
                <a:gd name="f173" fmla="*/ f143 f67 1"/>
                <a:gd name="f174" fmla="*/ f144 f68 1"/>
                <a:gd name="f175" fmla="*/ f145 f67 1"/>
                <a:gd name="f176" fmla="*/ f146 f68 1"/>
                <a:gd name="f177" fmla="*/ f147 f67 1"/>
                <a:gd name="f178" fmla="*/ f148 f68 1"/>
                <a:gd name="f179" fmla="*/ f149 f67 1"/>
                <a:gd name="f180" fmla="*/ f150 f68 1"/>
                <a:gd name="f181" fmla="*/ f151 f67 1"/>
                <a:gd name="f182" fmla="*/ f152 f68 1"/>
                <a:gd name="f183" fmla="*/ f153 f67 1"/>
                <a:gd name="f184" fmla="*/ f154 f68 1"/>
                <a:gd name="f185" fmla="*/ f155 f67 1"/>
                <a:gd name="f186" fmla="*/ f156 f68 1"/>
                <a:gd name="f187" fmla="*/ f157 f67 1"/>
                <a:gd name="f188" fmla="*/ f158 f68 1"/>
                <a:gd name="f189" fmla="*/ f159 f67 1"/>
                <a:gd name="f190" fmla="*/ f160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65" y="f166"/>
                </a:cxn>
                <a:cxn ang="f104">
                  <a:pos x="f167" y="f168"/>
                </a:cxn>
                <a:cxn ang="f104">
                  <a:pos x="f169" y="f170"/>
                </a:cxn>
                <a:cxn ang="f104">
                  <a:pos x="f171" y="f172"/>
                </a:cxn>
                <a:cxn ang="f104">
                  <a:pos x="f173" y="f174"/>
                </a:cxn>
                <a:cxn ang="f104">
                  <a:pos x="f175" y="f176"/>
                </a:cxn>
                <a:cxn ang="f104">
                  <a:pos x="f177" y="f174"/>
                </a:cxn>
                <a:cxn ang="f104">
                  <a:pos x="f177" y="f178"/>
                </a:cxn>
                <a:cxn ang="f104">
                  <a:pos x="f179" y="f180"/>
                </a:cxn>
                <a:cxn ang="f104">
                  <a:pos x="f181" y="f182"/>
                </a:cxn>
                <a:cxn ang="f104">
                  <a:pos x="f183" y="f184"/>
                </a:cxn>
                <a:cxn ang="f104">
                  <a:pos x="f185" y="f186"/>
                </a:cxn>
                <a:cxn ang="f104">
                  <a:pos x="f187" y="f188"/>
                </a:cxn>
                <a:cxn ang="f104">
                  <a:pos x="f189" y="f190"/>
                </a:cxn>
                <a:cxn ang="f104">
                  <a:pos x="f169" y="f182"/>
                </a:cxn>
                <a:cxn ang="f104">
                  <a:pos x="f165" y="f166"/>
                </a:cxn>
              </a:cxnLst>
              <a:rect l="f161" t="f164" r="f162" b="f163"/>
              <a:pathLst>
                <a:path w="100" h="95">
                  <a:moveTo>
                    <a:pt x="f6" y="f8"/>
                  </a:moveTo>
                  <a:cubicBezTo>
                    <a:pt x="f7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10"/>
                  </a:cubicBezTo>
                  <a:cubicBezTo>
                    <a:pt x="f25" y="f7"/>
                    <a:pt x="f26" y="f27"/>
                    <a:pt x="f15" y="f28"/>
                  </a:cubicBezTo>
                  <a:cubicBezTo>
                    <a:pt x="f11" y="f14"/>
                    <a:pt x="f9" y="f14"/>
                    <a:pt x="f29" y="f30"/>
                  </a:cubicBezTo>
                  <a:cubicBezTo>
                    <a:pt x="f31" y="f12"/>
                    <a:pt x="f32" y="f27"/>
                    <a:pt x="f33" y="f28"/>
                  </a:cubicBezTo>
                  <a:cubicBezTo>
                    <a:pt x="f34" y="f21"/>
                    <a:pt x="f35" y="f36"/>
                    <a:pt x="f33" y="f37"/>
                  </a:cubicBezTo>
                  <a:cubicBezTo>
                    <a:pt x="f38" y="f39"/>
                    <a:pt x="f40" y="f13"/>
                    <a:pt x="f41" y="f42"/>
                  </a:cubicBezTo>
                  <a:cubicBezTo>
                    <a:pt x="f43" y="f44"/>
                    <a:pt x="f5" y="f45"/>
                    <a:pt x="f46" y="f47"/>
                  </a:cubicBezTo>
                  <a:cubicBezTo>
                    <a:pt x="f48" y="f49"/>
                    <a:pt x="f50" y="f51"/>
                    <a:pt x="f32" y="f40"/>
                  </a:cubicBezTo>
                  <a:cubicBezTo>
                    <a:pt x="f52" y="f32"/>
                    <a:pt x="f8" y="f51"/>
                    <a:pt x="f53" y="f54"/>
                  </a:cubicBezTo>
                  <a:cubicBezTo>
                    <a:pt x="f55" y="f48"/>
                    <a:pt x="f9" y="f5"/>
                    <a:pt x="f56" y="f57"/>
                  </a:cubicBezTo>
                  <a:cubicBezTo>
                    <a:pt x="f58" y="f59"/>
                    <a:pt x="f60" y="f61"/>
                    <a:pt x="f58" y="f41"/>
                  </a:cubicBezTo>
                  <a:cubicBezTo>
                    <a:pt x="f62" y="f63"/>
                    <a:pt x="f25" y="f64"/>
                    <a:pt x="f18" y="f47"/>
                  </a:cubicBezTo>
                  <a:cubicBezTo>
                    <a:pt x="f28" y="f47"/>
                    <a:pt x="f65" y="f52"/>
                    <a:pt x="f6" y="f8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Freeform 120">
              <a:extLst>
                <a:ext uri="{FF2B5EF4-FFF2-40B4-BE49-F238E27FC236}">
                  <a16:creationId xmlns:a16="http://schemas.microsoft.com/office/drawing/2014/main" id="{B8DA5530-07C0-4A4A-BD31-3191706A9714}"/>
                </a:ext>
              </a:extLst>
            </p:cNvPr>
            <p:cNvSpPr/>
            <p:nvPr/>
          </p:nvSpPr>
          <p:spPr>
            <a:xfrm>
              <a:off x="1271107" y="734683"/>
              <a:ext cx="121569" cy="1316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1"/>
                <a:gd name="f8" fmla="val 35"/>
                <a:gd name="f9" fmla="val 4"/>
                <a:gd name="f10" fmla="val 23"/>
                <a:gd name="f11" fmla="val 20"/>
                <a:gd name="f12" fmla="val 59"/>
                <a:gd name="f13" fmla="val 16"/>
                <a:gd name="f14" fmla="val 38"/>
                <a:gd name="f15" fmla="val 78"/>
                <a:gd name="f16" fmla="val 58"/>
                <a:gd name="f17" fmla="val 56"/>
                <a:gd name="f18" fmla="val 15"/>
                <a:gd name="f19" fmla="val 62"/>
                <a:gd name="f20" fmla="+- 0 0 -90"/>
                <a:gd name="f21" fmla="*/ f3 1 79"/>
                <a:gd name="f22" fmla="*/ f4 1 79"/>
                <a:gd name="f23" fmla="val f5"/>
                <a:gd name="f24" fmla="val f6"/>
                <a:gd name="f25" fmla="*/ f20 f0 1"/>
                <a:gd name="f26" fmla="+- f24 0 f23"/>
                <a:gd name="f27" fmla="*/ f25 1 f2"/>
                <a:gd name="f28" fmla="*/ f26 1 79"/>
                <a:gd name="f29" fmla="*/ 1 f26 1"/>
                <a:gd name="f30" fmla="*/ 35 f26 1"/>
                <a:gd name="f31" fmla="*/ 20 f26 1"/>
                <a:gd name="f32" fmla="*/ 79 f26 1"/>
                <a:gd name="f33" fmla="*/ 38 f26 1"/>
                <a:gd name="f34" fmla="+- f27 0 f1"/>
                <a:gd name="f35" fmla="*/ f29 1 79"/>
                <a:gd name="f36" fmla="*/ f30 1 79"/>
                <a:gd name="f37" fmla="*/ f31 1 79"/>
                <a:gd name="f38" fmla="*/ f32 1 79"/>
                <a:gd name="f39" fmla="*/ f33 1 79"/>
                <a:gd name="f40" fmla="*/ 0 1 f28"/>
                <a:gd name="f41" fmla="*/ f24 1 f28"/>
                <a:gd name="f42" fmla="*/ f35 1 f28"/>
                <a:gd name="f43" fmla="*/ f36 1 f28"/>
                <a:gd name="f44" fmla="*/ f37 1 f28"/>
                <a:gd name="f45" fmla="*/ f38 1 f28"/>
                <a:gd name="f46" fmla="*/ f39 1 f28"/>
                <a:gd name="f47" fmla="*/ f40 f21 1"/>
                <a:gd name="f48" fmla="*/ f41 f21 1"/>
                <a:gd name="f49" fmla="*/ f41 f22 1"/>
                <a:gd name="f50" fmla="*/ f40 f22 1"/>
                <a:gd name="f51" fmla="*/ f42 f21 1"/>
                <a:gd name="f52" fmla="*/ f43 f22 1"/>
                <a:gd name="f53" fmla="*/ f44 f21 1"/>
                <a:gd name="f54" fmla="*/ f42 f22 1"/>
                <a:gd name="f55" fmla="*/ f45 f21 1"/>
                <a:gd name="f56" fmla="*/ f46 f22 1"/>
                <a:gd name="f57" fmla="*/ f43 f21 1"/>
                <a:gd name="f58" fmla="*/ f45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1" y="f52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1" y="f52"/>
                </a:cxn>
              </a:cxnLst>
              <a:rect l="f47" t="f50" r="f48" b="f49"/>
              <a:pathLst>
                <a:path w="79" h="79">
                  <a:moveTo>
                    <a:pt x="f7" y="f8"/>
                  </a:moveTo>
                  <a:cubicBezTo>
                    <a:pt x="f9" y="f10"/>
                    <a:pt x="f5" y="f7"/>
                    <a:pt x="f11" y="f7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15" y="f16"/>
                    <a:pt x="f17" y="f6"/>
                    <a:pt x="f8" y="f6"/>
                  </a:cubicBezTo>
                  <a:cubicBezTo>
                    <a:pt x="f18" y="f6"/>
                    <a:pt x="f7" y="f19"/>
                    <a:pt x="f7" y="f8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Freeform 121">
              <a:extLst>
                <a:ext uri="{FF2B5EF4-FFF2-40B4-BE49-F238E27FC236}">
                  <a16:creationId xmlns:a16="http://schemas.microsoft.com/office/drawing/2014/main" id="{28F4502D-32B7-47AA-A384-6B454D7BE998}"/>
                </a:ext>
              </a:extLst>
            </p:cNvPr>
            <p:cNvSpPr/>
            <p:nvPr/>
          </p:nvSpPr>
          <p:spPr>
            <a:xfrm>
              <a:off x="4056479" y="894630"/>
              <a:ext cx="73865" cy="799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5"/>
                <a:gd name="f8" fmla="val 39"/>
                <a:gd name="f9" fmla="val 2"/>
                <a:gd name="f10" fmla="val 10"/>
                <a:gd name="f11" fmla="val 47"/>
                <a:gd name="f12" fmla="val 38"/>
                <a:gd name="f13" fmla="val 23"/>
                <a:gd name="f14" fmla="val 8"/>
                <a:gd name="f15" fmla="val 1"/>
                <a:gd name="f16" fmla="+- 0 0 -90"/>
                <a:gd name="f17" fmla="*/ f3 1 48"/>
                <a:gd name="f18" fmla="*/ f4 1 48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48"/>
                <a:gd name="f25" fmla="*/ 25 f22 1"/>
                <a:gd name="f26" fmla="*/ 0 f22 1"/>
                <a:gd name="f27" fmla="*/ 48 f22 1"/>
                <a:gd name="f28" fmla="*/ 23 f22 1"/>
                <a:gd name="f29" fmla="*/ 47 f22 1"/>
                <a:gd name="f30" fmla="+- f23 0 f1"/>
                <a:gd name="f31" fmla="*/ f25 1 48"/>
                <a:gd name="f32" fmla="*/ f26 1 48"/>
                <a:gd name="f33" fmla="*/ f27 1 48"/>
                <a:gd name="f34" fmla="*/ f28 1 48"/>
                <a:gd name="f35" fmla="*/ f29 1 48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38 f18 1"/>
                <a:gd name="f51" fmla="*/ f41 f17 1"/>
                <a:gd name="f52" fmla="*/ f42 f18 1"/>
                <a:gd name="f53" fmla="*/ f39 f17 1"/>
                <a:gd name="f54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4"/>
                </a:cxn>
                <a:cxn ang="f30">
                  <a:pos x="f47" y="f48"/>
                </a:cxn>
              </a:cxnLst>
              <a:rect l="f43" t="f46" r="f44" b="f45"/>
              <a:pathLst>
                <a:path w="48" h="48">
                  <a:moveTo>
                    <a:pt x="f7" y="f5"/>
                  </a:moveTo>
                  <a:cubicBezTo>
                    <a:pt x="f8" y="f9"/>
                    <a:pt x="f6" y="f10"/>
                    <a:pt x="f6" y="f7"/>
                  </a:cubicBezTo>
                  <a:cubicBezTo>
                    <a:pt x="f11" y="f8"/>
                    <a:pt x="f12" y="f6"/>
                    <a:pt x="f13" y="f11"/>
                  </a:cubicBezTo>
                  <a:cubicBezTo>
                    <a:pt x="f14" y="f11"/>
                    <a:pt x="f5" y="f12"/>
                    <a:pt x="f5" y="f13"/>
                  </a:cubicBezTo>
                  <a:cubicBezTo>
                    <a:pt x="f5" y="f14"/>
                    <a:pt x="f10" y="f15"/>
                    <a:pt x="f7" y="f5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Freeform 122">
              <a:extLst>
                <a:ext uri="{FF2B5EF4-FFF2-40B4-BE49-F238E27FC236}">
                  <a16:creationId xmlns:a16="http://schemas.microsoft.com/office/drawing/2014/main" id="{B46527A6-3E1C-4A0F-819B-8F0EF60849F4}"/>
                </a:ext>
              </a:extLst>
            </p:cNvPr>
            <p:cNvSpPr/>
            <p:nvPr/>
          </p:nvSpPr>
          <p:spPr>
            <a:xfrm>
              <a:off x="764822" y="456441"/>
              <a:ext cx="75401" cy="799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8"/>
                <a:gd name="f8" fmla="val 25"/>
                <a:gd name="f9" fmla="val 47"/>
                <a:gd name="f10" fmla="val 40"/>
                <a:gd name="f11" fmla="val 38"/>
                <a:gd name="f12" fmla="val 24"/>
                <a:gd name="f13" fmla="val 9"/>
                <a:gd name="f14" fmla="val 1"/>
                <a:gd name="f15" fmla="val 23"/>
                <a:gd name="f16" fmla="val 2"/>
                <a:gd name="f17" fmla="val 11"/>
                <a:gd name="f18" fmla="val 26"/>
                <a:gd name="f19" fmla="val 41"/>
                <a:gd name="f20" fmla="val 10"/>
                <a:gd name="f21" fmla="+- 0 0 -90"/>
                <a:gd name="f22" fmla="*/ f3 1 49"/>
                <a:gd name="f23" fmla="*/ f4 1 4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49"/>
                <a:gd name="f32" fmla="*/ f28 1 48"/>
                <a:gd name="f33" fmla="*/ 49 f29 1"/>
                <a:gd name="f34" fmla="*/ 25 f28 1"/>
                <a:gd name="f35" fmla="*/ 24 f29 1"/>
                <a:gd name="f36" fmla="*/ 48 f28 1"/>
                <a:gd name="f37" fmla="*/ 1 f29 1"/>
                <a:gd name="f38" fmla="*/ 23 f28 1"/>
                <a:gd name="f39" fmla="*/ 26 f29 1"/>
                <a:gd name="f40" fmla="*/ 0 f28 1"/>
                <a:gd name="f41" fmla="+- f30 0 f1"/>
                <a:gd name="f42" fmla="*/ f33 1 49"/>
                <a:gd name="f43" fmla="*/ f34 1 48"/>
                <a:gd name="f44" fmla="*/ f35 1 49"/>
                <a:gd name="f45" fmla="*/ f36 1 48"/>
                <a:gd name="f46" fmla="*/ f37 1 49"/>
                <a:gd name="f47" fmla="*/ f38 1 48"/>
                <a:gd name="f48" fmla="*/ f39 1 49"/>
                <a:gd name="f49" fmla="*/ f40 1 48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49" h="48">
                  <a:moveTo>
                    <a:pt x="f6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9"/>
                    <a:pt x="f5" y="f11"/>
                    <a:pt x="f14" y="f15"/>
                  </a:cubicBezTo>
                  <a:cubicBezTo>
                    <a:pt x="f16" y="f13"/>
                    <a:pt x="f17" y="f5"/>
                    <a:pt x="f18" y="f5"/>
                  </a:cubicBezTo>
                  <a:cubicBezTo>
                    <a:pt x="f19" y="f14"/>
                    <a:pt x="f7" y="f20"/>
                    <a:pt x="f6" y="f8"/>
                  </a:cubicBezTo>
                  <a:close/>
                </a:path>
              </a:pathLst>
            </a:custGeom>
            <a:solidFill>
              <a:srgbClr val="D73E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Freeform 123">
              <a:extLst>
                <a:ext uri="{FF2B5EF4-FFF2-40B4-BE49-F238E27FC236}">
                  <a16:creationId xmlns:a16="http://schemas.microsoft.com/office/drawing/2014/main" id="{AF4B07CD-6401-46EF-A218-2359B77A8DEB}"/>
                </a:ext>
              </a:extLst>
            </p:cNvPr>
            <p:cNvSpPr/>
            <p:nvPr/>
          </p:nvSpPr>
          <p:spPr>
            <a:xfrm>
              <a:off x="4285765" y="609731"/>
              <a:ext cx="4617" cy="66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4"/>
                <a:gd name="f8" fmla="val 1"/>
                <a:gd name="f9" fmla="val 2"/>
                <a:gd name="f10" fmla="+- 0 0 -90"/>
                <a:gd name="f11" fmla="*/ f3 1 3"/>
                <a:gd name="f12" fmla="*/ f4 1 4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7 1 4"/>
                <a:gd name="f21" fmla="*/ f18 1 3"/>
                <a:gd name="f22" fmla="*/ 3 f18 1"/>
                <a:gd name="f23" fmla="*/ 0 f17 1"/>
                <a:gd name="f24" fmla="*/ 4 f17 1"/>
                <a:gd name="f25" fmla="*/ 0 f18 1"/>
                <a:gd name="f26" fmla="*/ 2 f17 1"/>
                <a:gd name="f27" fmla="+- f19 0 f1"/>
                <a:gd name="f28" fmla="*/ f22 1 3"/>
                <a:gd name="f29" fmla="*/ f23 1 4"/>
                <a:gd name="f30" fmla="*/ f24 1 4"/>
                <a:gd name="f31" fmla="*/ f25 1 3"/>
                <a:gd name="f32" fmla="*/ f26 1 4"/>
                <a:gd name="f33" fmla="*/ 0 1 f21"/>
                <a:gd name="f34" fmla="*/ f14 1 f21"/>
                <a:gd name="f35" fmla="*/ 0 1 f20"/>
                <a:gd name="f36" fmla="*/ f15 1 f20"/>
                <a:gd name="f37" fmla="*/ f28 1 f21"/>
                <a:gd name="f38" fmla="*/ f29 1 f20"/>
                <a:gd name="f39" fmla="*/ f30 1 f20"/>
                <a:gd name="f40" fmla="*/ f31 1 f21"/>
                <a:gd name="f41" fmla="*/ f32 1 f20"/>
                <a:gd name="f42" fmla="*/ f33 f11 1"/>
                <a:gd name="f43" fmla="*/ f34 f11 1"/>
                <a:gd name="f44" fmla="*/ f36 f12 1"/>
                <a:gd name="f45" fmla="*/ f35 f12 1"/>
                <a:gd name="f46" fmla="*/ f37 f11 1"/>
                <a:gd name="f47" fmla="*/ f38 f12 1"/>
                <a:gd name="f48" fmla="*/ f39 f12 1"/>
                <a:gd name="f49" fmla="*/ f40 f11 1"/>
                <a:gd name="f50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6" y="f47"/>
                </a:cxn>
                <a:cxn ang="f27">
                  <a:pos x="f46" y="f48"/>
                </a:cxn>
                <a:cxn ang="f27">
                  <a:pos x="f49" y="f50"/>
                </a:cxn>
                <a:cxn ang="f27">
                  <a:pos x="f46" y="f47"/>
                </a:cxn>
              </a:cxnLst>
              <a:rect l="f42" t="f45" r="f43" b="f44"/>
              <a:pathLst>
                <a:path w="3" h="4">
                  <a:moveTo>
                    <a:pt x="f6" y="f5"/>
                  </a:moveTo>
                  <a:cubicBezTo>
                    <a:pt x="f6" y="f8"/>
                    <a:pt x="f6" y="f6"/>
                    <a:pt x="f6" y="f7"/>
                  </a:cubicBezTo>
                  <a:cubicBezTo>
                    <a:pt x="f9" y="f6"/>
                    <a:pt x="f8" y="f6"/>
                    <a:pt x="f5" y="f9"/>
                  </a:cubicBezTo>
                  <a:cubicBezTo>
                    <a:pt x="f8" y="f8"/>
                    <a:pt x="f9" y="f8"/>
                    <a:pt x="f6" y="f5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Freeform 124">
              <a:extLst>
                <a:ext uri="{FF2B5EF4-FFF2-40B4-BE49-F238E27FC236}">
                  <a16:creationId xmlns:a16="http://schemas.microsoft.com/office/drawing/2014/main" id="{7873B1C8-8CDC-4A21-AAA3-B48D84882C90}"/>
                </a:ext>
              </a:extLst>
            </p:cNvPr>
            <p:cNvSpPr/>
            <p:nvPr/>
          </p:nvSpPr>
          <p:spPr>
            <a:xfrm>
              <a:off x="1023350" y="308161"/>
              <a:ext cx="4617" cy="5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3"/>
                <a:gd name="f12" fmla="val f5"/>
                <a:gd name="f13" fmla="val f6"/>
                <a:gd name="f14" fmla="*/ f9 f0 1"/>
                <a:gd name="f15" fmla="+- f13 0 f12"/>
                <a:gd name="f16" fmla="*/ f14 1 f2"/>
                <a:gd name="f17" fmla="*/ f15 1 3"/>
                <a:gd name="f18" fmla="*/ 0 f15 1"/>
                <a:gd name="f19" fmla="*/ 3 f15 1"/>
                <a:gd name="f20" fmla="+- f16 0 f1"/>
                <a:gd name="f21" fmla="*/ f18 1 3"/>
                <a:gd name="f22" fmla="*/ f19 1 3"/>
                <a:gd name="f23" fmla="*/ 0 1 f17"/>
                <a:gd name="f24" fmla="*/ f13 1 f17"/>
                <a:gd name="f25" fmla="*/ f21 1 f17"/>
                <a:gd name="f26" fmla="*/ f22 1 f17"/>
                <a:gd name="f27" fmla="*/ f23 f10 1"/>
                <a:gd name="f28" fmla="*/ f24 f10 1"/>
                <a:gd name="f29" fmla="*/ f24 f11 1"/>
                <a:gd name="f30" fmla="*/ f23 f11 1"/>
                <a:gd name="f31" fmla="*/ f25 f10 1"/>
                <a:gd name="f32" fmla="*/ f26 f11 1"/>
                <a:gd name="f33" fmla="*/ f25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1" y="f32"/>
                </a:cxn>
                <a:cxn ang="f20">
                  <a:pos x="f31" y="f33"/>
                </a:cxn>
                <a:cxn ang="f20">
                  <a:pos x="f31" y="f32"/>
                </a:cxn>
              </a:cxnLst>
              <a:rect l="f27" t="f30" r="f28" b="f29"/>
              <a:pathLst>
                <a:path w="3" h="3">
                  <a:moveTo>
                    <a:pt x="f5" y="f6"/>
                  </a:moveTo>
                  <a:cubicBezTo>
                    <a:pt x="f5" y="f7"/>
                    <a:pt x="f5" y="f8"/>
                    <a:pt x="f5" y="f5"/>
                  </a:cubicBezTo>
                  <a:cubicBezTo>
                    <a:pt x="f6" y="f7"/>
                    <a:pt x="f5" y="f7"/>
                    <a:pt x="f5" y="f6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Freeform 125">
              <a:extLst>
                <a:ext uri="{FF2B5EF4-FFF2-40B4-BE49-F238E27FC236}">
                  <a16:creationId xmlns:a16="http://schemas.microsoft.com/office/drawing/2014/main" id="{9716C446-6E0E-4DF7-A292-AA97721B3B11}"/>
                </a:ext>
              </a:extLst>
            </p:cNvPr>
            <p:cNvSpPr/>
            <p:nvPr/>
          </p:nvSpPr>
          <p:spPr>
            <a:xfrm>
              <a:off x="1391140" y="439780"/>
              <a:ext cx="153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9"/>
                <a:gd name="f7" fmla="+- 0 0 -90"/>
                <a:gd name="f8" fmla="*/ f3 1 1539"/>
                <a:gd name="f9" fmla="*/ f4 1 0"/>
                <a:gd name="f10" fmla="val f5"/>
                <a:gd name="f11" fmla="val f6"/>
                <a:gd name="f12" fmla="*/ f7 f0 1"/>
                <a:gd name="f13" fmla="+- f10 0 f10"/>
                <a:gd name="f14" fmla="+- f11 0 f10"/>
                <a:gd name="f15" fmla="*/ f12 1 f2"/>
                <a:gd name="f16" fmla="*/ f14 1 1539"/>
                <a:gd name="f17" fmla="*/ f13 1 0"/>
                <a:gd name="f18" fmla="+- f15 0 f1"/>
                <a:gd name="f19" fmla="*/ 0 1 f16"/>
                <a:gd name="f20" fmla="*/ 0 1 f17"/>
                <a:gd name="f21" fmla="*/ 1539 1 f16"/>
                <a:gd name="f22" fmla="*/ 1 1 f17"/>
                <a:gd name="f23" fmla="*/ f19 f8 1"/>
                <a:gd name="f24" fmla="*/ f21 f8 1"/>
                <a:gd name="f25" fmla="*/ f22 f9 1"/>
                <a:gd name="f26" fmla="*/ f20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">
                  <a:pos x="f23" y="f26"/>
                </a:cxn>
                <a:cxn ang="f18">
                  <a:pos x="f24" y="f26"/>
                </a:cxn>
                <a:cxn ang="f18">
                  <a:pos x="f23" y="f26"/>
                </a:cxn>
                <a:cxn ang="f18">
                  <a:pos x="f23" y="f26"/>
                </a:cxn>
              </a:cxnLst>
              <a:rect l="f23" t="f26" r="f24" b="f25"/>
              <a:pathLst>
                <a:path w="1539">
                  <a:moveTo>
                    <a:pt x="f5" y="f5"/>
                  </a:moveTo>
                  <a:cubicBezTo>
                    <a:pt x="f6" y="f5"/>
                    <a:pt x="f6" y="f5"/>
                    <a:pt x="f6" y="f5"/>
                  </a:cubicBezTo>
                  <a:cubicBezTo>
                    <a:pt x="f6" y="f5"/>
                    <a:pt x="f5" y="f5"/>
                    <a:pt x="f5" y="f5"/>
                  </a:cubicBezTo>
                  <a:cubicBezTo>
                    <a:pt x="f5" y="f5"/>
                    <a:pt x="f5" y="f5"/>
                    <a:pt x="f5" y="f5"/>
                  </a:cubicBezTo>
                  <a:close/>
                </a:path>
              </a:pathLst>
            </a:custGeom>
            <a:solidFill>
              <a:srgbClr val="FFDB3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22" name="Picture 2" descr="retrato de la joven con día de muerto inspirado maquillaje. - catrina fotografías e imágenes de stock">
            <a:extLst>
              <a:ext uri="{FF2B5EF4-FFF2-40B4-BE49-F238E27FC236}">
                <a16:creationId xmlns:a16="http://schemas.microsoft.com/office/drawing/2014/main" id="{340FE45D-07A6-4AE5-B3DA-8B5494ADAA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36"/>
          <a:stretch>
            <a:fillRect/>
          </a:stretch>
        </p:blipFill>
        <p:spPr>
          <a:xfrm>
            <a:off x="1058939" y="904625"/>
            <a:ext cx="3429000" cy="42905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3" name="Google Shape;1581;p44">
            <a:extLst>
              <a:ext uri="{FF2B5EF4-FFF2-40B4-BE49-F238E27FC236}">
                <a16:creationId xmlns:a16="http://schemas.microsoft.com/office/drawing/2014/main" id="{533C9EFC-D1A1-4AE4-9299-E9F287D31A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838" y="4441423"/>
            <a:ext cx="4885593" cy="505544"/>
          </a:xfrm>
          <a:solidFill>
            <a:srgbClr val="DA0A8E"/>
          </a:solidFill>
        </p:spPr>
        <p:txBody>
          <a:bodyPr anchorCtr="1"/>
          <a:lstStyle/>
          <a:p>
            <a:pPr lvl="0" algn="ctr">
              <a:lnSpc>
                <a:spcPct val="90000"/>
              </a:lnSpc>
            </a:pPr>
            <a:r>
              <a:rPr lang="en-US">
                <a:solidFill>
                  <a:srgbClr val="FFC000"/>
                </a:solidFill>
              </a:rPr>
              <a:t>THE SLIDE TITLE GOES HERE!</a:t>
            </a:r>
            <a:endParaRPr lang="en-US" sz="29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63">
            <a:extLst>
              <a:ext uri="{FF2B5EF4-FFF2-40B4-BE49-F238E27FC236}">
                <a16:creationId xmlns:a16="http://schemas.microsoft.com/office/drawing/2014/main" id="{5F631ABF-2C8F-4E23-B6BE-31EA9F5545B3}"/>
              </a:ext>
            </a:extLst>
          </p:cNvPr>
          <p:cNvSpPr/>
          <p:nvPr/>
        </p:nvSpPr>
        <p:spPr>
          <a:xfrm>
            <a:off x="225079" y="211016"/>
            <a:ext cx="8665695" cy="4698607"/>
          </a:xfrm>
          <a:prstGeom prst="rect">
            <a:avLst/>
          </a:prstGeom>
          <a:solidFill>
            <a:srgbClr val="E96CBB">
              <a:alpha val="44000"/>
            </a:srgbClr>
          </a:solidFill>
          <a:ln w="25402" cap="flat">
            <a:solidFill>
              <a:srgbClr val="AB4D89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3" name="Google Shape;1737;p45">
            <a:extLst>
              <a:ext uri="{FF2B5EF4-FFF2-40B4-BE49-F238E27FC236}">
                <a16:creationId xmlns:a16="http://schemas.microsoft.com/office/drawing/2014/main" id="{291DC356-042D-4A49-9C1C-A38D887DC24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45497" y="3251487"/>
            <a:ext cx="2973601" cy="317397"/>
          </a:xfrm>
        </p:spPr>
        <p:txBody>
          <a:bodyPr anchor="ctr"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de-CH">
                <a:solidFill>
                  <a:srgbClr val="DA0A8E"/>
                </a:solidFill>
                <a:latin typeface="Londrina Solid"/>
              </a:rPr>
              <a:t>VENUS</a:t>
            </a:r>
          </a:p>
        </p:txBody>
      </p:sp>
      <p:sp>
        <p:nvSpPr>
          <p:cNvPr id="4" name="Google Shape;1738;p45">
            <a:extLst>
              <a:ext uri="{FF2B5EF4-FFF2-40B4-BE49-F238E27FC236}">
                <a16:creationId xmlns:a16="http://schemas.microsoft.com/office/drawing/2014/main" id="{23699088-A52D-4BF7-ADB7-33E1F5A0CCC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/>
              <a:t>Mercury is the closest planet to the Sun and the smallest one in the Solar System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US"/>
          </a:p>
        </p:txBody>
      </p:sp>
      <p:sp>
        <p:nvSpPr>
          <p:cNvPr id="5" name="Google Shape;1739;p45">
            <a:extLst>
              <a:ext uri="{FF2B5EF4-FFF2-40B4-BE49-F238E27FC236}">
                <a16:creationId xmlns:a16="http://schemas.microsoft.com/office/drawing/2014/main" id="{5808C073-D43B-4905-A66E-8B74B1811EAD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/>
              <a:t>Venus has a beautiful name and is the second planet from the Sun. It’s terribly hot</a:t>
            </a:r>
          </a:p>
        </p:txBody>
      </p:sp>
      <p:sp>
        <p:nvSpPr>
          <p:cNvPr id="6" name="Google Shape;1740;p45">
            <a:extLst>
              <a:ext uri="{FF2B5EF4-FFF2-40B4-BE49-F238E27FC236}">
                <a16:creationId xmlns:a16="http://schemas.microsoft.com/office/drawing/2014/main" id="{FADAB4D3-F97F-4D3E-8BFD-A97454C4D5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31064" y="3251487"/>
            <a:ext cx="2871298" cy="317397"/>
          </a:xfrm>
        </p:spPr>
        <p:txBody>
          <a:bodyPr anchor="ctr"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de-CH">
                <a:solidFill>
                  <a:srgbClr val="DA0A8E"/>
                </a:solidFill>
                <a:latin typeface="Londrina Solid"/>
              </a:rPr>
              <a:t>MERCURY</a:t>
            </a:r>
          </a:p>
        </p:txBody>
      </p:sp>
      <p:sp>
        <p:nvSpPr>
          <p:cNvPr id="7" name="Google Shape;1741;p45">
            <a:extLst>
              <a:ext uri="{FF2B5EF4-FFF2-40B4-BE49-F238E27FC236}">
                <a16:creationId xmlns:a16="http://schemas.microsoft.com/office/drawing/2014/main" id="{BB4E18C0-0E35-4EB5-880E-74DB12F2C7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 sz="4000">
                <a:solidFill>
                  <a:srgbClr val="FFFFFF"/>
                </a:solidFill>
              </a:rPr>
              <a:t>DIVIDE THE CONTENT</a:t>
            </a:r>
          </a:p>
        </p:txBody>
      </p:sp>
      <p:grpSp>
        <p:nvGrpSpPr>
          <p:cNvPr id="8" name="Google Shape;1742;p45">
            <a:extLst>
              <a:ext uri="{FF2B5EF4-FFF2-40B4-BE49-F238E27FC236}">
                <a16:creationId xmlns:a16="http://schemas.microsoft.com/office/drawing/2014/main" id="{20033CF4-0092-42D2-9C0E-9252D7C8B84C}"/>
              </a:ext>
            </a:extLst>
          </p:cNvPr>
          <p:cNvGrpSpPr/>
          <p:nvPr/>
        </p:nvGrpSpPr>
        <p:grpSpPr>
          <a:xfrm>
            <a:off x="5248582" y="1657624"/>
            <a:ext cx="1467657" cy="1213143"/>
            <a:chOff x="5248582" y="1657624"/>
            <a:chExt cx="1467657" cy="1213143"/>
          </a:xfrm>
        </p:grpSpPr>
        <p:sp>
          <p:nvSpPr>
            <p:cNvPr id="9" name="Google Shape;1745;p45">
              <a:extLst>
                <a:ext uri="{FF2B5EF4-FFF2-40B4-BE49-F238E27FC236}">
                  <a16:creationId xmlns:a16="http://schemas.microsoft.com/office/drawing/2014/main" id="{5FBE1A8D-7EAE-421B-B8AC-DA7D016E87B8}"/>
                </a:ext>
              </a:extLst>
            </p:cNvPr>
            <p:cNvSpPr/>
            <p:nvPr/>
          </p:nvSpPr>
          <p:spPr>
            <a:xfrm>
              <a:off x="5995199" y="2331774"/>
              <a:ext cx="404420" cy="293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28"/>
                <a:gd name="f4" fmla="val 7070"/>
                <a:gd name="f5" fmla="val 5435"/>
                <a:gd name="f6" fmla="val 1"/>
                <a:gd name="f7" fmla="val 36"/>
                <a:gd name="f8" fmla="val 7069"/>
                <a:gd name="f9" fmla="val 5000"/>
                <a:gd name="f10" fmla="val 5389"/>
                <a:gd name="f11" fmla="val 5809"/>
                <a:gd name="f12" fmla="val 7026"/>
                <a:gd name="f13" fmla="val 6259"/>
                <a:gd name="f14" fmla="val 6934"/>
                <a:gd name="f15" fmla="val 9261"/>
                <a:gd name="f16" fmla="val 6334"/>
                <a:gd name="f17" fmla="val 1130"/>
                <a:gd name="f18" fmla="val 6759"/>
                <a:gd name="f19" fmla="val 129"/>
                <a:gd name="f20" fmla="val 6287"/>
                <a:gd name="f21" fmla="val 41"/>
                <a:gd name="f22" fmla="val 5845"/>
                <a:gd name="f23" fmla="*/ f0 1 9728"/>
                <a:gd name="f24" fmla="*/ f1 1 7070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9728"/>
                <a:gd name="f31" fmla="*/ f28 1 7070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9728" h="7070">
                  <a:moveTo>
                    <a:pt x="f5" y="f6"/>
                  </a:moveTo>
                  <a:cubicBezTo>
                    <a:pt x="f7" y="f6"/>
                    <a:pt x="f2" y="f8"/>
                    <a:pt x="f9" y="f8"/>
                  </a:cubicBezTo>
                  <a:cubicBezTo>
                    <a:pt x="f10" y="f8"/>
                    <a:pt x="f11" y="f12"/>
                    <a:pt x="f13" y="f14"/>
                  </a:cubicBezTo>
                  <a:cubicBezTo>
                    <a:pt x="f15" y="f16"/>
                    <a:pt x="f3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746;p45">
              <a:extLst>
                <a:ext uri="{FF2B5EF4-FFF2-40B4-BE49-F238E27FC236}">
                  <a16:creationId xmlns:a16="http://schemas.microsoft.com/office/drawing/2014/main" id="{EE0B63B3-18DE-492A-999B-09585E7B504A}"/>
                </a:ext>
              </a:extLst>
            </p:cNvPr>
            <p:cNvSpPr/>
            <p:nvPr/>
          </p:nvSpPr>
          <p:spPr>
            <a:xfrm>
              <a:off x="6023802" y="2322585"/>
              <a:ext cx="369582" cy="3160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90"/>
                <a:gd name="f4" fmla="val 7602"/>
                <a:gd name="f5" fmla="val 4796"/>
                <a:gd name="f6" fmla="val 512"/>
                <a:gd name="f7" fmla="val 5203"/>
                <a:gd name="f8" fmla="val 5611"/>
                <a:gd name="f9" fmla="val 550"/>
                <a:gd name="f10" fmla="val 6004"/>
                <a:gd name="f11" fmla="val 617"/>
                <a:gd name="f12" fmla="val 8139"/>
                <a:gd name="f13" fmla="val 1451"/>
                <a:gd name="f14" fmla="val 8339"/>
                <a:gd name="f15" fmla="val 4520"/>
                <a:gd name="f16" fmla="val 6938"/>
                <a:gd name="f17" fmla="val 6121"/>
                <a:gd name="f18" fmla="val 6333"/>
                <a:gd name="f19" fmla="val 6775"/>
                <a:gd name="f20" fmla="val 5391"/>
                <a:gd name="f21" fmla="val 7085"/>
                <a:gd name="f22" fmla="val 4439"/>
                <a:gd name="f23" fmla="val 3449"/>
                <a:gd name="f24" fmla="val 2447"/>
                <a:gd name="f25" fmla="val 6750"/>
                <a:gd name="f26" fmla="val 1801"/>
                <a:gd name="f27" fmla="val 801"/>
                <a:gd name="f28" fmla="val 5154"/>
                <a:gd name="f29" fmla="val 634"/>
                <a:gd name="f30" fmla="val 3586"/>
                <a:gd name="f31" fmla="val 1234"/>
                <a:gd name="f32" fmla="val 2385"/>
                <a:gd name="f33" fmla="val 1960"/>
                <a:gd name="f34" fmla="val 985"/>
                <a:gd name="f35" fmla="val 3372"/>
                <a:gd name="f36" fmla="val 4821"/>
                <a:gd name="f37" fmla="val 3102"/>
                <a:gd name="f38" fmla="val 1410"/>
                <a:gd name="f39" fmla="val 627"/>
                <a:gd name="f40" fmla="val 667"/>
                <a:gd name="f41" fmla="val 2352"/>
                <a:gd name="f42" fmla="val 3953"/>
                <a:gd name="f43" fmla="val 467"/>
                <a:gd name="f44" fmla="val 5921"/>
                <a:gd name="f45" fmla="val 1935"/>
                <a:gd name="f46" fmla="val 6888"/>
                <a:gd name="f47" fmla="val 2629"/>
                <a:gd name="f48" fmla="val 7364"/>
                <a:gd name="f49" fmla="val 3492"/>
                <a:gd name="f50" fmla="val 4353"/>
                <a:gd name="f51" fmla="val 5726"/>
                <a:gd name="f52" fmla="val 7096"/>
                <a:gd name="f53" fmla="val 6997"/>
                <a:gd name="f54" fmla="val 7772"/>
                <a:gd name="f55" fmla="val 5788"/>
                <a:gd name="f56" fmla="val 8889"/>
                <a:gd name="f57" fmla="val 3849"/>
                <a:gd name="f58" fmla="val 8421"/>
                <a:gd name="f59" fmla="val 1070"/>
                <a:gd name="f60" fmla="val 6240"/>
                <a:gd name="f61" fmla="val 158"/>
                <a:gd name="f62" fmla="val 6212"/>
                <a:gd name="f63" fmla="val 139"/>
                <a:gd name="f64" fmla="val 6179"/>
                <a:gd name="f65" fmla="val 125"/>
                <a:gd name="f66" fmla="val 6138"/>
                <a:gd name="f67" fmla="val 117"/>
                <a:gd name="f68" fmla="val 6103"/>
                <a:gd name="f69" fmla="val 101"/>
                <a:gd name="f70" fmla="val 6070"/>
                <a:gd name="f71" fmla="val 94"/>
                <a:gd name="f72" fmla="val 6041"/>
                <a:gd name="f73" fmla="val 6032"/>
                <a:gd name="f74" fmla="val 6023"/>
                <a:gd name="f75" fmla="val 95"/>
                <a:gd name="f76" fmla="val 6014"/>
                <a:gd name="f77" fmla="val 96"/>
                <a:gd name="f78" fmla="val 5623"/>
                <a:gd name="f79" fmla="val 34"/>
                <a:gd name="f80" fmla="val 5221"/>
                <a:gd name="f81" fmla="*/ f0 1 8890"/>
                <a:gd name="f82" fmla="*/ f1 1 760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890"/>
                <a:gd name="f89" fmla="*/ f86 1 760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890" h="76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1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  <a:moveTo>
                    <a:pt x="f36" y="f2"/>
                  </a:moveTo>
                  <a:cubicBezTo>
                    <a:pt x="f37" y="f2"/>
                    <a:pt x="f38" y="f39"/>
                    <a:pt x="f40" y="f41"/>
                  </a:cubicBezTo>
                  <a:cubicBezTo>
                    <a:pt x="f2" y="f42"/>
                    <a:pt x="f43" y="f44"/>
                    <a:pt x="f45" y="f46"/>
                  </a:cubicBezTo>
                  <a:cubicBezTo>
                    <a:pt x="f47" y="f48"/>
                    <a:pt x="f49" y="f4"/>
                    <a:pt x="f50" y="f4"/>
                  </a:cubicBezTo>
                  <a:cubicBezTo>
                    <a:pt x="f51" y="f4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lnTo>
                    <a:pt x="f60" y="f61"/>
                  </a:lnTo>
                  <a:cubicBezTo>
                    <a:pt x="f62" y="f63"/>
                    <a:pt x="f64" y="f65"/>
                    <a:pt x="f66" y="f67"/>
                  </a:cubicBezTo>
                  <a:lnTo>
                    <a:pt x="f66" y="f67"/>
                  </a:lnTo>
                  <a:cubicBezTo>
                    <a:pt x="f66" y="f67"/>
                    <a:pt x="f66" y="f67"/>
                    <a:pt x="f66" y="f67"/>
                  </a:cubicBez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75"/>
                    <a:pt x="f76" y="f77"/>
                  </a:cubicBezTo>
                  <a:lnTo>
                    <a:pt x="f76" y="f77"/>
                  </a:lnTo>
                  <a:cubicBezTo>
                    <a:pt x="f78" y="f79"/>
                    <a:pt x="f80" y="f2"/>
                    <a:pt x="f36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747;p45">
              <a:extLst>
                <a:ext uri="{FF2B5EF4-FFF2-40B4-BE49-F238E27FC236}">
                  <a16:creationId xmlns:a16="http://schemas.microsoft.com/office/drawing/2014/main" id="{6745D0C3-A35B-4F4C-BB55-43C6343CDC4F}"/>
                </a:ext>
              </a:extLst>
            </p:cNvPr>
            <p:cNvSpPr/>
            <p:nvPr/>
          </p:nvSpPr>
          <p:spPr>
            <a:xfrm>
              <a:off x="6408435" y="2307040"/>
              <a:ext cx="269930" cy="27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93"/>
                <a:gd name="f4" fmla="val 6620"/>
                <a:gd name="f5" fmla="val 3600"/>
                <a:gd name="f6" fmla="val 17"/>
                <a:gd name="f7" fmla="val 1"/>
                <a:gd name="f8" fmla="val 6619"/>
                <a:gd name="f9" fmla="val 3356"/>
                <a:gd name="f10" fmla="val 3614"/>
                <a:gd name="f11" fmla="val 3893"/>
                <a:gd name="f12" fmla="val 6580"/>
                <a:gd name="f13" fmla="val 4191"/>
                <a:gd name="f14" fmla="val 6495"/>
                <a:gd name="f15" fmla="val 6159"/>
                <a:gd name="f16" fmla="val 5928"/>
                <a:gd name="f17" fmla="val 1058"/>
                <a:gd name="f18" fmla="val 4491"/>
                <a:gd name="f19" fmla="val 124"/>
                <a:gd name="f20" fmla="val 4173"/>
                <a:gd name="f21" fmla="val 39"/>
                <a:gd name="f22" fmla="val 3876"/>
                <a:gd name="f23" fmla="*/ f0 1 6493"/>
                <a:gd name="f24" fmla="*/ f1 1 6620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6493"/>
                <a:gd name="f31" fmla="*/ f28 1 6620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6493" h="6620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11" y="f12"/>
                    <a:pt x="f13" y="f14"/>
                  </a:cubicBezTo>
                  <a:cubicBezTo>
                    <a:pt x="f15" y="f16"/>
                    <a:pt x="f3" y="f17"/>
                    <a:pt x="f18" y="f19"/>
                  </a:cubicBezTo>
                  <a:cubicBezTo>
                    <a:pt x="f20" y="f21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748;p45">
              <a:extLst>
                <a:ext uri="{FF2B5EF4-FFF2-40B4-BE49-F238E27FC236}">
                  <a16:creationId xmlns:a16="http://schemas.microsoft.com/office/drawing/2014/main" id="{96BC7E01-8A8C-49E9-B047-FDB47D9FC6F0}"/>
                </a:ext>
              </a:extLst>
            </p:cNvPr>
            <p:cNvSpPr/>
            <p:nvPr/>
          </p:nvSpPr>
          <p:spPr>
            <a:xfrm>
              <a:off x="6423897" y="2298143"/>
              <a:ext cx="292342" cy="298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32"/>
                <a:gd name="f4" fmla="val 7188"/>
                <a:gd name="f5" fmla="val 3385"/>
                <a:gd name="f6" fmla="val 524"/>
                <a:gd name="f7" fmla="val 3597"/>
                <a:gd name="f8" fmla="val 3820"/>
                <a:gd name="f9" fmla="val 550"/>
                <a:gd name="f10" fmla="val 4052"/>
                <a:gd name="f11" fmla="val 605"/>
                <a:gd name="f12" fmla="val 4063"/>
                <a:gd name="f13" fmla="val 607"/>
                <a:gd name="f14" fmla="val 4074"/>
                <a:gd name="f15" fmla="val 609"/>
                <a:gd name="f16" fmla="val 4085"/>
                <a:gd name="f17" fmla="val 610"/>
                <a:gd name="f18" fmla="val 5518"/>
                <a:gd name="f19" fmla="val 1483"/>
                <a:gd name="f20" fmla="val 5444"/>
                <a:gd name="f21" fmla="val 4061"/>
                <a:gd name="f22" fmla="val 4786"/>
                <a:gd name="f23" fmla="val 5408"/>
                <a:gd name="f24" fmla="val 4408"/>
                <a:gd name="f25" fmla="val 6165"/>
                <a:gd name="f26" fmla="val 3689"/>
                <a:gd name="f27" fmla="val 6561"/>
                <a:gd name="f28" fmla="val 2966"/>
                <a:gd name="f29" fmla="val 2351"/>
                <a:gd name="f30" fmla="val 1732"/>
                <a:gd name="f31" fmla="val 6274"/>
                <a:gd name="f32" fmla="val 1317"/>
                <a:gd name="f33" fmla="val 5675"/>
                <a:gd name="f34" fmla="val 1"/>
                <a:gd name="f35" fmla="val 3746"/>
                <a:gd name="f36" fmla="val 1017"/>
                <a:gd name="f37" fmla="val 3342"/>
                <a:gd name="f38" fmla="val 2011"/>
                <a:gd name="f39" fmla="val 951"/>
                <a:gd name="f40" fmla="val 768"/>
                <a:gd name="f41" fmla="val 483"/>
                <a:gd name="f42" fmla="val 2173"/>
                <a:gd name="f43" fmla="val 16"/>
                <a:gd name="f44" fmla="val 3540"/>
                <a:gd name="f45" fmla="val 216"/>
                <a:gd name="f46" fmla="val 5475"/>
                <a:gd name="f47" fmla="val 1351"/>
                <a:gd name="f48" fmla="val 6476"/>
                <a:gd name="f49" fmla="val 1921"/>
                <a:gd name="f50" fmla="val 6974"/>
                <a:gd name="f51" fmla="val 2473"/>
                <a:gd name="f52" fmla="val 2982"/>
                <a:gd name="f53" fmla="val 5542"/>
                <a:gd name="f54" fmla="val 7031"/>
                <a:gd name="f55" fmla="val 1805"/>
                <a:gd name="f56" fmla="val 4354"/>
                <a:gd name="f57" fmla="val 196"/>
                <a:gd name="f58" fmla="val 4327"/>
                <a:gd name="f59" fmla="val 152"/>
                <a:gd name="f60" fmla="val 4283"/>
                <a:gd name="f61" fmla="val 119"/>
                <a:gd name="f62" fmla="val 4219"/>
                <a:gd name="f63" fmla="val 104"/>
                <a:gd name="f64" fmla="val 3917"/>
                <a:gd name="f65" fmla="val 35"/>
                <a:gd name="f66" fmla="val 3623"/>
                <a:gd name="f67" fmla="*/ f0 1 7032"/>
                <a:gd name="f68" fmla="*/ f1 1 7188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7032"/>
                <a:gd name="f75" fmla="*/ f72 1 7188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7032" h="71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2"/>
                  </a:moveTo>
                  <a:cubicBezTo>
                    <a:pt x="f38" y="f2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4"/>
                    <a:pt x="f52" y="f4"/>
                  </a:cubicBezTo>
                  <a:cubicBezTo>
                    <a:pt x="f53" y="f4"/>
                    <a:pt x="f54" y="f55"/>
                    <a:pt x="f56" y="f57"/>
                  </a:cubicBezTo>
                  <a:lnTo>
                    <a:pt x="f56" y="f57"/>
                  </a:ln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2"/>
                    <a:pt x="f37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749;p45">
              <a:extLst>
                <a:ext uri="{FF2B5EF4-FFF2-40B4-BE49-F238E27FC236}">
                  <a16:creationId xmlns:a16="http://schemas.microsoft.com/office/drawing/2014/main" id="{7499A4D6-EA59-42FE-8A08-69A3BCA12B59}"/>
                </a:ext>
              </a:extLst>
            </p:cNvPr>
            <p:cNvSpPr/>
            <p:nvPr/>
          </p:nvSpPr>
          <p:spPr>
            <a:xfrm>
              <a:off x="6332110" y="2572893"/>
              <a:ext cx="167371" cy="929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6"/>
                <a:gd name="f4" fmla="val 2237"/>
                <a:gd name="f5" fmla="val 2658"/>
                <a:gd name="f6" fmla="val 2236"/>
                <a:gd name="f7" fmla="val 2448"/>
                <a:gd name="f8" fmla="val 2484"/>
                <a:gd name="f9" fmla="val 2520"/>
                <a:gd name="f10" fmla="val 2558"/>
                <a:gd name="f11" fmla="val 2235"/>
                <a:gd name="f12" fmla="val 2858"/>
                <a:gd name="f13" fmla="val 3625"/>
                <a:gd name="f14" fmla="val 3925"/>
                <a:gd name="f15" fmla="val 1868"/>
                <a:gd name="f16" fmla="val 1034"/>
                <a:gd name="f17" fmla="*/ f0 1 4026"/>
                <a:gd name="f18" fmla="*/ f1 1 223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026"/>
                <a:gd name="f25" fmla="*/ f22 1 223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026" h="2237">
                  <a:moveTo>
                    <a:pt x="f5" y="f2"/>
                  </a:moveTo>
                  <a:cubicBezTo>
                    <a:pt x="f5" y="f2"/>
                    <a:pt x="f2" y="f6"/>
                    <a:pt x="f7" y="f6"/>
                  </a:cubicBezTo>
                  <a:cubicBezTo>
                    <a:pt x="f8" y="f6"/>
                    <a:pt x="f9" y="f6"/>
                    <a:pt x="f10" y="f11"/>
                  </a:cubicBezTo>
                  <a:cubicBezTo>
                    <a:pt x="f12" y="f11"/>
                    <a:pt x="f13" y="f11"/>
                    <a:pt x="f14" y="f15"/>
                  </a:cubicBezTo>
                  <a:cubicBezTo>
                    <a:pt x="f3" y="f16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750;p45">
              <a:extLst>
                <a:ext uri="{FF2B5EF4-FFF2-40B4-BE49-F238E27FC236}">
                  <a16:creationId xmlns:a16="http://schemas.microsoft.com/office/drawing/2014/main" id="{9095109D-8DCD-485B-A3EB-5CD4D8269B54}"/>
                </a:ext>
              </a:extLst>
            </p:cNvPr>
            <p:cNvSpPr/>
            <p:nvPr/>
          </p:nvSpPr>
          <p:spPr>
            <a:xfrm>
              <a:off x="6364909" y="2550865"/>
              <a:ext cx="166128" cy="137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96"/>
                <a:gd name="f4" fmla="val 3299"/>
                <a:gd name="f5" fmla="val 1543"/>
                <a:gd name="f6" fmla="val 913"/>
                <a:gd name="f7" fmla="val 1545"/>
                <a:gd name="f8" fmla="val 1574"/>
                <a:gd name="f9" fmla="val 935"/>
                <a:gd name="f10" fmla="val 1607"/>
                <a:gd name="f11" fmla="val 964"/>
                <a:gd name="f12" fmla="val 1606"/>
                <a:gd name="f13" fmla="val 1604"/>
                <a:gd name="f14" fmla="val 1602"/>
                <a:gd name="f15" fmla="val 1557"/>
                <a:gd name="f16" fmla="val 928"/>
                <a:gd name="f17" fmla="val 1541"/>
                <a:gd name="f18" fmla="val 1104"/>
                <a:gd name="f19" fmla="val 2159"/>
                <a:gd name="f20" fmla="val 1106"/>
                <a:gd name="f21" fmla="val 1108"/>
                <a:gd name="f22" fmla="val 2161"/>
                <a:gd name="f23" fmla="val 1110"/>
                <a:gd name="f24" fmla="val 2165"/>
                <a:gd name="f25" fmla="val 1102"/>
                <a:gd name="f26" fmla="val 1103"/>
                <a:gd name="f27" fmla="val 1873"/>
                <a:gd name="f28" fmla="val 1221"/>
                <a:gd name="f29" fmla="val 1949"/>
                <a:gd name="f30" fmla="val 1289"/>
                <a:gd name="f31" fmla="val 2026"/>
                <a:gd name="f32" fmla="val 1354"/>
                <a:gd name="f33" fmla="val 2102"/>
                <a:gd name="f34" fmla="val 1431"/>
                <a:gd name="f35" fmla="val 2282"/>
                <a:gd name="f36" fmla="val 1636"/>
                <a:gd name="f37" fmla="val 2500"/>
                <a:gd name="f38" fmla="val 1880"/>
                <a:gd name="f39" fmla="val 2592"/>
                <a:gd name="f40" fmla="val 2149"/>
                <a:gd name="f41" fmla="val 2421"/>
                <a:gd name="f42" fmla="val 2222"/>
                <a:gd name="f43" fmla="val 2206"/>
                <a:gd name="f44" fmla="val 2233"/>
                <a:gd name="f45" fmla="val 2003"/>
                <a:gd name="f46" fmla="val 1922"/>
                <a:gd name="f47" fmla="val 1843"/>
                <a:gd name="f48" fmla="val 2231"/>
                <a:gd name="f49" fmla="val 1769"/>
                <a:gd name="f50" fmla="val 1680"/>
                <a:gd name="f51" fmla="val 1591"/>
                <a:gd name="f52" fmla="val 2246"/>
                <a:gd name="f53" fmla="val 1512"/>
                <a:gd name="f54" fmla="val 1472"/>
                <a:gd name="f55" fmla="val 1435"/>
                <a:gd name="f56" fmla="val 2242"/>
                <a:gd name="f57" fmla="val 1402"/>
                <a:gd name="f58" fmla="val 1348"/>
                <a:gd name="f59" fmla="val 1228"/>
                <a:gd name="f60" fmla="val 2188"/>
                <a:gd name="f61" fmla="val 1167"/>
                <a:gd name="f62" fmla="val 2171"/>
                <a:gd name="f63" fmla="val 1178"/>
                <a:gd name="f64" fmla="val 2140"/>
                <a:gd name="f65" fmla="val 1190"/>
                <a:gd name="f66" fmla="val 2110"/>
                <a:gd name="f67" fmla="val 1202"/>
                <a:gd name="f68" fmla="val 2098"/>
                <a:gd name="f69" fmla="val 1235"/>
                <a:gd name="f70" fmla="val 1964"/>
                <a:gd name="f71" fmla="val 1335"/>
                <a:gd name="f72" fmla="val 1831"/>
                <a:gd name="f73" fmla="val 1731"/>
                <a:gd name="f74" fmla="val 1712"/>
                <a:gd name="f75" fmla="val 1383"/>
                <a:gd name="f76" fmla="val 1144"/>
                <a:gd name="f77" fmla="val 1145"/>
                <a:gd name="f78" fmla="val 2255"/>
                <a:gd name="f79" fmla="val 2262"/>
                <a:gd name="f80" fmla="val 1139"/>
                <a:gd name="f81" fmla="val 2264"/>
                <a:gd name="f82" fmla="val 1140"/>
                <a:gd name="f83" fmla="val 2260"/>
                <a:gd name="f84" fmla="val 1142"/>
                <a:gd name="f85" fmla="val 2254"/>
                <a:gd name="f86" fmla="val 1920"/>
                <a:gd name="f87" fmla="val 1613"/>
                <a:gd name="f88" fmla="val 74"/>
                <a:gd name="f89" fmla="val 1502"/>
                <a:gd name="f90" fmla="val 163"/>
                <a:gd name="f91" fmla="val 1035"/>
                <a:gd name="f92" fmla="val 563"/>
                <a:gd name="f93" fmla="val 535"/>
                <a:gd name="f94" fmla="val 1030"/>
                <a:gd name="f95" fmla="val 268"/>
                <a:gd name="f96" fmla="val 1598"/>
                <a:gd name="f97" fmla="val 101"/>
                <a:gd name="f98" fmla="val 1"/>
                <a:gd name="f99" fmla="val 2398"/>
                <a:gd name="f100" fmla="val 234"/>
                <a:gd name="f101" fmla="val 2765"/>
                <a:gd name="f102" fmla="val 568"/>
                <a:gd name="f103" fmla="val 3232"/>
                <a:gd name="f104" fmla="val 1786"/>
                <a:gd name="f105" fmla="val 1802"/>
                <a:gd name="f106" fmla="val 3298"/>
                <a:gd name="f107" fmla="val 1818"/>
                <a:gd name="f108" fmla="val 3297"/>
                <a:gd name="f109" fmla="val 2717"/>
                <a:gd name="f110" fmla="val 3257"/>
                <a:gd name="f111" fmla="val 3010"/>
                <a:gd name="f112" fmla="val 3570"/>
                <a:gd name="f113" fmla="val 1798"/>
                <a:gd name="f114" fmla="val 3337"/>
                <a:gd name="f115" fmla="val 1097"/>
                <a:gd name="f116" fmla="val 2736"/>
                <a:gd name="f117" fmla="val 530"/>
                <a:gd name="f118" fmla="val 2136"/>
                <a:gd name="f119" fmla="val 63"/>
                <a:gd name="f120" fmla="val 2069"/>
                <a:gd name="f121" fmla="val 19"/>
                <a:gd name="f122" fmla="val 1995"/>
                <a:gd name="f123" fmla="*/ f0 1 3996"/>
                <a:gd name="f124" fmla="*/ f1 1 3299"/>
                <a:gd name="f125" fmla="val f2"/>
                <a:gd name="f126" fmla="val f3"/>
                <a:gd name="f127" fmla="val f4"/>
                <a:gd name="f128" fmla="+- f127 0 f125"/>
                <a:gd name="f129" fmla="+- f126 0 f125"/>
                <a:gd name="f130" fmla="*/ f129 1 3996"/>
                <a:gd name="f131" fmla="*/ f128 1 3299"/>
                <a:gd name="f132" fmla="*/ f125 1 f130"/>
                <a:gd name="f133" fmla="*/ f126 1 f130"/>
                <a:gd name="f134" fmla="*/ f125 1 f131"/>
                <a:gd name="f135" fmla="*/ f127 1 f131"/>
                <a:gd name="f136" fmla="*/ f132 f123 1"/>
                <a:gd name="f137" fmla="*/ f133 f123 1"/>
                <a:gd name="f138" fmla="*/ f135 f124 1"/>
                <a:gd name="f139" fmla="*/ f134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6" t="f139" r="f137" b="f138"/>
              <a:pathLst>
                <a:path w="3996" h="32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1"/>
                    <a:pt x="f13" y="f11"/>
                    <a:pt x="f14" y="f11"/>
                  </a:cubicBezTo>
                  <a:cubicBezTo>
                    <a:pt x="f15" y="f16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1" y="f22"/>
                    <a:pt x="f23" y="f24"/>
                  </a:cubicBezTo>
                  <a:lnTo>
                    <a:pt x="f25" y="f24"/>
                  </a:lnTo>
                  <a:cubicBezTo>
                    <a:pt x="f25" y="f22"/>
                    <a:pt x="f26" y="f19"/>
                    <a:pt x="f18" y="f19"/>
                  </a:cubicBezTo>
                  <a:close/>
                  <a:moveTo>
                    <a:pt x="f27" y="f28"/>
                  </a:move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48"/>
                  </a:cubicBezTo>
                  <a:cubicBezTo>
                    <a:pt x="f50" y="f48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48"/>
                  </a:cubicBezTo>
                  <a:cubicBezTo>
                    <a:pt x="f58" y="f48"/>
                    <a:pt x="f59" y="f60"/>
                    <a:pt x="f61" y="f62"/>
                  </a:cubicBezTo>
                  <a:lnTo>
                    <a:pt x="f61" y="f62"/>
                  </a:ln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57" y="f73"/>
                  </a:cubicBezTo>
                  <a:cubicBezTo>
                    <a:pt x="f15" y="f15"/>
                    <a:pt x="f74" y="f75"/>
                    <a:pt x="f27" y="f28"/>
                  </a:cubicBezTo>
                  <a:close/>
                  <a:moveTo>
                    <a:pt x="f76" y="f52"/>
                  </a:moveTo>
                  <a:cubicBezTo>
                    <a:pt x="f77" y="f78"/>
                    <a:pt x="f76" y="f79"/>
                    <a:pt x="f80" y="f81"/>
                  </a:cubicBezTo>
                  <a:lnTo>
                    <a:pt x="f80" y="f81"/>
                  </a:lnTo>
                  <a:cubicBezTo>
                    <a:pt x="f82" y="f83"/>
                    <a:pt x="f84" y="f85"/>
                    <a:pt x="f76" y="f52"/>
                  </a:cubicBezTo>
                  <a:close/>
                  <a:moveTo>
                    <a:pt x="f86" y="f2"/>
                  </a:moveTo>
                  <a:cubicBezTo>
                    <a:pt x="f49" y="f2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70"/>
                    <a:pt x="f98" y="f99"/>
                    <a:pt x="f100" y="f101"/>
                  </a:cubicBezTo>
                  <a:cubicBezTo>
                    <a:pt x="f102" y="f103"/>
                    <a:pt x="f69" y="f4"/>
                    <a:pt x="f49" y="f4"/>
                  </a:cubicBezTo>
                  <a:cubicBezTo>
                    <a:pt x="f104" y="f4"/>
                    <a:pt x="f105" y="f106"/>
                    <a:pt x="f107" y="f108"/>
                  </a:cubicBezTo>
                  <a:lnTo>
                    <a:pt x="f107" y="f108"/>
                  </a:lnTo>
                  <a:cubicBezTo>
                    <a:pt x="f109" y="f110"/>
                    <a:pt x="f3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2"/>
                    <a:pt x="f86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751;p45">
              <a:extLst>
                <a:ext uri="{FF2B5EF4-FFF2-40B4-BE49-F238E27FC236}">
                  <a16:creationId xmlns:a16="http://schemas.microsoft.com/office/drawing/2014/main" id="{D6EC0A7B-21D8-412C-9494-E9D30DD5F915}"/>
                </a:ext>
              </a:extLst>
            </p:cNvPr>
            <p:cNvSpPr/>
            <p:nvPr/>
          </p:nvSpPr>
          <p:spPr>
            <a:xfrm>
              <a:off x="6558387" y="2676000"/>
              <a:ext cx="51215" cy="1283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2"/>
                <a:gd name="f4" fmla="val 3087"/>
                <a:gd name="f5" fmla="val 282"/>
                <a:gd name="f6" fmla="val 1"/>
                <a:gd name="f7" fmla="val 136"/>
                <a:gd name="f8" fmla="val 93"/>
                <a:gd name="f9" fmla="val 17"/>
                <a:gd name="f10" fmla="val 289"/>
                <a:gd name="f11" fmla="val 84"/>
                <a:gd name="f12" fmla="val 1189"/>
                <a:gd name="f13" fmla="val 350"/>
                <a:gd name="f14" fmla="val 2023"/>
                <a:gd name="f15" fmla="val 584"/>
                <a:gd name="f16" fmla="val 2857"/>
                <a:gd name="f17" fmla="val 624"/>
                <a:gd name="f18" fmla="val 3017"/>
                <a:gd name="f19" fmla="val 744"/>
                <a:gd name="f20" fmla="val 865"/>
                <a:gd name="f21" fmla="val 1047"/>
                <a:gd name="f22" fmla="val 1231"/>
                <a:gd name="f23" fmla="val 2931"/>
                <a:gd name="f24" fmla="val 1151"/>
                <a:gd name="f25" fmla="val 2690"/>
                <a:gd name="f26" fmla="val 951"/>
                <a:gd name="f27" fmla="val 1923"/>
                <a:gd name="f28" fmla="val 717"/>
                <a:gd name="f29" fmla="val 1123"/>
                <a:gd name="f30" fmla="val 617"/>
                <a:gd name="f31" fmla="val 600"/>
                <a:gd name="f32" fmla="val 101"/>
                <a:gd name="f33" fmla="val 435"/>
                <a:gd name="f34" fmla="*/ f0 1 1232"/>
                <a:gd name="f35" fmla="*/ f1 1 308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32"/>
                <a:gd name="f42" fmla="*/ f39 1 308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32" h="3087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1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752;p45">
              <a:extLst>
                <a:ext uri="{FF2B5EF4-FFF2-40B4-BE49-F238E27FC236}">
                  <a16:creationId xmlns:a16="http://schemas.microsoft.com/office/drawing/2014/main" id="{50896116-2CED-4CFD-BA64-B3094C9F43DB}"/>
                </a:ext>
              </a:extLst>
            </p:cNvPr>
            <p:cNvSpPr/>
            <p:nvPr/>
          </p:nvSpPr>
          <p:spPr>
            <a:xfrm>
              <a:off x="6475159" y="2687970"/>
              <a:ext cx="57287" cy="135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78"/>
                <a:gd name="f4" fmla="val 3268"/>
                <a:gd name="f5" fmla="val 305"/>
                <a:gd name="f6" fmla="val 1"/>
                <a:gd name="f7" fmla="val 151"/>
                <a:gd name="f8" fmla="val 101"/>
                <a:gd name="f9" fmla="val 17"/>
                <a:gd name="f10" fmla="val 301"/>
                <a:gd name="f11" fmla="val 51"/>
                <a:gd name="f12" fmla="val 1268"/>
                <a:gd name="f13" fmla="val 484"/>
                <a:gd name="f14" fmla="val 2136"/>
                <a:gd name="f15" fmla="val 718"/>
                <a:gd name="f16" fmla="val 3036"/>
                <a:gd name="f17" fmla="val 759"/>
                <a:gd name="f18" fmla="val 3199"/>
                <a:gd name="f19" fmla="val 882"/>
                <a:gd name="f20" fmla="val 1007"/>
                <a:gd name="f21" fmla="val 1190"/>
                <a:gd name="f22" fmla="val 3121"/>
                <a:gd name="f23" fmla="val 1318"/>
                <a:gd name="f24" fmla="val 2903"/>
                <a:gd name="f25" fmla="val 1085"/>
                <a:gd name="f26" fmla="val 2036"/>
                <a:gd name="f27" fmla="val 651"/>
                <a:gd name="f28" fmla="val 1202"/>
                <a:gd name="f29" fmla="val 618"/>
                <a:gd name="f30" fmla="val 459"/>
                <a:gd name="f31" fmla="*/ f0 1 1378"/>
                <a:gd name="f32" fmla="*/ f1 1 3268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378"/>
                <a:gd name="f39" fmla="*/ f36 1 3268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378" h="326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23" y="f24"/>
                  </a:cubicBezTo>
                  <a:cubicBezTo>
                    <a:pt x="f25" y="f26"/>
                    <a:pt x="f27" y="f28"/>
                    <a:pt x="f29" y="f10"/>
                  </a:cubicBezTo>
                  <a:cubicBezTo>
                    <a:pt x="f29" y="f8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753;p45">
              <a:extLst>
                <a:ext uri="{FF2B5EF4-FFF2-40B4-BE49-F238E27FC236}">
                  <a16:creationId xmlns:a16="http://schemas.microsoft.com/office/drawing/2014/main" id="{1B8882C6-1522-48B4-83A7-3A56E9350562}"/>
                </a:ext>
              </a:extLst>
            </p:cNvPr>
            <p:cNvSpPr/>
            <p:nvPr/>
          </p:nvSpPr>
          <p:spPr>
            <a:xfrm>
              <a:off x="6387111" y="2699071"/>
              <a:ext cx="54754" cy="133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7"/>
                <a:gd name="f4" fmla="val 3209"/>
                <a:gd name="f5" fmla="val 397"/>
                <a:gd name="f6" fmla="val 1"/>
                <a:gd name="f7" fmla="val 242"/>
                <a:gd name="f8" fmla="val 84"/>
                <a:gd name="f9" fmla="val 101"/>
                <a:gd name="f10" fmla="val 67"/>
                <a:gd name="f11" fmla="val 301"/>
                <a:gd name="f12" fmla="val 1235"/>
                <a:gd name="f13" fmla="val 2135"/>
                <a:gd name="f14" fmla="val 634"/>
                <a:gd name="f15" fmla="val 3003"/>
                <a:gd name="f16" fmla="val 687"/>
                <a:gd name="f17" fmla="val 3146"/>
                <a:gd name="f18" fmla="val 811"/>
                <a:gd name="f19" fmla="val 3208"/>
                <a:gd name="f20" fmla="val 934"/>
                <a:gd name="f21" fmla="val 1126"/>
                <a:gd name="f22" fmla="val 1316"/>
                <a:gd name="f23" fmla="val 3059"/>
                <a:gd name="f24" fmla="val 2836"/>
                <a:gd name="f25" fmla="val 935"/>
                <a:gd name="f26" fmla="val 2002"/>
                <a:gd name="f27" fmla="val 1168"/>
                <a:gd name="f28" fmla="val 701"/>
                <a:gd name="f29" fmla="val 551"/>
                <a:gd name="f30" fmla="*/ f0 1 1317"/>
                <a:gd name="f31" fmla="*/ f1 1 320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317"/>
                <a:gd name="f38" fmla="*/ f35 1 320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317" h="32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1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2" y="f24"/>
                  </a:cubicBezTo>
                  <a:cubicBezTo>
                    <a:pt x="f25" y="f26"/>
                    <a:pt x="f14" y="f27"/>
                    <a:pt x="f28" y="f11"/>
                  </a:cubicBez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754;p45">
              <a:extLst>
                <a:ext uri="{FF2B5EF4-FFF2-40B4-BE49-F238E27FC236}">
                  <a16:creationId xmlns:a16="http://schemas.microsoft.com/office/drawing/2014/main" id="{A796D2D2-9989-4510-9D69-59E9EE7EDCD2}"/>
                </a:ext>
              </a:extLst>
            </p:cNvPr>
            <p:cNvSpPr/>
            <p:nvPr/>
          </p:nvSpPr>
          <p:spPr>
            <a:xfrm>
              <a:off x="6301139" y="2090519"/>
              <a:ext cx="106801" cy="2868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6900"/>
                <a:gd name="f5" fmla="val 1208"/>
                <a:gd name="f6" fmla="val 1"/>
                <a:gd name="f7" fmla="val 996"/>
                <a:gd name="f8" fmla="val 783"/>
                <a:gd name="f9" fmla="val 65"/>
                <a:gd name="f10" fmla="val 601"/>
                <a:gd name="f11" fmla="val 195"/>
                <a:gd name="f12" fmla="val 101"/>
                <a:gd name="f13" fmla="val 495"/>
                <a:gd name="f14" fmla="val 1162"/>
                <a:gd name="f15" fmla="val 334"/>
                <a:gd name="f16" fmla="val 1629"/>
                <a:gd name="f17" fmla="val 1335"/>
                <a:gd name="f18" fmla="val 3097"/>
                <a:gd name="f19" fmla="val 1902"/>
                <a:gd name="f20" fmla="val 4998"/>
                <a:gd name="f21" fmla="val 2369"/>
                <a:gd name="f22" fmla="val 2469"/>
                <a:gd name="f23" fmla="val 5899"/>
                <a:gd name="f24" fmla="val 4932"/>
                <a:gd name="f25" fmla="val 3931"/>
                <a:gd name="f26" fmla="val 2930"/>
                <a:gd name="f27" fmla="val 1896"/>
                <a:gd name="f28" fmla="val 2235"/>
                <a:gd name="f29" fmla="val 829"/>
                <a:gd name="f30" fmla="val 2202"/>
                <a:gd name="f31" fmla="val 795"/>
                <a:gd name="f32" fmla="val 2169"/>
                <a:gd name="f33" fmla="val 662"/>
                <a:gd name="f34" fmla="val 2135"/>
                <a:gd name="f35" fmla="val 562"/>
                <a:gd name="f36" fmla="val 2069"/>
                <a:gd name="f37" fmla="val 462"/>
                <a:gd name="f38" fmla="val 1865"/>
                <a:gd name="f39" fmla="val 157"/>
                <a:gd name="f40" fmla="val 1538"/>
                <a:gd name="f41" fmla="*/ f0 1 2569"/>
                <a:gd name="f42" fmla="*/ f1 1 690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569"/>
                <a:gd name="f49" fmla="*/ f46 1 690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569" h="690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4"/>
                  </a:cubicBezTo>
                  <a:cubicBezTo>
                    <a:pt x="f22" y="f23"/>
                    <a:pt x="f3" y="f24"/>
                    <a:pt x="f3" y="f25"/>
                  </a:cubicBezTo>
                  <a:cubicBezTo>
                    <a:pt x="f3" y="f26"/>
                    <a:pt x="f22" y="f27"/>
                    <a:pt x="f28" y="f29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755;p45">
              <a:extLst>
                <a:ext uri="{FF2B5EF4-FFF2-40B4-BE49-F238E27FC236}">
                  <a16:creationId xmlns:a16="http://schemas.microsoft.com/office/drawing/2014/main" id="{E7BAC40E-2327-46E7-AD7C-2CFD1A81A7BE}"/>
                </a:ext>
              </a:extLst>
            </p:cNvPr>
            <p:cNvSpPr/>
            <p:nvPr/>
          </p:nvSpPr>
          <p:spPr>
            <a:xfrm>
              <a:off x="6448138" y="2121499"/>
              <a:ext cx="185870" cy="16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71"/>
                <a:gd name="f4" fmla="val 4087"/>
                <a:gd name="f5" fmla="val 3229"/>
                <a:gd name="f6" fmla="val 3062"/>
                <a:gd name="f7" fmla="val 2893"/>
                <a:gd name="f8" fmla="val 38"/>
                <a:gd name="f9" fmla="val 2736"/>
                <a:gd name="f10" fmla="val 117"/>
                <a:gd name="f11" fmla="val 2535"/>
                <a:gd name="f12" fmla="val 184"/>
                <a:gd name="f13" fmla="val 1668"/>
                <a:gd name="f14" fmla="val 617"/>
                <a:gd name="f15" fmla="val 1101"/>
                <a:gd name="f16" fmla="val 1318"/>
                <a:gd name="f17" fmla="val 734"/>
                <a:gd name="f18" fmla="val 1985"/>
                <a:gd name="f19" fmla="val 534"/>
                <a:gd name="f20" fmla="val 2319"/>
                <a:gd name="f21" fmla="val 367"/>
                <a:gd name="f22" fmla="val 2652"/>
                <a:gd name="f23" fmla="val 267"/>
                <a:gd name="f24" fmla="val 3019"/>
                <a:gd name="f25" fmla="val 134"/>
                <a:gd name="f26" fmla="val 3353"/>
                <a:gd name="f27" fmla="val 34"/>
                <a:gd name="f28" fmla="val 3720"/>
                <a:gd name="f29" fmla="val 401"/>
                <a:gd name="f30" fmla="val 3486"/>
                <a:gd name="f31" fmla="val 934"/>
                <a:gd name="f32" fmla="val 1468"/>
                <a:gd name="f33" fmla="val 1962"/>
                <a:gd name="f34" fmla="val 2362"/>
                <a:gd name="f35" fmla="val 2481"/>
                <a:gd name="f36" fmla="val 2172"/>
                <a:gd name="f37" fmla="val 2915"/>
                <a:gd name="f38" fmla="val 2980"/>
                <a:gd name="f39" fmla="val 3042"/>
                <a:gd name="f40" fmla="val 2177"/>
                <a:gd name="f41" fmla="val 3103"/>
                <a:gd name="f42" fmla="val 2185"/>
                <a:gd name="f43" fmla="val 3153"/>
                <a:gd name="f44" fmla="val 2194"/>
                <a:gd name="f45" fmla="val 3203"/>
                <a:gd name="f46" fmla="val 2198"/>
                <a:gd name="f47" fmla="val 3253"/>
                <a:gd name="f48" fmla="val 3403"/>
                <a:gd name="f49" fmla="val 3553"/>
                <a:gd name="f50" fmla="val 2160"/>
                <a:gd name="f51" fmla="val 3703"/>
                <a:gd name="f52" fmla="val 2085"/>
                <a:gd name="f53" fmla="val 4237"/>
                <a:gd name="f54" fmla="val 1818"/>
                <a:gd name="f55" fmla="val 4470"/>
                <a:gd name="f56" fmla="val 1151"/>
                <a:gd name="f57" fmla="val 4203"/>
                <a:gd name="f58" fmla="val 4015"/>
                <a:gd name="f59" fmla="val 218"/>
                <a:gd name="f60" fmla="val 3628"/>
                <a:gd name="f61" fmla="*/ f0 1 4471"/>
                <a:gd name="f62" fmla="*/ f1 1 4087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4471"/>
                <a:gd name="f69" fmla="*/ f66 1 4087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4471" h="40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4"/>
                  </a:cubicBezTo>
                  <a:cubicBezTo>
                    <a:pt x="f29" y="f30"/>
                    <a:pt x="f31" y="f24"/>
                    <a:pt x="f32" y="f2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14"/>
                  </a:cubicBezTo>
                  <a:cubicBezTo>
                    <a:pt x="f58" y="f59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756;p45">
              <a:extLst>
                <a:ext uri="{FF2B5EF4-FFF2-40B4-BE49-F238E27FC236}">
                  <a16:creationId xmlns:a16="http://schemas.microsoft.com/office/drawing/2014/main" id="{56298054-A4C6-4BF2-83D9-2F4BEEC445F0}"/>
                </a:ext>
              </a:extLst>
            </p:cNvPr>
            <p:cNvSpPr/>
            <p:nvPr/>
          </p:nvSpPr>
          <p:spPr>
            <a:xfrm>
              <a:off x="6072320" y="2172093"/>
              <a:ext cx="264901" cy="1304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72"/>
                <a:gd name="f4" fmla="val 3137"/>
                <a:gd name="f5" fmla="val 1001"/>
                <a:gd name="f6" fmla="val 1"/>
                <a:gd name="f7" fmla="val 434"/>
                <a:gd name="f8" fmla="val 68"/>
                <a:gd name="f9" fmla="val 601"/>
                <a:gd name="f10" fmla="val 101"/>
                <a:gd name="f11" fmla="val 1168"/>
                <a:gd name="f12" fmla="val 162"/>
                <a:gd name="f13" fmla="val 1725"/>
                <a:gd name="f14" fmla="val 597"/>
                <a:gd name="f15" fmla="val 2110"/>
                <a:gd name="f16" fmla="val 1138"/>
                <a:gd name="f17" fmla="val 1181"/>
                <a:gd name="f18" fmla="val 1224"/>
                <a:gd name="f19" fmla="val 2107"/>
                <a:gd name="f20" fmla="val 1268"/>
                <a:gd name="f21" fmla="val 2102"/>
                <a:gd name="f22" fmla="val 1618"/>
                <a:gd name="f23" fmla="val 2059"/>
                <a:gd name="f24" fmla="val 1986"/>
                <a:gd name="f25" fmla="val 2034"/>
                <a:gd name="f26" fmla="val 2363"/>
                <a:gd name="f27" fmla="val 2849"/>
                <a:gd name="f28" fmla="val 3348"/>
                <a:gd name="f29" fmla="val 2075"/>
                <a:gd name="f30" fmla="val 3837"/>
                <a:gd name="f31" fmla="val 2169"/>
                <a:gd name="f32" fmla="val 4704"/>
                <a:gd name="f33" fmla="val 2336"/>
                <a:gd name="f34" fmla="val 5605"/>
                <a:gd name="f35" fmla="val 2569"/>
                <a:gd name="f36" fmla="val 3136"/>
                <a:gd name="f37" fmla="val 5838"/>
                <a:gd name="f38" fmla="val 5071"/>
                <a:gd name="f39" fmla="val 1702"/>
                <a:gd name="f40" fmla="val 4204"/>
                <a:gd name="f41" fmla="val 1202"/>
                <a:gd name="f42" fmla="val 3370"/>
                <a:gd name="f43" fmla="val 701"/>
                <a:gd name="f44" fmla="val 2436"/>
                <a:gd name="f45" fmla="val 301"/>
                <a:gd name="f46" fmla="val 1435"/>
                <a:gd name="f47" fmla="val 34"/>
                <a:gd name="f48" fmla="val 1402"/>
                <a:gd name="f49" fmla="val 1135"/>
                <a:gd name="f50" fmla="*/ f0 1 6372"/>
                <a:gd name="f51" fmla="*/ f1 1 313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372"/>
                <a:gd name="f58" fmla="*/ f55 1 313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372" h="3137">
                  <a:moveTo>
                    <a:pt x="f5" y="f6"/>
                  </a:moveTo>
                  <a:cubicBezTo>
                    <a:pt x="f7" y="f8"/>
                    <a:pt x="f6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3" y="f36"/>
                  </a:cubicBezTo>
                  <a:cubicBezTo>
                    <a:pt x="f37" y="f33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lnTo>
                    <a:pt x="f48" y="f47"/>
                  </a:lnTo>
                  <a:cubicBezTo>
                    <a:pt x="f20" y="f6"/>
                    <a:pt x="f49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757;p45">
              <a:extLst>
                <a:ext uri="{FF2B5EF4-FFF2-40B4-BE49-F238E27FC236}">
                  <a16:creationId xmlns:a16="http://schemas.microsoft.com/office/drawing/2014/main" id="{B5F3C4E5-CABB-4B1F-9D97-83A68B772125}"/>
                </a:ext>
              </a:extLst>
            </p:cNvPr>
            <p:cNvSpPr/>
            <p:nvPr/>
          </p:nvSpPr>
          <p:spPr>
            <a:xfrm>
              <a:off x="6323332" y="2016773"/>
              <a:ext cx="45" cy="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758;p45">
              <a:extLst>
                <a:ext uri="{FF2B5EF4-FFF2-40B4-BE49-F238E27FC236}">
                  <a16:creationId xmlns:a16="http://schemas.microsoft.com/office/drawing/2014/main" id="{BF5A7CB0-6D40-4381-8D5F-91B28CC2AF0F}"/>
                </a:ext>
              </a:extLst>
            </p:cNvPr>
            <p:cNvSpPr/>
            <p:nvPr/>
          </p:nvSpPr>
          <p:spPr>
            <a:xfrm>
              <a:off x="6294190" y="1994617"/>
              <a:ext cx="56912" cy="4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9"/>
                <a:gd name="f4" fmla="val 1035"/>
                <a:gd name="f5" fmla="val 701"/>
                <a:gd name="f6" fmla="val 1"/>
                <a:gd name="f7" fmla="val 1034"/>
                <a:gd name="f8" fmla="val 1368"/>
                <a:gd name="f9" fmla="*/ f0 1 1369"/>
                <a:gd name="f10" fmla="*/ f1 1 1035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69"/>
                <a:gd name="f17" fmla="*/ f14 1 1035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69" h="1035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8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759;p45">
              <a:extLst>
                <a:ext uri="{FF2B5EF4-FFF2-40B4-BE49-F238E27FC236}">
                  <a16:creationId xmlns:a16="http://schemas.microsoft.com/office/drawing/2014/main" id="{6CDD8908-9061-48A6-AEF3-92F4F33CB556}"/>
                </a:ext>
              </a:extLst>
            </p:cNvPr>
            <p:cNvSpPr/>
            <p:nvPr/>
          </p:nvSpPr>
          <p:spPr>
            <a:xfrm>
              <a:off x="6456450" y="2108313"/>
              <a:ext cx="45" cy="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760;p45">
              <a:extLst>
                <a:ext uri="{FF2B5EF4-FFF2-40B4-BE49-F238E27FC236}">
                  <a16:creationId xmlns:a16="http://schemas.microsoft.com/office/drawing/2014/main" id="{5D71585E-CFD3-4E89-841E-602CC58DDE9C}"/>
                </a:ext>
              </a:extLst>
            </p:cNvPr>
            <p:cNvSpPr/>
            <p:nvPr/>
          </p:nvSpPr>
          <p:spPr>
            <a:xfrm>
              <a:off x="6428725" y="2086112"/>
              <a:ext cx="56875" cy="4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8"/>
                <a:gd name="f4" fmla="val 1035"/>
                <a:gd name="f5" fmla="val 667"/>
                <a:gd name="f6" fmla="val 1"/>
                <a:gd name="f7" fmla="*/ f0 1 1368"/>
                <a:gd name="f8" fmla="*/ f1 1 103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68"/>
                <a:gd name="f15" fmla="*/ f12 1 103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68" h="1035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761;p45">
              <a:extLst>
                <a:ext uri="{FF2B5EF4-FFF2-40B4-BE49-F238E27FC236}">
                  <a16:creationId xmlns:a16="http://schemas.microsoft.com/office/drawing/2014/main" id="{6CB11A19-4E76-4DB3-BC95-3AB34FE8F29A}"/>
                </a:ext>
              </a:extLst>
            </p:cNvPr>
            <p:cNvSpPr/>
            <p:nvPr/>
          </p:nvSpPr>
          <p:spPr>
            <a:xfrm>
              <a:off x="6242892" y="2130515"/>
              <a:ext cx="45" cy="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762;p45">
              <a:extLst>
                <a:ext uri="{FF2B5EF4-FFF2-40B4-BE49-F238E27FC236}">
                  <a16:creationId xmlns:a16="http://schemas.microsoft.com/office/drawing/2014/main" id="{19434338-C789-418E-AF0E-68C8987A6D07}"/>
                </a:ext>
              </a:extLst>
            </p:cNvPr>
            <p:cNvSpPr/>
            <p:nvPr/>
          </p:nvSpPr>
          <p:spPr>
            <a:xfrm>
              <a:off x="6215158" y="2108313"/>
              <a:ext cx="55504" cy="444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5"/>
                <a:gd name="f4" fmla="val 1068"/>
                <a:gd name="f5" fmla="val 667"/>
                <a:gd name="f6" fmla="*/ f0 1 1335"/>
                <a:gd name="f7" fmla="*/ f1 1 106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35"/>
                <a:gd name="f14" fmla="*/ f11 1 106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35" h="1068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3" y="f4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763;p45">
              <a:extLst>
                <a:ext uri="{FF2B5EF4-FFF2-40B4-BE49-F238E27FC236}">
                  <a16:creationId xmlns:a16="http://schemas.microsoft.com/office/drawing/2014/main" id="{AAAC6D48-267C-4BCB-812F-DE3BC3F3CA84}"/>
                </a:ext>
              </a:extLst>
            </p:cNvPr>
            <p:cNvSpPr/>
            <p:nvPr/>
          </p:nvSpPr>
          <p:spPr>
            <a:xfrm>
              <a:off x="5248582" y="1657624"/>
              <a:ext cx="1421471" cy="1213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192"/>
                <a:gd name="f4" fmla="val 29181"/>
                <a:gd name="f5" fmla="val 17813"/>
                <a:gd name="f6" fmla="val 4937"/>
                <a:gd name="f7" fmla="val 14878"/>
                <a:gd name="f8" fmla="val 5638"/>
                <a:gd name="f9" fmla="val 21716"/>
                <a:gd name="f10" fmla="val 8006"/>
                <a:gd name="f11" fmla="val 24685"/>
                <a:gd name="f12" fmla="val 12476"/>
                <a:gd name="f13" fmla="val 25552"/>
                <a:gd name="f14" fmla="val 16345"/>
                <a:gd name="f15" fmla="val 18113"/>
                <a:gd name="f16" fmla="val 20615"/>
                <a:gd name="f17" fmla="val 25485"/>
                <a:gd name="f18" fmla="val 22283"/>
                <a:gd name="f19" fmla="val 25285"/>
                <a:gd name="f20" fmla="val 24018"/>
                <a:gd name="f21" fmla="val 29021"/>
                <a:gd name="f22" fmla="val 25252"/>
                <a:gd name="f23" fmla="val 29121"/>
                <a:gd name="f24" fmla="val 25743"/>
                <a:gd name="f25" fmla="val 29161"/>
                <a:gd name="f26" fmla="val 26260"/>
                <a:gd name="f27" fmla="val 29180"/>
                <a:gd name="f28" fmla="val 26788"/>
                <a:gd name="f29" fmla="val 30243"/>
                <a:gd name="f30" fmla="val 34158"/>
                <a:gd name="f31" fmla="val 28355"/>
                <a:gd name="f32" fmla="val 27053"/>
                <a:gd name="f33" fmla="val 34191"/>
                <a:gd name="f34" fmla="val 33291"/>
                <a:gd name="f35" fmla="val 18747"/>
                <a:gd name="f36" fmla="val 15778"/>
                <a:gd name="f37" fmla="val 4770"/>
                <a:gd name="f38" fmla="val 28321"/>
                <a:gd name="f39" fmla="*/ f0 1 34192"/>
                <a:gd name="f40" fmla="*/ f1 1 29181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4192"/>
                <a:gd name="f47" fmla="*/ f44 1 29181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4192" h="29181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0" y="f32"/>
                  </a:cubicBezTo>
                  <a:cubicBezTo>
                    <a:pt x="f33" y="f11"/>
                    <a:pt x="f34" y="f35"/>
                    <a:pt x="f34" y="f36"/>
                  </a:cubicBezTo>
                  <a:cubicBezTo>
                    <a:pt x="f34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764;p45">
              <a:extLst>
                <a:ext uri="{FF2B5EF4-FFF2-40B4-BE49-F238E27FC236}">
                  <a16:creationId xmlns:a16="http://schemas.microsoft.com/office/drawing/2014/main" id="{BFC1C6E7-F6C6-4984-911C-EDF70C00704E}"/>
                </a:ext>
              </a:extLst>
            </p:cNvPr>
            <p:cNvSpPr/>
            <p:nvPr/>
          </p:nvSpPr>
          <p:spPr>
            <a:xfrm>
              <a:off x="5942895" y="2280220"/>
              <a:ext cx="405417" cy="2941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52"/>
                <a:gd name="f4" fmla="val 7075"/>
                <a:gd name="f5" fmla="val 5428"/>
                <a:gd name="f6" fmla="val 1"/>
                <a:gd name="f7" fmla="val 27"/>
                <a:gd name="f8" fmla="val 5022"/>
                <a:gd name="f9" fmla="val 5412"/>
                <a:gd name="f10" fmla="val 5832"/>
                <a:gd name="f11" fmla="val 7032"/>
                <a:gd name="f12" fmla="val 6282"/>
                <a:gd name="f13" fmla="val 6940"/>
                <a:gd name="f14" fmla="val 9285"/>
                <a:gd name="f15" fmla="val 6340"/>
                <a:gd name="f16" fmla="val 1136"/>
                <a:gd name="f17" fmla="val 6783"/>
                <a:gd name="f18" fmla="val 135"/>
                <a:gd name="f19" fmla="val 6299"/>
                <a:gd name="f20" fmla="val 43"/>
                <a:gd name="f21" fmla="val 5847"/>
                <a:gd name="f22" fmla="*/ f0 1 9752"/>
                <a:gd name="f23" fmla="*/ f1 1 707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9752"/>
                <a:gd name="f30" fmla="*/ f27 1 707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752" h="7075">
                  <a:moveTo>
                    <a:pt x="f5" y="f6"/>
                  </a:moveTo>
                  <a:cubicBezTo>
                    <a:pt x="f7" y="f6"/>
                    <a:pt x="f2" y="f4"/>
                    <a:pt x="f8" y="f4"/>
                  </a:cubicBezTo>
                  <a:cubicBezTo>
                    <a:pt x="f9" y="f4"/>
                    <a:pt x="f10" y="f11"/>
                    <a:pt x="f12" y="f13"/>
                  </a:cubicBezTo>
                  <a:cubicBezTo>
                    <a:pt x="f14" y="f15"/>
                    <a:pt x="f3" y="f16"/>
                    <a:pt x="f17" y="f18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765;p45">
              <a:extLst>
                <a:ext uri="{FF2B5EF4-FFF2-40B4-BE49-F238E27FC236}">
                  <a16:creationId xmlns:a16="http://schemas.microsoft.com/office/drawing/2014/main" id="{C4AAD989-C477-4D11-B898-6161506418A9}"/>
                </a:ext>
              </a:extLst>
            </p:cNvPr>
            <p:cNvSpPr/>
            <p:nvPr/>
          </p:nvSpPr>
          <p:spPr>
            <a:xfrm>
              <a:off x="5972458" y="2270537"/>
              <a:ext cx="368210" cy="316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57"/>
                <a:gd name="f4" fmla="val 7606"/>
                <a:gd name="f5" fmla="val 4814"/>
                <a:gd name="f6" fmla="val 500"/>
                <a:gd name="f7" fmla="val 5214"/>
                <a:gd name="f8" fmla="val 5616"/>
                <a:gd name="f9" fmla="val 537"/>
                <a:gd name="f10" fmla="val 6005"/>
                <a:gd name="f11" fmla="val 602"/>
                <a:gd name="f12" fmla="val 8140"/>
                <a:gd name="f13" fmla="val 1436"/>
                <a:gd name="f14" fmla="val 8340"/>
                <a:gd name="f15" fmla="val 4538"/>
                <a:gd name="f16" fmla="val 6906"/>
                <a:gd name="f17" fmla="val 6106"/>
                <a:gd name="f18" fmla="val 6313"/>
                <a:gd name="f19" fmla="val 6764"/>
                <a:gd name="f20" fmla="val 5363"/>
                <a:gd name="f21" fmla="val 7081"/>
                <a:gd name="f22" fmla="val 4400"/>
                <a:gd name="f23" fmla="val 3412"/>
                <a:gd name="f24" fmla="val 2411"/>
                <a:gd name="f25" fmla="val 6747"/>
                <a:gd name="f26" fmla="val 1769"/>
                <a:gd name="f27" fmla="val 801"/>
                <a:gd name="f28" fmla="val 5172"/>
                <a:gd name="f29" fmla="val 601"/>
                <a:gd name="f30" fmla="val 3570"/>
                <a:gd name="f31" fmla="val 1235"/>
                <a:gd name="f32" fmla="val 2370"/>
                <a:gd name="f33" fmla="val 1941"/>
                <a:gd name="f34" fmla="val 984"/>
                <a:gd name="f35" fmla="val 3364"/>
                <a:gd name="f36" fmla="val 4893"/>
                <a:gd name="f37" fmla="val 1"/>
                <a:gd name="f38" fmla="val 3150"/>
                <a:gd name="f39" fmla="val 1421"/>
                <a:gd name="f40" fmla="val 621"/>
                <a:gd name="f41" fmla="val 668"/>
                <a:gd name="f42" fmla="val 3971"/>
                <a:gd name="f43" fmla="val 468"/>
                <a:gd name="f44" fmla="val 5905"/>
                <a:gd name="f45" fmla="val 1936"/>
                <a:gd name="f46" fmla="val 2632"/>
                <a:gd name="f47" fmla="val 7370"/>
                <a:gd name="f48" fmla="val 3492"/>
                <a:gd name="f49" fmla="val 7605"/>
                <a:gd name="f50" fmla="val 4351"/>
                <a:gd name="f51" fmla="val 5716"/>
                <a:gd name="f52" fmla="val 7077"/>
                <a:gd name="f53" fmla="val 7013"/>
                <a:gd name="f54" fmla="val 7773"/>
                <a:gd name="f55" fmla="val 5805"/>
                <a:gd name="f56" fmla="val 8856"/>
                <a:gd name="f57" fmla="val 3868"/>
                <a:gd name="f58" fmla="val 8389"/>
                <a:gd name="f59" fmla="val 1092"/>
                <a:gd name="f60" fmla="val 6243"/>
                <a:gd name="f61" fmla="val 146"/>
                <a:gd name="f62" fmla="val 6216"/>
                <a:gd name="f63" fmla="val 125"/>
                <a:gd name="f64" fmla="val 6181"/>
                <a:gd name="f65" fmla="val 110"/>
                <a:gd name="f66" fmla="val 6139"/>
                <a:gd name="f67" fmla="val 101"/>
                <a:gd name="f68" fmla="val 6112"/>
                <a:gd name="f69" fmla="val 92"/>
                <a:gd name="f70" fmla="val 6086"/>
                <a:gd name="f71" fmla="val 88"/>
                <a:gd name="f72" fmla="val 6062"/>
                <a:gd name="f73" fmla="val 6059"/>
                <a:gd name="f74" fmla="val 6056"/>
                <a:gd name="f75" fmla="val 6054"/>
                <a:gd name="f76" fmla="val 5673"/>
                <a:gd name="f77" fmla="val 32"/>
                <a:gd name="f78" fmla="val 5283"/>
                <a:gd name="f79" fmla="*/ f0 1 8857"/>
                <a:gd name="f80" fmla="*/ f1 1 7606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8857"/>
                <a:gd name="f87" fmla="*/ f84 1 7606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8857" h="76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1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32"/>
                  </a:cubicBezTo>
                  <a:cubicBezTo>
                    <a:pt x="f37" y="f42"/>
                    <a:pt x="f43" y="f44"/>
                    <a:pt x="f45" y="f16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lnTo>
                    <a:pt x="f60" y="f61"/>
                  </a:lnTo>
                  <a:cubicBezTo>
                    <a:pt x="f62" y="f63"/>
                    <a:pt x="f64" y="f65"/>
                    <a:pt x="f66" y="f67"/>
                  </a:cubicBezTo>
                  <a:lnTo>
                    <a:pt x="f66" y="f67"/>
                  </a:lnTo>
                  <a:cubicBezTo>
                    <a:pt x="f66" y="f67"/>
                    <a:pt x="f66" y="f67"/>
                    <a:pt x="f66" y="f67"/>
                  </a:cubicBez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71"/>
                    <a:pt x="f75" y="f71"/>
                  </a:cubicBezTo>
                  <a:lnTo>
                    <a:pt x="f75" y="f71"/>
                  </a:lnTo>
                  <a:cubicBezTo>
                    <a:pt x="f76" y="f77"/>
                    <a:pt x="f78" y="f37"/>
                    <a:pt x="f36" y="f37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766;p45">
              <a:extLst>
                <a:ext uri="{FF2B5EF4-FFF2-40B4-BE49-F238E27FC236}">
                  <a16:creationId xmlns:a16="http://schemas.microsoft.com/office/drawing/2014/main" id="{AFA6A2C4-33D8-4F97-BD0C-E9AC6E6D78E6}"/>
                </a:ext>
              </a:extLst>
            </p:cNvPr>
            <p:cNvSpPr/>
            <p:nvPr/>
          </p:nvSpPr>
          <p:spPr>
            <a:xfrm>
              <a:off x="6357055" y="2255696"/>
              <a:ext cx="268641" cy="2740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62"/>
                <a:gd name="f4" fmla="val 6593"/>
                <a:gd name="f5" fmla="val 3601"/>
                <a:gd name="f6" fmla="val 1"/>
                <a:gd name="f7" fmla="val 25"/>
                <a:gd name="f8" fmla="val 3311"/>
                <a:gd name="f9" fmla="val 3573"/>
                <a:gd name="f10" fmla="val 3856"/>
                <a:gd name="f11" fmla="val 6552"/>
                <a:gd name="f12" fmla="val 4159"/>
                <a:gd name="f13" fmla="val 6463"/>
                <a:gd name="f14" fmla="val 6161"/>
                <a:gd name="f15" fmla="val 5895"/>
                <a:gd name="f16" fmla="val 6461"/>
                <a:gd name="f17" fmla="val 1059"/>
                <a:gd name="f18" fmla="val 4493"/>
                <a:gd name="f19" fmla="val 125"/>
                <a:gd name="f20" fmla="val 4175"/>
                <a:gd name="f21" fmla="val 40"/>
                <a:gd name="f22" fmla="val 3877"/>
                <a:gd name="f23" fmla="*/ f0 1 6462"/>
                <a:gd name="f24" fmla="*/ f1 1 659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6462"/>
                <a:gd name="f31" fmla="*/ f28 1 659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6462" h="6593">
                  <a:moveTo>
                    <a:pt x="f5" y="f6"/>
                  </a:moveTo>
                  <a:cubicBezTo>
                    <a:pt x="f7" y="f6"/>
                    <a:pt x="f6" y="f4"/>
                    <a:pt x="f8" y="f4"/>
                  </a:cubicBezTo>
                  <a:cubicBezTo>
                    <a:pt x="f9" y="f4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767;p45">
              <a:extLst>
                <a:ext uri="{FF2B5EF4-FFF2-40B4-BE49-F238E27FC236}">
                  <a16:creationId xmlns:a16="http://schemas.microsoft.com/office/drawing/2014/main" id="{E3B0D30C-7ABC-4EB8-A439-97322FDCC682}"/>
                </a:ext>
              </a:extLst>
            </p:cNvPr>
            <p:cNvSpPr/>
            <p:nvPr/>
          </p:nvSpPr>
          <p:spPr>
            <a:xfrm>
              <a:off x="6371310" y="2245546"/>
              <a:ext cx="294592" cy="3001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6"/>
                <a:gd name="f4" fmla="val 7219"/>
                <a:gd name="f5" fmla="val 3409"/>
                <a:gd name="f6" fmla="val 522"/>
                <a:gd name="f7" fmla="val 3592"/>
                <a:gd name="f8" fmla="val 3784"/>
                <a:gd name="f9" fmla="val 541"/>
                <a:gd name="f10" fmla="val 3983"/>
                <a:gd name="f11" fmla="val 580"/>
                <a:gd name="f12" fmla="val 3993"/>
                <a:gd name="f13" fmla="val 588"/>
                <a:gd name="f14" fmla="val 4004"/>
                <a:gd name="f15" fmla="val 595"/>
                <a:gd name="f16" fmla="val 4017"/>
                <a:gd name="f17" fmla="val 602"/>
                <a:gd name="f18" fmla="val 5551"/>
                <a:gd name="f19" fmla="val 1436"/>
                <a:gd name="f20" fmla="val 5484"/>
                <a:gd name="f21" fmla="val 4071"/>
                <a:gd name="f22" fmla="val 4784"/>
                <a:gd name="f23" fmla="val 5439"/>
                <a:gd name="f24" fmla="val 4410"/>
                <a:gd name="f25" fmla="val 6187"/>
                <a:gd name="f26" fmla="val 3713"/>
                <a:gd name="f27" fmla="val 6574"/>
                <a:gd name="f28" fmla="val 3007"/>
                <a:gd name="f29" fmla="val 2391"/>
                <a:gd name="f30" fmla="val 1768"/>
                <a:gd name="f31" fmla="val 6279"/>
                <a:gd name="f32" fmla="val 1348"/>
                <a:gd name="f33" fmla="val 5672"/>
                <a:gd name="f34" fmla="val 1"/>
                <a:gd name="f35" fmla="val 3744"/>
                <a:gd name="f36" fmla="val 1014"/>
                <a:gd name="f37" fmla="val 3369"/>
                <a:gd name="f38" fmla="val 2042"/>
                <a:gd name="f39" fmla="val 957"/>
                <a:gd name="f40" fmla="val 787"/>
                <a:gd name="f41" fmla="val 514"/>
                <a:gd name="f42" fmla="val 2170"/>
                <a:gd name="f43" fmla="val 47"/>
                <a:gd name="f44" fmla="val 3571"/>
                <a:gd name="f45" fmla="val 214"/>
                <a:gd name="f46" fmla="val 5472"/>
                <a:gd name="f47" fmla="val 1381"/>
                <a:gd name="f48" fmla="val 6506"/>
                <a:gd name="f49" fmla="val 1946"/>
                <a:gd name="f50" fmla="val 7005"/>
                <a:gd name="f51" fmla="val 2494"/>
                <a:gd name="f52" fmla="val 7218"/>
                <a:gd name="f53" fmla="val 3001"/>
                <a:gd name="f54" fmla="val 5570"/>
                <a:gd name="f55" fmla="val 1745"/>
                <a:gd name="f56" fmla="val 4320"/>
                <a:gd name="f57" fmla="val 156"/>
                <a:gd name="f58" fmla="val 4293"/>
                <a:gd name="f59" fmla="val 133"/>
                <a:gd name="f60" fmla="val 4258"/>
                <a:gd name="f61" fmla="val 114"/>
                <a:gd name="f62" fmla="val 4217"/>
                <a:gd name="f63" fmla="val 102"/>
                <a:gd name="f64" fmla="val 3926"/>
                <a:gd name="f65" fmla="val 34"/>
                <a:gd name="f66" fmla="val 3643"/>
                <a:gd name="f67" fmla="*/ f0 1 7086"/>
                <a:gd name="f68" fmla="*/ f1 1 721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7086"/>
                <a:gd name="f75" fmla="*/ f72 1 721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7086" h="721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2"/>
                  </a:moveTo>
                  <a:cubicBezTo>
                    <a:pt x="f38" y="f2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3" y="f55"/>
                    <a:pt x="f56" y="f57"/>
                  </a:cubicBezTo>
                  <a:lnTo>
                    <a:pt x="f56" y="f57"/>
                  </a:ln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2"/>
                    <a:pt x="f37" y="f2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768;p45">
              <a:extLst>
                <a:ext uri="{FF2B5EF4-FFF2-40B4-BE49-F238E27FC236}">
                  <a16:creationId xmlns:a16="http://schemas.microsoft.com/office/drawing/2014/main" id="{78A65649-B0D4-42A0-BAE4-AE0B326871B5}"/>
                </a:ext>
              </a:extLst>
            </p:cNvPr>
            <p:cNvSpPr/>
            <p:nvPr/>
          </p:nvSpPr>
          <p:spPr>
            <a:xfrm>
              <a:off x="6277813" y="2520177"/>
              <a:ext cx="168953" cy="94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64"/>
                <a:gd name="f4" fmla="val 2270"/>
                <a:gd name="f5" fmla="val 2730"/>
                <a:gd name="f6" fmla="val 1"/>
                <a:gd name="f7" fmla="val 2269"/>
                <a:gd name="f8" fmla="val 2540"/>
                <a:gd name="f9" fmla="val 2559"/>
                <a:gd name="f10" fmla="val 2577"/>
                <a:gd name="f11" fmla="val 2596"/>
                <a:gd name="f12" fmla="val 2896"/>
                <a:gd name="f13" fmla="val 2235"/>
                <a:gd name="f14" fmla="val 3697"/>
                <a:gd name="f15" fmla="val 3997"/>
                <a:gd name="f16" fmla="val 1869"/>
                <a:gd name="f17" fmla="val 1035"/>
                <a:gd name="f18" fmla="*/ f0 1 4064"/>
                <a:gd name="f19" fmla="*/ f1 1 2270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4064"/>
                <a:gd name="f26" fmla="*/ f23 1 2270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64" h="2270">
                  <a:moveTo>
                    <a:pt x="f5" y="f2"/>
                  </a:moveTo>
                  <a:cubicBezTo>
                    <a:pt x="f5" y="f2"/>
                    <a:pt x="f6" y="f7"/>
                    <a:pt x="f8" y="f7"/>
                  </a:cubicBez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7"/>
                    <a:pt x="f15" y="f16"/>
                  </a:cubicBezTo>
                  <a:cubicBezTo>
                    <a:pt x="f3" y="f17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769;p45">
              <a:extLst>
                <a:ext uri="{FF2B5EF4-FFF2-40B4-BE49-F238E27FC236}">
                  <a16:creationId xmlns:a16="http://schemas.microsoft.com/office/drawing/2014/main" id="{2722EA1B-4D4A-4099-9083-E6252AB920C5}"/>
                </a:ext>
              </a:extLst>
            </p:cNvPr>
            <p:cNvSpPr/>
            <p:nvPr/>
          </p:nvSpPr>
          <p:spPr>
            <a:xfrm>
              <a:off x="6270159" y="2664232"/>
              <a:ext cx="328260" cy="766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96"/>
                <a:gd name="f4" fmla="val 1844"/>
                <a:gd name="f5" fmla="val 7215"/>
                <a:gd name="f6" fmla="val 1"/>
                <a:gd name="f7" fmla="val 7194"/>
                <a:gd name="f8" fmla="val 7172"/>
                <a:gd name="f9" fmla="val 2"/>
                <a:gd name="f10" fmla="val 7150"/>
                <a:gd name="f11" fmla="val 5"/>
                <a:gd name="f12" fmla="val 512"/>
                <a:gd name="f13" fmla="val 1039"/>
                <a:gd name="f14" fmla="val 1135"/>
                <a:gd name="f15" fmla="val 194"/>
                <a:gd name="f16" fmla="val 1843"/>
                <a:gd name="f17" fmla="val 681"/>
                <a:gd name="f18" fmla="val 702"/>
                <a:gd name="f19" fmla="val 723"/>
                <a:gd name="f20" fmla="val 1842"/>
                <a:gd name="f21" fmla="val 745"/>
                <a:gd name="f22" fmla="val 1839"/>
                <a:gd name="f23" fmla="val 7384"/>
                <a:gd name="f24" fmla="val 805"/>
                <a:gd name="f25" fmla="val 7895"/>
                <a:gd name="f26" fmla="val 709"/>
                <a:gd name="f27" fmla="val 7702"/>
                <a:gd name="f28" fmla="*/ f0 1 7896"/>
                <a:gd name="f29" fmla="*/ f1 1 184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896"/>
                <a:gd name="f36" fmla="*/ f33 1 184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896" h="18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770;p45">
              <a:extLst>
                <a:ext uri="{FF2B5EF4-FFF2-40B4-BE49-F238E27FC236}">
                  <a16:creationId xmlns:a16="http://schemas.microsoft.com/office/drawing/2014/main" id="{EC77852C-881D-417B-ACEF-3F9D813FC82E}"/>
                </a:ext>
              </a:extLst>
            </p:cNvPr>
            <p:cNvSpPr/>
            <p:nvPr/>
          </p:nvSpPr>
          <p:spPr>
            <a:xfrm>
              <a:off x="6505672" y="2624199"/>
              <a:ext cx="51800" cy="127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6"/>
                <a:gd name="f4" fmla="val 3075"/>
                <a:gd name="f5" fmla="val 309"/>
                <a:gd name="f6" fmla="val 151"/>
                <a:gd name="f7" fmla="val 1"/>
                <a:gd name="f8" fmla="val 100"/>
                <a:gd name="f9" fmla="val 17"/>
                <a:gd name="f10" fmla="val 301"/>
                <a:gd name="f11" fmla="val 117"/>
                <a:gd name="f12" fmla="val 1168"/>
                <a:gd name="f13" fmla="val 351"/>
                <a:gd name="f14" fmla="val 2002"/>
                <a:gd name="f15" fmla="val 584"/>
                <a:gd name="f16" fmla="val 2869"/>
                <a:gd name="f17" fmla="val 624"/>
                <a:gd name="f18" fmla="val 3013"/>
                <a:gd name="f19" fmla="val 740"/>
                <a:gd name="f20" fmla="val 860"/>
                <a:gd name="f21" fmla="val 1047"/>
                <a:gd name="f22" fmla="val 2925"/>
                <a:gd name="f23" fmla="val 1185"/>
                <a:gd name="f24" fmla="val 2702"/>
                <a:gd name="f25" fmla="val 951"/>
                <a:gd name="f26" fmla="val 1902"/>
                <a:gd name="f27" fmla="val 718"/>
                <a:gd name="f28" fmla="val 1101"/>
                <a:gd name="f29" fmla="val 651"/>
                <a:gd name="f30" fmla="val 634"/>
                <a:gd name="f31" fmla="val 468"/>
                <a:gd name="f32" fmla="*/ f0 1 1246"/>
                <a:gd name="f33" fmla="*/ f1 1 307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246"/>
                <a:gd name="f40" fmla="*/ f37 1 307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246" h="307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23" y="f24"/>
                  </a:cubicBezTo>
                  <a:cubicBezTo>
                    <a:pt x="f25" y="f26"/>
                    <a:pt x="f27" y="f28"/>
                    <a:pt x="f29" y="f10"/>
                  </a:cubicBez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771;p45">
              <a:extLst>
                <a:ext uri="{FF2B5EF4-FFF2-40B4-BE49-F238E27FC236}">
                  <a16:creationId xmlns:a16="http://schemas.microsoft.com/office/drawing/2014/main" id="{B3D14B82-4266-4204-A978-C73DEF4E19F4}"/>
                </a:ext>
              </a:extLst>
            </p:cNvPr>
            <p:cNvSpPr/>
            <p:nvPr/>
          </p:nvSpPr>
          <p:spPr>
            <a:xfrm>
              <a:off x="6423157" y="2635300"/>
              <a:ext cx="56701" cy="136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4"/>
                <a:gd name="f4" fmla="val 3290"/>
                <a:gd name="f5" fmla="val 318"/>
                <a:gd name="f6" fmla="val 159"/>
                <a:gd name="f7" fmla="val 1"/>
                <a:gd name="f8" fmla="val 100"/>
                <a:gd name="f9" fmla="val 300"/>
                <a:gd name="f10" fmla="val 34"/>
                <a:gd name="f11" fmla="val 1268"/>
                <a:gd name="f12" fmla="val 468"/>
                <a:gd name="f13" fmla="val 2135"/>
                <a:gd name="f14" fmla="val 701"/>
                <a:gd name="f15" fmla="val 3069"/>
                <a:gd name="f16" fmla="val 740"/>
                <a:gd name="f17" fmla="val 3224"/>
                <a:gd name="f18" fmla="val 854"/>
                <a:gd name="f19" fmla="val 3289"/>
                <a:gd name="f20" fmla="val 973"/>
                <a:gd name="f21" fmla="val 1162"/>
                <a:gd name="f22" fmla="val 1363"/>
                <a:gd name="f23" fmla="val 3127"/>
                <a:gd name="f24" fmla="val 1302"/>
                <a:gd name="f25" fmla="val 2902"/>
                <a:gd name="f26" fmla="val 1102"/>
                <a:gd name="f27" fmla="val 2035"/>
                <a:gd name="f28" fmla="val 668"/>
                <a:gd name="f29" fmla="val 1201"/>
                <a:gd name="f30" fmla="val 635"/>
                <a:gd name="f31" fmla="val 476"/>
                <a:gd name="f32" fmla="*/ f0 1 1364"/>
                <a:gd name="f33" fmla="*/ f1 1 3290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364"/>
                <a:gd name="f40" fmla="*/ f37 1 3290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364" h="32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9"/>
                  </a:cubicBez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772;p45">
              <a:extLst>
                <a:ext uri="{FF2B5EF4-FFF2-40B4-BE49-F238E27FC236}">
                  <a16:creationId xmlns:a16="http://schemas.microsoft.com/office/drawing/2014/main" id="{DDF7A78B-E24C-427A-911A-96AE3C0D81B5}"/>
                </a:ext>
              </a:extLst>
            </p:cNvPr>
            <p:cNvSpPr/>
            <p:nvPr/>
          </p:nvSpPr>
          <p:spPr>
            <a:xfrm>
              <a:off x="6335804" y="2646401"/>
              <a:ext cx="53254" cy="1337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1"/>
                <a:gd name="f4" fmla="val 3218"/>
                <a:gd name="f5" fmla="val 376"/>
                <a:gd name="f6" fmla="val 217"/>
                <a:gd name="f7" fmla="val 50"/>
                <a:gd name="f8" fmla="val 100"/>
                <a:gd name="f9" fmla="val 34"/>
                <a:gd name="f10" fmla="val 300"/>
                <a:gd name="f11" fmla="val 1234"/>
                <a:gd name="f12" fmla="val 301"/>
                <a:gd name="f13" fmla="val 2135"/>
                <a:gd name="f14" fmla="val 601"/>
                <a:gd name="f15" fmla="val 3002"/>
                <a:gd name="f16" fmla="val 655"/>
                <a:gd name="f17" fmla="val 3151"/>
                <a:gd name="f18" fmla="val 785"/>
                <a:gd name="f19" fmla="val 3217"/>
                <a:gd name="f20" fmla="val 913"/>
                <a:gd name="f21" fmla="val 1100"/>
                <a:gd name="f22" fmla="val 3074"/>
                <a:gd name="f23" fmla="val 1201"/>
                <a:gd name="f24" fmla="val 2835"/>
                <a:gd name="f25" fmla="val 901"/>
                <a:gd name="f26" fmla="val 2035"/>
                <a:gd name="f27" fmla="val 634"/>
                <a:gd name="f28" fmla="val 668"/>
                <a:gd name="f29" fmla="val 684"/>
                <a:gd name="f30" fmla="val 534"/>
                <a:gd name="f31" fmla="*/ f0 1 1281"/>
                <a:gd name="f32" fmla="*/ f1 1 3218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281"/>
                <a:gd name="f39" fmla="*/ f36 1 3218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81" h="321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3" y="f22"/>
                    <a:pt x="f23" y="f24"/>
                  </a:cubicBezTo>
                  <a:cubicBezTo>
                    <a:pt x="f25" y="f26"/>
                    <a:pt x="f27" y="f23"/>
                    <a:pt x="f28" y="f10"/>
                  </a:cubicBezTo>
                  <a:cubicBezTo>
                    <a:pt x="f29" y="f8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773;p45">
              <a:extLst>
                <a:ext uri="{FF2B5EF4-FFF2-40B4-BE49-F238E27FC236}">
                  <a16:creationId xmlns:a16="http://schemas.microsoft.com/office/drawing/2014/main" id="{E5CBC43F-94D4-4DBE-AB97-25DC7FCD3057}"/>
                </a:ext>
              </a:extLst>
            </p:cNvPr>
            <p:cNvSpPr/>
            <p:nvPr/>
          </p:nvSpPr>
          <p:spPr>
            <a:xfrm>
              <a:off x="6248424" y="2038225"/>
              <a:ext cx="106838" cy="2864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0"/>
                <a:gd name="f4" fmla="val 6891"/>
                <a:gd name="f5" fmla="val 1202"/>
                <a:gd name="f6" fmla="val 998"/>
                <a:gd name="f7" fmla="val 790"/>
                <a:gd name="f8" fmla="val 59"/>
                <a:gd name="f9" fmla="val 601"/>
                <a:gd name="f10" fmla="val 185"/>
                <a:gd name="f11" fmla="val 134"/>
                <a:gd name="f12" fmla="val 519"/>
                <a:gd name="f13" fmla="val 1"/>
                <a:gd name="f14" fmla="val 1186"/>
                <a:gd name="f15" fmla="val 334"/>
                <a:gd name="f16" fmla="val 1653"/>
                <a:gd name="f17" fmla="val 1335"/>
                <a:gd name="f18" fmla="val 3121"/>
                <a:gd name="f19" fmla="val 1936"/>
                <a:gd name="f20" fmla="val 4989"/>
                <a:gd name="f21" fmla="val 2403"/>
                <a:gd name="f22" fmla="val 6890"/>
                <a:gd name="f23" fmla="val 2503"/>
                <a:gd name="f24" fmla="val 5923"/>
                <a:gd name="f25" fmla="val 2569"/>
                <a:gd name="f26" fmla="val 4955"/>
                <a:gd name="f27" fmla="val 3921"/>
                <a:gd name="f28" fmla="val 2921"/>
                <a:gd name="f29" fmla="val 1887"/>
                <a:gd name="f30" fmla="val 2236"/>
                <a:gd name="f31" fmla="val 852"/>
                <a:gd name="f32" fmla="val 786"/>
                <a:gd name="f33" fmla="val 2202"/>
                <a:gd name="f34" fmla="val 686"/>
                <a:gd name="f35" fmla="val 2136"/>
                <a:gd name="f36" fmla="val 552"/>
                <a:gd name="f37" fmla="val 2069"/>
                <a:gd name="f38" fmla="val 452"/>
                <a:gd name="f39" fmla="val 1861"/>
                <a:gd name="f40" fmla="val 161"/>
                <a:gd name="f41" fmla="val 1537"/>
                <a:gd name="f42" fmla="*/ f0 1 2570"/>
                <a:gd name="f43" fmla="*/ f1 1 6891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570"/>
                <a:gd name="f50" fmla="*/ f47 1 6891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570" h="689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3" y="f29"/>
                    <a:pt x="f30" y="f31"/>
                  </a:cubicBezTo>
                  <a:lnTo>
                    <a:pt x="f30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774;p45">
              <a:extLst>
                <a:ext uri="{FF2B5EF4-FFF2-40B4-BE49-F238E27FC236}">
                  <a16:creationId xmlns:a16="http://schemas.microsoft.com/office/drawing/2014/main" id="{CED4DCB2-1CF7-4EA4-8C2E-C48AEED35C74}"/>
                </a:ext>
              </a:extLst>
            </p:cNvPr>
            <p:cNvSpPr/>
            <p:nvPr/>
          </p:nvSpPr>
          <p:spPr>
            <a:xfrm>
              <a:off x="6396840" y="2069031"/>
              <a:ext cx="185833" cy="169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70"/>
                <a:gd name="f4" fmla="val 4081"/>
                <a:gd name="f5" fmla="val 3208"/>
                <a:gd name="f6" fmla="val 1"/>
                <a:gd name="f7" fmla="val 3048"/>
                <a:gd name="f8" fmla="val 2886"/>
                <a:gd name="f9" fmla="val 36"/>
                <a:gd name="f10" fmla="val 2735"/>
                <a:gd name="f11" fmla="val 111"/>
                <a:gd name="f12" fmla="val 2535"/>
                <a:gd name="f13" fmla="val 212"/>
                <a:gd name="f14" fmla="val 1635"/>
                <a:gd name="f15" fmla="val 645"/>
                <a:gd name="f16" fmla="val 1101"/>
                <a:gd name="f17" fmla="val 1312"/>
                <a:gd name="f18" fmla="val 701"/>
                <a:gd name="f19" fmla="val 1979"/>
                <a:gd name="f20" fmla="val 500"/>
                <a:gd name="f21" fmla="val 2313"/>
                <a:gd name="f22" fmla="val 367"/>
                <a:gd name="f23" fmla="val 2680"/>
                <a:gd name="f24" fmla="val 234"/>
                <a:gd name="f25" fmla="val 3014"/>
                <a:gd name="f26" fmla="val 134"/>
                <a:gd name="f27" fmla="val 3380"/>
                <a:gd name="f28" fmla="val 33"/>
                <a:gd name="f29" fmla="val 3714"/>
                <a:gd name="f30" fmla="val 400"/>
                <a:gd name="f31" fmla="val 3481"/>
                <a:gd name="f32" fmla="val 934"/>
                <a:gd name="f33" fmla="val 1468"/>
                <a:gd name="f34" fmla="val 1957"/>
                <a:gd name="f35" fmla="val 2344"/>
                <a:gd name="f36" fmla="val 2502"/>
                <a:gd name="f37" fmla="val 2175"/>
                <a:gd name="f38" fmla="val 2950"/>
                <a:gd name="f39" fmla="val 2990"/>
                <a:gd name="f40" fmla="val 3030"/>
                <a:gd name="f41" fmla="val 2177"/>
                <a:gd name="f42" fmla="val 3069"/>
                <a:gd name="f43" fmla="val 2180"/>
                <a:gd name="f44" fmla="val 3119"/>
                <a:gd name="f45" fmla="val 2188"/>
                <a:gd name="f46" fmla="val 3171"/>
                <a:gd name="f47" fmla="val 2192"/>
                <a:gd name="f48" fmla="val 3224"/>
                <a:gd name="f49" fmla="val 3384"/>
                <a:gd name="f50" fmla="val 3553"/>
                <a:gd name="f51" fmla="val 2155"/>
                <a:gd name="f52" fmla="val 3703"/>
                <a:gd name="f53" fmla="val 2080"/>
                <a:gd name="f54" fmla="val 4236"/>
                <a:gd name="f55" fmla="val 1813"/>
                <a:gd name="f56" fmla="val 1146"/>
                <a:gd name="f57" fmla="val 4203"/>
                <a:gd name="f58" fmla="val 612"/>
                <a:gd name="f59" fmla="val 4012"/>
                <a:gd name="f60" fmla="val 229"/>
                <a:gd name="f61" fmla="val 3614"/>
                <a:gd name="f62" fmla="*/ f0 1 4470"/>
                <a:gd name="f63" fmla="*/ f1 1 4081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470"/>
                <a:gd name="f70" fmla="*/ f67 1 4081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470" h="408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2" y="f4"/>
                  </a:cubicBezTo>
                  <a:cubicBezTo>
                    <a:pt x="f30" y="f31"/>
                    <a:pt x="f32" y="f25"/>
                    <a:pt x="f33" y="f2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775;p45">
              <a:extLst>
                <a:ext uri="{FF2B5EF4-FFF2-40B4-BE49-F238E27FC236}">
                  <a16:creationId xmlns:a16="http://schemas.microsoft.com/office/drawing/2014/main" id="{9CF6BC4C-74F3-441B-9911-B164D9D971F8}"/>
                </a:ext>
              </a:extLst>
            </p:cNvPr>
            <p:cNvSpPr/>
            <p:nvPr/>
          </p:nvSpPr>
          <p:spPr>
            <a:xfrm>
              <a:off x="6021013" y="2119752"/>
              <a:ext cx="263530" cy="130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9"/>
                <a:gd name="f4" fmla="val 3128"/>
                <a:gd name="f5" fmla="val 1185"/>
                <a:gd name="f6" fmla="val 1"/>
                <a:gd name="f7" fmla="val 1126"/>
                <a:gd name="f8" fmla="val 1068"/>
                <a:gd name="f9" fmla="val 9"/>
                <a:gd name="f10" fmla="val 1001"/>
                <a:gd name="f11" fmla="val 26"/>
                <a:gd name="f12" fmla="val 401"/>
                <a:gd name="f13" fmla="val 92"/>
                <a:gd name="f14" fmla="val 593"/>
                <a:gd name="f15" fmla="val 67"/>
                <a:gd name="f16" fmla="val 1193"/>
                <a:gd name="f17" fmla="val 129"/>
                <a:gd name="f18" fmla="val 1719"/>
                <a:gd name="f19" fmla="val 592"/>
                <a:gd name="f20" fmla="val 2101"/>
                <a:gd name="f21" fmla="val 1111"/>
                <a:gd name="f22" fmla="val 1152"/>
                <a:gd name="f23" fmla="val 2099"/>
                <a:gd name="f24" fmla="val 1235"/>
                <a:gd name="f25" fmla="val 2094"/>
                <a:gd name="f26" fmla="val 1564"/>
                <a:gd name="f27" fmla="val 2054"/>
                <a:gd name="f28" fmla="val 1898"/>
                <a:gd name="f29" fmla="val 2036"/>
                <a:gd name="f30" fmla="val 2237"/>
                <a:gd name="f31" fmla="val 2758"/>
                <a:gd name="f32" fmla="val 3291"/>
                <a:gd name="f33" fmla="val 2080"/>
                <a:gd name="f34" fmla="val 3836"/>
                <a:gd name="f35" fmla="val 2160"/>
                <a:gd name="f36" fmla="val 4704"/>
                <a:gd name="f37" fmla="val 2327"/>
                <a:gd name="f38" fmla="val 5571"/>
                <a:gd name="f39" fmla="val 2594"/>
                <a:gd name="f40" fmla="val 6338"/>
                <a:gd name="f41" fmla="val 5838"/>
                <a:gd name="f42" fmla="val 2361"/>
                <a:gd name="f43" fmla="val 5037"/>
                <a:gd name="f44" fmla="val 1727"/>
                <a:gd name="f45" fmla="val 4203"/>
                <a:gd name="f46" fmla="val 1226"/>
                <a:gd name="f47" fmla="val 3336"/>
                <a:gd name="f48" fmla="val 693"/>
                <a:gd name="f49" fmla="val 2435"/>
                <a:gd name="f50" fmla="val 292"/>
                <a:gd name="f51" fmla="val 1401"/>
                <a:gd name="f52" fmla="val 59"/>
                <a:gd name="f53" fmla="val 1368"/>
                <a:gd name="f54" fmla="val 1301"/>
                <a:gd name="f55" fmla="val 1243"/>
                <a:gd name="f56" fmla="*/ f0 1 6339"/>
                <a:gd name="f57" fmla="*/ f1 1 3128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6339"/>
                <a:gd name="f64" fmla="*/ f61 1 3128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6339" h="312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16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lnTo>
                    <a:pt x="f53" y="f11"/>
                  </a:lnTo>
                  <a:cubicBezTo>
                    <a:pt x="f54" y="f9"/>
                    <a:pt x="f55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776;p45">
              <a:extLst>
                <a:ext uri="{FF2B5EF4-FFF2-40B4-BE49-F238E27FC236}">
                  <a16:creationId xmlns:a16="http://schemas.microsoft.com/office/drawing/2014/main" id="{8C58FBA0-5B6C-418C-8915-AE50A98E7E41}"/>
                </a:ext>
              </a:extLst>
            </p:cNvPr>
            <p:cNvSpPr/>
            <p:nvPr/>
          </p:nvSpPr>
          <p:spPr>
            <a:xfrm>
              <a:off x="6215158" y="1921108"/>
              <a:ext cx="110962" cy="86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9"/>
                <a:gd name="f4" fmla="val 2069"/>
                <a:gd name="f5" fmla="val 1335"/>
                <a:gd name="f6" fmla="val 2068"/>
                <a:gd name="f7" fmla="*/ f0 1 2669"/>
                <a:gd name="f8" fmla="*/ f1 1 20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9"/>
                <a:gd name="f15" fmla="*/ f12 1 20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9" h="2069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8736A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777;p45">
              <a:extLst>
                <a:ext uri="{FF2B5EF4-FFF2-40B4-BE49-F238E27FC236}">
                  <a16:creationId xmlns:a16="http://schemas.microsoft.com/office/drawing/2014/main" id="{4717ABE7-8616-4B8B-B953-7209594D8C98}"/>
                </a:ext>
              </a:extLst>
            </p:cNvPr>
            <p:cNvSpPr/>
            <p:nvPr/>
          </p:nvSpPr>
          <p:spPr>
            <a:xfrm>
              <a:off x="6363538" y="2023713"/>
              <a:ext cx="83228" cy="63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2"/>
                <a:gd name="f4" fmla="val 1536"/>
                <a:gd name="f5" fmla="val 1001"/>
                <a:gd name="f6" fmla="val 1"/>
                <a:gd name="f7" fmla="val 1535"/>
                <a:gd name="f8" fmla="*/ f0 1 2002"/>
                <a:gd name="f9" fmla="*/ f1 1 153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002"/>
                <a:gd name="f16" fmla="*/ f13 1 153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02" h="1536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778;p45">
              <a:extLst>
                <a:ext uri="{FF2B5EF4-FFF2-40B4-BE49-F238E27FC236}">
                  <a16:creationId xmlns:a16="http://schemas.microsoft.com/office/drawing/2014/main" id="{B9C545F3-D5DD-4671-BF08-FEB1D6C6C2E1}"/>
                </a:ext>
              </a:extLst>
            </p:cNvPr>
            <p:cNvSpPr/>
            <p:nvPr/>
          </p:nvSpPr>
          <p:spPr>
            <a:xfrm>
              <a:off x="6148608" y="2045915"/>
              <a:ext cx="83228" cy="652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2"/>
                <a:gd name="f4" fmla="val 1569"/>
                <a:gd name="f5" fmla="val 1001"/>
                <a:gd name="f6" fmla="val 1568"/>
                <a:gd name="f7" fmla="*/ f0 1 2002"/>
                <a:gd name="f8" fmla="*/ f1 1 15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02"/>
                <a:gd name="f15" fmla="*/ f12 1 15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02" h="1569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780;p45">
              <a:extLst>
                <a:ext uri="{FF2B5EF4-FFF2-40B4-BE49-F238E27FC236}">
                  <a16:creationId xmlns:a16="http://schemas.microsoft.com/office/drawing/2014/main" id="{24D94EDE-A1E5-4BE9-9676-14FCCCC41C9C}"/>
                </a:ext>
              </a:extLst>
            </p:cNvPr>
            <p:cNvSpPr/>
            <p:nvPr/>
          </p:nvSpPr>
          <p:spPr>
            <a:xfrm>
              <a:off x="5942895" y="2280220"/>
              <a:ext cx="405417" cy="2941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52"/>
                <a:gd name="f4" fmla="val 7075"/>
                <a:gd name="f5" fmla="val 5428"/>
                <a:gd name="f6" fmla="val 1"/>
                <a:gd name="f7" fmla="val 27"/>
                <a:gd name="f8" fmla="val 5022"/>
                <a:gd name="f9" fmla="val 5412"/>
                <a:gd name="f10" fmla="val 5832"/>
                <a:gd name="f11" fmla="val 7032"/>
                <a:gd name="f12" fmla="val 6282"/>
                <a:gd name="f13" fmla="val 6940"/>
                <a:gd name="f14" fmla="val 9285"/>
                <a:gd name="f15" fmla="val 6340"/>
                <a:gd name="f16" fmla="val 1136"/>
                <a:gd name="f17" fmla="val 6783"/>
                <a:gd name="f18" fmla="val 135"/>
                <a:gd name="f19" fmla="val 6299"/>
                <a:gd name="f20" fmla="val 43"/>
                <a:gd name="f21" fmla="val 5847"/>
                <a:gd name="f22" fmla="*/ f0 1 9752"/>
                <a:gd name="f23" fmla="*/ f1 1 707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9752"/>
                <a:gd name="f30" fmla="*/ f27 1 707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752" h="7075">
                  <a:moveTo>
                    <a:pt x="f5" y="f6"/>
                  </a:moveTo>
                  <a:cubicBezTo>
                    <a:pt x="f7" y="f6"/>
                    <a:pt x="f2" y="f4"/>
                    <a:pt x="f8" y="f4"/>
                  </a:cubicBezTo>
                  <a:cubicBezTo>
                    <a:pt x="f9" y="f4"/>
                    <a:pt x="f10" y="f11"/>
                    <a:pt x="f12" y="f13"/>
                  </a:cubicBezTo>
                  <a:cubicBezTo>
                    <a:pt x="f14" y="f15"/>
                    <a:pt x="f3" y="f16"/>
                    <a:pt x="f17" y="f18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781;p45">
              <a:extLst>
                <a:ext uri="{FF2B5EF4-FFF2-40B4-BE49-F238E27FC236}">
                  <a16:creationId xmlns:a16="http://schemas.microsoft.com/office/drawing/2014/main" id="{C01BF875-826C-4AE5-A4F5-E1463CF5A844}"/>
                </a:ext>
              </a:extLst>
            </p:cNvPr>
            <p:cNvSpPr/>
            <p:nvPr/>
          </p:nvSpPr>
          <p:spPr>
            <a:xfrm>
              <a:off x="5972458" y="2270537"/>
              <a:ext cx="368210" cy="316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57"/>
                <a:gd name="f4" fmla="val 7606"/>
                <a:gd name="f5" fmla="val 4814"/>
                <a:gd name="f6" fmla="val 500"/>
                <a:gd name="f7" fmla="val 5214"/>
                <a:gd name="f8" fmla="val 5616"/>
                <a:gd name="f9" fmla="val 537"/>
                <a:gd name="f10" fmla="val 6005"/>
                <a:gd name="f11" fmla="val 602"/>
                <a:gd name="f12" fmla="val 8140"/>
                <a:gd name="f13" fmla="val 1436"/>
                <a:gd name="f14" fmla="val 8340"/>
                <a:gd name="f15" fmla="val 4538"/>
                <a:gd name="f16" fmla="val 6906"/>
                <a:gd name="f17" fmla="val 6106"/>
                <a:gd name="f18" fmla="val 6313"/>
                <a:gd name="f19" fmla="val 6764"/>
                <a:gd name="f20" fmla="val 5363"/>
                <a:gd name="f21" fmla="val 7081"/>
                <a:gd name="f22" fmla="val 4400"/>
                <a:gd name="f23" fmla="val 3412"/>
                <a:gd name="f24" fmla="val 2411"/>
                <a:gd name="f25" fmla="val 6747"/>
                <a:gd name="f26" fmla="val 1769"/>
                <a:gd name="f27" fmla="val 801"/>
                <a:gd name="f28" fmla="val 5172"/>
                <a:gd name="f29" fmla="val 601"/>
                <a:gd name="f30" fmla="val 3570"/>
                <a:gd name="f31" fmla="val 1235"/>
                <a:gd name="f32" fmla="val 2370"/>
                <a:gd name="f33" fmla="val 1941"/>
                <a:gd name="f34" fmla="val 984"/>
                <a:gd name="f35" fmla="val 3364"/>
                <a:gd name="f36" fmla="val 4893"/>
                <a:gd name="f37" fmla="val 1"/>
                <a:gd name="f38" fmla="val 3150"/>
                <a:gd name="f39" fmla="val 1421"/>
                <a:gd name="f40" fmla="val 621"/>
                <a:gd name="f41" fmla="val 668"/>
                <a:gd name="f42" fmla="val 3971"/>
                <a:gd name="f43" fmla="val 468"/>
                <a:gd name="f44" fmla="val 5905"/>
                <a:gd name="f45" fmla="val 1936"/>
                <a:gd name="f46" fmla="val 2632"/>
                <a:gd name="f47" fmla="val 7370"/>
                <a:gd name="f48" fmla="val 3492"/>
                <a:gd name="f49" fmla="val 7605"/>
                <a:gd name="f50" fmla="val 4351"/>
                <a:gd name="f51" fmla="val 5716"/>
                <a:gd name="f52" fmla="val 7077"/>
                <a:gd name="f53" fmla="val 7013"/>
                <a:gd name="f54" fmla="val 7773"/>
                <a:gd name="f55" fmla="val 5805"/>
                <a:gd name="f56" fmla="val 8856"/>
                <a:gd name="f57" fmla="val 3868"/>
                <a:gd name="f58" fmla="val 8389"/>
                <a:gd name="f59" fmla="val 1092"/>
                <a:gd name="f60" fmla="val 6243"/>
                <a:gd name="f61" fmla="val 146"/>
                <a:gd name="f62" fmla="val 6216"/>
                <a:gd name="f63" fmla="val 125"/>
                <a:gd name="f64" fmla="val 6181"/>
                <a:gd name="f65" fmla="val 110"/>
                <a:gd name="f66" fmla="val 6139"/>
                <a:gd name="f67" fmla="val 101"/>
                <a:gd name="f68" fmla="val 6112"/>
                <a:gd name="f69" fmla="val 92"/>
                <a:gd name="f70" fmla="val 6086"/>
                <a:gd name="f71" fmla="val 88"/>
                <a:gd name="f72" fmla="val 6062"/>
                <a:gd name="f73" fmla="val 6059"/>
                <a:gd name="f74" fmla="val 6056"/>
                <a:gd name="f75" fmla="val 6054"/>
                <a:gd name="f76" fmla="val 5673"/>
                <a:gd name="f77" fmla="val 32"/>
                <a:gd name="f78" fmla="val 5283"/>
                <a:gd name="f79" fmla="*/ f0 1 8857"/>
                <a:gd name="f80" fmla="*/ f1 1 7606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8857"/>
                <a:gd name="f87" fmla="*/ f84 1 7606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8857" h="76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1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32"/>
                  </a:cubicBezTo>
                  <a:cubicBezTo>
                    <a:pt x="f37" y="f42"/>
                    <a:pt x="f43" y="f44"/>
                    <a:pt x="f45" y="f16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lnTo>
                    <a:pt x="f60" y="f61"/>
                  </a:lnTo>
                  <a:cubicBezTo>
                    <a:pt x="f62" y="f63"/>
                    <a:pt x="f64" y="f65"/>
                    <a:pt x="f66" y="f67"/>
                  </a:cubicBezTo>
                  <a:lnTo>
                    <a:pt x="f66" y="f67"/>
                  </a:lnTo>
                  <a:cubicBezTo>
                    <a:pt x="f66" y="f67"/>
                    <a:pt x="f66" y="f67"/>
                    <a:pt x="f66" y="f67"/>
                  </a:cubicBez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71"/>
                    <a:pt x="f75" y="f71"/>
                  </a:cubicBezTo>
                  <a:lnTo>
                    <a:pt x="f75" y="f71"/>
                  </a:lnTo>
                  <a:cubicBezTo>
                    <a:pt x="f76" y="f77"/>
                    <a:pt x="f78" y="f37"/>
                    <a:pt x="f36" y="f37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782;p45">
              <a:extLst>
                <a:ext uri="{FF2B5EF4-FFF2-40B4-BE49-F238E27FC236}">
                  <a16:creationId xmlns:a16="http://schemas.microsoft.com/office/drawing/2014/main" id="{F4B25957-6F34-40E5-85C5-0338101F5F23}"/>
                </a:ext>
              </a:extLst>
            </p:cNvPr>
            <p:cNvSpPr/>
            <p:nvPr/>
          </p:nvSpPr>
          <p:spPr>
            <a:xfrm>
              <a:off x="6357055" y="2255696"/>
              <a:ext cx="268641" cy="2740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62"/>
                <a:gd name="f4" fmla="val 6593"/>
                <a:gd name="f5" fmla="val 3601"/>
                <a:gd name="f6" fmla="val 1"/>
                <a:gd name="f7" fmla="val 25"/>
                <a:gd name="f8" fmla="val 3311"/>
                <a:gd name="f9" fmla="val 3573"/>
                <a:gd name="f10" fmla="val 3856"/>
                <a:gd name="f11" fmla="val 6552"/>
                <a:gd name="f12" fmla="val 4159"/>
                <a:gd name="f13" fmla="val 6463"/>
                <a:gd name="f14" fmla="val 6161"/>
                <a:gd name="f15" fmla="val 5895"/>
                <a:gd name="f16" fmla="val 6461"/>
                <a:gd name="f17" fmla="val 1059"/>
                <a:gd name="f18" fmla="val 4493"/>
                <a:gd name="f19" fmla="val 125"/>
                <a:gd name="f20" fmla="val 4175"/>
                <a:gd name="f21" fmla="val 40"/>
                <a:gd name="f22" fmla="val 3877"/>
                <a:gd name="f23" fmla="*/ f0 1 6462"/>
                <a:gd name="f24" fmla="*/ f1 1 659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6462"/>
                <a:gd name="f31" fmla="*/ f28 1 659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6462" h="6593">
                  <a:moveTo>
                    <a:pt x="f5" y="f6"/>
                  </a:moveTo>
                  <a:cubicBezTo>
                    <a:pt x="f7" y="f6"/>
                    <a:pt x="f6" y="f4"/>
                    <a:pt x="f8" y="f4"/>
                  </a:cubicBezTo>
                  <a:cubicBezTo>
                    <a:pt x="f9" y="f4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783;p45">
              <a:extLst>
                <a:ext uri="{FF2B5EF4-FFF2-40B4-BE49-F238E27FC236}">
                  <a16:creationId xmlns:a16="http://schemas.microsoft.com/office/drawing/2014/main" id="{2B5E17EE-D568-470A-8137-6813C25018EA}"/>
                </a:ext>
              </a:extLst>
            </p:cNvPr>
            <p:cNvSpPr/>
            <p:nvPr/>
          </p:nvSpPr>
          <p:spPr>
            <a:xfrm>
              <a:off x="6371310" y="2245546"/>
              <a:ext cx="294592" cy="3001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6"/>
                <a:gd name="f4" fmla="val 7219"/>
                <a:gd name="f5" fmla="val 3409"/>
                <a:gd name="f6" fmla="val 522"/>
                <a:gd name="f7" fmla="val 3592"/>
                <a:gd name="f8" fmla="val 3784"/>
                <a:gd name="f9" fmla="val 541"/>
                <a:gd name="f10" fmla="val 3983"/>
                <a:gd name="f11" fmla="val 580"/>
                <a:gd name="f12" fmla="val 3993"/>
                <a:gd name="f13" fmla="val 588"/>
                <a:gd name="f14" fmla="val 4004"/>
                <a:gd name="f15" fmla="val 595"/>
                <a:gd name="f16" fmla="val 4017"/>
                <a:gd name="f17" fmla="val 602"/>
                <a:gd name="f18" fmla="val 5551"/>
                <a:gd name="f19" fmla="val 1436"/>
                <a:gd name="f20" fmla="val 5484"/>
                <a:gd name="f21" fmla="val 4071"/>
                <a:gd name="f22" fmla="val 4784"/>
                <a:gd name="f23" fmla="val 5439"/>
                <a:gd name="f24" fmla="val 4410"/>
                <a:gd name="f25" fmla="val 6187"/>
                <a:gd name="f26" fmla="val 3713"/>
                <a:gd name="f27" fmla="val 6574"/>
                <a:gd name="f28" fmla="val 3007"/>
                <a:gd name="f29" fmla="val 2391"/>
                <a:gd name="f30" fmla="val 1768"/>
                <a:gd name="f31" fmla="val 6279"/>
                <a:gd name="f32" fmla="val 1348"/>
                <a:gd name="f33" fmla="val 5672"/>
                <a:gd name="f34" fmla="val 1"/>
                <a:gd name="f35" fmla="val 3744"/>
                <a:gd name="f36" fmla="val 1014"/>
                <a:gd name="f37" fmla="val 3369"/>
                <a:gd name="f38" fmla="val 2042"/>
                <a:gd name="f39" fmla="val 957"/>
                <a:gd name="f40" fmla="val 787"/>
                <a:gd name="f41" fmla="val 514"/>
                <a:gd name="f42" fmla="val 2170"/>
                <a:gd name="f43" fmla="val 47"/>
                <a:gd name="f44" fmla="val 3571"/>
                <a:gd name="f45" fmla="val 214"/>
                <a:gd name="f46" fmla="val 5472"/>
                <a:gd name="f47" fmla="val 1381"/>
                <a:gd name="f48" fmla="val 6506"/>
                <a:gd name="f49" fmla="val 1946"/>
                <a:gd name="f50" fmla="val 7005"/>
                <a:gd name="f51" fmla="val 2494"/>
                <a:gd name="f52" fmla="val 7218"/>
                <a:gd name="f53" fmla="val 3001"/>
                <a:gd name="f54" fmla="val 5570"/>
                <a:gd name="f55" fmla="val 1745"/>
                <a:gd name="f56" fmla="val 4320"/>
                <a:gd name="f57" fmla="val 156"/>
                <a:gd name="f58" fmla="val 4293"/>
                <a:gd name="f59" fmla="val 133"/>
                <a:gd name="f60" fmla="val 4258"/>
                <a:gd name="f61" fmla="val 114"/>
                <a:gd name="f62" fmla="val 4217"/>
                <a:gd name="f63" fmla="val 102"/>
                <a:gd name="f64" fmla="val 3926"/>
                <a:gd name="f65" fmla="val 34"/>
                <a:gd name="f66" fmla="val 3643"/>
                <a:gd name="f67" fmla="*/ f0 1 7086"/>
                <a:gd name="f68" fmla="*/ f1 1 721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7086"/>
                <a:gd name="f75" fmla="*/ f72 1 721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7086" h="721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2"/>
                  </a:moveTo>
                  <a:cubicBezTo>
                    <a:pt x="f38" y="f2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3" y="f55"/>
                    <a:pt x="f56" y="f57"/>
                  </a:cubicBezTo>
                  <a:lnTo>
                    <a:pt x="f56" y="f57"/>
                  </a:ln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2"/>
                    <a:pt x="f37" y="f2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784;p45">
              <a:extLst>
                <a:ext uri="{FF2B5EF4-FFF2-40B4-BE49-F238E27FC236}">
                  <a16:creationId xmlns:a16="http://schemas.microsoft.com/office/drawing/2014/main" id="{D0FE0676-12B6-4F36-A62D-04F599D01CD1}"/>
                </a:ext>
              </a:extLst>
            </p:cNvPr>
            <p:cNvSpPr/>
            <p:nvPr/>
          </p:nvSpPr>
          <p:spPr>
            <a:xfrm>
              <a:off x="6277813" y="2520177"/>
              <a:ext cx="168953" cy="94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64"/>
                <a:gd name="f4" fmla="val 2270"/>
                <a:gd name="f5" fmla="val 2730"/>
                <a:gd name="f6" fmla="val 1"/>
                <a:gd name="f7" fmla="val 2269"/>
                <a:gd name="f8" fmla="val 2540"/>
                <a:gd name="f9" fmla="val 2559"/>
                <a:gd name="f10" fmla="val 2577"/>
                <a:gd name="f11" fmla="val 2596"/>
                <a:gd name="f12" fmla="val 2896"/>
                <a:gd name="f13" fmla="val 2235"/>
                <a:gd name="f14" fmla="val 3697"/>
                <a:gd name="f15" fmla="val 3997"/>
                <a:gd name="f16" fmla="val 1869"/>
                <a:gd name="f17" fmla="val 1035"/>
                <a:gd name="f18" fmla="*/ f0 1 4064"/>
                <a:gd name="f19" fmla="*/ f1 1 2270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4064"/>
                <a:gd name="f26" fmla="*/ f23 1 2270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64" h="2270">
                  <a:moveTo>
                    <a:pt x="f5" y="f2"/>
                  </a:moveTo>
                  <a:cubicBezTo>
                    <a:pt x="f5" y="f2"/>
                    <a:pt x="f6" y="f7"/>
                    <a:pt x="f8" y="f7"/>
                  </a:cubicBez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7"/>
                    <a:pt x="f15" y="f16"/>
                  </a:cubicBezTo>
                  <a:cubicBezTo>
                    <a:pt x="f3" y="f17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785;p45">
              <a:extLst>
                <a:ext uri="{FF2B5EF4-FFF2-40B4-BE49-F238E27FC236}">
                  <a16:creationId xmlns:a16="http://schemas.microsoft.com/office/drawing/2014/main" id="{4B091BA3-890F-4110-B4F1-20CA18373263}"/>
                </a:ext>
              </a:extLst>
            </p:cNvPr>
            <p:cNvSpPr/>
            <p:nvPr/>
          </p:nvSpPr>
          <p:spPr>
            <a:xfrm>
              <a:off x="6270159" y="2664232"/>
              <a:ext cx="328260" cy="766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96"/>
                <a:gd name="f4" fmla="val 1844"/>
                <a:gd name="f5" fmla="val 7215"/>
                <a:gd name="f6" fmla="val 1"/>
                <a:gd name="f7" fmla="val 7194"/>
                <a:gd name="f8" fmla="val 7172"/>
                <a:gd name="f9" fmla="val 2"/>
                <a:gd name="f10" fmla="val 7150"/>
                <a:gd name="f11" fmla="val 5"/>
                <a:gd name="f12" fmla="val 512"/>
                <a:gd name="f13" fmla="val 1039"/>
                <a:gd name="f14" fmla="val 1135"/>
                <a:gd name="f15" fmla="val 194"/>
                <a:gd name="f16" fmla="val 1843"/>
                <a:gd name="f17" fmla="val 681"/>
                <a:gd name="f18" fmla="val 702"/>
                <a:gd name="f19" fmla="val 723"/>
                <a:gd name="f20" fmla="val 1842"/>
                <a:gd name="f21" fmla="val 745"/>
                <a:gd name="f22" fmla="val 1839"/>
                <a:gd name="f23" fmla="val 7384"/>
                <a:gd name="f24" fmla="val 805"/>
                <a:gd name="f25" fmla="val 7895"/>
                <a:gd name="f26" fmla="val 709"/>
                <a:gd name="f27" fmla="val 7702"/>
                <a:gd name="f28" fmla="*/ f0 1 7896"/>
                <a:gd name="f29" fmla="*/ f1 1 184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896"/>
                <a:gd name="f36" fmla="*/ f33 1 184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896" h="18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786;p45">
              <a:extLst>
                <a:ext uri="{FF2B5EF4-FFF2-40B4-BE49-F238E27FC236}">
                  <a16:creationId xmlns:a16="http://schemas.microsoft.com/office/drawing/2014/main" id="{9DD5835A-5707-4E10-8969-98D69088F393}"/>
                </a:ext>
              </a:extLst>
            </p:cNvPr>
            <p:cNvSpPr/>
            <p:nvPr/>
          </p:nvSpPr>
          <p:spPr>
            <a:xfrm>
              <a:off x="6505672" y="2624199"/>
              <a:ext cx="51800" cy="127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6"/>
                <a:gd name="f4" fmla="val 3075"/>
                <a:gd name="f5" fmla="val 309"/>
                <a:gd name="f6" fmla="val 151"/>
                <a:gd name="f7" fmla="val 1"/>
                <a:gd name="f8" fmla="val 100"/>
                <a:gd name="f9" fmla="val 17"/>
                <a:gd name="f10" fmla="val 301"/>
                <a:gd name="f11" fmla="val 117"/>
                <a:gd name="f12" fmla="val 1168"/>
                <a:gd name="f13" fmla="val 351"/>
                <a:gd name="f14" fmla="val 2002"/>
                <a:gd name="f15" fmla="val 584"/>
                <a:gd name="f16" fmla="val 2869"/>
                <a:gd name="f17" fmla="val 624"/>
                <a:gd name="f18" fmla="val 3013"/>
                <a:gd name="f19" fmla="val 740"/>
                <a:gd name="f20" fmla="val 860"/>
                <a:gd name="f21" fmla="val 1047"/>
                <a:gd name="f22" fmla="val 2925"/>
                <a:gd name="f23" fmla="val 1185"/>
                <a:gd name="f24" fmla="val 2702"/>
                <a:gd name="f25" fmla="val 951"/>
                <a:gd name="f26" fmla="val 1902"/>
                <a:gd name="f27" fmla="val 718"/>
                <a:gd name="f28" fmla="val 1101"/>
                <a:gd name="f29" fmla="val 651"/>
                <a:gd name="f30" fmla="val 634"/>
                <a:gd name="f31" fmla="val 468"/>
                <a:gd name="f32" fmla="*/ f0 1 1246"/>
                <a:gd name="f33" fmla="*/ f1 1 307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246"/>
                <a:gd name="f40" fmla="*/ f37 1 307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246" h="307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23" y="f24"/>
                  </a:cubicBezTo>
                  <a:cubicBezTo>
                    <a:pt x="f25" y="f26"/>
                    <a:pt x="f27" y="f28"/>
                    <a:pt x="f29" y="f10"/>
                  </a:cubicBez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787;p45">
              <a:extLst>
                <a:ext uri="{FF2B5EF4-FFF2-40B4-BE49-F238E27FC236}">
                  <a16:creationId xmlns:a16="http://schemas.microsoft.com/office/drawing/2014/main" id="{B65A94EB-C760-4045-BAC1-2E308A10BF47}"/>
                </a:ext>
              </a:extLst>
            </p:cNvPr>
            <p:cNvSpPr/>
            <p:nvPr/>
          </p:nvSpPr>
          <p:spPr>
            <a:xfrm>
              <a:off x="6423157" y="2635300"/>
              <a:ext cx="56701" cy="136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4"/>
                <a:gd name="f4" fmla="val 3290"/>
                <a:gd name="f5" fmla="val 318"/>
                <a:gd name="f6" fmla="val 159"/>
                <a:gd name="f7" fmla="val 1"/>
                <a:gd name="f8" fmla="val 100"/>
                <a:gd name="f9" fmla="val 300"/>
                <a:gd name="f10" fmla="val 34"/>
                <a:gd name="f11" fmla="val 1268"/>
                <a:gd name="f12" fmla="val 468"/>
                <a:gd name="f13" fmla="val 2135"/>
                <a:gd name="f14" fmla="val 701"/>
                <a:gd name="f15" fmla="val 3069"/>
                <a:gd name="f16" fmla="val 740"/>
                <a:gd name="f17" fmla="val 3224"/>
                <a:gd name="f18" fmla="val 854"/>
                <a:gd name="f19" fmla="val 3289"/>
                <a:gd name="f20" fmla="val 973"/>
                <a:gd name="f21" fmla="val 1162"/>
                <a:gd name="f22" fmla="val 1363"/>
                <a:gd name="f23" fmla="val 3127"/>
                <a:gd name="f24" fmla="val 1302"/>
                <a:gd name="f25" fmla="val 2902"/>
                <a:gd name="f26" fmla="val 1102"/>
                <a:gd name="f27" fmla="val 2035"/>
                <a:gd name="f28" fmla="val 668"/>
                <a:gd name="f29" fmla="val 1201"/>
                <a:gd name="f30" fmla="val 635"/>
                <a:gd name="f31" fmla="val 476"/>
                <a:gd name="f32" fmla="*/ f0 1 1364"/>
                <a:gd name="f33" fmla="*/ f1 1 3290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364"/>
                <a:gd name="f40" fmla="*/ f37 1 3290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364" h="32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9"/>
                  </a:cubicBez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788;p45">
              <a:extLst>
                <a:ext uri="{FF2B5EF4-FFF2-40B4-BE49-F238E27FC236}">
                  <a16:creationId xmlns:a16="http://schemas.microsoft.com/office/drawing/2014/main" id="{BBC9F348-B3FE-4BFF-A57B-7034953DF1B6}"/>
                </a:ext>
              </a:extLst>
            </p:cNvPr>
            <p:cNvSpPr/>
            <p:nvPr/>
          </p:nvSpPr>
          <p:spPr>
            <a:xfrm>
              <a:off x="6335804" y="2646401"/>
              <a:ext cx="53254" cy="1337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1"/>
                <a:gd name="f4" fmla="val 3218"/>
                <a:gd name="f5" fmla="val 376"/>
                <a:gd name="f6" fmla="val 217"/>
                <a:gd name="f7" fmla="val 50"/>
                <a:gd name="f8" fmla="val 100"/>
                <a:gd name="f9" fmla="val 34"/>
                <a:gd name="f10" fmla="val 300"/>
                <a:gd name="f11" fmla="val 1234"/>
                <a:gd name="f12" fmla="val 301"/>
                <a:gd name="f13" fmla="val 2135"/>
                <a:gd name="f14" fmla="val 601"/>
                <a:gd name="f15" fmla="val 3002"/>
                <a:gd name="f16" fmla="val 655"/>
                <a:gd name="f17" fmla="val 3151"/>
                <a:gd name="f18" fmla="val 785"/>
                <a:gd name="f19" fmla="val 3217"/>
                <a:gd name="f20" fmla="val 913"/>
                <a:gd name="f21" fmla="val 1100"/>
                <a:gd name="f22" fmla="val 3074"/>
                <a:gd name="f23" fmla="val 1201"/>
                <a:gd name="f24" fmla="val 2835"/>
                <a:gd name="f25" fmla="val 901"/>
                <a:gd name="f26" fmla="val 2035"/>
                <a:gd name="f27" fmla="val 634"/>
                <a:gd name="f28" fmla="val 668"/>
                <a:gd name="f29" fmla="val 684"/>
                <a:gd name="f30" fmla="val 534"/>
                <a:gd name="f31" fmla="*/ f0 1 1281"/>
                <a:gd name="f32" fmla="*/ f1 1 3218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281"/>
                <a:gd name="f39" fmla="*/ f36 1 3218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81" h="321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3" y="f22"/>
                    <a:pt x="f23" y="f24"/>
                  </a:cubicBezTo>
                  <a:cubicBezTo>
                    <a:pt x="f25" y="f26"/>
                    <a:pt x="f27" y="f23"/>
                    <a:pt x="f28" y="f10"/>
                  </a:cubicBezTo>
                  <a:cubicBezTo>
                    <a:pt x="f29" y="f8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789;p45">
              <a:extLst>
                <a:ext uri="{FF2B5EF4-FFF2-40B4-BE49-F238E27FC236}">
                  <a16:creationId xmlns:a16="http://schemas.microsoft.com/office/drawing/2014/main" id="{BFFEE93D-2143-40E8-84E6-245D1B452218}"/>
                </a:ext>
              </a:extLst>
            </p:cNvPr>
            <p:cNvSpPr/>
            <p:nvPr/>
          </p:nvSpPr>
          <p:spPr>
            <a:xfrm>
              <a:off x="6248424" y="2038225"/>
              <a:ext cx="106838" cy="2864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0"/>
                <a:gd name="f4" fmla="val 6891"/>
                <a:gd name="f5" fmla="val 1202"/>
                <a:gd name="f6" fmla="val 998"/>
                <a:gd name="f7" fmla="val 790"/>
                <a:gd name="f8" fmla="val 59"/>
                <a:gd name="f9" fmla="val 601"/>
                <a:gd name="f10" fmla="val 185"/>
                <a:gd name="f11" fmla="val 134"/>
                <a:gd name="f12" fmla="val 519"/>
                <a:gd name="f13" fmla="val 1"/>
                <a:gd name="f14" fmla="val 1186"/>
                <a:gd name="f15" fmla="val 334"/>
                <a:gd name="f16" fmla="val 1653"/>
                <a:gd name="f17" fmla="val 1335"/>
                <a:gd name="f18" fmla="val 3121"/>
                <a:gd name="f19" fmla="val 1936"/>
                <a:gd name="f20" fmla="val 4989"/>
                <a:gd name="f21" fmla="val 2403"/>
                <a:gd name="f22" fmla="val 6890"/>
                <a:gd name="f23" fmla="val 2503"/>
                <a:gd name="f24" fmla="val 5923"/>
                <a:gd name="f25" fmla="val 2569"/>
                <a:gd name="f26" fmla="val 4955"/>
                <a:gd name="f27" fmla="val 3921"/>
                <a:gd name="f28" fmla="val 2921"/>
                <a:gd name="f29" fmla="val 1887"/>
                <a:gd name="f30" fmla="val 2236"/>
                <a:gd name="f31" fmla="val 852"/>
                <a:gd name="f32" fmla="val 786"/>
                <a:gd name="f33" fmla="val 2202"/>
                <a:gd name="f34" fmla="val 686"/>
                <a:gd name="f35" fmla="val 2136"/>
                <a:gd name="f36" fmla="val 552"/>
                <a:gd name="f37" fmla="val 2069"/>
                <a:gd name="f38" fmla="val 452"/>
                <a:gd name="f39" fmla="val 1861"/>
                <a:gd name="f40" fmla="val 161"/>
                <a:gd name="f41" fmla="val 1537"/>
                <a:gd name="f42" fmla="*/ f0 1 2570"/>
                <a:gd name="f43" fmla="*/ f1 1 6891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570"/>
                <a:gd name="f50" fmla="*/ f47 1 6891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570" h="689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3" y="f29"/>
                    <a:pt x="f30" y="f31"/>
                  </a:cubicBezTo>
                  <a:lnTo>
                    <a:pt x="f30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790;p45">
              <a:extLst>
                <a:ext uri="{FF2B5EF4-FFF2-40B4-BE49-F238E27FC236}">
                  <a16:creationId xmlns:a16="http://schemas.microsoft.com/office/drawing/2014/main" id="{206BCB5F-6C54-4ACC-8DFC-1C0E0063AD36}"/>
                </a:ext>
              </a:extLst>
            </p:cNvPr>
            <p:cNvSpPr/>
            <p:nvPr/>
          </p:nvSpPr>
          <p:spPr>
            <a:xfrm>
              <a:off x="6396840" y="2069031"/>
              <a:ext cx="185833" cy="169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70"/>
                <a:gd name="f4" fmla="val 4081"/>
                <a:gd name="f5" fmla="val 3208"/>
                <a:gd name="f6" fmla="val 1"/>
                <a:gd name="f7" fmla="val 3048"/>
                <a:gd name="f8" fmla="val 2886"/>
                <a:gd name="f9" fmla="val 36"/>
                <a:gd name="f10" fmla="val 2735"/>
                <a:gd name="f11" fmla="val 111"/>
                <a:gd name="f12" fmla="val 2535"/>
                <a:gd name="f13" fmla="val 212"/>
                <a:gd name="f14" fmla="val 1635"/>
                <a:gd name="f15" fmla="val 645"/>
                <a:gd name="f16" fmla="val 1101"/>
                <a:gd name="f17" fmla="val 1312"/>
                <a:gd name="f18" fmla="val 701"/>
                <a:gd name="f19" fmla="val 1979"/>
                <a:gd name="f20" fmla="val 500"/>
                <a:gd name="f21" fmla="val 2313"/>
                <a:gd name="f22" fmla="val 367"/>
                <a:gd name="f23" fmla="val 2680"/>
                <a:gd name="f24" fmla="val 234"/>
                <a:gd name="f25" fmla="val 3014"/>
                <a:gd name="f26" fmla="val 134"/>
                <a:gd name="f27" fmla="val 3380"/>
                <a:gd name="f28" fmla="val 33"/>
                <a:gd name="f29" fmla="val 3714"/>
                <a:gd name="f30" fmla="val 400"/>
                <a:gd name="f31" fmla="val 3481"/>
                <a:gd name="f32" fmla="val 934"/>
                <a:gd name="f33" fmla="val 1468"/>
                <a:gd name="f34" fmla="val 1957"/>
                <a:gd name="f35" fmla="val 2344"/>
                <a:gd name="f36" fmla="val 2502"/>
                <a:gd name="f37" fmla="val 2175"/>
                <a:gd name="f38" fmla="val 2950"/>
                <a:gd name="f39" fmla="val 2990"/>
                <a:gd name="f40" fmla="val 3030"/>
                <a:gd name="f41" fmla="val 2177"/>
                <a:gd name="f42" fmla="val 3069"/>
                <a:gd name="f43" fmla="val 2180"/>
                <a:gd name="f44" fmla="val 3119"/>
                <a:gd name="f45" fmla="val 2188"/>
                <a:gd name="f46" fmla="val 3171"/>
                <a:gd name="f47" fmla="val 2192"/>
                <a:gd name="f48" fmla="val 3224"/>
                <a:gd name="f49" fmla="val 3384"/>
                <a:gd name="f50" fmla="val 3553"/>
                <a:gd name="f51" fmla="val 2155"/>
                <a:gd name="f52" fmla="val 3703"/>
                <a:gd name="f53" fmla="val 2080"/>
                <a:gd name="f54" fmla="val 4236"/>
                <a:gd name="f55" fmla="val 1813"/>
                <a:gd name="f56" fmla="val 1146"/>
                <a:gd name="f57" fmla="val 4203"/>
                <a:gd name="f58" fmla="val 612"/>
                <a:gd name="f59" fmla="val 4012"/>
                <a:gd name="f60" fmla="val 229"/>
                <a:gd name="f61" fmla="val 3614"/>
                <a:gd name="f62" fmla="*/ f0 1 4470"/>
                <a:gd name="f63" fmla="*/ f1 1 4081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470"/>
                <a:gd name="f70" fmla="*/ f67 1 4081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470" h="408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2" y="f4"/>
                  </a:cubicBezTo>
                  <a:cubicBezTo>
                    <a:pt x="f30" y="f31"/>
                    <a:pt x="f32" y="f25"/>
                    <a:pt x="f33" y="f2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791;p45">
              <a:extLst>
                <a:ext uri="{FF2B5EF4-FFF2-40B4-BE49-F238E27FC236}">
                  <a16:creationId xmlns:a16="http://schemas.microsoft.com/office/drawing/2014/main" id="{5A19B994-E89F-4AFC-BDA5-C4671BFC3326}"/>
                </a:ext>
              </a:extLst>
            </p:cNvPr>
            <p:cNvSpPr/>
            <p:nvPr/>
          </p:nvSpPr>
          <p:spPr>
            <a:xfrm>
              <a:off x="6021013" y="2119752"/>
              <a:ext cx="263530" cy="130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9"/>
                <a:gd name="f4" fmla="val 3128"/>
                <a:gd name="f5" fmla="val 1185"/>
                <a:gd name="f6" fmla="val 1"/>
                <a:gd name="f7" fmla="val 1126"/>
                <a:gd name="f8" fmla="val 1068"/>
                <a:gd name="f9" fmla="val 9"/>
                <a:gd name="f10" fmla="val 1001"/>
                <a:gd name="f11" fmla="val 26"/>
                <a:gd name="f12" fmla="val 401"/>
                <a:gd name="f13" fmla="val 92"/>
                <a:gd name="f14" fmla="val 593"/>
                <a:gd name="f15" fmla="val 67"/>
                <a:gd name="f16" fmla="val 1193"/>
                <a:gd name="f17" fmla="val 129"/>
                <a:gd name="f18" fmla="val 1719"/>
                <a:gd name="f19" fmla="val 592"/>
                <a:gd name="f20" fmla="val 2101"/>
                <a:gd name="f21" fmla="val 1111"/>
                <a:gd name="f22" fmla="val 1152"/>
                <a:gd name="f23" fmla="val 2099"/>
                <a:gd name="f24" fmla="val 1235"/>
                <a:gd name="f25" fmla="val 2094"/>
                <a:gd name="f26" fmla="val 1564"/>
                <a:gd name="f27" fmla="val 2054"/>
                <a:gd name="f28" fmla="val 1898"/>
                <a:gd name="f29" fmla="val 2036"/>
                <a:gd name="f30" fmla="val 2237"/>
                <a:gd name="f31" fmla="val 2758"/>
                <a:gd name="f32" fmla="val 3291"/>
                <a:gd name="f33" fmla="val 2080"/>
                <a:gd name="f34" fmla="val 3836"/>
                <a:gd name="f35" fmla="val 2160"/>
                <a:gd name="f36" fmla="val 4704"/>
                <a:gd name="f37" fmla="val 2327"/>
                <a:gd name="f38" fmla="val 5571"/>
                <a:gd name="f39" fmla="val 2594"/>
                <a:gd name="f40" fmla="val 6338"/>
                <a:gd name="f41" fmla="val 5838"/>
                <a:gd name="f42" fmla="val 2361"/>
                <a:gd name="f43" fmla="val 5037"/>
                <a:gd name="f44" fmla="val 1727"/>
                <a:gd name="f45" fmla="val 4203"/>
                <a:gd name="f46" fmla="val 1226"/>
                <a:gd name="f47" fmla="val 3336"/>
                <a:gd name="f48" fmla="val 693"/>
                <a:gd name="f49" fmla="val 2435"/>
                <a:gd name="f50" fmla="val 292"/>
                <a:gd name="f51" fmla="val 1401"/>
                <a:gd name="f52" fmla="val 59"/>
                <a:gd name="f53" fmla="val 1368"/>
                <a:gd name="f54" fmla="val 1301"/>
                <a:gd name="f55" fmla="val 1243"/>
                <a:gd name="f56" fmla="*/ f0 1 6339"/>
                <a:gd name="f57" fmla="*/ f1 1 3128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6339"/>
                <a:gd name="f64" fmla="*/ f61 1 3128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6339" h="312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16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lnTo>
                    <a:pt x="f53" y="f11"/>
                  </a:lnTo>
                  <a:cubicBezTo>
                    <a:pt x="f54" y="f9"/>
                    <a:pt x="f55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792;p45">
              <a:extLst>
                <a:ext uri="{FF2B5EF4-FFF2-40B4-BE49-F238E27FC236}">
                  <a16:creationId xmlns:a16="http://schemas.microsoft.com/office/drawing/2014/main" id="{2D20C24F-B70D-4CD2-B0BE-655EB909B6C8}"/>
                </a:ext>
              </a:extLst>
            </p:cNvPr>
            <p:cNvSpPr/>
            <p:nvPr/>
          </p:nvSpPr>
          <p:spPr>
            <a:xfrm>
              <a:off x="6215158" y="1921108"/>
              <a:ext cx="110962" cy="86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9"/>
                <a:gd name="f4" fmla="val 2069"/>
                <a:gd name="f5" fmla="val 1335"/>
                <a:gd name="f6" fmla="val 2068"/>
                <a:gd name="f7" fmla="*/ f0 1 2669"/>
                <a:gd name="f8" fmla="*/ f1 1 20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9"/>
                <a:gd name="f15" fmla="*/ f12 1 20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9" h="2069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8736A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793;p45">
              <a:extLst>
                <a:ext uri="{FF2B5EF4-FFF2-40B4-BE49-F238E27FC236}">
                  <a16:creationId xmlns:a16="http://schemas.microsoft.com/office/drawing/2014/main" id="{C07B9836-559C-42C8-972D-6E0DC1DE6785}"/>
                </a:ext>
              </a:extLst>
            </p:cNvPr>
            <p:cNvSpPr/>
            <p:nvPr/>
          </p:nvSpPr>
          <p:spPr>
            <a:xfrm>
              <a:off x="6363538" y="2023713"/>
              <a:ext cx="83228" cy="63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2"/>
                <a:gd name="f4" fmla="val 1536"/>
                <a:gd name="f5" fmla="val 1001"/>
                <a:gd name="f6" fmla="val 1"/>
                <a:gd name="f7" fmla="val 1535"/>
                <a:gd name="f8" fmla="*/ f0 1 2002"/>
                <a:gd name="f9" fmla="*/ f1 1 153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002"/>
                <a:gd name="f16" fmla="*/ f13 1 153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02" h="1536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794;p45">
              <a:extLst>
                <a:ext uri="{FF2B5EF4-FFF2-40B4-BE49-F238E27FC236}">
                  <a16:creationId xmlns:a16="http://schemas.microsoft.com/office/drawing/2014/main" id="{9E070E33-F10C-4397-8563-C73112EDD835}"/>
                </a:ext>
              </a:extLst>
            </p:cNvPr>
            <p:cNvSpPr/>
            <p:nvPr/>
          </p:nvSpPr>
          <p:spPr>
            <a:xfrm>
              <a:off x="6148608" y="2045915"/>
              <a:ext cx="83228" cy="652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2"/>
                <a:gd name="f4" fmla="val 1569"/>
                <a:gd name="f5" fmla="val 1001"/>
                <a:gd name="f6" fmla="val 1568"/>
                <a:gd name="f7" fmla="*/ f0 1 2002"/>
                <a:gd name="f8" fmla="*/ f1 1 15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02"/>
                <a:gd name="f15" fmla="*/ f12 1 15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02" h="1569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1742;p45">
            <a:extLst>
              <a:ext uri="{FF2B5EF4-FFF2-40B4-BE49-F238E27FC236}">
                <a16:creationId xmlns:a16="http://schemas.microsoft.com/office/drawing/2014/main" id="{A61FDEA4-CE9D-4F02-8F41-78ECDF870EE1}"/>
              </a:ext>
            </a:extLst>
          </p:cNvPr>
          <p:cNvGrpSpPr/>
          <p:nvPr/>
        </p:nvGrpSpPr>
        <p:grpSpPr>
          <a:xfrm>
            <a:off x="1972379" y="1670105"/>
            <a:ext cx="1588678" cy="1313188"/>
            <a:chOff x="1972379" y="1670105"/>
            <a:chExt cx="1588678" cy="1313188"/>
          </a:xfrm>
        </p:grpSpPr>
        <p:sp>
          <p:nvSpPr>
            <p:cNvPr id="59" name="Google Shape;1745;p45">
              <a:extLst>
                <a:ext uri="{FF2B5EF4-FFF2-40B4-BE49-F238E27FC236}">
                  <a16:creationId xmlns:a16="http://schemas.microsoft.com/office/drawing/2014/main" id="{4F5D821E-2878-40EA-81EE-299CED94791D}"/>
                </a:ext>
              </a:extLst>
            </p:cNvPr>
            <p:cNvSpPr/>
            <p:nvPr/>
          </p:nvSpPr>
          <p:spPr>
            <a:xfrm flipH="1">
              <a:off x="2315105" y="2399851"/>
              <a:ext cx="437778" cy="3181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28"/>
                <a:gd name="f4" fmla="val 7070"/>
                <a:gd name="f5" fmla="val 5435"/>
                <a:gd name="f6" fmla="val 1"/>
                <a:gd name="f7" fmla="val 36"/>
                <a:gd name="f8" fmla="val 7069"/>
                <a:gd name="f9" fmla="val 5000"/>
                <a:gd name="f10" fmla="val 5389"/>
                <a:gd name="f11" fmla="val 5809"/>
                <a:gd name="f12" fmla="val 7026"/>
                <a:gd name="f13" fmla="val 6259"/>
                <a:gd name="f14" fmla="val 6934"/>
                <a:gd name="f15" fmla="val 9261"/>
                <a:gd name="f16" fmla="val 6334"/>
                <a:gd name="f17" fmla="val 1130"/>
                <a:gd name="f18" fmla="val 6759"/>
                <a:gd name="f19" fmla="val 129"/>
                <a:gd name="f20" fmla="val 6287"/>
                <a:gd name="f21" fmla="val 41"/>
                <a:gd name="f22" fmla="val 5845"/>
                <a:gd name="f23" fmla="*/ f0 1 9728"/>
                <a:gd name="f24" fmla="*/ f1 1 7070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9728"/>
                <a:gd name="f31" fmla="*/ f28 1 7070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9728" h="7070">
                  <a:moveTo>
                    <a:pt x="f5" y="f6"/>
                  </a:moveTo>
                  <a:cubicBezTo>
                    <a:pt x="f7" y="f6"/>
                    <a:pt x="f2" y="f8"/>
                    <a:pt x="f9" y="f8"/>
                  </a:cubicBezTo>
                  <a:cubicBezTo>
                    <a:pt x="f10" y="f8"/>
                    <a:pt x="f11" y="f12"/>
                    <a:pt x="f13" y="f14"/>
                  </a:cubicBezTo>
                  <a:cubicBezTo>
                    <a:pt x="f15" y="f16"/>
                    <a:pt x="f3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746;p45">
              <a:extLst>
                <a:ext uri="{FF2B5EF4-FFF2-40B4-BE49-F238E27FC236}">
                  <a16:creationId xmlns:a16="http://schemas.microsoft.com/office/drawing/2014/main" id="{CCD4CA84-F18C-4C9E-BB4E-B2DFB273EDFB}"/>
                </a:ext>
              </a:extLst>
            </p:cNvPr>
            <p:cNvSpPr/>
            <p:nvPr/>
          </p:nvSpPr>
          <p:spPr>
            <a:xfrm flipH="1">
              <a:off x="2321853" y="2389903"/>
              <a:ext cx="400059" cy="342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90"/>
                <a:gd name="f4" fmla="val 7602"/>
                <a:gd name="f5" fmla="val 4796"/>
                <a:gd name="f6" fmla="val 512"/>
                <a:gd name="f7" fmla="val 5203"/>
                <a:gd name="f8" fmla="val 5611"/>
                <a:gd name="f9" fmla="val 550"/>
                <a:gd name="f10" fmla="val 6004"/>
                <a:gd name="f11" fmla="val 617"/>
                <a:gd name="f12" fmla="val 8139"/>
                <a:gd name="f13" fmla="val 1451"/>
                <a:gd name="f14" fmla="val 8339"/>
                <a:gd name="f15" fmla="val 4520"/>
                <a:gd name="f16" fmla="val 6938"/>
                <a:gd name="f17" fmla="val 6121"/>
                <a:gd name="f18" fmla="val 6333"/>
                <a:gd name="f19" fmla="val 6775"/>
                <a:gd name="f20" fmla="val 5391"/>
                <a:gd name="f21" fmla="val 7085"/>
                <a:gd name="f22" fmla="val 4439"/>
                <a:gd name="f23" fmla="val 3449"/>
                <a:gd name="f24" fmla="val 2447"/>
                <a:gd name="f25" fmla="val 6750"/>
                <a:gd name="f26" fmla="val 1801"/>
                <a:gd name="f27" fmla="val 801"/>
                <a:gd name="f28" fmla="val 5154"/>
                <a:gd name="f29" fmla="val 634"/>
                <a:gd name="f30" fmla="val 3586"/>
                <a:gd name="f31" fmla="val 1234"/>
                <a:gd name="f32" fmla="val 2385"/>
                <a:gd name="f33" fmla="val 1960"/>
                <a:gd name="f34" fmla="val 985"/>
                <a:gd name="f35" fmla="val 3372"/>
                <a:gd name="f36" fmla="val 4821"/>
                <a:gd name="f37" fmla="val 3102"/>
                <a:gd name="f38" fmla="val 1410"/>
                <a:gd name="f39" fmla="val 627"/>
                <a:gd name="f40" fmla="val 667"/>
                <a:gd name="f41" fmla="val 2352"/>
                <a:gd name="f42" fmla="val 3953"/>
                <a:gd name="f43" fmla="val 467"/>
                <a:gd name="f44" fmla="val 5921"/>
                <a:gd name="f45" fmla="val 1935"/>
                <a:gd name="f46" fmla="val 6888"/>
                <a:gd name="f47" fmla="val 2629"/>
                <a:gd name="f48" fmla="val 7364"/>
                <a:gd name="f49" fmla="val 3492"/>
                <a:gd name="f50" fmla="val 4353"/>
                <a:gd name="f51" fmla="val 5726"/>
                <a:gd name="f52" fmla="val 7096"/>
                <a:gd name="f53" fmla="val 6997"/>
                <a:gd name="f54" fmla="val 7772"/>
                <a:gd name="f55" fmla="val 5788"/>
                <a:gd name="f56" fmla="val 8889"/>
                <a:gd name="f57" fmla="val 3849"/>
                <a:gd name="f58" fmla="val 8421"/>
                <a:gd name="f59" fmla="val 1070"/>
                <a:gd name="f60" fmla="val 6240"/>
                <a:gd name="f61" fmla="val 158"/>
                <a:gd name="f62" fmla="val 6212"/>
                <a:gd name="f63" fmla="val 139"/>
                <a:gd name="f64" fmla="val 6179"/>
                <a:gd name="f65" fmla="val 125"/>
                <a:gd name="f66" fmla="val 6138"/>
                <a:gd name="f67" fmla="val 117"/>
                <a:gd name="f68" fmla="val 6103"/>
                <a:gd name="f69" fmla="val 101"/>
                <a:gd name="f70" fmla="val 6070"/>
                <a:gd name="f71" fmla="val 94"/>
                <a:gd name="f72" fmla="val 6041"/>
                <a:gd name="f73" fmla="val 6032"/>
                <a:gd name="f74" fmla="val 6023"/>
                <a:gd name="f75" fmla="val 95"/>
                <a:gd name="f76" fmla="val 6014"/>
                <a:gd name="f77" fmla="val 96"/>
                <a:gd name="f78" fmla="val 5623"/>
                <a:gd name="f79" fmla="val 34"/>
                <a:gd name="f80" fmla="val 5221"/>
                <a:gd name="f81" fmla="*/ f0 1 8890"/>
                <a:gd name="f82" fmla="*/ f1 1 760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890"/>
                <a:gd name="f89" fmla="*/ f86 1 760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890" h="760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1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  <a:moveTo>
                    <a:pt x="f36" y="f2"/>
                  </a:moveTo>
                  <a:cubicBezTo>
                    <a:pt x="f37" y="f2"/>
                    <a:pt x="f38" y="f39"/>
                    <a:pt x="f40" y="f41"/>
                  </a:cubicBezTo>
                  <a:cubicBezTo>
                    <a:pt x="f2" y="f42"/>
                    <a:pt x="f43" y="f44"/>
                    <a:pt x="f45" y="f46"/>
                  </a:cubicBezTo>
                  <a:cubicBezTo>
                    <a:pt x="f47" y="f48"/>
                    <a:pt x="f49" y="f4"/>
                    <a:pt x="f50" y="f4"/>
                  </a:cubicBezTo>
                  <a:cubicBezTo>
                    <a:pt x="f51" y="f4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lnTo>
                    <a:pt x="f60" y="f61"/>
                  </a:lnTo>
                  <a:cubicBezTo>
                    <a:pt x="f62" y="f63"/>
                    <a:pt x="f64" y="f65"/>
                    <a:pt x="f66" y="f67"/>
                  </a:cubicBezTo>
                  <a:lnTo>
                    <a:pt x="f66" y="f67"/>
                  </a:lnTo>
                  <a:cubicBezTo>
                    <a:pt x="f66" y="f67"/>
                    <a:pt x="f66" y="f67"/>
                    <a:pt x="f66" y="f67"/>
                  </a:cubicBez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75"/>
                    <a:pt x="f76" y="f77"/>
                  </a:cubicBezTo>
                  <a:lnTo>
                    <a:pt x="f76" y="f77"/>
                  </a:lnTo>
                  <a:cubicBezTo>
                    <a:pt x="f78" y="f79"/>
                    <a:pt x="f80" y="f2"/>
                    <a:pt x="f36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747;p45">
              <a:extLst>
                <a:ext uri="{FF2B5EF4-FFF2-40B4-BE49-F238E27FC236}">
                  <a16:creationId xmlns:a16="http://schemas.microsoft.com/office/drawing/2014/main" id="{9092DBF3-4C46-4B33-92A0-5142CAEDF72D}"/>
                </a:ext>
              </a:extLst>
            </p:cNvPr>
            <p:cNvSpPr/>
            <p:nvPr/>
          </p:nvSpPr>
          <p:spPr>
            <a:xfrm flipH="1">
              <a:off x="2013371" y="2373078"/>
              <a:ext cx="292196" cy="2979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93"/>
                <a:gd name="f4" fmla="val 6620"/>
                <a:gd name="f5" fmla="val 3600"/>
                <a:gd name="f6" fmla="val 17"/>
                <a:gd name="f7" fmla="val 1"/>
                <a:gd name="f8" fmla="val 6619"/>
                <a:gd name="f9" fmla="val 3356"/>
                <a:gd name="f10" fmla="val 3614"/>
                <a:gd name="f11" fmla="val 3893"/>
                <a:gd name="f12" fmla="val 6580"/>
                <a:gd name="f13" fmla="val 4191"/>
                <a:gd name="f14" fmla="val 6495"/>
                <a:gd name="f15" fmla="val 6159"/>
                <a:gd name="f16" fmla="val 5928"/>
                <a:gd name="f17" fmla="val 1058"/>
                <a:gd name="f18" fmla="val 4491"/>
                <a:gd name="f19" fmla="val 124"/>
                <a:gd name="f20" fmla="val 4173"/>
                <a:gd name="f21" fmla="val 39"/>
                <a:gd name="f22" fmla="val 3876"/>
                <a:gd name="f23" fmla="*/ f0 1 6493"/>
                <a:gd name="f24" fmla="*/ f1 1 6620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6493"/>
                <a:gd name="f31" fmla="*/ f28 1 6620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6493" h="6620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11" y="f12"/>
                    <a:pt x="f13" y="f14"/>
                  </a:cubicBezTo>
                  <a:cubicBezTo>
                    <a:pt x="f15" y="f16"/>
                    <a:pt x="f3" y="f17"/>
                    <a:pt x="f18" y="f19"/>
                  </a:cubicBezTo>
                  <a:cubicBezTo>
                    <a:pt x="f20" y="f21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748;p45">
              <a:extLst>
                <a:ext uri="{FF2B5EF4-FFF2-40B4-BE49-F238E27FC236}">
                  <a16:creationId xmlns:a16="http://schemas.microsoft.com/office/drawing/2014/main" id="{F129E58B-3FA8-42B8-957A-96CCF17B289C}"/>
                </a:ext>
              </a:extLst>
            </p:cNvPr>
            <p:cNvSpPr/>
            <p:nvPr/>
          </p:nvSpPr>
          <p:spPr>
            <a:xfrm flipH="1">
              <a:off x="1972379" y="2363449"/>
              <a:ext cx="316446" cy="323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32"/>
                <a:gd name="f4" fmla="val 7188"/>
                <a:gd name="f5" fmla="val 3385"/>
                <a:gd name="f6" fmla="val 524"/>
                <a:gd name="f7" fmla="val 3597"/>
                <a:gd name="f8" fmla="val 3820"/>
                <a:gd name="f9" fmla="val 550"/>
                <a:gd name="f10" fmla="val 4052"/>
                <a:gd name="f11" fmla="val 605"/>
                <a:gd name="f12" fmla="val 4063"/>
                <a:gd name="f13" fmla="val 607"/>
                <a:gd name="f14" fmla="val 4074"/>
                <a:gd name="f15" fmla="val 609"/>
                <a:gd name="f16" fmla="val 4085"/>
                <a:gd name="f17" fmla="val 610"/>
                <a:gd name="f18" fmla="val 5518"/>
                <a:gd name="f19" fmla="val 1483"/>
                <a:gd name="f20" fmla="val 5444"/>
                <a:gd name="f21" fmla="val 4061"/>
                <a:gd name="f22" fmla="val 4786"/>
                <a:gd name="f23" fmla="val 5408"/>
                <a:gd name="f24" fmla="val 4408"/>
                <a:gd name="f25" fmla="val 6165"/>
                <a:gd name="f26" fmla="val 3689"/>
                <a:gd name="f27" fmla="val 6561"/>
                <a:gd name="f28" fmla="val 2966"/>
                <a:gd name="f29" fmla="val 2351"/>
                <a:gd name="f30" fmla="val 1732"/>
                <a:gd name="f31" fmla="val 6274"/>
                <a:gd name="f32" fmla="val 1317"/>
                <a:gd name="f33" fmla="val 5675"/>
                <a:gd name="f34" fmla="val 1"/>
                <a:gd name="f35" fmla="val 3746"/>
                <a:gd name="f36" fmla="val 1017"/>
                <a:gd name="f37" fmla="val 3342"/>
                <a:gd name="f38" fmla="val 2011"/>
                <a:gd name="f39" fmla="val 951"/>
                <a:gd name="f40" fmla="val 768"/>
                <a:gd name="f41" fmla="val 483"/>
                <a:gd name="f42" fmla="val 2173"/>
                <a:gd name="f43" fmla="val 16"/>
                <a:gd name="f44" fmla="val 3540"/>
                <a:gd name="f45" fmla="val 216"/>
                <a:gd name="f46" fmla="val 5475"/>
                <a:gd name="f47" fmla="val 1351"/>
                <a:gd name="f48" fmla="val 6476"/>
                <a:gd name="f49" fmla="val 1921"/>
                <a:gd name="f50" fmla="val 6974"/>
                <a:gd name="f51" fmla="val 2473"/>
                <a:gd name="f52" fmla="val 2982"/>
                <a:gd name="f53" fmla="val 5542"/>
                <a:gd name="f54" fmla="val 7031"/>
                <a:gd name="f55" fmla="val 1805"/>
                <a:gd name="f56" fmla="val 4354"/>
                <a:gd name="f57" fmla="val 196"/>
                <a:gd name="f58" fmla="val 4327"/>
                <a:gd name="f59" fmla="val 152"/>
                <a:gd name="f60" fmla="val 4283"/>
                <a:gd name="f61" fmla="val 119"/>
                <a:gd name="f62" fmla="val 4219"/>
                <a:gd name="f63" fmla="val 104"/>
                <a:gd name="f64" fmla="val 3917"/>
                <a:gd name="f65" fmla="val 35"/>
                <a:gd name="f66" fmla="val 3623"/>
                <a:gd name="f67" fmla="*/ f0 1 7032"/>
                <a:gd name="f68" fmla="*/ f1 1 7188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7032"/>
                <a:gd name="f75" fmla="*/ f72 1 7188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7032" h="71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2"/>
                  </a:moveTo>
                  <a:cubicBezTo>
                    <a:pt x="f38" y="f2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4"/>
                    <a:pt x="f52" y="f4"/>
                  </a:cubicBezTo>
                  <a:cubicBezTo>
                    <a:pt x="f53" y="f4"/>
                    <a:pt x="f54" y="f55"/>
                    <a:pt x="f56" y="f57"/>
                  </a:cubicBezTo>
                  <a:lnTo>
                    <a:pt x="f56" y="f57"/>
                  </a:ln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2"/>
                    <a:pt x="f37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749;p45">
              <a:extLst>
                <a:ext uri="{FF2B5EF4-FFF2-40B4-BE49-F238E27FC236}">
                  <a16:creationId xmlns:a16="http://schemas.microsoft.com/office/drawing/2014/main" id="{778412DD-3C69-464E-829D-2CECF15A7730}"/>
                </a:ext>
              </a:extLst>
            </p:cNvPr>
            <p:cNvSpPr/>
            <p:nvPr/>
          </p:nvSpPr>
          <p:spPr>
            <a:xfrm flipH="1">
              <a:off x="2207014" y="2660858"/>
              <a:ext cx="181179" cy="100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6"/>
                <a:gd name="f4" fmla="val 2237"/>
                <a:gd name="f5" fmla="val 2658"/>
                <a:gd name="f6" fmla="val 2236"/>
                <a:gd name="f7" fmla="val 2448"/>
                <a:gd name="f8" fmla="val 2484"/>
                <a:gd name="f9" fmla="val 2520"/>
                <a:gd name="f10" fmla="val 2558"/>
                <a:gd name="f11" fmla="val 2235"/>
                <a:gd name="f12" fmla="val 2858"/>
                <a:gd name="f13" fmla="val 3625"/>
                <a:gd name="f14" fmla="val 3925"/>
                <a:gd name="f15" fmla="val 1868"/>
                <a:gd name="f16" fmla="val 1034"/>
                <a:gd name="f17" fmla="*/ f0 1 4026"/>
                <a:gd name="f18" fmla="*/ f1 1 223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026"/>
                <a:gd name="f25" fmla="*/ f22 1 223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026" h="2237">
                  <a:moveTo>
                    <a:pt x="f5" y="f2"/>
                  </a:moveTo>
                  <a:cubicBezTo>
                    <a:pt x="f5" y="f2"/>
                    <a:pt x="f2" y="f6"/>
                    <a:pt x="f7" y="f6"/>
                  </a:cubicBezTo>
                  <a:cubicBezTo>
                    <a:pt x="f8" y="f6"/>
                    <a:pt x="f9" y="f6"/>
                    <a:pt x="f10" y="f11"/>
                  </a:cubicBezTo>
                  <a:cubicBezTo>
                    <a:pt x="f12" y="f11"/>
                    <a:pt x="f13" y="f11"/>
                    <a:pt x="f14" y="f15"/>
                  </a:cubicBezTo>
                  <a:cubicBezTo>
                    <a:pt x="f3" y="f16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750;p45">
              <a:extLst>
                <a:ext uri="{FF2B5EF4-FFF2-40B4-BE49-F238E27FC236}">
                  <a16:creationId xmlns:a16="http://schemas.microsoft.com/office/drawing/2014/main" id="{0B4793CD-5EEA-4647-9D8B-A100A19C3F1D}"/>
                </a:ext>
              </a:extLst>
            </p:cNvPr>
            <p:cNvSpPr/>
            <p:nvPr/>
          </p:nvSpPr>
          <p:spPr>
            <a:xfrm flipH="1">
              <a:off x="2172861" y="2637010"/>
              <a:ext cx="179825" cy="148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96"/>
                <a:gd name="f4" fmla="val 3299"/>
                <a:gd name="f5" fmla="val 1543"/>
                <a:gd name="f6" fmla="val 913"/>
                <a:gd name="f7" fmla="val 1545"/>
                <a:gd name="f8" fmla="val 1574"/>
                <a:gd name="f9" fmla="val 935"/>
                <a:gd name="f10" fmla="val 1607"/>
                <a:gd name="f11" fmla="val 964"/>
                <a:gd name="f12" fmla="val 1606"/>
                <a:gd name="f13" fmla="val 1604"/>
                <a:gd name="f14" fmla="val 1602"/>
                <a:gd name="f15" fmla="val 1557"/>
                <a:gd name="f16" fmla="val 928"/>
                <a:gd name="f17" fmla="val 1541"/>
                <a:gd name="f18" fmla="val 1104"/>
                <a:gd name="f19" fmla="val 2159"/>
                <a:gd name="f20" fmla="val 1106"/>
                <a:gd name="f21" fmla="val 1108"/>
                <a:gd name="f22" fmla="val 2161"/>
                <a:gd name="f23" fmla="val 1110"/>
                <a:gd name="f24" fmla="val 2165"/>
                <a:gd name="f25" fmla="val 1102"/>
                <a:gd name="f26" fmla="val 1103"/>
                <a:gd name="f27" fmla="val 1873"/>
                <a:gd name="f28" fmla="val 1221"/>
                <a:gd name="f29" fmla="val 1949"/>
                <a:gd name="f30" fmla="val 1289"/>
                <a:gd name="f31" fmla="val 2026"/>
                <a:gd name="f32" fmla="val 1354"/>
                <a:gd name="f33" fmla="val 2102"/>
                <a:gd name="f34" fmla="val 1431"/>
                <a:gd name="f35" fmla="val 2282"/>
                <a:gd name="f36" fmla="val 1636"/>
                <a:gd name="f37" fmla="val 2500"/>
                <a:gd name="f38" fmla="val 1880"/>
                <a:gd name="f39" fmla="val 2592"/>
                <a:gd name="f40" fmla="val 2149"/>
                <a:gd name="f41" fmla="val 2421"/>
                <a:gd name="f42" fmla="val 2222"/>
                <a:gd name="f43" fmla="val 2206"/>
                <a:gd name="f44" fmla="val 2233"/>
                <a:gd name="f45" fmla="val 2003"/>
                <a:gd name="f46" fmla="val 1922"/>
                <a:gd name="f47" fmla="val 1843"/>
                <a:gd name="f48" fmla="val 2231"/>
                <a:gd name="f49" fmla="val 1769"/>
                <a:gd name="f50" fmla="val 1680"/>
                <a:gd name="f51" fmla="val 1591"/>
                <a:gd name="f52" fmla="val 2246"/>
                <a:gd name="f53" fmla="val 1512"/>
                <a:gd name="f54" fmla="val 1472"/>
                <a:gd name="f55" fmla="val 1435"/>
                <a:gd name="f56" fmla="val 2242"/>
                <a:gd name="f57" fmla="val 1402"/>
                <a:gd name="f58" fmla="val 1348"/>
                <a:gd name="f59" fmla="val 1228"/>
                <a:gd name="f60" fmla="val 2188"/>
                <a:gd name="f61" fmla="val 1167"/>
                <a:gd name="f62" fmla="val 2171"/>
                <a:gd name="f63" fmla="val 1178"/>
                <a:gd name="f64" fmla="val 2140"/>
                <a:gd name="f65" fmla="val 1190"/>
                <a:gd name="f66" fmla="val 2110"/>
                <a:gd name="f67" fmla="val 1202"/>
                <a:gd name="f68" fmla="val 2098"/>
                <a:gd name="f69" fmla="val 1235"/>
                <a:gd name="f70" fmla="val 1964"/>
                <a:gd name="f71" fmla="val 1335"/>
                <a:gd name="f72" fmla="val 1831"/>
                <a:gd name="f73" fmla="val 1731"/>
                <a:gd name="f74" fmla="val 1712"/>
                <a:gd name="f75" fmla="val 1383"/>
                <a:gd name="f76" fmla="val 1144"/>
                <a:gd name="f77" fmla="val 1145"/>
                <a:gd name="f78" fmla="val 2255"/>
                <a:gd name="f79" fmla="val 2262"/>
                <a:gd name="f80" fmla="val 1139"/>
                <a:gd name="f81" fmla="val 2264"/>
                <a:gd name="f82" fmla="val 1140"/>
                <a:gd name="f83" fmla="val 2260"/>
                <a:gd name="f84" fmla="val 1142"/>
                <a:gd name="f85" fmla="val 2254"/>
                <a:gd name="f86" fmla="val 1920"/>
                <a:gd name="f87" fmla="val 1613"/>
                <a:gd name="f88" fmla="val 74"/>
                <a:gd name="f89" fmla="val 1502"/>
                <a:gd name="f90" fmla="val 163"/>
                <a:gd name="f91" fmla="val 1035"/>
                <a:gd name="f92" fmla="val 563"/>
                <a:gd name="f93" fmla="val 535"/>
                <a:gd name="f94" fmla="val 1030"/>
                <a:gd name="f95" fmla="val 268"/>
                <a:gd name="f96" fmla="val 1598"/>
                <a:gd name="f97" fmla="val 101"/>
                <a:gd name="f98" fmla="val 1"/>
                <a:gd name="f99" fmla="val 2398"/>
                <a:gd name="f100" fmla="val 234"/>
                <a:gd name="f101" fmla="val 2765"/>
                <a:gd name="f102" fmla="val 568"/>
                <a:gd name="f103" fmla="val 3232"/>
                <a:gd name="f104" fmla="val 1786"/>
                <a:gd name="f105" fmla="val 1802"/>
                <a:gd name="f106" fmla="val 3298"/>
                <a:gd name="f107" fmla="val 1818"/>
                <a:gd name="f108" fmla="val 3297"/>
                <a:gd name="f109" fmla="val 2717"/>
                <a:gd name="f110" fmla="val 3257"/>
                <a:gd name="f111" fmla="val 3010"/>
                <a:gd name="f112" fmla="val 3570"/>
                <a:gd name="f113" fmla="val 1798"/>
                <a:gd name="f114" fmla="val 3337"/>
                <a:gd name="f115" fmla="val 1097"/>
                <a:gd name="f116" fmla="val 2736"/>
                <a:gd name="f117" fmla="val 530"/>
                <a:gd name="f118" fmla="val 2136"/>
                <a:gd name="f119" fmla="val 63"/>
                <a:gd name="f120" fmla="val 2069"/>
                <a:gd name="f121" fmla="val 19"/>
                <a:gd name="f122" fmla="val 1995"/>
                <a:gd name="f123" fmla="*/ f0 1 3996"/>
                <a:gd name="f124" fmla="*/ f1 1 3299"/>
                <a:gd name="f125" fmla="val f2"/>
                <a:gd name="f126" fmla="val f3"/>
                <a:gd name="f127" fmla="val f4"/>
                <a:gd name="f128" fmla="+- f127 0 f125"/>
                <a:gd name="f129" fmla="+- f126 0 f125"/>
                <a:gd name="f130" fmla="*/ f129 1 3996"/>
                <a:gd name="f131" fmla="*/ f128 1 3299"/>
                <a:gd name="f132" fmla="*/ f125 1 f130"/>
                <a:gd name="f133" fmla="*/ f126 1 f130"/>
                <a:gd name="f134" fmla="*/ f125 1 f131"/>
                <a:gd name="f135" fmla="*/ f127 1 f131"/>
                <a:gd name="f136" fmla="*/ f132 f123 1"/>
                <a:gd name="f137" fmla="*/ f133 f123 1"/>
                <a:gd name="f138" fmla="*/ f135 f124 1"/>
                <a:gd name="f139" fmla="*/ f134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6" t="f139" r="f137" b="f138"/>
              <a:pathLst>
                <a:path w="3996" h="32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1"/>
                    <a:pt x="f13" y="f11"/>
                    <a:pt x="f14" y="f11"/>
                  </a:cubicBezTo>
                  <a:cubicBezTo>
                    <a:pt x="f15" y="f16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1" y="f22"/>
                    <a:pt x="f23" y="f24"/>
                  </a:cubicBezTo>
                  <a:lnTo>
                    <a:pt x="f25" y="f24"/>
                  </a:lnTo>
                  <a:cubicBezTo>
                    <a:pt x="f25" y="f22"/>
                    <a:pt x="f26" y="f19"/>
                    <a:pt x="f18" y="f19"/>
                  </a:cubicBezTo>
                  <a:close/>
                  <a:moveTo>
                    <a:pt x="f27" y="f28"/>
                  </a:move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48"/>
                  </a:cubicBezTo>
                  <a:cubicBezTo>
                    <a:pt x="f50" y="f48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48"/>
                  </a:cubicBezTo>
                  <a:cubicBezTo>
                    <a:pt x="f58" y="f48"/>
                    <a:pt x="f59" y="f60"/>
                    <a:pt x="f61" y="f62"/>
                  </a:cubicBezTo>
                  <a:lnTo>
                    <a:pt x="f61" y="f62"/>
                  </a:ln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57" y="f73"/>
                  </a:cubicBezTo>
                  <a:cubicBezTo>
                    <a:pt x="f15" y="f15"/>
                    <a:pt x="f74" y="f75"/>
                    <a:pt x="f27" y="f28"/>
                  </a:cubicBezTo>
                  <a:close/>
                  <a:moveTo>
                    <a:pt x="f76" y="f52"/>
                  </a:moveTo>
                  <a:cubicBezTo>
                    <a:pt x="f77" y="f78"/>
                    <a:pt x="f76" y="f79"/>
                    <a:pt x="f80" y="f81"/>
                  </a:cubicBezTo>
                  <a:lnTo>
                    <a:pt x="f80" y="f81"/>
                  </a:lnTo>
                  <a:cubicBezTo>
                    <a:pt x="f82" y="f83"/>
                    <a:pt x="f84" y="f85"/>
                    <a:pt x="f76" y="f52"/>
                  </a:cubicBezTo>
                  <a:close/>
                  <a:moveTo>
                    <a:pt x="f86" y="f2"/>
                  </a:moveTo>
                  <a:cubicBezTo>
                    <a:pt x="f49" y="f2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70"/>
                    <a:pt x="f98" y="f99"/>
                    <a:pt x="f100" y="f101"/>
                  </a:cubicBezTo>
                  <a:cubicBezTo>
                    <a:pt x="f102" y="f103"/>
                    <a:pt x="f69" y="f4"/>
                    <a:pt x="f49" y="f4"/>
                  </a:cubicBezTo>
                  <a:cubicBezTo>
                    <a:pt x="f104" y="f4"/>
                    <a:pt x="f105" y="f106"/>
                    <a:pt x="f107" y="f108"/>
                  </a:cubicBezTo>
                  <a:lnTo>
                    <a:pt x="f107" y="f108"/>
                  </a:lnTo>
                  <a:cubicBezTo>
                    <a:pt x="f109" y="f110"/>
                    <a:pt x="f3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2"/>
                    <a:pt x="f86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751;p45">
              <a:extLst>
                <a:ext uri="{FF2B5EF4-FFF2-40B4-BE49-F238E27FC236}">
                  <a16:creationId xmlns:a16="http://schemas.microsoft.com/office/drawing/2014/main" id="{C211A8F3-8976-4788-A0CB-B6A802F96BD3}"/>
                </a:ext>
              </a:extLst>
            </p:cNvPr>
            <p:cNvSpPr/>
            <p:nvPr/>
          </p:nvSpPr>
          <p:spPr>
            <a:xfrm flipH="1">
              <a:off x="2087803" y="2772460"/>
              <a:ext cx="55440" cy="13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2"/>
                <a:gd name="f4" fmla="val 3087"/>
                <a:gd name="f5" fmla="val 282"/>
                <a:gd name="f6" fmla="val 1"/>
                <a:gd name="f7" fmla="val 136"/>
                <a:gd name="f8" fmla="val 93"/>
                <a:gd name="f9" fmla="val 17"/>
                <a:gd name="f10" fmla="val 289"/>
                <a:gd name="f11" fmla="val 84"/>
                <a:gd name="f12" fmla="val 1189"/>
                <a:gd name="f13" fmla="val 350"/>
                <a:gd name="f14" fmla="val 2023"/>
                <a:gd name="f15" fmla="val 584"/>
                <a:gd name="f16" fmla="val 2857"/>
                <a:gd name="f17" fmla="val 624"/>
                <a:gd name="f18" fmla="val 3017"/>
                <a:gd name="f19" fmla="val 744"/>
                <a:gd name="f20" fmla="val 865"/>
                <a:gd name="f21" fmla="val 1047"/>
                <a:gd name="f22" fmla="val 1231"/>
                <a:gd name="f23" fmla="val 2931"/>
                <a:gd name="f24" fmla="val 1151"/>
                <a:gd name="f25" fmla="val 2690"/>
                <a:gd name="f26" fmla="val 951"/>
                <a:gd name="f27" fmla="val 1923"/>
                <a:gd name="f28" fmla="val 717"/>
                <a:gd name="f29" fmla="val 1123"/>
                <a:gd name="f30" fmla="val 617"/>
                <a:gd name="f31" fmla="val 600"/>
                <a:gd name="f32" fmla="val 101"/>
                <a:gd name="f33" fmla="val 435"/>
                <a:gd name="f34" fmla="*/ f0 1 1232"/>
                <a:gd name="f35" fmla="*/ f1 1 308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32"/>
                <a:gd name="f42" fmla="*/ f39 1 308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32" h="3087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1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752;p45">
              <a:extLst>
                <a:ext uri="{FF2B5EF4-FFF2-40B4-BE49-F238E27FC236}">
                  <a16:creationId xmlns:a16="http://schemas.microsoft.com/office/drawing/2014/main" id="{985B3DAC-3DFF-4020-9934-EA321709EF9C}"/>
                </a:ext>
              </a:extLst>
            </p:cNvPr>
            <p:cNvSpPr/>
            <p:nvPr/>
          </p:nvSpPr>
          <p:spPr>
            <a:xfrm flipH="1">
              <a:off x="2171325" y="2785426"/>
              <a:ext cx="62014" cy="14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78"/>
                <a:gd name="f4" fmla="val 3268"/>
                <a:gd name="f5" fmla="val 305"/>
                <a:gd name="f6" fmla="val 1"/>
                <a:gd name="f7" fmla="val 151"/>
                <a:gd name="f8" fmla="val 101"/>
                <a:gd name="f9" fmla="val 17"/>
                <a:gd name="f10" fmla="val 301"/>
                <a:gd name="f11" fmla="val 51"/>
                <a:gd name="f12" fmla="val 1268"/>
                <a:gd name="f13" fmla="val 484"/>
                <a:gd name="f14" fmla="val 2136"/>
                <a:gd name="f15" fmla="val 718"/>
                <a:gd name="f16" fmla="val 3036"/>
                <a:gd name="f17" fmla="val 759"/>
                <a:gd name="f18" fmla="val 3199"/>
                <a:gd name="f19" fmla="val 882"/>
                <a:gd name="f20" fmla="val 1007"/>
                <a:gd name="f21" fmla="val 1190"/>
                <a:gd name="f22" fmla="val 3121"/>
                <a:gd name="f23" fmla="val 1318"/>
                <a:gd name="f24" fmla="val 2903"/>
                <a:gd name="f25" fmla="val 1085"/>
                <a:gd name="f26" fmla="val 2036"/>
                <a:gd name="f27" fmla="val 651"/>
                <a:gd name="f28" fmla="val 1202"/>
                <a:gd name="f29" fmla="val 618"/>
                <a:gd name="f30" fmla="val 459"/>
                <a:gd name="f31" fmla="*/ f0 1 1378"/>
                <a:gd name="f32" fmla="*/ f1 1 3268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378"/>
                <a:gd name="f39" fmla="*/ f36 1 3268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378" h="326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23" y="f24"/>
                  </a:cubicBezTo>
                  <a:cubicBezTo>
                    <a:pt x="f25" y="f26"/>
                    <a:pt x="f27" y="f28"/>
                    <a:pt x="f29" y="f10"/>
                  </a:cubicBezTo>
                  <a:cubicBezTo>
                    <a:pt x="f29" y="f8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753;p45">
              <a:extLst>
                <a:ext uri="{FF2B5EF4-FFF2-40B4-BE49-F238E27FC236}">
                  <a16:creationId xmlns:a16="http://schemas.microsoft.com/office/drawing/2014/main" id="{B7126E52-D385-487B-A8E7-23EFA107D4F9}"/>
                </a:ext>
              </a:extLst>
            </p:cNvPr>
            <p:cNvSpPr/>
            <p:nvPr/>
          </p:nvSpPr>
          <p:spPr>
            <a:xfrm flipH="1">
              <a:off x="2269385" y="2797442"/>
              <a:ext cx="59271" cy="1444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7"/>
                <a:gd name="f4" fmla="val 3209"/>
                <a:gd name="f5" fmla="val 397"/>
                <a:gd name="f6" fmla="val 1"/>
                <a:gd name="f7" fmla="val 242"/>
                <a:gd name="f8" fmla="val 84"/>
                <a:gd name="f9" fmla="val 101"/>
                <a:gd name="f10" fmla="val 67"/>
                <a:gd name="f11" fmla="val 301"/>
                <a:gd name="f12" fmla="val 1235"/>
                <a:gd name="f13" fmla="val 2135"/>
                <a:gd name="f14" fmla="val 634"/>
                <a:gd name="f15" fmla="val 3003"/>
                <a:gd name="f16" fmla="val 687"/>
                <a:gd name="f17" fmla="val 3146"/>
                <a:gd name="f18" fmla="val 811"/>
                <a:gd name="f19" fmla="val 3208"/>
                <a:gd name="f20" fmla="val 934"/>
                <a:gd name="f21" fmla="val 1126"/>
                <a:gd name="f22" fmla="val 1316"/>
                <a:gd name="f23" fmla="val 3059"/>
                <a:gd name="f24" fmla="val 2836"/>
                <a:gd name="f25" fmla="val 935"/>
                <a:gd name="f26" fmla="val 2002"/>
                <a:gd name="f27" fmla="val 1168"/>
                <a:gd name="f28" fmla="val 701"/>
                <a:gd name="f29" fmla="val 551"/>
                <a:gd name="f30" fmla="*/ f0 1 1317"/>
                <a:gd name="f31" fmla="*/ f1 1 320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317"/>
                <a:gd name="f38" fmla="*/ f35 1 320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317" h="32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1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2" y="f24"/>
                  </a:cubicBezTo>
                  <a:cubicBezTo>
                    <a:pt x="f25" y="f26"/>
                    <a:pt x="f14" y="f27"/>
                    <a:pt x="f28" y="f11"/>
                  </a:cubicBez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1754;p45">
              <a:extLst>
                <a:ext uri="{FF2B5EF4-FFF2-40B4-BE49-F238E27FC236}">
                  <a16:creationId xmlns:a16="http://schemas.microsoft.com/office/drawing/2014/main" id="{DC46CBA8-0FE7-4AAB-B714-565300570185}"/>
                </a:ext>
              </a:extLst>
            </p:cNvPr>
            <p:cNvSpPr/>
            <p:nvPr/>
          </p:nvSpPr>
          <p:spPr>
            <a:xfrm flipH="1">
              <a:off x="2306107" y="2138708"/>
              <a:ext cx="115607" cy="310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6900"/>
                <a:gd name="f5" fmla="val 1208"/>
                <a:gd name="f6" fmla="val 1"/>
                <a:gd name="f7" fmla="val 996"/>
                <a:gd name="f8" fmla="val 783"/>
                <a:gd name="f9" fmla="val 65"/>
                <a:gd name="f10" fmla="val 601"/>
                <a:gd name="f11" fmla="val 195"/>
                <a:gd name="f12" fmla="val 101"/>
                <a:gd name="f13" fmla="val 495"/>
                <a:gd name="f14" fmla="val 1162"/>
                <a:gd name="f15" fmla="val 334"/>
                <a:gd name="f16" fmla="val 1629"/>
                <a:gd name="f17" fmla="val 1335"/>
                <a:gd name="f18" fmla="val 3097"/>
                <a:gd name="f19" fmla="val 1902"/>
                <a:gd name="f20" fmla="val 4998"/>
                <a:gd name="f21" fmla="val 2369"/>
                <a:gd name="f22" fmla="val 2469"/>
                <a:gd name="f23" fmla="val 5899"/>
                <a:gd name="f24" fmla="val 4932"/>
                <a:gd name="f25" fmla="val 3931"/>
                <a:gd name="f26" fmla="val 2930"/>
                <a:gd name="f27" fmla="val 1896"/>
                <a:gd name="f28" fmla="val 2235"/>
                <a:gd name="f29" fmla="val 829"/>
                <a:gd name="f30" fmla="val 2202"/>
                <a:gd name="f31" fmla="val 795"/>
                <a:gd name="f32" fmla="val 2169"/>
                <a:gd name="f33" fmla="val 662"/>
                <a:gd name="f34" fmla="val 2135"/>
                <a:gd name="f35" fmla="val 562"/>
                <a:gd name="f36" fmla="val 2069"/>
                <a:gd name="f37" fmla="val 462"/>
                <a:gd name="f38" fmla="val 1865"/>
                <a:gd name="f39" fmla="val 157"/>
                <a:gd name="f40" fmla="val 1538"/>
                <a:gd name="f41" fmla="*/ f0 1 2569"/>
                <a:gd name="f42" fmla="*/ f1 1 690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569"/>
                <a:gd name="f49" fmla="*/ f46 1 690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569" h="690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4"/>
                  </a:cubicBezTo>
                  <a:cubicBezTo>
                    <a:pt x="f22" y="f23"/>
                    <a:pt x="f3" y="f24"/>
                    <a:pt x="f3" y="f25"/>
                  </a:cubicBezTo>
                  <a:cubicBezTo>
                    <a:pt x="f3" y="f26"/>
                    <a:pt x="f22" y="f27"/>
                    <a:pt x="f28" y="f29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755;p45">
              <a:extLst>
                <a:ext uri="{FF2B5EF4-FFF2-40B4-BE49-F238E27FC236}">
                  <a16:creationId xmlns:a16="http://schemas.microsoft.com/office/drawing/2014/main" id="{3E5B9F86-1E49-4460-8E5E-00499FE32E53}"/>
                </a:ext>
              </a:extLst>
            </p:cNvPr>
            <p:cNvSpPr/>
            <p:nvPr/>
          </p:nvSpPr>
          <p:spPr>
            <a:xfrm flipH="1">
              <a:off x="2061386" y="2172239"/>
              <a:ext cx="201204" cy="183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71"/>
                <a:gd name="f4" fmla="val 4087"/>
                <a:gd name="f5" fmla="val 3229"/>
                <a:gd name="f6" fmla="val 3062"/>
                <a:gd name="f7" fmla="val 2893"/>
                <a:gd name="f8" fmla="val 38"/>
                <a:gd name="f9" fmla="val 2736"/>
                <a:gd name="f10" fmla="val 117"/>
                <a:gd name="f11" fmla="val 2535"/>
                <a:gd name="f12" fmla="val 184"/>
                <a:gd name="f13" fmla="val 1668"/>
                <a:gd name="f14" fmla="val 617"/>
                <a:gd name="f15" fmla="val 1101"/>
                <a:gd name="f16" fmla="val 1318"/>
                <a:gd name="f17" fmla="val 734"/>
                <a:gd name="f18" fmla="val 1985"/>
                <a:gd name="f19" fmla="val 534"/>
                <a:gd name="f20" fmla="val 2319"/>
                <a:gd name="f21" fmla="val 367"/>
                <a:gd name="f22" fmla="val 2652"/>
                <a:gd name="f23" fmla="val 267"/>
                <a:gd name="f24" fmla="val 3019"/>
                <a:gd name="f25" fmla="val 134"/>
                <a:gd name="f26" fmla="val 3353"/>
                <a:gd name="f27" fmla="val 34"/>
                <a:gd name="f28" fmla="val 3720"/>
                <a:gd name="f29" fmla="val 401"/>
                <a:gd name="f30" fmla="val 3486"/>
                <a:gd name="f31" fmla="val 934"/>
                <a:gd name="f32" fmla="val 1468"/>
                <a:gd name="f33" fmla="val 1962"/>
                <a:gd name="f34" fmla="val 2362"/>
                <a:gd name="f35" fmla="val 2481"/>
                <a:gd name="f36" fmla="val 2172"/>
                <a:gd name="f37" fmla="val 2915"/>
                <a:gd name="f38" fmla="val 2980"/>
                <a:gd name="f39" fmla="val 3042"/>
                <a:gd name="f40" fmla="val 2177"/>
                <a:gd name="f41" fmla="val 3103"/>
                <a:gd name="f42" fmla="val 2185"/>
                <a:gd name="f43" fmla="val 3153"/>
                <a:gd name="f44" fmla="val 2194"/>
                <a:gd name="f45" fmla="val 3203"/>
                <a:gd name="f46" fmla="val 2198"/>
                <a:gd name="f47" fmla="val 3253"/>
                <a:gd name="f48" fmla="val 3403"/>
                <a:gd name="f49" fmla="val 3553"/>
                <a:gd name="f50" fmla="val 2160"/>
                <a:gd name="f51" fmla="val 3703"/>
                <a:gd name="f52" fmla="val 2085"/>
                <a:gd name="f53" fmla="val 4237"/>
                <a:gd name="f54" fmla="val 1818"/>
                <a:gd name="f55" fmla="val 4470"/>
                <a:gd name="f56" fmla="val 1151"/>
                <a:gd name="f57" fmla="val 4203"/>
                <a:gd name="f58" fmla="val 4015"/>
                <a:gd name="f59" fmla="val 218"/>
                <a:gd name="f60" fmla="val 3628"/>
                <a:gd name="f61" fmla="*/ f0 1 4471"/>
                <a:gd name="f62" fmla="*/ f1 1 4087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4471"/>
                <a:gd name="f69" fmla="*/ f66 1 4087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4471" h="40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4"/>
                  </a:cubicBezTo>
                  <a:cubicBezTo>
                    <a:pt x="f29" y="f30"/>
                    <a:pt x="f31" y="f24"/>
                    <a:pt x="f32" y="f2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14"/>
                  </a:cubicBezTo>
                  <a:cubicBezTo>
                    <a:pt x="f58" y="f59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756;p45">
              <a:extLst>
                <a:ext uri="{FF2B5EF4-FFF2-40B4-BE49-F238E27FC236}">
                  <a16:creationId xmlns:a16="http://schemas.microsoft.com/office/drawing/2014/main" id="{21EE1FC5-82E9-4C26-AB46-9CDB56AB2DA4}"/>
                </a:ext>
              </a:extLst>
            </p:cNvPr>
            <p:cNvSpPr/>
            <p:nvPr/>
          </p:nvSpPr>
          <p:spPr>
            <a:xfrm flipH="1">
              <a:off x="2382652" y="2227002"/>
              <a:ext cx="286746" cy="141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72"/>
                <a:gd name="f4" fmla="val 3137"/>
                <a:gd name="f5" fmla="val 1001"/>
                <a:gd name="f6" fmla="val 1"/>
                <a:gd name="f7" fmla="val 434"/>
                <a:gd name="f8" fmla="val 68"/>
                <a:gd name="f9" fmla="val 601"/>
                <a:gd name="f10" fmla="val 101"/>
                <a:gd name="f11" fmla="val 1168"/>
                <a:gd name="f12" fmla="val 162"/>
                <a:gd name="f13" fmla="val 1725"/>
                <a:gd name="f14" fmla="val 597"/>
                <a:gd name="f15" fmla="val 2110"/>
                <a:gd name="f16" fmla="val 1138"/>
                <a:gd name="f17" fmla="val 1181"/>
                <a:gd name="f18" fmla="val 1224"/>
                <a:gd name="f19" fmla="val 2107"/>
                <a:gd name="f20" fmla="val 1268"/>
                <a:gd name="f21" fmla="val 2102"/>
                <a:gd name="f22" fmla="val 1618"/>
                <a:gd name="f23" fmla="val 2059"/>
                <a:gd name="f24" fmla="val 1986"/>
                <a:gd name="f25" fmla="val 2034"/>
                <a:gd name="f26" fmla="val 2363"/>
                <a:gd name="f27" fmla="val 2849"/>
                <a:gd name="f28" fmla="val 3348"/>
                <a:gd name="f29" fmla="val 2075"/>
                <a:gd name="f30" fmla="val 3837"/>
                <a:gd name="f31" fmla="val 2169"/>
                <a:gd name="f32" fmla="val 4704"/>
                <a:gd name="f33" fmla="val 2336"/>
                <a:gd name="f34" fmla="val 5605"/>
                <a:gd name="f35" fmla="val 2569"/>
                <a:gd name="f36" fmla="val 3136"/>
                <a:gd name="f37" fmla="val 5838"/>
                <a:gd name="f38" fmla="val 5071"/>
                <a:gd name="f39" fmla="val 1702"/>
                <a:gd name="f40" fmla="val 4204"/>
                <a:gd name="f41" fmla="val 1202"/>
                <a:gd name="f42" fmla="val 3370"/>
                <a:gd name="f43" fmla="val 701"/>
                <a:gd name="f44" fmla="val 2436"/>
                <a:gd name="f45" fmla="val 301"/>
                <a:gd name="f46" fmla="val 1435"/>
                <a:gd name="f47" fmla="val 34"/>
                <a:gd name="f48" fmla="val 1402"/>
                <a:gd name="f49" fmla="val 1135"/>
                <a:gd name="f50" fmla="*/ f0 1 6372"/>
                <a:gd name="f51" fmla="*/ f1 1 313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372"/>
                <a:gd name="f58" fmla="*/ f55 1 313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372" h="3137">
                  <a:moveTo>
                    <a:pt x="f5" y="f6"/>
                  </a:moveTo>
                  <a:cubicBezTo>
                    <a:pt x="f7" y="f8"/>
                    <a:pt x="f6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3" y="f36"/>
                  </a:cubicBezTo>
                  <a:cubicBezTo>
                    <a:pt x="f37" y="f33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lnTo>
                    <a:pt x="f48" y="f47"/>
                  </a:lnTo>
                  <a:cubicBezTo>
                    <a:pt x="f20" y="f6"/>
                    <a:pt x="f49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w="5001" cap="flat">
              <a:solidFill>
                <a:srgbClr val="1E233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757;p45">
              <a:extLst>
                <a:ext uri="{FF2B5EF4-FFF2-40B4-BE49-F238E27FC236}">
                  <a16:creationId xmlns:a16="http://schemas.microsoft.com/office/drawing/2014/main" id="{AB3B6FD9-9E12-4934-88D8-F68A65064F71}"/>
                </a:ext>
              </a:extLst>
            </p:cNvPr>
            <p:cNvSpPr/>
            <p:nvPr/>
          </p:nvSpPr>
          <p:spPr>
            <a:xfrm flipH="1">
              <a:off x="2397639" y="2058872"/>
              <a:ext cx="45" cy="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3"/>
                  </a:move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1758;p45">
              <a:extLst>
                <a:ext uri="{FF2B5EF4-FFF2-40B4-BE49-F238E27FC236}">
                  <a16:creationId xmlns:a16="http://schemas.microsoft.com/office/drawing/2014/main" id="{F87EC42F-EF10-4FB9-B79F-E72D6CC8E7BA}"/>
                </a:ext>
              </a:extLst>
            </p:cNvPr>
            <p:cNvSpPr/>
            <p:nvPr/>
          </p:nvSpPr>
          <p:spPr>
            <a:xfrm flipH="1">
              <a:off x="2367628" y="2034887"/>
              <a:ext cx="61603" cy="465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9"/>
                <a:gd name="f4" fmla="val 1035"/>
                <a:gd name="f5" fmla="val 701"/>
                <a:gd name="f6" fmla="val 1"/>
                <a:gd name="f7" fmla="val 1034"/>
                <a:gd name="f8" fmla="val 1368"/>
                <a:gd name="f9" fmla="*/ f0 1 1369"/>
                <a:gd name="f10" fmla="*/ f1 1 1035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69"/>
                <a:gd name="f17" fmla="*/ f14 1 1035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69" h="1035">
                  <a:moveTo>
                    <a:pt x="f5" y="f2"/>
                  </a:moveTo>
                  <a:cubicBezTo>
                    <a:pt x="f6" y="f2"/>
                    <a:pt x="f6" y="f7"/>
                    <a:pt x="f5" y="f7"/>
                  </a:cubicBezTo>
                  <a:cubicBezTo>
                    <a:pt x="f8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759;p45">
              <a:extLst>
                <a:ext uri="{FF2B5EF4-FFF2-40B4-BE49-F238E27FC236}">
                  <a16:creationId xmlns:a16="http://schemas.microsoft.com/office/drawing/2014/main" id="{2EF9D38A-21CB-4EBE-A877-FCC1A8E888EE}"/>
                </a:ext>
              </a:extLst>
            </p:cNvPr>
            <p:cNvSpPr/>
            <p:nvPr/>
          </p:nvSpPr>
          <p:spPr>
            <a:xfrm flipH="1">
              <a:off x="2253547" y="2157965"/>
              <a:ext cx="45" cy="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760;p45">
              <a:extLst>
                <a:ext uri="{FF2B5EF4-FFF2-40B4-BE49-F238E27FC236}">
                  <a16:creationId xmlns:a16="http://schemas.microsoft.com/office/drawing/2014/main" id="{236D1E9B-2702-4FE8-974C-AB2F30C4F30C}"/>
                </a:ext>
              </a:extLst>
            </p:cNvPr>
            <p:cNvSpPr/>
            <p:nvPr/>
          </p:nvSpPr>
          <p:spPr>
            <a:xfrm flipH="1">
              <a:off x="2222046" y="2133935"/>
              <a:ext cx="61566" cy="465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8"/>
                <a:gd name="f4" fmla="val 1035"/>
                <a:gd name="f5" fmla="val 667"/>
                <a:gd name="f6" fmla="val 1"/>
                <a:gd name="f7" fmla="*/ f0 1 1368"/>
                <a:gd name="f8" fmla="*/ f1 1 103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68"/>
                <a:gd name="f15" fmla="*/ f12 1 103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68" h="1035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1761;p45">
              <a:extLst>
                <a:ext uri="{FF2B5EF4-FFF2-40B4-BE49-F238E27FC236}">
                  <a16:creationId xmlns:a16="http://schemas.microsoft.com/office/drawing/2014/main" id="{172A49E2-D79A-427C-8389-CFFA48C490B2}"/>
                </a:ext>
              </a:extLst>
            </p:cNvPr>
            <p:cNvSpPr/>
            <p:nvPr/>
          </p:nvSpPr>
          <p:spPr>
            <a:xfrm flipH="1">
              <a:off x="2484717" y="2181996"/>
              <a:ext cx="45" cy="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762;p45">
              <a:extLst>
                <a:ext uri="{FF2B5EF4-FFF2-40B4-BE49-F238E27FC236}">
                  <a16:creationId xmlns:a16="http://schemas.microsoft.com/office/drawing/2014/main" id="{77617D67-7A72-4A32-9B7E-1264A31EED9C}"/>
                </a:ext>
              </a:extLst>
            </p:cNvPr>
            <p:cNvSpPr/>
            <p:nvPr/>
          </p:nvSpPr>
          <p:spPr>
            <a:xfrm flipH="1">
              <a:off x="2454697" y="2157965"/>
              <a:ext cx="60076" cy="480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5"/>
                <a:gd name="f4" fmla="val 1068"/>
                <a:gd name="f5" fmla="val 667"/>
                <a:gd name="f6" fmla="*/ f0 1 1335"/>
                <a:gd name="f7" fmla="*/ f1 1 106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35"/>
                <a:gd name="f14" fmla="*/ f11 1 106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35" h="1068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3" y="f4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1E233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763;p45">
              <a:extLst>
                <a:ext uri="{FF2B5EF4-FFF2-40B4-BE49-F238E27FC236}">
                  <a16:creationId xmlns:a16="http://schemas.microsoft.com/office/drawing/2014/main" id="{E42A690B-33E2-41D6-BB6D-36FB83AC982E}"/>
                </a:ext>
              </a:extLst>
            </p:cNvPr>
            <p:cNvSpPr/>
            <p:nvPr/>
          </p:nvSpPr>
          <p:spPr>
            <a:xfrm flipH="1">
              <a:off x="2022369" y="1670105"/>
              <a:ext cx="1538688" cy="131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192"/>
                <a:gd name="f4" fmla="val 29181"/>
                <a:gd name="f5" fmla="val 17813"/>
                <a:gd name="f6" fmla="val 4937"/>
                <a:gd name="f7" fmla="val 14878"/>
                <a:gd name="f8" fmla="val 5638"/>
                <a:gd name="f9" fmla="val 21716"/>
                <a:gd name="f10" fmla="val 8006"/>
                <a:gd name="f11" fmla="val 24685"/>
                <a:gd name="f12" fmla="val 12476"/>
                <a:gd name="f13" fmla="val 25552"/>
                <a:gd name="f14" fmla="val 16345"/>
                <a:gd name="f15" fmla="val 18113"/>
                <a:gd name="f16" fmla="val 20615"/>
                <a:gd name="f17" fmla="val 25485"/>
                <a:gd name="f18" fmla="val 22283"/>
                <a:gd name="f19" fmla="val 25285"/>
                <a:gd name="f20" fmla="val 24018"/>
                <a:gd name="f21" fmla="val 29021"/>
                <a:gd name="f22" fmla="val 25252"/>
                <a:gd name="f23" fmla="val 29121"/>
                <a:gd name="f24" fmla="val 25743"/>
                <a:gd name="f25" fmla="val 29161"/>
                <a:gd name="f26" fmla="val 26260"/>
                <a:gd name="f27" fmla="val 29180"/>
                <a:gd name="f28" fmla="val 26788"/>
                <a:gd name="f29" fmla="val 30243"/>
                <a:gd name="f30" fmla="val 34158"/>
                <a:gd name="f31" fmla="val 28355"/>
                <a:gd name="f32" fmla="val 27053"/>
                <a:gd name="f33" fmla="val 34191"/>
                <a:gd name="f34" fmla="val 33291"/>
                <a:gd name="f35" fmla="val 18747"/>
                <a:gd name="f36" fmla="val 15778"/>
                <a:gd name="f37" fmla="val 4770"/>
                <a:gd name="f38" fmla="val 28321"/>
                <a:gd name="f39" fmla="*/ f0 1 34192"/>
                <a:gd name="f40" fmla="*/ f1 1 29181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4192"/>
                <a:gd name="f47" fmla="*/ f44 1 29181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4192" h="29181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0" y="f32"/>
                  </a:cubicBezTo>
                  <a:cubicBezTo>
                    <a:pt x="f33" y="f11"/>
                    <a:pt x="f34" y="f35"/>
                    <a:pt x="f34" y="f36"/>
                  </a:cubicBezTo>
                  <a:cubicBezTo>
                    <a:pt x="f34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764;p45">
              <a:extLst>
                <a:ext uri="{FF2B5EF4-FFF2-40B4-BE49-F238E27FC236}">
                  <a16:creationId xmlns:a16="http://schemas.microsoft.com/office/drawing/2014/main" id="{64CB274F-D075-47FA-A40B-C4096DA20677}"/>
                </a:ext>
              </a:extLst>
            </p:cNvPr>
            <p:cNvSpPr/>
            <p:nvPr/>
          </p:nvSpPr>
          <p:spPr>
            <a:xfrm flipH="1">
              <a:off x="2370636" y="2344055"/>
              <a:ext cx="438857" cy="3183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52"/>
                <a:gd name="f4" fmla="val 7075"/>
                <a:gd name="f5" fmla="val 5428"/>
                <a:gd name="f6" fmla="val 1"/>
                <a:gd name="f7" fmla="val 27"/>
                <a:gd name="f8" fmla="val 5022"/>
                <a:gd name="f9" fmla="val 5412"/>
                <a:gd name="f10" fmla="val 5832"/>
                <a:gd name="f11" fmla="val 7032"/>
                <a:gd name="f12" fmla="val 6282"/>
                <a:gd name="f13" fmla="val 6940"/>
                <a:gd name="f14" fmla="val 9285"/>
                <a:gd name="f15" fmla="val 6340"/>
                <a:gd name="f16" fmla="val 1136"/>
                <a:gd name="f17" fmla="val 6783"/>
                <a:gd name="f18" fmla="val 135"/>
                <a:gd name="f19" fmla="val 6299"/>
                <a:gd name="f20" fmla="val 43"/>
                <a:gd name="f21" fmla="val 5847"/>
                <a:gd name="f22" fmla="*/ f0 1 9752"/>
                <a:gd name="f23" fmla="*/ f1 1 707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9752"/>
                <a:gd name="f30" fmla="*/ f27 1 707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752" h="7075">
                  <a:moveTo>
                    <a:pt x="f5" y="f6"/>
                  </a:moveTo>
                  <a:cubicBezTo>
                    <a:pt x="f7" y="f6"/>
                    <a:pt x="f2" y="f4"/>
                    <a:pt x="f8" y="f4"/>
                  </a:cubicBezTo>
                  <a:cubicBezTo>
                    <a:pt x="f9" y="f4"/>
                    <a:pt x="f10" y="f11"/>
                    <a:pt x="f12" y="f13"/>
                  </a:cubicBezTo>
                  <a:cubicBezTo>
                    <a:pt x="f14" y="f15"/>
                    <a:pt x="f3" y="f16"/>
                    <a:pt x="f17" y="f18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765;p45">
              <a:extLst>
                <a:ext uri="{FF2B5EF4-FFF2-40B4-BE49-F238E27FC236}">
                  <a16:creationId xmlns:a16="http://schemas.microsoft.com/office/drawing/2014/main" id="{596551B1-12F8-4A7A-A114-C703B3B1E5F5}"/>
                </a:ext>
              </a:extLst>
            </p:cNvPr>
            <p:cNvSpPr/>
            <p:nvPr/>
          </p:nvSpPr>
          <p:spPr>
            <a:xfrm flipH="1">
              <a:off x="2378921" y="2333567"/>
              <a:ext cx="398577" cy="342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57"/>
                <a:gd name="f4" fmla="val 7606"/>
                <a:gd name="f5" fmla="val 4814"/>
                <a:gd name="f6" fmla="val 500"/>
                <a:gd name="f7" fmla="val 5214"/>
                <a:gd name="f8" fmla="val 5616"/>
                <a:gd name="f9" fmla="val 537"/>
                <a:gd name="f10" fmla="val 6005"/>
                <a:gd name="f11" fmla="val 602"/>
                <a:gd name="f12" fmla="val 8140"/>
                <a:gd name="f13" fmla="val 1436"/>
                <a:gd name="f14" fmla="val 8340"/>
                <a:gd name="f15" fmla="val 4538"/>
                <a:gd name="f16" fmla="val 6906"/>
                <a:gd name="f17" fmla="val 6106"/>
                <a:gd name="f18" fmla="val 6313"/>
                <a:gd name="f19" fmla="val 6764"/>
                <a:gd name="f20" fmla="val 5363"/>
                <a:gd name="f21" fmla="val 7081"/>
                <a:gd name="f22" fmla="val 4400"/>
                <a:gd name="f23" fmla="val 3412"/>
                <a:gd name="f24" fmla="val 2411"/>
                <a:gd name="f25" fmla="val 6747"/>
                <a:gd name="f26" fmla="val 1769"/>
                <a:gd name="f27" fmla="val 801"/>
                <a:gd name="f28" fmla="val 5172"/>
                <a:gd name="f29" fmla="val 601"/>
                <a:gd name="f30" fmla="val 3570"/>
                <a:gd name="f31" fmla="val 1235"/>
                <a:gd name="f32" fmla="val 2370"/>
                <a:gd name="f33" fmla="val 1941"/>
                <a:gd name="f34" fmla="val 984"/>
                <a:gd name="f35" fmla="val 3364"/>
                <a:gd name="f36" fmla="val 4893"/>
                <a:gd name="f37" fmla="val 1"/>
                <a:gd name="f38" fmla="val 3150"/>
                <a:gd name="f39" fmla="val 1421"/>
                <a:gd name="f40" fmla="val 621"/>
                <a:gd name="f41" fmla="val 668"/>
                <a:gd name="f42" fmla="val 3971"/>
                <a:gd name="f43" fmla="val 468"/>
                <a:gd name="f44" fmla="val 5905"/>
                <a:gd name="f45" fmla="val 1936"/>
                <a:gd name="f46" fmla="val 2632"/>
                <a:gd name="f47" fmla="val 7370"/>
                <a:gd name="f48" fmla="val 3492"/>
                <a:gd name="f49" fmla="val 7605"/>
                <a:gd name="f50" fmla="val 4351"/>
                <a:gd name="f51" fmla="val 5716"/>
                <a:gd name="f52" fmla="val 7077"/>
                <a:gd name="f53" fmla="val 7013"/>
                <a:gd name="f54" fmla="val 7773"/>
                <a:gd name="f55" fmla="val 5805"/>
                <a:gd name="f56" fmla="val 8856"/>
                <a:gd name="f57" fmla="val 3868"/>
                <a:gd name="f58" fmla="val 8389"/>
                <a:gd name="f59" fmla="val 1092"/>
                <a:gd name="f60" fmla="val 6243"/>
                <a:gd name="f61" fmla="val 146"/>
                <a:gd name="f62" fmla="val 6216"/>
                <a:gd name="f63" fmla="val 125"/>
                <a:gd name="f64" fmla="val 6181"/>
                <a:gd name="f65" fmla="val 110"/>
                <a:gd name="f66" fmla="val 6139"/>
                <a:gd name="f67" fmla="val 101"/>
                <a:gd name="f68" fmla="val 6112"/>
                <a:gd name="f69" fmla="val 92"/>
                <a:gd name="f70" fmla="val 6086"/>
                <a:gd name="f71" fmla="val 88"/>
                <a:gd name="f72" fmla="val 6062"/>
                <a:gd name="f73" fmla="val 6059"/>
                <a:gd name="f74" fmla="val 6056"/>
                <a:gd name="f75" fmla="val 6054"/>
                <a:gd name="f76" fmla="val 5673"/>
                <a:gd name="f77" fmla="val 32"/>
                <a:gd name="f78" fmla="val 5283"/>
                <a:gd name="f79" fmla="*/ f0 1 8857"/>
                <a:gd name="f80" fmla="*/ f1 1 7606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8857"/>
                <a:gd name="f87" fmla="*/ f84 1 7606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8857" h="76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1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32"/>
                  </a:cubicBezTo>
                  <a:cubicBezTo>
                    <a:pt x="f37" y="f42"/>
                    <a:pt x="f43" y="f44"/>
                    <a:pt x="f45" y="f16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lnTo>
                    <a:pt x="f60" y="f61"/>
                  </a:lnTo>
                  <a:cubicBezTo>
                    <a:pt x="f62" y="f63"/>
                    <a:pt x="f64" y="f65"/>
                    <a:pt x="f66" y="f67"/>
                  </a:cubicBezTo>
                  <a:lnTo>
                    <a:pt x="f66" y="f67"/>
                  </a:lnTo>
                  <a:cubicBezTo>
                    <a:pt x="f66" y="f67"/>
                    <a:pt x="f66" y="f67"/>
                    <a:pt x="f66" y="f67"/>
                  </a:cubicBez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71"/>
                    <a:pt x="f75" y="f71"/>
                  </a:cubicBezTo>
                  <a:lnTo>
                    <a:pt x="f75" y="f71"/>
                  </a:lnTo>
                  <a:cubicBezTo>
                    <a:pt x="f76" y="f77"/>
                    <a:pt x="f78" y="f37"/>
                    <a:pt x="f36" y="f37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766;p45">
              <a:extLst>
                <a:ext uri="{FF2B5EF4-FFF2-40B4-BE49-F238E27FC236}">
                  <a16:creationId xmlns:a16="http://schemas.microsoft.com/office/drawing/2014/main" id="{ED57218F-D36C-4D38-864F-E8B9F6329912}"/>
                </a:ext>
              </a:extLst>
            </p:cNvPr>
            <p:cNvSpPr/>
            <p:nvPr/>
          </p:nvSpPr>
          <p:spPr>
            <a:xfrm flipH="1">
              <a:off x="2070393" y="2317501"/>
              <a:ext cx="290797" cy="2966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62"/>
                <a:gd name="f4" fmla="val 6593"/>
                <a:gd name="f5" fmla="val 3601"/>
                <a:gd name="f6" fmla="val 1"/>
                <a:gd name="f7" fmla="val 25"/>
                <a:gd name="f8" fmla="val 3311"/>
                <a:gd name="f9" fmla="val 3573"/>
                <a:gd name="f10" fmla="val 3856"/>
                <a:gd name="f11" fmla="val 6552"/>
                <a:gd name="f12" fmla="val 4159"/>
                <a:gd name="f13" fmla="val 6463"/>
                <a:gd name="f14" fmla="val 6161"/>
                <a:gd name="f15" fmla="val 5895"/>
                <a:gd name="f16" fmla="val 6461"/>
                <a:gd name="f17" fmla="val 1059"/>
                <a:gd name="f18" fmla="val 4493"/>
                <a:gd name="f19" fmla="val 125"/>
                <a:gd name="f20" fmla="val 4175"/>
                <a:gd name="f21" fmla="val 40"/>
                <a:gd name="f22" fmla="val 3877"/>
                <a:gd name="f23" fmla="*/ f0 1 6462"/>
                <a:gd name="f24" fmla="*/ f1 1 659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6462"/>
                <a:gd name="f31" fmla="*/ f28 1 659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6462" h="6593">
                  <a:moveTo>
                    <a:pt x="f5" y="f6"/>
                  </a:moveTo>
                  <a:cubicBezTo>
                    <a:pt x="f7" y="f6"/>
                    <a:pt x="f6" y="f4"/>
                    <a:pt x="f8" y="f4"/>
                  </a:cubicBezTo>
                  <a:cubicBezTo>
                    <a:pt x="f9" y="f4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767;p45">
              <a:extLst>
                <a:ext uri="{FF2B5EF4-FFF2-40B4-BE49-F238E27FC236}">
                  <a16:creationId xmlns:a16="http://schemas.microsoft.com/office/drawing/2014/main" id="{D0AF95F6-6C26-424A-9EF5-DBB76952AE52}"/>
                </a:ext>
              </a:extLst>
            </p:cNvPr>
            <p:cNvSpPr/>
            <p:nvPr/>
          </p:nvSpPr>
          <p:spPr>
            <a:xfrm flipH="1">
              <a:off x="2026877" y="2306519"/>
              <a:ext cx="318878" cy="3248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6"/>
                <a:gd name="f4" fmla="val 7219"/>
                <a:gd name="f5" fmla="val 3409"/>
                <a:gd name="f6" fmla="val 522"/>
                <a:gd name="f7" fmla="val 3592"/>
                <a:gd name="f8" fmla="val 3784"/>
                <a:gd name="f9" fmla="val 541"/>
                <a:gd name="f10" fmla="val 3983"/>
                <a:gd name="f11" fmla="val 580"/>
                <a:gd name="f12" fmla="val 3993"/>
                <a:gd name="f13" fmla="val 588"/>
                <a:gd name="f14" fmla="val 4004"/>
                <a:gd name="f15" fmla="val 595"/>
                <a:gd name="f16" fmla="val 4017"/>
                <a:gd name="f17" fmla="val 602"/>
                <a:gd name="f18" fmla="val 5551"/>
                <a:gd name="f19" fmla="val 1436"/>
                <a:gd name="f20" fmla="val 5484"/>
                <a:gd name="f21" fmla="val 4071"/>
                <a:gd name="f22" fmla="val 4784"/>
                <a:gd name="f23" fmla="val 5439"/>
                <a:gd name="f24" fmla="val 4410"/>
                <a:gd name="f25" fmla="val 6187"/>
                <a:gd name="f26" fmla="val 3713"/>
                <a:gd name="f27" fmla="val 6574"/>
                <a:gd name="f28" fmla="val 3007"/>
                <a:gd name="f29" fmla="val 2391"/>
                <a:gd name="f30" fmla="val 1768"/>
                <a:gd name="f31" fmla="val 6279"/>
                <a:gd name="f32" fmla="val 1348"/>
                <a:gd name="f33" fmla="val 5672"/>
                <a:gd name="f34" fmla="val 1"/>
                <a:gd name="f35" fmla="val 3744"/>
                <a:gd name="f36" fmla="val 1014"/>
                <a:gd name="f37" fmla="val 3369"/>
                <a:gd name="f38" fmla="val 2042"/>
                <a:gd name="f39" fmla="val 957"/>
                <a:gd name="f40" fmla="val 787"/>
                <a:gd name="f41" fmla="val 514"/>
                <a:gd name="f42" fmla="val 2170"/>
                <a:gd name="f43" fmla="val 47"/>
                <a:gd name="f44" fmla="val 3571"/>
                <a:gd name="f45" fmla="val 214"/>
                <a:gd name="f46" fmla="val 5472"/>
                <a:gd name="f47" fmla="val 1381"/>
                <a:gd name="f48" fmla="val 6506"/>
                <a:gd name="f49" fmla="val 1946"/>
                <a:gd name="f50" fmla="val 7005"/>
                <a:gd name="f51" fmla="val 2494"/>
                <a:gd name="f52" fmla="val 7218"/>
                <a:gd name="f53" fmla="val 3001"/>
                <a:gd name="f54" fmla="val 5570"/>
                <a:gd name="f55" fmla="val 1745"/>
                <a:gd name="f56" fmla="val 4320"/>
                <a:gd name="f57" fmla="val 156"/>
                <a:gd name="f58" fmla="val 4293"/>
                <a:gd name="f59" fmla="val 133"/>
                <a:gd name="f60" fmla="val 4258"/>
                <a:gd name="f61" fmla="val 114"/>
                <a:gd name="f62" fmla="val 4217"/>
                <a:gd name="f63" fmla="val 102"/>
                <a:gd name="f64" fmla="val 3926"/>
                <a:gd name="f65" fmla="val 34"/>
                <a:gd name="f66" fmla="val 3643"/>
                <a:gd name="f67" fmla="*/ f0 1 7086"/>
                <a:gd name="f68" fmla="*/ f1 1 721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7086"/>
                <a:gd name="f75" fmla="*/ f72 1 721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7086" h="721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2"/>
                  </a:moveTo>
                  <a:cubicBezTo>
                    <a:pt x="f38" y="f2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3" y="f55"/>
                    <a:pt x="f56" y="f57"/>
                  </a:cubicBezTo>
                  <a:lnTo>
                    <a:pt x="f56" y="f57"/>
                  </a:ln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2"/>
                    <a:pt x="f37" y="f2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768;p45">
              <a:extLst>
                <a:ext uri="{FF2B5EF4-FFF2-40B4-BE49-F238E27FC236}">
                  <a16:creationId xmlns:a16="http://schemas.microsoft.com/office/drawing/2014/main" id="{56FBA4A5-700E-4D36-A3FD-7F536B0C5ED5}"/>
                </a:ext>
              </a:extLst>
            </p:cNvPr>
            <p:cNvSpPr/>
            <p:nvPr/>
          </p:nvSpPr>
          <p:spPr>
            <a:xfrm flipH="1">
              <a:off x="2264072" y="2603799"/>
              <a:ext cx="182889" cy="1021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64"/>
                <a:gd name="f4" fmla="val 2270"/>
                <a:gd name="f5" fmla="val 2730"/>
                <a:gd name="f6" fmla="val 1"/>
                <a:gd name="f7" fmla="val 2269"/>
                <a:gd name="f8" fmla="val 2540"/>
                <a:gd name="f9" fmla="val 2559"/>
                <a:gd name="f10" fmla="val 2577"/>
                <a:gd name="f11" fmla="val 2596"/>
                <a:gd name="f12" fmla="val 2896"/>
                <a:gd name="f13" fmla="val 2235"/>
                <a:gd name="f14" fmla="val 3697"/>
                <a:gd name="f15" fmla="val 3997"/>
                <a:gd name="f16" fmla="val 1869"/>
                <a:gd name="f17" fmla="val 1035"/>
                <a:gd name="f18" fmla="*/ f0 1 4064"/>
                <a:gd name="f19" fmla="*/ f1 1 2270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4064"/>
                <a:gd name="f26" fmla="*/ f23 1 2270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64" h="2270">
                  <a:moveTo>
                    <a:pt x="f5" y="f2"/>
                  </a:moveTo>
                  <a:cubicBezTo>
                    <a:pt x="f5" y="f2"/>
                    <a:pt x="f6" y="f7"/>
                    <a:pt x="f8" y="f7"/>
                  </a:cubicBez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7"/>
                    <a:pt x="f15" y="f16"/>
                  </a:cubicBezTo>
                  <a:cubicBezTo>
                    <a:pt x="f3" y="f17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769;p45">
              <a:extLst>
                <a:ext uri="{FF2B5EF4-FFF2-40B4-BE49-F238E27FC236}">
                  <a16:creationId xmlns:a16="http://schemas.microsoft.com/office/drawing/2014/main" id="{9F3FB4FD-618B-409A-8E5E-69DAF44A7058}"/>
                </a:ext>
              </a:extLst>
            </p:cNvPr>
            <p:cNvSpPr/>
            <p:nvPr/>
          </p:nvSpPr>
          <p:spPr>
            <a:xfrm flipH="1">
              <a:off x="2099910" y="2759732"/>
              <a:ext cx="355326" cy="82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96"/>
                <a:gd name="f4" fmla="val 1844"/>
                <a:gd name="f5" fmla="val 7215"/>
                <a:gd name="f6" fmla="val 1"/>
                <a:gd name="f7" fmla="val 7194"/>
                <a:gd name="f8" fmla="val 7172"/>
                <a:gd name="f9" fmla="val 2"/>
                <a:gd name="f10" fmla="val 7150"/>
                <a:gd name="f11" fmla="val 5"/>
                <a:gd name="f12" fmla="val 512"/>
                <a:gd name="f13" fmla="val 1039"/>
                <a:gd name="f14" fmla="val 1135"/>
                <a:gd name="f15" fmla="val 194"/>
                <a:gd name="f16" fmla="val 1843"/>
                <a:gd name="f17" fmla="val 681"/>
                <a:gd name="f18" fmla="val 702"/>
                <a:gd name="f19" fmla="val 723"/>
                <a:gd name="f20" fmla="val 1842"/>
                <a:gd name="f21" fmla="val 745"/>
                <a:gd name="f22" fmla="val 1839"/>
                <a:gd name="f23" fmla="val 7384"/>
                <a:gd name="f24" fmla="val 805"/>
                <a:gd name="f25" fmla="val 7895"/>
                <a:gd name="f26" fmla="val 709"/>
                <a:gd name="f27" fmla="val 7702"/>
                <a:gd name="f28" fmla="*/ f0 1 7896"/>
                <a:gd name="f29" fmla="*/ f1 1 184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896"/>
                <a:gd name="f36" fmla="*/ f33 1 184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896" h="18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770;p45">
              <a:extLst>
                <a:ext uri="{FF2B5EF4-FFF2-40B4-BE49-F238E27FC236}">
                  <a16:creationId xmlns:a16="http://schemas.microsoft.com/office/drawing/2014/main" id="{D387BE47-619E-47D9-8B20-CD375E991A82}"/>
                </a:ext>
              </a:extLst>
            </p:cNvPr>
            <p:cNvSpPr/>
            <p:nvPr/>
          </p:nvSpPr>
          <p:spPr>
            <a:xfrm flipH="1">
              <a:off x="2144240" y="2716389"/>
              <a:ext cx="56071" cy="138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6"/>
                <a:gd name="f4" fmla="val 3075"/>
                <a:gd name="f5" fmla="val 309"/>
                <a:gd name="f6" fmla="val 151"/>
                <a:gd name="f7" fmla="val 1"/>
                <a:gd name="f8" fmla="val 100"/>
                <a:gd name="f9" fmla="val 17"/>
                <a:gd name="f10" fmla="val 301"/>
                <a:gd name="f11" fmla="val 117"/>
                <a:gd name="f12" fmla="val 1168"/>
                <a:gd name="f13" fmla="val 351"/>
                <a:gd name="f14" fmla="val 2002"/>
                <a:gd name="f15" fmla="val 584"/>
                <a:gd name="f16" fmla="val 2869"/>
                <a:gd name="f17" fmla="val 624"/>
                <a:gd name="f18" fmla="val 3013"/>
                <a:gd name="f19" fmla="val 740"/>
                <a:gd name="f20" fmla="val 860"/>
                <a:gd name="f21" fmla="val 1047"/>
                <a:gd name="f22" fmla="val 2925"/>
                <a:gd name="f23" fmla="val 1185"/>
                <a:gd name="f24" fmla="val 2702"/>
                <a:gd name="f25" fmla="val 951"/>
                <a:gd name="f26" fmla="val 1902"/>
                <a:gd name="f27" fmla="val 718"/>
                <a:gd name="f28" fmla="val 1101"/>
                <a:gd name="f29" fmla="val 651"/>
                <a:gd name="f30" fmla="val 634"/>
                <a:gd name="f31" fmla="val 468"/>
                <a:gd name="f32" fmla="*/ f0 1 1246"/>
                <a:gd name="f33" fmla="*/ f1 1 307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246"/>
                <a:gd name="f40" fmla="*/ f37 1 307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246" h="307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23" y="f24"/>
                  </a:cubicBezTo>
                  <a:cubicBezTo>
                    <a:pt x="f25" y="f26"/>
                    <a:pt x="f27" y="f28"/>
                    <a:pt x="f29" y="f10"/>
                  </a:cubicBez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771;p45">
              <a:extLst>
                <a:ext uri="{FF2B5EF4-FFF2-40B4-BE49-F238E27FC236}">
                  <a16:creationId xmlns:a16="http://schemas.microsoft.com/office/drawing/2014/main" id="{2DDBA7D2-14C5-4A05-B284-71B65D6FF39F}"/>
                </a:ext>
              </a:extLst>
            </p:cNvPr>
            <p:cNvSpPr/>
            <p:nvPr/>
          </p:nvSpPr>
          <p:spPr>
            <a:xfrm flipH="1">
              <a:off x="2228255" y="2728405"/>
              <a:ext cx="61383" cy="14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4"/>
                <a:gd name="f4" fmla="val 3290"/>
                <a:gd name="f5" fmla="val 318"/>
                <a:gd name="f6" fmla="val 159"/>
                <a:gd name="f7" fmla="val 1"/>
                <a:gd name="f8" fmla="val 100"/>
                <a:gd name="f9" fmla="val 300"/>
                <a:gd name="f10" fmla="val 34"/>
                <a:gd name="f11" fmla="val 1268"/>
                <a:gd name="f12" fmla="val 468"/>
                <a:gd name="f13" fmla="val 2135"/>
                <a:gd name="f14" fmla="val 701"/>
                <a:gd name="f15" fmla="val 3069"/>
                <a:gd name="f16" fmla="val 740"/>
                <a:gd name="f17" fmla="val 3224"/>
                <a:gd name="f18" fmla="val 854"/>
                <a:gd name="f19" fmla="val 3289"/>
                <a:gd name="f20" fmla="val 973"/>
                <a:gd name="f21" fmla="val 1162"/>
                <a:gd name="f22" fmla="val 1363"/>
                <a:gd name="f23" fmla="val 3127"/>
                <a:gd name="f24" fmla="val 1302"/>
                <a:gd name="f25" fmla="val 2902"/>
                <a:gd name="f26" fmla="val 1102"/>
                <a:gd name="f27" fmla="val 2035"/>
                <a:gd name="f28" fmla="val 668"/>
                <a:gd name="f29" fmla="val 1201"/>
                <a:gd name="f30" fmla="val 635"/>
                <a:gd name="f31" fmla="val 476"/>
                <a:gd name="f32" fmla="*/ f0 1 1364"/>
                <a:gd name="f33" fmla="*/ f1 1 3290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364"/>
                <a:gd name="f40" fmla="*/ f37 1 3290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364" h="32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9"/>
                  </a:cubicBez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772;p45">
              <a:extLst>
                <a:ext uri="{FF2B5EF4-FFF2-40B4-BE49-F238E27FC236}">
                  <a16:creationId xmlns:a16="http://schemas.microsoft.com/office/drawing/2014/main" id="{338FA148-1271-43C9-A713-CAE5F151718D}"/>
                </a:ext>
              </a:extLst>
            </p:cNvPr>
            <p:cNvSpPr/>
            <p:nvPr/>
          </p:nvSpPr>
          <p:spPr>
            <a:xfrm flipH="1">
              <a:off x="2326535" y="2740420"/>
              <a:ext cx="57643" cy="144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1"/>
                <a:gd name="f4" fmla="val 3218"/>
                <a:gd name="f5" fmla="val 376"/>
                <a:gd name="f6" fmla="val 217"/>
                <a:gd name="f7" fmla="val 50"/>
                <a:gd name="f8" fmla="val 100"/>
                <a:gd name="f9" fmla="val 34"/>
                <a:gd name="f10" fmla="val 300"/>
                <a:gd name="f11" fmla="val 1234"/>
                <a:gd name="f12" fmla="val 301"/>
                <a:gd name="f13" fmla="val 2135"/>
                <a:gd name="f14" fmla="val 601"/>
                <a:gd name="f15" fmla="val 3002"/>
                <a:gd name="f16" fmla="val 655"/>
                <a:gd name="f17" fmla="val 3151"/>
                <a:gd name="f18" fmla="val 785"/>
                <a:gd name="f19" fmla="val 3217"/>
                <a:gd name="f20" fmla="val 913"/>
                <a:gd name="f21" fmla="val 1100"/>
                <a:gd name="f22" fmla="val 3074"/>
                <a:gd name="f23" fmla="val 1201"/>
                <a:gd name="f24" fmla="val 2835"/>
                <a:gd name="f25" fmla="val 901"/>
                <a:gd name="f26" fmla="val 2035"/>
                <a:gd name="f27" fmla="val 634"/>
                <a:gd name="f28" fmla="val 668"/>
                <a:gd name="f29" fmla="val 684"/>
                <a:gd name="f30" fmla="val 534"/>
                <a:gd name="f31" fmla="*/ f0 1 1281"/>
                <a:gd name="f32" fmla="*/ f1 1 3218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281"/>
                <a:gd name="f39" fmla="*/ f36 1 3218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81" h="321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3" y="f22"/>
                    <a:pt x="f23" y="f24"/>
                  </a:cubicBezTo>
                  <a:cubicBezTo>
                    <a:pt x="f25" y="f26"/>
                    <a:pt x="f27" y="f23"/>
                    <a:pt x="f28" y="f10"/>
                  </a:cubicBezTo>
                  <a:cubicBezTo>
                    <a:pt x="f29" y="f8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773;p45">
              <a:extLst>
                <a:ext uri="{FF2B5EF4-FFF2-40B4-BE49-F238E27FC236}">
                  <a16:creationId xmlns:a16="http://schemas.microsoft.com/office/drawing/2014/main" id="{5B6DA46D-0DF3-45D4-B4B4-EB541CF73B57}"/>
                </a:ext>
              </a:extLst>
            </p:cNvPr>
            <p:cNvSpPr/>
            <p:nvPr/>
          </p:nvSpPr>
          <p:spPr>
            <a:xfrm flipH="1">
              <a:off x="2363120" y="2082097"/>
              <a:ext cx="115653" cy="3101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0"/>
                <a:gd name="f4" fmla="val 6891"/>
                <a:gd name="f5" fmla="val 1202"/>
                <a:gd name="f6" fmla="val 998"/>
                <a:gd name="f7" fmla="val 790"/>
                <a:gd name="f8" fmla="val 59"/>
                <a:gd name="f9" fmla="val 601"/>
                <a:gd name="f10" fmla="val 185"/>
                <a:gd name="f11" fmla="val 134"/>
                <a:gd name="f12" fmla="val 519"/>
                <a:gd name="f13" fmla="val 1"/>
                <a:gd name="f14" fmla="val 1186"/>
                <a:gd name="f15" fmla="val 334"/>
                <a:gd name="f16" fmla="val 1653"/>
                <a:gd name="f17" fmla="val 1335"/>
                <a:gd name="f18" fmla="val 3121"/>
                <a:gd name="f19" fmla="val 1936"/>
                <a:gd name="f20" fmla="val 4989"/>
                <a:gd name="f21" fmla="val 2403"/>
                <a:gd name="f22" fmla="val 6890"/>
                <a:gd name="f23" fmla="val 2503"/>
                <a:gd name="f24" fmla="val 5923"/>
                <a:gd name="f25" fmla="val 2569"/>
                <a:gd name="f26" fmla="val 4955"/>
                <a:gd name="f27" fmla="val 3921"/>
                <a:gd name="f28" fmla="val 2921"/>
                <a:gd name="f29" fmla="val 1887"/>
                <a:gd name="f30" fmla="val 2236"/>
                <a:gd name="f31" fmla="val 852"/>
                <a:gd name="f32" fmla="val 786"/>
                <a:gd name="f33" fmla="val 2202"/>
                <a:gd name="f34" fmla="val 686"/>
                <a:gd name="f35" fmla="val 2136"/>
                <a:gd name="f36" fmla="val 552"/>
                <a:gd name="f37" fmla="val 2069"/>
                <a:gd name="f38" fmla="val 452"/>
                <a:gd name="f39" fmla="val 1861"/>
                <a:gd name="f40" fmla="val 161"/>
                <a:gd name="f41" fmla="val 1537"/>
                <a:gd name="f42" fmla="*/ f0 1 2570"/>
                <a:gd name="f43" fmla="*/ f1 1 6891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570"/>
                <a:gd name="f50" fmla="*/ f47 1 6891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570" h="689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3" y="f29"/>
                    <a:pt x="f30" y="f31"/>
                  </a:cubicBezTo>
                  <a:lnTo>
                    <a:pt x="f30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1774;p45">
              <a:extLst>
                <a:ext uri="{FF2B5EF4-FFF2-40B4-BE49-F238E27FC236}">
                  <a16:creationId xmlns:a16="http://schemas.microsoft.com/office/drawing/2014/main" id="{87426E7B-C22C-4609-9EE4-0217B7073AE2}"/>
                </a:ext>
              </a:extLst>
            </p:cNvPr>
            <p:cNvSpPr/>
            <p:nvPr/>
          </p:nvSpPr>
          <p:spPr>
            <a:xfrm flipH="1">
              <a:off x="2116964" y="2115446"/>
              <a:ext cx="201158" cy="183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70"/>
                <a:gd name="f4" fmla="val 4081"/>
                <a:gd name="f5" fmla="val 3208"/>
                <a:gd name="f6" fmla="val 1"/>
                <a:gd name="f7" fmla="val 3048"/>
                <a:gd name="f8" fmla="val 2886"/>
                <a:gd name="f9" fmla="val 36"/>
                <a:gd name="f10" fmla="val 2735"/>
                <a:gd name="f11" fmla="val 111"/>
                <a:gd name="f12" fmla="val 2535"/>
                <a:gd name="f13" fmla="val 212"/>
                <a:gd name="f14" fmla="val 1635"/>
                <a:gd name="f15" fmla="val 645"/>
                <a:gd name="f16" fmla="val 1101"/>
                <a:gd name="f17" fmla="val 1312"/>
                <a:gd name="f18" fmla="val 701"/>
                <a:gd name="f19" fmla="val 1979"/>
                <a:gd name="f20" fmla="val 500"/>
                <a:gd name="f21" fmla="val 2313"/>
                <a:gd name="f22" fmla="val 367"/>
                <a:gd name="f23" fmla="val 2680"/>
                <a:gd name="f24" fmla="val 234"/>
                <a:gd name="f25" fmla="val 3014"/>
                <a:gd name="f26" fmla="val 134"/>
                <a:gd name="f27" fmla="val 3380"/>
                <a:gd name="f28" fmla="val 33"/>
                <a:gd name="f29" fmla="val 3714"/>
                <a:gd name="f30" fmla="val 400"/>
                <a:gd name="f31" fmla="val 3481"/>
                <a:gd name="f32" fmla="val 934"/>
                <a:gd name="f33" fmla="val 1468"/>
                <a:gd name="f34" fmla="val 1957"/>
                <a:gd name="f35" fmla="val 2344"/>
                <a:gd name="f36" fmla="val 2502"/>
                <a:gd name="f37" fmla="val 2175"/>
                <a:gd name="f38" fmla="val 2950"/>
                <a:gd name="f39" fmla="val 2990"/>
                <a:gd name="f40" fmla="val 3030"/>
                <a:gd name="f41" fmla="val 2177"/>
                <a:gd name="f42" fmla="val 3069"/>
                <a:gd name="f43" fmla="val 2180"/>
                <a:gd name="f44" fmla="val 3119"/>
                <a:gd name="f45" fmla="val 2188"/>
                <a:gd name="f46" fmla="val 3171"/>
                <a:gd name="f47" fmla="val 2192"/>
                <a:gd name="f48" fmla="val 3224"/>
                <a:gd name="f49" fmla="val 3384"/>
                <a:gd name="f50" fmla="val 3553"/>
                <a:gd name="f51" fmla="val 2155"/>
                <a:gd name="f52" fmla="val 3703"/>
                <a:gd name="f53" fmla="val 2080"/>
                <a:gd name="f54" fmla="val 4236"/>
                <a:gd name="f55" fmla="val 1813"/>
                <a:gd name="f56" fmla="val 1146"/>
                <a:gd name="f57" fmla="val 4203"/>
                <a:gd name="f58" fmla="val 612"/>
                <a:gd name="f59" fmla="val 4012"/>
                <a:gd name="f60" fmla="val 229"/>
                <a:gd name="f61" fmla="val 3614"/>
                <a:gd name="f62" fmla="*/ f0 1 4470"/>
                <a:gd name="f63" fmla="*/ f1 1 4081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470"/>
                <a:gd name="f70" fmla="*/ f67 1 4081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470" h="408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2" y="f4"/>
                  </a:cubicBezTo>
                  <a:cubicBezTo>
                    <a:pt x="f30" y="f31"/>
                    <a:pt x="f32" y="f25"/>
                    <a:pt x="f33" y="f2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775;p45">
              <a:extLst>
                <a:ext uri="{FF2B5EF4-FFF2-40B4-BE49-F238E27FC236}">
                  <a16:creationId xmlns:a16="http://schemas.microsoft.com/office/drawing/2014/main" id="{92D978C5-0D32-48DF-9174-A5C8A19AF3CB}"/>
                </a:ext>
              </a:extLst>
            </p:cNvPr>
            <p:cNvSpPr/>
            <p:nvPr/>
          </p:nvSpPr>
          <p:spPr>
            <a:xfrm flipH="1">
              <a:off x="2439674" y="2170346"/>
              <a:ext cx="285265" cy="140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9"/>
                <a:gd name="f4" fmla="val 3128"/>
                <a:gd name="f5" fmla="val 1185"/>
                <a:gd name="f6" fmla="val 1"/>
                <a:gd name="f7" fmla="val 1126"/>
                <a:gd name="f8" fmla="val 1068"/>
                <a:gd name="f9" fmla="val 9"/>
                <a:gd name="f10" fmla="val 1001"/>
                <a:gd name="f11" fmla="val 26"/>
                <a:gd name="f12" fmla="val 401"/>
                <a:gd name="f13" fmla="val 92"/>
                <a:gd name="f14" fmla="val 593"/>
                <a:gd name="f15" fmla="val 67"/>
                <a:gd name="f16" fmla="val 1193"/>
                <a:gd name="f17" fmla="val 129"/>
                <a:gd name="f18" fmla="val 1719"/>
                <a:gd name="f19" fmla="val 592"/>
                <a:gd name="f20" fmla="val 2101"/>
                <a:gd name="f21" fmla="val 1111"/>
                <a:gd name="f22" fmla="val 1152"/>
                <a:gd name="f23" fmla="val 2099"/>
                <a:gd name="f24" fmla="val 1235"/>
                <a:gd name="f25" fmla="val 2094"/>
                <a:gd name="f26" fmla="val 1564"/>
                <a:gd name="f27" fmla="val 2054"/>
                <a:gd name="f28" fmla="val 1898"/>
                <a:gd name="f29" fmla="val 2036"/>
                <a:gd name="f30" fmla="val 2237"/>
                <a:gd name="f31" fmla="val 2758"/>
                <a:gd name="f32" fmla="val 3291"/>
                <a:gd name="f33" fmla="val 2080"/>
                <a:gd name="f34" fmla="val 3836"/>
                <a:gd name="f35" fmla="val 2160"/>
                <a:gd name="f36" fmla="val 4704"/>
                <a:gd name="f37" fmla="val 2327"/>
                <a:gd name="f38" fmla="val 5571"/>
                <a:gd name="f39" fmla="val 2594"/>
                <a:gd name="f40" fmla="val 6338"/>
                <a:gd name="f41" fmla="val 5838"/>
                <a:gd name="f42" fmla="val 2361"/>
                <a:gd name="f43" fmla="val 5037"/>
                <a:gd name="f44" fmla="val 1727"/>
                <a:gd name="f45" fmla="val 4203"/>
                <a:gd name="f46" fmla="val 1226"/>
                <a:gd name="f47" fmla="val 3336"/>
                <a:gd name="f48" fmla="val 693"/>
                <a:gd name="f49" fmla="val 2435"/>
                <a:gd name="f50" fmla="val 292"/>
                <a:gd name="f51" fmla="val 1401"/>
                <a:gd name="f52" fmla="val 59"/>
                <a:gd name="f53" fmla="val 1368"/>
                <a:gd name="f54" fmla="val 1301"/>
                <a:gd name="f55" fmla="val 1243"/>
                <a:gd name="f56" fmla="*/ f0 1 6339"/>
                <a:gd name="f57" fmla="*/ f1 1 3128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6339"/>
                <a:gd name="f64" fmla="*/ f61 1 3128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6339" h="312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16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lnTo>
                    <a:pt x="f53" y="f11"/>
                  </a:lnTo>
                  <a:cubicBezTo>
                    <a:pt x="f54" y="f9"/>
                    <a:pt x="f55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776;p45">
              <a:extLst>
                <a:ext uri="{FF2B5EF4-FFF2-40B4-BE49-F238E27FC236}">
                  <a16:creationId xmlns:a16="http://schemas.microsoft.com/office/drawing/2014/main" id="{FC313CD2-1A9A-4E02-9EE6-8653FE40541B}"/>
                </a:ext>
              </a:extLst>
            </p:cNvPr>
            <p:cNvSpPr/>
            <p:nvPr/>
          </p:nvSpPr>
          <p:spPr>
            <a:xfrm flipH="1">
              <a:off x="2394667" y="1955325"/>
              <a:ext cx="120106" cy="93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9"/>
                <a:gd name="f4" fmla="val 2069"/>
                <a:gd name="f5" fmla="val 1335"/>
                <a:gd name="f6" fmla="val 2068"/>
                <a:gd name="f7" fmla="*/ f0 1 2669"/>
                <a:gd name="f8" fmla="*/ f1 1 20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9"/>
                <a:gd name="f15" fmla="*/ f12 1 20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9" h="2069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8736A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777;p45">
              <a:extLst>
                <a:ext uri="{FF2B5EF4-FFF2-40B4-BE49-F238E27FC236}">
                  <a16:creationId xmlns:a16="http://schemas.microsoft.com/office/drawing/2014/main" id="{D6BA7996-9643-4B2D-BC92-17A7E03FA2DB}"/>
                </a:ext>
              </a:extLst>
            </p:cNvPr>
            <p:cNvSpPr/>
            <p:nvPr/>
          </p:nvSpPr>
          <p:spPr>
            <a:xfrm flipH="1">
              <a:off x="2264072" y="2066388"/>
              <a:ext cx="90095" cy="69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2"/>
                <a:gd name="f4" fmla="val 1536"/>
                <a:gd name="f5" fmla="val 1001"/>
                <a:gd name="f6" fmla="val 1"/>
                <a:gd name="f7" fmla="val 1535"/>
                <a:gd name="f8" fmla="*/ f0 1 2002"/>
                <a:gd name="f9" fmla="*/ f1 1 153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002"/>
                <a:gd name="f16" fmla="*/ f13 1 153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02" h="1536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778;p45">
              <a:extLst>
                <a:ext uri="{FF2B5EF4-FFF2-40B4-BE49-F238E27FC236}">
                  <a16:creationId xmlns:a16="http://schemas.microsoft.com/office/drawing/2014/main" id="{FC0101BA-88B0-442B-ABE9-79CD9A396E07}"/>
                </a:ext>
              </a:extLst>
            </p:cNvPr>
            <p:cNvSpPr/>
            <p:nvPr/>
          </p:nvSpPr>
          <p:spPr>
            <a:xfrm flipH="1">
              <a:off x="2496732" y="2090418"/>
              <a:ext cx="90095" cy="706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2"/>
                <a:gd name="f4" fmla="val 1569"/>
                <a:gd name="f5" fmla="val 1001"/>
                <a:gd name="f6" fmla="val 1568"/>
                <a:gd name="f7" fmla="*/ f0 1 2002"/>
                <a:gd name="f8" fmla="*/ f1 1 15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02"/>
                <a:gd name="f15" fmla="*/ f12 1 15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02" h="1569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780;p45">
              <a:extLst>
                <a:ext uri="{FF2B5EF4-FFF2-40B4-BE49-F238E27FC236}">
                  <a16:creationId xmlns:a16="http://schemas.microsoft.com/office/drawing/2014/main" id="{3DF9312C-52C3-4872-8413-349B59772467}"/>
                </a:ext>
              </a:extLst>
            </p:cNvPr>
            <p:cNvSpPr/>
            <p:nvPr/>
          </p:nvSpPr>
          <p:spPr>
            <a:xfrm flipH="1">
              <a:off x="2370636" y="2344055"/>
              <a:ext cx="438857" cy="3183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52"/>
                <a:gd name="f4" fmla="val 7075"/>
                <a:gd name="f5" fmla="val 5428"/>
                <a:gd name="f6" fmla="val 1"/>
                <a:gd name="f7" fmla="val 27"/>
                <a:gd name="f8" fmla="val 5022"/>
                <a:gd name="f9" fmla="val 5412"/>
                <a:gd name="f10" fmla="val 5832"/>
                <a:gd name="f11" fmla="val 7032"/>
                <a:gd name="f12" fmla="val 6282"/>
                <a:gd name="f13" fmla="val 6940"/>
                <a:gd name="f14" fmla="val 9285"/>
                <a:gd name="f15" fmla="val 6340"/>
                <a:gd name="f16" fmla="val 1136"/>
                <a:gd name="f17" fmla="val 6783"/>
                <a:gd name="f18" fmla="val 135"/>
                <a:gd name="f19" fmla="val 6299"/>
                <a:gd name="f20" fmla="val 43"/>
                <a:gd name="f21" fmla="val 5847"/>
                <a:gd name="f22" fmla="*/ f0 1 9752"/>
                <a:gd name="f23" fmla="*/ f1 1 707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9752"/>
                <a:gd name="f30" fmla="*/ f27 1 707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752" h="7075">
                  <a:moveTo>
                    <a:pt x="f5" y="f6"/>
                  </a:moveTo>
                  <a:cubicBezTo>
                    <a:pt x="f7" y="f6"/>
                    <a:pt x="f2" y="f4"/>
                    <a:pt x="f8" y="f4"/>
                  </a:cubicBezTo>
                  <a:cubicBezTo>
                    <a:pt x="f9" y="f4"/>
                    <a:pt x="f10" y="f11"/>
                    <a:pt x="f12" y="f13"/>
                  </a:cubicBezTo>
                  <a:cubicBezTo>
                    <a:pt x="f14" y="f15"/>
                    <a:pt x="f3" y="f16"/>
                    <a:pt x="f17" y="f18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1781;p45">
              <a:extLst>
                <a:ext uri="{FF2B5EF4-FFF2-40B4-BE49-F238E27FC236}">
                  <a16:creationId xmlns:a16="http://schemas.microsoft.com/office/drawing/2014/main" id="{C7DA8FBB-034E-4A6F-984B-2E4D92FBDCBF}"/>
                </a:ext>
              </a:extLst>
            </p:cNvPr>
            <p:cNvSpPr/>
            <p:nvPr/>
          </p:nvSpPr>
          <p:spPr>
            <a:xfrm flipH="1">
              <a:off x="2378921" y="2333567"/>
              <a:ext cx="398577" cy="342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57"/>
                <a:gd name="f4" fmla="val 7606"/>
                <a:gd name="f5" fmla="val 4814"/>
                <a:gd name="f6" fmla="val 500"/>
                <a:gd name="f7" fmla="val 5214"/>
                <a:gd name="f8" fmla="val 5616"/>
                <a:gd name="f9" fmla="val 537"/>
                <a:gd name="f10" fmla="val 6005"/>
                <a:gd name="f11" fmla="val 602"/>
                <a:gd name="f12" fmla="val 8140"/>
                <a:gd name="f13" fmla="val 1436"/>
                <a:gd name="f14" fmla="val 8340"/>
                <a:gd name="f15" fmla="val 4538"/>
                <a:gd name="f16" fmla="val 6906"/>
                <a:gd name="f17" fmla="val 6106"/>
                <a:gd name="f18" fmla="val 6313"/>
                <a:gd name="f19" fmla="val 6764"/>
                <a:gd name="f20" fmla="val 5363"/>
                <a:gd name="f21" fmla="val 7081"/>
                <a:gd name="f22" fmla="val 4400"/>
                <a:gd name="f23" fmla="val 3412"/>
                <a:gd name="f24" fmla="val 2411"/>
                <a:gd name="f25" fmla="val 6747"/>
                <a:gd name="f26" fmla="val 1769"/>
                <a:gd name="f27" fmla="val 801"/>
                <a:gd name="f28" fmla="val 5172"/>
                <a:gd name="f29" fmla="val 601"/>
                <a:gd name="f30" fmla="val 3570"/>
                <a:gd name="f31" fmla="val 1235"/>
                <a:gd name="f32" fmla="val 2370"/>
                <a:gd name="f33" fmla="val 1941"/>
                <a:gd name="f34" fmla="val 984"/>
                <a:gd name="f35" fmla="val 3364"/>
                <a:gd name="f36" fmla="val 4893"/>
                <a:gd name="f37" fmla="val 1"/>
                <a:gd name="f38" fmla="val 3150"/>
                <a:gd name="f39" fmla="val 1421"/>
                <a:gd name="f40" fmla="val 621"/>
                <a:gd name="f41" fmla="val 668"/>
                <a:gd name="f42" fmla="val 3971"/>
                <a:gd name="f43" fmla="val 468"/>
                <a:gd name="f44" fmla="val 5905"/>
                <a:gd name="f45" fmla="val 1936"/>
                <a:gd name="f46" fmla="val 2632"/>
                <a:gd name="f47" fmla="val 7370"/>
                <a:gd name="f48" fmla="val 3492"/>
                <a:gd name="f49" fmla="val 7605"/>
                <a:gd name="f50" fmla="val 4351"/>
                <a:gd name="f51" fmla="val 5716"/>
                <a:gd name="f52" fmla="val 7077"/>
                <a:gd name="f53" fmla="val 7013"/>
                <a:gd name="f54" fmla="val 7773"/>
                <a:gd name="f55" fmla="val 5805"/>
                <a:gd name="f56" fmla="val 8856"/>
                <a:gd name="f57" fmla="val 3868"/>
                <a:gd name="f58" fmla="val 8389"/>
                <a:gd name="f59" fmla="val 1092"/>
                <a:gd name="f60" fmla="val 6243"/>
                <a:gd name="f61" fmla="val 146"/>
                <a:gd name="f62" fmla="val 6216"/>
                <a:gd name="f63" fmla="val 125"/>
                <a:gd name="f64" fmla="val 6181"/>
                <a:gd name="f65" fmla="val 110"/>
                <a:gd name="f66" fmla="val 6139"/>
                <a:gd name="f67" fmla="val 101"/>
                <a:gd name="f68" fmla="val 6112"/>
                <a:gd name="f69" fmla="val 92"/>
                <a:gd name="f70" fmla="val 6086"/>
                <a:gd name="f71" fmla="val 88"/>
                <a:gd name="f72" fmla="val 6062"/>
                <a:gd name="f73" fmla="val 6059"/>
                <a:gd name="f74" fmla="val 6056"/>
                <a:gd name="f75" fmla="val 6054"/>
                <a:gd name="f76" fmla="val 5673"/>
                <a:gd name="f77" fmla="val 32"/>
                <a:gd name="f78" fmla="val 5283"/>
                <a:gd name="f79" fmla="*/ f0 1 8857"/>
                <a:gd name="f80" fmla="*/ f1 1 7606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8857"/>
                <a:gd name="f87" fmla="*/ f84 1 7606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8857" h="76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1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32"/>
                  </a:cubicBezTo>
                  <a:cubicBezTo>
                    <a:pt x="f37" y="f42"/>
                    <a:pt x="f43" y="f44"/>
                    <a:pt x="f45" y="f16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lnTo>
                    <a:pt x="f60" y="f61"/>
                  </a:lnTo>
                  <a:cubicBezTo>
                    <a:pt x="f62" y="f63"/>
                    <a:pt x="f64" y="f65"/>
                    <a:pt x="f66" y="f67"/>
                  </a:cubicBezTo>
                  <a:lnTo>
                    <a:pt x="f66" y="f67"/>
                  </a:lnTo>
                  <a:cubicBezTo>
                    <a:pt x="f66" y="f67"/>
                    <a:pt x="f66" y="f67"/>
                    <a:pt x="f66" y="f67"/>
                  </a:cubicBez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71"/>
                    <a:pt x="f75" y="f71"/>
                  </a:cubicBezTo>
                  <a:lnTo>
                    <a:pt x="f75" y="f71"/>
                  </a:lnTo>
                  <a:cubicBezTo>
                    <a:pt x="f76" y="f77"/>
                    <a:pt x="f78" y="f37"/>
                    <a:pt x="f36" y="f37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782;p45">
              <a:extLst>
                <a:ext uri="{FF2B5EF4-FFF2-40B4-BE49-F238E27FC236}">
                  <a16:creationId xmlns:a16="http://schemas.microsoft.com/office/drawing/2014/main" id="{435C60CC-6D8E-4E87-AA11-9B71A5E3340F}"/>
                </a:ext>
              </a:extLst>
            </p:cNvPr>
            <p:cNvSpPr/>
            <p:nvPr/>
          </p:nvSpPr>
          <p:spPr>
            <a:xfrm flipH="1">
              <a:off x="2070393" y="2317501"/>
              <a:ext cx="290797" cy="2966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62"/>
                <a:gd name="f4" fmla="val 6593"/>
                <a:gd name="f5" fmla="val 3601"/>
                <a:gd name="f6" fmla="val 1"/>
                <a:gd name="f7" fmla="val 25"/>
                <a:gd name="f8" fmla="val 3311"/>
                <a:gd name="f9" fmla="val 3573"/>
                <a:gd name="f10" fmla="val 3856"/>
                <a:gd name="f11" fmla="val 6552"/>
                <a:gd name="f12" fmla="val 4159"/>
                <a:gd name="f13" fmla="val 6463"/>
                <a:gd name="f14" fmla="val 6161"/>
                <a:gd name="f15" fmla="val 5895"/>
                <a:gd name="f16" fmla="val 6461"/>
                <a:gd name="f17" fmla="val 1059"/>
                <a:gd name="f18" fmla="val 4493"/>
                <a:gd name="f19" fmla="val 125"/>
                <a:gd name="f20" fmla="val 4175"/>
                <a:gd name="f21" fmla="val 40"/>
                <a:gd name="f22" fmla="val 3877"/>
                <a:gd name="f23" fmla="*/ f0 1 6462"/>
                <a:gd name="f24" fmla="*/ f1 1 659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6462"/>
                <a:gd name="f31" fmla="*/ f28 1 659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6462" h="6593">
                  <a:moveTo>
                    <a:pt x="f5" y="f6"/>
                  </a:moveTo>
                  <a:cubicBezTo>
                    <a:pt x="f7" y="f6"/>
                    <a:pt x="f6" y="f4"/>
                    <a:pt x="f8" y="f4"/>
                  </a:cubicBezTo>
                  <a:cubicBezTo>
                    <a:pt x="f9" y="f4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783;p45">
              <a:extLst>
                <a:ext uri="{FF2B5EF4-FFF2-40B4-BE49-F238E27FC236}">
                  <a16:creationId xmlns:a16="http://schemas.microsoft.com/office/drawing/2014/main" id="{0A2FB75C-F4CF-4956-8B27-60485AB64D3B}"/>
                </a:ext>
              </a:extLst>
            </p:cNvPr>
            <p:cNvSpPr/>
            <p:nvPr/>
          </p:nvSpPr>
          <p:spPr>
            <a:xfrm flipH="1">
              <a:off x="2026877" y="2306519"/>
              <a:ext cx="318878" cy="3248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6"/>
                <a:gd name="f4" fmla="val 7219"/>
                <a:gd name="f5" fmla="val 3409"/>
                <a:gd name="f6" fmla="val 522"/>
                <a:gd name="f7" fmla="val 3592"/>
                <a:gd name="f8" fmla="val 3784"/>
                <a:gd name="f9" fmla="val 541"/>
                <a:gd name="f10" fmla="val 3983"/>
                <a:gd name="f11" fmla="val 580"/>
                <a:gd name="f12" fmla="val 3993"/>
                <a:gd name="f13" fmla="val 588"/>
                <a:gd name="f14" fmla="val 4004"/>
                <a:gd name="f15" fmla="val 595"/>
                <a:gd name="f16" fmla="val 4017"/>
                <a:gd name="f17" fmla="val 602"/>
                <a:gd name="f18" fmla="val 5551"/>
                <a:gd name="f19" fmla="val 1436"/>
                <a:gd name="f20" fmla="val 5484"/>
                <a:gd name="f21" fmla="val 4071"/>
                <a:gd name="f22" fmla="val 4784"/>
                <a:gd name="f23" fmla="val 5439"/>
                <a:gd name="f24" fmla="val 4410"/>
                <a:gd name="f25" fmla="val 6187"/>
                <a:gd name="f26" fmla="val 3713"/>
                <a:gd name="f27" fmla="val 6574"/>
                <a:gd name="f28" fmla="val 3007"/>
                <a:gd name="f29" fmla="val 2391"/>
                <a:gd name="f30" fmla="val 1768"/>
                <a:gd name="f31" fmla="val 6279"/>
                <a:gd name="f32" fmla="val 1348"/>
                <a:gd name="f33" fmla="val 5672"/>
                <a:gd name="f34" fmla="val 1"/>
                <a:gd name="f35" fmla="val 3744"/>
                <a:gd name="f36" fmla="val 1014"/>
                <a:gd name="f37" fmla="val 3369"/>
                <a:gd name="f38" fmla="val 2042"/>
                <a:gd name="f39" fmla="val 957"/>
                <a:gd name="f40" fmla="val 787"/>
                <a:gd name="f41" fmla="val 514"/>
                <a:gd name="f42" fmla="val 2170"/>
                <a:gd name="f43" fmla="val 47"/>
                <a:gd name="f44" fmla="val 3571"/>
                <a:gd name="f45" fmla="val 214"/>
                <a:gd name="f46" fmla="val 5472"/>
                <a:gd name="f47" fmla="val 1381"/>
                <a:gd name="f48" fmla="val 6506"/>
                <a:gd name="f49" fmla="val 1946"/>
                <a:gd name="f50" fmla="val 7005"/>
                <a:gd name="f51" fmla="val 2494"/>
                <a:gd name="f52" fmla="val 7218"/>
                <a:gd name="f53" fmla="val 3001"/>
                <a:gd name="f54" fmla="val 5570"/>
                <a:gd name="f55" fmla="val 1745"/>
                <a:gd name="f56" fmla="val 4320"/>
                <a:gd name="f57" fmla="val 156"/>
                <a:gd name="f58" fmla="val 4293"/>
                <a:gd name="f59" fmla="val 133"/>
                <a:gd name="f60" fmla="val 4258"/>
                <a:gd name="f61" fmla="val 114"/>
                <a:gd name="f62" fmla="val 4217"/>
                <a:gd name="f63" fmla="val 102"/>
                <a:gd name="f64" fmla="val 3926"/>
                <a:gd name="f65" fmla="val 34"/>
                <a:gd name="f66" fmla="val 3643"/>
                <a:gd name="f67" fmla="*/ f0 1 7086"/>
                <a:gd name="f68" fmla="*/ f1 1 721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7086"/>
                <a:gd name="f75" fmla="*/ f72 1 721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7086" h="721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6"/>
                    <a:pt x="f5" y="f6"/>
                  </a:cubicBezTo>
                  <a:close/>
                  <a:moveTo>
                    <a:pt x="f37" y="f2"/>
                  </a:moveTo>
                  <a:cubicBezTo>
                    <a:pt x="f38" y="f2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3" y="f55"/>
                    <a:pt x="f56" y="f57"/>
                  </a:cubicBezTo>
                  <a:lnTo>
                    <a:pt x="f56" y="f57"/>
                  </a:ln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2"/>
                    <a:pt x="f37" y="f2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784;p45">
              <a:extLst>
                <a:ext uri="{FF2B5EF4-FFF2-40B4-BE49-F238E27FC236}">
                  <a16:creationId xmlns:a16="http://schemas.microsoft.com/office/drawing/2014/main" id="{C05BF700-D834-4A89-8D6E-F1B61C28D82D}"/>
                </a:ext>
              </a:extLst>
            </p:cNvPr>
            <p:cNvSpPr/>
            <p:nvPr/>
          </p:nvSpPr>
          <p:spPr>
            <a:xfrm flipH="1">
              <a:off x="2264072" y="2603799"/>
              <a:ext cx="182889" cy="1021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64"/>
                <a:gd name="f4" fmla="val 2270"/>
                <a:gd name="f5" fmla="val 2730"/>
                <a:gd name="f6" fmla="val 1"/>
                <a:gd name="f7" fmla="val 2269"/>
                <a:gd name="f8" fmla="val 2540"/>
                <a:gd name="f9" fmla="val 2559"/>
                <a:gd name="f10" fmla="val 2577"/>
                <a:gd name="f11" fmla="val 2596"/>
                <a:gd name="f12" fmla="val 2896"/>
                <a:gd name="f13" fmla="val 2235"/>
                <a:gd name="f14" fmla="val 3697"/>
                <a:gd name="f15" fmla="val 3997"/>
                <a:gd name="f16" fmla="val 1869"/>
                <a:gd name="f17" fmla="val 1035"/>
                <a:gd name="f18" fmla="*/ f0 1 4064"/>
                <a:gd name="f19" fmla="*/ f1 1 2270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4064"/>
                <a:gd name="f26" fmla="*/ f23 1 2270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64" h="2270">
                  <a:moveTo>
                    <a:pt x="f5" y="f2"/>
                  </a:moveTo>
                  <a:cubicBezTo>
                    <a:pt x="f5" y="f2"/>
                    <a:pt x="f6" y="f7"/>
                    <a:pt x="f8" y="f7"/>
                  </a:cubicBez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7"/>
                    <a:pt x="f15" y="f16"/>
                  </a:cubicBezTo>
                  <a:cubicBezTo>
                    <a:pt x="f3" y="f17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785;p45">
              <a:extLst>
                <a:ext uri="{FF2B5EF4-FFF2-40B4-BE49-F238E27FC236}">
                  <a16:creationId xmlns:a16="http://schemas.microsoft.com/office/drawing/2014/main" id="{26F40723-B6C8-435F-B956-966855C84EAA}"/>
                </a:ext>
              </a:extLst>
            </p:cNvPr>
            <p:cNvSpPr/>
            <p:nvPr/>
          </p:nvSpPr>
          <p:spPr>
            <a:xfrm flipH="1">
              <a:off x="2099910" y="2759732"/>
              <a:ext cx="355326" cy="82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96"/>
                <a:gd name="f4" fmla="val 1844"/>
                <a:gd name="f5" fmla="val 7215"/>
                <a:gd name="f6" fmla="val 1"/>
                <a:gd name="f7" fmla="val 7194"/>
                <a:gd name="f8" fmla="val 7172"/>
                <a:gd name="f9" fmla="val 2"/>
                <a:gd name="f10" fmla="val 7150"/>
                <a:gd name="f11" fmla="val 5"/>
                <a:gd name="f12" fmla="val 512"/>
                <a:gd name="f13" fmla="val 1039"/>
                <a:gd name="f14" fmla="val 1135"/>
                <a:gd name="f15" fmla="val 194"/>
                <a:gd name="f16" fmla="val 1843"/>
                <a:gd name="f17" fmla="val 681"/>
                <a:gd name="f18" fmla="val 702"/>
                <a:gd name="f19" fmla="val 723"/>
                <a:gd name="f20" fmla="val 1842"/>
                <a:gd name="f21" fmla="val 745"/>
                <a:gd name="f22" fmla="val 1839"/>
                <a:gd name="f23" fmla="val 7384"/>
                <a:gd name="f24" fmla="val 805"/>
                <a:gd name="f25" fmla="val 7895"/>
                <a:gd name="f26" fmla="val 709"/>
                <a:gd name="f27" fmla="val 7702"/>
                <a:gd name="f28" fmla="*/ f0 1 7896"/>
                <a:gd name="f29" fmla="*/ f1 1 184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896"/>
                <a:gd name="f36" fmla="*/ f33 1 184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896" h="18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786;p45">
              <a:extLst>
                <a:ext uri="{FF2B5EF4-FFF2-40B4-BE49-F238E27FC236}">
                  <a16:creationId xmlns:a16="http://schemas.microsoft.com/office/drawing/2014/main" id="{58B623CF-E15C-4F2D-AC53-7DF96F23B74A}"/>
                </a:ext>
              </a:extLst>
            </p:cNvPr>
            <p:cNvSpPr/>
            <p:nvPr/>
          </p:nvSpPr>
          <p:spPr>
            <a:xfrm flipH="1">
              <a:off x="2144240" y="2716389"/>
              <a:ext cx="56071" cy="138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6"/>
                <a:gd name="f4" fmla="val 3075"/>
                <a:gd name="f5" fmla="val 309"/>
                <a:gd name="f6" fmla="val 151"/>
                <a:gd name="f7" fmla="val 1"/>
                <a:gd name="f8" fmla="val 100"/>
                <a:gd name="f9" fmla="val 17"/>
                <a:gd name="f10" fmla="val 301"/>
                <a:gd name="f11" fmla="val 117"/>
                <a:gd name="f12" fmla="val 1168"/>
                <a:gd name="f13" fmla="val 351"/>
                <a:gd name="f14" fmla="val 2002"/>
                <a:gd name="f15" fmla="val 584"/>
                <a:gd name="f16" fmla="val 2869"/>
                <a:gd name="f17" fmla="val 624"/>
                <a:gd name="f18" fmla="val 3013"/>
                <a:gd name="f19" fmla="val 740"/>
                <a:gd name="f20" fmla="val 860"/>
                <a:gd name="f21" fmla="val 1047"/>
                <a:gd name="f22" fmla="val 2925"/>
                <a:gd name="f23" fmla="val 1185"/>
                <a:gd name="f24" fmla="val 2702"/>
                <a:gd name="f25" fmla="val 951"/>
                <a:gd name="f26" fmla="val 1902"/>
                <a:gd name="f27" fmla="val 718"/>
                <a:gd name="f28" fmla="val 1101"/>
                <a:gd name="f29" fmla="val 651"/>
                <a:gd name="f30" fmla="val 634"/>
                <a:gd name="f31" fmla="val 468"/>
                <a:gd name="f32" fmla="*/ f0 1 1246"/>
                <a:gd name="f33" fmla="*/ f1 1 307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246"/>
                <a:gd name="f40" fmla="*/ f37 1 307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246" h="307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23" y="f24"/>
                  </a:cubicBezTo>
                  <a:cubicBezTo>
                    <a:pt x="f25" y="f26"/>
                    <a:pt x="f27" y="f28"/>
                    <a:pt x="f29" y="f10"/>
                  </a:cubicBez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787;p45">
              <a:extLst>
                <a:ext uri="{FF2B5EF4-FFF2-40B4-BE49-F238E27FC236}">
                  <a16:creationId xmlns:a16="http://schemas.microsoft.com/office/drawing/2014/main" id="{9A3EC801-A128-49EC-8646-AE7A624BE584}"/>
                </a:ext>
              </a:extLst>
            </p:cNvPr>
            <p:cNvSpPr/>
            <p:nvPr/>
          </p:nvSpPr>
          <p:spPr>
            <a:xfrm flipH="1">
              <a:off x="2228255" y="2728405"/>
              <a:ext cx="61383" cy="14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4"/>
                <a:gd name="f4" fmla="val 3290"/>
                <a:gd name="f5" fmla="val 318"/>
                <a:gd name="f6" fmla="val 159"/>
                <a:gd name="f7" fmla="val 1"/>
                <a:gd name="f8" fmla="val 100"/>
                <a:gd name="f9" fmla="val 300"/>
                <a:gd name="f10" fmla="val 34"/>
                <a:gd name="f11" fmla="val 1268"/>
                <a:gd name="f12" fmla="val 468"/>
                <a:gd name="f13" fmla="val 2135"/>
                <a:gd name="f14" fmla="val 701"/>
                <a:gd name="f15" fmla="val 3069"/>
                <a:gd name="f16" fmla="val 740"/>
                <a:gd name="f17" fmla="val 3224"/>
                <a:gd name="f18" fmla="val 854"/>
                <a:gd name="f19" fmla="val 3289"/>
                <a:gd name="f20" fmla="val 973"/>
                <a:gd name="f21" fmla="val 1162"/>
                <a:gd name="f22" fmla="val 1363"/>
                <a:gd name="f23" fmla="val 3127"/>
                <a:gd name="f24" fmla="val 1302"/>
                <a:gd name="f25" fmla="val 2902"/>
                <a:gd name="f26" fmla="val 1102"/>
                <a:gd name="f27" fmla="val 2035"/>
                <a:gd name="f28" fmla="val 668"/>
                <a:gd name="f29" fmla="val 1201"/>
                <a:gd name="f30" fmla="val 635"/>
                <a:gd name="f31" fmla="val 476"/>
                <a:gd name="f32" fmla="*/ f0 1 1364"/>
                <a:gd name="f33" fmla="*/ f1 1 3290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364"/>
                <a:gd name="f40" fmla="*/ f37 1 3290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364" h="32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9"/>
                  </a:cubicBez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788;p45">
              <a:extLst>
                <a:ext uri="{FF2B5EF4-FFF2-40B4-BE49-F238E27FC236}">
                  <a16:creationId xmlns:a16="http://schemas.microsoft.com/office/drawing/2014/main" id="{BE928169-8BF5-4823-A1CC-C8A555663B09}"/>
                </a:ext>
              </a:extLst>
            </p:cNvPr>
            <p:cNvSpPr/>
            <p:nvPr/>
          </p:nvSpPr>
          <p:spPr>
            <a:xfrm flipH="1">
              <a:off x="2326535" y="2740420"/>
              <a:ext cx="57643" cy="144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1"/>
                <a:gd name="f4" fmla="val 3218"/>
                <a:gd name="f5" fmla="val 376"/>
                <a:gd name="f6" fmla="val 217"/>
                <a:gd name="f7" fmla="val 50"/>
                <a:gd name="f8" fmla="val 100"/>
                <a:gd name="f9" fmla="val 34"/>
                <a:gd name="f10" fmla="val 300"/>
                <a:gd name="f11" fmla="val 1234"/>
                <a:gd name="f12" fmla="val 301"/>
                <a:gd name="f13" fmla="val 2135"/>
                <a:gd name="f14" fmla="val 601"/>
                <a:gd name="f15" fmla="val 3002"/>
                <a:gd name="f16" fmla="val 655"/>
                <a:gd name="f17" fmla="val 3151"/>
                <a:gd name="f18" fmla="val 785"/>
                <a:gd name="f19" fmla="val 3217"/>
                <a:gd name="f20" fmla="val 913"/>
                <a:gd name="f21" fmla="val 1100"/>
                <a:gd name="f22" fmla="val 3074"/>
                <a:gd name="f23" fmla="val 1201"/>
                <a:gd name="f24" fmla="val 2835"/>
                <a:gd name="f25" fmla="val 901"/>
                <a:gd name="f26" fmla="val 2035"/>
                <a:gd name="f27" fmla="val 634"/>
                <a:gd name="f28" fmla="val 668"/>
                <a:gd name="f29" fmla="val 684"/>
                <a:gd name="f30" fmla="val 534"/>
                <a:gd name="f31" fmla="*/ f0 1 1281"/>
                <a:gd name="f32" fmla="*/ f1 1 3218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281"/>
                <a:gd name="f39" fmla="*/ f36 1 3218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81" h="321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3" y="f22"/>
                    <a:pt x="f23" y="f24"/>
                  </a:cubicBezTo>
                  <a:cubicBezTo>
                    <a:pt x="f25" y="f26"/>
                    <a:pt x="f27" y="f23"/>
                    <a:pt x="f28" y="f10"/>
                  </a:cubicBezTo>
                  <a:cubicBezTo>
                    <a:pt x="f29" y="f8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272B4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1789;p45">
              <a:extLst>
                <a:ext uri="{FF2B5EF4-FFF2-40B4-BE49-F238E27FC236}">
                  <a16:creationId xmlns:a16="http://schemas.microsoft.com/office/drawing/2014/main" id="{D9EDCD26-5721-4AD3-9DBC-780FF3913F11}"/>
                </a:ext>
              </a:extLst>
            </p:cNvPr>
            <p:cNvSpPr/>
            <p:nvPr/>
          </p:nvSpPr>
          <p:spPr>
            <a:xfrm flipH="1">
              <a:off x="2363120" y="2082097"/>
              <a:ext cx="115653" cy="3101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0"/>
                <a:gd name="f4" fmla="val 6891"/>
                <a:gd name="f5" fmla="val 1202"/>
                <a:gd name="f6" fmla="val 998"/>
                <a:gd name="f7" fmla="val 790"/>
                <a:gd name="f8" fmla="val 59"/>
                <a:gd name="f9" fmla="val 601"/>
                <a:gd name="f10" fmla="val 185"/>
                <a:gd name="f11" fmla="val 134"/>
                <a:gd name="f12" fmla="val 519"/>
                <a:gd name="f13" fmla="val 1"/>
                <a:gd name="f14" fmla="val 1186"/>
                <a:gd name="f15" fmla="val 334"/>
                <a:gd name="f16" fmla="val 1653"/>
                <a:gd name="f17" fmla="val 1335"/>
                <a:gd name="f18" fmla="val 3121"/>
                <a:gd name="f19" fmla="val 1936"/>
                <a:gd name="f20" fmla="val 4989"/>
                <a:gd name="f21" fmla="val 2403"/>
                <a:gd name="f22" fmla="val 6890"/>
                <a:gd name="f23" fmla="val 2503"/>
                <a:gd name="f24" fmla="val 5923"/>
                <a:gd name="f25" fmla="val 2569"/>
                <a:gd name="f26" fmla="val 4955"/>
                <a:gd name="f27" fmla="val 3921"/>
                <a:gd name="f28" fmla="val 2921"/>
                <a:gd name="f29" fmla="val 1887"/>
                <a:gd name="f30" fmla="val 2236"/>
                <a:gd name="f31" fmla="val 852"/>
                <a:gd name="f32" fmla="val 786"/>
                <a:gd name="f33" fmla="val 2202"/>
                <a:gd name="f34" fmla="val 686"/>
                <a:gd name="f35" fmla="val 2136"/>
                <a:gd name="f36" fmla="val 552"/>
                <a:gd name="f37" fmla="val 2069"/>
                <a:gd name="f38" fmla="val 452"/>
                <a:gd name="f39" fmla="val 1861"/>
                <a:gd name="f40" fmla="val 161"/>
                <a:gd name="f41" fmla="val 1537"/>
                <a:gd name="f42" fmla="*/ f0 1 2570"/>
                <a:gd name="f43" fmla="*/ f1 1 6891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2570"/>
                <a:gd name="f50" fmla="*/ f47 1 6891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2570" h="689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3" y="f29"/>
                    <a:pt x="f30" y="f31"/>
                  </a:cubicBezTo>
                  <a:lnTo>
                    <a:pt x="f30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790;p45">
              <a:extLst>
                <a:ext uri="{FF2B5EF4-FFF2-40B4-BE49-F238E27FC236}">
                  <a16:creationId xmlns:a16="http://schemas.microsoft.com/office/drawing/2014/main" id="{764230C0-836E-4637-87A7-9F6C4BCFDAFA}"/>
                </a:ext>
              </a:extLst>
            </p:cNvPr>
            <p:cNvSpPr/>
            <p:nvPr/>
          </p:nvSpPr>
          <p:spPr>
            <a:xfrm flipH="1">
              <a:off x="2116964" y="2115446"/>
              <a:ext cx="201158" cy="183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70"/>
                <a:gd name="f4" fmla="val 4081"/>
                <a:gd name="f5" fmla="val 3208"/>
                <a:gd name="f6" fmla="val 1"/>
                <a:gd name="f7" fmla="val 3048"/>
                <a:gd name="f8" fmla="val 2886"/>
                <a:gd name="f9" fmla="val 36"/>
                <a:gd name="f10" fmla="val 2735"/>
                <a:gd name="f11" fmla="val 111"/>
                <a:gd name="f12" fmla="val 2535"/>
                <a:gd name="f13" fmla="val 212"/>
                <a:gd name="f14" fmla="val 1635"/>
                <a:gd name="f15" fmla="val 645"/>
                <a:gd name="f16" fmla="val 1101"/>
                <a:gd name="f17" fmla="val 1312"/>
                <a:gd name="f18" fmla="val 701"/>
                <a:gd name="f19" fmla="val 1979"/>
                <a:gd name="f20" fmla="val 500"/>
                <a:gd name="f21" fmla="val 2313"/>
                <a:gd name="f22" fmla="val 367"/>
                <a:gd name="f23" fmla="val 2680"/>
                <a:gd name="f24" fmla="val 234"/>
                <a:gd name="f25" fmla="val 3014"/>
                <a:gd name="f26" fmla="val 134"/>
                <a:gd name="f27" fmla="val 3380"/>
                <a:gd name="f28" fmla="val 33"/>
                <a:gd name="f29" fmla="val 3714"/>
                <a:gd name="f30" fmla="val 400"/>
                <a:gd name="f31" fmla="val 3481"/>
                <a:gd name="f32" fmla="val 934"/>
                <a:gd name="f33" fmla="val 1468"/>
                <a:gd name="f34" fmla="val 1957"/>
                <a:gd name="f35" fmla="val 2344"/>
                <a:gd name="f36" fmla="val 2502"/>
                <a:gd name="f37" fmla="val 2175"/>
                <a:gd name="f38" fmla="val 2950"/>
                <a:gd name="f39" fmla="val 2990"/>
                <a:gd name="f40" fmla="val 3030"/>
                <a:gd name="f41" fmla="val 2177"/>
                <a:gd name="f42" fmla="val 3069"/>
                <a:gd name="f43" fmla="val 2180"/>
                <a:gd name="f44" fmla="val 3119"/>
                <a:gd name="f45" fmla="val 2188"/>
                <a:gd name="f46" fmla="val 3171"/>
                <a:gd name="f47" fmla="val 2192"/>
                <a:gd name="f48" fmla="val 3224"/>
                <a:gd name="f49" fmla="val 3384"/>
                <a:gd name="f50" fmla="val 3553"/>
                <a:gd name="f51" fmla="val 2155"/>
                <a:gd name="f52" fmla="val 3703"/>
                <a:gd name="f53" fmla="val 2080"/>
                <a:gd name="f54" fmla="val 4236"/>
                <a:gd name="f55" fmla="val 1813"/>
                <a:gd name="f56" fmla="val 1146"/>
                <a:gd name="f57" fmla="val 4203"/>
                <a:gd name="f58" fmla="val 612"/>
                <a:gd name="f59" fmla="val 4012"/>
                <a:gd name="f60" fmla="val 229"/>
                <a:gd name="f61" fmla="val 3614"/>
                <a:gd name="f62" fmla="*/ f0 1 4470"/>
                <a:gd name="f63" fmla="*/ f1 1 4081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470"/>
                <a:gd name="f70" fmla="*/ f67 1 4081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470" h="408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2" y="f4"/>
                  </a:cubicBezTo>
                  <a:cubicBezTo>
                    <a:pt x="f30" y="f31"/>
                    <a:pt x="f32" y="f25"/>
                    <a:pt x="f33" y="f2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791;p45">
              <a:extLst>
                <a:ext uri="{FF2B5EF4-FFF2-40B4-BE49-F238E27FC236}">
                  <a16:creationId xmlns:a16="http://schemas.microsoft.com/office/drawing/2014/main" id="{DEC93B2E-C768-4B83-890D-C34361D0EF8F}"/>
                </a:ext>
              </a:extLst>
            </p:cNvPr>
            <p:cNvSpPr/>
            <p:nvPr/>
          </p:nvSpPr>
          <p:spPr>
            <a:xfrm flipH="1">
              <a:off x="2439674" y="2170346"/>
              <a:ext cx="285265" cy="140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9"/>
                <a:gd name="f4" fmla="val 3128"/>
                <a:gd name="f5" fmla="val 1185"/>
                <a:gd name="f6" fmla="val 1"/>
                <a:gd name="f7" fmla="val 1126"/>
                <a:gd name="f8" fmla="val 1068"/>
                <a:gd name="f9" fmla="val 9"/>
                <a:gd name="f10" fmla="val 1001"/>
                <a:gd name="f11" fmla="val 26"/>
                <a:gd name="f12" fmla="val 401"/>
                <a:gd name="f13" fmla="val 92"/>
                <a:gd name="f14" fmla="val 593"/>
                <a:gd name="f15" fmla="val 67"/>
                <a:gd name="f16" fmla="val 1193"/>
                <a:gd name="f17" fmla="val 129"/>
                <a:gd name="f18" fmla="val 1719"/>
                <a:gd name="f19" fmla="val 592"/>
                <a:gd name="f20" fmla="val 2101"/>
                <a:gd name="f21" fmla="val 1111"/>
                <a:gd name="f22" fmla="val 1152"/>
                <a:gd name="f23" fmla="val 2099"/>
                <a:gd name="f24" fmla="val 1235"/>
                <a:gd name="f25" fmla="val 2094"/>
                <a:gd name="f26" fmla="val 1564"/>
                <a:gd name="f27" fmla="val 2054"/>
                <a:gd name="f28" fmla="val 1898"/>
                <a:gd name="f29" fmla="val 2036"/>
                <a:gd name="f30" fmla="val 2237"/>
                <a:gd name="f31" fmla="val 2758"/>
                <a:gd name="f32" fmla="val 3291"/>
                <a:gd name="f33" fmla="val 2080"/>
                <a:gd name="f34" fmla="val 3836"/>
                <a:gd name="f35" fmla="val 2160"/>
                <a:gd name="f36" fmla="val 4704"/>
                <a:gd name="f37" fmla="val 2327"/>
                <a:gd name="f38" fmla="val 5571"/>
                <a:gd name="f39" fmla="val 2594"/>
                <a:gd name="f40" fmla="val 6338"/>
                <a:gd name="f41" fmla="val 5838"/>
                <a:gd name="f42" fmla="val 2361"/>
                <a:gd name="f43" fmla="val 5037"/>
                <a:gd name="f44" fmla="val 1727"/>
                <a:gd name="f45" fmla="val 4203"/>
                <a:gd name="f46" fmla="val 1226"/>
                <a:gd name="f47" fmla="val 3336"/>
                <a:gd name="f48" fmla="val 693"/>
                <a:gd name="f49" fmla="val 2435"/>
                <a:gd name="f50" fmla="val 292"/>
                <a:gd name="f51" fmla="val 1401"/>
                <a:gd name="f52" fmla="val 59"/>
                <a:gd name="f53" fmla="val 1368"/>
                <a:gd name="f54" fmla="val 1301"/>
                <a:gd name="f55" fmla="val 1243"/>
                <a:gd name="f56" fmla="*/ f0 1 6339"/>
                <a:gd name="f57" fmla="*/ f1 1 3128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6339"/>
                <a:gd name="f64" fmla="*/ f61 1 3128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6339" h="312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16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lnTo>
                    <a:pt x="f53" y="f11"/>
                  </a:lnTo>
                  <a:cubicBezTo>
                    <a:pt x="f54" y="f9"/>
                    <a:pt x="f55" y="f6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792;p45">
              <a:extLst>
                <a:ext uri="{FF2B5EF4-FFF2-40B4-BE49-F238E27FC236}">
                  <a16:creationId xmlns:a16="http://schemas.microsoft.com/office/drawing/2014/main" id="{3F1FFCFB-82A5-4CDF-AABF-4DE5AF0364FA}"/>
                </a:ext>
              </a:extLst>
            </p:cNvPr>
            <p:cNvSpPr/>
            <p:nvPr/>
          </p:nvSpPr>
          <p:spPr>
            <a:xfrm flipH="1">
              <a:off x="2394667" y="1955325"/>
              <a:ext cx="120106" cy="93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9"/>
                <a:gd name="f4" fmla="val 2069"/>
                <a:gd name="f5" fmla="val 1335"/>
                <a:gd name="f6" fmla="val 2068"/>
                <a:gd name="f7" fmla="*/ f0 1 2669"/>
                <a:gd name="f8" fmla="*/ f1 1 20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69"/>
                <a:gd name="f15" fmla="*/ f12 1 20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69" h="2069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8736A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793;p45">
              <a:extLst>
                <a:ext uri="{FF2B5EF4-FFF2-40B4-BE49-F238E27FC236}">
                  <a16:creationId xmlns:a16="http://schemas.microsoft.com/office/drawing/2014/main" id="{E3B1EE1B-933C-4D8C-948E-32B5D9C7A2BD}"/>
                </a:ext>
              </a:extLst>
            </p:cNvPr>
            <p:cNvSpPr/>
            <p:nvPr/>
          </p:nvSpPr>
          <p:spPr>
            <a:xfrm flipH="1">
              <a:off x="2264072" y="2066388"/>
              <a:ext cx="90095" cy="69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2"/>
                <a:gd name="f4" fmla="val 1536"/>
                <a:gd name="f5" fmla="val 1001"/>
                <a:gd name="f6" fmla="val 1"/>
                <a:gd name="f7" fmla="val 1535"/>
                <a:gd name="f8" fmla="*/ f0 1 2002"/>
                <a:gd name="f9" fmla="*/ f1 1 153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002"/>
                <a:gd name="f16" fmla="*/ f13 1 153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02" h="1536">
                  <a:moveTo>
                    <a:pt x="f5" y="f6"/>
                  </a:moveTo>
                  <a:cubicBezTo>
                    <a:pt x="f6" y="f6"/>
                    <a:pt x="f6" y="f7"/>
                    <a:pt x="f5" y="f7"/>
                  </a:cubicBezTo>
                  <a:cubicBezTo>
                    <a:pt x="f3" y="f7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794;p45">
              <a:extLst>
                <a:ext uri="{FF2B5EF4-FFF2-40B4-BE49-F238E27FC236}">
                  <a16:creationId xmlns:a16="http://schemas.microsoft.com/office/drawing/2014/main" id="{38A323AD-1248-4F76-9C2F-3BFA777DE9FC}"/>
                </a:ext>
              </a:extLst>
            </p:cNvPr>
            <p:cNvSpPr/>
            <p:nvPr/>
          </p:nvSpPr>
          <p:spPr>
            <a:xfrm flipH="1">
              <a:off x="2496732" y="2090418"/>
              <a:ext cx="90095" cy="706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2"/>
                <a:gd name="f4" fmla="val 1569"/>
                <a:gd name="f5" fmla="val 1001"/>
                <a:gd name="f6" fmla="val 1568"/>
                <a:gd name="f7" fmla="*/ f0 1 2002"/>
                <a:gd name="f8" fmla="*/ f1 1 15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02"/>
                <a:gd name="f15" fmla="*/ f12 1 15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02" h="1569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cubicBezTo>
                    <a:pt x="f3" y="f6"/>
                    <a:pt x="f3" y="f2"/>
                    <a:pt x="f5" y="f2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852;p46">
            <a:extLst>
              <a:ext uri="{FF2B5EF4-FFF2-40B4-BE49-F238E27FC236}">
                <a16:creationId xmlns:a16="http://schemas.microsoft.com/office/drawing/2014/main" id="{3813534E-F6E7-40BB-9D73-B5E80F9A6371}"/>
              </a:ext>
            </a:extLst>
          </p:cNvPr>
          <p:cNvCxnSpPr/>
          <p:nvPr/>
        </p:nvCxnSpPr>
        <p:spPr>
          <a:xfrm>
            <a:off x="895353" y="2995775"/>
            <a:ext cx="7353293" cy="0"/>
          </a:xfrm>
          <a:prstGeom prst="straightConnector1">
            <a:avLst/>
          </a:prstGeom>
          <a:noFill/>
          <a:ln w="9528" cap="flat">
            <a:solidFill>
              <a:srgbClr val="FFFFFF"/>
            </a:solidFill>
            <a:prstDash val="solid"/>
            <a:round/>
          </a:ln>
        </p:spPr>
      </p:cxnSp>
      <p:sp>
        <p:nvSpPr>
          <p:cNvPr id="3" name="Google Shape;1853;p46">
            <a:extLst>
              <a:ext uri="{FF2B5EF4-FFF2-40B4-BE49-F238E27FC236}">
                <a16:creationId xmlns:a16="http://schemas.microsoft.com/office/drawing/2014/main" id="{B714AD39-6036-4FF6-8E1F-FE4D14A7C4E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19802" y="3251496"/>
            <a:ext cx="2421002" cy="3173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de-CH" sz="1700">
                <a:solidFill>
                  <a:srgbClr val="DA0A8E"/>
                </a:solidFill>
                <a:latin typeface="Londrina Solid"/>
              </a:rPr>
              <a:t>JUPITER</a:t>
            </a:r>
          </a:p>
        </p:txBody>
      </p:sp>
      <p:sp>
        <p:nvSpPr>
          <p:cNvPr id="4" name="Google Shape;1854;p46">
            <a:extLst>
              <a:ext uri="{FF2B5EF4-FFF2-40B4-BE49-F238E27FC236}">
                <a16:creationId xmlns:a16="http://schemas.microsoft.com/office/drawing/2014/main" id="{5AE68563-2F67-46CA-97FB-5716DF45E5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1077" y="3416152"/>
            <a:ext cx="2162400" cy="96749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/>
              <a:t>Despite being red, Mars is a cold place</a:t>
            </a:r>
          </a:p>
        </p:txBody>
      </p:sp>
      <p:sp>
        <p:nvSpPr>
          <p:cNvPr id="5" name="Google Shape;1855;p46">
            <a:extLst>
              <a:ext uri="{FF2B5EF4-FFF2-40B4-BE49-F238E27FC236}">
                <a16:creationId xmlns:a16="http://schemas.microsoft.com/office/drawing/2014/main" id="{1D9CBDD2-60FB-42D3-810D-48D0C2B2BF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48997" y="3417323"/>
            <a:ext cx="2162400" cy="988201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/>
              <a:t>It’s a gas giant and the biggest planet</a:t>
            </a:r>
          </a:p>
        </p:txBody>
      </p:sp>
      <p:sp>
        <p:nvSpPr>
          <p:cNvPr id="6" name="Google Shape;1856;p46">
            <a:extLst>
              <a:ext uri="{FF2B5EF4-FFF2-40B4-BE49-F238E27FC236}">
                <a16:creationId xmlns:a16="http://schemas.microsoft.com/office/drawing/2014/main" id="{3804CA2B-C538-4DAD-B863-99905635908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63524" y="3251496"/>
            <a:ext cx="2337599" cy="3173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de-CH" sz="1700">
                <a:solidFill>
                  <a:srgbClr val="DA0A8E"/>
                </a:solidFill>
                <a:latin typeface="Londrina Solid"/>
              </a:rPr>
              <a:t>MARS</a:t>
            </a:r>
          </a:p>
        </p:txBody>
      </p:sp>
      <p:sp>
        <p:nvSpPr>
          <p:cNvPr id="7" name="Google Shape;1857;p46">
            <a:extLst>
              <a:ext uri="{FF2B5EF4-FFF2-40B4-BE49-F238E27FC236}">
                <a16:creationId xmlns:a16="http://schemas.microsoft.com/office/drawing/2014/main" id="{5D02D70D-9B06-4B3C-AA3B-BF817237DF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YOU COULD USE THREE COLUMNS</a:t>
            </a:r>
            <a:endParaRPr lang="en-US" sz="2900"/>
          </a:p>
        </p:txBody>
      </p:sp>
      <p:sp>
        <p:nvSpPr>
          <p:cNvPr id="8" name="Google Shape;1858;p46">
            <a:extLst>
              <a:ext uri="{FF2B5EF4-FFF2-40B4-BE49-F238E27FC236}">
                <a16:creationId xmlns:a16="http://schemas.microsoft.com/office/drawing/2014/main" id="{5A615D65-4809-40B5-99FF-4F7E90D38AF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59483" y="3251487"/>
            <a:ext cx="2421002" cy="3173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de-CH" sz="1700">
                <a:solidFill>
                  <a:srgbClr val="DA0A8E"/>
                </a:solidFill>
                <a:latin typeface="Londrina Solid"/>
              </a:rPr>
              <a:t>SATURN</a:t>
            </a:r>
          </a:p>
        </p:txBody>
      </p:sp>
      <p:sp>
        <p:nvSpPr>
          <p:cNvPr id="9" name="Google Shape;1859;p46">
            <a:extLst>
              <a:ext uri="{FF2B5EF4-FFF2-40B4-BE49-F238E27FC236}">
                <a16:creationId xmlns:a16="http://schemas.microsoft.com/office/drawing/2014/main" id="{AD6CD790-B5D4-4CA3-8CCA-561CB74AE7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88678" y="3417313"/>
            <a:ext cx="2162400" cy="988201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400"/>
              <a:t>It’s composed mostly of hydrogen and helium</a:t>
            </a:r>
          </a:p>
          <a:p>
            <a:pPr marL="0" lvl="0" indent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1400"/>
          </a:p>
        </p:txBody>
      </p:sp>
      <p:grpSp>
        <p:nvGrpSpPr>
          <p:cNvPr id="10" name="Google Shape;1860;p46">
            <a:extLst>
              <a:ext uri="{FF2B5EF4-FFF2-40B4-BE49-F238E27FC236}">
                <a16:creationId xmlns:a16="http://schemas.microsoft.com/office/drawing/2014/main" id="{B271C070-D453-4284-99D4-9B4A1A914630}"/>
              </a:ext>
            </a:extLst>
          </p:cNvPr>
          <p:cNvGrpSpPr/>
          <p:nvPr/>
        </p:nvGrpSpPr>
        <p:grpSpPr>
          <a:xfrm>
            <a:off x="4370621" y="2240645"/>
            <a:ext cx="319153" cy="826453"/>
            <a:chOff x="4370621" y="2240645"/>
            <a:chExt cx="319153" cy="826453"/>
          </a:xfrm>
        </p:grpSpPr>
        <p:sp>
          <p:nvSpPr>
            <p:cNvPr id="11" name="Google Shape;1861;p46">
              <a:extLst>
                <a:ext uri="{FF2B5EF4-FFF2-40B4-BE49-F238E27FC236}">
                  <a16:creationId xmlns:a16="http://schemas.microsoft.com/office/drawing/2014/main" id="{0C5BA01B-0A84-417E-9D0E-3DCA361D7019}"/>
                </a:ext>
              </a:extLst>
            </p:cNvPr>
            <p:cNvSpPr/>
            <p:nvPr/>
          </p:nvSpPr>
          <p:spPr>
            <a:xfrm>
              <a:off x="4398154" y="2555053"/>
              <a:ext cx="264371" cy="5120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75"/>
                <a:gd name="f4" fmla="val 20482"/>
                <a:gd name="f5" fmla="val 10207"/>
                <a:gd name="f6" fmla="val 67"/>
                <a:gd name="f7" fmla="val 334"/>
                <a:gd name="f8" fmla="val 16712"/>
                <a:gd name="f9" fmla="val 20381"/>
                <a:gd name="f10" fmla="val 10241"/>
                <a:gd name="f11" fmla="val 10574"/>
                <a:gd name="f12" fmla="val 15545"/>
                <a:gd name="f13" fmla="val 10041"/>
                <a:gd name="f14" fmla="val 4970"/>
                <a:gd name="f15" fmla="*/ f0 1 10575"/>
                <a:gd name="f16" fmla="*/ f1 1 20482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575"/>
                <a:gd name="f23" fmla="*/ f20 1 20482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575" h="20482">
                  <a:moveTo>
                    <a:pt x="f5" y="f2"/>
                  </a:moveTo>
                  <a:lnTo>
                    <a:pt x="f6" y="f7"/>
                  </a:lnTo>
                  <a:cubicBezTo>
                    <a:pt x="f6" y="f7"/>
                    <a:pt x="f2" y="f8"/>
                    <a:pt x="f6" y="f9"/>
                  </a:cubicBezTo>
                  <a:lnTo>
                    <a:pt x="f10" y="f4"/>
                  </a:lnTo>
                  <a:cubicBezTo>
                    <a:pt x="f11" y="f12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862;p46">
              <a:extLst>
                <a:ext uri="{FF2B5EF4-FFF2-40B4-BE49-F238E27FC236}">
                  <a16:creationId xmlns:a16="http://schemas.microsoft.com/office/drawing/2014/main" id="{BCCD69E6-8EFD-4F74-9E00-D4DD636360E1}"/>
                </a:ext>
              </a:extLst>
            </p:cNvPr>
            <p:cNvSpPr/>
            <p:nvPr/>
          </p:nvSpPr>
          <p:spPr>
            <a:xfrm>
              <a:off x="4370621" y="2240645"/>
              <a:ext cx="319153" cy="260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6"/>
                <a:gd name="f4" fmla="val 10427"/>
                <a:gd name="f5" fmla="val 6338"/>
                <a:gd name="f6" fmla="val 1"/>
                <a:gd name="f7" fmla="val 5037"/>
                <a:gd name="f8" fmla="val 2736"/>
                <a:gd name="f9" fmla="val 9808"/>
                <a:gd name="f10" fmla="val 5704"/>
                <a:gd name="f11" fmla="val 10375"/>
                <a:gd name="f12" fmla="val 6064"/>
                <a:gd name="f13" fmla="val 10409"/>
                <a:gd name="f14" fmla="val 6393"/>
                <a:gd name="f15" fmla="val 10426"/>
                <a:gd name="f16" fmla="val 6694"/>
                <a:gd name="f17" fmla="val 7387"/>
                <a:gd name="f18" fmla="val 3624"/>
                <a:gd name="f19" fmla="*/ f0 1 12766"/>
                <a:gd name="f20" fmla="*/ f1 1 1042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766"/>
                <a:gd name="f27" fmla="*/ f24 1 1042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766" h="1042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3" y="f15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863;p46">
              <a:extLst>
                <a:ext uri="{FF2B5EF4-FFF2-40B4-BE49-F238E27FC236}">
                  <a16:creationId xmlns:a16="http://schemas.microsoft.com/office/drawing/2014/main" id="{B9619709-3C5B-4C3D-AD8C-3436E7DEC4DD}"/>
                </a:ext>
              </a:extLst>
            </p:cNvPr>
            <p:cNvSpPr/>
            <p:nvPr/>
          </p:nvSpPr>
          <p:spPr>
            <a:xfrm>
              <a:off x="4433175" y="2323197"/>
              <a:ext cx="192051" cy="1567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82"/>
                <a:gd name="f4" fmla="val 6269"/>
                <a:gd name="f5" fmla="val 3803"/>
                <a:gd name="f6" fmla="val 1"/>
                <a:gd name="f7" fmla="val 3036"/>
                <a:gd name="f8" fmla="val 1669"/>
                <a:gd name="f9" fmla="val 5905"/>
                <a:gd name="f10" fmla="val 3436"/>
                <a:gd name="f11" fmla="val 6239"/>
                <a:gd name="f12" fmla="val 3649"/>
                <a:gd name="f13" fmla="val 6259"/>
                <a:gd name="f14" fmla="val 3845"/>
                <a:gd name="f15" fmla="val 4024"/>
                <a:gd name="f16" fmla="val 4439"/>
                <a:gd name="f17" fmla="val 2195"/>
                <a:gd name="f18" fmla="*/ f0 1 7682"/>
                <a:gd name="f19" fmla="*/ f1 1 6269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7682"/>
                <a:gd name="f26" fmla="*/ f23 1 6269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7682" h="6269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3" y="f4"/>
                    <a:pt x="f16" y="f17"/>
                    <a:pt x="f5" y="f6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864;p46">
              <a:extLst>
                <a:ext uri="{FF2B5EF4-FFF2-40B4-BE49-F238E27FC236}">
                  <a16:creationId xmlns:a16="http://schemas.microsoft.com/office/drawing/2014/main" id="{1C7641C5-71B2-4AA3-A2C0-FC9FD4043AAB}"/>
                </a:ext>
              </a:extLst>
            </p:cNvPr>
            <p:cNvSpPr/>
            <p:nvPr/>
          </p:nvSpPr>
          <p:spPr>
            <a:xfrm>
              <a:off x="4377296" y="2750176"/>
              <a:ext cx="299401" cy="25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6"/>
                <a:gd name="f4" fmla="val 1035"/>
                <a:gd name="f5" fmla="val 667"/>
                <a:gd name="f6" fmla="val 1"/>
                <a:gd name="f7" fmla="val 11308"/>
                <a:gd name="f8" fmla="val 11975"/>
                <a:gd name="f9" fmla="*/ f0 1 11976"/>
                <a:gd name="f10" fmla="*/ f1 1 1035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1976"/>
                <a:gd name="f17" fmla="*/ f14 1 1035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1976" h="1035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lnTo>
                    <a:pt x="f7" y="f4"/>
                  </a:lnTo>
                  <a:cubicBezTo>
                    <a:pt x="f8" y="f4"/>
                    <a:pt x="f8" y="f6"/>
                    <a:pt x="f7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865;p46">
              <a:extLst>
                <a:ext uri="{FF2B5EF4-FFF2-40B4-BE49-F238E27FC236}">
                  <a16:creationId xmlns:a16="http://schemas.microsoft.com/office/drawing/2014/main" id="{7CF8CEB6-F9F2-4776-A913-AE32613BAC0A}"/>
                </a:ext>
              </a:extLst>
            </p:cNvPr>
            <p:cNvSpPr/>
            <p:nvPr/>
          </p:nvSpPr>
          <p:spPr>
            <a:xfrm>
              <a:off x="4377296" y="2801877"/>
              <a:ext cx="299401" cy="25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6"/>
                <a:gd name="f4" fmla="val 1036"/>
                <a:gd name="f5" fmla="val 667"/>
                <a:gd name="f6" fmla="val 1"/>
                <a:gd name="f7" fmla="val 1035"/>
                <a:gd name="f8" fmla="val 11308"/>
                <a:gd name="f9" fmla="val 11975"/>
                <a:gd name="f10" fmla="*/ f0 1 11976"/>
                <a:gd name="f11" fmla="*/ f1 1 103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1976"/>
                <a:gd name="f18" fmla="*/ f15 1 103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1976" h="1036">
                  <a:moveTo>
                    <a:pt x="f5" y="f6"/>
                  </a:moveTo>
                  <a:cubicBezTo>
                    <a:pt x="f2" y="f6"/>
                    <a:pt x="f2" y="f7"/>
                    <a:pt x="f5" y="f7"/>
                  </a:cubicBezTo>
                  <a:lnTo>
                    <a:pt x="f8" y="f7"/>
                  </a:lnTo>
                  <a:cubicBezTo>
                    <a:pt x="f9" y="f7"/>
                    <a:pt x="f9" y="f6"/>
                    <a:pt x="f8" y="f6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oogle Shape;1866;p46">
            <a:extLst>
              <a:ext uri="{FF2B5EF4-FFF2-40B4-BE49-F238E27FC236}">
                <a16:creationId xmlns:a16="http://schemas.microsoft.com/office/drawing/2014/main" id="{F31E9926-9F5E-4ED6-8CFE-B6C084F4E67B}"/>
              </a:ext>
            </a:extLst>
          </p:cNvPr>
          <p:cNvGrpSpPr/>
          <p:nvPr/>
        </p:nvGrpSpPr>
        <p:grpSpPr>
          <a:xfrm>
            <a:off x="1763027" y="2235653"/>
            <a:ext cx="338601" cy="836446"/>
            <a:chOff x="1763027" y="2235653"/>
            <a:chExt cx="338601" cy="836446"/>
          </a:xfrm>
        </p:grpSpPr>
        <p:sp>
          <p:nvSpPr>
            <p:cNvPr id="17" name="Google Shape;1867;p46">
              <a:extLst>
                <a:ext uri="{FF2B5EF4-FFF2-40B4-BE49-F238E27FC236}">
                  <a16:creationId xmlns:a16="http://schemas.microsoft.com/office/drawing/2014/main" id="{6ADDFD09-39C5-473F-B16A-B73429238370}"/>
                </a:ext>
              </a:extLst>
            </p:cNvPr>
            <p:cNvSpPr/>
            <p:nvPr/>
          </p:nvSpPr>
          <p:spPr>
            <a:xfrm>
              <a:off x="1788877" y="2559222"/>
              <a:ext cx="265203" cy="512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608"/>
                <a:gd name="f4" fmla="val 20515"/>
                <a:gd name="f5" fmla="val 10241"/>
                <a:gd name="f6" fmla="val 67"/>
                <a:gd name="f7" fmla="val 334"/>
                <a:gd name="f8" fmla="val 16745"/>
                <a:gd name="f9" fmla="val 20415"/>
                <a:gd name="f10" fmla="val 10274"/>
                <a:gd name="f11" fmla="val 15545"/>
                <a:gd name="f12" fmla="val 10041"/>
                <a:gd name="f13" fmla="val 4970"/>
                <a:gd name="f14" fmla="*/ f0 1 10608"/>
                <a:gd name="f15" fmla="*/ f1 1 2051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0608"/>
                <a:gd name="f22" fmla="*/ f19 1 2051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0608" h="20515">
                  <a:moveTo>
                    <a:pt x="f5" y="f2"/>
                  </a:moveTo>
                  <a:lnTo>
                    <a:pt x="f6" y="f7"/>
                  </a:lnTo>
                  <a:cubicBezTo>
                    <a:pt x="f6" y="f7"/>
                    <a:pt x="f2" y="f8"/>
                    <a:pt x="f6" y="f9"/>
                  </a:cubicBezTo>
                  <a:lnTo>
                    <a:pt x="f10" y="f4"/>
                  </a:lnTo>
                  <a:cubicBezTo>
                    <a:pt x="f3" y="f11"/>
                    <a:pt x="f12" y="f13"/>
                    <a:pt x="f5" y="f2"/>
                  </a:cubicBezTo>
                  <a:close/>
                </a:path>
              </a:pathLst>
            </a:custGeom>
            <a:solidFill>
              <a:srgbClr val="5E89E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868;p46">
              <a:extLst>
                <a:ext uri="{FF2B5EF4-FFF2-40B4-BE49-F238E27FC236}">
                  <a16:creationId xmlns:a16="http://schemas.microsoft.com/office/drawing/2014/main" id="{D56CE455-00E9-4514-82E2-2B7F255D05E0}"/>
                </a:ext>
              </a:extLst>
            </p:cNvPr>
            <p:cNvSpPr/>
            <p:nvPr/>
          </p:nvSpPr>
          <p:spPr>
            <a:xfrm>
              <a:off x="1767178" y="2235653"/>
              <a:ext cx="334450" cy="260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78"/>
                <a:gd name="f4" fmla="val 10408"/>
                <a:gd name="f5" fmla="val 5338"/>
                <a:gd name="f6" fmla="val 4304"/>
                <a:gd name="f7" fmla="val 2869"/>
                <a:gd name="f8" fmla="val 1"/>
                <a:gd name="f9" fmla="val 5705"/>
                <a:gd name="f10" fmla="val 13377"/>
                <a:gd name="f11" fmla="val 6806"/>
                <a:gd name="f12" fmla="val 3703"/>
                <a:gd name="f13" fmla="*/ f0 1 13378"/>
                <a:gd name="f14" fmla="*/ f1 1 1040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3378"/>
                <a:gd name="f21" fmla="*/ f18 1 1040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378" h="10408">
                  <a:moveTo>
                    <a:pt x="f5" y="f2"/>
                  </a:moveTo>
                  <a:cubicBezTo>
                    <a:pt x="f6" y="f7"/>
                    <a:pt x="f8" y="f4"/>
                    <a:pt x="f9" y="f4"/>
                  </a:cubicBezTo>
                  <a:cubicBezTo>
                    <a:pt x="f10" y="f4"/>
                    <a:pt x="f11" y="f12"/>
                    <a:pt x="f5" y="f2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869;p46">
              <a:extLst>
                <a:ext uri="{FF2B5EF4-FFF2-40B4-BE49-F238E27FC236}">
                  <a16:creationId xmlns:a16="http://schemas.microsoft.com/office/drawing/2014/main" id="{BAA78C71-12C3-4850-B89B-FA353E077CAE}"/>
                </a:ext>
              </a:extLst>
            </p:cNvPr>
            <p:cNvSpPr/>
            <p:nvPr/>
          </p:nvSpPr>
          <p:spPr>
            <a:xfrm>
              <a:off x="1828050" y="2319046"/>
              <a:ext cx="200171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07"/>
                <a:gd name="f4" fmla="val 6205"/>
                <a:gd name="f5" fmla="val 3203"/>
                <a:gd name="f6" fmla="val 2569"/>
                <a:gd name="f7" fmla="val 1701"/>
                <a:gd name="f8" fmla="val 1"/>
                <a:gd name="f9" fmla="val 3403"/>
                <a:gd name="f10" fmla="val 4070"/>
                <a:gd name="f11" fmla="val 2202"/>
                <a:gd name="f12" fmla="*/ f0 1 8007"/>
                <a:gd name="f13" fmla="*/ f1 1 620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8007"/>
                <a:gd name="f20" fmla="*/ f17 1 620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8007" h="6205">
                  <a:moveTo>
                    <a:pt x="f5" y="f2"/>
                  </a:moveTo>
                  <a:cubicBezTo>
                    <a:pt x="f6" y="f7"/>
                    <a:pt x="f8" y="f4"/>
                    <a:pt x="f9" y="f4"/>
                  </a:cubicBezTo>
                  <a:cubicBezTo>
                    <a:pt x="f3" y="f4"/>
                    <a:pt x="f10" y="f11"/>
                    <a:pt x="f5" y="f2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870;p46">
              <a:extLst>
                <a:ext uri="{FF2B5EF4-FFF2-40B4-BE49-F238E27FC236}">
                  <a16:creationId xmlns:a16="http://schemas.microsoft.com/office/drawing/2014/main" id="{3B1E1BD2-9A7F-4CC6-A88F-0E85368BB4D8}"/>
                </a:ext>
              </a:extLst>
            </p:cNvPr>
            <p:cNvSpPr/>
            <p:nvPr/>
          </p:nvSpPr>
          <p:spPr>
            <a:xfrm>
              <a:off x="1763027" y="2744352"/>
              <a:ext cx="301898" cy="25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76"/>
                <a:gd name="f4" fmla="val 1035"/>
                <a:gd name="f5" fmla="val 667"/>
                <a:gd name="f6" fmla="val 1034"/>
                <a:gd name="f7" fmla="val 11408"/>
                <a:gd name="f8" fmla="val 12075"/>
                <a:gd name="f9" fmla="*/ f0 1 12076"/>
                <a:gd name="f10" fmla="*/ f1 1 1035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2076"/>
                <a:gd name="f17" fmla="*/ f14 1 1035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076" h="1035">
                  <a:moveTo>
                    <a:pt x="f5" y="f2"/>
                  </a:moveTo>
                  <a:cubicBezTo>
                    <a:pt x="f2" y="f2"/>
                    <a:pt x="f2" y="f6"/>
                    <a:pt x="f5" y="f6"/>
                  </a:cubicBezTo>
                  <a:lnTo>
                    <a:pt x="f7" y="f6"/>
                  </a:lnTo>
                  <a:cubicBezTo>
                    <a:pt x="f8" y="f6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871;p46">
              <a:extLst>
                <a:ext uri="{FF2B5EF4-FFF2-40B4-BE49-F238E27FC236}">
                  <a16:creationId xmlns:a16="http://schemas.microsoft.com/office/drawing/2014/main" id="{39D255D5-C3D8-4D49-B6C7-79D705322AA2}"/>
                </a:ext>
              </a:extLst>
            </p:cNvPr>
            <p:cNvSpPr/>
            <p:nvPr/>
          </p:nvSpPr>
          <p:spPr>
            <a:xfrm>
              <a:off x="1763027" y="2796052"/>
              <a:ext cx="301898" cy="25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76"/>
                <a:gd name="f4" fmla="val 1035"/>
                <a:gd name="f5" fmla="val 667"/>
                <a:gd name="f6" fmla="val 1"/>
                <a:gd name="f7" fmla="val 11408"/>
                <a:gd name="f8" fmla="val 12075"/>
                <a:gd name="f9" fmla="*/ f0 1 12076"/>
                <a:gd name="f10" fmla="*/ f1 1 1035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2076"/>
                <a:gd name="f17" fmla="*/ f14 1 1035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076" h="1035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lnTo>
                    <a:pt x="f7" y="f4"/>
                  </a:lnTo>
                  <a:cubicBezTo>
                    <a:pt x="f8" y="f4"/>
                    <a:pt x="f8" y="f6"/>
                    <a:pt x="f7" y="f6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872;p46">
            <a:extLst>
              <a:ext uri="{FF2B5EF4-FFF2-40B4-BE49-F238E27FC236}">
                <a16:creationId xmlns:a16="http://schemas.microsoft.com/office/drawing/2014/main" id="{9C4C2774-C535-42EC-8266-AC31F57D59B0}"/>
              </a:ext>
            </a:extLst>
          </p:cNvPr>
          <p:cNvGrpSpPr/>
          <p:nvPr/>
        </p:nvGrpSpPr>
        <p:grpSpPr>
          <a:xfrm>
            <a:off x="7002749" y="2235653"/>
            <a:ext cx="334423" cy="836446"/>
            <a:chOff x="7002749" y="2235653"/>
            <a:chExt cx="334423" cy="836446"/>
          </a:xfrm>
        </p:grpSpPr>
        <p:sp>
          <p:nvSpPr>
            <p:cNvPr id="23" name="Google Shape;1873;p46">
              <a:extLst>
                <a:ext uri="{FF2B5EF4-FFF2-40B4-BE49-F238E27FC236}">
                  <a16:creationId xmlns:a16="http://schemas.microsoft.com/office/drawing/2014/main" id="{8E8F0617-E462-42BC-8907-464578A795A5}"/>
                </a:ext>
              </a:extLst>
            </p:cNvPr>
            <p:cNvSpPr/>
            <p:nvPr/>
          </p:nvSpPr>
          <p:spPr>
            <a:xfrm>
              <a:off x="7050270" y="2559222"/>
              <a:ext cx="265221" cy="512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609"/>
                <a:gd name="f4" fmla="val 20515"/>
                <a:gd name="f5" fmla="val 368"/>
                <a:gd name="f6" fmla="val 568"/>
                <a:gd name="f7" fmla="val 4970"/>
                <a:gd name="f8" fmla="val 1"/>
                <a:gd name="f9" fmla="val 15545"/>
                <a:gd name="f10" fmla="val 334"/>
                <a:gd name="f11" fmla="val 10542"/>
                <a:gd name="f12" fmla="val 20415"/>
                <a:gd name="f13" fmla="val 10608"/>
                <a:gd name="f14" fmla="val 16745"/>
                <a:gd name="f15" fmla="*/ f0 1 10609"/>
                <a:gd name="f16" fmla="*/ f1 1 2051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609"/>
                <a:gd name="f23" fmla="*/ f20 1 2051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609" h="20515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4"/>
                  </a:cubicBezTo>
                  <a:lnTo>
                    <a:pt x="f11" y="f12"/>
                  </a:lnTo>
                  <a:cubicBezTo>
                    <a:pt x="f13" y="f14"/>
                    <a:pt x="f11" y="f10"/>
                    <a:pt x="f11" y="f10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874;p46">
              <a:extLst>
                <a:ext uri="{FF2B5EF4-FFF2-40B4-BE49-F238E27FC236}">
                  <a16:creationId xmlns:a16="http://schemas.microsoft.com/office/drawing/2014/main" id="{6FB34D18-855C-42DE-B6C8-2CB6B2E73C21}"/>
                </a:ext>
              </a:extLst>
            </p:cNvPr>
            <p:cNvSpPr/>
            <p:nvPr/>
          </p:nvSpPr>
          <p:spPr>
            <a:xfrm>
              <a:off x="7002749" y="2235653"/>
              <a:ext cx="334423" cy="260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77"/>
                <a:gd name="f4" fmla="val 10408"/>
                <a:gd name="f5" fmla="val 8039"/>
                <a:gd name="f6" fmla="val 6572"/>
                <a:gd name="f7" fmla="val 3703"/>
                <a:gd name="f8" fmla="val 7673"/>
                <a:gd name="f9" fmla="val 9074"/>
                <a:gd name="f10" fmla="val 2869"/>
                <a:gd name="f11" fmla="*/ f0 1 13377"/>
                <a:gd name="f12" fmla="*/ f1 1 10408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377"/>
                <a:gd name="f19" fmla="*/ f16 1 10408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377" h="10408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2" y="f4"/>
                    <a:pt x="f8" y="f4"/>
                  </a:cubicBezTo>
                  <a:cubicBezTo>
                    <a:pt x="f3" y="f4"/>
                    <a:pt x="f9" y="f10"/>
                    <a:pt x="f5" y="f2"/>
                  </a:cubicBezTo>
                  <a:close/>
                </a:path>
              </a:pathLst>
            </a:custGeom>
            <a:solidFill>
              <a:srgbClr val="FFBB4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875;p46">
              <a:extLst>
                <a:ext uri="{FF2B5EF4-FFF2-40B4-BE49-F238E27FC236}">
                  <a16:creationId xmlns:a16="http://schemas.microsoft.com/office/drawing/2014/main" id="{8CE9EA0A-A541-445A-895B-C1BE6C43C7E8}"/>
                </a:ext>
              </a:extLst>
            </p:cNvPr>
            <p:cNvSpPr/>
            <p:nvPr/>
          </p:nvSpPr>
          <p:spPr>
            <a:xfrm>
              <a:off x="7076120" y="2319046"/>
              <a:ext cx="200171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07"/>
                <a:gd name="f4" fmla="val 6205"/>
                <a:gd name="f5" fmla="val 4804"/>
                <a:gd name="f6" fmla="val 3937"/>
                <a:gd name="f7" fmla="val 2202"/>
                <a:gd name="f8" fmla="val 1"/>
                <a:gd name="f9" fmla="val 4604"/>
                <a:gd name="f10" fmla="val 5438"/>
                <a:gd name="f11" fmla="val 1701"/>
                <a:gd name="f12" fmla="*/ f0 1 8007"/>
                <a:gd name="f13" fmla="*/ f1 1 620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8007"/>
                <a:gd name="f20" fmla="*/ f17 1 620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8007" h="6205">
                  <a:moveTo>
                    <a:pt x="f5" y="f2"/>
                  </a:moveTo>
                  <a:cubicBezTo>
                    <a:pt x="f6" y="f7"/>
                    <a:pt x="f8" y="f4"/>
                    <a:pt x="f9" y="f4"/>
                  </a:cubicBezTo>
                  <a:cubicBezTo>
                    <a:pt x="f3" y="f4"/>
                    <a:pt x="f10" y="f11"/>
                    <a:pt x="f5" y="f2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876;p46">
              <a:extLst>
                <a:ext uri="{FF2B5EF4-FFF2-40B4-BE49-F238E27FC236}">
                  <a16:creationId xmlns:a16="http://schemas.microsoft.com/office/drawing/2014/main" id="{3E46EBDF-5A39-4BC1-B2C4-871CFF78F2E5}"/>
                </a:ext>
              </a:extLst>
            </p:cNvPr>
            <p:cNvSpPr/>
            <p:nvPr/>
          </p:nvSpPr>
          <p:spPr>
            <a:xfrm>
              <a:off x="7037771" y="2733498"/>
              <a:ext cx="296896" cy="25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6"/>
                <a:gd name="f4" fmla="val 1035"/>
                <a:gd name="f5" fmla="val 668"/>
                <a:gd name="f6" fmla="val 1"/>
                <a:gd name="f7" fmla="val 11208"/>
                <a:gd name="f8" fmla="*/ f0 1 11876"/>
                <a:gd name="f9" fmla="*/ f1 1 103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1876"/>
                <a:gd name="f16" fmla="*/ f13 1 103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1876" h="1035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lnTo>
                    <a:pt x="f7" y="f4"/>
                  </a:lnTo>
                  <a:cubicBezTo>
                    <a:pt x="f3" y="f4"/>
                    <a:pt x="f3" y="f6"/>
                    <a:pt x="f7" y="f6"/>
                  </a:cubicBezTo>
                  <a:close/>
                </a:path>
              </a:pathLst>
            </a:custGeom>
            <a:solidFill>
              <a:srgbClr val="8736A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877;p46">
              <a:extLst>
                <a:ext uri="{FF2B5EF4-FFF2-40B4-BE49-F238E27FC236}">
                  <a16:creationId xmlns:a16="http://schemas.microsoft.com/office/drawing/2014/main" id="{FB68CF19-677F-4088-B51C-AB377149E3AB}"/>
                </a:ext>
              </a:extLst>
            </p:cNvPr>
            <p:cNvSpPr/>
            <p:nvPr/>
          </p:nvSpPr>
          <p:spPr>
            <a:xfrm>
              <a:off x="7037771" y="2785198"/>
              <a:ext cx="296896" cy="25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6"/>
                <a:gd name="f4" fmla="val 1035"/>
                <a:gd name="f5" fmla="val 668"/>
                <a:gd name="f6" fmla="val 1"/>
                <a:gd name="f7" fmla="val 11208"/>
                <a:gd name="f8" fmla="*/ f0 1 11876"/>
                <a:gd name="f9" fmla="*/ f1 1 103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1876"/>
                <a:gd name="f16" fmla="*/ f13 1 103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1876" h="1035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lnTo>
                    <a:pt x="f7" y="f4"/>
                  </a:lnTo>
                  <a:cubicBezTo>
                    <a:pt x="f3" y="f4"/>
                    <a:pt x="f3" y="f6"/>
                    <a:pt x="f7" y="f6"/>
                  </a:cubicBezTo>
                  <a:close/>
                </a:path>
              </a:pathLst>
            </a:custGeom>
            <a:solidFill>
              <a:srgbClr val="8736A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8CB6E0C-E559-4368-9CCD-65BEB16C0CFC}"/>
              </a:ext>
            </a:extLst>
          </p:cNvPr>
          <p:cNvSpPr/>
          <p:nvPr/>
        </p:nvSpPr>
        <p:spPr>
          <a:xfrm>
            <a:off x="172163" y="254248"/>
            <a:ext cx="8799673" cy="16353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29" name="Diagrama de flujo: retraso 28">
            <a:extLst>
              <a:ext uri="{FF2B5EF4-FFF2-40B4-BE49-F238E27FC236}">
                <a16:creationId xmlns:a16="http://schemas.microsoft.com/office/drawing/2014/main" id="{67A088AC-5378-4028-BD5E-52E445383AF4}"/>
              </a:ext>
            </a:extLst>
          </p:cNvPr>
          <p:cNvSpPr/>
          <p:nvPr/>
        </p:nvSpPr>
        <p:spPr>
          <a:xfrm rot="5400013">
            <a:off x="440887" y="0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30" name="Diagrama de flujo: retraso 29">
            <a:extLst>
              <a:ext uri="{FF2B5EF4-FFF2-40B4-BE49-F238E27FC236}">
                <a16:creationId xmlns:a16="http://schemas.microsoft.com/office/drawing/2014/main" id="{F39776AC-C320-4A46-AC15-C4F35E7EA781}"/>
              </a:ext>
            </a:extLst>
          </p:cNvPr>
          <p:cNvSpPr/>
          <p:nvPr/>
        </p:nvSpPr>
        <p:spPr>
          <a:xfrm rot="5400013">
            <a:off x="8041928" y="0"/>
            <a:ext cx="661184" cy="6611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E96C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490B574-66AE-4C12-A79E-B06C9B3AF34D}"/>
              </a:ext>
            </a:extLst>
          </p:cNvPr>
          <p:cNvSpPr/>
          <p:nvPr/>
        </p:nvSpPr>
        <p:spPr>
          <a:xfrm rot="10799991">
            <a:off x="0" y="4248439"/>
            <a:ext cx="9144000" cy="908072"/>
          </a:xfrm>
          <a:prstGeom prst="rect">
            <a:avLst/>
          </a:prstGeom>
          <a:gradFill>
            <a:gsLst>
              <a:gs pos="0">
                <a:srgbClr val="DA0A8E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2;p47">
            <a:extLst>
              <a:ext uri="{FF2B5EF4-FFF2-40B4-BE49-F238E27FC236}">
                <a16:creationId xmlns:a16="http://schemas.microsoft.com/office/drawing/2014/main" id="{C3EF2805-CDCE-485F-836D-5AF2B10165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5819" y="1672995"/>
            <a:ext cx="4413070" cy="1912504"/>
          </a:xfrm>
        </p:spPr>
        <p:txBody>
          <a:bodyPr/>
          <a:lstStyle/>
          <a:p>
            <a:pPr lvl="0"/>
            <a:r>
              <a:rPr lang="en-US" b="1" dirty="0"/>
              <a:t>A PICTURE ALWAYS REINFORCES THE CONCEPT</a:t>
            </a:r>
          </a:p>
        </p:txBody>
      </p:sp>
      <p:sp>
        <p:nvSpPr>
          <p:cNvPr id="3" name="Google Shape;1883;p47">
            <a:extLst>
              <a:ext uri="{FF2B5EF4-FFF2-40B4-BE49-F238E27FC236}">
                <a16:creationId xmlns:a16="http://schemas.microsoft.com/office/drawing/2014/main" id="{95A2F3D3-F8ED-441B-9331-32FDBB0D7DB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73029" y="3515977"/>
            <a:ext cx="2521686" cy="959095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 sz="1400"/>
              <a:t>Images reveal large amounts of data, so remember: use an image instead of long texts </a:t>
            </a:r>
          </a:p>
          <a:p>
            <a:pPr marL="0" lvl="0" indent="0" algn="r">
              <a:spcBef>
                <a:spcPts val="1600"/>
              </a:spcBef>
              <a:spcAft>
                <a:spcPts val="1600"/>
              </a:spcAft>
              <a:buNone/>
            </a:pPr>
            <a:endParaRPr lang="en-US" sz="1400"/>
          </a:p>
        </p:txBody>
      </p:sp>
      <p:grpSp>
        <p:nvGrpSpPr>
          <p:cNvPr id="4" name="Grupo 22">
            <a:extLst>
              <a:ext uri="{FF2B5EF4-FFF2-40B4-BE49-F238E27FC236}">
                <a16:creationId xmlns:a16="http://schemas.microsoft.com/office/drawing/2014/main" id="{7D98F905-B324-405B-A877-181214F274E4}"/>
              </a:ext>
            </a:extLst>
          </p:cNvPr>
          <p:cNvGrpSpPr/>
          <p:nvPr/>
        </p:nvGrpSpPr>
        <p:grpSpPr>
          <a:xfrm>
            <a:off x="6145600" y="660644"/>
            <a:ext cx="1815486" cy="1911105"/>
            <a:chOff x="6145600" y="660644"/>
            <a:chExt cx="1815486" cy="191110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EBCF2F0-D9F8-4DAE-AFA1-2EC8E6DDBD38}"/>
                </a:ext>
              </a:extLst>
            </p:cNvPr>
            <p:cNvSpPr/>
            <p:nvPr/>
          </p:nvSpPr>
          <p:spPr>
            <a:xfrm>
              <a:off x="7467045" y="1404372"/>
              <a:ext cx="494041" cy="508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9"/>
                <a:gd name="f7" fmla="val 318"/>
                <a:gd name="f8" fmla="val 185"/>
                <a:gd name="f9" fmla="val 149"/>
                <a:gd name="f10" fmla="val 219"/>
                <a:gd name="f11" fmla="val 141"/>
                <a:gd name="f12" fmla="val 253"/>
                <a:gd name="f13" fmla="val 136"/>
                <a:gd name="f14" fmla="val 285"/>
                <a:gd name="f15" fmla="val 158"/>
                <a:gd name="f16" fmla="val 299"/>
                <a:gd name="f17" fmla="val 168"/>
                <a:gd name="f18" fmla="val 181"/>
                <a:gd name="f19" fmla="val 306"/>
                <a:gd name="f20" fmla="val 199"/>
                <a:gd name="f21" fmla="val 303"/>
                <a:gd name="f22" fmla="val 218"/>
                <a:gd name="f23" fmla="val 290"/>
                <a:gd name="f24" fmla="val 231"/>
                <a:gd name="f25" fmla="val 273"/>
                <a:gd name="f26" fmla="val 233"/>
                <a:gd name="f27" fmla="val 251"/>
                <a:gd name="f28" fmla="val 237"/>
                <a:gd name="f29" fmla="val 228"/>
                <a:gd name="f30" fmla="val 234"/>
                <a:gd name="f31" fmla="val 208"/>
                <a:gd name="f32" fmla="val 213"/>
                <a:gd name="f33" fmla="val 247"/>
                <a:gd name="f34" fmla="val 266"/>
                <a:gd name="f35" fmla="val 191"/>
                <a:gd name="f36" fmla="val 278"/>
                <a:gd name="f37" fmla="val 169"/>
                <a:gd name="f38" fmla="val 259"/>
                <a:gd name="f39" fmla="val 159"/>
                <a:gd name="f40" fmla="val 156"/>
                <a:gd name="f41" fmla="val 249"/>
                <a:gd name="f42" fmla="val 268"/>
                <a:gd name="f43" fmla="val 151"/>
                <a:gd name="f44" fmla="val 286"/>
                <a:gd name="f45" fmla="val 143"/>
                <a:gd name="f46" fmla="val 126"/>
                <a:gd name="f47" fmla="val 109"/>
                <a:gd name="f48" fmla="val 315"/>
                <a:gd name="f49" fmla="val 91"/>
                <a:gd name="f50" fmla="val 311"/>
                <a:gd name="f51" fmla="val 76"/>
                <a:gd name="f52" fmla="val 79"/>
                <a:gd name="f53" fmla="val 81"/>
                <a:gd name="f54" fmla="val 252"/>
                <a:gd name="f55" fmla="val 87"/>
                <a:gd name="f56" fmla="val 92"/>
                <a:gd name="f57" fmla="val 221"/>
                <a:gd name="f58" fmla="val 71"/>
                <a:gd name="f59" fmla="val 245"/>
                <a:gd name="f60" fmla="val 44"/>
                <a:gd name="f61" fmla="val 246"/>
                <a:gd name="f62" fmla="val 16"/>
                <a:gd name="f63" fmla="val 242"/>
                <a:gd name="f64" fmla="val 15"/>
                <a:gd name="f65" fmla="val 240"/>
                <a:gd name="f66" fmla="val 14"/>
                <a:gd name="f67" fmla="val 238"/>
                <a:gd name="f68" fmla="val 12"/>
                <a:gd name="f69" fmla="val 236"/>
                <a:gd name="f70" fmla="val 31"/>
                <a:gd name="f71" fmla="val 50"/>
                <a:gd name="f72" fmla="val 205"/>
                <a:gd name="f73" fmla="val 65"/>
                <a:gd name="f74" fmla="val 193"/>
                <a:gd name="f75" fmla="val 55"/>
                <a:gd name="f76" fmla="val 190"/>
                <a:gd name="f77" fmla="val 39"/>
                <a:gd name="f78" fmla="val 188"/>
                <a:gd name="f79" fmla="val 25"/>
                <a:gd name="f80" fmla="val 182"/>
                <a:gd name="f81" fmla="val 11"/>
                <a:gd name="f82" fmla="val 176"/>
                <a:gd name="f83" fmla="val 166"/>
                <a:gd name="f84" fmla="val 3"/>
                <a:gd name="f85" fmla="val 148"/>
                <a:gd name="f86" fmla="val 6"/>
                <a:gd name="f87" fmla="val 132"/>
                <a:gd name="f88" fmla="val 18"/>
                <a:gd name="f89" fmla="val 124"/>
                <a:gd name="f90" fmla="val 33"/>
                <a:gd name="f91" fmla="val 121"/>
                <a:gd name="f92" fmla="val 38"/>
                <a:gd name="f93" fmla="val 120"/>
                <a:gd name="f94" fmla="val 43"/>
                <a:gd name="f95" fmla="val 119"/>
                <a:gd name="f96" fmla="val 47"/>
                <a:gd name="f97" fmla="val 118"/>
                <a:gd name="f98" fmla="val 101"/>
                <a:gd name="f99" fmla="val 29"/>
                <a:gd name="f100" fmla="val 83"/>
                <a:gd name="f101" fmla="val 17"/>
                <a:gd name="f102" fmla="val 61"/>
                <a:gd name="f103" fmla="val 54"/>
                <a:gd name="f104" fmla="val 67"/>
                <a:gd name="f105" fmla="val 78"/>
                <a:gd name="f106" fmla="val 97"/>
                <a:gd name="f107" fmla="val 107"/>
                <a:gd name="f108" fmla="val 96"/>
                <a:gd name="f109" fmla="val 93"/>
                <a:gd name="f110" fmla="val 94"/>
                <a:gd name="f111" fmla="val 88"/>
                <a:gd name="f112" fmla="val 68"/>
                <a:gd name="f113" fmla="val 48"/>
                <a:gd name="f114" fmla="val 98"/>
                <a:gd name="f115" fmla="val 102"/>
                <a:gd name="f116" fmla="val 115"/>
                <a:gd name="f117" fmla="val 134"/>
                <a:gd name="f118" fmla="val 153"/>
                <a:gd name="f119" fmla="val 10"/>
                <a:gd name="f120" fmla="val 175"/>
                <a:gd name="f121" fmla="val 27"/>
                <a:gd name="f122" fmla="val 42"/>
                <a:gd name="f123" fmla="val 59"/>
                <a:gd name="f124" fmla="val 183"/>
                <a:gd name="f125" fmla="val 75"/>
                <a:gd name="f126" fmla="val 84"/>
                <a:gd name="f127" fmla="val 179"/>
                <a:gd name="f128" fmla="val 100"/>
                <a:gd name="f129" fmla="val 198"/>
                <a:gd name="f130" fmla="val 80"/>
                <a:gd name="f131" fmla="val 239"/>
                <a:gd name="f132" fmla="val 70"/>
                <a:gd name="f133" fmla="val 241"/>
                <a:gd name="f134" fmla="val 72"/>
                <a:gd name="f135" fmla="val 74"/>
                <a:gd name="f136" fmla="val 243"/>
                <a:gd name="f137" fmla="val 99"/>
                <a:gd name="f138" fmla="val 226"/>
                <a:gd name="f139" fmla="val 206"/>
                <a:gd name="f140" fmla="val 139"/>
                <a:gd name="f141" fmla="val 192"/>
                <a:gd name="f142" fmla="val 144"/>
                <a:gd name="f143" fmla="val 146"/>
                <a:gd name="f144" fmla="val 173"/>
                <a:gd name="f145" fmla="val 142"/>
                <a:gd name="f146" fmla="val 165"/>
                <a:gd name="f147" fmla="val 138"/>
                <a:gd name="f148" fmla="val 164"/>
                <a:gd name="f149" fmla="val 140"/>
                <a:gd name="f150" fmla="val 160"/>
                <a:gd name="f151" fmla="val 130"/>
                <a:gd name="f152" fmla="val 116"/>
                <a:gd name="f153" fmla="val 112"/>
                <a:gd name="f154" fmla="val 108"/>
                <a:gd name="f155" fmla="val 104"/>
                <a:gd name="f156" fmla="val 127"/>
                <a:gd name="f157" fmla="val 129"/>
                <a:gd name="f158" fmla="val 95"/>
                <a:gd name="f159" fmla="val 105"/>
                <a:gd name="f160" fmla="val 155"/>
                <a:gd name="f161" fmla="val 103"/>
                <a:gd name="f162" fmla="val 163"/>
                <a:gd name="f163" fmla="val 200"/>
                <a:gd name="f164" fmla="val 211"/>
                <a:gd name="f165" fmla="val 157"/>
                <a:gd name="f166" fmla="val 210"/>
                <a:gd name="f167" fmla="val 162"/>
                <a:gd name="f168" fmla="val 209"/>
                <a:gd name="f169" fmla="val 167"/>
                <a:gd name="f170" fmla="val 204"/>
                <a:gd name="f171" fmla="val 196"/>
                <a:gd name="f172" fmla="val 187"/>
                <a:gd name="f173" fmla="val 178"/>
                <a:gd name="f174" fmla="val 171"/>
                <a:gd name="f175" fmla="val 150"/>
                <a:gd name="f176" fmla="val 172"/>
                <a:gd name="f177" fmla="+- 0 0 -90"/>
                <a:gd name="f178" fmla="*/ f3 1 309"/>
                <a:gd name="f179" fmla="*/ f4 1 318"/>
                <a:gd name="f180" fmla="val f5"/>
                <a:gd name="f181" fmla="val f6"/>
                <a:gd name="f182" fmla="val f7"/>
                <a:gd name="f183" fmla="*/ f177 f0 1"/>
                <a:gd name="f184" fmla="+- f182 0 f180"/>
                <a:gd name="f185" fmla="+- f181 0 f180"/>
                <a:gd name="f186" fmla="*/ f183 1 f2"/>
                <a:gd name="f187" fmla="*/ f185 1 309"/>
                <a:gd name="f188" fmla="*/ f184 1 318"/>
                <a:gd name="f189" fmla="*/ 185 f185 1"/>
                <a:gd name="f190" fmla="*/ 149 f184 1"/>
                <a:gd name="f191" fmla="*/ 285 f185 1"/>
                <a:gd name="f192" fmla="*/ 158 f184 1"/>
                <a:gd name="f193" fmla="*/ 306 f185 1"/>
                <a:gd name="f194" fmla="*/ 199 f184 1"/>
                <a:gd name="f195" fmla="*/ 273 f185 1"/>
                <a:gd name="f196" fmla="*/ 233 f184 1"/>
                <a:gd name="f197" fmla="*/ 208 f185 1"/>
                <a:gd name="f198" fmla="*/ 228 f185 1"/>
                <a:gd name="f199" fmla="*/ 290 f184 1"/>
                <a:gd name="f200" fmla="*/ 159 f185 1"/>
                <a:gd name="f201" fmla="*/ 231 f184 1"/>
                <a:gd name="f202" fmla="*/ 151 f185 1"/>
                <a:gd name="f203" fmla="*/ 286 f184 1"/>
                <a:gd name="f204" fmla="*/ 109 f185 1"/>
                <a:gd name="f205" fmla="*/ 315 f184 1"/>
                <a:gd name="f206" fmla="*/ 79 f185 1"/>
                <a:gd name="f207" fmla="*/ 268 f184 1"/>
                <a:gd name="f208" fmla="*/ 92 f185 1"/>
                <a:gd name="f209" fmla="*/ 221 f184 1"/>
                <a:gd name="f210" fmla="*/ 16 f185 1"/>
                <a:gd name="f211" fmla="*/ 242 f184 1"/>
                <a:gd name="f212" fmla="*/ 12 f185 1"/>
                <a:gd name="f213" fmla="*/ 236 f184 1"/>
                <a:gd name="f214" fmla="*/ 65 f185 1"/>
                <a:gd name="f215" fmla="*/ 193 f184 1"/>
                <a:gd name="f216" fmla="*/ 25 f185 1"/>
                <a:gd name="f217" fmla="*/ 182 f184 1"/>
                <a:gd name="f218" fmla="*/ 3 f185 1"/>
                <a:gd name="f219" fmla="*/ 148 f184 1"/>
                <a:gd name="f220" fmla="*/ 33 f185 1"/>
                <a:gd name="f221" fmla="*/ 121 f184 1"/>
                <a:gd name="f222" fmla="*/ 47 f185 1"/>
                <a:gd name="f223" fmla="*/ 118 f184 1"/>
                <a:gd name="f224" fmla="*/ 17 f185 1"/>
                <a:gd name="f225" fmla="*/ 61 f184 1"/>
                <a:gd name="f226" fmla="*/ 97 f185 1"/>
                <a:gd name="f227" fmla="*/ 107 f184 1"/>
                <a:gd name="f228" fmla="*/ 93 f185 1"/>
                <a:gd name="f229" fmla="*/ 88 f184 1"/>
                <a:gd name="f230" fmla="*/ 98 f185 1"/>
                <a:gd name="f231" fmla="*/ 29 f184 1"/>
                <a:gd name="f232" fmla="*/ 134 f185 1"/>
                <a:gd name="f233" fmla="*/ 0 f184 1"/>
                <a:gd name="f234" fmla="*/ 175 f185 1"/>
                <a:gd name="f235" fmla="*/ 27 f184 1"/>
                <a:gd name="f236" fmla="*/ 183 f185 1"/>
                <a:gd name="f237" fmla="*/ 75 f184 1"/>
                <a:gd name="f238" fmla="*/ 179 f185 1"/>
                <a:gd name="f239" fmla="*/ 100 f184 1"/>
                <a:gd name="f240" fmla="*/ 239 f185 1"/>
                <a:gd name="f241" fmla="*/ 70 f184 1"/>
                <a:gd name="f242" fmla="*/ 243 f185 1"/>
                <a:gd name="f243" fmla="*/ 76 f184 1"/>
                <a:gd name="f244" fmla="*/ 206 f185 1"/>
                <a:gd name="f245" fmla="*/ 134 f184 1"/>
                <a:gd name="f246" fmla="*/ 165 f185 1"/>
                <a:gd name="f247" fmla="*/ 138 f184 1"/>
                <a:gd name="f248" fmla="*/ 158 f185 1"/>
                <a:gd name="f249" fmla="*/ 116 f185 1"/>
                <a:gd name="f250" fmla="*/ 104 f185 1"/>
                <a:gd name="f251" fmla="*/ 127 f184 1"/>
                <a:gd name="f252" fmla="*/ 84 f185 1"/>
                <a:gd name="f253" fmla="*/ 132 f184 1"/>
                <a:gd name="f254" fmla="*/ 118 f185 1"/>
                <a:gd name="f255" fmla="*/ 155 f184 1"/>
                <a:gd name="f256" fmla="*/ 188 f184 1"/>
                <a:gd name="f257" fmla="*/ 153 f185 1"/>
                <a:gd name="f258" fmla="*/ 211 f184 1"/>
                <a:gd name="f259" fmla="*/ 167 f185 1"/>
                <a:gd name="f260" fmla="*/ 208 f184 1"/>
                <a:gd name="f261" fmla="*/ 196 f184 1"/>
                <a:gd name="f262" fmla="*/ 162 f185 1"/>
                <a:gd name="f263" fmla="*/ 171 f184 1"/>
                <a:gd name="f264" fmla="+- f186 0 f1"/>
                <a:gd name="f265" fmla="*/ f189 1 309"/>
                <a:gd name="f266" fmla="*/ f190 1 318"/>
                <a:gd name="f267" fmla="*/ f191 1 309"/>
                <a:gd name="f268" fmla="*/ f192 1 318"/>
                <a:gd name="f269" fmla="*/ f193 1 309"/>
                <a:gd name="f270" fmla="*/ f194 1 318"/>
                <a:gd name="f271" fmla="*/ f195 1 309"/>
                <a:gd name="f272" fmla="*/ f196 1 318"/>
                <a:gd name="f273" fmla="*/ f197 1 309"/>
                <a:gd name="f274" fmla="*/ f198 1 309"/>
                <a:gd name="f275" fmla="*/ f199 1 318"/>
                <a:gd name="f276" fmla="*/ f200 1 309"/>
                <a:gd name="f277" fmla="*/ f201 1 318"/>
                <a:gd name="f278" fmla="*/ f202 1 309"/>
                <a:gd name="f279" fmla="*/ f203 1 318"/>
                <a:gd name="f280" fmla="*/ f204 1 309"/>
                <a:gd name="f281" fmla="*/ f205 1 318"/>
                <a:gd name="f282" fmla="*/ f206 1 309"/>
                <a:gd name="f283" fmla="*/ f207 1 318"/>
                <a:gd name="f284" fmla="*/ f208 1 309"/>
                <a:gd name="f285" fmla="*/ f209 1 318"/>
                <a:gd name="f286" fmla="*/ f210 1 309"/>
                <a:gd name="f287" fmla="*/ f211 1 318"/>
                <a:gd name="f288" fmla="*/ f212 1 309"/>
                <a:gd name="f289" fmla="*/ f213 1 318"/>
                <a:gd name="f290" fmla="*/ f214 1 309"/>
                <a:gd name="f291" fmla="*/ f215 1 318"/>
                <a:gd name="f292" fmla="*/ f216 1 309"/>
                <a:gd name="f293" fmla="*/ f217 1 318"/>
                <a:gd name="f294" fmla="*/ f218 1 309"/>
                <a:gd name="f295" fmla="*/ f219 1 318"/>
                <a:gd name="f296" fmla="*/ f220 1 309"/>
                <a:gd name="f297" fmla="*/ f221 1 318"/>
                <a:gd name="f298" fmla="*/ f222 1 309"/>
                <a:gd name="f299" fmla="*/ f223 1 318"/>
                <a:gd name="f300" fmla="*/ f224 1 309"/>
                <a:gd name="f301" fmla="*/ f225 1 318"/>
                <a:gd name="f302" fmla="*/ f226 1 309"/>
                <a:gd name="f303" fmla="*/ f227 1 318"/>
                <a:gd name="f304" fmla="*/ f228 1 309"/>
                <a:gd name="f305" fmla="*/ f229 1 318"/>
                <a:gd name="f306" fmla="*/ f230 1 309"/>
                <a:gd name="f307" fmla="*/ f231 1 318"/>
                <a:gd name="f308" fmla="*/ f232 1 309"/>
                <a:gd name="f309" fmla="*/ f233 1 318"/>
                <a:gd name="f310" fmla="*/ f234 1 309"/>
                <a:gd name="f311" fmla="*/ f235 1 318"/>
                <a:gd name="f312" fmla="*/ f236 1 309"/>
                <a:gd name="f313" fmla="*/ f237 1 318"/>
                <a:gd name="f314" fmla="*/ f238 1 309"/>
                <a:gd name="f315" fmla="*/ f239 1 318"/>
                <a:gd name="f316" fmla="*/ f240 1 309"/>
                <a:gd name="f317" fmla="*/ f241 1 318"/>
                <a:gd name="f318" fmla="*/ f242 1 309"/>
                <a:gd name="f319" fmla="*/ f243 1 318"/>
                <a:gd name="f320" fmla="*/ f244 1 309"/>
                <a:gd name="f321" fmla="*/ f245 1 318"/>
                <a:gd name="f322" fmla="*/ f246 1 309"/>
                <a:gd name="f323" fmla="*/ f247 1 318"/>
                <a:gd name="f324" fmla="*/ f248 1 309"/>
                <a:gd name="f325" fmla="*/ f249 1 309"/>
                <a:gd name="f326" fmla="*/ f250 1 309"/>
                <a:gd name="f327" fmla="*/ f251 1 318"/>
                <a:gd name="f328" fmla="*/ f252 1 309"/>
                <a:gd name="f329" fmla="*/ f253 1 318"/>
                <a:gd name="f330" fmla="*/ f254 1 309"/>
                <a:gd name="f331" fmla="*/ f255 1 318"/>
                <a:gd name="f332" fmla="*/ f256 1 318"/>
                <a:gd name="f333" fmla="*/ f257 1 309"/>
                <a:gd name="f334" fmla="*/ f258 1 318"/>
                <a:gd name="f335" fmla="*/ f259 1 309"/>
                <a:gd name="f336" fmla="*/ f260 1 318"/>
                <a:gd name="f337" fmla="*/ f261 1 318"/>
                <a:gd name="f338" fmla="*/ f262 1 309"/>
                <a:gd name="f339" fmla="*/ f263 1 318"/>
                <a:gd name="f340" fmla="*/ 0 1 f187"/>
                <a:gd name="f341" fmla="*/ f181 1 f187"/>
                <a:gd name="f342" fmla="*/ 0 1 f188"/>
                <a:gd name="f343" fmla="*/ f182 1 f188"/>
                <a:gd name="f344" fmla="*/ f265 1 f187"/>
                <a:gd name="f345" fmla="*/ f266 1 f188"/>
                <a:gd name="f346" fmla="*/ f267 1 f187"/>
                <a:gd name="f347" fmla="*/ f268 1 f188"/>
                <a:gd name="f348" fmla="*/ f269 1 f187"/>
                <a:gd name="f349" fmla="*/ f270 1 f188"/>
                <a:gd name="f350" fmla="*/ f271 1 f187"/>
                <a:gd name="f351" fmla="*/ f272 1 f188"/>
                <a:gd name="f352" fmla="*/ f273 1 f187"/>
                <a:gd name="f353" fmla="*/ f274 1 f187"/>
                <a:gd name="f354" fmla="*/ f275 1 f188"/>
                <a:gd name="f355" fmla="*/ f276 1 f187"/>
                <a:gd name="f356" fmla="*/ f277 1 f188"/>
                <a:gd name="f357" fmla="*/ f278 1 f187"/>
                <a:gd name="f358" fmla="*/ f279 1 f188"/>
                <a:gd name="f359" fmla="*/ f280 1 f187"/>
                <a:gd name="f360" fmla="*/ f281 1 f188"/>
                <a:gd name="f361" fmla="*/ f282 1 f187"/>
                <a:gd name="f362" fmla="*/ f283 1 f188"/>
                <a:gd name="f363" fmla="*/ f284 1 f187"/>
                <a:gd name="f364" fmla="*/ f285 1 f188"/>
                <a:gd name="f365" fmla="*/ f286 1 f187"/>
                <a:gd name="f366" fmla="*/ f287 1 f188"/>
                <a:gd name="f367" fmla="*/ f288 1 f187"/>
                <a:gd name="f368" fmla="*/ f289 1 f188"/>
                <a:gd name="f369" fmla="*/ f290 1 f187"/>
                <a:gd name="f370" fmla="*/ f291 1 f188"/>
                <a:gd name="f371" fmla="*/ f292 1 f187"/>
                <a:gd name="f372" fmla="*/ f293 1 f188"/>
                <a:gd name="f373" fmla="*/ f294 1 f187"/>
                <a:gd name="f374" fmla="*/ f295 1 f188"/>
                <a:gd name="f375" fmla="*/ f296 1 f187"/>
                <a:gd name="f376" fmla="*/ f297 1 f188"/>
                <a:gd name="f377" fmla="*/ f298 1 f187"/>
                <a:gd name="f378" fmla="*/ f299 1 f188"/>
                <a:gd name="f379" fmla="*/ f300 1 f187"/>
                <a:gd name="f380" fmla="*/ f301 1 f188"/>
                <a:gd name="f381" fmla="*/ f302 1 f187"/>
                <a:gd name="f382" fmla="*/ f303 1 f188"/>
                <a:gd name="f383" fmla="*/ f304 1 f187"/>
                <a:gd name="f384" fmla="*/ f305 1 f188"/>
                <a:gd name="f385" fmla="*/ f306 1 f187"/>
                <a:gd name="f386" fmla="*/ f307 1 f188"/>
                <a:gd name="f387" fmla="*/ f308 1 f187"/>
                <a:gd name="f388" fmla="*/ f309 1 f188"/>
                <a:gd name="f389" fmla="*/ f310 1 f187"/>
                <a:gd name="f390" fmla="*/ f311 1 f188"/>
                <a:gd name="f391" fmla="*/ f312 1 f187"/>
                <a:gd name="f392" fmla="*/ f313 1 f188"/>
                <a:gd name="f393" fmla="*/ f314 1 f187"/>
                <a:gd name="f394" fmla="*/ f315 1 f188"/>
                <a:gd name="f395" fmla="*/ f316 1 f187"/>
                <a:gd name="f396" fmla="*/ f317 1 f188"/>
                <a:gd name="f397" fmla="*/ f318 1 f187"/>
                <a:gd name="f398" fmla="*/ f319 1 f188"/>
                <a:gd name="f399" fmla="*/ f320 1 f187"/>
                <a:gd name="f400" fmla="*/ f321 1 f188"/>
                <a:gd name="f401" fmla="*/ f322 1 f187"/>
                <a:gd name="f402" fmla="*/ f323 1 f188"/>
                <a:gd name="f403" fmla="*/ f324 1 f187"/>
                <a:gd name="f404" fmla="*/ f325 1 f187"/>
                <a:gd name="f405" fmla="*/ f326 1 f187"/>
                <a:gd name="f406" fmla="*/ f327 1 f188"/>
                <a:gd name="f407" fmla="*/ f328 1 f187"/>
                <a:gd name="f408" fmla="*/ f329 1 f188"/>
                <a:gd name="f409" fmla="*/ f330 1 f187"/>
                <a:gd name="f410" fmla="*/ f331 1 f188"/>
                <a:gd name="f411" fmla="*/ f332 1 f188"/>
                <a:gd name="f412" fmla="*/ f333 1 f187"/>
                <a:gd name="f413" fmla="*/ f334 1 f188"/>
                <a:gd name="f414" fmla="*/ f335 1 f187"/>
                <a:gd name="f415" fmla="*/ f336 1 f188"/>
                <a:gd name="f416" fmla="*/ f337 1 f188"/>
                <a:gd name="f417" fmla="*/ f338 1 f187"/>
                <a:gd name="f418" fmla="*/ f339 1 f188"/>
                <a:gd name="f419" fmla="*/ f340 f178 1"/>
                <a:gd name="f420" fmla="*/ f341 f178 1"/>
                <a:gd name="f421" fmla="*/ f343 f179 1"/>
                <a:gd name="f422" fmla="*/ f342 f179 1"/>
                <a:gd name="f423" fmla="*/ f344 f178 1"/>
                <a:gd name="f424" fmla="*/ f345 f179 1"/>
                <a:gd name="f425" fmla="*/ f346 f178 1"/>
                <a:gd name="f426" fmla="*/ f347 f179 1"/>
                <a:gd name="f427" fmla="*/ f348 f178 1"/>
                <a:gd name="f428" fmla="*/ f349 f179 1"/>
                <a:gd name="f429" fmla="*/ f350 f178 1"/>
                <a:gd name="f430" fmla="*/ f351 f179 1"/>
                <a:gd name="f431" fmla="*/ f352 f178 1"/>
                <a:gd name="f432" fmla="*/ f353 f178 1"/>
                <a:gd name="f433" fmla="*/ f354 f179 1"/>
                <a:gd name="f434" fmla="*/ f355 f178 1"/>
                <a:gd name="f435" fmla="*/ f356 f179 1"/>
                <a:gd name="f436" fmla="*/ f357 f178 1"/>
                <a:gd name="f437" fmla="*/ f358 f179 1"/>
                <a:gd name="f438" fmla="*/ f359 f178 1"/>
                <a:gd name="f439" fmla="*/ f360 f179 1"/>
                <a:gd name="f440" fmla="*/ f361 f178 1"/>
                <a:gd name="f441" fmla="*/ f362 f179 1"/>
                <a:gd name="f442" fmla="*/ f363 f178 1"/>
                <a:gd name="f443" fmla="*/ f364 f179 1"/>
                <a:gd name="f444" fmla="*/ f365 f178 1"/>
                <a:gd name="f445" fmla="*/ f366 f179 1"/>
                <a:gd name="f446" fmla="*/ f367 f178 1"/>
                <a:gd name="f447" fmla="*/ f368 f179 1"/>
                <a:gd name="f448" fmla="*/ f369 f178 1"/>
                <a:gd name="f449" fmla="*/ f370 f179 1"/>
                <a:gd name="f450" fmla="*/ f371 f178 1"/>
                <a:gd name="f451" fmla="*/ f372 f179 1"/>
                <a:gd name="f452" fmla="*/ f373 f178 1"/>
                <a:gd name="f453" fmla="*/ f374 f179 1"/>
                <a:gd name="f454" fmla="*/ f375 f178 1"/>
                <a:gd name="f455" fmla="*/ f376 f179 1"/>
                <a:gd name="f456" fmla="*/ f377 f178 1"/>
                <a:gd name="f457" fmla="*/ f378 f179 1"/>
                <a:gd name="f458" fmla="*/ f379 f178 1"/>
                <a:gd name="f459" fmla="*/ f380 f179 1"/>
                <a:gd name="f460" fmla="*/ f381 f178 1"/>
                <a:gd name="f461" fmla="*/ f382 f179 1"/>
                <a:gd name="f462" fmla="*/ f383 f178 1"/>
                <a:gd name="f463" fmla="*/ f384 f179 1"/>
                <a:gd name="f464" fmla="*/ f385 f178 1"/>
                <a:gd name="f465" fmla="*/ f386 f179 1"/>
                <a:gd name="f466" fmla="*/ f387 f178 1"/>
                <a:gd name="f467" fmla="*/ f388 f179 1"/>
                <a:gd name="f468" fmla="*/ f389 f178 1"/>
                <a:gd name="f469" fmla="*/ f390 f179 1"/>
                <a:gd name="f470" fmla="*/ f391 f178 1"/>
                <a:gd name="f471" fmla="*/ f392 f179 1"/>
                <a:gd name="f472" fmla="*/ f393 f178 1"/>
                <a:gd name="f473" fmla="*/ f394 f179 1"/>
                <a:gd name="f474" fmla="*/ f395 f178 1"/>
                <a:gd name="f475" fmla="*/ f396 f179 1"/>
                <a:gd name="f476" fmla="*/ f397 f178 1"/>
                <a:gd name="f477" fmla="*/ f398 f179 1"/>
                <a:gd name="f478" fmla="*/ f399 f178 1"/>
                <a:gd name="f479" fmla="*/ f400 f179 1"/>
                <a:gd name="f480" fmla="*/ f401 f178 1"/>
                <a:gd name="f481" fmla="*/ f402 f179 1"/>
                <a:gd name="f482" fmla="*/ f403 f178 1"/>
                <a:gd name="f483" fmla="*/ f404 f178 1"/>
                <a:gd name="f484" fmla="*/ f405 f178 1"/>
                <a:gd name="f485" fmla="*/ f406 f179 1"/>
                <a:gd name="f486" fmla="*/ f407 f178 1"/>
                <a:gd name="f487" fmla="*/ f408 f179 1"/>
                <a:gd name="f488" fmla="*/ f409 f178 1"/>
                <a:gd name="f489" fmla="*/ f410 f179 1"/>
                <a:gd name="f490" fmla="*/ f411 f179 1"/>
                <a:gd name="f491" fmla="*/ f412 f178 1"/>
                <a:gd name="f492" fmla="*/ f413 f179 1"/>
                <a:gd name="f493" fmla="*/ f414 f178 1"/>
                <a:gd name="f494" fmla="*/ f415 f179 1"/>
                <a:gd name="f495" fmla="*/ f416 f179 1"/>
                <a:gd name="f496" fmla="*/ f417 f178 1"/>
                <a:gd name="f497" fmla="*/ f418 f1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4">
                  <a:pos x="f423" y="f424"/>
                </a:cxn>
                <a:cxn ang="f264">
                  <a:pos x="f425" y="f426"/>
                </a:cxn>
                <a:cxn ang="f264">
                  <a:pos x="f427" y="f428"/>
                </a:cxn>
                <a:cxn ang="f264">
                  <a:pos x="f429" y="f430"/>
                </a:cxn>
                <a:cxn ang="f264">
                  <a:pos x="f431" y="f430"/>
                </a:cxn>
                <a:cxn ang="f264">
                  <a:pos x="f432" y="f433"/>
                </a:cxn>
                <a:cxn ang="f264">
                  <a:pos x="f434" y="f435"/>
                </a:cxn>
                <a:cxn ang="f264">
                  <a:pos x="f436" y="f437"/>
                </a:cxn>
                <a:cxn ang="f264">
                  <a:pos x="f438" y="f439"/>
                </a:cxn>
                <a:cxn ang="f264">
                  <a:pos x="f440" y="f441"/>
                </a:cxn>
                <a:cxn ang="f264">
                  <a:pos x="f442" y="f443"/>
                </a:cxn>
                <a:cxn ang="f264">
                  <a:pos x="f444" y="f445"/>
                </a:cxn>
                <a:cxn ang="f264">
                  <a:pos x="f446" y="f447"/>
                </a:cxn>
                <a:cxn ang="f264">
                  <a:pos x="f448" y="f449"/>
                </a:cxn>
                <a:cxn ang="f264">
                  <a:pos x="f450" y="f451"/>
                </a:cxn>
                <a:cxn ang="f264">
                  <a:pos x="f452" y="f453"/>
                </a:cxn>
                <a:cxn ang="f264">
                  <a:pos x="f454" y="f455"/>
                </a:cxn>
                <a:cxn ang="f264">
                  <a:pos x="f456" y="f457"/>
                </a:cxn>
                <a:cxn ang="f264">
                  <a:pos x="f458" y="f459"/>
                </a:cxn>
                <a:cxn ang="f264">
                  <a:pos x="f460" y="f461"/>
                </a:cxn>
                <a:cxn ang="f264">
                  <a:pos x="f462" y="f463"/>
                </a:cxn>
                <a:cxn ang="f264">
                  <a:pos x="f464" y="f465"/>
                </a:cxn>
                <a:cxn ang="f264">
                  <a:pos x="f466" y="f467"/>
                </a:cxn>
                <a:cxn ang="f264">
                  <a:pos x="f468" y="f469"/>
                </a:cxn>
                <a:cxn ang="f264">
                  <a:pos x="f470" y="f471"/>
                </a:cxn>
                <a:cxn ang="f264">
                  <a:pos x="f472" y="f473"/>
                </a:cxn>
                <a:cxn ang="f264">
                  <a:pos x="f474" y="f475"/>
                </a:cxn>
                <a:cxn ang="f264">
                  <a:pos x="f476" y="f477"/>
                </a:cxn>
                <a:cxn ang="f264">
                  <a:pos x="f478" y="f479"/>
                </a:cxn>
                <a:cxn ang="f264">
                  <a:pos x="f423" y="f424"/>
                </a:cxn>
                <a:cxn ang="f264">
                  <a:pos x="f480" y="f481"/>
                </a:cxn>
                <a:cxn ang="f264">
                  <a:pos x="f482" y="f424"/>
                </a:cxn>
                <a:cxn ang="f264">
                  <a:pos x="f483" y="f424"/>
                </a:cxn>
                <a:cxn ang="f264">
                  <a:pos x="f484" y="f485"/>
                </a:cxn>
                <a:cxn ang="f264">
                  <a:pos x="f486" y="f487"/>
                </a:cxn>
                <a:cxn ang="f264">
                  <a:pos x="f488" y="f489"/>
                </a:cxn>
                <a:cxn ang="f264">
                  <a:pos x="f442" y="f490"/>
                </a:cxn>
                <a:cxn ang="f264">
                  <a:pos x="f491" y="f492"/>
                </a:cxn>
                <a:cxn ang="f264">
                  <a:pos x="f493" y="f494"/>
                </a:cxn>
                <a:cxn ang="f264">
                  <a:pos x="f491" y="f495"/>
                </a:cxn>
                <a:cxn ang="f264">
                  <a:pos x="f496" y="f497"/>
                </a:cxn>
                <a:cxn ang="f264">
                  <a:pos x="f423" y="f424"/>
                </a:cxn>
              </a:cxnLst>
              <a:rect l="f419" t="f422" r="f420" b="f421"/>
              <a:pathLst>
                <a:path w="309" h="31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26"/>
                  </a:cubicBezTo>
                  <a:cubicBezTo>
                    <a:pt x="f32" y="f33"/>
                    <a:pt x="f10" y="f34"/>
                    <a:pt x="f29" y="f23"/>
                  </a:cubicBezTo>
                  <a:cubicBezTo>
                    <a:pt x="f35" y="f36"/>
                    <a:pt x="f37" y="f38"/>
                    <a:pt x="f39" y="f24"/>
                  </a:cubicBezTo>
                  <a:cubicBezTo>
                    <a:pt x="f40" y="f41"/>
                    <a:pt x="f40" y="f42"/>
                    <a:pt x="f43" y="f44"/>
                  </a:cubicBezTo>
                  <a:cubicBezTo>
                    <a:pt x="f45" y="f6"/>
                    <a:pt x="f46" y="f7"/>
                    <a:pt x="f47" y="f48"/>
                  </a:cubicBezTo>
                  <a:cubicBezTo>
                    <a:pt x="f49" y="f50"/>
                    <a:pt x="f51" y="f23"/>
                    <a:pt x="f52" y="f42"/>
                  </a:cubicBezTo>
                  <a:cubicBezTo>
                    <a:pt x="f53" y="f54"/>
                    <a:pt x="f55" y="f28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57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5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2" y="f98"/>
                    <a:pt x="f99" y="f100"/>
                    <a:pt x="f101" y="f102"/>
                  </a:cubicBezTo>
                  <a:cubicBezTo>
                    <a:pt x="f103" y="f104"/>
                    <a:pt x="f105" y="f53"/>
                    <a:pt x="f106" y="f107"/>
                  </a:cubicBezTo>
                  <a:cubicBezTo>
                    <a:pt x="f108" y="f98"/>
                    <a:pt x="f109" y="f110"/>
                    <a:pt x="f109" y="f111"/>
                  </a:cubicBezTo>
                  <a:cubicBezTo>
                    <a:pt x="f110" y="f112"/>
                    <a:pt x="f110" y="f113"/>
                    <a:pt x="f114" y="f99"/>
                  </a:cubicBezTo>
                  <a:cubicBezTo>
                    <a:pt x="f115" y="f68"/>
                    <a:pt x="f116" y="f5"/>
                    <a:pt x="f117" y="f5"/>
                  </a:cubicBezTo>
                  <a:cubicBezTo>
                    <a:pt x="f118" y="f5"/>
                    <a:pt x="f17" y="f119"/>
                    <a:pt x="f120" y="f121"/>
                  </a:cubicBezTo>
                  <a:cubicBezTo>
                    <a:pt x="f2" y="f122"/>
                    <a:pt x="f80" y="f123"/>
                    <a:pt x="f124" y="f125"/>
                  </a:cubicBezTo>
                  <a:cubicBezTo>
                    <a:pt x="f124" y="f126"/>
                    <a:pt x="f2" y="f110"/>
                    <a:pt x="f127" y="f128"/>
                  </a:cubicBezTo>
                  <a:cubicBezTo>
                    <a:pt x="f129" y="f49"/>
                    <a:pt x="f10" y="f130"/>
                    <a:pt x="f131" y="f132"/>
                  </a:cubicBezTo>
                  <a:cubicBezTo>
                    <a:pt x="f133" y="f134"/>
                    <a:pt x="f63" y="f135"/>
                    <a:pt x="f136" y="f51"/>
                  </a:cubicBezTo>
                  <a:cubicBezTo>
                    <a:pt x="f67" y="f137"/>
                    <a:pt x="f138" y="f95"/>
                    <a:pt x="f139" y="f117"/>
                  </a:cubicBezTo>
                  <a:cubicBezTo>
                    <a:pt x="f20" y="f140"/>
                    <a:pt x="f141" y="f142"/>
                    <a:pt x="f8" y="f9"/>
                  </a:cubicBezTo>
                  <a:cubicBezTo>
                    <a:pt x="f127" y="f143"/>
                    <a:pt x="f144" y="f145"/>
                    <a:pt x="f146" y="f147"/>
                  </a:cubicBezTo>
                  <a:cubicBezTo>
                    <a:pt x="f148" y="f149"/>
                    <a:pt x="f150" y="f143"/>
                    <a:pt x="f15" y="f9"/>
                  </a:cubicBezTo>
                  <a:cubicBezTo>
                    <a:pt x="f45" y="f9"/>
                    <a:pt x="f151" y="f9"/>
                    <a:pt x="f152" y="f9"/>
                  </a:cubicBezTo>
                  <a:cubicBezTo>
                    <a:pt x="f153" y="f145"/>
                    <a:pt x="f154" y="f117"/>
                    <a:pt x="f155" y="f156"/>
                  </a:cubicBezTo>
                  <a:cubicBezTo>
                    <a:pt x="f106" y="f157"/>
                    <a:pt x="f49" y="f151"/>
                    <a:pt x="f126" y="f87"/>
                  </a:cubicBezTo>
                  <a:cubicBezTo>
                    <a:pt x="f158" y="f140"/>
                    <a:pt x="f159" y="f143"/>
                    <a:pt x="f97" y="f160"/>
                  </a:cubicBezTo>
                  <a:cubicBezTo>
                    <a:pt x="f161" y="f162"/>
                    <a:pt x="f95" y="f78"/>
                    <a:pt x="f56" y="f78"/>
                  </a:cubicBezTo>
                  <a:cubicBezTo>
                    <a:pt x="f153" y="f163"/>
                    <a:pt x="f11" y="f8"/>
                    <a:pt x="f118" y="f164"/>
                  </a:cubicBezTo>
                  <a:cubicBezTo>
                    <a:pt x="f165" y="f166"/>
                    <a:pt x="f167" y="f168"/>
                    <a:pt x="f169" y="f31"/>
                  </a:cubicBezTo>
                  <a:cubicBezTo>
                    <a:pt x="f167" y="f170"/>
                    <a:pt x="f165" y="f163"/>
                    <a:pt x="f118" y="f171"/>
                  </a:cubicBezTo>
                  <a:cubicBezTo>
                    <a:pt x="f40" y="f172"/>
                    <a:pt x="f162" y="f173"/>
                    <a:pt x="f167" y="f174"/>
                  </a:cubicBezTo>
                  <a:cubicBezTo>
                    <a:pt x="f39" y="f175"/>
                    <a:pt x="f176" y="f175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EF8D3C3-FF70-4799-942D-EFB0F1988823}"/>
                </a:ext>
              </a:extLst>
            </p:cNvPr>
            <p:cNvSpPr/>
            <p:nvPr/>
          </p:nvSpPr>
          <p:spPr>
            <a:xfrm>
              <a:off x="6639650" y="1158672"/>
              <a:ext cx="618884" cy="1405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7"/>
                <a:gd name="f7" fmla="val 879"/>
                <a:gd name="f8" fmla="val 348"/>
                <a:gd name="f9" fmla="val 384"/>
                <a:gd name="f10" fmla="val 58"/>
                <a:gd name="f11" fmla="val 116"/>
                <a:gd name="f12" fmla="val 372"/>
                <a:gd name="f13" fmla="val 176"/>
                <a:gd name="f14" fmla="val 356"/>
                <a:gd name="f15" fmla="val 244"/>
                <a:gd name="f16" fmla="val 319"/>
                <a:gd name="f17" fmla="val 303"/>
                <a:gd name="f18" fmla="val 277"/>
                <a:gd name="f19" fmla="val 357"/>
                <a:gd name="f20" fmla="val 214"/>
                <a:gd name="f21" fmla="val 440"/>
                <a:gd name="f22" fmla="val 148"/>
                <a:gd name="f23" fmla="val 520"/>
                <a:gd name="f24" fmla="val 85"/>
                <a:gd name="f25" fmla="val 603"/>
                <a:gd name="f26" fmla="val 27"/>
                <a:gd name="f27" fmla="val 679"/>
                <a:gd name="f28" fmla="val 13"/>
                <a:gd name="f29" fmla="val 767"/>
                <a:gd name="f30" fmla="val 21"/>
                <a:gd name="f31" fmla="val 860"/>
                <a:gd name="f32" fmla="val 22"/>
                <a:gd name="f33" fmla="val 866"/>
                <a:gd name="f34" fmla="val 873"/>
                <a:gd name="f35" fmla="val 796"/>
                <a:gd name="f36" fmla="val 3"/>
                <a:gd name="f37" fmla="val 714"/>
                <a:gd name="f38" fmla="val 28"/>
                <a:gd name="f39" fmla="val 632"/>
                <a:gd name="f40" fmla="val 54"/>
                <a:gd name="f41" fmla="val 550"/>
                <a:gd name="f42" fmla="val 105"/>
                <a:gd name="f43" fmla="val 485"/>
                <a:gd name="f44" fmla="val 161"/>
                <a:gd name="f45" fmla="val 423"/>
                <a:gd name="f46" fmla="val 206"/>
                <a:gd name="f47" fmla="val 371"/>
                <a:gd name="f48" fmla="val 252"/>
                <a:gd name="f49" fmla="val 320"/>
                <a:gd name="f50" fmla="val 293"/>
                <a:gd name="f51" fmla="val 266"/>
                <a:gd name="f52" fmla="val 336"/>
                <a:gd name="f53" fmla="val 209"/>
                <a:gd name="f54" fmla="val 361"/>
                <a:gd name="f55" fmla="val 143"/>
                <a:gd name="f56" fmla="val 358"/>
                <a:gd name="f57" fmla="val 70"/>
                <a:gd name="f58" fmla="val 48"/>
                <a:gd name="f59" fmla="val 352"/>
                <a:gd name="f60" fmla="val 26"/>
                <a:gd name="f61" fmla="+- 0 0 -90"/>
                <a:gd name="f62" fmla="*/ f3 1 387"/>
                <a:gd name="f63" fmla="*/ f4 1 879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387"/>
                <a:gd name="f72" fmla="*/ f68 1 879"/>
                <a:gd name="f73" fmla="*/ 348 f69 1"/>
                <a:gd name="f74" fmla="*/ 0 f68 1"/>
                <a:gd name="f75" fmla="*/ 372 f69 1"/>
                <a:gd name="f76" fmla="*/ 176 f68 1"/>
                <a:gd name="f77" fmla="*/ 277 f69 1"/>
                <a:gd name="f78" fmla="*/ 357 f68 1"/>
                <a:gd name="f79" fmla="*/ 85 f69 1"/>
                <a:gd name="f80" fmla="*/ 603 f68 1"/>
                <a:gd name="f81" fmla="*/ 21 f69 1"/>
                <a:gd name="f82" fmla="*/ 860 f68 1"/>
                <a:gd name="f83" fmla="*/ 22 f69 1"/>
                <a:gd name="f84" fmla="*/ 879 f68 1"/>
                <a:gd name="f85" fmla="*/ 28 f69 1"/>
                <a:gd name="f86" fmla="*/ 632 f68 1"/>
                <a:gd name="f87" fmla="*/ 161 f69 1"/>
                <a:gd name="f88" fmla="*/ 423 f68 1"/>
                <a:gd name="f89" fmla="*/ 293 f69 1"/>
                <a:gd name="f90" fmla="*/ 266 f68 1"/>
                <a:gd name="f91" fmla="*/ 358 f69 1"/>
                <a:gd name="f92" fmla="*/ 70 f68 1"/>
                <a:gd name="f93" fmla="+- f70 0 f1"/>
                <a:gd name="f94" fmla="*/ f73 1 387"/>
                <a:gd name="f95" fmla="*/ f74 1 879"/>
                <a:gd name="f96" fmla="*/ f75 1 387"/>
                <a:gd name="f97" fmla="*/ f76 1 879"/>
                <a:gd name="f98" fmla="*/ f77 1 387"/>
                <a:gd name="f99" fmla="*/ f78 1 879"/>
                <a:gd name="f100" fmla="*/ f79 1 387"/>
                <a:gd name="f101" fmla="*/ f80 1 879"/>
                <a:gd name="f102" fmla="*/ f81 1 387"/>
                <a:gd name="f103" fmla="*/ f82 1 879"/>
                <a:gd name="f104" fmla="*/ f83 1 387"/>
                <a:gd name="f105" fmla="*/ f84 1 879"/>
                <a:gd name="f106" fmla="*/ f85 1 387"/>
                <a:gd name="f107" fmla="*/ f86 1 879"/>
                <a:gd name="f108" fmla="*/ f87 1 387"/>
                <a:gd name="f109" fmla="*/ f88 1 879"/>
                <a:gd name="f110" fmla="*/ f89 1 387"/>
                <a:gd name="f111" fmla="*/ f90 1 879"/>
                <a:gd name="f112" fmla="*/ f91 1 387"/>
                <a:gd name="f113" fmla="*/ f92 1 879"/>
                <a:gd name="f114" fmla="*/ 0 1 f71"/>
                <a:gd name="f115" fmla="*/ f65 1 f71"/>
                <a:gd name="f116" fmla="*/ 0 1 f72"/>
                <a:gd name="f117" fmla="*/ f66 1 f72"/>
                <a:gd name="f118" fmla="*/ f94 1 f71"/>
                <a:gd name="f119" fmla="*/ f95 1 f72"/>
                <a:gd name="f120" fmla="*/ f96 1 f71"/>
                <a:gd name="f121" fmla="*/ f97 1 f72"/>
                <a:gd name="f122" fmla="*/ f98 1 f71"/>
                <a:gd name="f123" fmla="*/ f99 1 f72"/>
                <a:gd name="f124" fmla="*/ f100 1 f71"/>
                <a:gd name="f125" fmla="*/ f101 1 f72"/>
                <a:gd name="f126" fmla="*/ f102 1 f71"/>
                <a:gd name="f127" fmla="*/ f103 1 f72"/>
                <a:gd name="f128" fmla="*/ f104 1 f71"/>
                <a:gd name="f129" fmla="*/ f105 1 f72"/>
                <a:gd name="f130" fmla="*/ f106 1 f71"/>
                <a:gd name="f131" fmla="*/ f107 1 f72"/>
                <a:gd name="f132" fmla="*/ f108 1 f71"/>
                <a:gd name="f133" fmla="*/ f109 1 f72"/>
                <a:gd name="f134" fmla="*/ f110 1 f71"/>
                <a:gd name="f135" fmla="*/ f111 1 f72"/>
                <a:gd name="f136" fmla="*/ f112 1 f71"/>
                <a:gd name="f137" fmla="*/ f113 1 f72"/>
                <a:gd name="f138" fmla="*/ f114 f62 1"/>
                <a:gd name="f139" fmla="*/ f115 f62 1"/>
                <a:gd name="f140" fmla="*/ f117 f63 1"/>
                <a:gd name="f141" fmla="*/ f116 f63 1"/>
                <a:gd name="f142" fmla="*/ f118 f62 1"/>
                <a:gd name="f143" fmla="*/ f119 f63 1"/>
                <a:gd name="f144" fmla="*/ f120 f62 1"/>
                <a:gd name="f145" fmla="*/ f121 f63 1"/>
                <a:gd name="f146" fmla="*/ f122 f62 1"/>
                <a:gd name="f147" fmla="*/ f123 f63 1"/>
                <a:gd name="f148" fmla="*/ f124 f62 1"/>
                <a:gd name="f149" fmla="*/ f125 f63 1"/>
                <a:gd name="f150" fmla="*/ f126 f62 1"/>
                <a:gd name="f151" fmla="*/ f127 f63 1"/>
                <a:gd name="f152" fmla="*/ f128 f62 1"/>
                <a:gd name="f153" fmla="*/ f129 f63 1"/>
                <a:gd name="f154" fmla="*/ f130 f62 1"/>
                <a:gd name="f155" fmla="*/ f131 f63 1"/>
                <a:gd name="f156" fmla="*/ f132 f62 1"/>
                <a:gd name="f157" fmla="*/ f133 f63 1"/>
                <a:gd name="f158" fmla="*/ f134 f62 1"/>
                <a:gd name="f159" fmla="*/ f135 f63 1"/>
                <a:gd name="f160" fmla="*/ f136 f62 1"/>
                <a:gd name="f161" fmla="*/ f137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42" y="f143"/>
                </a:cxn>
                <a:cxn ang="f93">
                  <a:pos x="f144" y="f145"/>
                </a:cxn>
                <a:cxn ang="f93">
                  <a:pos x="f146" y="f147"/>
                </a:cxn>
                <a:cxn ang="f93">
                  <a:pos x="f148" y="f149"/>
                </a:cxn>
                <a:cxn ang="f93">
                  <a:pos x="f150" y="f151"/>
                </a:cxn>
                <a:cxn ang="f93">
                  <a:pos x="f152" y="f153"/>
                </a:cxn>
                <a:cxn ang="f93">
                  <a:pos x="f154" y="f155"/>
                </a:cxn>
                <a:cxn ang="f93">
                  <a:pos x="f156" y="f157"/>
                </a:cxn>
                <a:cxn ang="f93">
                  <a:pos x="f158" y="f159"/>
                </a:cxn>
                <a:cxn ang="f93">
                  <a:pos x="f160" y="f161"/>
                </a:cxn>
                <a:cxn ang="f93">
                  <a:pos x="f142" y="f143"/>
                </a:cxn>
              </a:cxnLst>
              <a:rect l="f138" t="f141" r="f139" b="f140"/>
              <a:pathLst>
                <a:path w="387" h="879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4"/>
                    <a:pt x="f32" y="f7"/>
                  </a:cubicBezTo>
                  <a:cubicBezTo>
                    <a:pt x="f5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6" y="f58"/>
                    <a:pt x="f59" y="f60"/>
                    <a:pt x="f8" y="f5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49FF774-896A-43D5-B6F3-03DED2E1B777}"/>
                </a:ext>
              </a:extLst>
            </p:cNvPr>
            <p:cNvSpPr/>
            <p:nvPr/>
          </p:nvSpPr>
          <p:spPr>
            <a:xfrm>
              <a:off x="6145600" y="1267577"/>
              <a:ext cx="336005" cy="354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0"/>
                <a:gd name="f7" fmla="val 222"/>
                <a:gd name="f8" fmla="val 172"/>
                <a:gd name="f9" fmla="val 120"/>
                <a:gd name="f10" fmla="val 165"/>
                <a:gd name="f11" fmla="val 123"/>
                <a:gd name="f12" fmla="val 158"/>
                <a:gd name="f13" fmla="val 128"/>
                <a:gd name="f14" fmla="val 151"/>
                <a:gd name="f15" fmla="val 130"/>
                <a:gd name="f16" fmla="val 134"/>
                <a:gd name="f17" fmla="val 138"/>
                <a:gd name="f18" fmla="val 149"/>
                <a:gd name="f19" fmla="val 132"/>
                <a:gd name="f20" fmla="val 167"/>
                <a:gd name="f21" fmla="val 133"/>
                <a:gd name="f22" fmla="val 175"/>
                <a:gd name="f23" fmla="val 131"/>
                <a:gd name="f24" fmla="val 183"/>
                <a:gd name="f25" fmla="val 192"/>
                <a:gd name="f26" fmla="val 124"/>
                <a:gd name="f27" fmla="val 196"/>
                <a:gd name="f28" fmla="val 118"/>
                <a:gd name="f29" fmla="val 200"/>
                <a:gd name="f30" fmla="val 112"/>
                <a:gd name="f31" fmla="val 204"/>
                <a:gd name="f32" fmla="val 99"/>
                <a:gd name="f33" fmla="val 209"/>
                <a:gd name="f34" fmla="val 87"/>
                <a:gd name="f35" fmla="val 216"/>
                <a:gd name="f36" fmla="val 73"/>
                <a:gd name="f37" fmla="val 219"/>
                <a:gd name="f38" fmla="val 57"/>
                <a:gd name="f39" fmla="val 40"/>
                <a:gd name="f40" fmla="val 220"/>
                <a:gd name="f41" fmla="val 32"/>
                <a:gd name="f42" fmla="val 202"/>
                <a:gd name="f43" fmla="val 25"/>
                <a:gd name="f44" fmla="val 184"/>
                <a:gd name="f45" fmla="val 34"/>
                <a:gd name="f46" fmla="val 170"/>
                <a:gd name="f47" fmla="val 49"/>
                <a:gd name="f48" fmla="val 159"/>
                <a:gd name="f49" fmla="val 51"/>
                <a:gd name="f50" fmla="val 157"/>
                <a:gd name="f51" fmla="val 54"/>
                <a:gd name="f52" fmla="val 156"/>
                <a:gd name="f53" fmla="val 55"/>
                <a:gd name="f54" fmla="val 155"/>
                <a:gd name="f55" fmla="val 38"/>
                <a:gd name="f56" fmla="val 144"/>
                <a:gd name="f57" fmla="val 21"/>
                <a:gd name="f58" fmla="val 121"/>
                <a:gd name="f59" fmla="val 107"/>
                <a:gd name="f60" fmla="val 61"/>
                <a:gd name="f61" fmla="val 108"/>
                <a:gd name="f62" fmla="val 86"/>
                <a:gd name="f63" fmla="val 76"/>
                <a:gd name="f64" fmla="val 103"/>
                <a:gd name="f65" fmla="val 63"/>
                <a:gd name="f66" fmla="val 85"/>
                <a:gd name="f67" fmla="val 66"/>
                <a:gd name="f68" fmla="val 45"/>
                <a:gd name="f69" fmla="val 41"/>
                <a:gd name="f70" fmla="val 52"/>
                <a:gd name="f71" fmla="val 20"/>
                <a:gd name="f72" fmla="val 68"/>
                <a:gd name="f73" fmla="val 10"/>
                <a:gd name="f74" fmla="val 113"/>
                <a:gd name="f75" fmla="val 3"/>
                <a:gd name="f76" fmla="val 22"/>
                <a:gd name="f77" fmla="val 142"/>
                <a:gd name="f78" fmla="val 150"/>
                <a:gd name="f79" fmla="val 59"/>
                <a:gd name="f80" fmla="val 58"/>
                <a:gd name="f81" fmla="val 37"/>
                <a:gd name="f82" fmla="val 17"/>
                <a:gd name="f83" fmla="val 77"/>
                <a:gd name="f84" fmla="val 189"/>
                <a:gd name="f85" fmla="val 104"/>
                <a:gd name="f86" fmla="val 109"/>
                <a:gd name="f87" fmla="val 178"/>
                <a:gd name="f88" fmla="val 115"/>
                <a:gd name="f89" fmla="+- 0 0 -90"/>
                <a:gd name="f90" fmla="*/ f3 1 210"/>
                <a:gd name="f91" fmla="*/ f4 1 222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210"/>
                <a:gd name="f100" fmla="*/ f96 1 222"/>
                <a:gd name="f101" fmla="*/ 172 f97 1"/>
                <a:gd name="f102" fmla="*/ 120 f96 1"/>
                <a:gd name="f103" fmla="*/ 151 f97 1"/>
                <a:gd name="f104" fmla="*/ 130 f96 1"/>
                <a:gd name="f105" fmla="*/ 132 f97 1"/>
                <a:gd name="f106" fmla="*/ 167 f96 1"/>
                <a:gd name="f107" fmla="*/ 130 f97 1"/>
                <a:gd name="f108" fmla="*/ 192 f96 1"/>
                <a:gd name="f109" fmla="*/ 112 f97 1"/>
                <a:gd name="f110" fmla="*/ 204 f96 1"/>
                <a:gd name="f111" fmla="*/ 73 f97 1"/>
                <a:gd name="f112" fmla="*/ 219 f96 1"/>
                <a:gd name="f113" fmla="*/ 32 f97 1"/>
                <a:gd name="f114" fmla="*/ 202 f96 1"/>
                <a:gd name="f115" fmla="*/ 49 f97 1"/>
                <a:gd name="f116" fmla="*/ 159 f96 1"/>
                <a:gd name="f117" fmla="*/ 55 f97 1"/>
                <a:gd name="f118" fmla="*/ 155 f96 1"/>
                <a:gd name="f119" fmla="*/ 0 f97 1"/>
                <a:gd name="f120" fmla="*/ 121 f96 1"/>
                <a:gd name="f121" fmla="*/ 86 f97 1"/>
                <a:gd name="f122" fmla="*/ 66 f96 1"/>
                <a:gd name="f123" fmla="*/ 68 f97 1"/>
                <a:gd name="f124" fmla="*/ 10 f96 1"/>
                <a:gd name="f125" fmla="*/ 128 f97 1"/>
                <a:gd name="f126" fmla="*/ 22 f96 1"/>
                <a:gd name="f127" fmla="*/ 158 f97 1"/>
                <a:gd name="f128" fmla="*/ 73 f96 1"/>
                <a:gd name="f129" fmla="*/ 192 f97 1"/>
                <a:gd name="f130" fmla="*/ 17 f96 1"/>
                <a:gd name="f131" fmla="*/ 189 f97 1"/>
                <a:gd name="f132" fmla="*/ 104 f96 1"/>
                <a:gd name="f133" fmla="+- f98 0 f1"/>
                <a:gd name="f134" fmla="*/ f101 1 210"/>
                <a:gd name="f135" fmla="*/ f102 1 222"/>
                <a:gd name="f136" fmla="*/ f103 1 210"/>
                <a:gd name="f137" fmla="*/ f104 1 222"/>
                <a:gd name="f138" fmla="*/ f105 1 210"/>
                <a:gd name="f139" fmla="*/ f106 1 222"/>
                <a:gd name="f140" fmla="*/ f107 1 210"/>
                <a:gd name="f141" fmla="*/ f108 1 222"/>
                <a:gd name="f142" fmla="*/ f109 1 210"/>
                <a:gd name="f143" fmla="*/ f110 1 222"/>
                <a:gd name="f144" fmla="*/ f111 1 210"/>
                <a:gd name="f145" fmla="*/ f112 1 222"/>
                <a:gd name="f146" fmla="*/ f113 1 210"/>
                <a:gd name="f147" fmla="*/ f114 1 222"/>
                <a:gd name="f148" fmla="*/ f115 1 210"/>
                <a:gd name="f149" fmla="*/ f116 1 222"/>
                <a:gd name="f150" fmla="*/ f117 1 210"/>
                <a:gd name="f151" fmla="*/ f118 1 222"/>
                <a:gd name="f152" fmla="*/ f119 1 210"/>
                <a:gd name="f153" fmla="*/ f120 1 222"/>
                <a:gd name="f154" fmla="*/ f121 1 210"/>
                <a:gd name="f155" fmla="*/ f122 1 222"/>
                <a:gd name="f156" fmla="*/ f123 1 210"/>
                <a:gd name="f157" fmla="*/ f124 1 222"/>
                <a:gd name="f158" fmla="*/ f125 1 210"/>
                <a:gd name="f159" fmla="*/ f126 1 222"/>
                <a:gd name="f160" fmla="*/ f127 1 210"/>
                <a:gd name="f161" fmla="*/ f128 1 222"/>
                <a:gd name="f162" fmla="*/ f129 1 210"/>
                <a:gd name="f163" fmla="*/ f130 1 222"/>
                <a:gd name="f164" fmla="*/ f131 1 210"/>
                <a:gd name="f165" fmla="*/ f132 1 222"/>
                <a:gd name="f166" fmla="*/ 0 1 f99"/>
                <a:gd name="f167" fmla="*/ f93 1 f99"/>
                <a:gd name="f168" fmla="*/ 0 1 f100"/>
                <a:gd name="f169" fmla="*/ f94 1 f100"/>
                <a:gd name="f170" fmla="*/ f134 1 f99"/>
                <a:gd name="f171" fmla="*/ f135 1 f100"/>
                <a:gd name="f172" fmla="*/ f136 1 f99"/>
                <a:gd name="f173" fmla="*/ f137 1 f100"/>
                <a:gd name="f174" fmla="*/ f138 1 f99"/>
                <a:gd name="f175" fmla="*/ f139 1 f100"/>
                <a:gd name="f176" fmla="*/ f140 1 f99"/>
                <a:gd name="f177" fmla="*/ f141 1 f100"/>
                <a:gd name="f178" fmla="*/ f142 1 f99"/>
                <a:gd name="f179" fmla="*/ f143 1 f100"/>
                <a:gd name="f180" fmla="*/ f144 1 f99"/>
                <a:gd name="f181" fmla="*/ f145 1 f100"/>
                <a:gd name="f182" fmla="*/ f146 1 f99"/>
                <a:gd name="f183" fmla="*/ f147 1 f100"/>
                <a:gd name="f184" fmla="*/ f148 1 f99"/>
                <a:gd name="f185" fmla="*/ f149 1 f100"/>
                <a:gd name="f186" fmla="*/ f150 1 f99"/>
                <a:gd name="f187" fmla="*/ f151 1 f100"/>
                <a:gd name="f188" fmla="*/ f152 1 f99"/>
                <a:gd name="f189" fmla="*/ f153 1 f100"/>
                <a:gd name="f190" fmla="*/ f154 1 f99"/>
                <a:gd name="f191" fmla="*/ f155 1 f100"/>
                <a:gd name="f192" fmla="*/ f156 1 f99"/>
                <a:gd name="f193" fmla="*/ f157 1 f100"/>
                <a:gd name="f194" fmla="*/ f158 1 f99"/>
                <a:gd name="f195" fmla="*/ f159 1 f100"/>
                <a:gd name="f196" fmla="*/ f160 1 f99"/>
                <a:gd name="f197" fmla="*/ f161 1 f100"/>
                <a:gd name="f198" fmla="*/ f162 1 f99"/>
                <a:gd name="f199" fmla="*/ f163 1 f100"/>
                <a:gd name="f200" fmla="*/ f164 1 f99"/>
                <a:gd name="f201" fmla="*/ f165 1 f100"/>
                <a:gd name="f202" fmla="*/ f166 f90 1"/>
                <a:gd name="f203" fmla="*/ f167 f90 1"/>
                <a:gd name="f204" fmla="*/ f169 f91 1"/>
                <a:gd name="f205" fmla="*/ f168 f91 1"/>
                <a:gd name="f206" fmla="*/ f170 f90 1"/>
                <a:gd name="f207" fmla="*/ f171 f91 1"/>
                <a:gd name="f208" fmla="*/ f172 f90 1"/>
                <a:gd name="f209" fmla="*/ f173 f91 1"/>
                <a:gd name="f210" fmla="*/ f174 f90 1"/>
                <a:gd name="f211" fmla="*/ f175 f91 1"/>
                <a:gd name="f212" fmla="*/ f176 f90 1"/>
                <a:gd name="f213" fmla="*/ f177 f91 1"/>
                <a:gd name="f214" fmla="*/ f178 f90 1"/>
                <a:gd name="f215" fmla="*/ f179 f91 1"/>
                <a:gd name="f216" fmla="*/ f180 f90 1"/>
                <a:gd name="f217" fmla="*/ f181 f91 1"/>
                <a:gd name="f218" fmla="*/ f182 f90 1"/>
                <a:gd name="f219" fmla="*/ f183 f91 1"/>
                <a:gd name="f220" fmla="*/ f184 f90 1"/>
                <a:gd name="f221" fmla="*/ f185 f91 1"/>
                <a:gd name="f222" fmla="*/ f186 f90 1"/>
                <a:gd name="f223" fmla="*/ f187 f91 1"/>
                <a:gd name="f224" fmla="*/ f188 f90 1"/>
                <a:gd name="f225" fmla="*/ f189 f91 1"/>
                <a:gd name="f226" fmla="*/ f190 f90 1"/>
                <a:gd name="f227" fmla="*/ f191 f91 1"/>
                <a:gd name="f228" fmla="*/ f192 f90 1"/>
                <a:gd name="f229" fmla="*/ f193 f91 1"/>
                <a:gd name="f230" fmla="*/ f194 f90 1"/>
                <a:gd name="f231" fmla="*/ f195 f91 1"/>
                <a:gd name="f232" fmla="*/ f196 f90 1"/>
                <a:gd name="f233" fmla="*/ f197 f91 1"/>
                <a:gd name="f234" fmla="*/ f198 f90 1"/>
                <a:gd name="f235" fmla="*/ f199 f91 1"/>
                <a:gd name="f236" fmla="*/ f200 f90 1"/>
                <a:gd name="f237" fmla="*/ f2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206" y="f207"/>
                </a:cxn>
                <a:cxn ang="f133">
                  <a:pos x="f208" y="f209"/>
                </a:cxn>
                <a:cxn ang="f133">
                  <a:pos x="f210" y="f211"/>
                </a:cxn>
                <a:cxn ang="f133">
                  <a:pos x="f212" y="f213"/>
                </a:cxn>
                <a:cxn ang="f133">
                  <a:pos x="f214" y="f215"/>
                </a:cxn>
                <a:cxn ang="f133">
                  <a:pos x="f216" y="f217"/>
                </a:cxn>
                <a:cxn ang="f133">
                  <a:pos x="f218" y="f219"/>
                </a:cxn>
                <a:cxn ang="f133">
                  <a:pos x="f220" y="f221"/>
                </a:cxn>
                <a:cxn ang="f133">
                  <a:pos x="f222" y="f223"/>
                </a:cxn>
                <a:cxn ang="f133">
                  <a:pos x="f224" y="f225"/>
                </a:cxn>
                <a:cxn ang="f133">
                  <a:pos x="f226" y="f207"/>
                </a:cxn>
                <a:cxn ang="f133">
                  <a:pos x="f222" y="f227"/>
                </a:cxn>
                <a:cxn ang="f133">
                  <a:pos x="f228" y="f229"/>
                </a:cxn>
                <a:cxn ang="f133">
                  <a:pos x="f230" y="f231"/>
                </a:cxn>
                <a:cxn ang="f133">
                  <a:pos x="f232" y="f233"/>
                </a:cxn>
                <a:cxn ang="f133">
                  <a:pos x="f234" y="f235"/>
                </a:cxn>
                <a:cxn ang="f133">
                  <a:pos x="f236" y="f237"/>
                </a:cxn>
                <a:cxn ang="f133">
                  <a:pos x="f206" y="f207"/>
                </a:cxn>
              </a:cxnLst>
              <a:rect l="f202" t="f205" r="f203" b="f204"/>
              <a:pathLst>
                <a:path w="210" h="22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3" y="f18"/>
                    <a:pt x="f19" y="f20"/>
                  </a:cubicBezTo>
                  <a:cubicBezTo>
                    <a:pt x="f21" y="f22"/>
                    <a:pt x="f23" y="f24"/>
                    <a:pt x="f15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16"/>
                    <a:pt x="f5" y="f58"/>
                  </a:cubicBezTo>
                  <a:cubicBezTo>
                    <a:pt x="f45" y="f59"/>
                    <a:pt x="f60" y="f61"/>
                    <a:pt x="f62" y="f9"/>
                  </a:cubicBezTo>
                  <a:cubicBezTo>
                    <a:pt x="f63" y="f64"/>
                    <a:pt x="f65" y="f66"/>
                    <a:pt x="f53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62" y="f5"/>
                    <a:pt x="f74" y="f75"/>
                    <a:pt x="f13" y="f76"/>
                  </a:cubicBezTo>
                  <a:cubicBezTo>
                    <a:pt x="f77" y="f55"/>
                    <a:pt x="f78" y="f79"/>
                    <a:pt x="f12" y="f36"/>
                  </a:cubicBezTo>
                  <a:cubicBezTo>
                    <a:pt x="f20" y="f80"/>
                    <a:pt x="f2" y="f81"/>
                    <a:pt x="f25" y="f82"/>
                  </a:cubicBezTo>
                  <a:cubicBezTo>
                    <a:pt x="f6" y="f47"/>
                    <a:pt x="f42" y="f83"/>
                    <a:pt x="f84" y="f85"/>
                  </a:cubicBezTo>
                  <a:cubicBezTo>
                    <a:pt x="f44" y="f86"/>
                    <a:pt x="f87" y="f88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6C395BE-01B2-4709-8F4D-1E1F21A2DE3A}"/>
                </a:ext>
              </a:extLst>
            </p:cNvPr>
            <p:cNvSpPr/>
            <p:nvPr/>
          </p:nvSpPr>
          <p:spPr>
            <a:xfrm>
              <a:off x="7116427" y="857204"/>
              <a:ext cx="317406" cy="3014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"/>
                <a:gd name="f7" fmla="val 188"/>
                <a:gd name="f8" fmla="val 17"/>
                <a:gd name="f9" fmla="val 136"/>
                <a:gd name="f10" fmla="val 132"/>
                <a:gd name="f11" fmla="val 127"/>
                <a:gd name="f12" fmla="val 122"/>
                <a:gd name="f13" fmla="val 25"/>
                <a:gd name="f14" fmla="val 121"/>
                <a:gd name="f15" fmla="val 33"/>
                <a:gd name="f16" fmla="val 120"/>
                <a:gd name="f17" fmla="val 45"/>
                <a:gd name="f18" fmla="val 119"/>
                <a:gd name="f19" fmla="val 30"/>
                <a:gd name="f20" fmla="val 116"/>
                <a:gd name="f21" fmla="val 18"/>
                <a:gd name="f22" fmla="val 113"/>
                <a:gd name="f23" fmla="val 7"/>
                <a:gd name="f24" fmla="val 111"/>
                <a:gd name="f25" fmla="val 5"/>
                <a:gd name="f26" fmla="val 93"/>
                <a:gd name="f27" fmla="val 3"/>
                <a:gd name="f28" fmla="val 76"/>
                <a:gd name="f29" fmla="val 55"/>
                <a:gd name="f30" fmla="val 51"/>
                <a:gd name="f31" fmla="val 13"/>
                <a:gd name="f32" fmla="val 44"/>
                <a:gd name="f33" fmla="val 21"/>
                <a:gd name="f34" fmla="val 36"/>
                <a:gd name="f35" fmla="val 20"/>
                <a:gd name="f36" fmla="val 37"/>
                <a:gd name="f37" fmla="val 35"/>
                <a:gd name="f38" fmla="val 50"/>
                <a:gd name="f39" fmla="val 23"/>
                <a:gd name="f40" fmla="val 65"/>
                <a:gd name="f41" fmla="val 16"/>
                <a:gd name="f42" fmla="val 92"/>
                <a:gd name="f43" fmla="val 149"/>
                <a:gd name="f44" fmla="val 9"/>
                <a:gd name="f45" fmla="val 59"/>
                <a:gd name="f46" fmla="val 174"/>
                <a:gd name="f47" fmla="val 91"/>
                <a:gd name="f48" fmla="val 152"/>
                <a:gd name="f49" fmla="val 118"/>
                <a:gd name="f50" fmla="val 123"/>
                <a:gd name="f51" fmla="val 84"/>
                <a:gd name="f52" fmla="val 78"/>
                <a:gd name="f53" fmla="val 71"/>
                <a:gd name="f54" fmla="val 99"/>
                <a:gd name="f55" fmla="val 158"/>
                <a:gd name="f56" fmla="val 128"/>
                <a:gd name="f57" fmla="val 63"/>
                <a:gd name="f58" fmla="val 181"/>
                <a:gd name="f59" fmla="val 38"/>
                <a:gd name="f60" fmla="val 159"/>
                <a:gd name="f61" fmla="val 154"/>
                <a:gd name="f62" fmla="val 28"/>
                <a:gd name="f63" fmla="val 151"/>
                <a:gd name="f64" fmla="val 22"/>
                <a:gd name="f65" fmla="val 147"/>
                <a:gd name="f66" fmla="val 143"/>
                <a:gd name="f67" fmla="val 19"/>
                <a:gd name="f68" fmla="val 140"/>
                <a:gd name="f69" fmla="+- 0 0 -90"/>
                <a:gd name="f70" fmla="*/ f3 1 199"/>
                <a:gd name="f71" fmla="*/ f4 1 188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199"/>
                <a:gd name="f80" fmla="*/ f76 1 188"/>
                <a:gd name="f81" fmla="*/ 17 f77 1"/>
                <a:gd name="f82" fmla="*/ 136 f76 1"/>
                <a:gd name="f83" fmla="*/ 122 f76 1"/>
                <a:gd name="f84" fmla="*/ 45 f77 1"/>
                <a:gd name="f85" fmla="*/ 119 f76 1"/>
                <a:gd name="f86" fmla="*/ 7 f77 1"/>
                <a:gd name="f87" fmla="*/ 111 f76 1"/>
                <a:gd name="f88" fmla="*/ 0 f77 1"/>
                <a:gd name="f89" fmla="*/ 55 f76 1"/>
                <a:gd name="f90" fmla="*/ 21 f77 1"/>
                <a:gd name="f91" fmla="*/ 36 f76 1"/>
                <a:gd name="f92" fmla="*/ 20 f77 1"/>
                <a:gd name="f93" fmla="*/ 37 f76 1"/>
                <a:gd name="f94" fmla="*/ 65 f77 1"/>
                <a:gd name="f95" fmla="*/ 16 f76 1"/>
                <a:gd name="f96" fmla="*/ 149 f77 1"/>
                <a:gd name="f97" fmla="*/ 9 f76 1"/>
                <a:gd name="f98" fmla="*/ 174 f77 1"/>
                <a:gd name="f99" fmla="*/ 91 f76 1"/>
                <a:gd name="f100" fmla="*/ 91 f77 1"/>
                <a:gd name="f101" fmla="*/ 123 f76 1"/>
                <a:gd name="f102" fmla="*/ 71 f77 1"/>
                <a:gd name="f103" fmla="*/ 128 f77 1"/>
                <a:gd name="f104" fmla="*/ 188 f76 1"/>
                <a:gd name="f105" fmla="*/ 38 f77 1"/>
                <a:gd name="f106" fmla="*/ 159 f76 1"/>
                <a:gd name="f107" fmla="*/ 22 f77 1"/>
                <a:gd name="f108" fmla="*/ 147 f76 1"/>
                <a:gd name="f109" fmla="+- f78 0 f1"/>
                <a:gd name="f110" fmla="*/ f81 1 199"/>
                <a:gd name="f111" fmla="*/ f82 1 188"/>
                <a:gd name="f112" fmla="*/ f83 1 188"/>
                <a:gd name="f113" fmla="*/ f84 1 199"/>
                <a:gd name="f114" fmla="*/ f85 1 188"/>
                <a:gd name="f115" fmla="*/ f86 1 199"/>
                <a:gd name="f116" fmla="*/ f87 1 188"/>
                <a:gd name="f117" fmla="*/ f88 1 199"/>
                <a:gd name="f118" fmla="*/ f89 1 188"/>
                <a:gd name="f119" fmla="*/ f90 1 199"/>
                <a:gd name="f120" fmla="*/ f91 1 188"/>
                <a:gd name="f121" fmla="*/ f92 1 199"/>
                <a:gd name="f122" fmla="*/ f93 1 188"/>
                <a:gd name="f123" fmla="*/ f94 1 199"/>
                <a:gd name="f124" fmla="*/ f95 1 188"/>
                <a:gd name="f125" fmla="*/ f96 1 199"/>
                <a:gd name="f126" fmla="*/ f97 1 188"/>
                <a:gd name="f127" fmla="*/ f98 1 199"/>
                <a:gd name="f128" fmla="*/ f99 1 188"/>
                <a:gd name="f129" fmla="*/ f100 1 199"/>
                <a:gd name="f130" fmla="*/ f101 1 188"/>
                <a:gd name="f131" fmla="*/ f102 1 199"/>
                <a:gd name="f132" fmla="*/ f103 1 199"/>
                <a:gd name="f133" fmla="*/ f104 1 188"/>
                <a:gd name="f134" fmla="*/ f105 1 199"/>
                <a:gd name="f135" fmla="*/ f106 1 188"/>
                <a:gd name="f136" fmla="*/ f107 1 199"/>
                <a:gd name="f137" fmla="*/ f108 1 188"/>
                <a:gd name="f138" fmla="*/ 0 1 f79"/>
                <a:gd name="f139" fmla="*/ f73 1 f79"/>
                <a:gd name="f140" fmla="*/ 0 1 f80"/>
                <a:gd name="f141" fmla="*/ f74 1 f80"/>
                <a:gd name="f142" fmla="*/ f110 1 f79"/>
                <a:gd name="f143" fmla="*/ f111 1 f80"/>
                <a:gd name="f144" fmla="*/ f112 1 f80"/>
                <a:gd name="f145" fmla="*/ f113 1 f79"/>
                <a:gd name="f146" fmla="*/ f114 1 f80"/>
                <a:gd name="f147" fmla="*/ f115 1 f79"/>
                <a:gd name="f148" fmla="*/ f116 1 f80"/>
                <a:gd name="f149" fmla="*/ f117 1 f79"/>
                <a:gd name="f150" fmla="*/ f118 1 f80"/>
                <a:gd name="f151" fmla="*/ f119 1 f79"/>
                <a:gd name="f152" fmla="*/ f120 1 f80"/>
                <a:gd name="f153" fmla="*/ f121 1 f79"/>
                <a:gd name="f154" fmla="*/ f122 1 f80"/>
                <a:gd name="f155" fmla="*/ f123 1 f79"/>
                <a:gd name="f156" fmla="*/ f124 1 f80"/>
                <a:gd name="f157" fmla="*/ f125 1 f79"/>
                <a:gd name="f158" fmla="*/ f126 1 f80"/>
                <a:gd name="f159" fmla="*/ f127 1 f79"/>
                <a:gd name="f160" fmla="*/ f128 1 f80"/>
                <a:gd name="f161" fmla="*/ f129 1 f79"/>
                <a:gd name="f162" fmla="*/ f130 1 f80"/>
                <a:gd name="f163" fmla="*/ f131 1 f79"/>
                <a:gd name="f164" fmla="*/ f132 1 f79"/>
                <a:gd name="f165" fmla="*/ f133 1 f80"/>
                <a:gd name="f166" fmla="*/ f134 1 f79"/>
                <a:gd name="f167" fmla="*/ f135 1 f80"/>
                <a:gd name="f168" fmla="*/ f136 1 f79"/>
                <a:gd name="f169" fmla="*/ f137 1 f80"/>
                <a:gd name="f170" fmla="*/ f138 f70 1"/>
                <a:gd name="f171" fmla="*/ f139 f70 1"/>
                <a:gd name="f172" fmla="*/ f141 f71 1"/>
                <a:gd name="f173" fmla="*/ f140 f71 1"/>
                <a:gd name="f174" fmla="*/ f142 f70 1"/>
                <a:gd name="f175" fmla="*/ f143 f71 1"/>
                <a:gd name="f176" fmla="*/ f144 f71 1"/>
                <a:gd name="f177" fmla="*/ f145 f70 1"/>
                <a:gd name="f178" fmla="*/ f146 f71 1"/>
                <a:gd name="f179" fmla="*/ f147 f70 1"/>
                <a:gd name="f180" fmla="*/ f148 f71 1"/>
                <a:gd name="f181" fmla="*/ f149 f70 1"/>
                <a:gd name="f182" fmla="*/ f150 f71 1"/>
                <a:gd name="f183" fmla="*/ f151 f70 1"/>
                <a:gd name="f184" fmla="*/ f152 f71 1"/>
                <a:gd name="f185" fmla="*/ f153 f70 1"/>
                <a:gd name="f186" fmla="*/ f154 f71 1"/>
                <a:gd name="f187" fmla="*/ f155 f70 1"/>
                <a:gd name="f188" fmla="*/ f156 f71 1"/>
                <a:gd name="f189" fmla="*/ f157 f70 1"/>
                <a:gd name="f190" fmla="*/ f158 f71 1"/>
                <a:gd name="f191" fmla="*/ f159 f70 1"/>
                <a:gd name="f192" fmla="*/ f160 f71 1"/>
                <a:gd name="f193" fmla="*/ f161 f70 1"/>
                <a:gd name="f194" fmla="*/ f162 f71 1"/>
                <a:gd name="f195" fmla="*/ f163 f70 1"/>
                <a:gd name="f196" fmla="*/ f164 f70 1"/>
                <a:gd name="f197" fmla="*/ f165 f71 1"/>
                <a:gd name="f198" fmla="*/ f166 f70 1"/>
                <a:gd name="f199" fmla="*/ f167 f71 1"/>
                <a:gd name="f200" fmla="*/ f168 f70 1"/>
                <a:gd name="f201" fmla="*/ f169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4" y="f175"/>
                </a:cxn>
                <a:cxn ang="f109">
                  <a:pos x="f174" y="f176"/>
                </a:cxn>
                <a:cxn ang="f109">
                  <a:pos x="f177" y="f178"/>
                </a:cxn>
                <a:cxn ang="f109">
                  <a:pos x="f179" y="f180"/>
                </a:cxn>
                <a:cxn ang="f109">
                  <a:pos x="f181" y="f182"/>
                </a:cxn>
                <a:cxn ang="f109">
                  <a:pos x="f183" y="f184"/>
                </a:cxn>
                <a:cxn ang="f109">
                  <a:pos x="f185" y="f186"/>
                </a:cxn>
                <a:cxn ang="f109">
                  <a:pos x="f187" y="f188"/>
                </a:cxn>
                <a:cxn ang="f109">
                  <a:pos x="f189" y="f190"/>
                </a:cxn>
                <a:cxn ang="f109">
                  <a:pos x="f191" y="f192"/>
                </a:cxn>
                <a:cxn ang="f109">
                  <a:pos x="f193" y="f194"/>
                </a:cxn>
                <a:cxn ang="f109">
                  <a:pos x="f195" y="f176"/>
                </a:cxn>
                <a:cxn ang="f109">
                  <a:pos x="f196" y="f197"/>
                </a:cxn>
                <a:cxn ang="f109">
                  <a:pos x="f198" y="f199"/>
                </a:cxn>
                <a:cxn ang="f109">
                  <a:pos x="f200" y="f201"/>
                </a:cxn>
                <a:cxn ang="f109">
                  <a:pos x="f174" y="f175"/>
                </a:cxn>
              </a:cxnLst>
              <a:rect l="f170" t="f173" r="f171" b="f172"/>
              <a:pathLst>
                <a:path w="199" h="188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5" y="f29"/>
                  </a:cubicBezTo>
                  <a:cubicBezTo>
                    <a:pt x="f25" y="f30"/>
                    <a:pt x="f31" y="f32"/>
                    <a:pt x="f33" y="f34"/>
                  </a:cubicBezTo>
                  <a:cubicBezTo>
                    <a:pt x="f35" y="f36"/>
                    <a:pt x="f35" y="f36"/>
                    <a:pt x="f35" y="f36"/>
                  </a:cubicBezTo>
                  <a:cubicBezTo>
                    <a:pt x="f37" y="f19"/>
                    <a:pt x="f38" y="f39"/>
                    <a:pt x="f40" y="f41"/>
                  </a:cubicBezTo>
                  <a:cubicBezTo>
                    <a:pt x="f42" y="f27"/>
                    <a:pt x="f16" y="f5"/>
                    <a:pt x="f43" y="f44"/>
                  </a:cubicBezTo>
                  <a:cubicBezTo>
                    <a:pt x="f7" y="f33"/>
                    <a:pt x="f6" y="f45"/>
                    <a:pt x="f46" y="f47"/>
                  </a:cubicBezTo>
                  <a:cubicBezTo>
                    <a:pt x="f48" y="f49"/>
                    <a:pt x="f50" y="f50"/>
                    <a:pt x="f47" y="f50"/>
                  </a:cubicBezTo>
                  <a:cubicBezTo>
                    <a:pt x="f51" y="f50"/>
                    <a:pt x="f52" y="f12"/>
                    <a:pt x="f53" y="f12"/>
                  </a:cubicBezTo>
                  <a:cubicBezTo>
                    <a:pt x="f54" y="f9"/>
                    <a:pt x="f20" y="f55"/>
                    <a:pt x="f56" y="f7"/>
                  </a:cubicBezTo>
                  <a:cubicBezTo>
                    <a:pt x="f26" y="f7"/>
                    <a:pt x="f57" y="f58"/>
                    <a:pt x="f59" y="f60"/>
                  </a:cubicBezTo>
                  <a:cubicBezTo>
                    <a:pt x="f15" y="f61"/>
                    <a:pt x="f62" y="f63"/>
                    <a:pt x="f64" y="f65"/>
                  </a:cubicBezTo>
                  <a:cubicBezTo>
                    <a:pt x="f33" y="f66"/>
                    <a:pt x="f67" y="f68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6E8487A-1737-4ED2-9F7C-CCD196385B72}"/>
                </a:ext>
              </a:extLst>
            </p:cNvPr>
            <p:cNvSpPr/>
            <p:nvPr/>
          </p:nvSpPr>
          <p:spPr>
            <a:xfrm>
              <a:off x="6374035" y="1373821"/>
              <a:ext cx="282878" cy="365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228"/>
                <a:gd name="f8" fmla="val 29"/>
                <a:gd name="f9" fmla="val 53"/>
                <a:gd name="f10" fmla="val 35"/>
                <a:gd name="f11" fmla="val 48"/>
                <a:gd name="f12" fmla="val 41"/>
                <a:gd name="f13" fmla="val 42"/>
                <a:gd name="f14" fmla="val 46"/>
                <a:gd name="f15" fmla="val 37"/>
                <a:gd name="f16" fmla="val 57"/>
                <a:gd name="f17" fmla="val 30"/>
                <a:gd name="f18" fmla="val 66"/>
                <a:gd name="f19" fmla="val 21"/>
                <a:gd name="f20" fmla="val 78"/>
                <a:gd name="f21" fmla="val 16"/>
                <a:gd name="f22" fmla="val 93"/>
                <a:gd name="f23" fmla="val 10"/>
                <a:gd name="f24" fmla="val 109"/>
                <a:gd name="f25" fmla="val 4"/>
                <a:gd name="f26" fmla="val 125"/>
                <a:gd name="f27" fmla="val 2"/>
                <a:gd name="f28" fmla="val 150"/>
                <a:gd name="f29" fmla="val 166"/>
                <a:gd name="f30" fmla="val 172"/>
                <a:gd name="f31" fmla="val 27"/>
                <a:gd name="f32" fmla="val 44"/>
                <a:gd name="f33" fmla="val 170"/>
                <a:gd name="f34" fmla="val 69"/>
                <a:gd name="f35" fmla="val 152"/>
                <a:gd name="f36" fmla="val 80"/>
                <a:gd name="f37" fmla="val 136"/>
                <a:gd name="f38" fmla="val 90"/>
                <a:gd name="f39" fmla="val 119"/>
                <a:gd name="f40" fmla="val 95"/>
                <a:gd name="f41" fmla="val 103"/>
                <a:gd name="f42" fmla="val 102"/>
                <a:gd name="f43" fmla="val 116"/>
                <a:gd name="f44" fmla="val 113"/>
                <a:gd name="f45" fmla="val 131"/>
                <a:gd name="f46" fmla="val 126"/>
                <a:gd name="f47" fmla="val 142"/>
                <a:gd name="f48" fmla="val 115"/>
                <a:gd name="f49" fmla="val 88"/>
                <a:gd name="f50" fmla="val 146"/>
                <a:gd name="f51" fmla="val 63"/>
                <a:gd name="f52" fmla="val 128"/>
                <a:gd name="f53" fmla="val 70"/>
                <a:gd name="f54" fmla="val 143"/>
                <a:gd name="f55" fmla="val 157"/>
                <a:gd name="f56" fmla="val 82"/>
                <a:gd name="f57" fmla="val 173"/>
                <a:gd name="f58" fmla="val 89"/>
                <a:gd name="f59" fmla="val 196"/>
                <a:gd name="f60" fmla="val 216"/>
                <a:gd name="f61" fmla="val 222"/>
                <a:gd name="f62" fmla="val 45"/>
                <a:gd name="f63" fmla="val 219"/>
                <a:gd name="f64" fmla="val 14"/>
                <a:gd name="f65" fmla="val 6"/>
                <a:gd name="f66" fmla="val 171"/>
                <a:gd name="f67" fmla="val 23"/>
                <a:gd name="f68" fmla="val 111"/>
                <a:gd name="f69" fmla="val 40"/>
                <a:gd name="f70" fmla="val 108"/>
                <a:gd name="f71" fmla="val 58"/>
                <a:gd name="f72" fmla="val 105"/>
                <a:gd name="f73" fmla="val 104"/>
                <a:gd name="f74" fmla="val 52"/>
                <a:gd name="f75" fmla="val 101"/>
                <a:gd name="f76" fmla="val 36"/>
                <a:gd name="f77" fmla="val 85"/>
                <a:gd name="f78" fmla="val 32"/>
                <a:gd name="f79" fmla="+- 0 0 -90"/>
                <a:gd name="f80" fmla="*/ f3 1 177"/>
                <a:gd name="f81" fmla="*/ f4 1 22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77"/>
                <a:gd name="f90" fmla="*/ f86 1 228"/>
                <a:gd name="f91" fmla="*/ 29 f87 1"/>
                <a:gd name="f92" fmla="*/ 53 f86 1"/>
                <a:gd name="f93" fmla="*/ 46 f87 1"/>
                <a:gd name="f94" fmla="*/ 37 f86 1"/>
                <a:gd name="f95" fmla="*/ 78 f87 1"/>
                <a:gd name="f96" fmla="*/ 16 f86 1"/>
                <a:gd name="f97" fmla="*/ 125 f87 1"/>
                <a:gd name="f98" fmla="*/ 2 f86 1"/>
                <a:gd name="f99" fmla="*/ 172 f87 1"/>
                <a:gd name="f100" fmla="*/ 27 f86 1"/>
                <a:gd name="f101" fmla="*/ 152 f87 1"/>
                <a:gd name="f102" fmla="*/ 80 f86 1"/>
                <a:gd name="f103" fmla="*/ 103 f87 1"/>
                <a:gd name="f104" fmla="*/ 102 f86 1"/>
                <a:gd name="f105" fmla="*/ 150 f87 1"/>
                <a:gd name="f106" fmla="*/ 142 f86 1"/>
                <a:gd name="f107" fmla="*/ 63 f87 1"/>
                <a:gd name="f108" fmla="*/ 128 f86 1"/>
                <a:gd name="f109" fmla="*/ 82 f87 1"/>
                <a:gd name="f110" fmla="*/ 173 f86 1"/>
                <a:gd name="f111" fmla="*/ 222 f86 1"/>
                <a:gd name="f112" fmla="*/ 14 f87 1"/>
                <a:gd name="f113" fmla="*/ 196 f86 1"/>
                <a:gd name="f114" fmla="*/ 0 f87 1"/>
                <a:gd name="f115" fmla="*/ 115 f86 1"/>
                <a:gd name="f116" fmla="*/ 58 f87 1"/>
                <a:gd name="f117" fmla="*/ 105 f86 1"/>
                <a:gd name="f118" fmla="*/ 40 f87 1"/>
                <a:gd name="f119" fmla="*/ 101 f86 1"/>
                <a:gd name="f120" fmla="+- f88 0 f1"/>
                <a:gd name="f121" fmla="*/ f91 1 177"/>
                <a:gd name="f122" fmla="*/ f92 1 228"/>
                <a:gd name="f123" fmla="*/ f93 1 177"/>
                <a:gd name="f124" fmla="*/ f94 1 228"/>
                <a:gd name="f125" fmla="*/ f95 1 177"/>
                <a:gd name="f126" fmla="*/ f96 1 228"/>
                <a:gd name="f127" fmla="*/ f97 1 177"/>
                <a:gd name="f128" fmla="*/ f98 1 228"/>
                <a:gd name="f129" fmla="*/ f99 1 177"/>
                <a:gd name="f130" fmla="*/ f100 1 228"/>
                <a:gd name="f131" fmla="*/ f101 1 177"/>
                <a:gd name="f132" fmla="*/ f102 1 228"/>
                <a:gd name="f133" fmla="*/ f103 1 177"/>
                <a:gd name="f134" fmla="*/ f104 1 228"/>
                <a:gd name="f135" fmla="*/ f105 1 177"/>
                <a:gd name="f136" fmla="*/ f106 1 228"/>
                <a:gd name="f137" fmla="*/ f107 1 177"/>
                <a:gd name="f138" fmla="*/ f108 1 228"/>
                <a:gd name="f139" fmla="*/ f109 1 177"/>
                <a:gd name="f140" fmla="*/ f110 1 228"/>
                <a:gd name="f141" fmla="*/ f111 1 228"/>
                <a:gd name="f142" fmla="*/ f112 1 177"/>
                <a:gd name="f143" fmla="*/ f113 1 228"/>
                <a:gd name="f144" fmla="*/ f114 1 177"/>
                <a:gd name="f145" fmla="*/ f115 1 228"/>
                <a:gd name="f146" fmla="*/ f116 1 177"/>
                <a:gd name="f147" fmla="*/ f117 1 228"/>
                <a:gd name="f148" fmla="*/ f118 1 177"/>
                <a:gd name="f149" fmla="*/ f119 1 228"/>
                <a:gd name="f150" fmla="*/ 0 1 f89"/>
                <a:gd name="f151" fmla="*/ f83 1 f89"/>
                <a:gd name="f152" fmla="*/ 0 1 f90"/>
                <a:gd name="f153" fmla="*/ f84 1 f90"/>
                <a:gd name="f154" fmla="*/ f121 1 f89"/>
                <a:gd name="f155" fmla="*/ f122 1 f90"/>
                <a:gd name="f156" fmla="*/ f123 1 f89"/>
                <a:gd name="f157" fmla="*/ f124 1 f90"/>
                <a:gd name="f158" fmla="*/ f125 1 f89"/>
                <a:gd name="f159" fmla="*/ f126 1 f90"/>
                <a:gd name="f160" fmla="*/ f127 1 f89"/>
                <a:gd name="f161" fmla="*/ f128 1 f90"/>
                <a:gd name="f162" fmla="*/ f129 1 f89"/>
                <a:gd name="f163" fmla="*/ f130 1 f90"/>
                <a:gd name="f164" fmla="*/ f131 1 f89"/>
                <a:gd name="f165" fmla="*/ f132 1 f90"/>
                <a:gd name="f166" fmla="*/ f133 1 f89"/>
                <a:gd name="f167" fmla="*/ f134 1 f90"/>
                <a:gd name="f168" fmla="*/ f135 1 f89"/>
                <a:gd name="f169" fmla="*/ f136 1 f90"/>
                <a:gd name="f170" fmla="*/ f137 1 f89"/>
                <a:gd name="f171" fmla="*/ f138 1 f90"/>
                <a:gd name="f172" fmla="*/ f139 1 f89"/>
                <a:gd name="f173" fmla="*/ f140 1 f90"/>
                <a:gd name="f174" fmla="*/ f141 1 f90"/>
                <a:gd name="f175" fmla="*/ f142 1 f89"/>
                <a:gd name="f176" fmla="*/ f143 1 f90"/>
                <a:gd name="f177" fmla="*/ f144 1 f89"/>
                <a:gd name="f178" fmla="*/ f145 1 f90"/>
                <a:gd name="f179" fmla="*/ f146 1 f89"/>
                <a:gd name="f180" fmla="*/ f147 1 f90"/>
                <a:gd name="f181" fmla="*/ f148 1 f89"/>
                <a:gd name="f182" fmla="*/ f149 1 f90"/>
                <a:gd name="f183" fmla="*/ f150 f80 1"/>
                <a:gd name="f184" fmla="*/ f151 f80 1"/>
                <a:gd name="f185" fmla="*/ f153 f81 1"/>
                <a:gd name="f186" fmla="*/ f152 f81 1"/>
                <a:gd name="f187" fmla="*/ f154 f80 1"/>
                <a:gd name="f188" fmla="*/ f155 f81 1"/>
                <a:gd name="f189" fmla="*/ f156 f80 1"/>
                <a:gd name="f190" fmla="*/ f157 f81 1"/>
                <a:gd name="f191" fmla="*/ f158 f80 1"/>
                <a:gd name="f192" fmla="*/ f159 f81 1"/>
                <a:gd name="f193" fmla="*/ f160 f80 1"/>
                <a:gd name="f194" fmla="*/ f161 f81 1"/>
                <a:gd name="f195" fmla="*/ f162 f80 1"/>
                <a:gd name="f196" fmla="*/ f163 f81 1"/>
                <a:gd name="f197" fmla="*/ f164 f80 1"/>
                <a:gd name="f198" fmla="*/ f165 f81 1"/>
                <a:gd name="f199" fmla="*/ f166 f80 1"/>
                <a:gd name="f200" fmla="*/ f167 f81 1"/>
                <a:gd name="f201" fmla="*/ f168 f80 1"/>
                <a:gd name="f202" fmla="*/ f169 f81 1"/>
                <a:gd name="f203" fmla="*/ f170 f80 1"/>
                <a:gd name="f204" fmla="*/ f171 f81 1"/>
                <a:gd name="f205" fmla="*/ f172 f80 1"/>
                <a:gd name="f206" fmla="*/ f173 f81 1"/>
                <a:gd name="f207" fmla="*/ f174 f81 1"/>
                <a:gd name="f208" fmla="*/ f175 f80 1"/>
                <a:gd name="f209" fmla="*/ f176 f81 1"/>
                <a:gd name="f210" fmla="*/ f177 f80 1"/>
                <a:gd name="f211" fmla="*/ f178 f81 1"/>
                <a:gd name="f212" fmla="*/ f179 f80 1"/>
                <a:gd name="f213" fmla="*/ f180 f81 1"/>
                <a:gd name="f214" fmla="*/ f181 f80 1"/>
                <a:gd name="f215" fmla="*/ f182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0">
                  <a:pos x="f187" y="f188"/>
                </a:cxn>
                <a:cxn ang="f120">
                  <a:pos x="f189" y="f190"/>
                </a:cxn>
                <a:cxn ang="f120">
                  <a:pos x="f191" y="f192"/>
                </a:cxn>
                <a:cxn ang="f120">
                  <a:pos x="f193" y="f194"/>
                </a:cxn>
                <a:cxn ang="f120">
                  <a:pos x="f195" y="f196"/>
                </a:cxn>
                <a:cxn ang="f120">
                  <a:pos x="f197" y="f198"/>
                </a:cxn>
                <a:cxn ang="f120">
                  <a:pos x="f199" y="f200"/>
                </a:cxn>
                <a:cxn ang="f120">
                  <a:pos x="f201" y="f202"/>
                </a:cxn>
                <a:cxn ang="f120">
                  <a:pos x="f203" y="f204"/>
                </a:cxn>
                <a:cxn ang="f120">
                  <a:pos x="f205" y="f206"/>
                </a:cxn>
                <a:cxn ang="f120">
                  <a:pos x="f203" y="f207"/>
                </a:cxn>
                <a:cxn ang="f120">
                  <a:pos x="f208" y="f209"/>
                </a:cxn>
                <a:cxn ang="f120">
                  <a:pos x="f210" y="f211"/>
                </a:cxn>
                <a:cxn ang="f120">
                  <a:pos x="f212" y="f213"/>
                </a:cxn>
                <a:cxn ang="f120">
                  <a:pos x="f212" y="f200"/>
                </a:cxn>
                <a:cxn ang="f120">
                  <a:pos x="f214" y="f215"/>
                </a:cxn>
                <a:cxn ang="f120">
                  <a:pos x="f187" y="f188"/>
                </a:cxn>
              </a:cxnLst>
              <a:rect l="f183" t="f186" r="f184" b="f185"/>
              <a:pathLst>
                <a:path w="177" h="22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5"/>
                    <a:pt x="f29" y="f23"/>
                    <a:pt x="f30" y="f31"/>
                  </a:cubicBezTo>
                  <a:cubicBezTo>
                    <a:pt x="f6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28" y="f47"/>
                  </a:cubicBezTo>
                  <a:cubicBezTo>
                    <a:pt x="f48" y="f28"/>
                    <a:pt x="f49" y="f50"/>
                    <a:pt x="f51" y="f52"/>
                  </a:cubicBezTo>
                  <a:cubicBezTo>
                    <a:pt x="f53" y="f54"/>
                    <a:pt x="f20" y="f55"/>
                    <a:pt x="f56" y="f57"/>
                  </a:cubicBezTo>
                  <a:cubicBezTo>
                    <a:pt x="f58" y="f59"/>
                    <a:pt x="f36" y="f60"/>
                    <a:pt x="f51" y="f61"/>
                  </a:cubicBezTo>
                  <a:cubicBezTo>
                    <a:pt x="f62" y="f7"/>
                    <a:pt x="f19" y="f63"/>
                    <a:pt x="f64" y="f59"/>
                  </a:cubicBezTo>
                  <a:cubicBezTo>
                    <a:pt x="f65" y="f66"/>
                    <a:pt x="f25" y="f54"/>
                    <a:pt x="f5" y="f48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1" y="f73"/>
                    <a:pt x="f71" y="f41"/>
                    <a:pt x="f71" y="f42"/>
                  </a:cubicBezTo>
                  <a:cubicBezTo>
                    <a:pt x="f74" y="f42"/>
                    <a:pt x="f14" y="f75"/>
                    <a:pt x="f69" y="f75"/>
                  </a:cubicBezTo>
                  <a:cubicBezTo>
                    <a:pt x="f76" y="f77"/>
                    <a:pt x="f78" y="f34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4B6B752-4EDC-428A-863C-B4B57BDBB17C}"/>
                </a:ext>
              </a:extLst>
            </p:cNvPr>
            <p:cNvSpPr/>
            <p:nvPr/>
          </p:nvSpPr>
          <p:spPr>
            <a:xfrm>
              <a:off x="6898626" y="660644"/>
              <a:ext cx="213823" cy="3081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"/>
                <a:gd name="f7" fmla="val 192"/>
                <a:gd name="f8" fmla="val 46"/>
                <a:gd name="f9" fmla="val 165"/>
                <a:gd name="f10" fmla="val 41"/>
                <a:gd name="f11" fmla="val 157"/>
                <a:gd name="f12" fmla="val 36"/>
                <a:gd name="f13" fmla="val 149"/>
                <a:gd name="f14" fmla="val 31"/>
                <a:gd name="f15" fmla="val 142"/>
                <a:gd name="f16" fmla="val 10"/>
                <a:gd name="f17" fmla="val 115"/>
                <a:gd name="f18" fmla="val 85"/>
                <a:gd name="f19" fmla="val 5"/>
                <a:gd name="f20" fmla="val 51"/>
                <a:gd name="f21" fmla="val 17"/>
                <a:gd name="f22" fmla="val 69"/>
                <a:gd name="f23" fmla="val 90"/>
                <a:gd name="f24" fmla="val 16"/>
                <a:gd name="f25" fmla="val 104"/>
                <a:gd name="f26" fmla="val 30"/>
                <a:gd name="f27" fmla="val 114"/>
                <a:gd name="f28" fmla="val 50"/>
                <a:gd name="f29" fmla="val 128"/>
                <a:gd name="f30" fmla="val 131"/>
                <a:gd name="f31" fmla="val 173"/>
                <a:gd name="f32" fmla="val 100"/>
                <a:gd name="f33" fmla="val 186"/>
                <a:gd name="f34" fmla="val 191"/>
                <a:gd name="f35" fmla="val 81"/>
                <a:gd name="f36" fmla="val 74"/>
                <a:gd name="f37" fmla="val 189"/>
                <a:gd name="f38" fmla="val 70"/>
                <a:gd name="f39" fmla="val 61"/>
                <a:gd name="f40" fmla="val 53"/>
                <a:gd name="f41" fmla="val 172"/>
                <a:gd name="f42" fmla="val 45"/>
                <a:gd name="f43" fmla="val 164"/>
                <a:gd name="f44" fmla="+- 0 0 -90"/>
                <a:gd name="f45" fmla="*/ f3 1 134"/>
                <a:gd name="f46" fmla="*/ f4 1 192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134"/>
                <a:gd name="f55" fmla="*/ f51 1 192"/>
                <a:gd name="f56" fmla="*/ 46 f52 1"/>
                <a:gd name="f57" fmla="*/ 165 f51 1"/>
                <a:gd name="f58" fmla="*/ 31 f52 1"/>
                <a:gd name="f59" fmla="*/ 142 f51 1"/>
                <a:gd name="f60" fmla="*/ 5 f52 1"/>
                <a:gd name="f61" fmla="*/ 51 f51 1"/>
                <a:gd name="f62" fmla="*/ 69 f52 1"/>
                <a:gd name="f63" fmla="*/ 10 f51 1"/>
                <a:gd name="f64" fmla="*/ 114 f52 1"/>
                <a:gd name="f65" fmla="*/ 50 f51 1"/>
                <a:gd name="f66" fmla="*/ 131 f52 1"/>
                <a:gd name="f67" fmla="*/ 173 f51 1"/>
                <a:gd name="f68" fmla="*/ 85 f52 1"/>
                <a:gd name="f69" fmla="*/ 191 f51 1"/>
                <a:gd name="f70" fmla="*/ 70 f52 1"/>
                <a:gd name="f71" fmla="*/ 186 f51 1"/>
                <a:gd name="f72" fmla="*/ 45 f52 1"/>
                <a:gd name="f73" fmla="*/ 164 f51 1"/>
                <a:gd name="f74" fmla="+- f53 0 f1"/>
                <a:gd name="f75" fmla="*/ f56 1 134"/>
                <a:gd name="f76" fmla="*/ f57 1 192"/>
                <a:gd name="f77" fmla="*/ f58 1 134"/>
                <a:gd name="f78" fmla="*/ f59 1 192"/>
                <a:gd name="f79" fmla="*/ f60 1 134"/>
                <a:gd name="f80" fmla="*/ f61 1 192"/>
                <a:gd name="f81" fmla="*/ f62 1 134"/>
                <a:gd name="f82" fmla="*/ f63 1 192"/>
                <a:gd name="f83" fmla="*/ f64 1 134"/>
                <a:gd name="f84" fmla="*/ f65 1 192"/>
                <a:gd name="f85" fmla="*/ f66 1 134"/>
                <a:gd name="f86" fmla="*/ f67 1 192"/>
                <a:gd name="f87" fmla="*/ f68 1 134"/>
                <a:gd name="f88" fmla="*/ f69 1 192"/>
                <a:gd name="f89" fmla="*/ f70 1 134"/>
                <a:gd name="f90" fmla="*/ f71 1 192"/>
                <a:gd name="f91" fmla="*/ f72 1 134"/>
                <a:gd name="f92" fmla="*/ f73 1 192"/>
                <a:gd name="f93" fmla="*/ 0 1 f54"/>
                <a:gd name="f94" fmla="*/ f48 1 f54"/>
                <a:gd name="f95" fmla="*/ 0 1 f55"/>
                <a:gd name="f96" fmla="*/ f49 1 f55"/>
                <a:gd name="f97" fmla="*/ f75 1 f54"/>
                <a:gd name="f98" fmla="*/ f76 1 f55"/>
                <a:gd name="f99" fmla="*/ f77 1 f54"/>
                <a:gd name="f100" fmla="*/ f78 1 f55"/>
                <a:gd name="f101" fmla="*/ f79 1 f54"/>
                <a:gd name="f102" fmla="*/ f80 1 f55"/>
                <a:gd name="f103" fmla="*/ f81 1 f54"/>
                <a:gd name="f104" fmla="*/ f82 1 f55"/>
                <a:gd name="f105" fmla="*/ f83 1 f54"/>
                <a:gd name="f106" fmla="*/ f84 1 f55"/>
                <a:gd name="f107" fmla="*/ f85 1 f54"/>
                <a:gd name="f108" fmla="*/ f86 1 f55"/>
                <a:gd name="f109" fmla="*/ f87 1 f54"/>
                <a:gd name="f110" fmla="*/ f88 1 f55"/>
                <a:gd name="f111" fmla="*/ f89 1 f54"/>
                <a:gd name="f112" fmla="*/ f90 1 f55"/>
                <a:gd name="f113" fmla="*/ f91 1 f54"/>
                <a:gd name="f114" fmla="*/ f92 1 f55"/>
                <a:gd name="f115" fmla="*/ f93 f45 1"/>
                <a:gd name="f116" fmla="*/ f94 f45 1"/>
                <a:gd name="f117" fmla="*/ f96 f46 1"/>
                <a:gd name="f118" fmla="*/ f95 f46 1"/>
                <a:gd name="f119" fmla="*/ f97 f45 1"/>
                <a:gd name="f120" fmla="*/ f98 f46 1"/>
                <a:gd name="f121" fmla="*/ f99 f45 1"/>
                <a:gd name="f122" fmla="*/ f100 f46 1"/>
                <a:gd name="f123" fmla="*/ f101 f45 1"/>
                <a:gd name="f124" fmla="*/ f102 f46 1"/>
                <a:gd name="f125" fmla="*/ f103 f45 1"/>
                <a:gd name="f126" fmla="*/ f104 f46 1"/>
                <a:gd name="f127" fmla="*/ f105 f45 1"/>
                <a:gd name="f128" fmla="*/ f106 f46 1"/>
                <a:gd name="f129" fmla="*/ f107 f45 1"/>
                <a:gd name="f130" fmla="*/ f108 f46 1"/>
                <a:gd name="f131" fmla="*/ f109 f45 1"/>
                <a:gd name="f132" fmla="*/ f110 f46 1"/>
                <a:gd name="f133" fmla="*/ f111 f45 1"/>
                <a:gd name="f134" fmla="*/ f112 f46 1"/>
                <a:gd name="f135" fmla="*/ f113 f45 1"/>
                <a:gd name="f136" fmla="*/ f114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9" y="f120"/>
                </a:cxn>
                <a:cxn ang="f74">
                  <a:pos x="f121" y="f122"/>
                </a:cxn>
                <a:cxn ang="f74">
                  <a:pos x="f123" y="f124"/>
                </a:cxn>
                <a:cxn ang="f74">
                  <a:pos x="f125" y="f126"/>
                </a:cxn>
                <a:cxn ang="f74">
                  <a:pos x="f127" y="f128"/>
                </a:cxn>
                <a:cxn ang="f74">
                  <a:pos x="f129" y="f130"/>
                </a:cxn>
                <a:cxn ang="f74">
                  <a:pos x="f131" y="f132"/>
                </a:cxn>
                <a:cxn ang="f74">
                  <a:pos x="f133" y="f134"/>
                </a:cxn>
                <a:cxn ang="f74">
                  <a:pos x="f135" y="f136"/>
                </a:cxn>
                <a:cxn ang="f74">
                  <a:pos x="f119" y="f120"/>
                </a:cxn>
              </a:cxnLst>
              <a:rect l="f115" t="f118" r="f116" b="f117"/>
              <a:pathLst>
                <a:path w="134" h="19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5" y="f18"/>
                    <a:pt x="f19" y="f20"/>
                  </a:cubicBezTo>
                  <a:cubicBezTo>
                    <a:pt x="f16" y="f21"/>
                    <a:pt x="f12" y="f5"/>
                    <a:pt x="f22" y="f16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6" y="f23"/>
                    <a:pt x="f29" y="f6"/>
                    <a:pt x="f30" y="f31"/>
                  </a:cubicBezTo>
                  <a:cubicBezTo>
                    <a:pt x="f27" y="f2"/>
                    <a:pt x="f32" y="f33"/>
                    <a:pt x="f18" y="f34"/>
                  </a:cubicBezTo>
                  <a:cubicBezTo>
                    <a:pt x="f35" y="f7"/>
                    <a:pt x="f36" y="f37"/>
                    <a:pt x="f38" y="f33"/>
                  </a:cubicBezTo>
                  <a:cubicBezTo>
                    <a:pt x="f39" y="f2"/>
                    <a:pt x="f40" y="f41"/>
                    <a:pt x="f42" y="f43"/>
                  </a:cubicBezTo>
                  <a:cubicBezTo>
                    <a:pt x="f42" y="f43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D8A5A6C-450C-4F18-A1EC-90335B442ABE}"/>
                </a:ext>
              </a:extLst>
            </p:cNvPr>
            <p:cNvSpPr/>
            <p:nvPr/>
          </p:nvSpPr>
          <p:spPr>
            <a:xfrm>
              <a:off x="6444416" y="1850599"/>
              <a:ext cx="217800" cy="4488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6"/>
                <a:gd name="f7" fmla="val 281"/>
                <a:gd name="f8" fmla="val 35"/>
                <a:gd name="f9" fmla="val 33"/>
                <a:gd name="f10" fmla="val 50"/>
                <a:gd name="f11" fmla="val 62"/>
                <a:gd name="f12" fmla="val 71"/>
                <a:gd name="f13" fmla="val 88"/>
                <a:gd name="f14" fmla="val 116"/>
                <a:gd name="f15" fmla="val 143"/>
                <a:gd name="f16" fmla="val 206"/>
                <a:gd name="f17" fmla="val 123"/>
                <a:gd name="f18" fmla="val 80"/>
                <a:gd name="f19" fmla="val 244"/>
                <a:gd name="f20" fmla="val 41"/>
                <a:gd name="f21" fmla="val 21"/>
                <a:gd name="f22" fmla="val 154"/>
                <a:gd name="f23" fmla="val 101"/>
                <a:gd name="f24" fmla="val 8"/>
                <a:gd name="f25" fmla="val 49"/>
                <a:gd name="f26" fmla="+- 0 0 -90"/>
                <a:gd name="f27" fmla="*/ f3 1 136"/>
                <a:gd name="f28" fmla="*/ f4 1 28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36"/>
                <a:gd name="f37" fmla="*/ f33 1 281"/>
                <a:gd name="f38" fmla="*/ 35 f34 1"/>
                <a:gd name="f39" fmla="*/ 0 f33 1"/>
                <a:gd name="f40" fmla="*/ 71 f34 1"/>
                <a:gd name="f41" fmla="*/ 88 f33 1"/>
                <a:gd name="f42" fmla="*/ 123 f34 1"/>
                <a:gd name="f43" fmla="*/ 281 f33 1"/>
                <a:gd name="f44" fmla="*/ 21 f34 1"/>
                <a:gd name="f45" fmla="*/ 154 f33 1"/>
                <a:gd name="f46" fmla="+- f35 0 f1"/>
                <a:gd name="f47" fmla="*/ f38 1 136"/>
                <a:gd name="f48" fmla="*/ f39 1 281"/>
                <a:gd name="f49" fmla="*/ f40 1 136"/>
                <a:gd name="f50" fmla="*/ f41 1 281"/>
                <a:gd name="f51" fmla="*/ f42 1 136"/>
                <a:gd name="f52" fmla="*/ f43 1 281"/>
                <a:gd name="f53" fmla="*/ f44 1 136"/>
                <a:gd name="f54" fmla="*/ f45 1 281"/>
                <a:gd name="f55" fmla="*/ 0 1 f36"/>
                <a:gd name="f56" fmla="*/ f30 1 f36"/>
                <a:gd name="f57" fmla="*/ 0 1 f37"/>
                <a:gd name="f58" fmla="*/ f31 1 f37"/>
                <a:gd name="f59" fmla="*/ f47 1 f36"/>
                <a:gd name="f60" fmla="*/ f48 1 f37"/>
                <a:gd name="f61" fmla="*/ f49 1 f36"/>
                <a:gd name="f62" fmla="*/ f50 1 f37"/>
                <a:gd name="f63" fmla="*/ f51 1 f36"/>
                <a:gd name="f64" fmla="*/ f52 1 f37"/>
                <a:gd name="f65" fmla="*/ f53 1 f36"/>
                <a:gd name="f66" fmla="*/ f54 1 f37"/>
                <a:gd name="f67" fmla="*/ f55 f27 1"/>
                <a:gd name="f68" fmla="*/ f56 f27 1"/>
                <a:gd name="f69" fmla="*/ f58 f28 1"/>
                <a:gd name="f70" fmla="*/ f57 f28 1"/>
                <a:gd name="f71" fmla="*/ f59 f27 1"/>
                <a:gd name="f72" fmla="*/ f60 f28 1"/>
                <a:gd name="f73" fmla="*/ f61 f27 1"/>
                <a:gd name="f74" fmla="*/ f62 f28 1"/>
                <a:gd name="f75" fmla="*/ f63 f27 1"/>
                <a:gd name="f76" fmla="*/ f64 f28 1"/>
                <a:gd name="f77" fmla="*/ f65 f27 1"/>
                <a:gd name="f78" fmla="*/ f6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1" y="f72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1" y="f72"/>
                </a:cxn>
              </a:cxnLst>
              <a:rect l="f67" t="f70" r="f68" b="f69"/>
              <a:pathLst>
                <a:path w="136" h="281">
                  <a:moveTo>
                    <a:pt x="f8" y="f5"/>
                  </a:moveTo>
                  <a:cubicBezTo>
                    <a:pt x="f9" y="f8"/>
                    <a:pt x="f10" y="f11"/>
                    <a:pt x="f12" y="f13"/>
                  </a:cubicBezTo>
                  <a:cubicBezTo>
                    <a:pt x="f14" y="f15"/>
                    <a:pt x="f6" y="f16"/>
                    <a:pt x="f17" y="f7"/>
                  </a:cubicBezTo>
                  <a:cubicBezTo>
                    <a:pt x="f18" y="f19"/>
                    <a:pt x="f20" y="f16"/>
                    <a:pt x="f21" y="f22"/>
                  </a:cubicBezTo>
                  <a:cubicBezTo>
                    <a:pt x="f5" y="f23"/>
                    <a:pt x="f24" y="f25"/>
                    <a:pt x="f8" y="f5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34B672A-A13E-4F09-AB59-0771C21D3D49}"/>
                </a:ext>
              </a:extLst>
            </p:cNvPr>
            <p:cNvSpPr/>
            <p:nvPr/>
          </p:nvSpPr>
          <p:spPr>
            <a:xfrm>
              <a:off x="6781757" y="855869"/>
              <a:ext cx="254989" cy="24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154"/>
                <a:gd name="f8" fmla="val 123"/>
                <a:gd name="f9" fmla="val 135"/>
                <a:gd name="f10" fmla="val 102"/>
                <a:gd name="f11" fmla="val 146"/>
                <a:gd name="f12" fmla="val 81"/>
                <a:gd name="f13" fmla="val 57"/>
                <a:gd name="f14" fmla="val 149"/>
                <a:gd name="f15" fmla="val 39"/>
                <a:gd name="f16" fmla="val 21"/>
                <a:gd name="f17" fmla="val 141"/>
                <a:gd name="f18" fmla="val 18"/>
                <a:gd name="f19" fmla="val 118"/>
                <a:gd name="f20" fmla="val 15"/>
                <a:gd name="f21" fmla="val 100"/>
                <a:gd name="f22" fmla="val 25"/>
                <a:gd name="f23" fmla="val 82"/>
                <a:gd name="f24" fmla="val 45"/>
                <a:gd name="f25" fmla="val 72"/>
                <a:gd name="f26" fmla="val 51"/>
                <a:gd name="f27" fmla="val 69"/>
                <a:gd name="f28" fmla="val 58"/>
                <a:gd name="f29" fmla="val 67"/>
                <a:gd name="f30" fmla="val 61"/>
                <a:gd name="f31" fmla="val 66"/>
                <a:gd name="f32" fmla="val 42"/>
                <a:gd name="f33" fmla="val 50"/>
                <a:gd name="f34" fmla="val 33"/>
                <a:gd name="f35" fmla="val 1"/>
                <a:gd name="f36" fmla="val 13"/>
                <a:gd name="f37" fmla="val 3"/>
                <a:gd name="f38" fmla="val 12"/>
                <a:gd name="f39" fmla="val 4"/>
                <a:gd name="f40" fmla="val 10"/>
                <a:gd name="f41" fmla="val 48"/>
                <a:gd name="f42" fmla="val 86"/>
                <a:gd name="f43" fmla="val 11"/>
                <a:gd name="f44" fmla="val 119"/>
                <a:gd name="f45" fmla="val 43"/>
                <a:gd name="f46" fmla="val 46"/>
                <a:gd name="f47" fmla="val 121"/>
                <a:gd name="f48" fmla="val 56"/>
                <a:gd name="f49" fmla="val 114"/>
                <a:gd name="f50" fmla="val 107"/>
                <a:gd name="f51" fmla="val 95"/>
                <a:gd name="f52" fmla="val 64"/>
                <a:gd name="f53" fmla="val 116"/>
                <a:gd name="f54" fmla="val 68"/>
                <a:gd name="f55" fmla="val 134"/>
                <a:gd name="f56" fmla="val 151"/>
                <a:gd name="f57" fmla="val 76"/>
                <a:gd name="f58" fmla="val 97"/>
                <a:gd name="f59" fmla="val 133"/>
                <a:gd name="f60" fmla="val 131"/>
                <a:gd name="f61" fmla="val 127"/>
                <a:gd name="f62" fmla="+- 0 0 -90"/>
                <a:gd name="f63" fmla="*/ f3 1 159"/>
                <a:gd name="f64" fmla="*/ f4 1 154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159"/>
                <a:gd name="f73" fmla="*/ f69 1 154"/>
                <a:gd name="f74" fmla="*/ 123 f70 1"/>
                <a:gd name="f75" fmla="*/ 135 f69 1"/>
                <a:gd name="f76" fmla="*/ 57 f70 1"/>
                <a:gd name="f77" fmla="*/ 149 f69 1"/>
                <a:gd name="f78" fmla="*/ 18 f70 1"/>
                <a:gd name="f79" fmla="*/ 118 f69 1"/>
                <a:gd name="f80" fmla="*/ 45 f70 1"/>
                <a:gd name="f81" fmla="*/ 72 f69 1"/>
                <a:gd name="f82" fmla="*/ 61 f70 1"/>
                <a:gd name="f83" fmla="*/ 66 f69 1"/>
                <a:gd name="f84" fmla="*/ 0 f70 1"/>
                <a:gd name="f85" fmla="*/ 15 f69 1"/>
                <a:gd name="f86" fmla="*/ 4 f70 1"/>
                <a:gd name="f87" fmla="*/ 10 f69 1"/>
                <a:gd name="f88" fmla="*/ 119 f70 1"/>
                <a:gd name="f89" fmla="*/ 43 f69 1"/>
                <a:gd name="f90" fmla="*/ 118 f70 1"/>
                <a:gd name="f91" fmla="*/ 42 f69 1"/>
                <a:gd name="f92" fmla="*/ 56 f69 1"/>
                <a:gd name="f93" fmla="*/ 95 f70 1"/>
                <a:gd name="f94" fmla="*/ 64 f69 1"/>
                <a:gd name="f95" fmla="*/ 151 f70 1"/>
                <a:gd name="f96" fmla="*/ 76 f69 1"/>
                <a:gd name="f97" fmla="*/ 135 f70 1"/>
                <a:gd name="f98" fmla="*/ 133 f69 1"/>
                <a:gd name="f99" fmla="+- f71 0 f1"/>
                <a:gd name="f100" fmla="*/ f74 1 159"/>
                <a:gd name="f101" fmla="*/ f75 1 154"/>
                <a:gd name="f102" fmla="*/ f76 1 159"/>
                <a:gd name="f103" fmla="*/ f77 1 154"/>
                <a:gd name="f104" fmla="*/ f78 1 159"/>
                <a:gd name="f105" fmla="*/ f79 1 154"/>
                <a:gd name="f106" fmla="*/ f80 1 159"/>
                <a:gd name="f107" fmla="*/ f81 1 154"/>
                <a:gd name="f108" fmla="*/ f82 1 159"/>
                <a:gd name="f109" fmla="*/ f83 1 154"/>
                <a:gd name="f110" fmla="*/ f84 1 159"/>
                <a:gd name="f111" fmla="*/ f85 1 154"/>
                <a:gd name="f112" fmla="*/ f86 1 159"/>
                <a:gd name="f113" fmla="*/ f87 1 154"/>
                <a:gd name="f114" fmla="*/ f88 1 159"/>
                <a:gd name="f115" fmla="*/ f89 1 154"/>
                <a:gd name="f116" fmla="*/ f90 1 159"/>
                <a:gd name="f117" fmla="*/ f91 1 154"/>
                <a:gd name="f118" fmla="*/ f92 1 154"/>
                <a:gd name="f119" fmla="*/ f93 1 159"/>
                <a:gd name="f120" fmla="*/ f94 1 154"/>
                <a:gd name="f121" fmla="*/ f95 1 159"/>
                <a:gd name="f122" fmla="*/ f96 1 154"/>
                <a:gd name="f123" fmla="*/ f97 1 159"/>
                <a:gd name="f124" fmla="*/ f98 1 154"/>
                <a:gd name="f125" fmla="*/ 0 1 f72"/>
                <a:gd name="f126" fmla="*/ f66 1 f72"/>
                <a:gd name="f127" fmla="*/ 0 1 f73"/>
                <a:gd name="f128" fmla="*/ f67 1 f73"/>
                <a:gd name="f129" fmla="*/ f100 1 f72"/>
                <a:gd name="f130" fmla="*/ f101 1 f73"/>
                <a:gd name="f131" fmla="*/ f102 1 f72"/>
                <a:gd name="f132" fmla="*/ f103 1 f73"/>
                <a:gd name="f133" fmla="*/ f104 1 f72"/>
                <a:gd name="f134" fmla="*/ f105 1 f73"/>
                <a:gd name="f135" fmla="*/ f106 1 f72"/>
                <a:gd name="f136" fmla="*/ f107 1 f73"/>
                <a:gd name="f137" fmla="*/ f108 1 f72"/>
                <a:gd name="f138" fmla="*/ f109 1 f73"/>
                <a:gd name="f139" fmla="*/ f110 1 f72"/>
                <a:gd name="f140" fmla="*/ f111 1 f73"/>
                <a:gd name="f141" fmla="*/ f112 1 f72"/>
                <a:gd name="f142" fmla="*/ f113 1 f73"/>
                <a:gd name="f143" fmla="*/ f114 1 f72"/>
                <a:gd name="f144" fmla="*/ f115 1 f73"/>
                <a:gd name="f145" fmla="*/ f116 1 f72"/>
                <a:gd name="f146" fmla="*/ f117 1 f73"/>
                <a:gd name="f147" fmla="*/ f118 1 f73"/>
                <a:gd name="f148" fmla="*/ f119 1 f72"/>
                <a:gd name="f149" fmla="*/ f120 1 f73"/>
                <a:gd name="f150" fmla="*/ f121 1 f72"/>
                <a:gd name="f151" fmla="*/ f122 1 f73"/>
                <a:gd name="f152" fmla="*/ f123 1 f72"/>
                <a:gd name="f153" fmla="*/ f124 1 f73"/>
                <a:gd name="f154" fmla="*/ f125 f63 1"/>
                <a:gd name="f155" fmla="*/ f126 f63 1"/>
                <a:gd name="f156" fmla="*/ f128 f64 1"/>
                <a:gd name="f157" fmla="*/ f127 f64 1"/>
                <a:gd name="f158" fmla="*/ f129 f63 1"/>
                <a:gd name="f159" fmla="*/ f130 f64 1"/>
                <a:gd name="f160" fmla="*/ f131 f63 1"/>
                <a:gd name="f161" fmla="*/ f132 f64 1"/>
                <a:gd name="f162" fmla="*/ f133 f63 1"/>
                <a:gd name="f163" fmla="*/ f134 f64 1"/>
                <a:gd name="f164" fmla="*/ f135 f63 1"/>
                <a:gd name="f165" fmla="*/ f136 f64 1"/>
                <a:gd name="f166" fmla="*/ f137 f63 1"/>
                <a:gd name="f167" fmla="*/ f138 f64 1"/>
                <a:gd name="f168" fmla="*/ f139 f63 1"/>
                <a:gd name="f169" fmla="*/ f140 f64 1"/>
                <a:gd name="f170" fmla="*/ f141 f63 1"/>
                <a:gd name="f171" fmla="*/ f142 f64 1"/>
                <a:gd name="f172" fmla="*/ f143 f63 1"/>
                <a:gd name="f173" fmla="*/ f144 f64 1"/>
                <a:gd name="f174" fmla="*/ f145 f63 1"/>
                <a:gd name="f175" fmla="*/ f146 f64 1"/>
                <a:gd name="f176" fmla="*/ f147 f64 1"/>
                <a:gd name="f177" fmla="*/ f148 f63 1"/>
                <a:gd name="f178" fmla="*/ f149 f64 1"/>
                <a:gd name="f179" fmla="*/ f150 f63 1"/>
                <a:gd name="f180" fmla="*/ f151 f64 1"/>
                <a:gd name="f181" fmla="*/ f152 f63 1"/>
                <a:gd name="f182" fmla="*/ f153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58" y="f176"/>
                </a:cxn>
                <a:cxn ang="f99">
                  <a:pos x="f177" y="f178"/>
                </a:cxn>
                <a:cxn ang="f99">
                  <a:pos x="f179" y="f180"/>
                </a:cxn>
                <a:cxn ang="f99">
                  <a:pos x="f181" y="f182"/>
                </a:cxn>
                <a:cxn ang="f99">
                  <a:pos x="f158" y="f159"/>
                </a:cxn>
              </a:cxnLst>
              <a:rect l="f154" t="f157" r="f155" b="f156"/>
              <a:pathLst>
                <a:path w="159" h="154">
                  <a:moveTo>
                    <a:pt x="f8" y="f9"/>
                  </a:moveTo>
                  <a:cubicBezTo>
                    <a:pt x="f10" y="f11"/>
                    <a:pt x="f12" y="f7"/>
                    <a:pt x="f13" y="f14"/>
                  </a:cubicBezTo>
                  <a:cubicBezTo>
                    <a:pt x="f15" y="f11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16" y="f34"/>
                    <a:pt x="f5" y="f20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5"/>
                    <a:pt x="f42" y="f43"/>
                    <a:pt x="f44" y="f45"/>
                  </a:cubicBezTo>
                  <a:cubicBezTo>
                    <a:pt x="f44" y="f45"/>
                    <a:pt x="f19" y="f32"/>
                    <a:pt x="f19" y="f32"/>
                  </a:cubicBezTo>
                  <a:cubicBezTo>
                    <a:pt x="f44" y="f46"/>
                    <a:pt x="f47" y="f26"/>
                    <a:pt x="f8" y="f48"/>
                  </a:cubicBezTo>
                  <a:cubicBezTo>
                    <a:pt x="f49" y="f28"/>
                    <a:pt x="f50" y="f30"/>
                    <a:pt x="f51" y="f52"/>
                  </a:cubicBezTo>
                  <a:cubicBezTo>
                    <a:pt x="f53" y="f54"/>
                    <a:pt x="f55" y="f25"/>
                    <a:pt x="f56" y="f57"/>
                  </a:cubicBezTo>
                  <a:cubicBezTo>
                    <a:pt x="f14" y="f58"/>
                    <a:pt x="f6" y="f44"/>
                    <a:pt x="f9" y="f59"/>
                  </a:cubicBezTo>
                  <a:cubicBezTo>
                    <a:pt x="f60" y="f59"/>
                    <a:pt x="f61" y="f55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CF88498-55EC-48D8-BB81-41C223465584}"/>
                </a:ext>
              </a:extLst>
            </p:cNvPr>
            <p:cNvSpPr/>
            <p:nvPr/>
          </p:nvSpPr>
          <p:spPr>
            <a:xfrm>
              <a:off x="6810972" y="2363239"/>
              <a:ext cx="367881" cy="1288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0"/>
                <a:gd name="f7" fmla="val 80"/>
                <a:gd name="f8" fmla="val 8"/>
                <a:gd name="f9" fmla="val 200"/>
                <a:gd name="f10" fmla="val 50"/>
                <a:gd name="f11" fmla="val 157"/>
                <a:gd name="f12" fmla="val 67"/>
                <a:gd name="f13" fmla="val 109"/>
                <a:gd name="f14" fmla="val 74"/>
                <a:gd name="f15" fmla="val 81"/>
                <a:gd name="f16" fmla="val 79"/>
                <a:gd name="f17" fmla="val 52"/>
                <a:gd name="f18" fmla="val 25"/>
                <a:gd name="f19" fmla="val 16"/>
                <a:gd name="f20" fmla="val 62"/>
                <a:gd name="f21" fmla="val 4"/>
                <a:gd name="f22" fmla="val 2"/>
                <a:gd name="f23" fmla="val 43"/>
                <a:gd name="f24" fmla="val 27"/>
                <a:gd name="f25" fmla="val 14"/>
                <a:gd name="f26" fmla="val 17"/>
                <a:gd name="f27" fmla="val 28"/>
                <a:gd name="f28" fmla="val 12"/>
                <a:gd name="f29" fmla="val 65"/>
                <a:gd name="f30" fmla="val 103"/>
                <a:gd name="f31" fmla="val 141"/>
                <a:gd name="f32" fmla="val 9"/>
                <a:gd name="f33" fmla="val 170"/>
                <a:gd name="f34" fmla="val 15"/>
                <a:gd name="f35" fmla="val 18"/>
                <a:gd name="f36" fmla="+- 0 0 -90"/>
                <a:gd name="f37" fmla="*/ f3 1 230"/>
                <a:gd name="f38" fmla="*/ f4 1 80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230"/>
                <a:gd name="f47" fmla="*/ f43 1 80"/>
                <a:gd name="f48" fmla="*/ 230 f44 1"/>
                <a:gd name="f49" fmla="*/ 8 f43 1"/>
                <a:gd name="f50" fmla="*/ 109 f44 1"/>
                <a:gd name="f51" fmla="*/ 74 f43 1"/>
                <a:gd name="f52" fmla="*/ 25 f44 1"/>
                <a:gd name="f53" fmla="*/ 67 f43 1"/>
                <a:gd name="f54" fmla="*/ 2 f44 1"/>
                <a:gd name="f55" fmla="*/ 43 f43 1"/>
                <a:gd name="f56" fmla="*/ 28 f44 1"/>
                <a:gd name="f57" fmla="*/ 12 f43 1"/>
                <a:gd name="f58" fmla="*/ 141 f44 1"/>
                <a:gd name="f59" fmla="*/ 9 f43 1"/>
                <a:gd name="f60" fmla="+- f45 0 f1"/>
                <a:gd name="f61" fmla="*/ f48 1 230"/>
                <a:gd name="f62" fmla="*/ f49 1 80"/>
                <a:gd name="f63" fmla="*/ f50 1 230"/>
                <a:gd name="f64" fmla="*/ f51 1 80"/>
                <a:gd name="f65" fmla="*/ f52 1 230"/>
                <a:gd name="f66" fmla="*/ f53 1 80"/>
                <a:gd name="f67" fmla="*/ f54 1 230"/>
                <a:gd name="f68" fmla="*/ f55 1 80"/>
                <a:gd name="f69" fmla="*/ f56 1 230"/>
                <a:gd name="f70" fmla="*/ f57 1 80"/>
                <a:gd name="f71" fmla="*/ f58 1 230"/>
                <a:gd name="f72" fmla="*/ f59 1 80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230" h="8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7"/>
                    <a:pt x="f18" y="f12"/>
                  </a:cubicBezTo>
                  <a:cubicBezTo>
                    <a:pt x="f19" y="f20"/>
                    <a:pt x="f21" y="f17"/>
                    <a:pt x="f22" y="f23"/>
                  </a:cubicBezTo>
                  <a:cubicBezTo>
                    <a:pt x="f5" y="f24"/>
                    <a:pt x="f25" y="f26"/>
                    <a:pt x="f27" y="f28"/>
                  </a:cubicBezTo>
                  <a:cubicBezTo>
                    <a:pt x="f29" y="f5"/>
                    <a:pt x="f30" y="f5"/>
                    <a:pt x="f31" y="f32"/>
                  </a:cubicBezTo>
                  <a:cubicBezTo>
                    <a:pt x="f33" y="f34"/>
                    <a:pt x="f9" y="f35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4004B7B-FB20-4C1F-95DD-BA410A61D763}"/>
                </a:ext>
              </a:extLst>
            </p:cNvPr>
            <p:cNvSpPr/>
            <p:nvPr/>
          </p:nvSpPr>
          <p:spPr>
            <a:xfrm>
              <a:off x="7030108" y="1043129"/>
              <a:ext cx="158044" cy="2496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156"/>
                <a:gd name="f8" fmla="val 71"/>
                <a:gd name="f9" fmla="val 20"/>
                <a:gd name="f10" fmla="val 73"/>
                <a:gd name="f11" fmla="val 24"/>
                <a:gd name="f12" fmla="val 75"/>
                <a:gd name="f13" fmla="val 27"/>
                <a:gd name="f14" fmla="val 76"/>
                <a:gd name="f15" fmla="val 31"/>
                <a:gd name="f16" fmla="val 89"/>
                <a:gd name="f17" fmla="val 55"/>
                <a:gd name="f18" fmla="val 79"/>
                <a:gd name="f19" fmla="val 95"/>
                <a:gd name="f20" fmla="val 107"/>
                <a:gd name="f21" fmla="val 92"/>
                <a:gd name="f22" fmla="val 131"/>
                <a:gd name="f23" fmla="val 80"/>
                <a:gd name="f24" fmla="val 148"/>
                <a:gd name="f25" fmla="val 62"/>
                <a:gd name="f26" fmla="val 152"/>
                <a:gd name="f27" fmla="val 43"/>
                <a:gd name="f28" fmla="val 18"/>
                <a:gd name="f29" fmla="val 144"/>
                <a:gd name="f30" fmla="val 10"/>
                <a:gd name="f31" fmla="val 122"/>
                <a:gd name="f32" fmla="val 4"/>
                <a:gd name="f33" fmla="val 103"/>
                <a:gd name="f34" fmla="val 3"/>
                <a:gd name="f35" fmla="val 82"/>
                <a:gd name="f36" fmla="val 1"/>
                <a:gd name="f37" fmla="val 52"/>
                <a:gd name="f38" fmla="val 41"/>
                <a:gd name="f39" fmla="val 6"/>
                <a:gd name="f40" fmla="val 22"/>
                <a:gd name="f41" fmla="val 9"/>
                <a:gd name="f42" fmla="val 13"/>
                <a:gd name="f43" fmla="val 11"/>
                <a:gd name="f44" fmla="val 5"/>
                <a:gd name="f45" fmla="val 26"/>
                <a:gd name="f46" fmla="val 39"/>
                <a:gd name="f47" fmla="val 2"/>
                <a:gd name="f48" fmla="val 59"/>
                <a:gd name="f49" fmla="val 65"/>
                <a:gd name="f50" fmla="+- 0 0 -90"/>
                <a:gd name="f51" fmla="*/ f3 1 99"/>
                <a:gd name="f52" fmla="*/ f4 1 156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99"/>
                <a:gd name="f61" fmla="*/ f57 1 156"/>
                <a:gd name="f62" fmla="*/ 71 f58 1"/>
                <a:gd name="f63" fmla="*/ 20 f57 1"/>
                <a:gd name="f64" fmla="*/ 76 f58 1"/>
                <a:gd name="f65" fmla="*/ 31 f57 1"/>
                <a:gd name="f66" fmla="*/ 95 f58 1"/>
                <a:gd name="f67" fmla="*/ 107 f57 1"/>
                <a:gd name="f68" fmla="*/ 62 f58 1"/>
                <a:gd name="f69" fmla="*/ 152 f57 1"/>
                <a:gd name="f70" fmla="*/ 10 f58 1"/>
                <a:gd name="f71" fmla="*/ 122 f57 1"/>
                <a:gd name="f72" fmla="*/ 1 f58 1"/>
                <a:gd name="f73" fmla="*/ 62 f57 1"/>
                <a:gd name="f74" fmla="*/ 4 f58 1"/>
                <a:gd name="f75" fmla="*/ 3 f58 1"/>
                <a:gd name="f76" fmla="*/ 11 f58 1"/>
                <a:gd name="f77" fmla="*/ 5 f57 1"/>
                <a:gd name="f78" fmla="*/ 55 f58 1"/>
                <a:gd name="f79" fmla="*/ 0 f57 1"/>
                <a:gd name="f80" fmla="+- f59 0 f1"/>
                <a:gd name="f81" fmla="*/ f62 1 99"/>
                <a:gd name="f82" fmla="*/ f63 1 156"/>
                <a:gd name="f83" fmla="*/ f64 1 99"/>
                <a:gd name="f84" fmla="*/ f65 1 156"/>
                <a:gd name="f85" fmla="*/ f66 1 99"/>
                <a:gd name="f86" fmla="*/ f67 1 156"/>
                <a:gd name="f87" fmla="*/ f68 1 99"/>
                <a:gd name="f88" fmla="*/ f69 1 156"/>
                <a:gd name="f89" fmla="*/ f70 1 99"/>
                <a:gd name="f90" fmla="*/ f71 1 156"/>
                <a:gd name="f91" fmla="*/ f72 1 99"/>
                <a:gd name="f92" fmla="*/ f73 1 156"/>
                <a:gd name="f93" fmla="*/ f74 1 99"/>
                <a:gd name="f94" fmla="*/ f75 1 99"/>
                <a:gd name="f95" fmla="*/ f76 1 99"/>
                <a:gd name="f96" fmla="*/ f77 1 156"/>
                <a:gd name="f97" fmla="*/ f78 1 99"/>
                <a:gd name="f98" fmla="*/ f79 1 156"/>
                <a:gd name="f99" fmla="*/ 0 1 f60"/>
                <a:gd name="f100" fmla="*/ f54 1 f60"/>
                <a:gd name="f101" fmla="*/ 0 1 f61"/>
                <a:gd name="f102" fmla="*/ f55 1 f61"/>
                <a:gd name="f103" fmla="*/ f81 1 f60"/>
                <a:gd name="f104" fmla="*/ f82 1 f61"/>
                <a:gd name="f105" fmla="*/ f83 1 f60"/>
                <a:gd name="f106" fmla="*/ f84 1 f61"/>
                <a:gd name="f107" fmla="*/ f85 1 f60"/>
                <a:gd name="f108" fmla="*/ f86 1 f61"/>
                <a:gd name="f109" fmla="*/ f87 1 f60"/>
                <a:gd name="f110" fmla="*/ f88 1 f61"/>
                <a:gd name="f111" fmla="*/ f89 1 f60"/>
                <a:gd name="f112" fmla="*/ f90 1 f61"/>
                <a:gd name="f113" fmla="*/ f91 1 f60"/>
                <a:gd name="f114" fmla="*/ f92 1 f61"/>
                <a:gd name="f115" fmla="*/ f93 1 f60"/>
                <a:gd name="f116" fmla="*/ f94 1 f60"/>
                <a:gd name="f117" fmla="*/ f95 1 f60"/>
                <a:gd name="f118" fmla="*/ f96 1 f61"/>
                <a:gd name="f119" fmla="*/ f97 1 f60"/>
                <a:gd name="f120" fmla="*/ f98 1 f61"/>
                <a:gd name="f121" fmla="*/ f99 f51 1"/>
                <a:gd name="f122" fmla="*/ f100 f51 1"/>
                <a:gd name="f123" fmla="*/ f102 f52 1"/>
                <a:gd name="f124" fmla="*/ f101 f52 1"/>
                <a:gd name="f125" fmla="*/ f103 f51 1"/>
                <a:gd name="f126" fmla="*/ f104 f52 1"/>
                <a:gd name="f127" fmla="*/ f105 f51 1"/>
                <a:gd name="f128" fmla="*/ f106 f52 1"/>
                <a:gd name="f129" fmla="*/ f107 f51 1"/>
                <a:gd name="f130" fmla="*/ f108 f52 1"/>
                <a:gd name="f131" fmla="*/ f109 f51 1"/>
                <a:gd name="f132" fmla="*/ f110 f52 1"/>
                <a:gd name="f133" fmla="*/ f111 f51 1"/>
                <a:gd name="f134" fmla="*/ f112 f52 1"/>
                <a:gd name="f135" fmla="*/ f113 f51 1"/>
                <a:gd name="f136" fmla="*/ f114 f52 1"/>
                <a:gd name="f137" fmla="*/ f115 f51 1"/>
                <a:gd name="f138" fmla="*/ f116 f51 1"/>
                <a:gd name="f139" fmla="*/ f117 f51 1"/>
                <a:gd name="f140" fmla="*/ f118 f52 1"/>
                <a:gd name="f141" fmla="*/ f119 f51 1"/>
                <a:gd name="f142" fmla="*/ f120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25" y="f126"/>
                </a:cxn>
                <a:cxn ang="f80">
                  <a:pos x="f127" y="f128"/>
                </a:cxn>
                <a:cxn ang="f80">
                  <a:pos x="f129" y="f130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28"/>
                </a:cxn>
                <a:cxn ang="f80">
                  <a:pos x="f138" y="f12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25" y="f126"/>
                </a:cxn>
              </a:cxnLst>
              <a:rect l="f121" t="f124" r="f122" b="f123"/>
              <a:pathLst>
                <a:path w="99" h="15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25"/>
                  </a:cubicBezTo>
                  <a:cubicBezTo>
                    <a:pt x="f5" y="f37"/>
                    <a:pt x="f34" y="f38"/>
                    <a:pt x="f32" y="f15"/>
                  </a:cubicBezTo>
                  <a:cubicBezTo>
                    <a:pt x="f32" y="f15"/>
                    <a:pt x="f34" y="f15"/>
                    <a:pt x="f34" y="f15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34"/>
                    <a:pt x="f46" y="f47"/>
                    <a:pt x="f17" y="f5"/>
                  </a:cubicBezTo>
                  <a:cubicBezTo>
                    <a:pt x="f48" y="f44"/>
                    <a:pt x="f49" y="f42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3244C7E-3ED1-4EF5-AAA4-51AA7FABE39C}"/>
                </a:ext>
              </a:extLst>
            </p:cNvPr>
            <p:cNvSpPr/>
            <p:nvPr/>
          </p:nvSpPr>
          <p:spPr>
            <a:xfrm>
              <a:off x="6692767" y="2122861"/>
              <a:ext cx="636148" cy="4488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"/>
                <a:gd name="f7" fmla="val 281"/>
                <a:gd name="f8" fmla="val 8"/>
                <a:gd name="f9" fmla="val 202"/>
                <a:gd name="f10" fmla="val 54"/>
                <a:gd name="f11" fmla="val 131"/>
                <a:gd name="f12" fmla="val 138"/>
                <a:gd name="f13" fmla="val 110"/>
                <a:gd name="f14" fmla="val 161"/>
                <a:gd name="f15" fmla="val 105"/>
                <a:gd name="f16" fmla="val 185"/>
                <a:gd name="f17" fmla="val 102"/>
                <a:gd name="f18" fmla="val 209"/>
                <a:gd name="f19" fmla="val 100"/>
                <a:gd name="f20" fmla="val 286"/>
                <a:gd name="f21" fmla="val 94"/>
                <a:gd name="f22" fmla="val 349"/>
                <a:gd name="f23" fmla="val 62"/>
                <a:gd name="f24" fmla="val 392"/>
                <a:gd name="f25" fmla="val 11"/>
                <a:gd name="f26" fmla="val 385"/>
                <a:gd name="f27" fmla="val 21"/>
                <a:gd name="f28" fmla="val 378"/>
                <a:gd name="f29" fmla="val 32"/>
                <a:gd name="f30" fmla="val 341"/>
                <a:gd name="f31" fmla="val 89"/>
                <a:gd name="f32" fmla="val 288"/>
                <a:gd name="f33" fmla="val 118"/>
                <a:gd name="f34" fmla="val 220"/>
                <a:gd name="f35" fmla="val 122"/>
                <a:gd name="f36" fmla="val 201"/>
                <a:gd name="f37" fmla="val 123"/>
                <a:gd name="f38" fmla="val 182"/>
                <a:gd name="f39" fmla="val 125"/>
                <a:gd name="f40" fmla="val 163"/>
                <a:gd name="f41" fmla="val 128"/>
                <a:gd name="f42" fmla="val 83"/>
                <a:gd name="f43" fmla="val 145"/>
                <a:gd name="f44" fmla="val 33"/>
                <a:gd name="f45" fmla="val 194"/>
                <a:gd name="f46" fmla="val 13"/>
                <a:gd name="f47" fmla="val 273"/>
                <a:gd name="f48" fmla="val 12"/>
                <a:gd name="f49" fmla="val 275"/>
                <a:gd name="f50" fmla="val 277"/>
                <a:gd name="f51" fmla="val 279"/>
                <a:gd name="f52" fmla="val 10"/>
                <a:gd name="f53" fmla="val 280"/>
                <a:gd name="f54" fmla="+- 0 0 -90"/>
                <a:gd name="f55" fmla="*/ f3 1 398"/>
                <a:gd name="f56" fmla="*/ f4 1 281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398"/>
                <a:gd name="f65" fmla="*/ f61 1 281"/>
                <a:gd name="f66" fmla="*/ 8 f62 1"/>
                <a:gd name="f67" fmla="*/ 281 f61 1"/>
                <a:gd name="f68" fmla="*/ 138 f62 1"/>
                <a:gd name="f69" fmla="*/ 110 f61 1"/>
                <a:gd name="f70" fmla="*/ 209 f62 1"/>
                <a:gd name="f71" fmla="*/ 100 f61 1"/>
                <a:gd name="f72" fmla="*/ 398 f62 1"/>
                <a:gd name="f73" fmla="*/ 0 f61 1"/>
                <a:gd name="f74" fmla="*/ 378 f62 1"/>
                <a:gd name="f75" fmla="*/ 32 f61 1"/>
                <a:gd name="f76" fmla="*/ 220 f62 1"/>
                <a:gd name="f77" fmla="*/ 122 f61 1"/>
                <a:gd name="f78" fmla="*/ 163 f62 1"/>
                <a:gd name="f79" fmla="*/ 128 f61 1"/>
                <a:gd name="f80" fmla="*/ 13 f62 1"/>
                <a:gd name="f81" fmla="*/ 273 f61 1"/>
                <a:gd name="f82" fmla="*/ 11 f62 1"/>
                <a:gd name="f83" fmla="*/ 279 f61 1"/>
                <a:gd name="f84" fmla="+- f63 0 f1"/>
                <a:gd name="f85" fmla="*/ f66 1 398"/>
                <a:gd name="f86" fmla="*/ f67 1 281"/>
                <a:gd name="f87" fmla="*/ f68 1 398"/>
                <a:gd name="f88" fmla="*/ f69 1 281"/>
                <a:gd name="f89" fmla="*/ f70 1 398"/>
                <a:gd name="f90" fmla="*/ f71 1 281"/>
                <a:gd name="f91" fmla="*/ f72 1 398"/>
                <a:gd name="f92" fmla="*/ f73 1 281"/>
                <a:gd name="f93" fmla="*/ f74 1 398"/>
                <a:gd name="f94" fmla="*/ f75 1 281"/>
                <a:gd name="f95" fmla="*/ f76 1 398"/>
                <a:gd name="f96" fmla="*/ f77 1 281"/>
                <a:gd name="f97" fmla="*/ f78 1 398"/>
                <a:gd name="f98" fmla="*/ f79 1 281"/>
                <a:gd name="f99" fmla="*/ f80 1 398"/>
                <a:gd name="f100" fmla="*/ f81 1 281"/>
                <a:gd name="f101" fmla="*/ f82 1 398"/>
                <a:gd name="f102" fmla="*/ f83 1 281"/>
                <a:gd name="f103" fmla="*/ 0 1 f64"/>
                <a:gd name="f104" fmla="*/ f58 1 f64"/>
                <a:gd name="f105" fmla="*/ 0 1 f65"/>
                <a:gd name="f106" fmla="*/ f59 1 f65"/>
                <a:gd name="f107" fmla="*/ f85 1 f64"/>
                <a:gd name="f108" fmla="*/ f86 1 f65"/>
                <a:gd name="f109" fmla="*/ f87 1 f64"/>
                <a:gd name="f110" fmla="*/ f88 1 f65"/>
                <a:gd name="f111" fmla="*/ f89 1 f64"/>
                <a:gd name="f112" fmla="*/ f90 1 f65"/>
                <a:gd name="f113" fmla="*/ f91 1 f64"/>
                <a:gd name="f114" fmla="*/ f92 1 f65"/>
                <a:gd name="f115" fmla="*/ f93 1 f64"/>
                <a:gd name="f116" fmla="*/ f94 1 f65"/>
                <a:gd name="f117" fmla="*/ f95 1 f64"/>
                <a:gd name="f118" fmla="*/ f96 1 f65"/>
                <a:gd name="f119" fmla="*/ f97 1 f64"/>
                <a:gd name="f120" fmla="*/ f98 1 f65"/>
                <a:gd name="f121" fmla="*/ f99 1 f64"/>
                <a:gd name="f122" fmla="*/ f100 1 f65"/>
                <a:gd name="f123" fmla="*/ f101 1 f64"/>
                <a:gd name="f124" fmla="*/ f102 1 f65"/>
                <a:gd name="f125" fmla="*/ f103 f55 1"/>
                <a:gd name="f126" fmla="*/ f104 f55 1"/>
                <a:gd name="f127" fmla="*/ f106 f56 1"/>
                <a:gd name="f128" fmla="*/ f105 f56 1"/>
                <a:gd name="f129" fmla="*/ f107 f55 1"/>
                <a:gd name="f130" fmla="*/ f108 f56 1"/>
                <a:gd name="f131" fmla="*/ f109 f55 1"/>
                <a:gd name="f132" fmla="*/ f110 f56 1"/>
                <a:gd name="f133" fmla="*/ f111 f55 1"/>
                <a:gd name="f134" fmla="*/ f112 f56 1"/>
                <a:gd name="f135" fmla="*/ f113 f55 1"/>
                <a:gd name="f136" fmla="*/ f114 f56 1"/>
                <a:gd name="f137" fmla="*/ f115 f55 1"/>
                <a:gd name="f138" fmla="*/ f116 f56 1"/>
                <a:gd name="f139" fmla="*/ f117 f55 1"/>
                <a:gd name="f140" fmla="*/ f118 f56 1"/>
                <a:gd name="f141" fmla="*/ f119 f55 1"/>
                <a:gd name="f142" fmla="*/ f120 f56 1"/>
                <a:gd name="f143" fmla="*/ f121 f55 1"/>
                <a:gd name="f144" fmla="*/ f122 f56 1"/>
                <a:gd name="f145" fmla="*/ f123 f55 1"/>
                <a:gd name="f146" fmla="*/ f124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29" y="f130"/>
                </a:cxn>
                <a:cxn ang="f84">
                  <a:pos x="f131" y="f132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29" y="f130"/>
                </a:cxn>
              </a:cxnLst>
              <a:rect l="f125" t="f128" r="f126" b="f127"/>
              <a:pathLst>
                <a:path w="398" h="281">
                  <a:moveTo>
                    <a:pt x="f8" y="f7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6" y="f5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48" y="f50"/>
                    <a:pt x="f25" y="f51"/>
                  </a:cubicBezTo>
                  <a:cubicBezTo>
                    <a:pt x="f25" y="f51"/>
                    <a:pt x="f52" y="f53"/>
                    <a:pt x="f8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6FF284F-9200-4E84-8255-B345EEBC858D}"/>
                </a:ext>
              </a:extLst>
            </p:cNvPr>
            <p:cNvSpPr/>
            <p:nvPr/>
          </p:nvSpPr>
          <p:spPr>
            <a:xfrm>
              <a:off x="6793708" y="2049810"/>
              <a:ext cx="159370" cy="2629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164"/>
                <a:gd name="f8" fmla="val 29"/>
                <a:gd name="f9" fmla="val 5"/>
                <a:gd name="f10" fmla="val 142"/>
                <a:gd name="f11" fmla="val 111"/>
                <a:gd name="f12" fmla="val 19"/>
                <a:gd name="f13" fmla="val 81"/>
                <a:gd name="f14" fmla="val 28"/>
                <a:gd name="f15" fmla="val 65"/>
                <a:gd name="f16" fmla="val 42"/>
                <a:gd name="f17" fmla="val 51"/>
                <a:gd name="f18" fmla="val 56"/>
                <a:gd name="f19" fmla="val 37"/>
                <a:gd name="f20" fmla="val 69"/>
                <a:gd name="f21" fmla="val 23"/>
                <a:gd name="f22" fmla="val 84"/>
                <a:gd name="f23" fmla="val 11"/>
                <a:gd name="f24" fmla="val 96"/>
                <a:gd name="f25" fmla="val 97"/>
                <a:gd name="f26" fmla="val 13"/>
                <a:gd name="f27" fmla="val 45"/>
                <a:gd name="f28" fmla="val 99"/>
                <a:gd name="f29" fmla="val 85"/>
                <a:gd name="f30" fmla="val 89"/>
                <a:gd name="f31" fmla="val 120"/>
                <a:gd name="f32" fmla="val 52"/>
                <a:gd name="f33" fmla="val 143"/>
                <a:gd name="f34" fmla="val 44"/>
                <a:gd name="f35" fmla="val 148"/>
                <a:gd name="f36" fmla="val 156"/>
                <a:gd name="f37" fmla="+- 0 0 -90"/>
                <a:gd name="f38" fmla="*/ f3 1 100"/>
                <a:gd name="f39" fmla="*/ f4 1 164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100"/>
                <a:gd name="f48" fmla="*/ f44 1 164"/>
                <a:gd name="f49" fmla="*/ 29 f45 1"/>
                <a:gd name="f50" fmla="*/ 164 f44 1"/>
                <a:gd name="f51" fmla="*/ 19 f45 1"/>
                <a:gd name="f52" fmla="*/ 81 f44 1"/>
                <a:gd name="f53" fmla="*/ 56 f45 1"/>
                <a:gd name="f54" fmla="*/ 37 f44 1"/>
                <a:gd name="f55" fmla="*/ 96 f45 1"/>
                <a:gd name="f56" fmla="*/ 0 f44 1"/>
                <a:gd name="f57" fmla="*/ 100 f45 1"/>
                <a:gd name="f58" fmla="*/ 45 f44 1"/>
                <a:gd name="f59" fmla="*/ 52 f45 1"/>
                <a:gd name="f60" fmla="*/ 143 f44 1"/>
                <a:gd name="f61" fmla="+- f46 0 f1"/>
                <a:gd name="f62" fmla="*/ f49 1 100"/>
                <a:gd name="f63" fmla="*/ f50 1 164"/>
                <a:gd name="f64" fmla="*/ f51 1 100"/>
                <a:gd name="f65" fmla="*/ f52 1 164"/>
                <a:gd name="f66" fmla="*/ f53 1 100"/>
                <a:gd name="f67" fmla="*/ f54 1 164"/>
                <a:gd name="f68" fmla="*/ f55 1 100"/>
                <a:gd name="f69" fmla="*/ f56 1 164"/>
                <a:gd name="f70" fmla="*/ f57 1 100"/>
                <a:gd name="f71" fmla="*/ f58 1 164"/>
                <a:gd name="f72" fmla="*/ f59 1 100"/>
                <a:gd name="f73" fmla="*/ f60 1 164"/>
                <a:gd name="f74" fmla="*/ 0 1 f47"/>
                <a:gd name="f75" fmla="*/ f41 1 f47"/>
                <a:gd name="f76" fmla="*/ 0 1 f48"/>
                <a:gd name="f77" fmla="*/ f42 1 f48"/>
                <a:gd name="f78" fmla="*/ f62 1 f47"/>
                <a:gd name="f79" fmla="*/ f63 1 f48"/>
                <a:gd name="f80" fmla="*/ f64 1 f47"/>
                <a:gd name="f81" fmla="*/ f65 1 f48"/>
                <a:gd name="f82" fmla="*/ f66 1 f47"/>
                <a:gd name="f83" fmla="*/ f67 1 f48"/>
                <a:gd name="f84" fmla="*/ f68 1 f47"/>
                <a:gd name="f85" fmla="*/ f69 1 f48"/>
                <a:gd name="f86" fmla="*/ f70 1 f47"/>
                <a:gd name="f87" fmla="*/ f71 1 f48"/>
                <a:gd name="f88" fmla="*/ f72 1 f47"/>
                <a:gd name="f89" fmla="*/ f73 1 f48"/>
                <a:gd name="f90" fmla="*/ f74 f38 1"/>
                <a:gd name="f91" fmla="*/ f75 f38 1"/>
                <a:gd name="f92" fmla="*/ f77 f39 1"/>
                <a:gd name="f93" fmla="*/ f76 f39 1"/>
                <a:gd name="f94" fmla="*/ f78 f38 1"/>
                <a:gd name="f95" fmla="*/ f79 f39 1"/>
                <a:gd name="f96" fmla="*/ f80 f38 1"/>
                <a:gd name="f97" fmla="*/ f81 f39 1"/>
                <a:gd name="f98" fmla="*/ f82 f38 1"/>
                <a:gd name="f99" fmla="*/ f83 f39 1"/>
                <a:gd name="f100" fmla="*/ f84 f38 1"/>
                <a:gd name="f101" fmla="*/ f85 f39 1"/>
                <a:gd name="f102" fmla="*/ f86 f38 1"/>
                <a:gd name="f103" fmla="*/ f87 f39 1"/>
                <a:gd name="f104" fmla="*/ f88 f38 1"/>
                <a:gd name="f105" fmla="*/ f8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4" y="f95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94" y="f95"/>
                </a:cxn>
              </a:cxnLst>
              <a:rect l="f90" t="f93" r="f91" b="f92"/>
              <a:pathLst>
                <a:path w="100" h="164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5"/>
                  </a:cubicBezTo>
                  <a:cubicBezTo>
                    <a:pt x="f25" y="f26"/>
                    <a:pt x="f6" y="f8"/>
                    <a:pt x="f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19" y="f36"/>
                    <a:pt x="f8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761132A-9479-424C-B3BB-8CB92565C263}"/>
                </a:ext>
              </a:extLst>
            </p:cNvPr>
            <p:cNvSpPr/>
            <p:nvPr/>
          </p:nvSpPr>
          <p:spPr>
            <a:xfrm>
              <a:off x="6963695" y="1631472"/>
              <a:ext cx="567092" cy="2908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4"/>
                <a:gd name="f7" fmla="val 182"/>
                <a:gd name="f8" fmla="val 58"/>
                <a:gd name="f9" fmla="val 218"/>
                <a:gd name="f10" fmla="val 52"/>
                <a:gd name="f11" fmla="val 102"/>
                <a:gd name="f12" fmla="val 92"/>
                <a:gd name="f13" fmla="val 70"/>
                <a:gd name="f14" fmla="val 251"/>
                <a:gd name="f15" fmla="+- 0 0 -90"/>
                <a:gd name="f16" fmla="*/ f3 1 354"/>
                <a:gd name="f17" fmla="*/ f4 1 18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54"/>
                <a:gd name="f26" fmla="*/ f22 1 182"/>
                <a:gd name="f27" fmla="*/ 354 f23 1"/>
                <a:gd name="f28" fmla="*/ 58 f22 1"/>
                <a:gd name="f29" fmla="*/ 0 f23 1"/>
                <a:gd name="f30" fmla="*/ 182 f22 1"/>
                <a:gd name="f31" fmla="+- f24 0 f1"/>
                <a:gd name="f32" fmla="*/ f27 1 354"/>
                <a:gd name="f33" fmla="*/ f28 1 182"/>
                <a:gd name="f34" fmla="*/ f29 1 354"/>
                <a:gd name="f35" fmla="*/ f30 1 18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54" h="182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0" y="f13"/>
                    <a:pt x="f14" y="f5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3844C92-AA5E-47FF-9478-33F41573AAC7}"/>
                </a:ext>
              </a:extLst>
            </p:cNvPr>
            <p:cNvSpPr/>
            <p:nvPr/>
          </p:nvSpPr>
          <p:spPr>
            <a:xfrm>
              <a:off x="6591836" y="1551782"/>
              <a:ext cx="124843" cy="4621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"/>
                <a:gd name="f7" fmla="val 289"/>
                <a:gd name="f8" fmla="val 39"/>
                <a:gd name="f9" fmla="val 243"/>
                <a:gd name="f10" fmla="val 31"/>
                <a:gd name="f11" fmla="val 194"/>
                <a:gd name="f12" fmla="val 140"/>
                <a:gd name="f13" fmla="val 44"/>
                <a:gd name="f14" fmla="val 105"/>
                <a:gd name="f15" fmla="val 47"/>
                <a:gd name="f16" fmla="val 70"/>
                <a:gd name="f17" fmla="val 28"/>
                <a:gd name="f18" fmla="val 37"/>
                <a:gd name="f19" fmla="val 20"/>
                <a:gd name="f20" fmla="val 24"/>
                <a:gd name="f21" fmla="val 9"/>
                <a:gd name="f22" fmla="val 12"/>
                <a:gd name="f23" fmla="val 1"/>
                <a:gd name="f24" fmla="val 74"/>
                <a:gd name="f25" fmla="val 76"/>
                <a:gd name="f26" fmla="val 84"/>
                <a:gd name="f27" fmla="val 77"/>
                <a:gd name="f28" fmla="val 103"/>
                <a:gd name="f29" fmla="val 122"/>
                <a:gd name="f30" fmla="val 141"/>
                <a:gd name="f31" fmla="val 57"/>
                <a:gd name="f32" fmla="val 187"/>
                <a:gd name="f33" fmla="val 58"/>
                <a:gd name="f34" fmla="val 233"/>
                <a:gd name="f35" fmla="val 75"/>
                <a:gd name="f36" fmla="val 278"/>
                <a:gd name="f37" fmla="val 280"/>
                <a:gd name="f38" fmla="val 282"/>
                <a:gd name="f39" fmla="+- 0 0 -90"/>
                <a:gd name="f40" fmla="*/ f3 1 78"/>
                <a:gd name="f41" fmla="*/ f4 1 289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78"/>
                <a:gd name="f50" fmla="*/ f46 1 289"/>
                <a:gd name="f51" fmla="*/ 78 f47 1"/>
                <a:gd name="f52" fmla="*/ 289 f46 1"/>
                <a:gd name="f53" fmla="*/ 39 f47 1"/>
                <a:gd name="f54" fmla="*/ 140 f46 1"/>
                <a:gd name="f55" fmla="*/ 28 f47 1"/>
                <a:gd name="f56" fmla="*/ 37 f46 1"/>
                <a:gd name="f57" fmla="*/ 0 f47 1"/>
                <a:gd name="f58" fmla="*/ 0 f46 1"/>
                <a:gd name="f59" fmla="*/ 76 f47 1"/>
                <a:gd name="f60" fmla="*/ 84 f46 1"/>
                <a:gd name="f61" fmla="*/ 70 f47 1"/>
                <a:gd name="f62" fmla="*/ 141 f46 1"/>
                <a:gd name="f63" fmla="*/ 75 f47 1"/>
                <a:gd name="f64" fmla="*/ 278 f46 1"/>
                <a:gd name="f65" fmla="+- f48 0 f1"/>
                <a:gd name="f66" fmla="*/ f51 1 78"/>
                <a:gd name="f67" fmla="*/ f52 1 289"/>
                <a:gd name="f68" fmla="*/ f53 1 78"/>
                <a:gd name="f69" fmla="*/ f54 1 289"/>
                <a:gd name="f70" fmla="*/ f55 1 78"/>
                <a:gd name="f71" fmla="*/ f56 1 289"/>
                <a:gd name="f72" fmla="*/ f57 1 78"/>
                <a:gd name="f73" fmla="*/ f58 1 289"/>
                <a:gd name="f74" fmla="*/ f59 1 78"/>
                <a:gd name="f75" fmla="*/ f60 1 289"/>
                <a:gd name="f76" fmla="*/ f61 1 78"/>
                <a:gd name="f77" fmla="*/ f62 1 289"/>
                <a:gd name="f78" fmla="*/ f63 1 78"/>
                <a:gd name="f79" fmla="*/ f64 1 289"/>
                <a:gd name="f80" fmla="*/ 0 1 f49"/>
                <a:gd name="f81" fmla="*/ f43 1 f49"/>
                <a:gd name="f82" fmla="*/ 0 1 f50"/>
                <a:gd name="f83" fmla="*/ f44 1 f50"/>
                <a:gd name="f84" fmla="*/ f66 1 f49"/>
                <a:gd name="f85" fmla="*/ f67 1 f50"/>
                <a:gd name="f86" fmla="*/ f68 1 f49"/>
                <a:gd name="f87" fmla="*/ f69 1 f50"/>
                <a:gd name="f88" fmla="*/ f70 1 f49"/>
                <a:gd name="f89" fmla="*/ f71 1 f50"/>
                <a:gd name="f90" fmla="*/ f72 1 f49"/>
                <a:gd name="f91" fmla="*/ f73 1 f50"/>
                <a:gd name="f92" fmla="*/ f74 1 f49"/>
                <a:gd name="f93" fmla="*/ f75 1 f50"/>
                <a:gd name="f94" fmla="*/ f76 1 f49"/>
                <a:gd name="f95" fmla="*/ f77 1 f50"/>
                <a:gd name="f96" fmla="*/ f78 1 f49"/>
                <a:gd name="f97" fmla="*/ f79 1 f50"/>
                <a:gd name="f98" fmla="*/ f80 f40 1"/>
                <a:gd name="f99" fmla="*/ f81 f40 1"/>
                <a:gd name="f100" fmla="*/ f83 f41 1"/>
                <a:gd name="f101" fmla="*/ f82 f41 1"/>
                <a:gd name="f102" fmla="*/ f84 f40 1"/>
                <a:gd name="f103" fmla="*/ f85 f41 1"/>
                <a:gd name="f104" fmla="*/ f86 f40 1"/>
                <a:gd name="f105" fmla="*/ f87 f41 1"/>
                <a:gd name="f106" fmla="*/ f88 f40 1"/>
                <a:gd name="f107" fmla="*/ f89 f41 1"/>
                <a:gd name="f108" fmla="*/ f90 f40 1"/>
                <a:gd name="f109" fmla="*/ f91 f41 1"/>
                <a:gd name="f110" fmla="*/ f92 f40 1"/>
                <a:gd name="f111" fmla="*/ f93 f41 1"/>
                <a:gd name="f112" fmla="*/ f94 f40 1"/>
                <a:gd name="f113" fmla="*/ f95 f41 1"/>
                <a:gd name="f114" fmla="*/ f96 f40 1"/>
                <a:gd name="f115" fmla="*/ f97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2" y="f103"/>
                </a:cxn>
              </a:cxnLst>
              <a:rect l="f98" t="f101" r="f99" b="f100"/>
              <a:pathLst>
                <a:path w="78" h="289">
                  <a:moveTo>
                    <a:pt x="f6" y="f7"/>
                  </a:moveTo>
                  <a:cubicBezTo>
                    <a:pt x="f8" y="f9"/>
                    <a:pt x="f10" y="f11"/>
                    <a:pt x="f8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5" y="f5"/>
                  </a:cubicBezTo>
                  <a:cubicBezTo>
                    <a:pt x="f18" y="f23"/>
                    <a:pt x="f24" y="f8"/>
                    <a:pt x="f25" y="f26"/>
                  </a:cubicBezTo>
                  <a:cubicBezTo>
                    <a:pt x="f27" y="f28"/>
                    <a:pt x="f24" y="f29"/>
                    <a:pt x="f16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25" y="f37"/>
                    <a:pt x="f25" y="f38"/>
                    <a:pt x="f6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3B791F8-462E-43D1-9F84-98D50DD71D5F}"/>
                </a:ext>
              </a:extLst>
            </p:cNvPr>
            <p:cNvSpPr/>
            <p:nvPr/>
          </p:nvSpPr>
          <p:spPr>
            <a:xfrm>
              <a:off x="6895965" y="1060393"/>
              <a:ext cx="140771" cy="1540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8"/>
                <a:gd name="f7" fmla="val 96"/>
                <a:gd name="f8" fmla="val 52"/>
                <a:gd name="f9" fmla="val 7"/>
                <a:gd name="f10" fmla="val 56"/>
                <a:gd name="f11" fmla="val 6"/>
                <a:gd name="f12" fmla="val 60"/>
                <a:gd name="f13" fmla="val 5"/>
                <a:gd name="f14" fmla="val 64"/>
                <a:gd name="f15" fmla="val 71"/>
                <a:gd name="f16" fmla="val 3"/>
                <a:gd name="f17" fmla="val 78"/>
                <a:gd name="f18" fmla="val 2"/>
                <a:gd name="f19" fmla="val 86"/>
                <a:gd name="f20" fmla="val 87"/>
                <a:gd name="f21" fmla="val 8"/>
                <a:gd name="f22" fmla="val 14"/>
                <a:gd name="f23" fmla="val 20"/>
                <a:gd name="f24" fmla="val 76"/>
                <a:gd name="f25" fmla="val 48"/>
                <a:gd name="f26" fmla="val 90"/>
                <a:gd name="f27" fmla="val 67"/>
                <a:gd name="f28" fmla="val 17"/>
                <a:gd name="f29" fmla="val 41"/>
                <a:gd name="f30" fmla="val 39"/>
                <a:gd name="f31" fmla="val 21"/>
                <a:gd name="f32" fmla="val 44"/>
                <a:gd name="f33" fmla="val 12"/>
                <a:gd name="f34" fmla="+- 0 0 -90"/>
                <a:gd name="f35" fmla="*/ f3 1 88"/>
                <a:gd name="f36" fmla="*/ f4 1 96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88"/>
                <a:gd name="f45" fmla="*/ f41 1 96"/>
                <a:gd name="f46" fmla="*/ 52 f42 1"/>
                <a:gd name="f47" fmla="*/ 7 f41 1"/>
                <a:gd name="f48" fmla="*/ 64 f42 1"/>
                <a:gd name="f49" fmla="*/ 5 f41 1"/>
                <a:gd name="f50" fmla="*/ 86 f42 1"/>
                <a:gd name="f51" fmla="*/ 0 f41 1"/>
                <a:gd name="f52" fmla="*/ 87 f42 1"/>
                <a:gd name="f53" fmla="*/ 20 f41 1"/>
                <a:gd name="f54" fmla="*/ 88 f42 1"/>
                <a:gd name="f55" fmla="*/ 0 f42 1"/>
                <a:gd name="f56" fmla="*/ 96 f41 1"/>
                <a:gd name="f57" fmla="*/ 39 f42 1"/>
                <a:gd name="f58" fmla="*/ 21 f41 1"/>
                <a:gd name="f59" fmla="+- f43 0 f1"/>
                <a:gd name="f60" fmla="*/ f46 1 88"/>
                <a:gd name="f61" fmla="*/ f47 1 96"/>
                <a:gd name="f62" fmla="*/ f48 1 88"/>
                <a:gd name="f63" fmla="*/ f49 1 96"/>
                <a:gd name="f64" fmla="*/ f50 1 88"/>
                <a:gd name="f65" fmla="*/ f51 1 96"/>
                <a:gd name="f66" fmla="*/ f52 1 88"/>
                <a:gd name="f67" fmla="*/ f53 1 96"/>
                <a:gd name="f68" fmla="*/ f54 1 88"/>
                <a:gd name="f69" fmla="*/ f55 1 88"/>
                <a:gd name="f70" fmla="*/ f56 1 96"/>
                <a:gd name="f71" fmla="*/ f57 1 88"/>
                <a:gd name="f72" fmla="*/ f58 1 96"/>
                <a:gd name="f73" fmla="*/ 0 1 f44"/>
                <a:gd name="f74" fmla="*/ f38 1 f44"/>
                <a:gd name="f75" fmla="*/ 0 1 f45"/>
                <a:gd name="f76" fmla="*/ f39 1 f45"/>
                <a:gd name="f77" fmla="*/ f60 1 f44"/>
                <a:gd name="f78" fmla="*/ f61 1 f45"/>
                <a:gd name="f79" fmla="*/ f62 1 f44"/>
                <a:gd name="f80" fmla="*/ f63 1 f45"/>
                <a:gd name="f81" fmla="*/ f64 1 f44"/>
                <a:gd name="f82" fmla="*/ f65 1 f45"/>
                <a:gd name="f83" fmla="*/ f66 1 f44"/>
                <a:gd name="f84" fmla="*/ f67 1 f45"/>
                <a:gd name="f85" fmla="*/ f68 1 f44"/>
                <a:gd name="f86" fmla="*/ f69 1 f44"/>
                <a:gd name="f87" fmla="*/ f70 1 f45"/>
                <a:gd name="f88" fmla="*/ f71 1 f44"/>
                <a:gd name="f89" fmla="*/ f72 1 f45"/>
                <a:gd name="f90" fmla="*/ f73 f35 1"/>
                <a:gd name="f91" fmla="*/ f74 f35 1"/>
                <a:gd name="f92" fmla="*/ f76 f36 1"/>
                <a:gd name="f93" fmla="*/ f75 f36 1"/>
                <a:gd name="f94" fmla="*/ f77 f35 1"/>
                <a:gd name="f95" fmla="*/ f78 f36 1"/>
                <a:gd name="f96" fmla="*/ f79 f35 1"/>
                <a:gd name="f97" fmla="*/ f80 f36 1"/>
                <a:gd name="f98" fmla="*/ f81 f35 1"/>
                <a:gd name="f99" fmla="*/ f82 f36 1"/>
                <a:gd name="f100" fmla="*/ f83 f35 1"/>
                <a:gd name="f101" fmla="*/ f84 f36 1"/>
                <a:gd name="f102" fmla="*/ f85 f35 1"/>
                <a:gd name="f103" fmla="*/ f86 f35 1"/>
                <a:gd name="f104" fmla="*/ f87 f36 1"/>
                <a:gd name="f105" fmla="*/ f88 f35 1"/>
                <a:gd name="f106" fmla="*/ f8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1"/>
                </a:cxn>
                <a:cxn ang="f59">
                  <a:pos x="f103" y="f104"/>
                </a:cxn>
                <a:cxn ang="f59">
                  <a:pos x="f105" y="f106"/>
                </a:cxn>
                <a:cxn ang="f59">
                  <a:pos x="f94" y="f95"/>
                </a:cxn>
              </a:cxnLst>
              <a:rect l="f90" t="f93" r="f91" b="f92"/>
              <a:pathLst>
                <a:path w="88" h="96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5"/>
                  </a:cubicBezTo>
                  <a:cubicBezTo>
                    <a:pt x="f20" y="f21"/>
                    <a:pt x="f20" y="f22"/>
                    <a:pt x="f20" y="f23"/>
                  </a:cubicBezTo>
                  <a:cubicBezTo>
                    <a:pt x="f20" y="f23"/>
                    <a:pt x="f6" y="f23"/>
                    <a:pt x="f6" y="f23"/>
                  </a:cubicBezTo>
                  <a:cubicBezTo>
                    <a:pt x="f24" y="f14"/>
                    <a:pt x="f25" y="f26"/>
                    <a:pt x="f5" y="f7"/>
                  </a:cubicBezTo>
                  <a:cubicBezTo>
                    <a:pt x="f11" y="f27"/>
                    <a:pt x="f28" y="f29"/>
                    <a:pt x="f30" y="f31"/>
                  </a:cubicBezTo>
                  <a:cubicBezTo>
                    <a:pt x="f32" y="f28"/>
                    <a:pt x="f25" y="f33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E3AF7A5-7E13-4EA5-981F-52EAA83AC33F}"/>
                </a:ext>
              </a:extLst>
            </p:cNvPr>
            <p:cNvSpPr/>
            <p:nvPr/>
          </p:nvSpPr>
          <p:spPr>
            <a:xfrm>
              <a:off x="7100489" y="742986"/>
              <a:ext cx="118195" cy="18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115"/>
                <a:gd name="f8" fmla="val 31"/>
                <a:gd name="f9" fmla="val 108"/>
                <a:gd name="f10" fmla="val 25"/>
                <a:gd name="f11" fmla="val 110"/>
                <a:gd name="f12" fmla="val 19"/>
                <a:gd name="f13" fmla="val 113"/>
                <a:gd name="f14" fmla="val 13"/>
                <a:gd name="f15" fmla="val 57"/>
                <a:gd name="f16" fmla="val 17"/>
                <a:gd name="f17" fmla="val 22"/>
                <a:gd name="f18" fmla="val 69"/>
                <a:gd name="f19" fmla="val 43"/>
                <a:gd name="f20" fmla="val 60"/>
                <a:gd name="f21" fmla="val 79"/>
                <a:gd name="f22" fmla="val 30"/>
                <a:gd name="f23" fmla="val 109"/>
                <a:gd name="f24" fmla="+- 0 0 -90"/>
                <a:gd name="f25" fmla="*/ f3 1 74"/>
                <a:gd name="f26" fmla="*/ f4 1 115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74"/>
                <a:gd name="f35" fmla="*/ f31 1 115"/>
                <a:gd name="f36" fmla="*/ 31 f32 1"/>
                <a:gd name="f37" fmla="*/ 108 f31 1"/>
                <a:gd name="f38" fmla="*/ 13 f32 1"/>
                <a:gd name="f39" fmla="*/ 115 f31 1"/>
                <a:gd name="f40" fmla="*/ 69 f32 1"/>
                <a:gd name="f41" fmla="*/ 0 f31 1"/>
                <a:gd name="f42" fmla="*/ 30 f32 1"/>
                <a:gd name="f43" fmla="*/ 109 f31 1"/>
                <a:gd name="f44" fmla="+- f33 0 f1"/>
                <a:gd name="f45" fmla="*/ f36 1 74"/>
                <a:gd name="f46" fmla="*/ f37 1 115"/>
                <a:gd name="f47" fmla="*/ f38 1 74"/>
                <a:gd name="f48" fmla="*/ f39 1 115"/>
                <a:gd name="f49" fmla="*/ f40 1 74"/>
                <a:gd name="f50" fmla="*/ f41 1 115"/>
                <a:gd name="f51" fmla="*/ f42 1 74"/>
                <a:gd name="f52" fmla="*/ f43 1 115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74" h="115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5" y="f15"/>
                    <a:pt x="f16" y="f17"/>
                    <a:pt x="f18" y="f5"/>
                  </a:cubicBezTo>
                  <a:cubicBezTo>
                    <a:pt x="f6" y="f19"/>
                    <a:pt x="f20" y="f21"/>
                    <a:pt x="f22" y="f23"/>
                  </a:cubicBezTo>
                  <a:cubicBezTo>
                    <a:pt x="f22" y="f23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55C1FB6-AADC-488D-A4A5-632A6648DA1C}"/>
                </a:ext>
              </a:extLst>
            </p:cNvPr>
            <p:cNvSpPr/>
            <p:nvPr/>
          </p:nvSpPr>
          <p:spPr>
            <a:xfrm>
              <a:off x="6282394" y="1562407"/>
              <a:ext cx="99605" cy="1421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9"/>
                <a:gd name="f8" fmla="val 26"/>
                <a:gd name="f9" fmla="val 19"/>
                <a:gd name="f10" fmla="val 32"/>
                <a:gd name="f11" fmla="val 15"/>
                <a:gd name="f12" fmla="val 38"/>
                <a:gd name="f13" fmla="val 11"/>
                <a:gd name="f14" fmla="val 44"/>
                <a:gd name="f15" fmla="val 7"/>
                <a:gd name="f16" fmla="val 59"/>
                <a:gd name="f17" fmla="val 13"/>
                <a:gd name="f18" fmla="val 23"/>
                <a:gd name="f19" fmla="val 58"/>
                <a:gd name="f20" fmla="val 55"/>
                <a:gd name="f21" fmla="val 39"/>
                <a:gd name="f22" fmla="val 77"/>
                <a:gd name="f23" fmla="val 2"/>
                <a:gd name="f24" fmla="val 40"/>
                <a:gd name="f25" fmla="+- 0 0 -90"/>
                <a:gd name="f26" fmla="*/ f3 1 62"/>
                <a:gd name="f27" fmla="*/ f4 1 89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62"/>
                <a:gd name="f36" fmla="*/ f32 1 89"/>
                <a:gd name="f37" fmla="*/ 26 f33 1"/>
                <a:gd name="f38" fmla="*/ 19 f32 1"/>
                <a:gd name="f39" fmla="*/ 44 f33 1"/>
                <a:gd name="f40" fmla="*/ 7 f32 1"/>
                <a:gd name="f41" fmla="*/ 59 f33 1"/>
                <a:gd name="f42" fmla="*/ 23 f32 1"/>
                <a:gd name="f43" fmla="*/ 2 f33 1"/>
                <a:gd name="f44" fmla="*/ 89 f32 1"/>
                <a:gd name="f45" fmla="+- f34 0 f1"/>
                <a:gd name="f46" fmla="*/ f37 1 62"/>
                <a:gd name="f47" fmla="*/ f38 1 89"/>
                <a:gd name="f48" fmla="*/ f39 1 62"/>
                <a:gd name="f49" fmla="*/ f40 1 89"/>
                <a:gd name="f50" fmla="*/ f41 1 62"/>
                <a:gd name="f51" fmla="*/ f42 1 89"/>
                <a:gd name="f52" fmla="*/ f43 1 62"/>
                <a:gd name="f53" fmla="*/ f44 1 89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62" h="8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16" y="f17"/>
                    <a:pt x="f16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5" y="f6"/>
                    <a:pt x="f13" y="f24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2" name="Rectángulo: esquinas redondeadas 23">
            <a:extLst>
              <a:ext uri="{FF2B5EF4-FFF2-40B4-BE49-F238E27FC236}">
                <a16:creationId xmlns:a16="http://schemas.microsoft.com/office/drawing/2014/main" id="{A2277150-0185-4AD9-B042-37D08A1435F6}"/>
              </a:ext>
            </a:extLst>
          </p:cNvPr>
          <p:cNvSpPr/>
          <p:nvPr/>
        </p:nvSpPr>
        <p:spPr>
          <a:xfrm>
            <a:off x="5895310" y="462814"/>
            <a:ext cx="2199196" cy="219919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5402" cap="flat">
            <a:solidFill>
              <a:srgbClr val="F0911B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  <p:grpSp>
        <p:nvGrpSpPr>
          <p:cNvPr id="23" name="Grupo 1929">
            <a:extLst>
              <a:ext uri="{FF2B5EF4-FFF2-40B4-BE49-F238E27FC236}">
                <a16:creationId xmlns:a16="http://schemas.microsoft.com/office/drawing/2014/main" id="{AACE3B87-C012-46DB-8BA1-FE34182EACB7}"/>
              </a:ext>
            </a:extLst>
          </p:cNvPr>
          <p:cNvGrpSpPr/>
          <p:nvPr/>
        </p:nvGrpSpPr>
        <p:grpSpPr>
          <a:xfrm>
            <a:off x="861950" y="233318"/>
            <a:ext cx="3329009" cy="4660925"/>
            <a:chOff x="861950" y="233318"/>
            <a:chExt cx="3329009" cy="4660925"/>
          </a:xfrm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A705D1A3-A42A-40E8-9327-F7E2EB1FD402}"/>
                </a:ext>
              </a:extLst>
            </p:cNvPr>
            <p:cNvSpPr/>
            <p:nvPr/>
          </p:nvSpPr>
          <p:spPr>
            <a:xfrm>
              <a:off x="861950" y="623895"/>
              <a:ext cx="1478374" cy="234800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056"/>
                <a:gd name="f8" fmla="val 1679"/>
                <a:gd name="f9" fmla="val 218"/>
                <a:gd name="f10" fmla="val 220"/>
                <a:gd name="f11" fmla="val 204"/>
                <a:gd name="f12" fmla="val 232"/>
                <a:gd name="f13" fmla="val 202"/>
                <a:gd name="f14" fmla="val 231"/>
                <a:gd name="f15" fmla="val 179"/>
                <a:gd name="f16" fmla="val 208"/>
                <a:gd name="f17" fmla="val 175"/>
                <a:gd name="f18" fmla="val 212"/>
                <a:gd name="f19" fmla="val 216"/>
                <a:gd name="f20" fmla="val 181"/>
                <a:gd name="f21" fmla="val 193"/>
                <a:gd name="f22" fmla="val 236"/>
                <a:gd name="f23" fmla="val 201"/>
                <a:gd name="f24" fmla="val 255"/>
                <a:gd name="f25" fmla="val 209"/>
                <a:gd name="f26" fmla="val 275"/>
                <a:gd name="f27" fmla="val 233"/>
                <a:gd name="f28" fmla="val 337"/>
                <a:gd name="f29" fmla="val 309"/>
                <a:gd name="f30" fmla="val 361"/>
                <a:gd name="f31" fmla="val 365"/>
                <a:gd name="f32" fmla="val 324"/>
                <a:gd name="f33" fmla="val 379"/>
                <a:gd name="f34" fmla="val 315"/>
                <a:gd name="f35" fmla="val 393"/>
                <a:gd name="f36" fmla="val 306"/>
                <a:gd name="f37" fmla="val 409"/>
                <a:gd name="f38" fmla="val 302"/>
                <a:gd name="f39" fmla="val 416"/>
                <a:gd name="f40" fmla="val 300"/>
                <a:gd name="f41" fmla="val 424"/>
                <a:gd name="f42" fmla="val 299"/>
                <a:gd name="f43" fmla="val 431"/>
                <a:gd name="f44" fmla="val 442"/>
                <a:gd name="f45" fmla="val 450"/>
                <a:gd name="f46" fmla="val 307"/>
                <a:gd name="f47" fmla="val 451"/>
                <a:gd name="f48" fmla="val 318"/>
                <a:gd name="f49" fmla="val 329"/>
                <a:gd name="f50" fmla="val 333"/>
                <a:gd name="f51" fmla="val 433"/>
                <a:gd name="f52" fmla="val 334"/>
                <a:gd name="f53" fmla="val 335"/>
                <a:gd name="f54" fmla="val 390"/>
                <a:gd name="f55" fmla="val 346"/>
                <a:gd name="f56" fmla="val 371"/>
                <a:gd name="f57" fmla="val 359"/>
                <a:gd name="f58" fmla="val 350"/>
                <a:gd name="f59" fmla="val 372"/>
                <a:gd name="f60" fmla="val 331"/>
                <a:gd name="f61" fmla="val 387"/>
                <a:gd name="f62" fmla="val 323"/>
                <a:gd name="f63" fmla="val 412"/>
                <a:gd name="f64" fmla="val 429"/>
                <a:gd name="f65" fmla="val 303"/>
                <a:gd name="f66" fmla="val 436"/>
                <a:gd name="f67" fmla="val 260"/>
                <a:gd name="f68" fmla="val 453"/>
                <a:gd name="f69" fmla="val 276"/>
                <a:gd name="f70" fmla="val 456"/>
                <a:gd name="f71" fmla="val 290"/>
                <a:gd name="f72" fmla="val 458"/>
                <a:gd name="f73" fmla="val 466"/>
                <a:gd name="f74" fmla="val 471"/>
                <a:gd name="f75" fmla="val 313"/>
                <a:gd name="f76" fmla="val 468"/>
                <a:gd name="f77" fmla="val 319"/>
                <a:gd name="f78" fmla="val 463"/>
                <a:gd name="f79" fmla="val 421"/>
                <a:gd name="f80" fmla="val 420"/>
                <a:gd name="f81" fmla="val 435"/>
                <a:gd name="f82" fmla="val 440"/>
                <a:gd name="f83" fmla="val 461"/>
                <a:gd name="f84" fmla="val 444"/>
                <a:gd name="f85" fmla="val 462"/>
                <a:gd name="f86" fmla="val 507"/>
                <a:gd name="f87" fmla="val 418"/>
                <a:gd name="f88" fmla="val 558"/>
                <a:gd name="f89" fmla="val 423"/>
                <a:gd name="f90" fmla="val 607"/>
                <a:gd name="f91" fmla="val 472"/>
                <a:gd name="f92" fmla="val 614"/>
                <a:gd name="f93" fmla="val 479"/>
                <a:gd name="f94" fmla="val 619"/>
                <a:gd name="f95" fmla="val 481"/>
                <a:gd name="f96" fmla="val 629"/>
                <a:gd name="f97" fmla="val 476"/>
                <a:gd name="f98" fmla="val 705"/>
                <a:gd name="f99" fmla="val 799"/>
                <a:gd name="f100" fmla="val 483"/>
                <a:gd name="f101" fmla="val 823"/>
                <a:gd name="f102" fmla="val 564"/>
                <a:gd name="f103" fmla="val 828"/>
                <a:gd name="f104" fmla="val 583"/>
                <a:gd name="f105" fmla="val 833"/>
                <a:gd name="f106" fmla="val 586"/>
                <a:gd name="f107" fmla="val 852"/>
                <a:gd name="f108" fmla="val 578"/>
                <a:gd name="f109" fmla="val 908"/>
                <a:gd name="f110" fmla="val 555"/>
                <a:gd name="f111" fmla="val 984"/>
                <a:gd name="f112" fmla="val 587"/>
                <a:gd name="f113" fmla="val 1009"/>
                <a:gd name="f114" fmla="val 643"/>
                <a:gd name="f115" fmla="val 1024"/>
                <a:gd name="f116" fmla="val 675"/>
                <a:gd name="f117" fmla="val 1023"/>
                <a:gd name="f118" fmla="val 706"/>
                <a:gd name="f119" fmla="val 1003"/>
                <a:gd name="f120" fmla="val 736"/>
                <a:gd name="f121" fmla="val 985"/>
                <a:gd name="f122" fmla="val 764"/>
                <a:gd name="f123" fmla="val 967"/>
                <a:gd name="f124" fmla="val 792"/>
                <a:gd name="f125" fmla="val 949"/>
                <a:gd name="f126" fmla="val 820"/>
                <a:gd name="f127" fmla="val 942"/>
                <a:gd name="f128" fmla="val 829"/>
                <a:gd name="f129" fmla="val 941"/>
                <a:gd name="f130" fmla="val 836"/>
                <a:gd name="f131" fmla="val 950"/>
                <a:gd name="f132" fmla="val 845"/>
                <a:gd name="f133" fmla="val 1038"/>
                <a:gd name="f134" fmla="val 934"/>
                <a:gd name="f135" fmla="val 1040"/>
                <a:gd name="f136" fmla="val 1157"/>
                <a:gd name="f137" fmla="val 1008"/>
                <a:gd name="f138" fmla="val 1216"/>
                <a:gd name="f139" fmla="val 1271"/>
                <a:gd name="f140" fmla="val 935"/>
                <a:gd name="f141" fmla="val 1310"/>
                <a:gd name="f142" fmla="val 926"/>
                <a:gd name="f143" fmla="val 1318"/>
                <a:gd name="f144" fmla="val 930"/>
                <a:gd name="f145" fmla="val 1326"/>
                <a:gd name="f146" fmla="val 932"/>
                <a:gd name="f147" fmla="val 1334"/>
                <a:gd name="f148" fmla="val 947"/>
                <a:gd name="f149" fmla="val 1380"/>
                <a:gd name="f150" fmla="val 960"/>
                <a:gd name="f151" fmla="val 1427"/>
                <a:gd name="f152" fmla="val 1477"/>
                <a:gd name="f153" fmla="val 1491"/>
                <a:gd name="f154" fmla="val 1506"/>
                <a:gd name="f155" fmla="val 957"/>
                <a:gd name="f156" fmla="val 1520"/>
                <a:gd name="f157" fmla="val 945"/>
                <a:gd name="f158" fmla="val 1570"/>
                <a:gd name="f159" fmla="val 896"/>
                <a:gd name="f160" fmla="val 1590"/>
                <a:gd name="f161" fmla="val 853"/>
                <a:gd name="f162" fmla="val 1562"/>
                <a:gd name="f163" fmla="val 849"/>
                <a:gd name="f164" fmla="val 1559"/>
                <a:gd name="f165" fmla="val 1551"/>
                <a:gd name="f166" fmla="val 838"/>
                <a:gd name="f167" fmla="val 1554"/>
                <a:gd name="f168" fmla="val 1557"/>
                <a:gd name="f169" fmla="val 1565"/>
                <a:gd name="f170" fmla="val 835"/>
                <a:gd name="f171" fmla="val 1571"/>
                <a:gd name="f172" fmla="val 834"/>
                <a:gd name="f173" fmla="val 1582"/>
                <a:gd name="f174" fmla="val 1593"/>
                <a:gd name="f175" fmla="val 830"/>
                <a:gd name="f176" fmla="val 1604"/>
                <a:gd name="f177" fmla="val 1643"/>
                <a:gd name="f178" fmla="val 788"/>
                <a:gd name="f179" fmla="val 1665"/>
                <a:gd name="f180" fmla="val 744"/>
                <a:gd name="f181" fmla="val 1664"/>
                <a:gd name="f182" fmla="val 709"/>
                <a:gd name="f183" fmla="val 1662"/>
                <a:gd name="f184" fmla="val 677"/>
                <a:gd name="f185" fmla="val 1653"/>
                <a:gd name="f186" fmla="val 650"/>
                <a:gd name="f187" fmla="val 1630"/>
                <a:gd name="f188" fmla="val 644"/>
                <a:gd name="f189" fmla="val 1626"/>
                <a:gd name="f190" fmla="val 640"/>
                <a:gd name="f191" fmla="val 1620"/>
                <a:gd name="f192" fmla="val 632"/>
                <a:gd name="f193" fmla="val 1629"/>
                <a:gd name="f194" fmla="val 584"/>
                <a:gd name="f195" fmla="val 495"/>
                <a:gd name="f196" fmla="val 1670"/>
                <a:gd name="f197" fmla="val 1610"/>
                <a:gd name="f198" fmla="val 452"/>
                <a:gd name="f199" fmla="val 1594"/>
                <a:gd name="f200" fmla="val 445"/>
                <a:gd name="f201" fmla="val 1591"/>
                <a:gd name="f202" fmla="val 428"/>
                <a:gd name="f203" fmla="val 1598"/>
                <a:gd name="f204" fmla="val 377"/>
                <a:gd name="f205" fmla="val 1617"/>
                <a:gd name="f206" fmla="val 1602"/>
                <a:gd name="f207" fmla="val 311"/>
                <a:gd name="f208" fmla="val 1555"/>
                <a:gd name="f209" fmla="val 305"/>
                <a:gd name="f210" fmla="val 1544"/>
                <a:gd name="f211" fmla="val 1548"/>
                <a:gd name="f212" fmla="val 1573"/>
                <a:gd name="f213" fmla="val 178"/>
                <a:gd name="f214" fmla="val 1546"/>
                <a:gd name="f215" fmla="val 162"/>
                <a:gd name="f216" fmla="val 1484"/>
                <a:gd name="f217" fmla="val 158"/>
                <a:gd name="f218" fmla="val 1471"/>
                <a:gd name="f219" fmla="val 155"/>
                <a:gd name="f220" fmla="val 1465"/>
                <a:gd name="f221" fmla="val 139"/>
                <a:gd name="f222" fmla="val 1468"/>
                <a:gd name="f223" fmla="val 106"/>
                <a:gd name="f224" fmla="val 1474"/>
                <a:gd name="f225" fmla="val 82"/>
                <a:gd name="f226" fmla="val 1459"/>
                <a:gd name="f227" fmla="val 68"/>
                <a:gd name="f228" fmla="val 1426"/>
                <a:gd name="f229" fmla="val 53"/>
                <a:gd name="f230" fmla="val 1389"/>
                <a:gd name="f231" fmla="val 50"/>
                <a:gd name="f232" fmla="val 1351"/>
                <a:gd name="f233" fmla="val 60"/>
                <a:gd name="f234" fmla="val 1312"/>
                <a:gd name="f235" fmla="val 63"/>
                <a:gd name="f236" fmla="val 1300"/>
                <a:gd name="f237" fmla="val 62"/>
                <a:gd name="f238" fmla="val 1293"/>
                <a:gd name="f239" fmla="val 51"/>
                <a:gd name="f240" fmla="val 1282"/>
                <a:gd name="f241" fmla="val 24"/>
                <a:gd name="f242" fmla="val 1256"/>
                <a:gd name="f243" fmla="val 23"/>
                <a:gd name="f244" fmla="val 1221"/>
                <a:gd name="f245" fmla="val 27"/>
                <a:gd name="f246" fmla="val 1185"/>
                <a:gd name="f247" fmla="val 29"/>
                <a:gd name="f248" fmla="val 1165"/>
                <a:gd name="f249" fmla="val 37"/>
                <a:gd name="f250" fmla="val 1145"/>
                <a:gd name="f251" fmla="val 48"/>
                <a:gd name="f252" fmla="val 1128"/>
                <a:gd name="f253" fmla="val 55"/>
                <a:gd name="f254" fmla="val 1117"/>
                <a:gd name="f255" fmla="val 1109"/>
                <a:gd name="f256" fmla="val 1097"/>
                <a:gd name="f257" fmla="val 17"/>
                <a:gd name="f258" fmla="val 1032"/>
                <a:gd name="f259" fmla="val 965"/>
                <a:gd name="f260" fmla="val 44"/>
                <a:gd name="f261" fmla="val 898"/>
                <a:gd name="f262" fmla="val 890"/>
                <a:gd name="f263" fmla="val 47"/>
                <a:gd name="f264" fmla="val 884"/>
                <a:gd name="f265" fmla="val 45"/>
                <a:gd name="f266" fmla="val 877"/>
                <a:gd name="f267" fmla="val 40"/>
                <a:gd name="f268" fmla="val 861"/>
                <a:gd name="f269" fmla="val 38"/>
                <a:gd name="f270" fmla="val 36"/>
                <a:gd name="f271" fmla="val 35"/>
                <a:gd name="f272" fmla="val 818"/>
                <a:gd name="f273" fmla="val 33"/>
                <a:gd name="f274" fmla="val 806"/>
                <a:gd name="f275" fmla="val 39"/>
                <a:gd name="f276" fmla="val 58"/>
                <a:gd name="f277" fmla="val 773"/>
                <a:gd name="f278" fmla="val 46"/>
                <a:gd name="f279" fmla="val 747"/>
                <a:gd name="f280" fmla="val 43"/>
                <a:gd name="f281" fmla="val 721"/>
                <a:gd name="f282" fmla="val 41"/>
                <a:gd name="f283" fmla="val 692"/>
                <a:gd name="f284" fmla="val 664"/>
                <a:gd name="f285" fmla="val 57"/>
                <a:gd name="f286" fmla="val 637"/>
                <a:gd name="f287" fmla="val 624"/>
                <a:gd name="f288" fmla="val 72"/>
                <a:gd name="f289" fmla="val 613"/>
                <a:gd name="f290" fmla="val 86"/>
                <a:gd name="f291" fmla="val 609"/>
                <a:gd name="f292" fmla="val 96"/>
                <a:gd name="f293" fmla="val 606"/>
                <a:gd name="f294" fmla="val 98"/>
                <a:gd name="f295" fmla="val 599"/>
                <a:gd name="f296" fmla="val 590"/>
                <a:gd name="f297" fmla="val 97"/>
                <a:gd name="f298" fmla="val 580"/>
                <a:gd name="f299" fmla="val 100"/>
                <a:gd name="f300" fmla="val 571"/>
                <a:gd name="f301" fmla="val 103"/>
                <a:gd name="f302" fmla="val 561"/>
                <a:gd name="f303" fmla="val 115"/>
                <a:gd name="f304" fmla="val 532"/>
                <a:gd name="f305" fmla="val 133"/>
                <a:gd name="f306" fmla="val 522"/>
                <a:gd name="f307" fmla="val 163"/>
                <a:gd name="f308" fmla="val 529"/>
                <a:gd name="f309" fmla="val 171"/>
                <a:gd name="f310" fmla="val 531"/>
                <a:gd name="f311" fmla="val 534"/>
                <a:gd name="f312" fmla="val 523"/>
                <a:gd name="f313" fmla="val 187"/>
                <a:gd name="f314" fmla="val 498"/>
                <a:gd name="f315" fmla="val 478"/>
                <a:gd name="f316" fmla="val 225"/>
                <a:gd name="f317" fmla="val 194"/>
                <a:gd name="f318" fmla="val 167"/>
                <a:gd name="f319" fmla="val 446"/>
                <a:gd name="f320" fmla="val 120"/>
                <a:gd name="f321" fmla="val 441"/>
                <a:gd name="f322" fmla="val 108"/>
                <a:gd name="f323" fmla="val 448"/>
                <a:gd name="f324" fmla="val 101"/>
                <a:gd name="f325" fmla="val 90"/>
                <a:gd name="f326" fmla="val 493"/>
                <a:gd name="f327" fmla="val 87"/>
                <a:gd name="f328" fmla="val 81"/>
                <a:gd name="f329" fmla="val 550"/>
                <a:gd name="f330" fmla="val 76"/>
                <a:gd name="f331" fmla="val 551"/>
                <a:gd name="f332" fmla="val 75"/>
                <a:gd name="f333" fmla="val 548"/>
                <a:gd name="f334" fmla="val 546"/>
                <a:gd name="f335" fmla="val 512"/>
                <a:gd name="f336" fmla="val 77"/>
                <a:gd name="f337" fmla="val 88"/>
                <a:gd name="f338" fmla="val 95"/>
                <a:gd name="f339" fmla="val 422"/>
                <a:gd name="f340" fmla="val 415"/>
                <a:gd name="f341" fmla="val 131"/>
                <a:gd name="f342" fmla="val 157"/>
                <a:gd name="f343" fmla="val 414"/>
                <a:gd name="f344" fmla="val 425"/>
                <a:gd name="f345" fmla="val 205"/>
                <a:gd name="f346" fmla="val 430"/>
                <a:gd name="f347" fmla="val 230"/>
                <a:gd name="f348" fmla="val 434"/>
                <a:gd name="f349" fmla="val 254"/>
                <a:gd name="f350" fmla="val 277"/>
                <a:gd name="f351" fmla="val 410"/>
                <a:gd name="f352" fmla="val 200"/>
                <a:gd name="f353" fmla="val 367"/>
                <a:gd name="f354" fmla="val 186"/>
                <a:gd name="f355" fmla="val 177"/>
                <a:gd name="f356" fmla="val 297"/>
                <a:gd name="f357" fmla="val 168"/>
                <a:gd name="f358" fmla="val 270"/>
                <a:gd name="f359" fmla="val 156"/>
                <a:gd name="f360" fmla="val 245"/>
                <a:gd name="f361" fmla="val 152"/>
                <a:gd name="f362" fmla="val 147"/>
                <a:gd name="f363" fmla="val 227"/>
                <a:gd name="f364" fmla="val 140"/>
                <a:gd name="f365" fmla="val 134"/>
                <a:gd name="f366" fmla="val 214"/>
                <a:gd name="f367" fmla="val 127"/>
                <a:gd name="f368" fmla="val 211"/>
                <a:gd name="f369" fmla="val 215"/>
                <a:gd name="f370" fmla="val 105"/>
                <a:gd name="f371" fmla="val 223"/>
                <a:gd name="f372" fmla="val 237"/>
                <a:gd name="f373" fmla="val 252"/>
                <a:gd name="f374" fmla="val 265"/>
                <a:gd name="f375" fmla="val 107"/>
                <a:gd name="f376" fmla="val 274"/>
                <a:gd name="f377" fmla="val 118"/>
                <a:gd name="f378" fmla="val 282"/>
                <a:gd name="f379" fmla="val 150"/>
                <a:gd name="f380" fmla="val 285"/>
                <a:gd name="f381" fmla="val 308"/>
                <a:gd name="f382" fmla="val 143"/>
                <a:gd name="f383" fmla="val 332"/>
                <a:gd name="f384" fmla="val 126"/>
                <a:gd name="f385" fmla="val 349"/>
                <a:gd name="f386" fmla="val 99"/>
                <a:gd name="f387" fmla="val 354"/>
                <a:gd name="f388" fmla="val 79"/>
                <a:gd name="f389" fmla="val 358"/>
                <a:gd name="f390" fmla="val 351"/>
                <a:gd name="f391" fmla="val 54"/>
                <a:gd name="f392" fmla="val 69"/>
                <a:gd name="f393" fmla="val 159"/>
                <a:gd name="f394" fmla="val 125"/>
                <a:gd name="f395" fmla="val 138"/>
                <a:gd name="f396" fmla="val 153"/>
                <a:gd name="f397" fmla="val 148"/>
                <a:gd name="f398" fmla="val 169"/>
                <a:gd name="f399" fmla="val 173"/>
                <a:gd name="f400" fmla="val 166"/>
                <a:gd name="f401" fmla="val 172"/>
                <a:gd name="f402" fmla="val 170"/>
                <a:gd name="f403" fmla="val 165"/>
                <a:gd name="f404" fmla="val 151"/>
                <a:gd name="f405" fmla="val 132"/>
                <a:gd name="f406" fmla="val 121"/>
                <a:gd name="f407" fmla="val 109"/>
                <a:gd name="f408" fmla="val 112"/>
                <a:gd name="f409" fmla="val 74"/>
                <a:gd name="f410" fmla="val 122"/>
                <a:gd name="f411" fmla="val 25"/>
                <a:gd name="f412" fmla="val 145"/>
                <a:gd name="f413" fmla="val 146"/>
                <a:gd name="f414" fmla="val 1"/>
                <a:gd name="f415" fmla="val 2"/>
                <a:gd name="f416" fmla="val 34"/>
                <a:gd name="f417" fmla="val 59"/>
                <a:gd name="f418" fmla="val 198"/>
                <a:gd name="f419" fmla="val 191"/>
                <a:gd name="f420" fmla="val 185"/>
                <a:gd name="f421" fmla="val 659"/>
                <a:gd name="f422" fmla="val 1523"/>
                <a:gd name="f423" fmla="val 658"/>
                <a:gd name="f424" fmla="val 656"/>
                <a:gd name="f425" fmla="val 655"/>
                <a:gd name="f426" fmla="val 1533"/>
                <a:gd name="f427" fmla="val 654"/>
                <a:gd name="f428" fmla="val 1543"/>
                <a:gd name="f429" fmla="val 1553"/>
                <a:gd name="f430" fmla="val 1597"/>
                <a:gd name="f431" fmla="val 690"/>
                <a:gd name="f432" fmla="val 1623"/>
                <a:gd name="f433" fmla="val 737"/>
                <a:gd name="f434" fmla="val 772"/>
                <a:gd name="f435" fmla="val 1599"/>
                <a:gd name="f436" fmla="val 798"/>
                <a:gd name="f437" fmla="val 804"/>
                <a:gd name="f438" fmla="val 1503"/>
                <a:gd name="f439" fmla="val 795"/>
                <a:gd name="f440" fmla="val 1453"/>
                <a:gd name="f441" fmla="val 786"/>
                <a:gd name="f442" fmla="val 1402"/>
                <a:gd name="f443" fmla="val 784"/>
                <a:gd name="f444" fmla="val 1393"/>
                <a:gd name="f445" fmla="val 782"/>
                <a:gd name="f446" fmla="val 770"/>
                <a:gd name="f447" fmla="val 1391"/>
                <a:gd name="f448" fmla="val 739"/>
                <a:gd name="f449" fmla="val 1398"/>
                <a:gd name="f450" fmla="val 707"/>
                <a:gd name="f451" fmla="val 1403"/>
                <a:gd name="f452" fmla="val 676"/>
                <a:gd name="f453" fmla="val 1408"/>
                <a:gd name="f454" fmla="val 663"/>
                <a:gd name="f455" fmla="val 1410"/>
                <a:gd name="f456" fmla="val 1415"/>
                <a:gd name="f457" fmla="val 681"/>
                <a:gd name="f458" fmla="val 513"/>
                <a:gd name="f459" fmla="val 628"/>
                <a:gd name="f460" fmla="val 593"/>
                <a:gd name="f461" fmla="val 612"/>
                <a:gd name="f462" fmla="val 622"/>
                <a:gd name="f463" fmla="val 608"/>
                <a:gd name="f464" fmla="val 651"/>
                <a:gd name="f465" fmla="val 611"/>
                <a:gd name="f466" fmla="val 669"/>
                <a:gd name="f467" fmla="val 623"/>
                <a:gd name="f468" fmla="val 673"/>
                <a:gd name="f469" fmla="val 646"/>
                <a:gd name="f470" fmla="val 680"/>
                <a:gd name="f471" fmla="val 670"/>
                <a:gd name="f472" fmla="val 687"/>
                <a:gd name="f473" fmla="val 693"/>
                <a:gd name="f474" fmla="val 696"/>
                <a:gd name="f475" fmla="val 750"/>
                <a:gd name="f476" fmla="val 718"/>
                <a:gd name="f477" fmla="val 754"/>
                <a:gd name="f478" fmla="val 716"/>
                <a:gd name="f479" fmla="val 778"/>
                <a:gd name="f480" fmla="val 811"/>
                <a:gd name="f481" fmla="val 768"/>
                <a:gd name="f482" fmla="val 560"/>
                <a:gd name="f483" fmla="val 1413"/>
                <a:gd name="f484" fmla="val 544"/>
                <a:gd name="f485" fmla="val 527"/>
                <a:gd name="f486" fmla="val 1414"/>
                <a:gd name="f487" fmla="val 510"/>
                <a:gd name="f488" fmla="val 497"/>
                <a:gd name="f489" fmla="val 1412"/>
                <a:gd name="f490" fmla="val 489"/>
                <a:gd name="f491" fmla="val 1417"/>
                <a:gd name="f492" fmla="val 487"/>
                <a:gd name="f493" fmla="val 1431"/>
                <a:gd name="f494" fmla="val 484"/>
                <a:gd name="f495" fmla="val 1451"/>
                <a:gd name="f496" fmla="val 1472"/>
                <a:gd name="f497" fmla="val 1492"/>
                <a:gd name="f498" fmla="val 473"/>
                <a:gd name="f499" fmla="val 1526"/>
                <a:gd name="f500" fmla="val 477"/>
                <a:gd name="f501" fmla="val 1560"/>
                <a:gd name="f502" fmla="val 492"/>
                <a:gd name="f503" fmla="val 505"/>
                <a:gd name="f504" fmla="val 595"/>
                <a:gd name="f505" fmla="val 1609"/>
                <a:gd name="f506" fmla="val 604"/>
                <a:gd name="f507" fmla="val 1586"/>
                <a:gd name="f508" fmla="val 605"/>
                <a:gd name="f509" fmla="val 1585"/>
                <a:gd name="f510" fmla="val 1583"/>
                <a:gd name="f511" fmla="val 1581"/>
                <a:gd name="f512" fmla="val 1530"/>
                <a:gd name="f513" fmla="val 626"/>
                <a:gd name="f514" fmla="val 1478"/>
                <a:gd name="f515" fmla="val 627"/>
                <a:gd name="f516" fmla="val 1425"/>
                <a:gd name="f517" fmla="val 621"/>
                <a:gd name="f518" fmla="val 875"/>
                <a:gd name="f519" fmla="val 860"/>
                <a:gd name="f520" fmla="val 832"/>
                <a:gd name="f521" fmla="val 813"/>
                <a:gd name="f522" fmla="val 661"/>
                <a:gd name="f523" fmla="val 688"/>
                <a:gd name="f524" fmla="val 785"/>
                <a:gd name="f525" fmla="val 715"/>
                <a:gd name="f526" fmla="val 728"/>
                <a:gd name="f527" fmla="val 781"/>
                <a:gd name="f528" fmla="val 735"/>
                <a:gd name="f529" fmla="val 794"/>
                <a:gd name="f530" fmla="val 741"/>
                <a:gd name="f531" fmla="val 822"/>
                <a:gd name="f532" fmla="val 756"/>
                <a:gd name="f533" fmla="val 850"/>
                <a:gd name="f534" fmla="val 771"/>
                <a:gd name="f535" fmla="val 878"/>
                <a:gd name="f536" fmla="val 916"/>
                <a:gd name="f537" fmla="val 812"/>
                <a:gd name="f538" fmla="val 940"/>
                <a:gd name="f539" fmla="val 774"/>
                <a:gd name="f540" fmla="val 953"/>
                <a:gd name="f541" fmla="val 752"/>
                <a:gd name="f542" fmla="val 959"/>
                <a:gd name="f543" fmla="val 742"/>
                <a:gd name="f544" fmla="val 997"/>
                <a:gd name="f545" fmla="val 954"/>
                <a:gd name="f546" fmla="val 615"/>
                <a:gd name="f547" fmla="val 83"/>
                <a:gd name="f548" fmla="val 1360"/>
                <a:gd name="f549" fmla="val 1374"/>
                <a:gd name="f550" fmla="val 1388"/>
                <a:gd name="f551" fmla="val 85"/>
                <a:gd name="f552" fmla="val 1442"/>
                <a:gd name="f553" fmla="val 1450"/>
                <a:gd name="f554" fmla="val 149"/>
                <a:gd name="f555" fmla="val 1422"/>
                <a:gd name="f556" fmla="val 1395"/>
                <a:gd name="f557" fmla="val 1362"/>
                <a:gd name="f558" fmla="val 224"/>
                <a:gd name="f559" fmla="val 1329"/>
                <a:gd name="f560" fmla="val 229"/>
                <a:gd name="f561" fmla="val 1321"/>
                <a:gd name="f562" fmla="val 1316"/>
                <a:gd name="f563" fmla="val 221"/>
                <a:gd name="f564" fmla="val 1289"/>
                <a:gd name="f565" fmla="val 184"/>
                <a:gd name="f566" fmla="val 1266"/>
                <a:gd name="f567" fmla="val 1240"/>
                <a:gd name="f568" fmla="val 1229"/>
                <a:gd name="f569" fmla="val 1230"/>
                <a:gd name="f570" fmla="val 154"/>
                <a:gd name="f571" fmla="val 1235"/>
                <a:gd name="f572" fmla="val 1263"/>
                <a:gd name="f573" fmla="val 1301"/>
                <a:gd name="f574" fmla="val 327"/>
                <a:gd name="f575" fmla="val 1482"/>
                <a:gd name="f576" fmla="val 326"/>
                <a:gd name="f577" fmla="val 1521"/>
                <a:gd name="f578" fmla="val 1549"/>
                <a:gd name="f579" fmla="val 362"/>
                <a:gd name="f580" fmla="val 398"/>
                <a:gd name="f581" fmla="val 1574"/>
                <a:gd name="f582" fmla="val 427"/>
                <a:gd name="f583" fmla="val 443"/>
                <a:gd name="f584" fmla="val 1505"/>
                <a:gd name="f585" fmla="val 449"/>
                <a:gd name="f586" fmla="val 1464"/>
                <a:gd name="f587" fmla="val 457"/>
                <a:gd name="f588" fmla="val 1424"/>
                <a:gd name="f589" fmla="val 455"/>
                <a:gd name="f590" fmla="val 1409"/>
                <a:gd name="f591" fmla="val 1406"/>
                <a:gd name="f592" fmla="val 417"/>
                <a:gd name="f593" fmla="val 1399"/>
                <a:gd name="f594" fmla="val 389"/>
                <a:gd name="f595" fmla="val 1383"/>
                <a:gd name="f596" fmla="val 1381"/>
                <a:gd name="f597" fmla="val 345"/>
                <a:gd name="f598" fmla="val 1384"/>
                <a:gd name="f599" fmla="val 343"/>
                <a:gd name="f600" fmla="val 1394"/>
                <a:gd name="f601" fmla="val 336"/>
                <a:gd name="f602" fmla="val 328"/>
                <a:gd name="f603" fmla="val 1457"/>
                <a:gd name="f604" fmla="val 540"/>
                <a:gd name="f605" fmla="val 575"/>
                <a:gd name="f606" fmla="val 520"/>
                <a:gd name="f607" fmla="val 568"/>
                <a:gd name="f608" fmla="val 494"/>
                <a:gd name="f609" fmla="val 543"/>
                <a:gd name="f610" fmla="val 482"/>
                <a:gd name="f611" fmla="val 485"/>
                <a:gd name="f612" fmla="val 465"/>
                <a:gd name="f613" fmla="val 530"/>
                <a:gd name="f614" fmla="val 625"/>
                <a:gd name="f615" fmla="val 639"/>
                <a:gd name="f616" fmla="val 645"/>
                <a:gd name="f617" fmla="val 648"/>
                <a:gd name="f618" fmla="val 533"/>
                <a:gd name="f619" fmla="val 652"/>
                <a:gd name="f620" fmla="val 657"/>
                <a:gd name="f621" fmla="val 569"/>
                <a:gd name="f622" fmla="val 572"/>
                <a:gd name="f623" fmla="val 574"/>
                <a:gd name="f624" fmla="val 577"/>
                <a:gd name="f625" fmla="val 602"/>
                <a:gd name="f626" fmla="val 1445"/>
                <a:gd name="f627" fmla="val 195"/>
                <a:gd name="f628" fmla="val 1509"/>
                <a:gd name="f629" fmla="val 239"/>
                <a:gd name="f630" fmla="val 1538"/>
                <a:gd name="f631" fmla="val 268"/>
                <a:gd name="f632" fmla="val 1534"/>
                <a:gd name="f633" fmla="val 284"/>
                <a:gd name="f634" fmla="val 1498"/>
                <a:gd name="f635" fmla="val 301"/>
                <a:gd name="f636" fmla="val 1461"/>
                <a:gd name="f637" fmla="val 316"/>
                <a:gd name="f638" fmla="val 1382"/>
                <a:gd name="f639" fmla="val 1373"/>
                <a:gd name="f640" fmla="val 1368"/>
                <a:gd name="f641" fmla="val 1364"/>
                <a:gd name="f642" fmla="val 1357"/>
                <a:gd name="f643" fmla="val 1349"/>
                <a:gd name="f644" fmla="val 259"/>
                <a:gd name="f645" fmla="val 1340"/>
                <a:gd name="f646" fmla="val 250"/>
                <a:gd name="f647" fmla="val 1336"/>
                <a:gd name="f648" fmla="val 240"/>
                <a:gd name="f649" fmla="val 1344"/>
                <a:gd name="f650" fmla="val 1361"/>
                <a:gd name="f651" fmla="val 1377"/>
                <a:gd name="f652" fmla="val 206"/>
                <a:gd name="f653" fmla="val 196"/>
                <a:gd name="f654" fmla="val 330"/>
                <a:gd name="f655" fmla="val 591"/>
                <a:gd name="f656" fmla="val 601"/>
                <a:gd name="f657" fmla="val 620"/>
                <a:gd name="f658" fmla="val 353"/>
                <a:gd name="f659" fmla="val 642"/>
                <a:gd name="f660" fmla="val 408"/>
                <a:gd name="f661" fmla="val 641"/>
                <a:gd name="f662" fmla="val 638"/>
                <a:gd name="f663" fmla="val 588"/>
                <a:gd name="f664" fmla="val 553"/>
                <a:gd name="f665" fmla="val 426"/>
                <a:gd name="f666" fmla="val 518"/>
                <a:gd name="f667" fmla="val 406"/>
                <a:gd name="f668" fmla="val 384"/>
                <a:gd name="f669" fmla="val 469"/>
                <a:gd name="f670" fmla="val 363"/>
                <a:gd name="f671" fmla="val 467"/>
                <a:gd name="f672" fmla="val 348"/>
                <a:gd name="f673" fmla="val 480"/>
                <a:gd name="f674" fmla="val 340"/>
                <a:gd name="f675" fmla="val 508"/>
                <a:gd name="f676" fmla="val 535"/>
                <a:gd name="f677" fmla="val 563"/>
                <a:gd name="f678" fmla="val 923"/>
                <a:gd name="f679" fmla="val 1460"/>
                <a:gd name="f680" fmla="val 922"/>
                <a:gd name="f681" fmla="val 1433"/>
                <a:gd name="f682" fmla="val 917"/>
                <a:gd name="f683" fmla="val 1407"/>
                <a:gd name="f684" fmla="val 911"/>
                <a:gd name="f685" fmla="val 902"/>
                <a:gd name="f686" fmla="val 1338"/>
                <a:gd name="f687" fmla="val 901"/>
                <a:gd name="f688" fmla="val 863"/>
                <a:gd name="f689" fmla="val 1358"/>
                <a:gd name="f690" fmla="val 862"/>
                <a:gd name="f691" fmla="val 1359"/>
                <a:gd name="f692" fmla="val 817"/>
                <a:gd name="f693" fmla="val 825"/>
                <a:gd name="f694" fmla="val 1430"/>
                <a:gd name="f695" fmla="val 1490"/>
                <a:gd name="f696" fmla="val 858"/>
                <a:gd name="f697" fmla="val 1514"/>
                <a:gd name="f698" fmla="val 867"/>
                <a:gd name="f699" fmla="val 1525"/>
                <a:gd name="f700" fmla="val 892"/>
                <a:gd name="f701" fmla="val 918"/>
                <a:gd name="f702" fmla="val 1512"/>
                <a:gd name="f703" fmla="val 920"/>
                <a:gd name="f704" fmla="val 1496"/>
                <a:gd name="f705" fmla="val 589"/>
                <a:gd name="f706" fmla="val 219"/>
                <a:gd name="f707" fmla="val 660"/>
                <a:gd name="f708" fmla="val 246"/>
                <a:gd name="f709" fmla="val 263"/>
                <a:gd name="f710" fmla="val 280"/>
                <a:gd name="f711" fmla="val 288"/>
                <a:gd name="f712" fmla="val 649"/>
                <a:gd name="f713" fmla="val 295"/>
                <a:gd name="f714" fmla="val 296"/>
                <a:gd name="f715" fmla="val 565"/>
                <a:gd name="f716" fmla="val 304"/>
                <a:gd name="f717" fmla="val 528"/>
                <a:gd name="f718" fmla="val 287"/>
                <a:gd name="f719" fmla="val 264"/>
                <a:gd name="f720" fmla="val 500"/>
                <a:gd name="f721" fmla="val 549"/>
                <a:gd name="f722" fmla="val 562"/>
                <a:gd name="f723" fmla="val 142"/>
                <a:gd name="f724" fmla="val 1030"/>
                <a:gd name="f725" fmla="val 144"/>
                <a:gd name="f726" fmla="val 962"/>
                <a:gd name="f727" fmla="val 944"/>
                <a:gd name="f728" fmla="val 73"/>
                <a:gd name="f729" fmla="val 938"/>
                <a:gd name="f730" fmla="val 61"/>
                <a:gd name="f731" fmla="val 56"/>
                <a:gd name="f732" fmla="val 989"/>
                <a:gd name="f733" fmla="val 1020"/>
                <a:gd name="f734" fmla="val 1050"/>
                <a:gd name="f735" fmla="val 1070"/>
                <a:gd name="f736" fmla="val 66"/>
                <a:gd name="f737" fmla="val 1081"/>
                <a:gd name="f738" fmla="val 1083"/>
                <a:gd name="f739" fmla="val 1085"/>
                <a:gd name="f740" fmla="val 104"/>
                <a:gd name="f741" fmla="val 1086"/>
                <a:gd name="f742" fmla="val 113"/>
                <a:gd name="f743" fmla="val 1087"/>
                <a:gd name="f744" fmla="val 1088"/>
                <a:gd name="f745" fmla="val 141"/>
                <a:gd name="f746" fmla="val 1060"/>
                <a:gd name="f747" fmla="val 1200"/>
                <a:gd name="f748" fmla="val 1244"/>
                <a:gd name="f749" fmla="val 1241"/>
                <a:gd name="f750" fmla="val 119"/>
                <a:gd name="f751" fmla="val 1234"/>
                <a:gd name="f752" fmla="val 1224"/>
                <a:gd name="f753" fmla="val 1213"/>
                <a:gd name="f754" fmla="val 1208"/>
                <a:gd name="f755" fmla="val 1202"/>
                <a:gd name="f756" fmla="val 1194"/>
                <a:gd name="f757" fmla="val 1170"/>
                <a:gd name="f758" fmla="val 1146"/>
                <a:gd name="f759" fmla="val 1122"/>
                <a:gd name="f760" fmla="val 1113"/>
                <a:gd name="f761" fmla="val 135"/>
                <a:gd name="f762" fmla="val 1111"/>
                <a:gd name="f763" fmla="val 123"/>
                <a:gd name="f764" fmla="val 1107"/>
                <a:gd name="f765" fmla="val 1129"/>
                <a:gd name="f766" fmla="val 1151"/>
                <a:gd name="f767" fmla="val 52"/>
                <a:gd name="f768" fmla="val 1177"/>
                <a:gd name="f769" fmla="val 190"/>
                <a:gd name="f770" fmla="val 634"/>
                <a:gd name="f771" fmla="val 573"/>
                <a:gd name="f772" fmla="val 559"/>
                <a:gd name="f773" fmla="val 582"/>
                <a:gd name="f774" fmla="val 124"/>
                <a:gd name="f775" fmla="val 597"/>
                <a:gd name="f776" fmla="val 616"/>
                <a:gd name="f777" fmla="val 694"/>
                <a:gd name="f778" fmla="val 699"/>
                <a:gd name="f779" fmla="val 701"/>
                <a:gd name="f780" fmla="val 698"/>
                <a:gd name="f781" fmla="val 182"/>
                <a:gd name="f782" fmla="val 685"/>
                <a:gd name="f783" fmla="val 671"/>
                <a:gd name="f784" fmla="val 70"/>
                <a:gd name="f785" fmla="val 726"/>
                <a:gd name="f786" fmla="val 67"/>
                <a:gd name="f787" fmla="val 746"/>
                <a:gd name="f788" fmla="val 80"/>
                <a:gd name="f789" fmla="val 762"/>
                <a:gd name="f790" fmla="val 777"/>
                <a:gd name="f791" fmla="val 779"/>
                <a:gd name="f792" fmla="val 111"/>
                <a:gd name="f793" fmla="val 757"/>
                <a:gd name="f794" fmla="val 128"/>
                <a:gd name="f795" fmla="val 740"/>
                <a:gd name="f796" fmla="val 719"/>
                <a:gd name="f797" fmla="val 678"/>
                <a:gd name="f798" fmla="val 102"/>
                <a:gd name="f799" fmla="val 93"/>
                <a:gd name="f800" fmla="val 84"/>
                <a:gd name="f801" fmla="val 679"/>
                <a:gd name="f802" fmla="val 71"/>
                <a:gd name="f803" fmla="val 700"/>
                <a:gd name="f804" fmla="val 871"/>
                <a:gd name="f805" fmla="val 893"/>
                <a:gd name="f806" fmla="val 899"/>
                <a:gd name="f807" fmla="val 89"/>
                <a:gd name="f808" fmla="val 78"/>
                <a:gd name="f809" fmla="val 864"/>
                <a:gd name="f810" fmla="val 840"/>
                <a:gd name="f811" fmla="val 809"/>
                <a:gd name="f812" fmla="val 801"/>
                <a:gd name="f813" fmla="val 805"/>
                <a:gd name="f814" fmla="val 816"/>
                <a:gd name="f815" fmla="val 821"/>
                <a:gd name="f816" fmla="val 846"/>
                <a:gd name="f817" fmla="val 869"/>
                <a:gd name="f818" fmla="val 907"/>
                <a:gd name="f819" fmla="val 925"/>
                <a:gd name="f820" fmla="val 906"/>
                <a:gd name="f821" fmla="val 117"/>
                <a:gd name="f822" fmla="val 889"/>
                <a:gd name="f823" fmla="+- 0 0 -90"/>
                <a:gd name="f824" fmla="*/ f4 1 1056"/>
                <a:gd name="f825" fmla="*/ f5 1 1679"/>
                <a:gd name="f826" fmla="val f6"/>
                <a:gd name="f827" fmla="val f7"/>
                <a:gd name="f828" fmla="val f8"/>
                <a:gd name="f829" fmla="*/ f823 f0 1"/>
                <a:gd name="f830" fmla="+- f828 0 f826"/>
                <a:gd name="f831" fmla="+- f827 0 f826"/>
                <a:gd name="f832" fmla="*/ f829 1 f3"/>
                <a:gd name="f833" fmla="*/ f831 1 1056"/>
                <a:gd name="f834" fmla="*/ f830 1 1679"/>
                <a:gd name="f835" fmla="*/ 209 f831 1"/>
                <a:gd name="f836" fmla="*/ 275 f830 1"/>
                <a:gd name="f837" fmla="*/ 451 f831 1"/>
                <a:gd name="f838" fmla="*/ 318 f830 1"/>
                <a:gd name="f839" fmla="*/ 260 f831 1"/>
                <a:gd name="f840" fmla="*/ 453 f830 1"/>
                <a:gd name="f841" fmla="*/ 450 f831 1"/>
                <a:gd name="f842" fmla="*/ 458 f830 1"/>
                <a:gd name="f843" fmla="*/ 852 f831 1"/>
                <a:gd name="f844" fmla="*/ 578 f830 1"/>
                <a:gd name="f845" fmla="*/ 950 f831 1"/>
                <a:gd name="f846" fmla="*/ 845 f830 1"/>
                <a:gd name="f847" fmla="*/ 960 f831 1"/>
                <a:gd name="f848" fmla="*/ 1477 f830 1"/>
                <a:gd name="f849" fmla="*/ 835 f831 1"/>
                <a:gd name="f850" fmla="*/ 1571 f830 1"/>
                <a:gd name="f851" fmla="*/ 632 f831 1"/>
                <a:gd name="f852" fmla="*/ 1629 f830 1"/>
                <a:gd name="f853" fmla="*/ 290 f831 1"/>
                <a:gd name="f854" fmla="*/ 1548 f830 1"/>
                <a:gd name="f855" fmla="*/ 60 f831 1"/>
                <a:gd name="f856" fmla="*/ 1312 f830 1"/>
                <a:gd name="f857" fmla="*/ 48 f831 1"/>
                <a:gd name="f858" fmla="*/ 1097 f830 1"/>
                <a:gd name="f859" fmla="*/ 39 f831 1"/>
                <a:gd name="f860" fmla="*/ 799 f830 1"/>
                <a:gd name="f861" fmla="*/ 98 f831 1"/>
                <a:gd name="f862" fmla="*/ 590 f830 1"/>
                <a:gd name="f863" fmla="*/ 225 f831 1"/>
                <a:gd name="f864" fmla="*/ 462 f830 1"/>
                <a:gd name="f865" fmla="*/ 75 f831 1"/>
                <a:gd name="f866" fmla="*/ 546 f830 1"/>
                <a:gd name="f867" fmla="*/ 277 f831 1"/>
                <a:gd name="f868" fmla="*/ 410 f830 1"/>
                <a:gd name="f869" fmla="*/ 120 f831 1"/>
                <a:gd name="f870" fmla="*/ 215 f830 1"/>
                <a:gd name="f871" fmla="*/ 99 f831 1"/>
                <a:gd name="f872" fmla="*/ 354 f830 1"/>
                <a:gd name="f873" fmla="*/ 156 f831 1"/>
                <a:gd name="f874" fmla="*/ 169 f830 1"/>
                <a:gd name="f875" fmla="*/ 145 f831 1"/>
                <a:gd name="f876" fmla="*/ 0 f830 1"/>
                <a:gd name="f877" fmla="*/ 218 f831 1"/>
                <a:gd name="f878" fmla="*/ 220 f830 1"/>
                <a:gd name="f879" fmla="*/ 655 f831 1"/>
                <a:gd name="f880" fmla="*/ 1553 f830 1"/>
                <a:gd name="f881" fmla="*/ 770 f831 1"/>
                <a:gd name="f882" fmla="*/ 1391 f830 1"/>
                <a:gd name="f883" fmla="*/ 681 f831 1"/>
                <a:gd name="f884" fmla="*/ 513 f830 1"/>
                <a:gd name="f885" fmla="*/ 693 f831 1"/>
                <a:gd name="f886" fmla="*/ 696 f830 1"/>
                <a:gd name="f887" fmla="*/ 510 f831 1"/>
                <a:gd name="f888" fmla="*/ 1413 f830 1"/>
                <a:gd name="f889" fmla="*/ 555 f831 1"/>
                <a:gd name="f890" fmla="*/ 1630 f830 1"/>
                <a:gd name="f891" fmla="*/ 612 f831 1"/>
                <a:gd name="f892" fmla="*/ 785 f831 1"/>
                <a:gd name="f893" fmla="*/ 715 f830 1"/>
                <a:gd name="f894" fmla="*/ 959 f831 1"/>
                <a:gd name="f895" fmla="*/ 742 f830 1"/>
                <a:gd name="f896" fmla="*/ 149 f831 1"/>
                <a:gd name="f897" fmla="*/ 1422 f830 1"/>
                <a:gd name="f898" fmla="*/ 154 f831 1"/>
                <a:gd name="f899" fmla="*/ 1235 f830 1"/>
                <a:gd name="f900" fmla="*/ 427 f831 1"/>
                <a:gd name="f901" fmla="*/ 1544 f830 1"/>
                <a:gd name="f902" fmla="*/ 343 f831 1"/>
                <a:gd name="f903" fmla="*/ 1394 f830 1"/>
                <a:gd name="f904" fmla="*/ 513 f831 1"/>
                <a:gd name="f905" fmla="*/ 482 f830 1"/>
                <a:gd name="f906" fmla="*/ 558 f831 1"/>
                <a:gd name="f907" fmla="*/ 657 f830 1"/>
                <a:gd name="f908" fmla="*/ 211 f831 1"/>
                <a:gd name="f909" fmla="*/ 1509 f830 1"/>
                <a:gd name="f910" fmla="*/ 259 f831 1"/>
                <a:gd name="f911" fmla="*/ 1340 f830 1"/>
                <a:gd name="f912" fmla="*/ 330 f831 1"/>
                <a:gd name="f913" fmla="*/ 591 f830 1"/>
                <a:gd name="f914" fmla="*/ 429 f831 1"/>
                <a:gd name="f915" fmla="*/ 622 f830 1"/>
                <a:gd name="f916" fmla="*/ 861 f831 1"/>
                <a:gd name="f917" fmla="*/ 1359 f830 1"/>
                <a:gd name="f918" fmla="*/ 920 f831 1"/>
                <a:gd name="f919" fmla="*/ 1496 f830 1"/>
                <a:gd name="f920" fmla="*/ 229 f831 1"/>
                <a:gd name="f921" fmla="*/ 660 f830 1"/>
                <a:gd name="f922" fmla="*/ 264 f831 1"/>
                <a:gd name="f923" fmla="*/ 497 f830 1"/>
                <a:gd name="f924" fmla="*/ 90 f831 1"/>
                <a:gd name="f925" fmla="*/ 944 f830 1"/>
                <a:gd name="f926" fmla="*/ 113 f831 1"/>
                <a:gd name="f927" fmla="*/ 1087 f830 1"/>
                <a:gd name="f928" fmla="*/ 103 f831 1"/>
                <a:gd name="f929" fmla="*/ 1241 f830 1"/>
                <a:gd name="f930" fmla="*/ 135 f831 1"/>
                <a:gd name="f931" fmla="*/ 1111 f830 1"/>
                <a:gd name="f932" fmla="*/ 177 f831 1"/>
                <a:gd name="f933" fmla="*/ 573 f830 1"/>
                <a:gd name="f934" fmla="*/ 150 f831 1"/>
                <a:gd name="f935" fmla="*/ 698 f830 1"/>
                <a:gd name="f936" fmla="*/ 108 f831 1"/>
                <a:gd name="f937" fmla="*/ 777 f830 1"/>
                <a:gd name="f938" fmla="*/ 84 f831 1"/>
                <a:gd name="f939" fmla="*/ 658 f830 1"/>
                <a:gd name="f940" fmla="*/ 83 f831 1"/>
                <a:gd name="f941" fmla="*/ 850 f830 1"/>
                <a:gd name="f942" fmla="*/ 59 f831 1"/>
                <a:gd name="f943" fmla="*/ 821 f830 1"/>
                <a:gd name="f944" fmla="+- f832 0 f1"/>
                <a:gd name="f945" fmla="*/ f835 1 1056"/>
                <a:gd name="f946" fmla="*/ f836 1 1679"/>
                <a:gd name="f947" fmla="*/ f837 1 1056"/>
                <a:gd name="f948" fmla="*/ f838 1 1679"/>
                <a:gd name="f949" fmla="*/ f839 1 1056"/>
                <a:gd name="f950" fmla="*/ f840 1 1679"/>
                <a:gd name="f951" fmla="*/ f841 1 1056"/>
                <a:gd name="f952" fmla="*/ f842 1 1679"/>
                <a:gd name="f953" fmla="*/ f843 1 1056"/>
                <a:gd name="f954" fmla="*/ f844 1 1679"/>
                <a:gd name="f955" fmla="*/ f845 1 1056"/>
                <a:gd name="f956" fmla="*/ f846 1 1679"/>
                <a:gd name="f957" fmla="*/ f847 1 1056"/>
                <a:gd name="f958" fmla="*/ f848 1 1679"/>
                <a:gd name="f959" fmla="*/ f849 1 1056"/>
                <a:gd name="f960" fmla="*/ f850 1 1679"/>
                <a:gd name="f961" fmla="*/ f851 1 1056"/>
                <a:gd name="f962" fmla="*/ f852 1 1679"/>
                <a:gd name="f963" fmla="*/ f853 1 1056"/>
                <a:gd name="f964" fmla="*/ f854 1 1679"/>
                <a:gd name="f965" fmla="*/ f855 1 1056"/>
                <a:gd name="f966" fmla="*/ f856 1 1679"/>
                <a:gd name="f967" fmla="*/ f857 1 1056"/>
                <a:gd name="f968" fmla="*/ f858 1 1679"/>
                <a:gd name="f969" fmla="*/ f859 1 1056"/>
                <a:gd name="f970" fmla="*/ f860 1 1679"/>
                <a:gd name="f971" fmla="*/ f861 1 1056"/>
                <a:gd name="f972" fmla="*/ f862 1 1679"/>
                <a:gd name="f973" fmla="*/ f863 1 1056"/>
                <a:gd name="f974" fmla="*/ f864 1 1679"/>
                <a:gd name="f975" fmla="*/ f865 1 1056"/>
                <a:gd name="f976" fmla="*/ f866 1 1679"/>
                <a:gd name="f977" fmla="*/ f867 1 1056"/>
                <a:gd name="f978" fmla="*/ f868 1 1679"/>
                <a:gd name="f979" fmla="*/ f869 1 1056"/>
                <a:gd name="f980" fmla="*/ f870 1 1679"/>
                <a:gd name="f981" fmla="*/ f871 1 1056"/>
                <a:gd name="f982" fmla="*/ f872 1 1679"/>
                <a:gd name="f983" fmla="*/ f873 1 1056"/>
                <a:gd name="f984" fmla="*/ f874 1 1679"/>
                <a:gd name="f985" fmla="*/ f875 1 1056"/>
                <a:gd name="f986" fmla="*/ f876 1 1679"/>
                <a:gd name="f987" fmla="*/ f877 1 1056"/>
                <a:gd name="f988" fmla="*/ f878 1 1679"/>
                <a:gd name="f989" fmla="*/ f879 1 1056"/>
                <a:gd name="f990" fmla="*/ f880 1 1679"/>
                <a:gd name="f991" fmla="*/ f881 1 1056"/>
                <a:gd name="f992" fmla="*/ f882 1 1679"/>
                <a:gd name="f993" fmla="*/ f883 1 1056"/>
                <a:gd name="f994" fmla="*/ f884 1 1679"/>
                <a:gd name="f995" fmla="*/ f885 1 1056"/>
                <a:gd name="f996" fmla="*/ f886 1 1679"/>
                <a:gd name="f997" fmla="*/ f887 1 1056"/>
                <a:gd name="f998" fmla="*/ f888 1 1679"/>
                <a:gd name="f999" fmla="*/ f889 1 1056"/>
                <a:gd name="f1000" fmla="*/ f890 1 1679"/>
                <a:gd name="f1001" fmla="*/ f891 1 1056"/>
                <a:gd name="f1002" fmla="*/ f892 1 1056"/>
                <a:gd name="f1003" fmla="*/ f893 1 1679"/>
                <a:gd name="f1004" fmla="*/ f894 1 1056"/>
                <a:gd name="f1005" fmla="*/ f895 1 1679"/>
                <a:gd name="f1006" fmla="*/ f896 1 1056"/>
                <a:gd name="f1007" fmla="*/ f897 1 1679"/>
                <a:gd name="f1008" fmla="*/ f898 1 1056"/>
                <a:gd name="f1009" fmla="*/ f899 1 1679"/>
                <a:gd name="f1010" fmla="*/ f900 1 1056"/>
                <a:gd name="f1011" fmla="*/ f901 1 1679"/>
                <a:gd name="f1012" fmla="*/ f902 1 1056"/>
                <a:gd name="f1013" fmla="*/ f903 1 1679"/>
                <a:gd name="f1014" fmla="*/ f904 1 1056"/>
                <a:gd name="f1015" fmla="*/ f905 1 1679"/>
                <a:gd name="f1016" fmla="*/ f906 1 1056"/>
                <a:gd name="f1017" fmla="*/ f907 1 1679"/>
                <a:gd name="f1018" fmla="*/ f908 1 1056"/>
                <a:gd name="f1019" fmla="*/ f909 1 1679"/>
                <a:gd name="f1020" fmla="*/ f910 1 1056"/>
                <a:gd name="f1021" fmla="*/ f911 1 1679"/>
                <a:gd name="f1022" fmla="*/ f912 1 1056"/>
                <a:gd name="f1023" fmla="*/ f913 1 1679"/>
                <a:gd name="f1024" fmla="*/ f914 1 1056"/>
                <a:gd name="f1025" fmla="*/ f915 1 1679"/>
                <a:gd name="f1026" fmla="*/ f916 1 1056"/>
                <a:gd name="f1027" fmla="*/ f917 1 1679"/>
                <a:gd name="f1028" fmla="*/ f918 1 1056"/>
                <a:gd name="f1029" fmla="*/ f919 1 1679"/>
                <a:gd name="f1030" fmla="*/ f920 1 1056"/>
                <a:gd name="f1031" fmla="*/ f921 1 1679"/>
                <a:gd name="f1032" fmla="*/ f922 1 1056"/>
                <a:gd name="f1033" fmla="*/ f923 1 1679"/>
                <a:gd name="f1034" fmla="*/ f924 1 1056"/>
                <a:gd name="f1035" fmla="*/ f925 1 1679"/>
                <a:gd name="f1036" fmla="*/ f926 1 1056"/>
                <a:gd name="f1037" fmla="*/ f927 1 1679"/>
                <a:gd name="f1038" fmla="*/ f928 1 1056"/>
                <a:gd name="f1039" fmla="*/ f929 1 1679"/>
                <a:gd name="f1040" fmla="*/ f930 1 1056"/>
                <a:gd name="f1041" fmla="*/ f931 1 1679"/>
                <a:gd name="f1042" fmla="*/ f932 1 1056"/>
                <a:gd name="f1043" fmla="*/ f933 1 1679"/>
                <a:gd name="f1044" fmla="*/ f934 1 1056"/>
                <a:gd name="f1045" fmla="*/ f935 1 1679"/>
                <a:gd name="f1046" fmla="*/ f936 1 1056"/>
                <a:gd name="f1047" fmla="*/ f937 1 1679"/>
                <a:gd name="f1048" fmla="*/ f938 1 1056"/>
                <a:gd name="f1049" fmla="*/ f939 1 1679"/>
                <a:gd name="f1050" fmla="*/ f940 1 1056"/>
                <a:gd name="f1051" fmla="*/ f941 1 1679"/>
                <a:gd name="f1052" fmla="*/ f942 1 1056"/>
                <a:gd name="f1053" fmla="*/ f943 1 1679"/>
                <a:gd name="f1054" fmla="*/ 0 1 f833"/>
                <a:gd name="f1055" fmla="*/ f827 1 f833"/>
                <a:gd name="f1056" fmla="*/ 0 1 f834"/>
                <a:gd name="f1057" fmla="*/ f828 1 f834"/>
                <a:gd name="f1058" fmla="*/ f945 1 f833"/>
                <a:gd name="f1059" fmla="*/ f946 1 f834"/>
                <a:gd name="f1060" fmla="*/ f947 1 f833"/>
                <a:gd name="f1061" fmla="*/ f948 1 f834"/>
                <a:gd name="f1062" fmla="*/ f949 1 f833"/>
                <a:gd name="f1063" fmla="*/ f950 1 f834"/>
                <a:gd name="f1064" fmla="*/ f951 1 f833"/>
                <a:gd name="f1065" fmla="*/ f952 1 f834"/>
                <a:gd name="f1066" fmla="*/ f953 1 f833"/>
                <a:gd name="f1067" fmla="*/ f954 1 f834"/>
                <a:gd name="f1068" fmla="*/ f955 1 f833"/>
                <a:gd name="f1069" fmla="*/ f956 1 f834"/>
                <a:gd name="f1070" fmla="*/ f957 1 f833"/>
                <a:gd name="f1071" fmla="*/ f958 1 f834"/>
                <a:gd name="f1072" fmla="*/ f959 1 f833"/>
                <a:gd name="f1073" fmla="*/ f960 1 f834"/>
                <a:gd name="f1074" fmla="*/ f961 1 f833"/>
                <a:gd name="f1075" fmla="*/ f962 1 f834"/>
                <a:gd name="f1076" fmla="*/ f963 1 f833"/>
                <a:gd name="f1077" fmla="*/ f964 1 f834"/>
                <a:gd name="f1078" fmla="*/ f965 1 f833"/>
                <a:gd name="f1079" fmla="*/ f966 1 f834"/>
                <a:gd name="f1080" fmla="*/ f967 1 f833"/>
                <a:gd name="f1081" fmla="*/ f968 1 f834"/>
                <a:gd name="f1082" fmla="*/ f969 1 f833"/>
                <a:gd name="f1083" fmla="*/ f970 1 f834"/>
                <a:gd name="f1084" fmla="*/ f971 1 f833"/>
                <a:gd name="f1085" fmla="*/ f972 1 f834"/>
                <a:gd name="f1086" fmla="*/ f973 1 f833"/>
                <a:gd name="f1087" fmla="*/ f974 1 f834"/>
                <a:gd name="f1088" fmla="*/ f975 1 f833"/>
                <a:gd name="f1089" fmla="*/ f976 1 f834"/>
                <a:gd name="f1090" fmla="*/ f977 1 f833"/>
                <a:gd name="f1091" fmla="*/ f978 1 f834"/>
                <a:gd name="f1092" fmla="*/ f979 1 f833"/>
                <a:gd name="f1093" fmla="*/ f980 1 f834"/>
                <a:gd name="f1094" fmla="*/ f981 1 f833"/>
                <a:gd name="f1095" fmla="*/ f982 1 f834"/>
                <a:gd name="f1096" fmla="*/ f983 1 f833"/>
                <a:gd name="f1097" fmla="*/ f984 1 f834"/>
                <a:gd name="f1098" fmla="*/ f985 1 f833"/>
                <a:gd name="f1099" fmla="*/ f986 1 f834"/>
                <a:gd name="f1100" fmla="*/ f987 1 f833"/>
                <a:gd name="f1101" fmla="*/ f988 1 f834"/>
                <a:gd name="f1102" fmla="*/ f989 1 f833"/>
                <a:gd name="f1103" fmla="*/ f990 1 f834"/>
                <a:gd name="f1104" fmla="*/ f991 1 f833"/>
                <a:gd name="f1105" fmla="*/ f992 1 f834"/>
                <a:gd name="f1106" fmla="*/ f993 1 f833"/>
                <a:gd name="f1107" fmla="*/ f994 1 f834"/>
                <a:gd name="f1108" fmla="*/ f995 1 f833"/>
                <a:gd name="f1109" fmla="*/ f996 1 f834"/>
                <a:gd name="f1110" fmla="*/ f997 1 f833"/>
                <a:gd name="f1111" fmla="*/ f998 1 f834"/>
                <a:gd name="f1112" fmla="*/ f999 1 f833"/>
                <a:gd name="f1113" fmla="*/ f1000 1 f834"/>
                <a:gd name="f1114" fmla="*/ f1001 1 f833"/>
                <a:gd name="f1115" fmla="*/ f1002 1 f833"/>
                <a:gd name="f1116" fmla="*/ f1003 1 f834"/>
                <a:gd name="f1117" fmla="*/ f1004 1 f833"/>
                <a:gd name="f1118" fmla="*/ f1005 1 f834"/>
                <a:gd name="f1119" fmla="*/ f1006 1 f833"/>
                <a:gd name="f1120" fmla="*/ f1007 1 f834"/>
                <a:gd name="f1121" fmla="*/ f1008 1 f833"/>
                <a:gd name="f1122" fmla="*/ f1009 1 f834"/>
                <a:gd name="f1123" fmla="*/ f1010 1 f833"/>
                <a:gd name="f1124" fmla="*/ f1011 1 f834"/>
                <a:gd name="f1125" fmla="*/ f1012 1 f833"/>
                <a:gd name="f1126" fmla="*/ f1013 1 f834"/>
                <a:gd name="f1127" fmla="*/ f1014 1 f833"/>
                <a:gd name="f1128" fmla="*/ f1015 1 f834"/>
                <a:gd name="f1129" fmla="*/ f1016 1 f833"/>
                <a:gd name="f1130" fmla="*/ f1017 1 f834"/>
                <a:gd name="f1131" fmla="*/ f1018 1 f833"/>
                <a:gd name="f1132" fmla="*/ f1019 1 f834"/>
                <a:gd name="f1133" fmla="*/ f1020 1 f833"/>
                <a:gd name="f1134" fmla="*/ f1021 1 f834"/>
                <a:gd name="f1135" fmla="*/ f1022 1 f833"/>
                <a:gd name="f1136" fmla="*/ f1023 1 f834"/>
                <a:gd name="f1137" fmla="*/ f1024 1 f833"/>
                <a:gd name="f1138" fmla="*/ f1025 1 f834"/>
                <a:gd name="f1139" fmla="*/ f1026 1 f833"/>
                <a:gd name="f1140" fmla="*/ f1027 1 f834"/>
                <a:gd name="f1141" fmla="*/ f1028 1 f833"/>
                <a:gd name="f1142" fmla="*/ f1029 1 f834"/>
                <a:gd name="f1143" fmla="*/ f1030 1 f833"/>
                <a:gd name="f1144" fmla="*/ f1031 1 f834"/>
                <a:gd name="f1145" fmla="*/ f1032 1 f833"/>
                <a:gd name="f1146" fmla="*/ f1033 1 f834"/>
                <a:gd name="f1147" fmla="*/ f1034 1 f833"/>
                <a:gd name="f1148" fmla="*/ f1035 1 f834"/>
                <a:gd name="f1149" fmla="*/ f1036 1 f833"/>
                <a:gd name="f1150" fmla="*/ f1037 1 f834"/>
                <a:gd name="f1151" fmla="*/ f1038 1 f833"/>
                <a:gd name="f1152" fmla="*/ f1039 1 f834"/>
                <a:gd name="f1153" fmla="*/ f1040 1 f833"/>
                <a:gd name="f1154" fmla="*/ f1041 1 f834"/>
                <a:gd name="f1155" fmla="*/ f1042 1 f833"/>
                <a:gd name="f1156" fmla="*/ f1043 1 f834"/>
                <a:gd name="f1157" fmla="*/ f1044 1 f833"/>
                <a:gd name="f1158" fmla="*/ f1045 1 f834"/>
                <a:gd name="f1159" fmla="*/ f1046 1 f833"/>
                <a:gd name="f1160" fmla="*/ f1047 1 f834"/>
                <a:gd name="f1161" fmla="*/ f1048 1 f833"/>
                <a:gd name="f1162" fmla="*/ f1049 1 f834"/>
                <a:gd name="f1163" fmla="*/ f1050 1 f833"/>
                <a:gd name="f1164" fmla="*/ f1051 1 f834"/>
                <a:gd name="f1165" fmla="*/ f1052 1 f833"/>
                <a:gd name="f1166" fmla="*/ f1053 1 f834"/>
                <a:gd name="f1167" fmla="*/ f1054 f824 1"/>
                <a:gd name="f1168" fmla="*/ f1055 f824 1"/>
                <a:gd name="f1169" fmla="*/ f1057 f825 1"/>
                <a:gd name="f1170" fmla="*/ f1056 f825 1"/>
                <a:gd name="f1171" fmla="*/ f1058 f824 1"/>
                <a:gd name="f1172" fmla="*/ f1059 f825 1"/>
                <a:gd name="f1173" fmla="*/ f1060 f824 1"/>
                <a:gd name="f1174" fmla="*/ f1061 f825 1"/>
                <a:gd name="f1175" fmla="*/ f1062 f824 1"/>
                <a:gd name="f1176" fmla="*/ f1063 f825 1"/>
                <a:gd name="f1177" fmla="*/ f1064 f824 1"/>
                <a:gd name="f1178" fmla="*/ f1065 f825 1"/>
                <a:gd name="f1179" fmla="*/ f1066 f824 1"/>
                <a:gd name="f1180" fmla="*/ f1067 f825 1"/>
                <a:gd name="f1181" fmla="*/ f1068 f824 1"/>
                <a:gd name="f1182" fmla="*/ f1069 f825 1"/>
                <a:gd name="f1183" fmla="*/ f1070 f824 1"/>
                <a:gd name="f1184" fmla="*/ f1071 f825 1"/>
                <a:gd name="f1185" fmla="*/ f1072 f824 1"/>
                <a:gd name="f1186" fmla="*/ f1073 f825 1"/>
                <a:gd name="f1187" fmla="*/ f1074 f824 1"/>
                <a:gd name="f1188" fmla="*/ f1075 f825 1"/>
                <a:gd name="f1189" fmla="*/ f1076 f824 1"/>
                <a:gd name="f1190" fmla="*/ f1077 f825 1"/>
                <a:gd name="f1191" fmla="*/ f1078 f824 1"/>
                <a:gd name="f1192" fmla="*/ f1079 f825 1"/>
                <a:gd name="f1193" fmla="*/ f1080 f824 1"/>
                <a:gd name="f1194" fmla="*/ f1081 f825 1"/>
                <a:gd name="f1195" fmla="*/ f1082 f824 1"/>
                <a:gd name="f1196" fmla="*/ f1083 f825 1"/>
                <a:gd name="f1197" fmla="*/ f1084 f824 1"/>
                <a:gd name="f1198" fmla="*/ f1085 f825 1"/>
                <a:gd name="f1199" fmla="*/ f1086 f824 1"/>
                <a:gd name="f1200" fmla="*/ f1087 f825 1"/>
                <a:gd name="f1201" fmla="*/ f1088 f824 1"/>
                <a:gd name="f1202" fmla="*/ f1089 f825 1"/>
                <a:gd name="f1203" fmla="*/ f1090 f824 1"/>
                <a:gd name="f1204" fmla="*/ f1091 f825 1"/>
                <a:gd name="f1205" fmla="*/ f1092 f824 1"/>
                <a:gd name="f1206" fmla="*/ f1093 f825 1"/>
                <a:gd name="f1207" fmla="*/ f1094 f824 1"/>
                <a:gd name="f1208" fmla="*/ f1095 f825 1"/>
                <a:gd name="f1209" fmla="*/ f1096 f824 1"/>
                <a:gd name="f1210" fmla="*/ f1097 f825 1"/>
                <a:gd name="f1211" fmla="*/ f1098 f824 1"/>
                <a:gd name="f1212" fmla="*/ f1099 f825 1"/>
                <a:gd name="f1213" fmla="*/ f1100 f824 1"/>
                <a:gd name="f1214" fmla="*/ f1101 f825 1"/>
                <a:gd name="f1215" fmla="*/ f1102 f824 1"/>
                <a:gd name="f1216" fmla="*/ f1103 f825 1"/>
                <a:gd name="f1217" fmla="*/ f1104 f824 1"/>
                <a:gd name="f1218" fmla="*/ f1105 f825 1"/>
                <a:gd name="f1219" fmla="*/ f1106 f824 1"/>
                <a:gd name="f1220" fmla="*/ f1107 f825 1"/>
                <a:gd name="f1221" fmla="*/ f1108 f824 1"/>
                <a:gd name="f1222" fmla="*/ f1109 f825 1"/>
                <a:gd name="f1223" fmla="*/ f1110 f824 1"/>
                <a:gd name="f1224" fmla="*/ f1111 f825 1"/>
                <a:gd name="f1225" fmla="*/ f1112 f824 1"/>
                <a:gd name="f1226" fmla="*/ f1113 f825 1"/>
                <a:gd name="f1227" fmla="*/ f1114 f824 1"/>
                <a:gd name="f1228" fmla="*/ f1115 f824 1"/>
                <a:gd name="f1229" fmla="*/ f1116 f825 1"/>
                <a:gd name="f1230" fmla="*/ f1117 f824 1"/>
                <a:gd name="f1231" fmla="*/ f1118 f825 1"/>
                <a:gd name="f1232" fmla="*/ f1119 f824 1"/>
                <a:gd name="f1233" fmla="*/ f1120 f825 1"/>
                <a:gd name="f1234" fmla="*/ f1121 f824 1"/>
                <a:gd name="f1235" fmla="*/ f1122 f825 1"/>
                <a:gd name="f1236" fmla="*/ f1123 f824 1"/>
                <a:gd name="f1237" fmla="*/ f1124 f825 1"/>
                <a:gd name="f1238" fmla="*/ f1125 f824 1"/>
                <a:gd name="f1239" fmla="*/ f1126 f825 1"/>
                <a:gd name="f1240" fmla="*/ f1127 f824 1"/>
                <a:gd name="f1241" fmla="*/ f1128 f825 1"/>
                <a:gd name="f1242" fmla="*/ f1129 f824 1"/>
                <a:gd name="f1243" fmla="*/ f1130 f825 1"/>
                <a:gd name="f1244" fmla="*/ f1131 f824 1"/>
                <a:gd name="f1245" fmla="*/ f1132 f825 1"/>
                <a:gd name="f1246" fmla="*/ f1133 f824 1"/>
                <a:gd name="f1247" fmla="*/ f1134 f825 1"/>
                <a:gd name="f1248" fmla="*/ f1135 f824 1"/>
                <a:gd name="f1249" fmla="*/ f1136 f825 1"/>
                <a:gd name="f1250" fmla="*/ f1137 f824 1"/>
                <a:gd name="f1251" fmla="*/ f1138 f825 1"/>
                <a:gd name="f1252" fmla="*/ f1139 f824 1"/>
                <a:gd name="f1253" fmla="*/ f1140 f825 1"/>
                <a:gd name="f1254" fmla="*/ f1141 f824 1"/>
                <a:gd name="f1255" fmla="*/ f1142 f825 1"/>
                <a:gd name="f1256" fmla="*/ f1143 f824 1"/>
                <a:gd name="f1257" fmla="*/ f1144 f825 1"/>
                <a:gd name="f1258" fmla="*/ f1145 f824 1"/>
                <a:gd name="f1259" fmla="*/ f1146 f825 1"/>
                <a:gd name="f1260" fmla="*/ f1147 f824 1"/>
                <a:gd name="f1261" fmla="*/ f1148 f825 1"/>
                <a:gd name="f1262" fmla="*/ f1149 f824 1"/>
                <a:gd name="f1263" fmla="*/ f1150 f825 1"/>
                <a:gd name="f1264" fmla="*/ f1151 f824 1"/>
                <a:gd name="f1265" fmla="*/ f1152 f825 1"/>
                <a:gd name="f1266" fmla="*/ f1153 f824 1"/>
                <a:gd name="f1267" fmla="*/ f1154 f825 1"/>
                <a:gd name="f1268" fmla="*/ f1155 f824 1"/>
                <a:gd name="f1269" fmla="*/ f1156 f825 1"/>
                <a:gd name="f1270" fmla="*/ f1157 f824 1"/>
                <a:gd name="f1271" fmla="*/ f1158 f825 1"/>
                <a:gd name="f1272" fmla="*/ f1159 f824 1"/>
                <a:gd name="f1273" fmla="*/ f1160 f825 1"/>
                <a:gd name="f1274" fmla="*/ f1161 f824 1"/>
                <a:gd name="f1275" fmla="*/ f1162 f825 1"/>
                <a:gd name="f1276" fmla="*/ f1163 f824 1"/>
                <a:gd name="f1277" fmla="*/ f1164 f825 1"/>
                <a:gd name="f1278" fmla="*/ f1165 f824 1"/>
                <a:gd name="f1279" fmla="*/ f1166 f8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4">
                  <a:pos x="f1171" y="f1172"/>
                </a:cxn>
                <a:cxn ang="f944">
                  <a:pos x="f1173" y="f1174"/>
                </a:cxn>
                <a:cxn ang="f944">
                  <a:pos x="f1175" y="f1176"/>
                </a:cxn>
                <a:cxn ang="f944">
                  <a:pos x="f1177" y="f1178"/>
                </a:cxn>
                <a:cxn ang="f944">
                  <a:pos x="f1179" y="f1180"/>
                </a:cxn>
                <a:cxn ang="f944">
                  <a:pos x="f1181" y="f1182"/>
                </a:cxn>
                <a:cxn ang="f944">
                  <a:pos x="f1183" y="f1184"/>
                </a:cxn>
                <a:cxn ang="f944">
                  <a:pos x="f1185" y="f1186"/>
                </a:cxn>
                <a:cxn ang="f944">
                  <a:pos x="f1187" y="f1188"/>
                </a:cxn>
                <a:cxn ang="f944">
                  <a:pos x="f1189" y="f1190"/>
                </a:cxn>
                <a:cxn ang="f944">
                  <a:pos x="f1191" y="f1192"/>
                </a:cxn>
                <a:cxn ang="f944">
                  <a:pos x="f1193" y="f1194"/>
                </a:cxn>
                <a:cxn ang="f944">
                  <a:pos x="f1195" y="f1196"/>
                </a:cxn>
                <a:cxn ang="f944">
                  <a:pos x="f1197" y="f1198"/>
                </a:cxn>
                <a:cxn ang="f944">
                  <a:pos x="f1199" y="f1200"/>
                </a:cxn>
                <a:cxn ang="f944">
                  <a:pos x="f1201" y="f1202"/>
                </a:cxn>
                <a:cxn ang="f944">
                  <a:pos x="f1203" y="f1204"/>
                </a:cxn>
                <a:cxn ang="f944">
                  <a:pos x="f1205" y="f1206"/>
                </a:cxn>
                <a:cxn ang="f944">
                  <a:pos x="f1207" y="f1208"/>
                </a:cxn>
                <a:cxn ang="f944">
                  <a:pos x="f1209" y="f1210"/>
                </a:cxn>
                <a:cxn ang="f944">
                  <a:pos x="f1211" y="f1212"/>
                </a:cxn>
                <a:cxn ang="f944">
                  <a:pos x="f1213" y="f1214"/>
                </a:cxn>
                <a:cxn ang="f944">
                  <a:pos x="f1215" y="f1216"/>
                </a:cxn>
                <a:cxn ang="f944">
                  <a:pos x="f1217" y="f1218"/>
                </a:cxn>
                <a:cxn ang="f944">
                  <a:pos x="f1219" y="f1220"/>
                </a:cxn>
                <a:cxn ang="f944">
                  <a:pos x="f1221" y="f1222"/>
                </a:cxn>
                <a:cxn ang="f944">
                  <a:pos x="f1223" y="f1224"/>
                </a:cxn>
                <a:cxn ang="f944">
                  <a:pos x="f1225" y="f1226"/>
                </a:cxn>
                <a:cxn ang="f944">
                  <a:pos x="f1227" y="f1224"/>
                </a:cxn>
                <a:cxn ang="f944">
                  <a:pos x="f1228" y="f1229"/>
                </a:cxn>
                <a:cxn ang="f944">
                  <a:pos x="f1230" y="f1231"/>
                </a:cxn>
                <a:cxn ang="f944">
                  <a:pos x="f1232" y="f1233"/>
                </a:cxn>
                <a:cxn ang="f944">
                  <a:pos x="f1234" y="f1235"/>
                </a:cxn>
                <a:cxn ang="f944">
                  <a:pos x="f1236" y="f1237"/>
                </a:cxn>
                <a:cxn ang="f944">
                  <a:pos x="f1238" y="f1239"/>
                </a:cxn>
                <a:cxn ang="f944">
                  <a:pos x="f1240" y="f1241"/>
                </a:cxn>
                <a:cxn ang="f944">
                  <a:pos x="f1242" y="f1243"/>
                </a:cxn>
                <a:cxn ang="f944">
                  <a:pos x="f1244" y="f1245"/>
                </a:cxn>
                <a:cxn ang="f944">
                  <a:pos x="f1246" y="f1247"/>
                </a:cxn>
                <a:cxn ang="f944">
                  <a:pos x="f1248" y="f1249"/>
                </a:cxn>
                <a:cxn ang="f944">
                  <a:pos x="f1250" y="f1251"/>
                </a:cxn>
                <a:cxn ang="f944">
                  <a:pos x="f1248" y="f1249"/>
                </a:cxn>
                <a:cxn ang="f944">
                  <a:pos x="f1252" y="f1253"/>
                </a:cxn>
                <a:cxn ang="f944">
                  <a:pos x="f1254" y="f1255"/>
                </a:cxn>
                <a:cxn ang="f944">
                  <a:pos x="f1256" y="f1257"/>
                </a:cxn>
                <a:cxn ang="f944">
                  <a:pos x="f1258" y="f1259"/>
                </a:cxn>
                <a:cxn ang="f944">
                  <a:pos x="f1260" y="f1261"/>
                </a:cxn>
                <a:cxn ang="f944">
                  <a:pos x="f1262" y="f1263"/>
                </a:cxn>
                <a:cxn ang="f944">
                  <a:pos x="f1264" y="f1265"/>
                </a:cxn>
                <a:cxn ang="f944">
                  <a:pos x="f1266" y="f1267"/>
                </a:cxn>
                <a:cxn ang="f944">
                  <a:pos x="f1268" y="f1269"/>
                </a:cxn>
                <a:cxn ang="f944">
                  <a:pos x="f1270" y="f1271"/>
                </a:cxn>
                <a:cxn ang="f944">
                  <a:pos x="f1272" y="f1273"/>
                </a:cxn>
                <a:cxn ang="f944">
                  <a:pos x="f1274" y="f1275"/>
                </a:cxn>
                <a:cxn ang="f944">
                  <a:pos x="f1276" y="f1277"/>
                </a:cxn>
                <a:cxn ang="f944">
                  <a:pos x="f1278" y="f1279"/>
                </a:cxn>
              </a:cxnLst>
              <a:rect l="f1167" t="f1170" r="f1168" b="f1169"/>
              <a:pathLst>
                <a:path w="1056" h="1679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9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0"/>
                  </a:cubicBezTo>
                  <a:cubicBezTo>
                    <a:pt x="f44" y="f40"/>
                    <a:pt x="f45" y="f46"/>
                    <a:pt x="f47" y="f48"/>
                  </a:cubicBezTo>
                  <a:cubicBezTo>
                    <a:pt x="f47" y="f49"/>
                    <a:pt x="f44" y="f50"/>
                    <a:pt x="f51" y="f52"/>
                  </a:cubicBezTo>
                  <a:cubicBezTo>
                    <a:pt x="f37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48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38" y="f73"/>
                  </a:cubicBezTo>
                  <a:cubicBezTo>
                    <a:pt x="f29" y="f74"/>
                    <a:pt x="f75" y="f76"/>
                    <a:pt x="f77" y="f78"/>
                  </a:cubicBezTo>
                  <a:cubicBezTo>
                    <a:pt x="f2" y="f79"/>
                    <a:pt x="f54" y="f80"/>
                    <a:pt x="f81" y="f70"/>
                  </a:cubicBezTo>
                  <a:cubicBezTo>
                    <a:pt x="f82" y="f83"/>
                    <a:pt x="f84" y="f85"/>
                    <a:pt x="f45" y="f72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82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7" y="f135"/>
                    <a:pt x="f115" y="f136"/>
                  </a:cubicBezTo>
                  <a:cubicBezTo>
                    <a:pt x="f137" y="f138"/>
                    <a:pt x="f121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0" y="f152"/>
                  </a:cubicBezTo>
                  <a:cubicBezTo>
                    <a:pt x="f150" y="f153"/>
                    <a:pt x="f150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32" y="f165"/>
                    <a:pt x="f166" y="f167"/>
                  </a:cubicBezTo>
                  <a:cubicBezTo>
                    <a:pt x="f105" y="f168"/>
                    <a:pt x="f130" y="f169"/>
                    <a:pt x="f170" y="f171"/>
                  </a:cubicBezTo>
                  <a:cubicBezTo>
                    <a:pt x="f172" y="f173"/>
                    <a:pt x="f105" y="f174"/>
                    <a:pt x="f175" y="f176"/>
                  </a:cubicBezTo>
                  <a:cubicBezTo>
                    <a:pt x="f12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8"/>
                    <a:pt x="f195" y="f196"/>
                    <a:pt x="f83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8" y="f206"/>
                    <a:pt x="f207" y="f208"/>
                  </a:cubicBezTo>
                  <a:cubicBezTo>
                    <a:pt x="f209" y="f210"/>
                    <a:pt x="f40" y="f210"/>
                    <a:pt x="f71" y="f211"/>
                  </a:cubicBezTo>
                  <a:cubicBezTo>
                    <a:pt x="f14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5" y="f236"/>
                    <a:pt x="f237" y="f238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29" y="f255"/>
                    <a:pt x="f251" y="f256"/>
                  </a:cubicBezTo>
                  <a:cubicBezTo>
                    <a:pt x="f257" y="f258"/>
                    <a:pt x="f6" y="f259"/>
                    <a:pt x="f260" y="f261"/>
                  </a:cubicBezTo>
                  <a:cubicBezTo>
                    <a:pt x="f251" y="f262"/>
                    <a:pt x="f263" y="f264"/>
                    <a:pt x="f265" y="f266"/>
                  </a:cubicBezTo>
                  <a:cubicBezTo>
                    <a:pt x="f267" y="f268"/>
                    <a:pt x="f269" y="f132"/>
                    <a:pt x="f270" y="f103"/>
                  </a:cubicBezTo>
                  <a:cubicBezTo>
                    <a:pt x="f271" y="f272"/>
                    <a:pt x="f273" y="f274"/>
                    <a:pt x="f275" y="f99"/>
                  </a:cubicBezTo>
                  <a:cubicBezTo>
                    <a:pt x="f276" y="f277"/>
                    <a:pt x="f278" y="f279"/>
                    <a:pt x="f280" y="f281"/>
                  </a:cubicBezTo>
                  <a:cubicBezTo>
                    <a:pt x="f282" y="f283"/>
                    <a:pt x="f265" y="f284"/>
                    <a:pt x="f285" y="f286"/>
                  </a:cubicBezTo>
                  <a:cubicBezTo>
                    <a:pt x="f235" y="f287"/>
                    <a:pt x="f288" y="f289"/>
                    <a:pt x="f290" y="f291"/>
                  </a:cubicBezTo>
                  <a:cubicBezTo>
                    <a:pt x="f292" y="f293"/>
                    <a:pt x="f294" y="f295"/>
                    <a:pt x="f294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7" y="f308"/>
                  </a:cubicBezTo>
                  <a:cubicBezTo>
                    <a:pt x="f309" y="f310"/>
                    <a:pt x="f213" y="f311"/>
                    <a:pt x="f3" y="f312"/>
                  </a:cubicBezTo>
                  <a:cubicBezTo>
                    <a:pt x="f313" y="f314"/>
                    <a:pt x="f13" y="f315"/>
                    <a:pt x="f316" y="f85"/>
                  </a:cubicBezTo>
                  <a:cubicBezTo>
                    <a:pt x="f317" y="f73"/>
                    <a:pt x="f318" y="f68"/>
                    <a:pt x="f221" y="f319"/>
                  </a:cubicBezTo>
                  <a:cubicBezTo>
                    <a:pt x="f320" y="f321"/>
                    <a:pt x="f322" y="f323"/>
                    <a:pt x="f324" y="f73"/>
                  </a:cubicBezTo>
                  <a:cubicBezTo>
                    <a:pt x="f325" y="f326"/>
                    <a:pt x="f327" y="f306"/>
                    <a:pt x="f328" y="f329"/>
                  </a:cubicBezTo>
                  <a:cubicBezTo>
                    <a:pt x="f330" y="f331"/>
                    <a:pt x="f332" y="f333"/>
                    <a:pt x="f332" y="f334"/>
                  </a:cubicBezTo>
                  <a:cubicBezTo>
                    <a:pt x="f330" y="f335"/>
                    <a:pt x="f336" y="f315"/>
                    <a:pt x="f337" y="f200"/>
                  </a:cubicBezTo>
                  <a:cubicBezTo>
                    <a:pt x="f338" y="f339"/>
                    <a:pt x="f223" y="f340"/>
                    <a:pt x="f341" y="f340"/>
                  </a:cubicBezTo>
                  <a:cubicBezTo>
                    <a:pt x="f342" y="f343"/>
                    <a:pt x="f3" y="f344"/>
                    <a:pt x="f345" y="f346"/>
                  </a:cubicBezTo>
                  <a:cubicBezTo>
                    <a:pt x="f347" y="f348"/>
                    <a:pt x="f349" y="f51"/>
                    <a:pt x="f350" y="f351"/>
                  </a:cubicBezTo>
                  <a:cubicBezTo>
                    <a:pt x="f19" y="f351"/>
                    <a:pt x="f352" y="f353"/>
                    <a:pt x="f354" y="f62"/>
                  </a:cubicBezTo>
                  <a:cubicBezTo>
                    <a:pt x="f355" y="f356"/>
                    <a:pt x="f357" y="f358"/>
                    <a:pt x="f359" y="f360"/>
                  </a:cubicBezTo>
                  <a:cubicBezTo>
                    <a:pt x="f361" y="f22"/>
                    <a:pt x="f362" y="f363"/>
                    <a:pt x="f364" y="f10"/>
                  </a:cubicBezTo>
                  <a:cubicBezTo>
                    <a:pt x="f365" y="f366"/>
                    <a:pt x="f367" y="f368"/>
                    <a:pt x="f320" y="f369"/>
                  </a:cubicBezTo>
                  <a:cubicBezTo>
                    <a:pt x="f370" y="f371"/>
                    <a:pt x="f324" y="f372"/>
                    <a:pt x="f299" y="f373"/>
                  </a:cubicBezTo>
                  <a:cubicBezTo>
                    <a:pt x="f294" y="f374"/>
                    <a:pt x="f375" y="f376"/>
                    <a:pt x="f377" y="f350"/>
                  </a:cubicBezTo>
                  <a:cubicBezTo>
                    <a:pt x="f365" y="f378"/>
                    <a:pt x="f379" y="f380"/>
                    <a:pt x="f362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233" y="f390"/>
                    <a:pt x="f391" y="f383"/>
                  </a:cubicBezTo>
                  <a:cubicBezTo>
                    <a:pt x="f269" y="f378"/>
                    <a:pt x="f269" y="f12"/>
                    <a:pt x="f392" y="f354"/>
                  </a:cubicBezTo>
                  <a:cubicBezTo>
                    <a:pt x="f328" y="f318"/>
                    <a:pt x="f301" y="f393"/>
                    <a:pt x="f394" y="f219"/>
                  </a:cubicBezTo>
                  <a:cubicBezTo>
                    <a:pt x="f395" y="f396"/>
                    <a:pt x="f397" y="f393"/>
                    <a:pt x="f359" y="f398"/>
                  </a:cubicBezTo>
                  <a:cubicBezTo>
                    <a:pt x="f217" y="f399"/>
                    <a:pt x="f215" y="f3"/>
                    <a:pt x="f400" y="f17"/>
                  </a:cubicBezTo>
                  <a:cubicBezTo>
                    <a:pt x="f401" y="f402"/>
                    <a:pt x="f318" y="f403"/>
                    <a:pt x="f215" y="f307"/>
                  </a:cubicBezTo>
                  <a:cubicBezTo>
                    <a:pt x="f364" y="f404"/>
                    <a:pt x="f367" y="f405"/>
                    <a:pt x="f406" y="f407"/>
                  </a:cubicBezTo>
                  <a:cubicBezTo>
                    <a:pt x="f408" y="f409"/>
                    <a:pt x="f410" y="f411"/>
                    <a:pt x="f412" y="f6"/>
                  </a:cubicBezTo>
                  <a:cubicBezTo>
                    <a:pt x="f413" y="f414"/>
                    <a:pt x="f397" y="f414"/>
                    <a:pt x="f397" y="f415"/>
                  </a:cubicBezTo>
                  <a:cubicBezTo>
                    <a:pt x="f362" y="f416"/>
                    <a:pt x="f217" y="f417"/>
                    <a:pt x="f20" y="f225"/>
                  </a:cubicBezTo>
                  <a:cubicBezTo>
                    <a:pt x="f13" y="f301"/>
                    <a:pt x="f418" y="f365"/>
                    <a:pt x="f419" y="f215"/>
                  </a:cubicBezTo>
                  <a:cubicBezTo>
                    <a:pt x="f420" y="f419"/>
                    <a:pt x="f419" y="f345"/>
                    <a:pt x="f9" y="f10"/>
                  </a:cubicBezTo>
                  <a:cubicBezTo>
                    <a:pt x="f9" y="f10"/>
                    <a:pt x="f9" y="f10"/>
                    <a:pt x="f9" y="f10"/>
                  </a:cubicBezTo>
                  <a:close/>
                  <a:moveTo>
                    <a:pt x="f421" y="f422"/>
                  </a:moveTo>
                  <a:cubicBezTo>
                    <a:pt x="f423" y="f422"/>
                    <a:pt x="f424" y="f422"/>
                    <a:pt x="f425" y="f422"/>
                  </a:cubicBezTo>
                  <a:cubicBezTo>
                    <a:pt x="f425" y="f426"/>
                    <a:pt x="f427" y="f428"/>
                    <a:pt x="f425" y="f429"/>
                  </a:cubicBezTo>
                  <a:cubicBezTo>
                    <a:pt x="f421" y="f430"/>
                    <a:pt x="f431" y="f432"/>
                    <a:pt x="f433" y="f432"/>
                  </a:cubicBezTo>
                  <a:cubicBezTo>
                    <a:pt x="f434" y="f432"/>
                    <a:pt x="f124" y="f435"/>
                    <a:pt x="f436" y="f208"/>
                  </a:cubicBezTo>
                  <a:cubicBezTo>
                    <a:pt x="f437" y="f438"/>
                    <a:pt x="f439" y="f440"/>
                    <a:pt x="f441" y="f442"/>
                  </a:cubicBezTo>
                  <a:cubicBezTo>
                    <a:pt x="f443" y="f444"/>
                    <a:pt x="f445" y="f230"/>
                    <a:pt x="f446" y="f447"/>
                  </a:cubicBezTo>
                  <a:cubicBezTo>
                    <a:pt x="f448" y="f449"/>
                    <a:pt x="f450" y="f451"/>
                    <a:pt x="f452" y="f453"/>
                  </a:cubicBezTo>
                  <a:cubicBezTo>
                    <a:pt x="f454" y="f455"/>
                    <a:pt x="f423" y="f456"/>
                    <a:pt x="f421" y="f151"/>
                  </a:cubicBezTo>
                  <a:cubicBezTo>
                    <a:pt x="f421" y="f226"/>
                    <a:pt x="f421" y="f153"/>
                    <a:pt x="f421" y="f422"/>
                  </a:cubicBezTo>
                  <a:close/>
                  <a:moveTo>
                    <a:pt x="f457" y="f458"/>
                  </a:moveTo>
                  <a:cubicBezTo>
                    <a:pt x="f190" y="f458"/>
                    <a:pt x="f459" y="f312"/>
                    <a:pt x="f94" y="f102"/>
                  </a:cubicBezTo>
                  <a:cubicBezTo>
                    <a:pt x="f289" y="f460"/>
                    <a:pt x="f461" y="f462"/>
                    <a:pt x="f463" y="f464"/>
                  </a:cubicBezTo>
                  <a:cubicBezTo>
                    <a:pt x="f293" y="f454"/>
                    <a:pt x="f465" y="f466"/>
                    <a:pt x="f467" y="f468"/>
                  </a:cubicBezTo>
                  <a:cubicBezTo>
                    <a:pt x="f469" y="f470"/>
                    <a:pt x="f471" y="f472"/>
                    <a:pt x="f473" y="f474"/>
                  </a:cubicBezTo>
                  <a:cubicBezTo>
                    <a:pt x="f475" y="f476"/>
                    <a:pt x="f477" y="f478"/>
                    <a:pt x="f479" y="f423"/>
                  </a:cubicBezTo>
                  <a:cubicBezTo>
                    <a:pt x="f480" y="f108"/>
                    <a:pt x="f481" y="f458"/>
                    <a:pt x="f457" y="f458"/>
                  </a:cubicBezTo>
                  <a:close/>
                  <a:moveTo>
                    <a:pt x="f482" y="f483"/>
                  </a:moveTo>
                  <a:cubicBezTo>
                    <a:pt x="f484" y="f483"/>
                    <a:pt x="f485" y="f486"/>
                    <a:pt x="f487" y="f483"/>
                  </a:cubicBezTo>
                  <a:cubicBezTo>
                    <a:pt x="f488" y="f489"/>
                    <a:pt x="f490" y="f491"/>
                    <a:pt x="f492" y="f493"/>
                  </a:cubicBezTo>
                  <a:cubicBezTo>
                    <a:pt x="f494" y="f495"/>
                    <a:pt x="f315" y="f496"/>
                    <a:pt x="f97" y="f497"/>
                  </a:cubicBezTo>
                  <a:cubicBezTo>
                    <a:pt x="f498" y="f499"/>
                    <a:pt x="f500" y="f501"/>
                    <a:pt x="f502" y="f201"/>
                  </a:cubicBezTo>
                  <a:cubicBezTo>
                    <a:pt x="f503" y="f205"/>
                    <a:pt x="f485" y="f187"/>
                    <a:pt x="f110" y="f187"/>
                  </a:cubicBezTo>
                  <a:cubicBezTo>
                    <a:pt x="f104" y="f187"/>
                    <a:pt x="f504" y="f505"/>
                    <a:pt x="f506" y="f507"/>
                  </a:cubicBezTo>
                  <a:cubicBezTo>
                    <a:pt x="f508" y="f509"/>
                    <a:pt x="f293" y="f510"/>
                    <a:pt x="f293" y="f511"/>
                  </a:cubicBezTo>
                  <a:cubicBezTo>
                    <a:pt x="f287" y="f512"/>
                    <a:pt x="f513" y="f514"/>
                    <a:pt x="f515" y="f516"/>
                  </a:cubicBezTo>
                  <a:cubicBezTo>
                    <a:pt x="f515" y="f486"/>
                    <a:pt x="f517" y="f483"/>
                    <a:pt x="f461" y="f483"/>
                  </a:cubicBezTo>
                  <a:cubicBezTo>
                    <a:pt x="f504" y="f483"/>
                    <a:pt x="f108" y="f483"/>
                    <a:pt x="f482" y="f483"/>
                  </a:cubicBezTo>
                  <a:close/>
                  <a:moveTo>
                    <a:pt x="f518" y="f289"/>
                  </a:moveTo>
                  <a:cubicBezTo>
                    <a:pt x="f519" y="f289"/>
                    <a:pt x="f132" y="f517"/>
                    <a:pt x="f520" y="f286"/>
                  </a:cubicBezTo>
                  <a:cubicBezTo>
                    <a:pt x="f521" y="f522"/>
                    <a:pt x="f99" y="f523"/>
                    <a:pt x="f524" y="f525"/>
                  </a:cubicBezTo>
                  <a:cubicBezTo>
                    <a:pt x="f479" y="f526"/>
                    <a:pt x="f527" y="f528"/>
                    <a:pt x="f529" y="f530"/>
                  </a:cubicBezTo>
                  <a:cubicBezTo>
                    <a:pt x="f531" y="f532"/>
                    <a:pt x="f533" y="f534"/>
                    <a:pt x="f535" y="f178"/>
                  </a:cubicBezTo>
                  <a:cubicBezTo>
                    <a:pt x="f536" y="f480"/>
                    <a:pt x="f536" y="f537"/>
                    <a:pt x="f538" y="f539"/>
                  </a:cubicBezTo>
                  <a:cubicBezTo>
                    <a:pt x="f148" y="f122"/>
                    <a:pt x="f540" y="f541"/>
                    <a:pt x="f542" y="f543"/>
                  </a:cubicBezTo>
                  <a:cubicBezTo>
                    <a:pt x="f544" y="f184"/>
                    <a:pt x="f545" y="f546"/>
                    <a:pt x="f518" y="f289"/>
                  </a:cubicBezTo>
                  <a:close/>
                  <a:moveTo>
                    <a:pt x="f547" y="f548"/>
                  </a:moveTo>
                  <a:cubicBezTo>
                    <a:pt x="f225" y="f549"/>
                    <a:pt x="f225" y="f550"/>
                    <a:pt x="f551" y="f442"/>
                  </a:cubicBezTo>
                  <a:cubicBezTo>
                    <a:pt x="f292" y="f552"/>
                    <a:pt x="f377" y="f553"/>
                    <a:pt x="f554" y="f555"/>
                  </a:cubicBezTo>
                  <a:cubicBezTo>
                    <a:pt x="f15" y="f556"/>
                    <a:pt x="f23" y="f557"/>
                    <a:pt x="f558" y="f559"/>
                  </a:cubicBezTo>
                  <a:cubicBezTo>
                    <a:pt x="f560" y="f561"/>
                    <a:pt x="f363" y="f562"/>
                    <a:pt x="f563" y="f141"/>
                  </a:cubicBezTo>
                  <a:cubicBezTo>
                    <a:pt x="f23" y="f564"/>
                    <a:pt x="f565" y="f566"/>
                    <a:pt x="f399" y="f567"/>
                  </a:cubicBezTo>
                  <a:cubicBezTo>
                    <a:pt x="f357" y="f568"/>
                    <a:pt x="f215" y="f569"/>
                    <a:pt x="f570" y="f571"/>
                  </a:cubicBezTo>
                  <a:cubicBezTo>
                    <a:pt x="f375" y="f572"/>
                    <a:pt x="f332" y="f573"/>
                    <a:pt x="f547" y="f548"/>
                  </a:cubicBezTo>
                  <a:close/>
                  <a:moveTo>
                    <a:pt x="f574" y="f575"/>
                  </a:moveTo>
                  <a:cubicBezTo>
                    <a:pt x="f576" y="f577"/>
                    <a:pt x="f50" y="f578"/>
                    <a:pt x="f579" y="f169"/>
                  </a:cubicBezTo>
                  <a:cubicBezTo>
                    <a:pt x="f580" y="f510"/>
                    <a:pt x="f340" y="f581"/>
                    <a:pt x="f582" y="f210"/>
                  </a:cubicBezTo>
                  <a:cubicBezTo>
                    <a:pt x="f583" y="f584"/>
                    <a:pt x="f585" y="f586"/>
                    <a:pt x="f587" y="f588"/>
                  </a:cubicBezTo>
                  <a:cubicBezTo>
                    <a:pt x="f72" y="f486"/>
                    <a:pt x="f589" y="f590"/>
                    <a:pt x="f200" y="f591"/>
                  </a:cubicBezTo>
                  <a:cubicBezTo>
                    <a:pt x="f592" y="f593"/>
                    <a:pt x="f594" y="f447"/>
                    <a:pt x="f30" y="f595"/>
                  </a:cubicBezTo>
                  <a:cubicBezTo>
                    <a:pt x="f390" y="f596"/>
                    <a:pt x="f597" y="f598"/>
                    <a:pt x="f599" y="f600"/>
                  </a:cubicBezTo>
                  <a:cubicBezTo>
                    <a:pt x="f601" y="f516"/>
                    <a:pt x="f602" y="f603"/>
                    <a:pt x="f574" y="f575"/>
                  </a:cubicBezTo>
                  <a:close/>
                  <a:moveTo>
                    <a:pt x="f108" y="f108"/>
                  </a:moveTo>
                  <a:cubicBezTo>
                    <a:pt x="f108" y="f482"/>
                    <a:pt x="f298" y="f604"/>
                    <a:pt x="f605" y="f606"/>
                  </a:cubicBezTo>
                  <a:cubicBezTo>
                    <a:pt x="f607" y="f608"/>
                    <a:pt x="f609" y="f93"/>
                    <a:pt x="f458" y="f610"/>
                  </a:cubicBezTo>
                  <a:cubicBezTo>
                    <a:pt x="f315" y="f611"/>
                    <a:pt x="f612" y="f488"/>
                    <a:pt x="f78" y="f613"/>
                  </a:cubicBezTo>
                  <a:cubicBezTo>
                    <a:pt x="f85" y="f302"/>
                    <a:pt x="f78" y="f460"/>
                    <a:pt x="f78" y="f614"/>
                  </a:cubicBezTo>
                  <a:cubicBezTo>
                    <a:pt x="f85" y="f615"/>
                    <a:pt x="f76" y="f616"/>
                    <a:pt x="f95" y="f469"/>
                  </a:cubicBezTo>
                  <a:cubicBezTo>
                    <a:pt x="f86" y="f617"/>
                    <a:pt x="f618" y="f619"/>
                    <a:pt x="f88" y="f620"/>
                  </a:cubicBezTo>
                  <a:cubicBezTo>
                    <a:pt x="f621" y="f421"/>
                    <a:pt x="f622" y="f424"/>
                    <a:pt x="f623" y="f469"/>
                  </a:cubicBezTo>
                  <a:cubicBezTo>
                    <a:pt x="f624" y="f287"/>
                    <a:pt x="f624" y="f625"/>
                    <a:pt x="f108" y="f108"/>
                  </a:cubicBezTo>
                  <a:close/>
                  <a:moveTo>
                    <a:pt x="f313" y="f626"/>
                  </a:moveTo>
                  <a:cubicBezTo>
                    <a:pt x="f354" y="f218"/>
                    <a:pt x="f627" y="f497"/>
                    <a:pt x="f368" y="f628"/>
                  </a:cubicBezTo>
                  <a:cubicBezTo>
                    <a:pt x="f629" y="f630"/>
                    <a:pt x="f631" y="f632"/>
                    <a:pt x="f633" y="f634"/>
                  </a:cubicBezTo>
                  <a:cubicBezTo>
                    <a:pt x="f635" y="f636"/>
                    <a:pt x="f381" y="f555"/>
                    <a:pt x="f637" y="f638"/>
                  </a:cubicBezTo>
                  <a:cubicBezTo>
                    <a:pt x="f48" y="f639"/>
                    <a:pt x="f75" y="f640"/>
                    <a:pt x="f209" y="f641"/>
                  </a:cubicBezTo>
                  <a:cubicBezTo>
                    <a:pt x="f71" y="f642"/>
                    <a:pt x="f376" y="f643"/>
                    <a:pt x="f644" y="f645"/>
                  </a:cubicBezTo>
                  <a:cubicBezTo>
                    <a:pt x="f646" y="f147"/>
                    <a:pt x="f360" y="f647"/>
                    <a:pt x="f648" y="f649"/>
                  </a:cubicBezTo>
                  <a:cubicBezTo>
                    <a:pt x="f560" y="f650"/>
                    <a:pt x="f19" y="f651"/>
                    <a:pt x="f652" y="f600"/>
                  </a:cubicBezTo>
                  <a:cubicBezTo>
                    <a:pt x="f653" y="f455"/>
                    <a:pt x="f420" y="f151"/>
                    <a:pt x="f313" y="f626"/>
                  </a:cubicBezTo>
                  <a:close/>
                  <a:moveTo>
                    <a:pt x="f654" y="f655"/>
                  </a:moveTo>
                  <a:cubicBezTo>
                    <a:pt x="f654" y="f656"/>
                    <a:pt x="f60" y="f465"/>
                    <a:pt x="f654" y="f657"/>
                  </a:cubicBezTo>
                  <a:cubicBezTo>
                    <a:pt x="f49" y="f286"/>
                    <a:pt x="f52" y="f616"/>
                    <a:pt x="f658" y="f114"/>
                  </a:cubicBezTo>
                  <a:cubicBezTo>
                    <a:pt x="f56" y="f659"/>
                    <a:pt x="f54" y="f190"/>
                    <a:pt x="f660" y="f661"/>
                  </a:cubicBezTo>
                  <a:cubicBezTo>
                    <a:pt x="f41" y="f659"/>
                    <a:pt x="f346" y="f662"/>
                    <a:pt x="f64" y="f462"/>
                  </a:cubicBezTo>
                  <a:cubicBezTo>
                    <a:pt x="f582" y="f663"/>
                    <a:pt x="f582" y="f664"/>
                    <a:pt x="f665" y="f666"/>
                  </a:cubicBezTo>
                  <a:cubicBezTo>
                    <a:pt x="f41" y="f326"/>
                    <a:pt x="f667" y="f91"/>
                    <a:pt x="f668" y="f669"/>
                  </a:cubicBezTo>
                  <a:cubicBezTo>
                    <a:pt x="f670" y="f671"/>
                    <a:pt x="f672" y="f673"/>
                    <a:pt x="f674" y="f675"/>
                  </a:cubicBezTo>
                  <a:cubicBezTo>
                    <a:pt x="f50" y="f676"/>
                    <a:pt x="f654" y="f677"/>
                    <a:pt x="f654" y="f655"/>
                  </a:cubicBezTo>
                  <a:close/>
                  <a:moveTo>
                    <a:pt x="f678" y="f679"/>
                  </a:moveTo>
                  <a:cubicBezTo>
                    <a:pt x="f680" y="f681"/>
                    <a:pt x="f682" y="f683"/>
                    <a:pt x="f684" y="f596"/>
                  </a:cubicBezTo>
                  <a:cubicBezTo>
                    <a:pt x="f685" y="f686"/>
                    <a:pt x="f687" y="f686"/>
                    <a:pt x="f688" y="f689"/>
                  </a:cubicBezTo>
                  <a:cubicBezTo>
                    <a:pt x="f688" y="f689"/>
                    <a:pt x="f690" y="f689"/>
                    <a:pt x="f268" y="f691"/>
                  </a:cubicBezTo>
                  <a:cubicBezTo>
                    <a:pt x="f692" y="f149"/>
                    <a:pt x="f272" y="f149"/>
                    <a:pt x="f693" y="f694"/>
                  </a:cubicBezTo>
                  <a:cubicBezTo>
                    <a:pt x="f175" y="f636"/>
                    <a:pt x="f166" y="f695"/>
                    <a:pt x="f696" y="f697"/>
                  </a:cubicBezTo>
                  <a:cubicBezTo>
                    <a:pt x="f698" y="f699"/>
                    <a:pt x="f266" y="f632"/>
                    <a:pt x="f700" y="f512"/>
                  </a:cubicBezTo>
                  <a:cubicBezTo>
                    <a:pt x="f109" y="f699"/>
                    <a:pt x="f701" y="f702"/>
                    <a:pt x="f703" y="f704"/>
                  </a:cubicBezTo>
                  <a:cubicBezTo>
                    <a:pt x="f680" y="f216"/>
                    <a:pt x="f680" y="f496"/>
                    <a:pt x="f678" y="f679"/>
                  </a:cubicBezTo>
                  <a:close/>
                  <a:moveTo>
                    <a:pt x="f18" y="f705"/>
                  </a:moveTo>
                  <a:cubicBezTo>
                    <a:pt x="f368" y="f291"/>
                    <a:pt x="f18" y="f459"/>
                    <a:pt x="f366" y="f617"/>
                  </a:cubicBezTo>
                  <a:cubicBezTo>
                    <a:pt x="f19" y="f423"/>
                    <a:pt x="f706" y="f454"/>
                    <a:pt x="f560" y="f707"/>
                  </a:cubicBezTo>
                  <a:cubicBezTo>
                    <a:pt x="f708" y="f424"/>
                    <a:pt x="f709" y="f427"/>
                    <a:pt x="f710" y="f464"/>
                  </a:cubicBezTo>
                  <a:cubicBezTo>
                    <a:pt x="f711" y="f712"/>
                    <a:pt x="f713" y="f616"/>
                    <a:pt x="f714" y="f286"/>
                  </a:cubicBezTo>
                  <a:cubicBezTo>
                    <a:pt x="f635" y="f656"/>
                    <a:pt x="f381" y="f715"/>
                    <a:pt x="f716" y="f717"/>
                  </a:cubicBezTo>
                  <a:cubicBezTo>
                    <a:pt x="f38" y="f503"/>
                    <a:pt x="f718" y="f608"/>
                    <a:pt x="f719" y="f488"/>
                  </a:cubicBezTo>
                  <a:cubicBezTo>
                    <a:pt x="f22" y="f720"/>
                    <a:pt x="f369" y="f606"/>
                    <a:pt x="f18" y="f721"/>
                  </a:cubicBezTo>
                  <a:cubicBezTo>
                    <a:pt x="f368" y="f722"/>
                    <a:pt x="f18" y="f605"/>
                    <a:pt x="f18" y="f705"/>
                  </a:cubicBezTo>
                  <a:close/>
                  <a:moveTo>
                    <a:pt x="f723" y="f724"/>
                  </a:moveTo>
                  <a:cubicBezTo>
                    <a:pt x="f725" y="f259"/>
                    <a:pt x="f382" y="f726"/>
                    <a:pt x="f325" y="f727"/>
                  </a:cubicBezTo>
                  <a:cubicBezTo>
                    <a:pt x="f728" y="f729"/>
                    <a:pt x="f730" y="f127"/>
                    <a:pt x="f731" y="f150"/>
                  </a:cubicBezTo>
                  <a:cubicBezTo>
                    <a:pt x="f263" y="f732"/>
                    <a:pt x="f260" y="f733"/>
                    <a:pt x="f231" y="f734"/>
                  </a:cubicBezTo>
                  <a:cubicBezTo>
                    <a:pt x="f391" y="f735"/>
                    <a:pt x="f736" y="f737"/>
                    <a:pt x="f551" y="f738"/>
                  </a:cubicBezTo>
                  <a:cubicBezTo>
                    <a:pt x="f338" y="f739"/>
                    <a:pt x="f740" y="f741"/>
                    <a:pt x="f742" y="f743"/>
                  </a:cubicBezTo>
                  <a:cubicBezTo>
                    <a:pt x="f364" y="f744"/>
                    <a:pt x="f745" y="f743"/>
                    <a:pt x="f723" y="f746"/>
                  </a:cubicBezTo>
                  <a:cubicBezTo>
                    <a:pt x="f723" y="f734"/>
                    <a:pt x="f723" y="f135"/>
                    <a:pt x="f723" y="f724"/>
                  </a:cubicBezTo>
                  <a:close/>
                  <a:moveTo>
                    <a:pt x="f239" y="f747"/>
                  </a:moveTo>
                  <a:cubicBezTo>
                    <a:pt x="f239" y="f748"/>
                    <a:pt x="f392" y="f242"/>
                    <a:pt x="f301" y="f749"/>
                  </a:cubicBezTo>
                  <a:cubicBezTo>
                    <a:pt x="f750" y="f751"/>
                    <a:pt x="f365" y="f752"/>
                    <a:pt x="f397" y="f753"/>
                  </a:cubicBezTo>
                  <a:cubicBezTo>
                    <a:pt x="f570" y="f754"/>
                    <a:pt x="f393" y="f755"/>
                    <a:pt x="f359" y="f756"/>
                  </a:cubicBezTo>
                  <a:cubicBezTo>
                    <a:pt x="f397" y="f757"/>
                    <a:pt x="f413" y="f758"/>
                    <a:pt x="f723" y="f759"/>
                  </a:cubicBezTo>
                  <a:cubicBezTo>
                    <a:pt x="f745" y="f254"/>
                    <a:pt x="f745" y="f760"/>
                    <a:pt x="f761" y="f762"/>
                  </a:cubicBezTo>
                  <a:cubicBezTo>
                    <a:pt x="f763" y="f764"/>
                    <a:pt x="f337" y="f254"/>
                    <a:pt x="f388" y="f765"/>
                  </a:cubicBezTo>
                  <a:cubicBezTo>
                    <a:pt x="f237" y="f766"/>
                    <a:pt x="f767" y="f768"/>
                    <a:pt x="f239" y="f747"/>
                  </a:cubicBezTo>
                  <a:close/>
                  <a:moveTo>
                    <a:pt x="f769" y="f770"/>
                  </a:moveTo>
                  <a:cubicBezTo>
                    <a:pt x="f769" y="f289"/>
                    <a:pt x="f769" y="f655"/>
                    <a:pt x="f355" y="f771"/>
                  </a:cubicBezTo>
                  <a:cubicBezTo>
                    <a:pt x="f357" y="f482"/>
                    <a:pt x="f217" y="f772"/>
                    <a:pt x="f362" y="f621"/>
                  </a:cubicBezTo>
                  <a:cubicBezTo>
                    <a:pt x="f305" y="f773"/>
                    <a:pt x="f774" y="f775"/>
                    <a:pt x="f763" y="f776"/>
                  </a:cubicBezTo>
                  <a:cubicBezTo>
                    <a:pt x="f406" y="f188"/>
                    <a:pt x="f341" y="f466"/>
                    <a:pt x="f221" y="f777"/>
                  </a:cubicBezTo>
                  <a:cubicBezTo>
                    <a:pt x="f745" y="f778"/>
                    <a:pt x="f725" y="f779"/>
                    <a:pt x="f379" y="f780"/>
                  </a:cubicBezTo>
                  <a:cubicBezTo>
                    <a:pt x="f781" y="f782"/>
                    <a:pt x="f419" y="f783"/>
                    <a:pt x="f769" y="f770"/>
                  </a:cubicBezTo>
                  <a:close/>
                  <a:moveTo>
                    <a:pt x="f784" y="f785"/>
                  </a:moveTo>
                  <a:cubicBezTo>
                    <a:pt x="f786" y="f787"/>
                    <a:pt x="f788" y="f789"/>
                    <a:pt x="f297" y="f790"/>
                  </a:cubicBezTo>
                  <a:cubicBezTo>
                    <a:pt x="f299" y="f791"/>
                    <a:pt x="f375" y="f443"/>
                    <a:pt x="f322" y="f790"/>
                  </a:cubicBezTo>
                  <a:cubicBezTo>
                    <a:pt x="f792" y="f793"/>
                    <a:pt x="f794" y="f795"/>
                    <a:pt x="f763" y="f796"/>
                  </a:cubicBezTo>
                  <a:cubicBezTo>
                    <a:pt x="f377" y="f780"/>
                    <a:pt x="f407" y="f797"/>
                    <a:pt x="f798" y="f421"/>
                  </a:cubicBezTo>
                  <a:cubicBezTo>
                    <a:pt x="f299" y="f427"/>
                    <a:pt x="f386" y="f712"/>
                    <a:pt x="f799" y="f712"/>
                  </a:cubicBezTo>
                  <a:cubicBezTo>
                    <a:pt x="f327" y="f712"/>
                    <a:pt x="f290" y="f427"/>
                    <a:pt x="f800" y="f423"/>
                  </a:cubicBezTo>
                  <a:cubicBezTo>
                    <a:pt x="f330" y="f801"/>
                    <a:pt x="f802" y="f803"/>
                    <a:pt x="f784" y="f785"/>
                  </a:cubicBezTo>
                  <a:close/>
                  <a:moveTo>
                    <a:pt x="f742" y="f804"/>
                  </a:moveTo>
                  <a:cubicBezTo>
                    <a:pt x="f370" y="f805"/>
                    <a:pt x="f297" y="f806"/>
                    <a:pt x="f807" y="f262"/>
                  </a:cubicBezTo>
                  <a:cubicBezTo>
                    <a:pt x="f808" y="f535"/>
                    <a:pt x="f788" y="f809"/>
                    <a:pt x="f547" y="f533"/>
                  </a:cubicBezTo>
                  <a:cubicBezTo>
                    <a:pt x="f290" y="f166"/>
                    <a:pt x="f338" y="f172"/>
                    <a:pt x="f322" y="f810"/>
                  </a:cubicBezTo>
                  <a:cubicBezTo>
                    <a:pt x="f223" y="f126"/>
                    <a:pt x="f325" y="f272"/>
                    <a:pt x="f388" y="f811"/>
                  </a:cubicBezTo>
                  <a:cubicBezTo>
                    <a:pt x="f332" y="f274"/>
                    <a:pt x="f784" y="f812"/>
                    <a:pt x="f235" y="f813"/>
                  </a:cubicBezTo>
                  <a:cubicBezTo>
                    <a:pt x="f276" y="f811"/>
                    <a:pt x="f417" y="f814"/>
                    <a:pt x="f417" y="f815"/>
                  </a:cubicBezTo>
                  <a:cubicBezTo>
                    <a:pt x="f730" y="f816"/>
                    <a:pt x="f786" y="f817"/>
                    <a:pt x="f388" y="f262"/>
                  </a:cubicBezTo>
                  <a:cubicBezTo>
                    <a:pt x="f337" y="f818"/>
                    <a:pt x="f740" y="f682"/>
                    <a:pt x="f384" y="f819"/>
                  </a:cubicBezTo>
                  <a:cubicBezTo>
                    <a:pt x="f406" y="f820"/>
                    <a:pt x="f821" y="f822"/>
                    <a:pt x="f742" y="f804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AA042818-FF2A-42B4-BB2E-D93301A971A9}"/>
                </a:ext>
              </a:extLst>
            </p:cNvPr>
            <p:cNvSpPr/>
            <p:nvPr/>
          </p:nvSpPr>
          <p:spPr>
            <a:xfrm>
              <a:off x="2715639" y="622368"/>
              <a:ext cx="1475320" cy="23510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4"/>
                <a:gd name="f7" fmla="val 1681"/>
                <a:gd name="f8" fmla="val 234"/>
                <a:gd name="f9" fmla="val 1548"/>
                <a:gd name="f10" fmla="val 220"/>
                <a:gd name="f11" fmla="val 1562"/>
                <a:gd name="f12" fmla="val 207"/>
                <a:gd name="f13" fmla="val 1571"/>
                <a:gd name="f14" fmla="val 190"/>
                <a:gd name="f15" fmla="val 1574"/>
                <a:gd name="f16" fmla="val 149"/>
                <a:gd name="f17" fmla="val 1581"/>
                <a:gd name="f18" fmla="val 119"/>
                <a:gd name="f19" fmla="val 1558"/>
                <a:gd name="f20" fmla="val 112"/>
                <a:gd name="f21" fmla="val 1516"/>
                <a:gd name="f22" fmla="val 102"/>
                <a:gd name="f23" fmla="val 1455"/>
                <a:gd name="f24" fmla="val 1398"/>
                <a:gd name="f25" fmla="val 136"/>
                <a:gd name="f26" fmla="val 1341"/>
                <a:gd name="f27" fmla="val 141"/>
                <a:gd name="f28" fmla="val 1325"/>
                <a:gd name="f29" fmla="val 138"/>
                <a:gd name="f30" fmla="val 1316"/>
                <a:gd name="f31" fmla="val 126"/>
                <a:gd name="f32" fmla="val 1304"/>
                <a:gd name="f33" fmla="val 8"/>
                <a:gd name="f34" fmla="val 1187"/>
                <a:gd name="f35" fmla="val 985"/>
                <a:gd name="f36" fmla="val 108"/>
                <a:gd name="f37" fmla="val 858"/>
                <a:gd name="f38" fmla="val 130"/>
                <a:gd name="f39" fmla="val 833"/>
                <a:gd name="f40" fmla="val 111"/>
                <a:gd name="f41" fmla="val 805"/>
                <a:gd name="f42" fmla="val 97"/>
                <a:gd name="f43" fmla="val 784"/>
                <a:gd name="f44" fmla="val 84"/>
                <a:gd name="f45" fmla="val 762"/>
                <a:gd name="f46" fmla="val 70"/>
                <a:gd name="f47" fmla="val 741"/>
                <a:gd name="f48" fmla="val 44"/>
                <a:gd name="f49" fmla="val 703"/>
                <a:gd name="f50" fmla="val 46"/>
                <a:gd name="f51" fmla="val 657"/>
                <a:gd name="f52" fmla="val 76"/>
                <a:gd name="f53" fmla="val 621"/>
                <a:gd name="f54" fmla="val 113"/>
                <a:gd name="f55" fmla="val 576"/>
                <a:gd name="f56" fmla="val 169"/>
                <a:gd name="f57" fmla="val 560"/>
                <a:gd name="f58" fmla="val 223"/>
                <a:gd name="f59" fmla="val 581"/>
                <a:gd name="f60" fmla="val 239"/>
                <a:gd name="f61" fmla="val 587"/>
                <a:gd name="f62" fmla="val 243"/>
                <a:gd name="f63" fmla="val 582"/>
                <a:gd name="f64" fmla="val 247"/>
                <a:gd name="f65" fmla="val 569"/>
                <a:gd name="f66" fmla="val 272"/>
                <a:gd name="f67" fmla="val 483"/>
                <a:gd name="f68" fmla="val 361"/>
                <a:gd name="f69" fmla="val 442"/>
                <a:gd name="f70" fmla="val 444"/>
                <a:gd name="f71" fmla="val 479"/>
                <a:gd name="f72" fmla="val 454"/>
                <a:gd name="f73" fmla="val 458"/>
                <a:gd name="f74" fmla="val 478"/>
                <a:gd name="f75" fmla="val 464"/>
                <a:gd name="f76" fmla="val 472"/>
                <a:gd name="f77" fmla="val 491"/>
                <a:gd name="f78" fmla="val 446"/>
                <a:gd name="f79" fmla="val 521"/>
                <a:gd name="f80" fmla="val 429"/>
                <a:gd name="f81" fmla="val 432"/>
                <a:gd name="f82" fmla="val 433"/>
                <a:gd name="f83" fmla="val 602"/>
                <a:gd name="f84" fmla="val 440"/>
                <a:gd name="f85" fmla="val 618"/>
                <a:gd name="f86" fmla="val 456"/>
                <a:gd name="f87" fmla="val 624"/>
                <a:gd name="f88" fmla="val 463"/>
                <a:gd name="f89" fmla="val 628"/>
                <a:gd name="f90" fmla="val 465"/>
                <a:gd name="f91" fmla="val 636"/>
                <a:gd name="f92" fmla="val 457"/>
                <a:gd name="f93" fmla="val 673"/>
                <a:gd name="f94" fmla="val 422"/>
                <a:gd name="f95" fmla="val 711"/>
                <a:gd name="f96" fmla="val 746"/>
                <a:gd name="f97" fmla="val 459"/>
                <a:gd name="f98" fmla="val 756"/>
                <a:gd name="f99" fmla="val 469"/>
                <a:gd name="f100" fmla="val 763"/>
                <a:gd name="f101" fmla="val 473"/>
                <a:gd name="f102" fmla="val 775"/>
                <a:gd name="f103" fmla="val 785"/>
                <a:gd name="f104" fmla="val 797"/>
                <a:gd name="f105" fmla="val 811"/>
                <a:gd name="f106" fmla="val 455"/>
                <a:gd name="f107" fmla="val 798"/>
                <a:gd name="f108" fmla="val 449"/>
                <a:gd name="f109" fmla="val 786"/>
                <a:gd name="f110" fmla="val 439"/>
                <a:gd name="f111" fmla="val 760"/>
                <a:gd name="f112" fmla="val 431"/>
                <a:gd name="f113" fmla="val 751"/>
                <a:gd name="f114" fmla="val 419"/>
                <a:gd name="f115" fmla="val 742"/>
                <a:gd name="f116" fmla="val 403"/>
                <a:gd name="f117" fmla="val 722"/>
                <a:gd name="f118" fmla="val 365"/>
                <a:gd name="f119" fmla="val 687"/>
                <a:gd name="f120" fmla="val 345"/>
                <a:gd name="f121" fmla="val 646"/>
                <a:gd name="f122" fmla="val 336"/>
                <a:gd name="f123" fmla="val 633"/>
                <a:gd name="f124" fmla="val 334"/>
                <a:gd name="f125" fmla="val 617"/>
                <a:gd name="f126" fmla="val 620"/>
                <a:gd name="f127" fmla="val 317"/>
                <a:gd name="f128" fmla="val 622"/>
                <a:gd name="f129" fmla="val 301"/>
                <a:gd name="f130" fmla="val 637"/>
                <a:gd name="f131" fmla="val 299"/>
                <a:gd name="f132" fmla="val 651"/>
                <a:gd name="f133" fmla="val 672"/>
                <a:gd name="f134" fmla="val 304"/>
                <a:gd name="f135" fmla="val 690"/>
                <a:gd name="f136" fmla="val 314"/>
                <a:gd name="f137" fmla="val 707"/>
                <a:gd name="f138" fmla="val 326"/>
                <a:gd name="f139" fmla="val 758"/>
                <a:gd name="f140" fmla="val 838"/>
                <a:gd name="f141" fmla="val 337"/>
                <a:gd name="f142" fmla="val 860"/>
                <a:gd name="f143" fmla="val 280"/>
                <a:gd name="f144" fmla="val 870"/>
                <a:gd name="f145" fmla="val 256"/>
                <a:gd name="f146" fmla="val 879"/>
                <a:gd name="f147" fmla="val 232"/>
                <a:gd name="f148" fmla="val 895"/>
                <a:gd name="f149" fmla="val 211"/>
                <a:gd name="f150" fmla="val 894"/>
                <a:gd name="f151" fmla="val 210"/>
                <a:gd name="f152" fmla="val 893"/>
                <a:gd name="f153" fmla="val 209"/>
                <a:gd name="f154" fmla="val 891"/>
                <a:gd name="f155" fmla="val 885"/>
                <a:gd name="f156" fmla="val 214"/>
                <a:gd name="f157" fmla="val 880"/>
                <a:gd name="f158" fmla="val 874"/>
                <a:gd name="f159" fmla="val 226"/>
                <a:gd name="f160" fmla="val 229"/>
                <a:gd name="f161" fmla="val 863"/>
                <a:gd name="f162" fmla="val 231"/>
                <a:gd name="f163" fmla="val 859"/>
                <a:gd name="f164" fmla="val 227"/>
                <a:gd name="f165" fmla="val 853"/>
                <a:gd name="f166" fmla="val 221"/>
                <a:gd name="f167" fmla="val 861"/>
                <a:gd name="f168" fmla="val 218"/>
                <a:gd name="f169" fmla="val 864"/>
                <a:gd name="f170" fmla="val 215"/>
                <a:gd name="f171" fmla="val 881"/>
                <a:gd name="f172" fmla="val 199"/>
                <a:gd name="f173" fmla="val 886"/>
                <a:gd name="f174" fmla="val 181"/>
                <a:gd name="f175" fmla="val 878"/>
                <a:gd name="f176" fmla="val 157"/>
                <a:gd name="f177" fmla="val 867"/>
                <a:gd name="f178" fmla="val 122"/>
                <a:gd name="f179" fmla="val 876"/>
                <a:gd name="f180" fmla="val 90"/>
                <a:gd name="f181" fmla="val 904"/>
                <a:gd name="f182" fmla="val 65"/>
                <a:gd name="f183" fmla="val 916"/>
                <a:gd name="f184" fmla="val 54"/>
                <a:gd name="f185" fmla="val 921"/>
                <a:gd name="f186" fmla="val 41"/>
                <a:gd name="f187" fmla="val 26"/>
                <a:gd name="f188" fmla="val 920"/>
                <a:gd name="f189" fmla="val 17"/>
                <a:gd name="f190" fmla="val 9"/>
                <a:gd name="f191" fmla="val 923"/>
                <a:gd name="f192" fmla="val 940"/>
                <a:gd name="f193" fmla="val 16"/>
                <a:gd name="f194" fmla="val 946"/>
                <a:gd name="f195" fmla="val 37"/>
                <a:gd name="f196" fmla="val 951"/>
                <a:gd name="f197" fmla="val 59"/>
                <a:gd name="f198" fmla="val 957"/>
                <a:gd name="f199" fmla="val 82"/>
                <a:gd name="f200" fmla="val 952"/>
                <a:gd name="f201" fmla="val 103"/>
                <a:gd name="f202" fmla="val 944"/>
                <a:gd name="f203" fmla="val 125"/>
                <a:gd name="f204" fmla="val 937"/>
                <a:gd name="f205" fmla="val 147"/>
                <a:gd name="f206" fmla="val 914"/>
                <a:gd name="f207" fmla="val 156"/>
                <a:gd name="f208" fmla="val 901"/>
                <a:gd name="f209" fmla="val 175"/>
                <a:gd name="f210" fmla="val 905"/>
                <a:gd name="f211" fmla="val 176"/>
                <a:gd name="f212" fmla="val 907"/>
                <a:gd name="f213" fmla="val 177"/>
                <a:gd name="f214" fmla="val 919"/>
                <a:gd name="f215" fmla="val 166"/>
                <a:gd name="f216" fmla="val 928"/>
                <a:gd name="f217" fmla="val 151"/>
                <a:gd name="f218" fmla="val 947"/>
                <a:gd name="f219" fmla="val 974"/>
                <a:gd name="f220" fmla="val 163"/>
                <a:gd name="f221" fmla="val 999"/>
                <a:gd name="f222" fmla="val 174"/>
                <a:gd name="f223" fmla="val 1011"/>
                <a:gd name="f224" fmla="val 200"/>
                <a:gd name="f225" fmla="val 1029"/>
                <a:gd name="f226" fmla="val 242"/>
                <a:gd name="f227" fmla="val 1032"/>
                <a:gd name="f228" fmla="val 286"/>
                <a:gd name="f229" fmla="val 1018"/>
                <a:gd name="f230" fmla="val 329"/>
                <a:gd name="f231" fmla="val 1010"/>
                <a:gd name="f232" fmla="val 354"/>
                <a:gd name="f233" fmla="val 987"/>
                <a:gd name="f234" fmla="val 362"/>
                <a:gd name="f235" fmla="val 961"/>
                <a:gd name="f236" fmla="val 352"/>
                <a:gd name="f237" fmla="val 935"/>
                <a:gd name="f238" fmla="val 343"/>
                <a:gd name="f239" fmla="val 918"/>
                <a:gd name="f240" fmla="val 316"/>
                <a:gd name="f241" fmla="val 924"/>
                <a:gd name="f242" fmla="val 295"/>
                <a:gd name="f243" fmla="val 927"/>
                <a:gd name="f244" fmla="val 284"/>
                <a:gd name="f245" fmla="val 936"/>
                <a:gd name="f246" fmla="val 283"/>
                <a:gd name="f247" fmla="val 967"/>
                <a:gd name="f248" fmla="val 275"/>
                <a:gd name="f249" fmla="val 264"/>
                <a:gd name="f250" fmla="val 970"/>
                <a:gd name="f251" fmla="val 246"/>
                <a:gd name="f252" fmla="val 963"/>
                <a:gd name="f253" fmla="val 217"/>
                <a:gd name="f254" fmla="val 930"/>
                <a:gd name="f255" fmla="val 212"/>
                <a:gd name="f256" fmla="val 899"/>
                <a:gd name="f257" fmla="val 309"/>
                <a:gd name="f258" fmla="val 877"/>
                <a:gd name="f259" fmla="val 382"/>
                <a:gd name="f260" fmla="val 843"/>
                <a:gd name="f261" fmla="val 409"/>
                <a:gd name="f262" fmla="val 800"/>
                <a:gd name="f263" fmla="val 412"/>
                <a:gd name="f264" fmla="val 799"/>
                <a:gd name="f265" fmla="val 413"/>
                <a:gd name="f266" fmla="val 414"/>
                <a:gd name="f267" fmla="val 807"/>
                <a:gd name="f268" fmla="val 426"/>
                <a:gd name="f269" fmla="val 820"/>
                <a:gd name="f270" fmla="val 835"/>
                <a:gd name="f271" fmla="val 852"/>
                <a:gd name="f272" fmla="val 435"/>
                <a:gd name="f273" fmla="val 869"/>
                <a:gd name="f274" fmla="val 430"/>
                <a:gd name="f275" fmla="val 892"/>
                <a:gd name="f276" fmla="val 424"/>
                <a:gd name="f277" fmla="val 421"/>
                <a:gd name="f278" fmla="val 406"/>
                <a:gd name="f279" fmla="val 982"/>
                <a:gd name="f280" fmla="val 990"/>
                <a:gd name="f281" fmla="val 994"/>
                <a:gd name="f282" fmla="val 504"/>
                <a:gd name="f283" fmla="val 996"/>
                <a:gd name="f284" fmla="val 529"/>
                <a:gd name="f285" fmla="val 555"/>
                <a:gd name="f286" fmla="val 539"/>
                <a:gd name="f287" fmla="val 984"/>
                <a:gd name="f288" fmla="val 523"/>
                <a:gd name="f289" fmla="val 981"/>
                <a:gd name="f290" fmla="val 507"/>
                <a:gd name="f291" fmla="val 978"/>
                <a:gd name="f292" fmla="val 495"/>
                <a:gd name="f293" fmla="val 975"/>
                <a:gd name="f294" fmla="val 484"/>
                <a:gd name="f295" fmla="val 971"/>
                <a:gd name="f296" fmla="val 962"/>
                <a:gd name="f297" fmla="val 898"/>
                <a:gd name="f298" fmla="val 873"/>
                <a:gd name="f299" fmla="val 844"/>
                <a:gd name="f300" fmla="val 868"/>
                <a:gd name="f301" fmla="val 884"/>
                <a:gd name="f302" fmla="val 499"/>
                <a:gd name="f303" fmla="val 526"/>
                <a:gd name="f304" fmla="val 532"/>
                <a:gd name="f305" fmla="val 531"/>
                <a:gd name="f306" fmla="val 903"/>
                <a:gd name="f307" fmla="val 948"/>
                <a:gd name="f308" fmla="val 540"/>
                <a:gd name="f309" fmla="val 972"/>
                <a:gd name="f310" fmla="val 583"/>
                <a:gd name="f311" fmla="val 599"/>
                <a:gd name="f312" fmla="val 608"/>
                <a:gd name="f313" fmla="val 993"/>
                <a:gd name="f314" fmla="val 614"/>
                <a:gd name="f315" fmla="val 1007"/>
                <a:gd name="f316" fmla="val 1013"/>
                <a:gd name="f317" fmla="val 635"/>
                <a:gd name="f318" fmla="val 649"/>
                <a:gd name="f319" fmla="val 684"/>
                <a:gd name="f320" fmla="val 1030"/>
                <a:gd name="f321" fmla="val 720"/>
                <a:gd name="f322" fmla="val 1021"/>
                <a:gd name="f323" fmla="val 1019"/>
                <a:gd name="f324" fmla="val 766"/>
                <a:gd name="f325" fmla="val 774"/>
                <a:gd name="f326" fmla="val 1025"/>
                <a:gd name="f327" fmla="val 1042"/>
                <a:gd name="f328" fmla="val 810"/>
                <a:gd name="f329" fmla="val 1035"/>
                <a:gd name="f330" fmla="val 1028"/>
                <a:gd name="f331" fmla="val 865"/>
                <a:gd name="f332" fmla="val 1024"/>
                <a:gd name="f333" fmla="val 883"/>
                <a:gd name="f334" fmla="val 897"/>
                <a:gd name="f335" fmla="val 913"/>
                <a:gd name="f336" fmla="val 1051"/>
                <a:gd name="f337" fmla="val 1052"/>
                <a:gd name="f338" fmla="val 1049"/>
                <a:gd name="f339" fmla="val 1043"/>
                <a:gd name="f340" fmla="val 1069"/>
                <a:gd name="f341" fmla="val 1104"/>
                <a:gd name="f342" fmla="val 1113"/>
                <a:gd name="f343" fmla="val 1120"/>
                <a:gd name="f344" fmla="val 1022"/>
                <a:gd name="f345" fmla="val 1127"/>
                <a:gd name="f346" fmla="val 1045"/>
                <a:gd name="f347" fmla="val 1168"/>
                <a:gd name="f348" fmla="val 1053"/>
                <a:gd name="f349" fmla="val 1210"/>
                <a:gd name="f350" fmla="val 1038"/>
                <a:gd name="f351" fmla="val 1254"/>
                <a:gd name="f352" fmla="val 1034"/>
                <a:gd name="f353" fmla="val 1265"/>
                <a:gd name="f354" fmla="val 1031"/>
                <a:gd name="f355" fmla="val 1277"/>
                <a:gd name="f356" fmla="val 1283"/>
                <a:gd name="f357" fmla="val 1291"/>
                <a:gd name="f358" fmla="val 1301"/>
                <a:gd name="f359" fmla="val 1315"/>
                <a:gd name="f360" fmla="val 1353"/>
                <a:gd name="f361" fmla="val 1017"/>
                <a:gd name="f362" fmla="val 1391"/>
                <a:gd name="f363" fmla="val 1001"/>
                <a:gd name="f364" fmla="val 1428"/>
                <a:gd name="f365" fmla="val 986"/>
                <a:gd name="f366" fmla="val 1462"/>
                <a:gd name="f367" fmla="val 965"/>
                <a:gd name="f368" fmla="val 1474"/>
                <a:gd name="f369" fmla="val 1469"/>
                <a:gd name="f370" fmla="val 1467"/>
                <a:gd name="f371" fmla="val 912"/>
                <a:gd name="f372" fmla="val 1470"/>
                <a:gd name="f373" fmla="val 910"/>
                <a:gd name="f374" fmla="val 1482"/>
                <a:gd name="f375" fmla="val 1546"/>
                <a:gd name="f376" fmla="val 840"/>
                <a:gd name="f377" fmla="val 780"/>
                <a:gd name="f378" fmla="val 1549"/>
                <a:gd name="f379" fmla="val 770"/>
                <a:gd name="f380" fmla="val 1545"/>
                <a:gd name="f381" fmla="val 765"/>
                <a:gd name="f382" fmla="val 1555"/>
                <a:gd name="f383" fmla="val 734"/>
                <a:gd name="f384" fmla="val 1603"/>
                <a:gd name="f385" fmla="val 691"/>
                <a:gd name="f386" fmla="val 1620"/>
                <a:gd name="f387" fmla="val 640"/>
                <a:gd name="f388" fmla="val 1598"/>
                <a:gd name="f389" fmla="val 1591"/>
                <a:gd name="f390" fmla="val 619"/>
                <a:gd name="f391" fmla="val 1595"/>
                <a:gd name="f392" fmla="val 611"/>
                <a:gd name="f393" fmla="val 1610"/>
                <a:gd name="f394" fmla="val 579"/>
                <a:gd name="f395" fmla="val 1669"/>
                <a:gd name="f396" fmla="val 485"/>
                <a:gd name="f397" fmla="val 1632"/>
                <a:gd name="f398" fmla="val 1623"/>
                <a:gd name="f399" fmla="val 427"/>
                <a:gd name="f400" fmla="val 1627"/>
                <a:gd name="f401" fmla="val 420"/>
                <a:gd name="f402" fmla="val 389"/>
                <a:gd name="f403" fmla="val 1656"/>
                <a:gd name="f404" fmla="val 1667"/>
                <a:gd name="f405" fmla="val 315"/>
                <a:gd name="f406" fmla="val 1664"/>
                <a:gd name="f407" fmla="val 266"/>
                <a:gd name="f408" fmla="val 1659"/>
                <a:gd name="f409" fmla="val 241"/>
                <a:gd name="f410" fmla="val 1633"/>
                <a:gd name="f411" fmla="val 236"/>
                <a:gd name="f412" fmla="val 1583"/>
                <a:gd name="f413" fmla="val 235"/>
                <a:gd name="f414" fmla="val 1572"/>
                <a:gd name="f415" fmla="val 270"/>
                <a:gd name="f416" fmla="val 1543"/>
                <a:gd name="f417" fmla="val 1569"/>
                <a:gd name="f418" fmla="val 1593"/>
                <a:gd name="f419" fmla="val 293"/>
                <a:gd name="f420" fmla="val 1613"/>
                <a:gd name="f421" fmla="val 308"/>
                <a:gd name="f422" fmla="val 330"/>
                <a:gd name="f423" fmla="val 1624"/>
                <a:gd name="f424" fmla="val 1626"/>
                <a:gd name="f425" fmla="val 415"/>
                <a:gd name="f426" fmla="val 1597"/>
                <a:gd name="f427" fmla="val 416"/>
                <a:gd name="f428" fmla="val 417"/>
                <a:gd name="f429" fmla="val 1503"/>
                <a:gd name="f430" fmla="val 1464"/>
                <a:gd name="f431" fmla="val 1424"/>
                <a:gd name="f432" fmla="val 1413"/>
                <a:gd name="f433" fmla="val 1411"/>
                <a:gd name="f434" fmla="val 397"/>
                <a:gd name="f435" fmla="val 1410"/>
                <a:gd name="f436" fmla="val 366"/>
                <a:gd name="f437" fmla="val 1405"/>
                <a:gd name="f438" fmla="val 335"/>
                <a:gd name="f439" fmla="val 1401"/>
                <a:gd name="f440" fmla="val 305"/>
                <a:gd name="f441" fmla="val 1392"/>
                <a:gd name="f442" fmla="val 1388"/>
                <a:gd name="f443" fmla="val 287"/>
                <a:gd name="f444" fmla="val 276"/>
                <a:gd name="f445" fmla="val 1442"/>
                <a:gd name="f446" fmla="val 1480"/>
                <a:gd name="f447" fmla="val 461"/>
                <a:gd name="f448" fmla="val 647"/>
                <a:gd name="f449" fmla="val 580"/>
                <a:gd name="f450" fmla="val 448"/>
                <a:gd name="f451" fmla="val 549"/>
                <a:gd name="f452" fmla="val 443"/>
                <a:gd name="f453" fmla="val 528"/>
                <a:gd name="f454" fmla="val 517"/>
                <a:gd name="f455" fmla="val 515"/>
                <a:gd name="f456" fmla="val 385"/>
                <a:gd name="f457" fmla="val 512"/>
                <a:gd name="f458" fmla="val 513"/>
                <a:gd name="f459" fmla="val 338"/>
                <a:gd name="f460" fmla="val 300"/>
                <a:gd name="f461" fmla="val 281"/>
                <a:gd name="f462" fmla="val 674"/>
                <a:gd name="f463" fmla="val 702"/>
                <a:gd name="f464" fmla="val 324"/>
                <a:gd name="f465" fmla="val 714"/>
                <a:gd name="f466" fmla="val 332"/>
                <a:gd name="f467" fmla="val 717"/>
                <a:gd name="f468" fmla="val 374"/>
                <a:gd name="f469" fmla="val 697"/>
                <a:gd name="f470" fmla="val 404"/>
                <a:gd name="f471" fmla="val 686"/>
                <a:gd name="f472" fmla="val 434"/>
                <a:gd name="f473" fmla="val 678"/>
                <a:gd name="f474" fmla="val 468"/>
                <a:gd name="f475" fmla="val 666"/>
                <a:gd name="f476" fmla="val 510"/>
                <a:gd name="f477" fmla="val 1414"/>
                <a:gd name="f478" fmla="val 494"/>
                <a:gd name="f479" fmla="val 477"/>
                <a:gd name="f480" fmla="val 1415"/>
                <a:gd name="f481" fmla="val 460"/>
                <a:gd name="f482" fmla="val 445"/>
                <a:gd name="f483" fmla="val 1420"/>
                <a:gd name="f484" fmla="val 1433"/>
                <a:gd name="f485" fmla="val 1477"/>
                <a:gd name="f486" fmla="val 447"/>
                <a:gd name="f487" fmla="val 1499"/>
                <a:gd name="f488" fmla="val 452"/>
                <a:gd name="f489" fmla="val 1536"/>
                <a:gd name="f490" fmla="val 1573"/>
                <a:gd name="f491" fmla="val 476"/>
                <a:gd name="f492" fmla="val 1606"/>
                <a:gd name="f493" fmla="val 490"/>
                <a:gd name="f494" fmla="val 1630"/>
                <a:gd name="f495" fmla="val 1636"/>
                <a:gd name="f496" fmla="val 533"/>
                <a:gd name="f497" fmla="val 1629"/>
                <a:gd name="f498" fmla="val 563"/>
                <a:gd name="f499" fmla="val 1570"/>
                <a:gd name="f500" fmla="val 1521"/>
                <a:gd name="f501" fmla="val 593"/>
                <a:gd name="f502" fmla="val 1426"/>
                <a:gd name="f503" fmla="val 1417"/>
                <a:gd name="f504" fmla="val 573"/>
                <a:gd name="f505" fmla="val 564"/>
                <a:gd name="f506" fmla="val 546"/>
                <a:gd name="f507" fmla="val 98"/>
                <a:gd name="f508" fmla="val 694"/>
                <a:gd name="f509" fmla="val 698"/>
                <a:gd name="f510" fmla="val 706"/>
                <a:gd name="f511" fmla="val 105"/>
                <a:gd name="f512" fmla="val 745"/>
                <a:gd name="f513" fmla="val 152"/>
                <a:gd name="f514" fmla="val 814"/>
                <a:gd name="f515" fmla="val 162"/>
                <a:gd name="f516" fmla="val 809"/>
                <a:gd name="f517" fmla="val 167"/>
                <a:gd name="f518" fmla="val 806"/>
                <a:gd name="f519" fmla="val 203"/>
                <a:gd name="f520" fmla="val 781"/>
                <a:gd name="f521" fmla="val 279"/>
                <a:gd name="f522" fmla="val 740"/>
                <a:gd name="f523" fmla="val 291"/>
                <a:gd name="f524" fmla="val 735"/>
                <a:gd name="f525" fmla="val 729"/>
                <a:gd name="f526" fmla="val 719"/>
                <a:gd name="f527" fmla="val 274"/>
                <a:gd name="f528" fmla="val 261"/>
                <a:gd name="f529" fmla="val 669"/>
                <a:gd name="f530" fmla="val 244"/>
                <a:gd name="f531" fmla="val 615"/>
                <a:gd name="f532" fmla="val 196"/>
                <a:gd name="f533" fmla="val 607"/>
                <a:gd name="f534" fmla="val 155"/>
                <a:gd name="f535" fmla="val 120"/>
                <a:gd name="f536" fmla="val 632"/>
                <a:gd name="f537" fmla="val 659"/>
                <a:gd name="f538" fmla="val 989"/>
                <a:gd name="f539" fmla="val 1355"/>
                <a:gd name="f540" fmla="val 995"/>
                <a:gd name="f541" fmla="val 1303"/>
                <a:gd name="f542" fmla="val 1236"/>
                <a:gd name="f543" fmla="val 1231"/>
                <a:gd name="f544" fmla="val 902"/>
                <a:gd name="f545" fmla="val 1241"/>
                <a:gd name="f546" fmla="val 1268"/>
                <a:gd name="f547" fmla="val 1292"/>
                <a:gd name="f548" fmla="val 848"/>
                <a:gd name="f549" fmla="val 1312"/>
                <a:gd name="f550" fmla="val 842"/>
                <a:gd name="f551" fmla="val 1317"/>
                <a:gd name="f552" fmla="val 1323"/>
                <a:gd name="f553" fmla="val 846"/>
                <a:gd name="f554" fmla="val 1328"/>
                <a:gd name="f555" fmla="val 872"/>
                <a:gd name="f556" fmla="val 1364"/>
                <a:gd name="f557" fmla="val 1403"/>
                <a:gd name="f558" fmla="val 931"/>
                <a:gd name="f559" fmla="val 1430"/>
                <a:gd name="f560" fmla="val 954"/>
                <a:gd name="f561" fmla="val 1447"/>
                <a:gd name="f562" fmla="val 1416"/>
                <a:gd name="f563" fmla="val 988"/>
                <a:gd name="f564" fmla="val 1399"/>
                <a:gd name="f565" fmla="val 1381"/>
                <a:gd name="f566" fmla="val 1492"/>
                <a:gd name="f567" fmla="val 743"/>
                <a:gd name="f568" fmla="val 1479"/>
                <a:gd name="f569" fmla="val 1465"/>
                <a:gd name="f570" fmla="val 739"/>
                <a:gd name="f571" fmla="val 1451"/>
                <a:gd name="f572" fmla="val 736"/>
                <a:gd name="f573" fmla="val 1432"/>
                <a:gd name="f574" fmla="val 731"/>
                <a:gd name="f575" fmla="val 727"/>
                <a:gd name="f576" fmla="val 1394"/>
                <a:gd name="f577" fmla="val 725"/>
                <a:gd name="f578" fmla="val 1385"/>
                <a:gd name="f579" fmla="val 709"/>
                <a:gd name="f580" fmla="val 696"/>
                <a:gd name="f581" fmla="val 1389"/>
                <a:gd name="f582" fmla="val 682"/>
                <a:gd name="f583" fmla="val 1396"/>
                <a:gd name="f584" fmla="val 610"/>
                <a:gd name="f585" fmla="val 1471"/>
                <a:gd name="f586" fmla="val 634"/>
                <a:gd name="f587" fmla="val 1528"/>
                <a:gd name="f588" fmla="val 648"/>
                <a:gd name="f589" fmla="val 1553"/>
                <a:gd name="f590" fmla="val 1578"/>
                <a:gd name="f591" fmla="val 692"/>
                <a:gd name="f592" fmla="val 726"/>
                <a:gd name="f593" fmla="val 1563"/>
                <a:gd name="f594" fmla="val 744"/>
                <a:gd name="f595" fmla="val 609"/>
                <a:gd name="f596" fmla="val 562"/>
                <a:gd name="f597" fmla="val 543"/>
                <a:gd name="f598" fmla="val 606"/>
                <a:gd name="f599" fmla="val 525"/>
                <a:gd name="f600" fmla="val 586"/>
                <a:gd name="f601" fmla="val 482"/>
                <a:gd name="f602" fmla="val 520"/>
                <a:gd name="f603" fmla="val 500"/>
                <a:gd name="f604" fmla="val 497"/>
                <a:gd name="f605" fmla="val 487"/>
                <a:gd name="f606" fmla="val 565"/>
                <a:gd name="f607" fmla="val 493"/>
                <a:gd name="f608" fmla="val 498"/>
                <a:gd name="f609" fmla="val 503"/>
                <a:gd name="f610" fmla="val 660"/>
                <a:gd name="f611" fmla="val 514"/>
                <a:gd name="f612" fmla="val 658"/>
                <a:gd name="f613" fmla="val 538"/>
                <a:gd name="f614" fmla="val 654"/>
                <a:gd name="f615" fmla="val 561"/>
                <a:gd name="f616" fmla="val 650"/>
                <a:gd name="f617" fmla="val 585"/>
                <a:gd name="f618" fmla="val 601"/>
                <a:gd name="f619" fmla="val 594"/>
                <a:gd name="f620" fmla="val 1445"/>
                <a:gd name="f621" fmla="val 1441"/>
                <a:gd name="f622" fmla="val 1438"/>
                <a:gd name="f623" fmla="val 1400"/>
                <a:gd name="f624" fmla="val 849"/>
                <a:gd name="f625" fmla="val 1371"/>
                <a:gd name="f626" fmla="val 827"/>
                <a:gd name="f627" fmla="val 822"/>
                <a:gd name="f628" fmla="val 1334"/>
                <a:gd name="f629" fmla="val 816"/>
                <a:gd name="f630" fmla="val 1338"/>
                <a:gd name="f631" fmla="val 796"/>
                <a:gd name="f632" fmla="val 1349"/>
                <a:gd name="f633" fmla="val 1357"/>
                <a:gd name="f634" fmla="val 767"/>
                <a:gd name="f635" fmla="val 1365"/>
                <a:gd name="f636" fmla="val 1369"/>
                <a:gd name="f637" fmla="val 752"/>
                <a:gd name="f638" fmla="val 1375"/>
                <a:gd name="f639" fmla="val 754"/>
                <a:gd name="f640" fmla="val 792"/>
                <a:gd name="f641" fmla="val 1509"/>
                <a:gd name="f642" fmla="val 804"/>
                <a:gd name="f643" fmla="val 1531"/>
                <a:gd name="f644" fmla="val 1535"/>
                <a:gd name="f645" fmla="val 1523"/>
                <a:gd name="f646" fmla="val 1506"/>
                <a:gd name="f647" fmla="val 882"/>
                <a:gd name="f648" fmla="val 641"/>
                <a:gd name="f649" fmla="val 642"/>
                <a:gd name="f650" fmla="val 598"/>
                <a:gd name="f651" fmla="val 629"/>
                <a:gd name="f652" fmla="val 643"/>
                <a:gd name="f653" fmla="val 644"/>
                <a:gd name="f654" fmla="val 652"/>
                <a:gd name="f655" fmla="val 677"/>
                <a:gd name="f656" fmla="val 701"/>
                <a:gd name="f657" fmla="val 645"/>
                <a:gd name="f658" fmla="val 737"/>
                <a:gd name="f659" fmla="val 638"/>
                <a:gd name="f660" fmla="val 588"/>
                <a:gd name="f661" fmla="val 568"/>
                <a:gd name="f662" fmla="val 738"/>
                <a:gd name="f663" fmla="val 728"/>
                <a:gd name="f664" fmla="val 501"/>
                <a:gd name="f665" fmla="val 723"/>
                <a:gd name="f666" fmla="val 486"/>
                <a:gd name="f667" fmla="val 474"/>
                <a:gd name="f668" fmla="val 471"/>
                <a:gd name="f669" fmla="val 679"/>
                <a:gd name="f670" fmla="val 467"/>
                <a:gd name="f671" fmla="val 655"/>
                <a:gd name="f672" fmla="val 146"/>
                <a:gd name="f673" fmla="val 148"/>
                <a:gd name="f674" fmla="val 1491"/>
                <a:gd name="f675" fmla="val 1502"/>
                <a:gd name="f676" fmla="val 165"/>
                <a:gd name="f677" fmla="val 1527"/>
                <a:gd name="f678" fmla="val 194"/>
                <a:gd name="f679" fmla="val 204"/>
                <a:gd name="f680" fmla="val 1526"/>
                <a:gd name="f681" fmla="val 1508"/>
                <a:gd name="f682" fmla="val 224"/>
                <a:gd name="f683" fmla="val 228"/>
                <a:gd name="f684" fmla="val 1461"/>
                <a:gd name="f685" fmla="val 250"/>
                <a:gd name="f686" fmla="val 252"/>
                <a:gd name="f687" fmla="val 1382"/>
                <a:gd name="f688" fmla="val 249"/>
                <a:gd name="f689" fmla="val 1370"/>
                <a:gd name="f690" fmla="val 219"/>
                <a:gd name="f691" fmla="val 1356"/>
                <a:gd name="f692" fmla="val 187"/>
                <a:gd name="f693" fmla="val 1348"/>
                <a:gd name="f694" fmla="val 1343"/>
                <a:gd name="f695" fmla="val 1393"/>
                <a:gd name="f696" fmla="val 150"/>
                <a:gd name="f697" fmla="val 1429"/>
                <a:gd name="f698" fmla="val 591"/>
                <a:gd name="f699" fmla="val 572"/>
                <a:gd name="f700" fmla="val 558"/>
                <a:gd name="f701" fmla="val 544"/>
                <a:gd name="f702" fmla="val 832"/>
                <a:gd name="f703" fmla="val 502"/>
                <a:gd name="f704" fmla="val 808"/>
                <a:gd name="f705" fmla="val 783"/>
                <a:gd name="f706" fmla="val 768"/>
                <a:gd name="f707" fmla="val 505"/>
                <a:gd name="f708" fmla="val 552"/>
                <a:gd name="f709" fmla="val 574"/>
                <a:gd name="f710" fmla="val 595"/>
                <a:gd name="f711" fmla="val 776"/>
                <a:gd name="f712" fmla="val 837"/>
                <a:gd name="f713" fmla="val 841"/>
                <a:gd name="f714" fmla="val 661"/>
                <a:gd name="f715" fmla="val 851"/>
                <a:gd name="f716" fmla="val 664"/>
                <a:gd name="f717" fmla="val 856"/>
                <a:gd name="f718" fmla="val 857"/>
                <a:gd name="f719" fmla="val 926"/>
                <a:gd name="f720" fmla="val 1027"/>
                <a:gd name="f721" fmla="val 925"/>
                <a:gd name="f722" fmla="val 1039"/>
                <a:gd name="f723" fmla="val 933"/>
                <a:gd name="f724" fmla="val 1055"/>
                <a:gd name="f725" fmla="val 1078"/>
                <a:gd name="f726" fmla="val 1087"/>
                <a:gd name="f727" fmla="val 1093"/>
                <a:gd name="f728" fmla="val 976"/>
                <a:gd name="f729" fmla="val 1083"/>
                <a:gd name="f730" fmla="val 1005"/>
                <a:gd name="f731" fmla="val 1080"/>
                <a:gd name="f732" fmla="val 1014"/>
                <a:gd name="f733" fmla="val 1072"/>
                <a:gd name="f734" fmla="val 1059"/>
                <a:gd name="f735" fmla="val 991"/>
                <a:gd name="f736" fmla="val 1008"/>
                <a:gd name="f737" fmla="val 945"/>
                <a:gd name="f738" fmla="val 1000"/>
                <a:gd name="f739" fmla="val 943"/>
                <a:gd name="f740" fmla="val 953"/>
                <a:gd name="f741" fmla="val 968"/>
                <a:gd name="f742" fmla="val 1015"/>
                <a:gd name="f743" fmla="val 1020"/>
                <a:gd name="f744" fmla="val 1186"/>
                <a:gd name="f745" fmla="val 1006"/>
                <a:gd name="f746" fmla="val 1148"/>
                <a:gd name="f747" fmla="val 992"/>
                <a:gd name="f748" fmla="val 1130"/>
                <a:gd name="f749" fmla="val 977"/>
                <a:gd name="f750" fmla="val 1111"/>
                <a:gd name="f751" fmla="val 956"/>
                <a:gd name="f752" fmla="val 922"/>
                <a:gd name="f753" fmla="val 1114"/>
                <a:gd name="f754" fmla="val 929"/>
                <a:gd name="f755" fmla="val 1134"/>
                <a:gd name="f756" fmla="val 1145"/>
                <a:gd name="f757" fmla="val 1151"/>
                <a:gd name="f758" fmla="val 1158"/>
                <a:gd name="f759" fmla="val 1165"/>
                <a:gd name="f760" fmla="val 1214"/>
                <a:gd name="f761" fmla="val 915"/>
                <a:gd name="f762" fmla="val 1215"/>
                <a:gd name="f763" fmla="val 960"/>
                <a:gd name="f764" fmla="val 1238"/>
                <a:gd name="f765" fmla="val 1240"/>
                <a:gd name="f766" fmla="val 1242"/>
                <a:gd name="f767" fmla="val 1243"/>
                <a:gd name="f768" fmla="val 1002"/>
                <a:gd name="f769" fmla="val 1256"/>
                <a:gd name="f770" fmla="val 1244"/>
                <a:gd name="f771" fmla="val 704"/>
                <a:gd name="f772" fmla="val 939"/>
                <a:gd name="f773" fmla="val 577"/>
                <a:gd name="f774" fmla="val 557"/>
                <a:gd name="f775" fmla="val 887"/>
                <a:gd name="f776" fmla="val 584"/>
                <a:gd name="f777" fmla="val 603"/>
                <a:gd name="f778" fmla="val 623"/>
                <a:gd name="f779" fmla="val 724"/>
                <a:gd name="f780" fmla="val 998"/>
                <a:gd name="f781" fmla="val 973"/>
                <a:gd name="f782" fmla="val 656"/>
                <a:gd name="f783" fmla="val 773"/>
                <a:gd name="f784" fmla="val 964"/>
                <a:gd name="f785" fmla="val 778"/>
                <a:gd name="f786" fmla="val 764"/>
                <a:gd name="f787" fmla="val 1003"/>
                <a:gd name="f788" fmla="val 748"/>
                <a:gd name="f789" fmla="val 950"/>
                <a:gd name="f790" fmla="val 958"/>
                <a:gd name="f791" fmla="val 850"/>
                <a:gd name="f792" fmla="val 1012"/>
                <a:gd name="f793" fmla="val 817"/>
                <a:gd name="f794" fmla="val 801"/>
                <a:gd name="f795" fmla="val 812"/>
                <a:gd name="f796" fmla="val 966"/>
                <a:gd name="f797" fmla="val 830"/>
                <a:gd name="f798" fmla="val 959"/>
                <a:gd name="f799" fmla="val 839"/>
                <a:gd name="f800" fmla="+- 0 0 -90"/>
                <a:gd name="f801" fmla="*/ f3 1 1054"/>
                <a:gd name="f802" fmla="*/ f4 1 1681"/>
                <a:gd name="f803" fmla="val f5"/>
                <a:gd name="f804" fmla="val f6"/>
                <a:gd name="f805" fmla="val f7"/>
                <a:gd name="f806" fmla="*/ f800 f0 1"/>
                <a:gd name="f807" fmla="+- f805 0 f803"/>
                <a:gd name="f808" fmla="+- f804 0 f803"/>
                <a:gd name="f809" fmla="*/ f806 1 f2"/>
                <a:gd name="f810" fmla="*/ f808 1 1054"/>
                <a:gd name="f811" fmla="*/ f807 1 1681"/>
                <a:gd name="f812" fmla="*/ 136 f808 1"/>
                <a:gd name="f813" fmla="*/ 1341 f807 1"/>
                <a:gd name="f814" fmla="*/ 70 f808 1"/>
                <a:gd name="f815" fmla="*/ 741 f807 1"/>
                <a:gd name="f816" fmla="*/ 444 f808 1"/>
                <a:gd name="f817" fmla="*/ 479 f807 1"/>
                <a:gd name="f818" fmla="*/ 636 f808 1"/>
                <a:gd name="f819" fmla="*/ 457 f807 1"/>
                <a:gd name="f820" fmla="*/ 775 f808 1"/>
                <a:gd name="f821" fmla="*/ 439 f807 1"/>
                <a:gd name="f822" fmla="*/ 651 f808 1"/>
                <a:gd name="f823" fmla="*/ 301 f807 1"/>
                <a:gd name="f824" fmla="*/ 891 f808 1"/>
                <a:gd name="f825" fmla="*/ 207 f807 1"/>
                <a:gd name="f826" fmla="*/ 878 f808 1"/>
                <a:gd name="f827" fmla="*/ 157 f807 1"/>
                <a:gd name="f828" fmla="*/ 951 f808 1"/>
                <a:gd name="f829" fmla="*/ 59 f807 1"/>
                <a:gd name="f830" fmla="*/ 947 f808 1"/>
                <a:gd name="f831" fmla="*/ 156 f807 1"/>
                <a:gd name="f832" fmla="*/ 924 f808 1"/>
                <a:gd name="f833" fmla="*/ 295 f807 1"/>
                <a:gd name="f834" fmla="*/ 918 f808 1"/>
                <a:gd name="f835" fmla="*/ 239 f807 1"/>
                <a:gd name="f836" fmla="*/ 835 f808 1"/>
                <a:gd name="f837" fmla="*/ 433 f807 1"/>
                <a:gd name="f838" fmla="*/ 990 f808 1"/>
                <a:gd name="f839" fmla="*/ 555 f807 1"/>
                <a:gd name="f840" fmla="*/ 844 f808 1"/>
                <a:gd name="f841" fmla="*/ 463 f807 1"/>
                <a:gd name="f842" fmla="*/ 993 f808 1"/>
                <a:gd name="f843" fmla="*/ 614 f807 1"/>
                <a:gd name="f844" fmla="*/ 1028 f808 1"/>
                <a:gd name="f845" fmla="*/ 865 f807 1"/>
                <a:gd name="f846" fmla="*/ 1022 f808 1"/>
                <a:gd name="f847" fmla="*/ 1127 f807 1"/>
                <a:gd name="f848" fmla="*/ 1001 f808 1"/>
                <a:gd name="f849" fmla="*/ 1428 f807 1"/>
                <a:gd name="f850" fmla="*/ 760 f808 1"/>
                <a:gd name="f851" fmla="*/ 1555 f807 1"/>
                <a:gd name="f852" fmla="*/ 420 f808 1"/>
                <a:gd name="f853" fmla="*/ 1632 f807 1"/>
                <a:gd name="f854" fmla="*/ 270 f808 1"/>
                <a:gd name="f855" fmla="*/ 1516 f807 1"/>
                <a:gd name="f856" fmla="*/ 412 f808 1"/>
                <a:gd name="f857" fmla="*/ 1424 f807 1"/>
                <a:gd name="f858" fmla="*/ 338 f808 1"/>
                <a:gd name="f859" fmla="*/ 523 f807 1"/>
                <a:gd name="f860" fmla="*/ 434 f808 1"/>
                <a:gd name="f861" fmla="*/ 678 f807 1"/>
                <a:gd name="f862" fmla="*/ 443 f808 1"/>
                <a:gd name="f863" fmla="*/ 1433 f807 1"/>
                <a:gd name="f864" fmla="*/ 587 f808 1"/>
                <a:gd name="f865" fmla="*/ 1570 f807 1"/>
                <a:gd name="f866" fmla="*/ 98 f808 1"/>
                <a:gd name="f867" fmla="*/ 694 f807 1"/>
                <a:gd name="f868" fmla="*/ 279 f808 1"/>
                <a:gd name="f869" fmla="*/ 740 f807 1"/>
                <a:gd name="f870" fmla="*/ 848 f808 1"/>
                <a:gd name="f871" fmla="*/ 1312 f807 1"/>
                <a:gd name="f872" fmla="*/ 989 f808 1"/>
                <a:gd name="f873" fmla="*/ 1355 f807 1"/>
                <a:gd name="f874" fmla="*/ 709 f808 1"/>
                <a:gd name="f875" fmla="*/ 1385 f807 1"/>
                <a:gd name="f876" fmla="*/ 692 f808 1"/>
                <a:gd name="f877" fmla="*/ 1572 f807 1"/>
                <a:gd name="f878" fmla="*/ 606 f808 1"/>
                <a:gd name="f879" fmla="*/ 525 f807 1"/>
                <a:gd name="f880" fmla="*/ 514 f808 1"/>
                <a:gd name="f881" fmla="*/ 658 f807 1"/>
                <a:gd name="f882" fmla="*/ 884 f808 1"/>
                <a:gd name="f883" fmla="*/ 1451 f807 1"/>
                <a:gd name="f884" fmla="*/ 767 f808 1"/>
                <a:gd name="f885" fmla="*/ 1365 f807 1"/>
                <a:gd name="f886" fmla="*/ 652 f808 1"/>
                <a:gd name="f887" fmla="*/ 643 f807 1"/>
                <a:gd name="f888" fmla="*/ 728 f808 1"/>
                <a:gd name="f889" fmla="*/ 501 f807 1"/>
                <a:gd name="f890" fmla="*/ 641 f808 1"/>
                <a:gd name="f891" fmla="*/ 583 f807 1"/>
                <a:gd name="f892" fmla="*/ 212 f808 1"/>
                <a:gd name="f893" fmla="*/ 187 f808 1"/>
                <a:gd name="f894" fmla="*/ 1348 f807 1"/>
                <a:gd name="f895" fmla="*/ 858 f808 1"/>
                <a:gd name="f896" fmla="*/ 544 f807 1"/>
                <a:gd name="f897" fmla="*/ 827 f808 1"/>
                <a:gd name="f898" fmla="*/ 926 f808 1"/>
                <a:gd name="f899" fmla="*/ 1021 f807 1"/>
                <a:gd name="f900" fmla="*/ 1083 f807 1"/>
                <a:gd name="f901" fmla="*/ 1015 f807 1"/>
                <a:gd name="f902" fmla="*/ 937 f808 1"/>
                <a:gd name="f903" fmla="*/ 1113 f807 1"/>
                <a:gd name="f904" fmla="*/ 971 f808 1"/>
                <a:gd name="f905" fmla="*/ 1243 f807 1"/>
                <a:gd name="f906" fmla="*/ 933 f808 1"/>
                <a:gd name="f907" fmla="*/ 690 f807 1"/>
                <a:gd name="f908" fmla="*/ 880 f808 1"/>
                <a:gd name="f909" fmla="*/ 641 f807 1"/>
                <a:gd name="f910" fmla="*/ 970 f808 1"/>
                <a:gd name="f911" fmla="*/ 656 f807 1"/>
                <a:gd name="f912" fmla="*/ 956 f808 1"/>
                <a:gd name="f913" fmla="*/ 881 f807 1"/>
                <a:gd name="f914" fmla="*/ 1012 f808 1"/>
                <a:gd name="f915" fmla="*/ 817 f807 1"/>
                <a:gd name="f916" fmla="*/ 873 f807 1"/>
                <a:gd name="f917" fmla="+- f809 0 f1"/>
                <a:gd name="f918" fmla="*/ f812 1 1054"/>
                <a:gd name="f919" fmla="*/ f813 1 1681"/>
                <a:gd name="f920" fmla="*/ f814 1 1054"/>
                <a:gd name="f921" fmla="*/ f815 1 1681"/>
                <a:gd name="f922" fmla="*/ f816 1 1054"/>
                <a:gd name="f923" fmla="*/ f817 1 1681"/>
                <a:gd name="f924" fmla="*/ f818 1 1054"/>
                <a:gd name="f925" fmla="*/ f819 1 1681"/>
                <a:gd name="f926" fmla="*/ f820 1 1054"/>
                <a:gd name="f927" fmla="*/ f821 1 1681"/>
                <a:gd name="f928" fmla="*/ f822 1 1054"/>
                <a:gd name="f929" fmla="*/ f823 1 1681"/>
                <a:gd name="f930" fmla="*/ f824 1 1054"/>
                <a:gd name="f931" fmla="*/ f825 1 1681"/>
                <a:gd name="f932" fmla="*/ f826 1 1054"/>
                <a:gd name="f933" fmla="*/ f827 1 1681"/>
                <a:gd name="f934" fmla="*/ f828 1 1054"/>
                <a:gd name="f935" fmla="*/ f829 1 1681"/>
                <a:gd name="f936" fmla="*/ f830 1 1054"/>
                <a:gd name="f937" fmla="*/ f831 1 1681"/>
                <a:gd name="f938" fmla="*/ f832 1 1054"/>
                <a:gd name="f939" fmla="*/ f833 1 1681"/>
                <a:gd name="f940" fmla="*/ f834 1 1054"/>
                <a:gd name="f941" fmla="*/ f835 1 1681"/>
                <a:gd name="f942" fmla="*/ f836 1 1054"/>
                <a:gd name="f943" fmla="*/ f837 1 1681"/>
                <a:gd name="f944" fmla="*/ f838 1 1054"/>
                <a:gd name="f945" fmla="*/ f839 1 1681"/>
                <a:gd name="f946" fmla="*/ f840 1 1054"/>
                <a:gd name="f947" fmla="*/ f841 1 1681"/>
                <a:gd name="f948" fmla="*/ f842 1 1054"/>
                <a:gd name="f949" fmla="*/ f843 1 1681"/>
                <a:gd name="f950" fmla="*/ f844 1 1054"/>
                <a:gd name="f951" fmla="*/ f845 1 1681"/>
                <a:gd name="f952" fmla="*/ f846 1 1054"/>
                <a:gd name="f953" fmla="*/ f847 1 1681"/>
                <a:gd name="f954" fmla="*/ f848 1 1054"/>
                <a:gd name="f955" fmla="*/ f849 1 1681"/>
                <a:gd name="f956" fmla="*/ f850 1 1054"/>
                <a:gd name="f957" fmla="*/ f851 1 1681"/>
                <a:gd name="f958" fmla="*/ f852 1 1054"/>
                <a:gd name="f959" fmla="*/ f853 1 1681"/>
                <a:gd name="f960" fmla="*/ f854 1 1054"/>
                <a:gd name="f961" fmla="*/ f855 1 1681"/>
                <a:gd name="f962" fmla="*/ f856 1 1054"/>
                <a:gd name="f963" fmla="*/ f857 1 1681"/>
                <a:gd name="f964" fmla="*/ f858 1 1054"/>
                <a:gd name="f965" fmla="*/ f859 1 1681"/>
                <a:gd name="f966" fmla="*/ f860 1 1054"/>
                <a:gd name="f967" fmla="*/ f861 1 1681"/>
                <a:gd name="f968" fmla="*/ f862 1 1054"/>
                <a:gd name="f969" fmla="*/ f863 1 1681"/>
                <a:gd name="f970" fmla="*/ f864 1 1054"/>
                <a:gd name="f971" fmla="*/ f865 1 1681"/>
                <a:gd name="f972" fmla="*/ f866 1 1054"/>
                <a:gd name="f973" fmla="*/ f867 1 1681"/>
                <a:gd name="f974" fmla="*/ f868 1 1054"/>
                <a:gd name="f975" fmla="*/ f869 1 1681"/>
                <a:gd name="f976" fmla="*/ f870 1 1054"/>
                <a:gd name="f977" fmla="*/ f871 1 1681"/>
                <a:gd name="f978" fmla="*/ f872 1 1054"/>
                <a:gd name="f979" fmla="*/ f873 1 1681"/>
                <a:gd name="f980" fmla="*/ f874 1 1054"/>
                <a:gd name="f981" fmla="*/ f875 1 1681"/>
                <a:gd name="f982" fmla="*/ f876 1 1054"/>
                <a:gd name="f983" fmla="*/ f877 1 1681"/>
                <a:gd name="f984" fmla="*/ f878 1 1054"/>
                <a:gd name="f985" fmla="*/ f879 1 1681"/>
                <a:gd name="f986" fmla="*/ f880 1 1054"/>
                <a:gd name="f987" fmla="*/ f881 1 1681"/>
                <a:gd name="f988" fmla="*/ f882 1 1054"/>
                <a:gd name="f989" fmla="*/ f883 1 1681"/>
                <a:gd name="f990" fmla="*/ f884 1 1054"/>
                <a:gd name="f991" fmla="*/ f885 1 1681"/>
                <a:gd name="f992" fmla="*/ f886 1 1054"/>
                <a:gd name="f993" fmla="*/ f887 1 1681"/>
                <a:gd name="f994" fmla="*/ f888 1 1054"/>
                <a:gd name="f995" fmla="*/ f889 1 1681"/>
                <a:gd name="f996" fmla="*/ f890 1 1054"/>
                <a:gd name="f997" fmla="*/ f891 1 1681"/>
                <a:gd name="f998" fmla="*/ f892 1 1054"/>
                <a:gd name="f999" fmla="*/ f893 1 1054"/>
                <a:gd name="f1000" fmla="*/ f894 1 1681"/>
                <a:gd name="f1001" fmla="*/ f895 1 1054"/>
                <a:gd name="f1002" fmla="*/ f896 1 1681"/>
                <a:gd name="f1003" fmla="*/ f897 1 1054"/>
                <a:gd name="f1004" fmla="*/ f898 1 1054"/>
                <a:gd name="f1005" fmla="*/ f899 1 1681"/>
                <a:gd name="f1006" fmla="*/ f900 1 1681"/>
                <a:gd name="f1007" fmla="*/ f901 1 1681"/>
                <a:gd name="f1008" fmla="*/ f902 1 1054"/>
                <a:gd name="f1009" fmla="*/ f903 1 1681"/>
                <a:gd name="f1010" fmla="*/ f904 1 1054"/>
                <a:gd name="f1011" fmla="*/ f905 1 1681"/>
                <a:gd name="f1012" fmla="*/ f906 1 1054"/>
                <a:gd name="f1013" fmla="*/ f907 1 1681"/>
                <a:gd name="f1014" fmla="*/ f908 1 1054"/>
                <a:gd name="f1015" fmla="*/ f909 1 1681"/>
                <a:gd name="f1016" fmla="*/ f910 1 1054"/>
                <a:gd name="f1017" fmla="*/ f911 1 1681"/>
                <a:gd name="f1018" fmla="*/ f912 1 1054"/>
                <a:gd name="f1019" fmla="*/ f913 1 1681"/>
                <a:gd name="f1020" fmla="*/ f914 1 1054"/>
                <a:gd name="f1021" fmla="*/ f915 1 1681"/>
                <a:gd name="f1022" fmla="*/ f916 1 1681"/>
                <a:gd name="f1023" fmla="*/ 0 1 f810"/>
                <a:gd name="f1024" fmla="*/ f804 1 f810"/>
                <a:gd name="f1025" fmla="*/ 0 1 f811"/>
                <a:gd name="f1026" fmla="*/ f805 1 f811"/>
                <a:gd name="f1027" fmla="*/ f918 1 f810"/>
                <a:gd name="f1028" fmla="*/ f919 1 f811"/>
                <a:gd name="f1029" fmla="*/ f920 1 f810"/>
                <a:gd name="f1030" fmla="*/ f921 1 f811"/>
                <a:gd name="f1031" fmla="*/ f922 1 f810"/>
                <a:gd name="f1032" fmla="*/ f923 1 f811"/>
                <a:gd name="f1033" fmla="*/ f924 1 f810"/>
                <a:gd name="f1034" fmla="*/ f925 1 f811"/>
                <a:gd name="f1035" fmla="*/ f926 1 f810"/>
                <a:gd name="f1036" fmla="*/ f927 1 f811"/>
                <a:gd name="f1037" fmla="*/ f928 1 f810"/>
                <a:gd name="f1038" fmla="*/ f929 1 f811"/>
                <a:gd name="f1039" fmla="*/ f930 1 f810"/>
                <a:gd name="f1040" fmla="*/ f931 1 f811"/>
                <a:gd name="f1041" fmla="*/ f932 1 f810"/>
                <a:gd name="f1042" fmla="*/ f933 1 f811"/>
                <a:gd name="f1043" fmla="*/ f934 1 f810"/>
                <a:gd name="f1044" fmla="*/ f935 1 f811"/>
                <a:gd name="f1045" fmla="*/ f936 1 f810"/>
                <a:gd name="f1046" fmla="*/ f937 1 f811"/>
                <a:gd name="f1047" fmla="*/ f938 1 f810"/>
                <a:gd name="f1048" fmla="*/ f939 1 f811"/>
                <a:gd name="f1049" fmla="*/ f940 1 f810"/>
                <a:gd name="f1050" fmla="*/ f941 1 f811"/>
                <a:gd name="f1051" fmla="*/ f942 1 f810"/>
                <a:gd name="f1052" fmla="*/ f943 1 f811"/>
                <a:gd name="f1053" fmla="*/ f944 1 f810"/>
                <a:gd name="f1054" fmla="*/ f945 1 f811"/>
                <a:gd name="f1055" fmla="*/ f946 1 f810"/>
                <a:gd name="f1056" fmla="*/ f947 1 f811"/>
                <a:gd name="f1057" fmla="*/ f948 1 f810"/>
                <a:gd name="f1058" fmla="*/ f949 1 f811"/>
                <a:gd name="f1059" fmla="*/ f950 1 f810"/>
                <a:gd name="f1060" fmla="*/ f951 1 f811"/>
                <a:gd name="f1061" fmla="*/ f952 1 f810"/>
                <a:gd name="f1062" fmla="*/ f953 1 f811"/>
                <a:gd name="f1063" fmla="*/ f954 1 f810"/>
                <a:gd name="f1064" fmla="*/ f955 1 f811"/>
                <a:gd name="f1065" fmla="*/ f956 1 f810"/>
                <a:gd name="f1066" fmla="*/ f957 1 f811"/>
                <a:gd name="f1067" fmla="*/ f958 1 f810"/>
                <a:gd name="f1068" fmla="*/ f959 1 f811"/>
                <a:gd name="f1069" fmla="*/ f960 1 f810"/>
                <a:gd name="f1070" fmla="*/ f961 1 f811"/>
                <a:gd name="f1071" fmla="*/ f962 1 f810"/>
                <a:gd name="f1072" fmla="*/ f963 1 f811"/>
                <a:gd name="f1073" fmla="*/ f964 1 f810"/>
                <a:gd name="f1074" fmla="*/ f965 1 f811"/>
                <a:gd name="f1075" fmla="*/ f966 1 f810"/>
                <a:gd name="f1076" fmla="*/ f967 1 f811"/>
                <a:gd name="f1077" fmla="*/ f968 1 f810"/>
                <a:gd name="f1078" fmla="*/ f969 1 f811"/>
                <a:gd name="f1079" fmla="*/ f970 1 f810"/>
                <a:gd name="f1080" fmla="*/ f971 1 f811"/>
                <a:gd name="f1081" fmla="*/ f972 1 f810"/>
                <a:gd name="f1082" fmla="*/ f973 1 f811"/>
                <a:gd name="f1083" fmla="*/ f974 1 f810"/>
                <a:gd name="f1084" fmla="*/ f975 1 f811"/>
                <a:gd name="f1085" fmla="*/ f976 1 f810"/>
                <a:gd name="f1086" fmla="*/ f977 1 f811"/>
                <a:gd name="f1087" fmla="*/ f978 1 f810"/>
                <a:gd name="f1088" fmla="*/ f979 1 f811"/>
                <a:gd name="f1089" fmla="*/ f980 1 f810"/>
                <a:gd name="f1090" fmla="*/ f981 1 f811"/>
                <a:gd name="f1091" fmla="*/ f982 1 f810"/>
                <a:gd name="f1092" fmla="*/ f983 1 f811"/>
                <a:gd name="f1093" fmla="*/ f984 1 f810"/>
                <a:gd name="f1094" fmla="*/ f985 1 f811"/>
                <a:gd name="f1095" fmla="*/ f986 1 f810"/>
                <a:gd name="f1096" fmla="*/ f987 1 f811"/>
                <a:gd name="f1097" fmla="*/ f988 1 f810"/>
                <a:gd name="f1098" fmla="*/ f989 1 f811"/>
                <a:gd name="f1099" fmla="*/ f990 1 f810"/>
                <a:gd name="f1100" fmla="*/ f991 1 f811"/>
                <a:gd name="f1101" fmla="*/ f992 1 f810"/>
                <a:gd name="f1102" fmla="*/ f993 1 f811"/>
                <a:gd name="f1103" fmla="*/ f994 1 f810"/>
                <a:gd name="f1104" fmla="*/ f995 1 f811"/>
                <a:gd name="f1105" fmla="*/ f996 1 f810"/>
                <a:gd name="f1106" fmla="*/ f997 1 f811"/>
                <a:gd name="f1107" fmla="*/ f998 1 f810"/>
                <a:gd name="f1108" fmla="*/ f999 1 f810"/>
                <a:gd name="f1109" fmla="*/ f1000 1 f811"/>
                <a:gd name="f1110" fmla="*/ f1001 1 f810"/>
                <a:gd name="f1111" fmla="*/ f1002 1 f811"/>
                <a:gd name="f1112" fmla="*/ f1003 1 f810"/>
                <a:gd name="f1113" fmla="*/ f1004 1 f810"/>
                <a:gd name="f1114" fmla="*/ f1005 1 f811"/>
                <a:gd name="f1115" fmla="*/ f1006 1 f811"/>
                <a:gd name="f1116" fmla="*/ f1007 1 f811"/>
                <a:gd name="f1117" fmla="*/ f1008 1 f810"/>
                <a:gd name="f1118" fmla="*/ f1009 1 f811"/>
                <a:gd name="f1119" fmla="*/ f1010 1 f810"/>
                <a:gd name="f1120" fmla="*/ f1011 1 f811"/>
                <a:gd name="f1121" fmla="*/ f1012 1 f810"/>
                <a:gd name="f1122" fmla="*/ f1013 1 f811"/>
                <a:gd name="f1123" fmla="*/ f1014 1 f810"/>
                <a:gd name="f1124" fmla="*/ f1015 1 f811"/>
                <a:gd name="f1125" fmla="*/ f1016 1 f810"/>
                <a:gd name="f1126" fmla="*/ f1017 1 f811"/>
                <a:gd name="f1127" fmla="*/ f1018 1 f810"/>
                <a:gd name="f1128" fmla="*/ f1019 1 f811"/>
                <a:gd name="f1129" fmla="*/ f1020 1 f810"/>
                <a:gd name="f1130" fmla="*/ f1021 1 f811"/>
                <a:gd name="f1131" fmla="*/ f1022 1 f811"/>
                <a:gd name="f1132" fmla="*/ f1023 f801 1"/>
                <a:gd name="f1133" fmla="*/ f1024 f801 1"/>
                <a:gd name="f1134" fmla="*/ f1026 f802 1"/>
                <a:gd name="f1135" fmla="*/ f1025 f802 1"/>
                <a:gd name="f1136" fmla="*/ f1027 f801 1"/>
                <a:gd name="f1137" fmla="*/ f1028 f802 1"/>
                <a:gd name="f1138" fmla="*/ f1029 f801 1"/>
                <a:gd name="f1139" fmla="*/ f1030 f802 1"/>
                <a:gd name="f1140" fmla="*/ f1031 f801 1"/>
                <a:gd name="f1141" fmla="*/ f1032 f802 1"/>
                <a:gd name="f1142" fmla="*/ f1033 f801 1"/>
                <a:gd name="f1143" fmla="*/ f1034 f802 1"/>
                <a:gd name="f1144" fmla="*/ f1035 f801 1"/>
                <a:gd name="f1145" fmla="*/ f1036 f802 1"/>
                <a:gd name="f1146" fmla="*/ f1037 f801 1"/>
                <a:gd name="f1147" fmla="*/ f1038 f802 1"/>
                <a:gd name="f1148" fmla="*/ f1039 f801 1"/>
                <a:gd name="f1149" fmla="*/ f1040 f802 1"/>
                <a:gd name="f1150" fmla="*/ f1041 f801 1"/>
                <a:gd name="f1151" fmla="*/ f1042 f802 1"/>
                <a:gd name="f1152" fmla="*/ f1043 f801 1"/>
                <a:gd name="f1153" fmla="*/ f1044 f802 1"/>
                <a:gd name="f1154" fmla="*/ f1045 f801 1"/>
                <a:gd name="f1155" fmla="*/ f1046 f802 1"/>
                <a:gd name="f1156" fmla="*/ f1047 f801 1"/>
                <a:gd name="f1157" fmla="*/ f1048 f802 1"/>
                <a:gd name="f1158" fmla="*/ f1049 f801 1"/>
                <a:gd name="f1159" fmla="*/ f1050 f802 1"/>
                <a:gd name="f1160" fmla="*/ f1051 f801 1"/>
                <a:gd name="f1161" fmla="*/ f1052 f802 1"/>
                <a:gd name="f1162" fmla="*/ f1053 f801 1"/>
                <a:gd name="f1163" fmla="*/ f1054 f802 1"/>
                <a:gd name="f1164" fmla="*/ f1055 f801 1"/>
                <a:gd name="f1165" fmla="*/ f1056 f802 1"/>
                <a:gd name="f1166" fmla="*/ f1057 f801 1"/>
                <a:gd name="f1167" fmla="*/ f1058 f802 1"/>
                <a:gd name="f1168" fmla="*/ f1059 f801 1"/>
                <a:gd name="f1169" fmla="*/ f1060 f802 1"/>
                <a:gd name="f1170" fmla="*/ f1061 f801 1"/>
                <a:gd name="f1171" fmla="*/ f1062 f802 1"/>
                <a:gd name="f1172" fmla="*/ f1063 f801 1"/>
                <a:gd name="f1173" fmla="*/ f1064 f802 1"/>
                <a:gd name="f1174" fmla="*/ f1065 f801 1"/>
                <a:gd name="f1175" fmla="*/ f1066 f802 1"/>
                <a:gd name="f1176" fmla="*/ f1067 f801 1"/>
                <a:gd name="f1177" fmla="*/ f1068 f802 1"/>
                <a:gd name="f1178" fmla="*/ f1069 f801 1"/>
                <a:gd name="f1179" fmla="*/ f1070 f802 1"/>
                <a:gd name="f1180" fmla="*/ f1071 f801 1"/>
                <a:gd name="f1181" fmla="*/ f1072 f802 1"/>
                <a:gd name="f1182" fmla="*/ f1073 f801 1"/>
                <a:gd name="f1183" fmla="*/ f1074 f802 1"/>
                <a:gd name="f1184" fmla="*/ f1075 f801 1"/>
                <a:gd name="f1185" fmla="*/ f1076 f802 1"/>
                <a:gd name="f1186" fmla="*/ f1077 f801 1"/>
                <a:gd name="f1187" fmla="*/ f1078 f802 1"/>
                <a:gd name="f1188" fmla="*/ f1079 f801 1"/>
                <a:gd name="f1189" fmla="*/ f1080 f802 1"/>
                <a:gd name="f1190" fmla="*/ f1081 f801 1"/>
                <a:gd name="f1191" fmla="*/ f1082 f802 1"/>
                <a:gd name="f1192" fmla="*/ f1083 f801 1"/>
                <a:gd name="f1193" fmla="*/ f1084 f802 1"/>
                <a:gd name="f1194" fmla="*/ f1085 f801 1"/>
                <a:gd name="f1195" fmla="*/ f1086 f802 1"/>
                <a:gd name="f1196" fmla="*/ f1087 f801 1"/>
                <a:gd name="f1197" fmla="*/ f1088 f802 1"/>
                <a:gd name="f1198" fmla="*/ f1089 f801 1"/>
                <a:gd name="f1199" fmla="*/ f1090 f802 1"/>
                <a:gd name="f1200" fmla="*/ f1091 f801 1"/>
                <a:gd name="f1201" fmla="*/ f1092 f802 1"/>
                <a:gd name="f1202" fmla="*/ f1093 f801 1"/>
                <a:gd name="f1203" fmla="*/ f1094 f802 1"/>
                <a:gd name="f1204" fmla="*/ f1095 f801 1"/>
                <a:gd name="f1205" fmla="*/ f1096 f802 1"/>
                <a:gd name="f1206" fmla="*/ f1097 f801 1"/>
                <a:gd name="f1207" fmla="*/ f1098 f802 1"/>
                <a:gd name="f1208" fmla="*/ f1099 f801 1"/>
                <a:gd name="f1209" fmla="*/ f1100 f802 1"/>
                <a:gd name="f1210" fmla="*/ f1101 f801 1"/>
                <a:gd name="f1211" fmla="*/ f1102 f802 1"/>
                <a:gd name="f1212" fmla="*/ f1103 f801 1"/>
                <a:gd name="f1213" fmla="*/ f1104 f802 1"/>
                <a:gd name="f1214" fmla="*/ f1105 f801 1"/>
                <a:gd name="f1215" fmla="*/ f1106 f802 1"/>
                <a:gd name="f1216" fmla="*/ f1107 f801 1"/>
                <a:gd name="f1217" fmla="*/ f1108 f801 1"/>
                <a:gd name="f1218" fmla="*/ f1109 f802 1"/>
                <a:gd name="f1219" fmla="*/ f1110 f801 1"/>
                <a:gd name="f1220" fmla="*/ f1111 f802 1"/>
                <a:gd name="f1221" fmla="*/ f1112 f801 1"/>
                <a:gd name="f1222" fmla="*/ f1113 f801 1"/>
                <a:gd name="f1223" fmla="*/ f1114 f802 1"/>
                <a:gd name="f1224" fmla="*/ f1115 f802 1"/>
                <a:gd name="f1225" fmla="*/ f1116 f802 1"/>
                <a:gd name="f1226" fmla="*/ f1117 f801 1"/>
                <a:gd name="f1227" fmla="*/ f1118 f802 1"/>
                <a:gd name="f1228" fmla="*/ f1119 f801 1"/>
                <a:gd name="f1229" fmla="*/ f1120 f802 1"/>
                <a:gd name="f1230" fmla="*/ f1121 f801 1"/>
                <a:gd name="f1231" fmla="*/ f1122 f802 1"/>
                <a:gd name="f1232" fmla="*/ f1123 f801 1"/>
                <a:gd name="f1233" fmla="*/ f1124 f802 1"/>
                <a:gd name="f1234" fmla="*/ f1125 f801 1"/>
                <a:gd name="f1235" fmla="*/ f1126 f802 1"/>
                <a:gd name="f1236" fmla="*/ f1127 f801 1"/>
                <a:gd name="f1237" fmla="*/ f1128 f802 1"/>
                <a:gd name="f1238" fmla="*/ f1129 f801 1"/>
                <a:gd name="f1239" fmla="*/ f1130 f802 1"/>
                <a:gd name="f1240" fmla="*/ f1131 f8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7">
                  <a:pos x="f1136" y="f1137"/>
                </a:cxn>
                <a:cxn ang="f917">
                  <a:pos x="f1138" y="f1139"/>
                </a:cxn>
                <a:cxn ang="f917">
                  <a:pos x="f1140" y="f1141"/>
                </a:cxn>
                <a:cxn ang="f917">
                  <a:pos x="f1142" y="f1143"/>
                </a:cxn>
                <a:cxn ang="f917">
                  <a:pos x="f1144" y="f1145"/>
                </a:cxn>
                <a:cxn ang="f917">
                  <a:pos x="f1146" y="f1147"/>
                </a:cxn>
                <a:cxn ang="f917">
                  <a:pos x="f1148" y="f1149"/>
                </a:cxn>
                <a:cxn ang="f917">
                  <a:pos x="f1150" y="f1151"/>
                </a:cxn>
                <a:cxn ang="f917">
                  <a:pos x="f1152" y="f1153"/>
                </a:cxn>
                <a:cxn ang="f917">
                  <a:pos x="f1154" y="f1155"/>
                </a:cxn>
                <a:cxn ang="f917">
                  <a:pos x="f1156" y="f1157"/>
                </a:cxn>
                <a:cxn ang="f917">
                  <a:pos x="f1158" y="f1159"/>
                </a:cxn>
                <a:cxn ang="f917">
                  <a:pos x="f1160" y="f1161"/>
                </a:cxn>
                <a:cxn ang="f917">
                  <a:pos x="f1162" y="f1163"/>
                </a:cxn>
                <a:cxn ang="f917">
                  <a:pos x="f1164" y="f1165"/>
                </a:cxn>
                <a:cxn ang="f917">
                  <a:pos x="f1166" y="f1167"/>
                </a:cxn>
                <a:cxn ang="f917">
                  <a:pos x="f1168" y="f1169"/>
                </a:cxn>
                <a:cxn ang="f917">
                  <a:pos x="f1170" y="f1171"/>
                </a:cxn>
                <a:cxn ang="f917">
                  <a:pos x="f1172" y="f1173"/>
                </a:cxn>
                <a:cxn ang="f917">
                  <a:pos x="f1174" y="f1175"/>
                </a:cxn>
                <a:cxn ang="f917">
                  <a:pos x="f1176" y="f1177"/>
                </a:cxn>
                <a:cxn ang="f917">
                  <a:pos x="f1178" y="f1179"/>
                </a:cxn>
                <a:cxn ang="f917">
                  <a:pos x="f1180" y="f1181"/>
                </a:cxn>
                <a:cxn ang="f917">
                  <a:pos x="f1178" y="f1179"/>
                </a:cxn>
                <a:cxn ang="f917">
                  <a:pos x="f1182" y="f1183"/>
                </a:cxn>
                <a:cxn ang="f917">
                  <a:pos x="f1184" y="f1185"/>
                </a:cxn>
                <a:cxn ang="f917">
                  <a:pos x="f1186" y="f1187"/>
                </a:cxn>
                <a:cxn ang="f917">
                  <a:pos x="f1188" y="f1189"/>
                </a:cxn>
                <a:cxn ang="f917">
                  <a:pos x="f1190" y="f1191"/>
                </a:cxn>
                <a:cxn ang="f917">
                  <a:pos x="f1192" y="f1193"/>
                </a:cxn>
                <a:cxn ang="f917">
                  <a:pos x="f1190" y="f1191"/>
                </a:cxn>
                <a:cxn ang="f917">
                  <a:pos x="f1194" y="f1195"/>
                </a:cxn>
                <a:cxn ang="f917">
                  <a:pos x="f1196" y="f1197"/>
                </a:cxn>
                <a:cxn ang="f917">
                  <a:pos x="f1198" y="f1199"/>
                </a:cxn>
                <a:cxn ang="f917">
                  <a:pos x="f1200" y="f1201"/>
                </a:cxn>
                <a:cxn ang="f917">
                  <a:pos x="f1202" y="f1203"/>
                </a:cxn>
                <a:cxn ang="f917">
                  <a:pos x="f1204" y="f1205"/>
                </a:cxn>
                <a:cxn ang="f917">
                  <a:pos x="f1206" y="f1207"/>
                </a:cxn>
                <a:cxn ang="f917">
                  <a:pos x="f1208" y="f1209"/>
                </a:cxn>
                <a:cxn ang="f917">
                  <a:pos x="f1206" y="f1207"/>
                </a:cxn>
                <a:cxn ang="f917">
                  <a:pos x="f1210" y="f1211"/>
                </a:cxn>
                <a:cxn ang="f917">
                  <a:pos x="f1212" y="f1213"/>
                </a:cxn>
                <a:cxn ang="f917">
                  <a:pos x="f1214" y="f1215"/>
                </a:cxn>
                <a:cxn ang="f917">
                  <a:pos x="f1216" y="f1179"/>
                </a:cxn>
                <a:cxn ang="f917">
                  <a:pos x="f1217" y="f1218"/>
                </a:cxn>
                <a:cxn ang="f917">
                  <a:pos x="f1219" y="f1220"/>
                </a:cxn>
                <a:cxn ang="f917">
                  <a:pos x="f1221" y="f1205"/>
                </a:cxn>
                <a:cxn ang="f917">
                  <a:pos x="f1222" y="f1223"/>
                </a:cxn>
                <a:cxn ang="f917">
                  <a:pos x="f1166" y="f1224"/>
                </a:cxn>
                <a:cxn ang="f917">
                  <a:pos x="f1222" y="f1225"/>
                </a:cxn>
                <a:cxn ang="f917">
                  <a:pos x="f1226" y="f1227"/>
                </a:cxn>
                <a:cxn ang="f917">
                  <a:pos x="f1228" y="f1229"/>
                </a:cxn>
                <a:cxn ang="f917">
                  <a:pos x="f1230" y="f1231"/>
                </a:cxn>
                <a:cxn ang="f917">
                  <a:pos x="f1232" y="f1233"/>
                </a:cxn>
                <a:cxn ang="f917">
                  <a:pos x="f1234" y="f1235"/>
                </a:cxn>
                <a:cxn ang="f917">
                  <a:pos x="f1236" y="f1237"/>
                </a:cxn>
                <a:cxn ang="f917">
                  <a:pos x="f1238" y="f1239"/>
                </a:cxn>
                <a:cxn ang="f917">
                  <a:pos x="f1196" y="f1240"/>
                </a:cxn>
              </a:cxnLst>
              <a:rect l="f1132" t="f1135" r="f1133" b="f1134"/>
              <a:pathLst>
                <a:path w="1054" h="168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18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5" y="f35"/>
                    <a:pt x="f36" y="f37"/>
                  </a:cubicBezTo>
                  <a:cubicBezTo>
                    <a:pt x="f38" y="f39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67"/>
                    <a:pt x="f73" y="f74"/>
                    <a:pt x="f75" y="f76"/>
                  </a:cubicBezTo>
                  <a:cubicBezTo>
                    <a:pt x="f77" y="f78"/>
                    <a:pt x="f79" y="f80"/>
                    <a:pt x="f57" y="f81"/>
                  </a:cubicBezTo>
                  <a:cubicBezTo>
                    <a:pt x="f63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4"/>
                    <a:pt x="f96" y="f97"/>
                  </a:cubicBezTo>
                  <a:cubicBezTo>
                    <a:pt x="f98" y="f99"/>
                    <a:pt x="f100" y="f101"/>
                    <a:pt x="f102" y="f75"/>
                  </a:cubicBezTo>
                  <a:cubicBezTo>
                    <a:pt x="f103" y="f73"/>
                    <a:pt x="f104" y="f86"/>
                    <a:pt x="f105" y="f106"/>
                  </a:cubicBezTo>
                  <a:cubicBezTo>
                    <a:pt x="f107" y="f108"/>
                    <a:pt x="f109" y="f70"/>
                    <a:pt x="f102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4"/>
                    <a:pt x="f126" y="f127"/>
                  </a:cubicBezTo>
                  <a:cubicBezTo>
                    <a:pt x="f128" y="f129"/>
                    <a:pt x="f130" y="f131"/>
                    <a:pt x="f132" y="f129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68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2"/>
                  </a:cubicBezTo>
                  <a:cubicBezTo>
                    <a:pt x="f155" y="f156"/>
                    <a:pt x="f157" y="f10"/>
                    <a:pt x="f158" y="f159"/>
                  </a:cubicBezTo>
                  <a:cubicBezTo>
                    <a:pt x="f144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5" y="f187"/>
                  </a:cubicBezTo>
                  <a:cubicBezTo>
                    <a:pt x="f188" y="f189"/>
                    <a:pt x="f185" y="f190"/>
                    <a:pt x="f191" y="f5"/>
                  </a:cubicBez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2" y="f213"/>
                  </a:cubicBezTo>
                  <a:cubicBezTo>
                    <a:pt x="f214" y="f215"/>
                    <a:pt x="f216" y="f217"/>
                    <a:pt x="f218" y="f207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194" y="f143"/>
                  </a:cubicBezTo>
                  <a:cubicBezTo>
                    <a:pt x="f247" y="f248"/>
                    <a:pt x="f219" y="f249"/>
                    <a:pt x="f250" y="f251"/>
                  </a:cubicBezTo>
                  <a:cubicBezTo>
                    <a:pt x="f247" y="f147"/>
                    <a:pt x="f252" y="f253"/>
                    <a:pt x="f194" y="f170"/>
                  </a:cubicBezTo>
                  <a:cubicBezTo>
                    <a:pt x="f254" y="f255"/>
                    <a:pt x="f241" y="f164"/>
                    <a:pt x="f239" y="f60"/>
                  </a:cubicBezTo>
                  <a:cubicBezTo>
                    <a:pt x="f256" y="f66"/>
                    <a:pt x="f154" y="f257"/>
                    <a:pt x="f258" y="f120"/>
                  </a:cubicBezTo>
                  <a:cubicBezTo>
                    <a:pt x="f169" y="f259"/>
                    <a:pt x="f260" y="f261"/>
                    <a:pt x="f262" y="f263"/>
                  </a:cubicBezTo>
                  <a:cubicBezTo>
                    <a:pt x="f264" y="f263"/>
                    <a:pt x="f264" y="f265"/>
                    <a:pt x="f104" y="f266"/>
                  </a:cubicBezTo>
                  <a:cubicBezTo>
                    <a:pt x="f267" y="f268"/>
                    <a:pt x="f269" y="f112"/>
                    <a:pt x="f270" y="f82"/>
                  </a:cubicBezTo>
                  <a:cubicBezTo>
                    <a:pt x="f271" y="f272"/>
                    <a:pt x="f273" y="f274"/>
                    <a:pt x="f173" y="f268"/>
                  </a:cubicBezTo>
                  <a:cubicBezTo>
                    <a:pt x="f275" y="f276"/>
                    <a:pt x="f256" y="f94"/>
                    <a:pt x="f210" y="f277"/>
                  </a:cubicBezTo>
                  <a:cubicBezTo>
                    <a:pt x="f252" y="f278"/>
                    <a:pt x="f279" y="f114"/>
                    <a:pt x="f280" y="f74"/>
                  </a:cubicBezTo>
                  <a:cubicBezTo>
                    <a:pt x="f281" y="f282"/>
                    <a:pt x="f283" y="f284"/>
                    <a:pt x="f280" y="f285"/>
                  </a:cubicBezTo>
                  <a:cubicBezTo>
                    <a:pt x="f233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76"/>
                  </a:cubicBezTo>
                  <a:cubicBezTo>
                    <a:pt x="f296" y="f78"/>
                    <a:pt x="f196" y="f84"/>
                    <a:pt x="f241" y="f108"/>
                  </a:cubicBezTo>
                  <a:cubicBezTo>
                    <a:pt x="f297" y="f92"/>
                    <a:pt x="f298" y="f75"/>
                    <a:pt x="f299" y="f88"/>
                  </a:cubicBezTo>
                  <a:cubicBezTo>
                    <a:pt x="f300" y="f74"/>
                    <a:pt x="f301" y="f302"/>
                    <a:pt x="f154" y="f303"/>
                  </a:cubicBezTo>
                  <a:cubicBezTo>
                    <a:pt x="f152" y="f304"/>
                    <a:pt x="f297" y="f305"/>
                    <a:pt x="f306" y="f305"/>
                  </a:cubicBezTo>
                  <a:cubicBezTo>
                    <a:pt x="f307" y="f303"/>
                    <a:pt x="f247" y="f308"/>
                    <a:pt x="f309" y="f310"/>
                  </a:cubicBezTo>
                  <a:cubicBezTo>
                    <a:pt x="f219" y="f311"/>
                    <a:pt x="f291" y="f312"/>
                    <a:pt x="f313" y="f314"/>
                  </a:cubicBezTo>
                  <a:cubicBezTo>
                    <a:pt x="f315" y="f126"/>
                    <a:pt x="f316" y="f317"/>
                    <a:pt x="f229" y="f318"/>
                  </a:cubicBezTo>
                  <a:cubicBezTo>
                    <a:pt x="f225" y="f319"/>
                    <a:pt x="f320" y="f321"/>
                    <a:pt x="f322" y="f98"/>
                  </a:cubicBezTo>
                  <a:cubicBezTo>
                    <a:pt x="f323" y="f324"/>
                    <a:pt x="f323" y="f325"/>
                    <a:pt x="f326" y="f43"/>
                  </a:cubicBezTo>
                  <a:cubicBezTo>
                    <a:pt x="f327" y="f328"/>
                    <a:pt x="f329" y="f140"/>
                    <a:pt x="f330" y="f331"/>
                  </a:cubicBezTo>
                  <a:cubicBezTo>
                    <a:pt x="f332" y="f333"/>
                    <a:pt x="f332" y="f334"/>
                    <a:pt x="f329" y="f335"/>
                  </a:cubicBezTo>
                  <a:cubicBezTo>
                    <a:pt x="f336" y="f245"/>
                    <a:pt x="f6" y="f252"/>
                    <a:pt x="f337" y="f280"/>
                  </a:cubicBezTo>
                  <a:cubicBezTo>
                    <a:pt x="f338" y="f320"/>
                    <a:pt x="f339" y="f340"/>
                    <a:pt x="f323" y="f341"/>
                  </a:cubicBezTo>
                  <a:cubicBezTo>
                    <a:pt x="f316" y="f342"/>
                    <a:pt x="f229" y="f343"/>
                    <a:pt x="f344" y="f345"/>
                  </a:cubicBezTo>
                  <a:cubicBezTo>
                    <a:pt x="f346" y="f347"/>
                    <a:pt x="f348" y="f349"/>
                    <a:pt x="f350" y="f351"/>
                  </a:cubicBezTo>
                  <a:cubicBezTo>
                    <a:pt x="f352" y="f353"/>
                    <a:pt x="f354" y="f355"/>
                    <a:pt x="f322" y="f356"/>
                  </a:cubicBezTo>
                  <a:cubicBezTo>
                    <a:pt x="f315" y="f357"/>
                    <a:pt x="f315" y="f358"/>
                    <a:pt x="f223" y="f359"/>
                  </a:cubicBezTo>
                  <a:cubicBezTo>
                    <a:pt x="f322" y="f360"/>
                    <a:pt x="f361" y="f362"/>
                    <a:pt x="f363" y="f364"/>
                  </a:cubicBezTo>
                  <a:cubicBezTo>
                    <a:pt x="f365" y="f366"/>
                    <a:pt x="f367" y="f368"/>
                    <a:pt x="f216" y="f369"/>
                  </a:cubicBezTo>
                  <a:cubicBezTo>
                    <a:pt x="f183" y="f370"/>
                    <a:pt x="f371" y="f372"/>
                    <a:pt x="f373" y="f374"/>
                  </a:cubicBezTo>
                  <a:cubicBezTo>
                    <a:pt x="f148" y="f375"/>
                    <a:pt x="f376" y="f15"/>
                    <a:pt x="f377" y="f378"/>
                  </a:cubicBezTo>
                  <a:cubicBezTo>
                    <a:pt x="f379" y="f380"/>
                    <a:pt x="f381" y="f380"/>
                    <a:pt x="f111" y="f382"/>
                  </a:cubicBezTo>
                  <a:cubicBezTo>
                    <a:pt x="f383" y="f384"/>
                    <a:pt x="f385" y="f386"/>
                    <a:pt x="f387" y="f388"/>
                  </a:cubicBezTo>
                  <a:cubicBezTo>
                    <a:pt x="f87" y="f389"/>
                    <a:pt x="f390" y="f391"/>
                    <a:pt x="f392" y="f393"/>
                  </a:cubicBezTo>
                  <a:cubicBezTo>
                    <a:pt x="f394" y="f395"/>
                    <a:pt x="f396" y="f7"/>
                    <a:pt x="f110" y="f397"/>
                  </a:cubicBezTo>
                  <a:cubicBezTo>
                    <a:pt x="f112" y="f398"/>
                    <a:pt x="f399" y="f400"/>
                    <a:pt x="f401" y="f397"/>
                  </a:cubicBezTo>
                  <a:cubicBezTo>
                    <a:pt x="f402" y="f403"/>
                    <a:pt x="f232" y="f404"/>
                    <a:pt x="f405" y="f406"/>
                  </a:cubicBezTo>
                  <a:cubicBezTo>
                    <a:pt x="f407" y="f408"/>
                    <a:pt x="f409" y="f410"/>
                    <a:pt x="f411" y="f412"/>
                  </a:cubicBezTo>
                  <a:cubicBezTo>
                    <a:pt x="f413" y="f414"/>
                    <a:pt x="f413" y="f11"/>
                    <a:pt x="f8" y="f9"/>
                  </a:cubicBezTo>
                  <a:close/>
                  <a:moveTo>
                    <a:pt x="f415" y="f21"/>
                  </a:moveTo>
                  <a:cubicBezTo>
                    <a:pt x="f415" y="f416"/>
                    <a:pt x="f66" y="f417"/>
                    <a:pt x="f246" y="f418"/>
                  </a:cubicBezTo>
                  <a:cubicBezTo>
                    <a:pt x="f419" y="f420"/>
                    <a:pt x="f421" y="f398"/>
                    <a:pt x="f422" y="f423"/>
                  </a:cubicBezTo>
                  <a:cubicBezTo>
                    <a:pt x="f259" y="f424"/>
                    <a:pt x="f425" y="f426"/>
                    <a:pt x="f427" y="f416"/>
                  </a:cubicBezTo>
                  <a:cubicBezTo>
                    <a:pt x="f428" y="f429"/>
                    <a:pt x="f265" y="f430"/>
                    <a:pt x="f263" y="f431"/>
                  </a:cubicBezTo>
                  <a:cubicBezTo>
                    <a:pt x="f263" y="f432"/>
                    <a:pt x="f278" y="f433"/>
                    <a:pt x="f434" y="f435"/>
                  </a:cubicBezTo>
                  <a:cubicBezTo>
                    <a:pt x="f436" y="f437"/>
                    <a:pt x="f438" y="f439"/>
                    <a:pt x="f440" y="f441"/>
                  </a:cubicBezTo>
                  <a:cubicBezTo>
                    <a:pt x="f419" y="f442"/>
                    <a:pt x="f443" y="f441"/>
                    <a:pt x="f244" y="f437"/>
                  </a:cubicBezTo>
                  <a:cubicBezTo>
                    <a:pt x="f444" y="f445"/>
                    <a:pt x="f66" y="f446"/>
                    <a:pt x="f415" y="f21"/>
                  </a:cubicBezTo>
                  <a:close/>
                  <a:moveTo>
                    <a:pt x="f447" y="f448"/>
                  </a:moveTo>
                  <a:cubicBezTo>
                    <a:pt x="f73" y="f392"/>
                    <a:pt x="f86" y="f449"/>
                    <a:pt x="f450" y="f451"/>
                  </a:cubicBezTo>
                  <a:cubicBezTo>
                    <a:pt x="f452" y="f453"/>
                    <a:pt x="f80" y="f454"/>
                    <a:pt x="f261" y="f455"/>
                  </a:cubicBezTo>
                  <a:cubicBezTo>
                    <a:pt x="f456" y="f457"/>
                    <a:pt x="f68" y="f458"/>
                    <a:pt x="f459" y="f288"/>
                  </a:cubicBezTo>
                  <a:cubicBezTo>
                    <a:pt x="f460" y="f308"/>
                    <a:pt x="f461" y="f65"/>
                    <a:pt x="f461" y="f392"/>
                  </a:cubicBezTo>
                  <a:cubicBezTo>
                    <a:pt x="f461" y="f121"/>
                    <a:pt x="f131" y="f462"/>
                    <a:pt x="f127" y="f463"/>
                  </a:cubicBezTo>
                  <a:cubicBezTo>
                    <a:pt x="f464" y="f465"/>
                    <a:pt x="f466" y="f467"/>
                    <a:pt x="f120" y="f95"/>
                  </a:cubicBezTo>
                  <a:cubicBezTo>
                    <a:pt x="f468" y="f469"/>
                    <a:pt x="f470" y="f471"/>
                    <a:pt x="f472" y="f473"/>
                  </a:cubicBezTo>
                  <a:cubicBezTo>
                    <a:pt x="f106" y="f93"/>
                    <a:pt x="f474" y="f475"/>
                    <a:pt x="f447" y="f448"/>
                  </a:cubicBezTo>
                  <a:close/>
                  <a:moveTo>
                    <a:pt x="f476" y="f477"/>
                  </a:moveTo>
                  <a:cubicBezTo>
                    <a:pt x="f478" y="f477"/>
                    <a:pt x="f479" y="f480"/>
                    <a:pt x="f481" y="f477"/>
                  </a:cubicBezTo>
                  <a:cubicBezTo>
                    <a:pt x="f482" y="f432"/>
                    <a:pt x="f69" y="f483"/>
                    <a:pt x="f452" y="f484"/>
                  </a:cubicBezTo>
                  <a:cubicBezTo>
                    <a:pt x="f70" y="f23"/>
                    <a:pt x="f482" y="f485"/>
                    <a:pt x="f486" y="f487"/>
                  </a:cubicBezTo>
                  <a:cubicBezTo>
                    <a:pt x="f488" y="f489"/>
                    <a:pt x="f86" y="f490"/>
                    <a:pt x="f491" y="f492"/>
                  </a:cubicBezTo>
                  <a:cubicBezTo>
                    <a:pt x="f493" y="f494"/>
                    <a:pt x="f290" y="f495"/>
                    <a:pt x="f496" y="f497"/>
                  </a:cubicBezTo>
                  <a:cubicBezTo>
                    <a:pt x="f498" y="f386"/>
                    <a:pt x="f394" y="f388"/>
                    <a:pt x="f61" y="f499"/>
                  </a:cubicBezTo>
                  <a:cubicBezTo>
                    <a:pt x="f83" y="f500"/>
                    <a:pt x="f501" y="f368"/>
                    <a:pt x="f63" y="f502"/>
                  </a:cubicBezTo>
                  <a:cubicBezTo>
                    <a:pt x="f449" y="f503"/>
                    <a:pt x="f504" y="f477"/>
                    <a:pt x="f505" y="f477"/>
                  </a:cubicBezTo>
                  <a:cubicBezTo>
                    <a:pt x="f506" y="f477"/>
                    <a:pt x="f453" y="f477"/>
                    <a:pt x="f476" y="f477"/>
                  </a:cubicBezTo>
                  <a:close/>
                  <a:moveTo>
                    <a:pt x="f507" y="f508"/>
                  </a:moveTo>
                  <a:cubicBezTo>
                    <a:pt x="f507" y="f509"/>
                    <a:pt x="f42" y="f463"/>
                    <a:pt x="f507" y="f510"/>
                  </a:cubicBezTo>
                  <a:cubicBezTo>
                    <a:pt x="f511" y="f512"/>
                    <a:pt x="f38" y="f102"/>
                    <a:pt x="f513" y="f267"/>
                  </a:cubicBezTo>
                  <a:cubicBezTo>
                    <a:pt x="f176" y="f514"/>
                    <a:pt x="f515" y="f516"/>
                    <a:pt x="f517" y="f518"/>
                  </a:cubicBezTo>
                  <a:cubicBezTo>
                    <a:pt x="f519" y="f520"/>
                    <a:pt x="f409" y="f111"/>
                    <a:pt x="f521" y="f522"/>
                  </a:cubicBezTo>
                  <a:cubicBezTo>
                    <a:pt x="f523" y="f524"/>
                    <a:pt x="f523" y="f525"/>
                    <a:pt x="f228" y="f526"/>
                  </a:cubicBezTo>
                  <a:cubicBezTo>
                    <a:pt x="f527" y="f508"/>
                    <a:pt x="f528" y="f529"/>
                    <a:pt x="f530" y="f121"/>
                  </a:cubicBezTo>
                  <a:cubicBezTo>
                    <a:pt x="f166" y="f531"/>
                    <a:pt x="f532" y="f533"/>
                    <a:pt x="f534" y="f126"/>
                  </a:cubicBezTo>
                  <a:cubicBezTo>
                    <a:pt x="f535" y="f536"/>
                    <a:pt x="f507" y="f537"/>
                    <a:pt x="f507" y="f508"/>
                  </a:cubicBezTo>
                  <a:close/>
                  <a:moveTo>
                    <a:pt x="f538" y="f539"/>
                  </a:moveTo>
                  <a:cubicBezTo>
                    <a:pt x="f540" y="f541"/>
                    <a:pt x="f367" y="f353"/>
                    <a:pt x="f183" y="f542"/>
                  </a:cubicBezTo>
                  <a:cubicBezTo>
                    <a:pt x="f212" y="f543"/>
                    <a:pt x="f544" y="f543"/>
                    <a:pt x="f297" y="f545"/>
                  </a:cubicBezTo>
                  <a:cubicBezTo>
                    <a:pt x="f155" y="f546"/>
                    <a:pt x="f273" y="f547"/>
                    <a:pt x="f548" y="f549"/>
                  </a:cubicBezTo>
                  <a:cubicBezTo>
                    <a:pt x="f550" y="f551"/>
                    <a:pt x="f550" y="f552"/>
                    <a:pt x="f553" y="f554"/>
                  </a:cubicBezTo>
                  <a:cubicBezTo>
                    <a:pt x="f555" y="f556"/>
                    <a:pt x="f148" y="f557"/>
                    <a:pt x="f558" y="f559"/>
                  </a:cubicBezTo>
                  <a:cubicBezTo>
                    <a:pt x="f560" y="f561"/>
                    <a:pt x="f295" y="f445"/>
                    <a:pt x="f289" y="f562"/>
                  </a:cubicBezTo>
                  <a:cubicBezTo>
                    <a:pt x="f563" y="f564"/>
                    <a:pt x="f538" y="f565"/>
                    <a:pt x="f538" y="f539"/>
                  </a:cubicBezTo>
                  <a:close/>
                  <a:moveTo>
                    <a:pt x="f512" y="f566"/>
                  </a:moveTo>
                  <a:cubicBezTo>
                    <a:pt x="f567" y="f568"/>
                    <a:pt x="f115" y="f569"/>
                    <a:pt x="f570" y="f571"/>
                  </a:cubicBezTo>
                  <a:cubicBezTo>
                    <a:pt x="f572" y="f573"/>
                    <a:pt x="f574" y="f432"/>
                    <a:pt x="f575" y="f576"/>
                  </a:cubicBezTo>
                  <a:cubicBezTo>
                    <a:pt x="f577" y="f578"/>
                    <a:pt x="f526" y="f565"/>
                    <a:pt x="f579" y="f578"/>
                  </a:cubicBezTo>
                  <a:cubicBezTo>
                    <a:pt x="f580" y="f581"/>
                    <a:pt x="f582" y="f441"/>
                    <a:pt x="f529" y="f583"/>
                  </a:cubicBezTo>
                  <a:cubicBezTo>
                    <a:pt x="f392" y="f433"/>
                    <a:pt x="f584" y="f433"/>
                    <a:pt x="f128" y="f585"/>
                  </a:cubicBezTo>
                  <a:cubicBezTo>
                    <a:pt x="f89" y="f487"/>
                    <a:pt x="f586" y="f587"/>
                    <a:pt x="f588" y="f589"/>
                  </a:cubicBezTo>
                  <a:cubicBezTo>
                    <a:pt x="f537" y="f15"/>
                    <a:pt x="f529" y="f590"/>
                    <a:pt x="f591" y="f414"/>
                  </a:cubicBezTo>
                  <a:cubicBezTo>
                    <a:pt x="f592" y="f593"/>
                    <a:pt x="f594" y="f489"/>
                    <a:pt x="f512" y="f566"/>
                  </a:cubicBezTo>
                  <a:close/>
                  <a:moveTo>
                    <a:pt x="f312" y="f449"/>
                  </a:moveTo>
                  <a:cubicBezTo>
                    <a:pt x="f595" y="f449"/>
                    <a:pt x="f595" y="f449"/>
                    <a:pt x="f584" y="f449"/>
                  </a:cubicBezTo>
                  <a:cubicBezTo>
                    <a:pt x="f595" y="f596"/>
                    <a:pt x="f595" y="f597"/>
                    <a:pt x="f598" y="f599"/>
                  </a:cubicBezTo>
                  <a:cubicBezTo>
                    <a:pt x="f83" y="f478"/>
                    <a:pt x="f600" y="f67"/>
                    <a:pt x="f451" y="f601"/>
                  </a:cubicBezTo>
                  <a:cubicBezTo>
                    <a:pt x="f602" y="f601"/>
                    <a:pt x="f603" y="f604"/>
                    <a:pt x="f292" y="f599"/>
                  </a:cubicBezTo>
                  <a:cubicBezTo>
                    <a:pt x="f605" y="f606"/>
                    <a:pt x="f607" y="f598"/>
                    <a:pt x="f604" y="f121"/>
                  </a:cubicBezTo>
                  <a:cubicBezTo>
                    <a:pt x="f608" y="f51"/>
                    <a:pt x="f609" y="f610"/>
                    <a:pt x="f611" y="f612"/>
                  </a:cubicBezTo>
                  <a:cubicBezTo>
                    <a:pt x="f613" y="f614"/>
                    <a:pt x="f615" y="f616"/>
                    <a:pt x="f617" y="f588"/>
                  </a:cubicBezTo>
                  <a:cubicBezTo>
                    <a:pt x="f618" y="f121"/>
                    <a:pt x="f584" y="f387"/>
                    <a:pt x="f312" y="f128"/>
                  </a:cubicBezTo>
                  <a:cubicBezTo>
                    <a:pt x="f533" y="f595"/>
                    <a:pt x="f312" y="f619"/>
                    <a:pt x="f312" y="f449"/>
                  </a:cubicBezTo>
                  <a:close/>
                  <a:moveTo>
                    <a:pt x="f301" y="f571"/>
                  </a:moveTo>
                  <a:cubicBezTo>
                    <a:pt x="f301" y="f620"/>
                    <a:pt x="f301" y="f621"/>
                    <a:pt x="f333" y="f622"/>
                  </a:cubicBezTo>
                  <a:cubicBezTo>
                    <a:pt x="f158" y="f623"/>
                    <a:pt x="f624" y="f625"/>
                    <a:pt x="f626" y="f26"/>
                  </a:cubicBezTo>
                  <a:cubicBezTo>
                    <a:pt x="f627" y="f628"/>
                    <a:pt x="f629" y="f630"/>
                    <a:pt x="f105" y="f26"/>
                  </a:cubicBezTo>
                  <a:cubicBezTo>
                    <a:pt x="f631" y="f632"/>
                    <a:pt x="f520" y="f633"/>
                    <a:pt x="f634" y="f635"/>
                  </a:cubicBezTo>
                  <a:cubicBezTo>
                    <a:pt x="f139" y="f636"/>
                    <a:pt x="f637" y="f638"/>
                    <a:pt x="f639" y="f578"/>
                  </a:cubicBezTo>
                  <a:cubicBezTo>
                    <a:pt x="f100" y="f364"/>
                    <a:pt x="f379" y="f372"/>
                    <a:pt x="f640" y="f641"/>
                  </a:cubicBezTo>
                  <a:cubicBezTo>
                    <a:pt x="f642" y="f643"/>
                    <a:pt x="f269" y="f644"/>
                    <a:pt x="f550" y="f645"/>
                  </a:cubicBezTo>
                  <a:cubicBezTo>
                    <a:pt x="f144" y="f646"/>
                    <a:pt x="f647" y="f446"/>
                    <a:pt x="f301" y="f571"/>
                  </a:cubicBezTo>
                  <a:close/>
                  <a:moveTo>
                    <a:pt x="f648" y="f310"/>
                  </a:moveTo>
                  <a:cubicBezTo>
                    <a:pt x="f649" y="f310"/>
                    <a:pt x="f649" y="f310"/>
                    <a:pt x="f649" y="f310"/>
                  </a:cubicBezTo>
                  <a:cubicBezTo>
                    <a:pt x="f649" y="f650"/>
                    <a:pt x="f649" y="f314"/>
                    <a:pt x="f649" y="f651"/>
                  </a:cubicBezTo>
                  <a:cubicBezTo>
                    <a:pt x="f649" y="f91"/>
                    <a:pt x="f652" y="f653"/>
                    <a:pt x="f654" y="f652"/>
                  </a:cubicBezTo>
                  <a:cubicBezTo>
                    <a:pt x="f655" y="f387"/>
                    <a:pt x="f656" y="f657"/>
                    <a:pt x="f592" y="f657"/>
                  </a:cubicBezTo>
                  <a:cubicBezTo>
                    <a:pt x="f658" y="f653"/>
                    <a:pt x="f47" y="f659"/>
                    <a:pt x="f47" y="f89"/>
                  </a:cubicBezTo>
                  <a:cubicBezTo>
                    <a:pt x="f522" y="f312"/>
                    <a:pt x="f47" y="f660"/>
                    <a:pt x="f522" y="f661"/>
                  </a:cubicBezTo>
                  <a:cubicBezTo>
                    <a:pt x="f662" y="f506"/>
                    <a:pt x="f572" y="f288"/>
                    <a:pt x="f663" y="f664"/>
                  </a:cubicBezTo>
                  <a:cubicBezTo>
                    <a:pt x="f665" y="f666"/>
                    <a:pt x="f465" y="f667"/>
                    <a:pt x="f469" y="f668"/>
                  </a:cubicBezTo>
                  <a:cubicBezTo>
                    <a:pt x="f669" y="f670"/>
                    <a:pt x="f475" y="f479"/>
                    <a:pt x="f671" y="f493"/>
                  </a:cubicBezTo>
                  <a:cubicBezTo>
                    <a:pt x="f318" y="f608"/>
                    <a:pt x="f121" y="f290"/>
                    <a:pt x="f657" y="f454"/>
                  </a:cubicBezTo>
                  <a:cubicBezTo>
                    <a:pt x="f653" y="f286"/>
                    <a:pt x="f652" y="f615"/>
                    <a:pt x="f648" y="f310"/>
                  </a:cubicBezTo>
                  <a:close/>
                  <a:moveTo>
                    <a:pt x="f672" y="f585"/>
                  </a:moveTo>
                  <a:cubicBezTo>
                    <a:pt x="f673" y="f568"/>
                    <a:pt x="f16" y="f674"/>
                    <a:pt x="f513" y="f675"/>
                  </a:cubicBezTo>
                  <a:cubicBezTo>
                    <a:pt x="f534" y="f21"/>
                    <a:pt x="f676" y="f677"/>
                    <a:pt x="f2" y="f643"/>
                  </a:cubicBezTo>
                  <a:cubicBezTo>
                    <a:pt x="f678" y="f644"/>
                    <a:pt x="f679" y="f680"/>
                    <a:pt x="f255" y="f21"/>
                  </a:cubicBezTo>
                  <a:cubicBezTo>
                    <a:pt x="f168" y="f681"/>
                    <a:pt x="f682" y="f487"/>
                    <a:pt x="f683" y="f674"/>
                  </a:cubicBezTo>
                  <a:cubicBezTo>
                    <a:pt x="f530" y="f684"/>
                    <a:pt x="f251" y="f364"/>
                    <a:pt x="f685" y="f583"/>
                  </a:cubicBezTo>
                  <a:cubicBezTo>
                    <a:pt x="f686" y="f687"/>
                    <a:pt x="f688" y="f638"/>
                    <a:pt x="f411" y="f689"/>
                  </a:cubicBezTo>
                  <a:cubicBezTo>
                    <a:pt x="f690" y="f556"/>
                    <a:pt x="f519" y="f691"/>
                    <a:pt x="f692" y="f693"/>
                  </a:cubicBezTo>
                  <a:cubicBezTo>
                    <a:pt x="f209" y="f26"/>
                    <a:pt x="f56" y="f694"/>
                    <a:pt x="f215" y="f633"/>
                  </a:cubicBezTo>
                  <a:cubicBezTo>
                    <a:pt x="f207" y="f695"/>
                    <a:pt x="f696" y="f697"/>
                    <a:pt x="f672" y="f585"/>
                  </a:cubicBezTo>
                  <a:close/>
                  <a:moveTo>
                    <a:pt x="f142" y="f698"/>
                  </a:moveTo>
                  <a:cubicBezTo>
                    <a:pt x="f142" y="f699"/>
                    <a:pt x="f167" y="f700"/>
                    <a:pt x="f37" y="f701"/>
                  </a:cubicBezTo>
                  <a:cubicBezTo>
                    <a:pt x="f271" y="f79"/>
                    <a:pt x="f702" y="f703"/>
                    <a:pt x="f704" y="f608"/>
                  </a:cubicBezTo>
                  <a:cubicBezTo>
                    <a:pt x="f705" y="f478"/>
                    <a:pt x="f706" y="f707"/>
                    <a:pt x="f324" y="f305"/>
                  </a:cubicBezTo>
                  <a:cubicBezTo>
                    <a:pt x="f381" y="f708"/>
                    <a:pt x="f381" y="f709"/>
                    <a:pt x="f706" y="f710"/>
                  </a:cubicBezTo>
                  <a:cubicBezTo>
                    <a:pt x="f711" y="f588"/>
                    <a:pt x="f711" y="f588"/>
                    <a:pt x="f626" y="f612"/>
                  </a:cubicBezTo>
                  <a:cubicBezTo>
                    <a:pt x="f702" y="f537"/>
                    <a:pt x="f712" y="f537"/>
                    <a:pt x="f713" y="f714"/>
                  </a:cubicBezTo>
                  <a:cubicBezTo>
                    <a:pt x="f715" y="f716"/>
                    <a:pt x="f717" y="f714"/>
                    <a:pt x="f717" y="f616"/>
                  </a:cubicBezTo>
                  <a:cubicBezTo>
                    <a:pt x="f718" y="f651"/>
                    <a:pt x="f163" y="f533"/>
                    <a:pt x="f142" y="f698"/>
                  </a:cubicBezTo>
                  <a:close/>
                  <a:moveTo>
                    <a:pt x="f719" y="f322"/>
                  </a:moveTo>
                  <a:cubicBezTo>
                    <a:pt x="f243" y="f322"/>
                    <a:pt x="f243" y="f322"/>
                    <a:pt x="f243" y="f322"/>
                  </a:cubicBezTo>
                  <a:cubicBezTo>
                    <a:pt x="f243" y="f720"/>
                    <a:pt x="f721" y="f352"/>
                    <a:pt x="f243" y="f722"/>
                  </a:cubicBezTo>
                  <a:cubicBezTo>
                    <a:pt x="f723" y="f724"/>
                    <a:pt x="f214" y="f725"/>
                    <a:pt x="f192" y="f726"/>
                  </a:cubicBezTo>
                  <a:cubicBezTo>
                    <a:pt x="f198" y="f727"/>
                    <a:pt x="f728" y="f726"/>
                    <a:pt x="f313" y="f729"/>
                  </a:cubicBezTo>
                  <a:cubicBezTo>
                    <a:pt x="f730" y="f731"/>
                    <a:pt x="f732" y="f733"/>
                    <a:pt x="f229" y="f734"/>
                  </a:cubicBezTo>
                  <a:cubicBezTo>
                    <a:pt x="f720" y="f326"/>
                    <a:pt x="f326" y="f735"/>
                    <a:pt x="f316" y="f198"/>
                  </a:cubicBezTo>
                  <a:cubicBezTo>
                    <a:pt x="f736" y="f737"/>
                    <a:pt x="f738" y="f192"/>
                    <a:pt x="f365" y="f739"/>
                  </a:cubicBezTo>
                  <a:cubicBezTo>
                    <a:pt x="f192" y="f740"/>
                    <a:pt x="f243" y="f741"/>
                    <a:pt x="f719" y="f742"/>
                  </a:cubicBezTo>
                  <a:cubicBezTo>
                    <a:pt x="f719" y="f361"/>
                    <a:pt x="f719" y="f323"/>
                    <a:pt x="f719" y="f322"/>
                  </a:cubicBezTo>
                  <a:close/>
                  <a:moveTo>
                    <a:pt x="f743" y="f349"/>
                  </a:moveTo>
                  <a:cubicBezTo>
                    <a:pt x="f743" y="f744"/>
                    <a:pt x="f745" y="f746"/>
                    <a:pt x="f747" y="f748"/>
                  </a:cubicBezTo>
                  <a:cubicBezTo>
                    <a:pt x="f749" y="f750"/>
                    <a:pt x="f751" y="f750"/>
                    <a:pt x="f204" y="f342"/>
                  </a:cubicBezTo>
                  <a:cubicBezTo>
                    <a:pt x="f752" y="f753"/>
                    <a:pt x="f754" y="f755"/>
                    <a:pt x="f721" y="f756"/>
                  </a:cubicBezTo>
                  <a:cubicBezTo>
                    <a:pt x="f241" y="f757"/>
                    <a:pt x="f191" y="f758"/>
                    <a:pt x="f752" y="f759"/>
                  </a:cubicBezTo>
                  <a:cubicBezTo>
                    <a:pt x="f206" y="f760"/>
                    <a:pt x="f761" y="f762"/>
                    <a:pt x="f763" y="f764"/>
                  </a:cubicBezTo>
                  <a:cubicBezTo>
                    <a:pt x="f252" y="f765"/>
                    <a:pt x="f247" y="f766"/>
                    <a:pt x="f295" y="f767"/>
                  </a:cubicBezTo>
                  <a:cubicBezTo>
                    <a:pt x="f768" y="f769"/>
                    <a:pt x="f323" y="f770"/>
                    <a:pt x="f743" y="f349"/>
                  </a:cubicBezTo>
                  <a:close/>
                  <a:moveTo>
                    <a:pt x="f157" y="f648"/>
                  </a:moveTo>
                  <a:cubicBezTo>
                    <a:pt x="f555" y="f93"/>
                    <a:pt x="f297" y="f582"/>
                    <a:pt x="f183" y="f580"/>
                  </a:cubicBezTo>
                  <a:cubicBezTo>
                    <a:pt x="f719" y="f771"/>
                    <a:pt x="f254" y="f656"/>
                    <a:pt x="f723" y="f135"/>
                  </a:cubicBezTo>
                  <a:cubicBezTo>
                    <a:pt x="f772" y="f93"/>
                    <a:pt x="f737" y="f671"/>
                    <a:pt x="f307" y="f91"/>
                  </a:cubicBezTo>
                  <a:cubicBezTo>
                    <a:pt x="f196" y="f314"/>
                    <a:pt x="f737" y="f619"/>
                    <a:pt x="f254" y="f773"/>
                  </a:cubicBezTo>
                  <a:cubicBezTo>
                    <a:pt x="f335" y="f774"/>
                    <a:pt x="f334" y="f57"/>
                    <a:pt x="f775" y="f776"/>
                  </a:cubicBezTo>
                  <a:cubicBezTo>
                    <a:pt x="f157" y="f777"/>
                    <a:pt x="f647" y="f778"/>
                    <a:pt x="f157" y="f648"/>
                  </a:cubicBezTo>
                  <a:close/>
                  <a:moveTo>
                    <a:pt x="f738" y="f779"/>
                  </a:moveTo>
                  <a:cubicBezTo>
                    <a:pt x="f780" y="f463"/>
                    <a:pt x="f540" y="f669"/>
                    <a:pt x="f365" y="f612"/>
                  </a:cubicBezTo>
                  <a:cubicBezTo>
                    <a:pt x="f287" y="f614"/>
                    <a:pt x="f279" y="f318"/>
                    <a:pt x="f749" y="f318"/>
                  </a:cubicBezTo>
                  <a:cubicBezTo>
                    <a:pt x="f781" y="f318"/>
                    <a:pt x="f295" y="f654"/>
                    <a:pt x="f250" y="f782"/>
                  </a:cubicBezTo>
                  <a:cubicBezTo>
                    <a:pt x="f751" y="f508"/>
                    <a:pt x="f245" y="f574"/>
                    <a:pt x="f763" y="f783"/>
                  </a:cubicBezTo>
                  <a:cubicBezTo>
                    <a:pt x="f784" y="f520"/>
                    <a:pt x="f247" y="f43"/>
                    <a:pt x="f219" y="f785"/>
                  </a:cubicBezTo>
                  <a:cubicBezTo>
                    <a:pt x="f280" y="f786"/>
                    <a:pt x="f787" y="f788"/>
                    <a:pt x="f738" y="f779"/>
                  </a:cubicBezTo>
                  <a:close/>
                  <a:moveTo>
                    <a:pt x="f751" y="f171"/>
                  </a:moveTo>
                  <a:cubicBezTo>
                    <a:pt x="f740" y="f275"/>
                    <a:pt x="f196" y="f208"/>
                    <a:pt x="f307" y="f373"/>
                  </a:cubicBezTo>
                  <a:cubicBezTo>
                    <a:pt x="f218" y="f206"/>
                    <a:pt x="f737" y="f214"/>
                    <a:pt x="f789" y="f752"/>
                  </a:cubicBezTo>
                  <a:cubicBezTo>
                    <a:pt x="f560" y="f241"/>
                    <a:pt x="f790" y="f185"/>
                    <a:pt x="f235" y="f214"/>
                  </a:cubicBezTo>
                  <a:cubicBezTo>
                    <a:pt x="f280" y="f181"/>
                    <a:pt x="f361" y="f791"/>
                    <a:pt x="f792" y="f793"/>
                  </a:cubicBezTo>
                  <a:cubicBezTo>
                    <a:pt x="f231" y="f516"/>
                    <a:pt x="f315" y="f794"/>
                    <a:pt x="f780" y="f518"/>
                  </a:cubicBezTo>
                  <a:cubicBezTo>
                    <a:pt x="f365" y="f795"/>
                    <a:pt x="f728" y="f269"/>
                    <a:pt x="f796" y="f626"/>
                  </a:cubicBezTo>
                  <a:cubicBezTo>
                    <a:pt x="f252" y="f797"/>
                    <a:pt x="f798" y="f376"/>
                    <a:pt x="f247" y="f799"/>
                  </a:cubicBezTo>
                  <a:cubicBezTo>
                    <a:pt x="f540" y="f140"/>
                    <a:pt x="f538" y="f37"/>
                    <a:pt x="f538" y="f298"/>
                  </a:cubicBezTo>
                  <a:cubicBezTo>
                    <a:pt x="f538" y="f647"/>
                    <a:pt x="f365" y="f154"/>
                    <a:pt x="f728" y="f150"/>
                  </a:cubicBezTo>
                  <a:cubicBezTo>
                    <a:pt x="f796" y="f297"/>
                    <a:pt x="f784" y="f173"/>
                    <a:pt x="f751" y="f171"/>
                  </a:cubicBezTo>
                  <a:close/>
                </a:path>
              </a:pathLst>
            </a:custGeom>
            <a:solidFill>
              <a:srgbClr val="E96CB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73859F5-B693-4207-A80C-6F6F6F6BA16A}"/>
                </a:ext>
              </a:extLst>
            </p:cNvPr>
            <p:cNvSpPr/>
            <p:nvPr/>
          </p:nvSpPr>
          <p:spPr>
            <a:xfrm>
              <a:off x="2111477" y="2245684"/>
              <a:ext cx="858950" cy="11991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4"/>
                <a:gd name="f7" fmla="val 857"/>
                <a:gd name="f8" fmla="val 619"/>
                <a:gd name="f9" fmla="val 2"/>
                <a:gd name="f10" fmla="val 575"/>
                <a:gd name="f11" fmla="val 17"/>
                <a:gd name="f12" fmla="val 537"/>
                <a:gd name="f13" fmla="val 34"/>
                <a:gd name="f14" fmla="val 499"/>
                <a:gd name="f15" fmla="val 105"/>
                <a:gd name="f16" fmla="val 338"/>
                <a:gd name="f17" fmla="val 176"/>
                <a:gd name="f18" fmla="val 178"/>
                <a:gd name="f19" fmla="val 247"/>
                <a:gd name="f20" fmla="val 248"/>
                <a:gd name="f21" fmla="val 14"/>
                <a:gd name="f22" fmla="val 250"/>
                <a:gd name="f23" fmla="val 11"/>
                <a:gd name="f24" fmla="val 251"/>
                <a:gd name="f25" fmla="val 8"/>
                <a:gd name="f26" fmla="val 253"/>
                <a:gd name="f27" fmla="val 4"/>
                <a:gd name="f28" fmla="val 255"/>
                <a:gd name="f29" fmla="val 259"/>
                <a:gd name="f30" fmla="val 264"/>
                <a:gd name="f31" fmla="val 265"/>
                <a:gd name="f32" fmla="val 5"/>
                <a:gd name="f33" fmla="val 266"/>
                <a:gd name="f34" fmla="val 9"/>
                <a:gd name="f35" fmla="val 272"/>
                <a:gd name="f36" fmla="val 31"/>
                <a:gd name="f37" fmla="val 277"/>
                <a:gd name="f38" fmla="val 53"/>
                <a:gd name="f39" fmla="val 284"/>
                <a:gd name="f40" fmla="val 74"/>
                <a:gd name="f41" fmla="val 288"/>
                <a:gd name="f42" fmla="val 86"/>
                <a:gd name="f43" fmla="val 291"/>
                <a:gd name="f44" fmla="val 103"/>
                <a:gd name="f45" fmla="val 304"/>
                <a:gd name="f46" fmla="val 104"/>
                <a:gd name="f47" fmla="val 318"/>
                <a:gd name="f48" fmla="val 321"/>
                <a:gd name="f49" fmla="val 87"/>
                <a:gd name="f50" fmla="val 325"/>
                <a:gd name="f51" fmla="val 75"/>
                <a:gd name="f52" fmla="val 332"/>
                <a:gd name="f53" fmla="val 55"/>
                <a:gd name="f54" fmla="val 337"/>
                <a:gd name="f55" fmla="val 33"/>
                <a:gd name="f56" fmla="val 344"/>
                <a:gd name="f57" fmla="val 12"/>
                <a:gd name="f58" fmla="val 345"/>
                <a:gd name="f59" fmla="val 7"/>
                <a:gd name="f60" fmla="val 351"/>
                <a:gd name="f61" fmla="val 357"/>
                <a:gd name="f62" fmla="val 358"/>
                <a:gd name="f63" fmla="val 359"/>
                <a:gd name="f64" fmla="val 390"/>
                <a:gd name="f65" fmla="val 80"/>
                <a:gd name="f66" fmla="val 422"/>
                <a:gd name="f67" fmla="val 149"/>
                <a:gd name="f68" fmla="val 452"/>
                <a:gd name="f69" fmla="val 219"/>
                <a:gd name="f70" fmla="val 495"/>
                <a:gd name="f71" fmla="val 314"/>
                <a:gd name="f72" fmla="val 410"/>
                <a:gd name="f73" fmla="val 579"/>
                <a:gd name="f74" fmla="val 506"/>
                <a:gd name="f75" fmla="val 592"/>
                <a:gd name="f76" fmla="val 536"/>
                <a:gd name="f77" fmla="val 603"/>
                <a:gd name="f78" fmla="val 566"/>
                <a:gd name="f79" fmla="val 607"/>
                <a:gd name="f80" fmla="val 599"/>
                <a:gd name="f81" fmla="val 649"/>
                <a:gd name="f82" fmla="val 596"/>
                <a:gd name="f83" fmla="val 687"/>
                <a:gd name="f84" fmla="val 554"/>
                <a:gd name="f85" fmla="val 715"/>
                <a:gd name="f86" fmla="val 524"/>
                <a:gd name="f87" fmla="val 734"/>
                <a:gd name="f88" fmla="val 492"/>
                <a:gd name="f89" fmla="val 746"/>
                <a:gd name="f90" fmla="val 459"/>
                <a:gd name="f91" fmla="val 758"/>
                <a:gd name="f92" fmla="val 427"/>
                <a:gd name="f93" fmla="val 769"/>
                <a:gd name="f94" fmla="val 398"/>
                <a:gd name="f95" fmla="val 787"/>
                <a:gd name="f96" fmla="val 373"/>
                <a:gd name="f97" fmla="val 811"/>
                <a:gd name="f98" fmla="val 824"/>
                <a:gd name="f99" fmla="val 342"/>
                <a:gd name="f100" fmla="val 836"/>
                <a:gd name="f101" fmla="val 847"/>
                <a:gd name="f102" fmla="val 310"/>
                <a:gd name="f103" fmla="val 295"/>
                <a:gd name="f104" fmla="val 856"/>
                <a:gd name="f105" fmla="val 281"/>
                <a:gd name="f106" fmla="val 845"/>
                <a:gd name="f107" fmla="val 269"/>
                <a:gd name="f108" fmla="val 837"/>
                <a:gd name="f109" fmla="val 256"/>
                <a:gd name="f110" fmla="val 829"/>
                <a:gd name="f111" fmla="val 246"/>
                <a:gd name="f112" fmla="val 819"/>
                <a:gd name="f113" fmla="val 211"/>
                <a:gd name="f114" fmla="val 785"/>
                <a:gd name="f115" fmla="val 170"/>
                <a:gd name="f116" fmla="val 763"/>
                <a:gd name="f117" fmla="val 125"/>
                <a:gd name="f118" fmla="val 748"/>
                <a:gd name="f119" fmla="val 96"/>
                <a:gd name="f120" fmla="val 738"/>
                <a:gd name="f121" fmla="val 69"/>
                <a:gd name="f122" fmla="val 725"/>
                <a:gd name="f123" fmla="val 45"/>
                <a:gd name="f124" fmla="val 707"/>
                <a:gd name="f125" fmla="val 685"/>
                <a:gd name="f126" fmla="val 1"/>
                <a:gd name="f127" fmla="val 654"/>
                <a:gd name="f128" fmla="+- 0 0 -90"/>
                <a:gd name="f129" fmla="*/ f3 1 614"/>
                <a:gd name="f130" fmla="*/ f4 1 857"/>
                <a:gd name="f131" fmla="val f5"/>
                <a:gd name="f132" fmla="val f6"/>
                <a:gd name="f133" fmla="val f7"/>
                <a:gd name="f134" fmla="*/ f128 f0 1"/>
                <a:gd name="f135" fmla="+- f133 0 f131"/>
                <a:gd name="f136" fmla="+- f132 0 f131"/>
                <a:gd name="f137" fmla="*/ f134 1 f2"/>
                <a:gd name="f138" fmla="*/ f136 1 614"/>
                <a:gd name="f139" fmla="*/ f135 1 857"/>
                <a:gd name="f140" fmla="*/ 0 f136 1"/>
                <a:gd name="f141" fmla="*/ 619 f135 1"/>
                <a:gd name="f142" fmla="*/ 34 f136 1"/>
                <a:gd name="f143" fmla="*/ 499 f135 1"/>
                <a:gd name="f144" fmla="*/ 247 f136 1"/>
                <a:gd name="f145" fmla="*/ 17 f135 1"/>
                <a:gd name="f146" fmla="*/ 251 f136 1"/>
                <a:gd name="f147" fmla="*/ 8 f135 1"/>
                <a:gd name="f148" fmla="*/ 259 f136 1"/>
                <a:gd name="f149" fmla="*/ 0 f135 1"/>
                <a:gd name="f150" fmla="*/ 266 f136 1"/>
                <a:gd name="f151" fmla="*/ 9 f135 1"/>
                <a:gd name="f152" fmla="*/ 284 f136 1"/>
                <a:gd name="f153" fmla="*/ 74 f135 1"/>
                <a:gd name="f154" fmla="*/ 304 f136 1"/>
                <a:gd name="f155" fmla="*/ 104 f135 1"/>
                <a:gd name="f156" fmla="*/ 325 f136 1"/>
                <a:gd name="f157" fmla="*/ 75 f135 1"/>
                <a:gd name="f158" fmla="*/ 344 f136 1"/>
                <a:gd name="f159" fmla="*/ 12 f135 1"/>
                <a:gd name="f160" fmla="*/ 351 f136 1"/>
                <a:gd name="f161" fmla="*/ 359 f136 1"/>
                <a:gd name="f162" fmla="*/ 11 f135 1"/>
                <a:gd name="f163" fmla="*/ 452 f136 1"/>
                <a:gd name="f164" fmla="*/ 219 f135 1"/>
                <a:gd name="f165" fmla="*/ 579 f136 1"/>
                <a:gd name="f166" fmla="*/ 506 f135 1"/>
                <a:gd name="f167" fmla="*/ 607 f136 1"/>
                <a:gd name="f168" fmla="*/ 599 f135 1"/>
                <a:gd name="f169" fmla="*/ 554 f136 1"/>
                <a:gd name="f170" fmla="*/ 715 f135 1"/>
                <a:gd name="f171" fmla="*/ 459 f136 1"/>
                <a:gd name="f172" fmla="*/ 758 f135 1"/>
                <a:gd name="f173" fmla="*/ 373 f136 1"/>
                <a:gd name="f174" fmla="*/ 811 f135 1"/>
                <a:gd name="f175" fmla="*/ 847 f135 1"/>
                <a:gd name="f176" fmla="*/ 281 f136 1"/>
                <a:gd name="f177" fmla="*/ 845 f135 1"/>
                <a:gd name="f178" fmla="*/ 246 f136 1"/>
                <a:gd name="f179" fmla="*/ 819 f135 1"/>
                <a:gd name="f180" fmla="*/ 125 f136 1"/>
                <a:gd name="f181" fmla="*/ 748 f135 1"/>
                <a:gd name="f182" fmla="*/ 45 f136 1"/>
                <a:gd name="f183" fmla="*/ 707 f135 1"/>
                <a:gd name="f184" fmla="+- f137 0 f1"/>
                <a:gd name="f185" fmla="*/ f140 1 614"/>
                <a:gd name="f186" fmla="*/ f141 1 857"/>
                <a:gd name="f187" fmla="*/ f142 1 614"/>
                <a:gd name="f188" fmla="*/ f143 1 857"/>
                <a:gd name="f189" fmla="*/ f144 1 614"/>
                <a:gd name="f190" fmla="*/ f145 1 857"/>
                <a:gd name="f191" fmla="*/ f146 1 614"/>
                <a:gd name="f192" fmla="*/ f147 1 857"/>
                <a:gd name="f193" fmla="*/ f148 1 614"/>
                <a:gd name="f194" fmla="*/ f149 1 857"/>
                <a:gd name="f195" fmla="*/ f150 1 614"/>
                <a:gd name="f196" fmla="*/ f151 1 857"/>
                <a:gd name="f197" fmla="*/ f152 1 614"/>
                <a:gd name="f198" fmla="*/ f153 1 857"/>
                <a:gd name="f199" fmla="*/ f154 1 614"/>
                <a:gd name="f200" fmla="*/ f155 1 857"/>
                <a:gd name="f201" fmla="*/ f156 1 614"/>
                <a:gd name="f202" fmla="*/ f157 1 857"/>
                <a:gd name="f203" fmla="*/ f158 1 614"/>
                <a:gd name="f204" fmla="*/ f159 1 857"/>
                <a:gd name="f205" fmla="*/ f160 1 614"/>
                <a:gd name="f206" fmla="*/ f161 1 614"/>
                <a:gd name="f207" fmla="*/ f162 1 857"/>
                <a:gd name="f208" fmla="*/ f163 1 614"/>
                <a:gd name="f209" fmla="*/ f164 1 857"/>
                <a:gd name="f210" fmla="*/ f165 1 614"/>
                <a:gd name="f211" fmla="*/ f166 1 857"/>
                <a:gd name="f212" fmla="*/ f167 1 614"/>
                <a:gd name="f213" fmla="*/ f168 1 857"/>
                <a:gd name="f214" fmla="*/ f169 1 614"/>
                <a:gd name="f215" fmla="*/ f170 1 857"/>
                <a:gd name="f216" fmla="*/ f171 1 614"/>
                <a:gd name="f217" fmla="*/ f172 1 857"/>
                <a:gd name="f218" fmla="*/ f173 1 614"/>
                <a:gd name="f219" fmla="*/ f174 1 857"/>
                <a:gd name="f220" fmla="*/ f175 1 857"/>
                <a:gd name="f221" fmla="*/ f176 1 614"/>
                <a:gd name="f222" fmla="*/ f177 1 857"/>
                <a:gd name="f223" fmla="*/ f178 1 614"/>
                <a:gd name="f224" fmla="*/ f179 1 857"/>
                <a:gd name="f225" fmla="*/ f180 1 614"/>
                <a:gd name="f226" fmla="*/ f181 1 857"/>
                <a:gd name="f227" fmla="*/ f182 1 614"/>
                <a:gd name="f228" fmla="*/ f183 1 857"/>
                <a:gd name="f229" fmla="*/ 0 1 f138"/>
                <a:gd name="f230" fmla="*/ f132 1 f138"/>
                <a:gd name="f231" fmla="*/ 0 1 f139"/>
                <a:gd name="f232" fmla="*/ f133 1 f139"/>
                <a:gd name="f233" fmla="*/ f185 1 f138"/>
                <a:gd name="f234" fmla="*/ f186 1 f139"/>
                <a:gd name="f235" fmla="*/ f187 1 f138"/>
                <a:gd name="f236" fmla="*/ f188 1 f139"/>
                <a:gd name="f237" fmla="*/ f189 1 f138"/>
                <a:gd name="f238" fmla="*/ f190 1 f139"/>
                <a:gd name="f239" fmla="*/ f191 1 f138"/>
                <a:gd name="f240" fmla="*/ f192 1 f139"/>
                <a:gd name="f241" fmla="*/ f193 1 f138"/>
                <a:gd name="f242" fmla="*/ f194 1 f139"/>
                <a:gd name="f243" fmla="*/ f195 1 f138"/>
                <a:gd name="f244" fmla="*/ f196 1 f139"/>
                <a:gd name="f245" fmla="*/ f197 1 f138"/>
                <a:gd name="f246" fmla="*/ f198 1 f139"/>
                <a:gd name="f247" fmla="*/ f199 1 f138"/>
                <a:gd name="f248" fmla="*/ f200 1 f139"/>
                <a:gd name="f249" fmla="*/ f201 1 f138"/>
                <a:gd name="f250" fmla="*/ f202 1 f139"/>
                <a:gd name="f251" fmla="*/ f203 1 f138"/>
                <a:gd name="f252" fmla="*/ f204 1 f139"/>
                <a:gd name="f253" fmla="*/ f205 1 f138"/>
                <a:gd name="f254" fmla="*/ f206 1 f138"/>
                <a:gd name="f255" fmla="*/ f207 1 f139"/>
                <a:gd name="f256" fmla="*/ f208 1 f138"/>
                <a:gd name="f257" fmla="*/ f209 1 f139"/>
                <a:gd name="f258" fmla="*/ f210 1 f138"/>
                <a:gd name="f259" fmla="*/ f211 1 f139"/>
                <a:gd name="f260" fmla="*/ f212 1 f138"/>
                <a:gd name="f261" fmla="*/ f213 1 f139"/>
                <a:gd name="f262" fmla="*/ f214 1 f138"/>
                <a:gd name="f263" fmla="*/ f215 1 f139"/>
                <a:gd name="f264" fmla="*/ f216 1 f138"/>
                <a:gd name="f265" fmla="*/ f217 1 f139"/>
                <a:gd name="f266" fmla="*/ f218 1 f138"/>
                <a:gd name="f267" fmla="*/ f219 1 f139"/>
                <a:gd name="f268" fmla="*/ f220 1 f139"/>
                <a:gd name="f269" fmla="*/ f221 1 f138"/>
                <a:gd name="f270" fmla="*/ f222 1 f139"/>
                <a:gd name="f271" fmla="*/ f223 1 f138"/>
                <a:gd name="f272" fmla="*/ f224 1 f139"/>
                <a:gd name="f273" fmla="*/ f225 1 f138"/>
                <a:gd name="f274" fmla="*/ f226 1 f139"/>
                <a:gd name="f275" fmla="*/ f227 1 f138"/>
                <a:gd name="f276" fmla="*/ f228 1 f139"/>
                <a:gd name="f277" fmla="*/ f229 f129 1"/>
                <a:gd name="f278" fmla="*/ f230 f129 1"/>
                <a:gd name="f279" fmla="*/ f232 f130 1"/>
                <a:gd name="f280" fmla="*/ f231 f130 1"/>
                <a:gd name="f281" fmla="*/ f233 f129 1"/>
                <a:gd name="f282" fmla="*/ f234 f130 1"/>
                <a:gd name="f283" fmla="*/ f235 f129 1"/>
                <a:gd name="f284" fmla="*/ f236 f130 1"/>
                <a:gd name="f285" fmla="*/ f237 f129 1"/>
                <a:gd name="f286" fmla="*/ f238 f130 1"/>
                <a:gd name="f287" fmla="*/ f239 f129 1"/>
                <a:gd name="f288" fmla="*/ f240 f130 1"/>
                <a:gd name="f289" fmla="*/ f241 f129 1"/>
                <a:gd name="f290" fmla="*/ f242 f130 1"/>
                <a:gd name="f291" fmla="*/ f243 f129 1"/>
                <a:gd name="f292" fmla="*/ f244 f130 1"/>
                <a:gd name="f293" fmla="*/ f245 f129 1"/>
                <a:gd name="f294" fmla="*/ f246 f130 1"/>
                <a:gd name="f295" fmla="*/ f247 f129 1"/>
                <a:gd name="f296" fmla="*/ f248 f130 1"/>
                <a:gd name="f297" fmla="*/ f249 f129 1"/>
                <a:gd name="f298" fmla="*/ f250 f130 1"/>
                <a:gd name="f299" fmla="*/ f251 f129 1"/>
                <a:gd name="f300" fmla="*/ f252 f130 1"/>
                <a:gd name="f301" fmla="*/ f253 f129 1"/>
                <a:gd name="f302" fmla="*/ f254 f129 1"/>
                <a:gd name="f303" fmla="*/ f255 f130 1"/>
                <a:gd name="f304" fmla="*/ f256 f129 1"/>
                <a:gd name="f305" fmla="*/ f257 f130 1"/>
                <a:gd name="f306" fmla="*/ f258 f129 1"/>
                <a:gd name="f307" fmla="*/ f259 f130 1"/>
                <a:gd name="f308" fmla="*/ f260 f129 1"/>
                <a:gd name="f309" fmla="*/ f261 f130 1"/>
                <a:gd name="f310" fmla="*/ f262 f129 1"/>
                <a:gd name="f311" fmla="*/ f263 f130 1"/>
                <a:gd name="f312" fmla="*/ f264 f129 1"/>
                <a:gd name="f313" fmla="*/ f265 f130 1"/>
                <a:gd name="f314" fmla="*/ f266 f129 1"/>
                <a:gd name="f315" fmla="*/ f267 f130 1"/>
                <a:gd name="f316" fmla="*/ f268 f130 1"/>
                <a:gd name="f317" fmla="*/ f269 f129 1"/>
                <a:gd name="f318" fmla="*/ f270 f130 1"/>
                <a:gd name="f319" fmla="*/ f271 f129 1"/>
                <a:gd name="f320" fmla="*/ f272 f130 1"/>
                <a:gd name="f321" fmla="*/ f273 f129 1"/>
                <a:gd name="f322" fmla="*/ f274 f130 1"/>
                <a:gd name="f323" fmla="*/ f275 f129 1"/>
                <a:gd name="f324" fmla="*/ f276 f1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4">
                  <a:pos x="f281" y="f282"/>
                </a:cxn>
                <a:cxn ang="f184">
                  <a:pos x="f283" y="f284"/>
                </a:cxn>
                <a:cxn ang="f184">
                  <a:pos x="f285" y="f286"/>
                </a:cxn>
                <a:cxn ang="f184">
                  <a:pos x="f287" y="f288"/>
                </a:cxn>
                <a:cxn ang="f184">
                  <a:pos x="f289" y="f290"/>
                </a:cxn>
                <a:cxn ang="f184">
                  <a:pos x="f291" y="f292"/>
                </a:cxn>
                <a:cxn ang="f184">
                  <a:pos x="f293" y="f294"/>
                </a:cxn>
                <a:cxn ang="f184">
                  <a:pos x="f295" y="f296"/>
                </a:cxn>
                <a:cxn ang="f184">
                  <a:pos x="f297" y="f298"/>
                </a:cxn>
                <a:cxn ang="f184">
                  <a:pos x="f299" y="f300"/>
                </a:cxn>
                <a:cxn ang="f184">
                  <a:pos x="f301" y="f290"/>
                </a:cxn>
                <a:cxn ang="f184">
                  <a:pos x="f302" y="f303"/>
                </a:cxn>
                <a:cxn ang="f184">
                  <a:pos x="f304" y="f305"/>
                </a:cxn>
                <a:cxn ang="f184">
                  <a:pos x="f306" y="f307"/>
                </a:cxn>
                <a:cxn ang="f184">
                  <a:pos x="f308" y="f309"/>
                </a:cxn>
                <a:cxn ang="f184">
                  <a:pos x="f310" y="f311"/>
                </a:cxn>
                <a:cxn ang="f184">
                  <a:pos x="f312" y="f313"/>
                </a:cxn>
                <a:cxn ang="f184">
                  <a:pos x="f314" y="f315"/>
                </a:cxn>
                <a:cxn ang="f184">
                  <a:pos x="f297" y="f316"/>
                </a:cxn>
                <a:cxn ang="f184">
                  <a:pos x="f317" y="f318"/>
                </a:cxn>
                <a:cxn ang="f184">
                  <a:pos x="f319" y="f320"/>
                </a:cxn>
                <a:cxn ang="f184">
                  <a:pos x="f321" y="f322"/>
                </a:cxn>
                <a:cxn ang="f184">
                  <a:pos x="f323" y="f324"/>
                </a:cxn>
                <a:cxn ang="f184">
                  <a:pos x="f281" y="f282"/>
                </a:cxn>
              </a:cxnLst>
              <a:rect l="f277" t="f280" r="f278" b="f279"/>
              <a:pathLst>
                <a:path w="614" h="85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1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5"/>
                    <a:pt x="f29" y="f5"/>
                  </a:cubicBezTo>
                  <a:cubicBezTo>
                    <a:pt x="f30" y="f5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6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56" y="f5"/>
                    <a:pt x="f60" y="f5"/>
                  </a:cubicBezTo>
                  <a:cubicBezTo>
                    <a:pt x="f61" y="f5"/>
                    <a:pt x="f62" y="f59"/>
                    <a:pt x="f63" y="f2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12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6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62" y="f98"/>
                    <a:pt x="f99" y="f100"/>
                    <a:pt x="f50" y="f101"/>
                  </a:cubicBezTo>
                  <a:cubicBezTo>
                    <a:pt x="f102" y="f7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21" y="f125"/>
                    <a:pt x="f126" y="f127"/>
                    <a:pt x="f5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9AE863F4-E74F-47A1-84A7-A891A89ED48D}"/>
                </a:ext>
              </a:extLst>
            </p:cNvPr>
            <p:cNvSpPr/>
            <p:nvPr/>
          </p:nvSpPr>
          <p:spPr>
            <a:xfrm>
              <a:off x="1641567" y="3569963"/>
              <a:ext cx="1798761" cy="6590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85"/>
                <a:gd name="f7" fmla="val 471"/>
                <a:gd name="f8" fmla="val 399"/>
                <a:gd name="f9" fmla="val 27"/>
                <a:gd name="f10" fmla="val 404"/>
                <a:gd name="f11" fmla="val 49"/>
                <a:gd name="f12" fmla="val 403"/>
                <a:gd name="f13" fmla="val 71"/>
                <a:gd name="f14" fmla="val 400"/>
                <a:gd name="f15" fmla="val 93"/>
                <a:gd name="f16" fmla="val 392"/>
                <a:gd name="f17" fmla="val 154"/>
                <a:gd name="f18" fmla="val 395"/>
                <a:gd name="f19" fmla="val 157"/>
                <a:gd name="f20" fmla="val 456"/>
                <a:gd name="f21" fmla="val 485"/>
                <a:gd name="f22" fmla="val 156"/>
                <a:gd name="f23" fmla="val 500"/>
                <a:gd name="f24" fmla="val 516"/>
                <a:gd name="f25" fmla="val 158"/>
                <a:gd name="f26" fmla="val 522"/>
                <a:gd name="f27" fmla="val 152"/>
                <a:gd name="f28" fmla="val 521"/>
                <a:gd name="f29" fmla="val 136"/>
                <a:gd name="f30" fmla="val 518"/>
                <a:gd name="f31" fmla="val 103"/>
                <a:gd name="f32" fmla="val 528"/>
                <a:gd name="f33" fmla="val 39"/>
                <a:gd name="f34" fmla="val 529"/>
                <a:gd name="f35" fmla="val 35"/>
                <a:gd name="f36" fmla="val 531"/>
                <a:gd name="f37" fmla="val 33"/>
                <a:gd name="f38" fmla="val 532"/>
                <a:gd name="f39" fmla="val 28"/>
                <a:gd name="f40" fmla="val 540"/>
                <a:gd name="f41" fmla="val 538"/>
                <a:gd name="f42" fmla="val 42"/>
                <a:gd name="f43" fmla="val 539"/>
                <a:gd name="f44" fmla="val 79"/>
                <a:gd name="f45" fmla="val 536"/>
                <a:gd name="f46" fmla="val 110"/>
                <a:gd name="f47" fmla="val 542"/>
                <a:gd name="f48" fmla="val 141"/>
                <a:gd name="f49" fmla="val 544"/>
                <a:gd name="f50" fmla="val 549"/>
                <a:gd name="f51" fmla="val 560"/>
                <a:gd name="f52" fmla="val 574"/>
                <a:gd name="f53" fmla="val 588"/>
                <a:gd name="f54" fmla="val 602"/>
                <a:gd name="f55" fmla="val 619"/>
                <a:gd name="f56" fmla="val 626"/>
                <a:gd name="f57" fmla="val 625"/>
                <a:gd name="f58" fmla="val 134"/>
                <a:gd name="f59" fmla="val 624"/>
                <a:gd name="f60" fmla="val 108"/>
                <a:gd name="f61" fmla="val 81"/>
                <a:gd name="f62" fmla="val 632"/>
                <a:gd name="f63" fmla="val 55"/>
                <a:gd name="f64" fmla="val 634"/>
                <a:gd name="f65" fmla="val 643"/>
                <a:gd name="f66" fmla="val 37"/>
                <a:gd name="f67" fmla="val 655"/>
                <a:gd name="f68" fmla="val 67"/>
                <a:gd name="f69" fmla="val 657"/>
                <a:gd name="f70" fmla="val 99"/>
                <a:gd name="f71" fmla="val 656"/>
                <a:gd name="f72" fmla="val 130"/>
                <a:gd name="f73" fmla="val 681"/>
                <a:gd name="f74" fmla="val 684"/>
                <a:gd name="f75" fmla="val 687"/>
                <a:gd name="f76" fmla="val 689"/>
                <a:gd name="f77" fmla="val 746"/>
                <a:gd name="f78" fmla="val 736"/>
                <a:gd name="f79" fmla="val 165"/>
                <a:gd name="f80" fmla="val 743"/>
                <a:gd name="f81" fmla="val 105"/>
                <a:gd name="f82" fmla="val 82"/>
                <a:gd name="f83" fmla="val 744"/>
                <a:gd name="f84" fmla="val 58"/>
                <a:gd name="f85" fmla="val 745"/>
                <a:gd name="f86" fmla="val 34"/>
                <a:gd name="f87" fmla="val 32"/>
                <a:gd name="f88" fmla="val 748"/>
                <a:gd name="f89" fmla="val 759"/>
                <a:gd name="f90" fmla="val 52"/>
                <a:gd name="f91" fmla="val 75"/>
                <a:gd name="f92" fmla="val 761"/>
                <a:gd name="f93" fmla="val 97"/>
                <a:gd name="f94" fmla="val 763"/>
                <a:gd name="f95" fmla="val 111"/>
                <a:gd name="f96" fmla="val 762"/>
                <a:gd name="f97" fmla="val 125"/>
                <a:gd name="f98" fmla="val 139"/>
                <a:gd name="f99" fmla="val 151"/>
                <a:gd name="f100" fmla="val 765"/>
                <a:gd name="f101" fmla="val 777"/>
                <a:gd name="f102" fmla="val 806"/>
                <a:gd name="f103" fmla="val 835"/>
                <a:gd name="f104" fmla="val 863"/>
                <a:gd name="f105" fmla="val 876"/>
                <a:gd name="f106" fmla="val 880"/>
                <a:gd name="f107" fmla="val 882"/>
                <a:gd name="f108" fmla="val 885"/>
                <a:gd name="f109" fmla="val 113"/>
                <a:gd name="f110" fmla="val 87"/>
                <a:gd name="f111" fmla="val 878"/>
                <a:gd name="f112" fmla="val 61"/>
                <a:gd name="f113" fmla="val 50"/>
                <a:gd name="f114" fmla="val 38"/>
                <a:gd name="f115" fmla="val 879"/>
                <a:gd name="f116" fmla="val 26"/>
                <a:gd name="f117" fmla="val 888"/>
                <a:gd name="f118" fmla="val 889"/>
                <a:gd name="f119" fmla="val 899"/>
                <a:gd name="f120" fmla="val 70"/>
                <a:gd name="f121" fmla="val 907"/>
                <a:gd name="f122" fmla="val 906"/>
                <a:gd name="f123" fmla="val 137"/>
                <a:gd name="f124" fmla="val 153"/>
                <a:gd name="f125" fmla="val 912"/>
                <a:gd name="f126" fmla="val 926"/>
                <a:gd name="f127" fmla="val 943"/>
                <a:gd name="f128" fmla="val 959"/>
                <a:gd name="f129" fmla="val 976"/>
                <a:gd name="f130" fmla="val 994"/>
                <a:gd name="f131" fmla="val 999"/>
                <a:gd name="f132" fmla="val 144"/>
                <a:gd name="f133" fmla="val 1000"/>
                <a:gd name="f134" fmla="val 128"/>
                <a:gd name="f135" fmla="val 1003"/>
                <a:gd name="f136" fmla="val 996"/>
                <a:gd name="f137" fmla="val 990"/>
                <a:gd name="f138" fmla="val 988"/>
                <a:gd name="f139" fmla="val 984"/>
                <a:gd name="f140" fmla="val 17"/>
                <a:gd name="f141" fmla="val 1013"/>
                <a:gd name="f142" fmla="val 59"/>
                <a:gd name="f143" fmla="val 1018"/>
                <a:gd name="f144" fmla="val 1020"/>
                <a:gd name="f145" fmla="val 102"/>
                <a:gd name="f146" fmla="val 1021"/>
                <a:gd name="f147" fmla="val 118"/>
                <a:gd name="f148" fmla="val 1022"/>
                <a:gd name="f149" fmla="val 133"/>
                <a:gd name="f150" fmla="val 1027"/>
                <a:gd name="f151" fmla="val 149"/>
                <a:gd name="f152" fmla="val 1038"/>
                <a:gd name="f153" fmla="val 148"/>
                <a:gd name="f154" fmla="val 1039"/>
                <a:gd name="f155" fmla="val 1040"/>
                <a:gd name="f156" fmla="val 1042"/>
                <a:gd name="f157" fmla="val 1124"/>
                <a:gd name="f158" fmla="val 147"/>
                <a:gd name="f159" fmla="val 1108"/>
                <a:gd name="f160" fmla="val 80"/>
                <a:gd name="f161" fmla="val 60"/>
                <a:gd name="f162" fmla="val 1102"/>
                <a:gd name="f163" fmla="val 40"/>
                <a:gd name="f164" fmla="val 1113"/>
                <a:gd name="f165" fmla="val 18"/>
                <a:gd name="f166" fmla="val 1127"/>
                <a:gd name="f167" fmla="val 1126"/>
                <a:gd name="f168" fmla="val 66"/>
                <a:gd name="f169" fmla="val 1130"/>
                <a:gd name="f170" fmla="val 88"/>
                <a:gd name="f171" fmla="val 1131"/>
                <a:gd name="f172" fmla="val 106"/>
                <a:gd name="f173" fmla="val 114"/>
                <a:gd name="f174" fmla="val 129"/>
                <a:gd name="f175" fmla="val 1138"/>
                <a:gd name="f176" fmla="val 1151"/>
                <a:gd name="f177" fmla="val 126"/>
                <a:gd name="f178" fmla="val 1191"/>
                <a:gd name="f179" fmla="val 1229"/>
                <a:gd name="f180" fmla="val 85"/>
                <a:gd name="f181" fmla="val 1265"/>
                <a:gd name="f182" fmla="val 1270"/>
                <a:gd name="f183" fmla="val 1274"/>
                <a:gd name="f184" fmla="val 1253"/>
                <a:gd name="f185" fmla="val 86"/>
                <a:gd name="f186" fmla="val 1235"/>
                <a:gd name="f187" fmla="val 100"/>
                <a:gd name="f188" fmla="val 1210"/>
                <a:gd name="f189" fmla="val 121"/>
                <a:gd name="f190" fmla="val 1182"/>
                <a:gd name="f191" fmla="val 138"/>
                <a:gd name="f192" fmla="val 1152"/>
                <a:gd name="f193" fmla="val 166"/>
                <a:gd name="f194" fmla="val 1129"/>
                <a:gd name="f195" fmla="val 182"/>
                <a:gd name="f196" fmla="val 1123"/>
                <a:gd name="f197" fmla="val 229"/>
                <a:gd name="f198" fmla="val 275"/>
                <a:gd name="f199" fmla="val 1092"/>
                <a:gd name="f200" fmla="val 319"/>
                <a:gd name="f201" fmla="val 1090"/>
                <a:gd name="f202" fmla="val 324"/>
                <a:gd name="f203" fmla="val 330"/>
                <a:gd name="f204" fmla="val 1081"/>
                <a:gd name="f205" fmla="val 332"/>
                <a:gd name="f206" fmla="val 1086"/>
                <a:gd name="f207" fmla="val 299"/>
                <a:gd name="f208" fmla="val 268"/>
                <a:gd name="f209" fmla="val 1098"/>
                <a:gd name="f210" fmla="val 237"/>
                <a:gd name="f211" fmla="val 1101"/>
                <a:gd name="f212" fmla="val 221"/>
                <a:gd name="f213" fmla="val 1103"/>
                <a:gd name="f214" fmla="val 204"/>
                <a:gd name="f215" fmla="val 1106"/>
                <a:gd name="f216" fmla="val 188"/>
                <a:gd name="f217" fmla="val 174"/>
                <a:gd name="f218" fmla="val 173"/>
                <a:gd name="f219" fmla="val 1091"/>
                <a:gd name="f220" fmla="val 176"/>
                <a:gd name="f221" fmla="val 1062"/>
                <a:gd name="f222" fmla="val 185"/>
                <a:gd name="f223" fmla="val 1034"/>
                <a:gd name="f224" fmla="val 194"/>
                <a:gd name="f225" fmla="val 1005"/>
                <a:gd name="f226" fmla="val 201"/>
                <a:gd name="f227" fmla="val 991"/>
                <a:gd name="f228" fmla="val 209"/>
                <a:gd name="f229" fmla="val 993"/>
                <a:gd name="f230" fmla="val 220"/>
                <a:gd name="f231" fmla="val 1011"/>
                <a:gd name="f232" fmla="val 300"/>
                <a:gd name="f233" fmla="val 982"/>
                <a:gd name="f234" fmla="val 372"/>
                <a:gd name="f235" fmla="val 955"/>
                <a:gd name="f236" fmla="val 449"/>
                <a:gd name="f237" fmla="val 949"/>
                <a:gd name="f238" fmla="val 438"/>
                <a:gd name="f239" fmla="val 952"/>
                <a:gd name="f240" fmla="val 431"/>
                <a:gd name="f241" fmla="val 954"/>
                <a:gd name="f242" fmla="val 425"/>
                <a:gd name="f243" fmla="val 964"/>
                <a:gd name="f244" fmla="val 379"/>
                <a:gd name="f245" fmla="val 974"/>
                <a:gd name="f246" fmla="val 334"/>
                <a:gd name="f247" fmla="val 977"/>
                <a:gd name="f248" fmla="val 287"/>
                <a:gd name="f249" fmla="val 978"/>
                <a:gd name="f250" fmla="val 267"/>
                <a:gd name="f251" fmla="val 975"/>
                <a:gd name="f252" fmla="val 247"/>
                <a:gd name="f253" fmla="val 968"/>
                <a:gd name="f254" fmla="val 228"/>
                <a:gd name="f255" fmla="val 963"/>
                <a:gd name="f256" fmla="val 216"/>
                <a:gd name="f257" fmla="val 957"/>
                <a:gd name="f258" fmla="val 211"/>
                <a:gd name="f259" fmla="val 944"/>
                <a:gd name="f260" fmla="val 214"/>
                <a:gd name="f261" fmla="val 927"/>
                <a:gd name="f262" fmla="val 217"/>
                <a:gd name="f263" fmla="val 910"/>
                <a:gd name="f264" fmla="val 893"/>
                <a:gd name="f265" fmla="val 222"/>
                <a:gd name="f266" fmla="val 874"/>
                <a:gd name="f267" fmla="val 243"/>
                <a:gd name="f268" fmla="val 894"/>
                <a:gd name="f269" fmla="val 297"/>
                <a:gd name="f270" fmla="val 884"/>
                <a:gd name="f271" fmla="val 347"/>
                <a:gd name="f272" fmla="val 397"/>
                <a:gd name="f273" fmla="val 861"/>
                <a:gd name="f274" fmla="val 859"/>
                <a:gd name="f275" fmla="val 409"/>
                <a:gd name="f276" fmla="val 851"/>
                <a:gd name="f277" fmla="val 413"/>
                <a:gd name="f278" fmla="val 854"/>
                <a:gd name="f279" fmla="val 858"/>
                <a:gd name="f280" fmla="val 386"/>
                <a:gd name="f281" fmla="val 374"/>
                <a:gd name="f282" fmla="val 864"/>
                <a:gd name="f283" fmla="val 862"/>
                <a:gd name="f284" fmla="val 850"/>
                <a:gd name="f285" fmla="val 245"/>
                <a:gd name="f286" fmla="val 846"/>
                <a:gd name="f287" fmla="val 233"/>
                <a:gd name="f288" fmla="val 841"/>
                <a:gd name="f289" fmla="val 227"/>
                <a:gd name="f290" fmla="val 827"/>
                <a:gd name="f291" fmla="val 232"/>
                <a:gd name="f292" fmla="val 784"/>
                <a:gd name="f293" fmla="val 234"/>
                <a:gd name="f294" fmla="val 235"/>
                <a:gd name="f295" fmla="val 741"/>
                <a:gd name="f296" fmla="val 241"/>
                <a:gd name="f297" fmla="val 257"/>
                <a:gd name="f298" fmla="val 317"/>
                <a:gd name="f299" fmla="val 764"/>
                <a:gd name="f300" fmla="val 377"/>
                <a:gd name="f301" fmla="val 750"/>
                <a:gd name="f302" fmla="val 437"/>
                <a:gd name="f303" fmla="val 446"/>
                <a:gd name="f304" fmla="val 464"/>
                <a:gd name="f305" fmla="val 734"/>
                <a:gd name="f306" fmla="val 457"/>
                <a:gd name="f307" fmla="val 737"/>
                <a:gd name="f308" fmla="val 442"/>
                <a:gd name="f309" fmla="val 383"/>
                <a:gd name="f310" fmla="val 724"/>
                <a:gd name="f311" fmla="val 716"/>
                <a:gd name="f312" fmla="val 238"/>
                <a:gd name="f313" fmla="val 701"/>
                <a:gd name="f314" fmla="val 231"/>
                <a:gd name="f315" fmla="val 672"/>
                <a:gd name="f316" fmla="val 660"/>
                <a:gd name="f317" fmla="val 662"/>
                <a:gd name="f318" fmla="val 254"/>
                <a:gd name="f319" fmla="val 263"/>
                <a:gd name="f320" fmla="val 661"/>
                <a:gd name="f321" fmla="val 316"/>
                <a:gd name="f322" fmla="val 369"/>
                <a:gd name="f323" fmla="val 654"/>
                <a:gd name="f324" fmla="val 422"/>
                <a:gd name="f325" fmla="val 652"/>
                <a:gd name="f326" fmla="val 649"/>
                <a:gd name="f327" fmla="val 452"/>
                <a:gd name="f328" fmla="val 641"/>
                <a:gd name="f329" fmla="val 629"/>
                <a:gd name="f330" fmla="val 443"/>
                <a:gd name="f331" fmla="val 419"/>
                <a:gd name="f332" fmla="val 622"/>
                <a:gd name="f333" fmla="val 351"/>
                <a:gd name="f334" fmla="val 621"/>
                <a:gd name="f335" fmla="val 307"/>
                <a:gd name="f336" fmla="val 620"/>
                <a:gd name="f337" fmla="val 248"/>
                <a:gd name="f338" fmla="val 615"/>
                <a:gd name="f339" fmla="val 240"/>
                <a:gd name="f340" fmla="val 600"/>
                <a:gd name="f341" fmla="val 585"/>
                <a:gd name="f342" fmla="val 568"/>
                <a:gd name="f343" fmla="val 561"/>
                <a:gd name="f344" fmla="val 545"/>
                <a:gd name="f345" fmla="val 306"/>
                <a:gd name="f346" fmla="val 543"/>
                <a:gd name="f347" fmla="val 358"/>
                <a:gd name="f348" fmla="val 411"/>
                <a:gd name="f349" fmla="val 428"/>
                <a:gd name="f350" fmla="val 541"/>
                <a:gd name="f351" fmla="val 463"/>
                <a:gd name="f352" fmla="val 530"/>
                <a:gd name="f353" fmla="val 440"/>
                <a:gd name="f354" fmla="val 527"/>
                <a:gd name="f355" fmla="val 415"/>
                <a:gd name="f356" fmla="val 524"/>
                <a:gd name="f357" fmla="val 389"/>
                <a:gd name="f358" fmla="val 520"/>
                <a:gd name="f359" fmla="val 345"/>
                <a:gd name="f360" fmla="val 526"/>
                <a:gd name="f361" fmla="val 301"/>
                <a:gd name="f362" fmla="val 537"/>
                <a:gd name="f363" fmla="val 259"/>
                <a:gd name="f364" fmla="val 498"/>
                <a:gd name="f365" fmla="val 478"/>
                <a:gd name="f366" fmla="val 458"/>
                <a:gd name="f367" fmla="val 441"/>
                <a:gd name="f368" fmla="val 434"/>
                <a:gd name="f369" fmla="val 430"/>
                <a:gd name="f370" fmla="val 249"/>
                <a:gd name="f371" fmla="val 418"/>
                <a:gd name="f372" fmla="val 429"/>
                <a:gd name="f373" fmla="val 406"/>
                <a:gd name="f374" fmla="val 432"/>
                <a:gd name="f375" fmla="val 427"/>
                <a:gd name="f376" fmla="val 414"/>
                <a:gd name="f377" fmla="val 408"/>
                <a:gd name="f378" fmla="val 382"/>
                <a:gd name="f379" fmla="val 349"/>
                <a:gd name="f380" fmla="val 396"/>
                <a:gd name="f381" fmla="val 314"/>
                <a:gd name="f382" fmla="val 394"/>
                <a:gd name="f383" fmla="val 288"/>
                <a:gd name="f384" fmla="val 239"/>
                <a:gd name="f385" fmla="val 407"/>
                <a:gd name="f386" fmla="val 223"/>
                <a:gd name="f387" fmla="val 355"/>
                <a:gd name="f388" fmla="val 337"/>
                <a:gd name="f389" fmla="val 325"/>
                <a:gd name="f390" fmla="val 215"/>
                <a:gd name="f391" fmla="val 302"/>
                <a:gd name="f392" fmla="val 258"/>
                <a:gd name="f393" fmla="val 303"/>
                <a:gd name="f394" fmla="val 289"/>
                <a:gd name="f395" fmla="val 308"/>
                <a:gd name="f396" fmla="val 321"/>
                <a:gd name="f397" fmla="val 313"/>
                <a:gd name="f398" fmla="val 357"/>
                <a:gd name="f399" fmla="val 322"/>
                <a:gd name="f400" fmla="val 393"/>
                <a:gd name="f401" fmla="val 329"/>
                <a:gd name="f402" fmla="val 439"/>
                <a:gd name="f403" fmla="val 331"/>
                <a:gd name="f404" fmla="val 448"/>
                <a:gd name="f405" fmla="val 318"/>
                <a:gd name="f406" fmla="val 380"/>
                <a:gd name="f407" fmla="val 283"/>
                <a:gd name="f408" fmla="val 286"/>
                <a:gd name="f409" fmla="val 281"/>
                <a:gd name="f410" fmla="val 264"/>
                <a:gd name="f411" fmla="val 291"/>
                <a:gd name="f412" fmla="val 210"/>
                <a:gd name="f413" fmla="val 219"/>
                <a:gd name="f414" fmla="val 191"/>
                <a:gd name="f415" fmla="val 177"/>
                <a:gd name="f416" fmla="val 171"/>
                <a:gd name="f417" fmla="val 175"/>
                <a:gd name="f418" fmla="val 189"/>
                <a:gd name="f419" fmla="val 184"/>
                <a:gd name="f420" fmla="val 278"/>
                <a:gd name="f421" fmla="val 199"/>
                <a:gd name="f422" fmla="val 323"/>
                <a:gd name="f423" fmla="val 200"/>
                <a:gd name="f424" fmla="val 328"/>
                <a:gd name="f425" fmla="val 192"/>
                <a:gd name="f426" fmla="val 193"/>
                <a:gd name="f427" fmla="val 326"/>
                <a:gd name="f428" fmla="val 178"/>
                <a:gd name="f429" fmla="val 164"/>
                <a:gd name="f430" fmla="val 48"/>
                <a:gd name="f431" fmla="val 13"/>
                <a:gd name="f432" fmla="val 8"/>
                <a:gd name="f433" fmla="val 1"/>
                <a:gd name="f434" fmla="val 62"/>
                <a:gd name="f435" fmla="val 53"/>
                <a:gd name="f436" fmla="val 9"/>
                <a:gd name="f437" fmla="val 57"/>
                <a:gd name="f438" fmla="val 19"/>
                <a:gd name="f439" fmla="val 54"/>
                <a:gd name="f440" fmla="val 90"/>
                <a:gd name="f441" fmla="val 143"/>
                <a:gd name="f442" fmla="val 132"/>
                <a:gd name="f443" fmla="val 150"/>
                <a:gd name="f444" fmla="val 83"/>
                <a:gd name="f445" fmla="val 51"/>
                <a:gd name="f446" fmla="val 20"/>
                <a:gd name="f447" fmla="val 69"/>
                <a:gd name="f448" fmla="val 96"/>
                <a:gd name="f449" fmla="val 124"/>
                <a:gd name="f450" fmla="val 179"/>
                <a:gd name="f451" fmla="val 146"/>
                <a:gd name="f452" fmla="val 246"/>
                <a:gd name="f453" fmla="val 260"/>
                <a:gd name="f454" fmla="val 92"/>
                <a:gd name="f455" fmla="val 269"/>
                <a:gd name="f456" fmla="val 22"/>
                <a:gd name="f457" fmla="val 296"/>
                <a:gd name="f458" fmla="val 6"/>
                <a:gd name="f459" fmla="val 29"/>
                <a:gd name="f460" fmla="val 284"/>
                <a:gd name="f461" fmla="val 72"/>
                <a:gd name="f462" fmla="val 282"/>
                <a:gd name="f463" fmla="val 341"/>
                <a:gd name="f464" fmla="val 361"/>
                <a:gd name="f465" fmla="val 376"/>
                <a:gd name="f466" fmla="val 375"/>
                <a:gd name="f467" fmla="val 101"/>
                <a:gd name="f468" fmla="val 64"/>
                <a:gd name="f469" fmla="+- 0 0 -90"/>
                <a:gd name="f470" fmla="*/ f3 1 1285"/>
                <a:gd name="f471" fmla="*/ f4 1 471"/>
                <a:gd name="f472" fmla="val f5"/>
                <a:gd name="f473" fmla="val f6"/>
                <a:gd name="f474" fmla="val f7"/>
                <a:gd name="f475" fmla="*/ f469 f0 1"/>
                <a:gd name="f476" fmla="+- f474 0 f472"/>
                <a:gd name="f477" fmla="+- f473 0 f472"/>
                <a:gd name="f478" fmla="*/ f475 1 f2"/>
                <a:gd name="f479" fmla="*/ f477 1 1285"/>
                <a:gd name="f480" fmla="*/ f476 1 471"/>
                <a:gd name="f481" fmla="*/ 456 f477 1"/>
                <a:gd name="f482" fmla="*/ 157 f476 1"/>
                <a:gd name="f483" fmla="*/ 528 f477 1"/>
                <a:gd name="f484" fmla="*/ 39 f476 1"/>
                <a:gd name="f485" fmla="*/ 542 f477 1"/>
                <a:gd name="f486" fmla="*/ 141 f476 1"/>
                <a:gd name="f487" fmla="*/ 625 f477 1"/>
                <a:gd name="f488" fmla="*/ 134 f476 1"/>
                <a:gd name="f489" fmla="*/ 656 f477 1"/>
                <a:gd name="f490" fmla="*/ 130 f476 1"/>
                <a:gd name="f491" fmla="*/ 743 f477 1"/>
                <a:gd name="f492" fmla="*/ 105 f476 1"/>
                <a:gd name="f493" fmla="*/ 761 f477 1"/>
                <a:gd name="f494" fmla="*/ 97 f476 1"/>
                <a:gd name="f495" fmla="*/ 863 f477 1"/>
                <a:gd name="f496" fmla="*/ 879 f477 1"/>
                <a:gd name="f497" fmla="*/ 26 f476 1"/>
                <a:gd name="f498" fmla="*/ 926 f477 1"/>
                <a:gd name="f499" fmla="*/ 156 f476 1"/>
                <a:gd name="f500" fmla="*/ 990 f477 1"/>
                <a:gd name="f501" fmla="*/ 37 f476 1"/>
                <a:gd name="f502" fmla="*/ 1022 f477 1"/>
                <a:gd name="f503" fmla="*/ 133 f476 1"/>
                <a:gd name="f504" fmla="*/ 1108 f477 1"/>
                <a:gd name="f505" fmla="*/ 80 f476 1"/>
                <a:gd name="f506" fmla="*/ 1131 f477 1"/>
                <a:gd name="f507" fmla="*/ 114 f476 1"/>
                <a:gd name="f508" fmla="*/ 1285 f477 1"/>
                <a:gd name="f509" fmla="*/ 50 f476 1"/>
                <a:gd name="f510" fmla="*/ 1129 f477 1"/>
                <a:gd name="f511" fmla="*/ 182 f476 1"/>
                <a:gd name="f512" fmla="*/ 1098 f477 1"/>
                <a:gd name="f513" fmla="*/ 237 f476 1"/>
                <a:gd name="f514" fmla="*/ 1005 f477 1"/>
                <a:gd name="f515" fmla="*/ 201 f476 1"/>
                <a:gd name="f516" fmla="*/ 954 f477 1"/>
                <a:gd name="f517" fmla="*/ 425 f476 1"/>
                <a:gd name="f518" fmla="*/ 944 f477 1"/>
                <a:gd name="f519" fmla="*/ 214 f476 1"/>
                <a:gd name="f520" fmla="*/ 397 f476 1"/>
                <a:gd name="f521" fmla="*/ 850 f477 1"/>
                <a:gd name="f522" fmla="*/ 245 f476 1"/>
                <a:gd name="f523" fmla="*/ 745 f477 1"/>
                <a:gd name="f524" fmla="*/ 257 f476 1"/>
                <a:gd name="f525" fmla="*/ 737 f477 1"/>
                <a:gd name="f526" fmla="*/ 442 f476 1"/>
                <a:gd name="f527" fmla="*/ 662 f477 1"/>
                <a:gd name="f528" fmla="*/ 263 f476 1"/>
                <a:gd name="f529" fmla="*/ 624 f477 1"/>
                <a:gd name="f530" fmla="*/ 395 f476 1"/>
                <a:gd name="f531" fmla="*/ 561 f477 1"/>
                <a:gd name="f532" fmla="*/ 254 f476 1"/>
                <a:gd name="f533" fmla="*/ 524 f477 1"/>
                <a:gd name="f534" fmla="*/ 389 f476 1"/>
                <a:gd name="f535" fmla="*/ 458 f477 1"/>
                <a:gd name="f536" fmla="*/ 229 f476 1"/>
                <a:gd name="f537" fmla="*/ 427 f477 1"/>
                <a:gd name="f538" fmla="*/ 414 f476 1"/>
                <a:gd name="f539" fmla="*/ 392 f477 1"/>
                <a:gd name="f540" fmla="*/ 222 f476 1"/>
                <a:gd name="f541" fmla="*/ 308 f477 1"/>
                <a:gd name="f542" fmla="*/ 321 f476 1"/>
                <a:gd name="f543" fmla="*/ 318 f477 1"/>
                <a:gd name="f544" fmla="*/ 275 f477 1"/>
                <a:gd name="f545" fmla="*/ 199 f477 1"/>
                <a:gd name="f546" fmla="*/ 323 f476 1"/>
                <a:gd name="f547" fmla="*/ 152 f477 1"/>
                <a:gd name="f548" fmla="*/ 178 f476 1"/>
                <a:gd name="f549" fmla="*/ 0 f477 1"/>
                <a:gd name="f550" fmla="*/ 53 f476 1"/>
                <a:gd name="f551" fmla="*/ 150 f477 1"/>
                <a:gd name="f552" fmla="*/ 113 f476 1"/>
                <a:gd name="f553" fmla="*/ 173 f477 1"/>
                <a:gd name="f554" fmla="*/ 124 f476 1"/>
                <a:gd name="f555" fmla="*/ 260 f477 1"/>
                <a:gd name="f556" fmla="*/ 129 f476 1"/>
                <a:gd name="f557" fmla="*/ 284 f477 1"/>
                <a:gd name="f558" fmla="*/ 72 f476 1"/>
                <a:gd name="f559" fmla="*/ 361 f477 1"/>
                <a:gd name="f560" fmla="+- f478 0 f1"/>
                <a:gd name="f561" fmla="*/ f481 1 1285"/>
                <a:gd name="f562" fmla="*/ f482 1 471"/>
                <a:gd name="f563" fmla="*/ f483 1 1285"/>
                <a:gd name="f564" fmla="*/ f484 1 471"/>
                <a:gd name="f565" fmla="*/ f485 1 1285"/>
                <a:gd name="f566" fmla="*/ f486 1 471"/>
                <a:gd name="f567" fmla="*/ f487 1 1285"/>
                <a:gd name="f568" fmla="*/ f488 1 471"/>
                <a:gd name="f569" fmla="*/ f489 1 1285"/>
                <a:gd name="f570" fmla="*/ f490 1 471"/>
                <a:gd name="f571" fmla="*/ f491 1 1285"/>
                <a:gd name="f572" fmla="*/ f492 1 471"/>
                <a:gd name="f573" fmla="*/ f493 1 1285"/>
                <a:gd name="f574" fmla="*/ f494 1 471"/>
                <a:gd name="f575" fmla="*/ f495 1 1285"/>
                <a:gd name="f576" fmla="*/ f496 1 1285"/>
                <a:gd name="f577" fmla="*/ f497 1 471"/>
                <a:gd name="f578" fmla="*/ f498 1 1285"/>
                <a:gd name="f579" fmla="*/ f499 1 471"/>
                <a:gd name="f580" fmla="*/ f500 1 1285"/>
                <a:gd name="f581" fmla="*/ f501 1 471"/>
                <a:gd name="f582" fmla="*/ f502 1 1285"/>
                <a:gd name="f583" fmla="*/ f503 1 471"/>
                <a:gd name="f584" fmla="*/ f504 1 1285"/>
                <a:gd name="f585" fmla="*/ f505 1 471"/>
                <a:gd name="f586" fmla="*/ f506 1 1285"/>
                <a:gd name="f587" fmla="*/ f507 1 471"/>
                <a:gd name="f588" fmla="*/ f508 1 1285"/>
                <a:gd name="f589" fmla="*/ f509 1 471"/>
                <a:gd name="f590" fmla="*/ f510 1 1285"/>
                <a:gd name="f591" fmla="*/ f511 1 471"/>
                <a:gd name="f592" fmla="*/ f512 1 1285"/>
                <a:gd name="f593" fmla="*/ f513 1 471"/>
                <a:gd name="f594" fmla="*/ f514 1 1285"/>
                <a:gd name="f595" fmla="*/ f515 1 471"/>
                <a:gd name="f596" fmla="*/ f516 1 1285"/>
                <a:gd name="f597" fmla="*/ f517 1 471"/>
                <a:gd name="f598" fmla="*/ f518 1 1285"/>
                <a:gd name="f599" fmla="*/ f519 1 471"/>
                <a:gd name="f600" fmla="*/ f520 1 471"/>
                <a:gd name="f601" fmla="*/ f521 1 1285"/>
                <a:gd name="f602" fmla="*/ f522 1 471"/>
                <a:gd name="f603" fmla="*/ f523 1 1285"/>
                <a:gd name="f604" fmla="*/ f524 1 471"/>
                <a:gd name="f605" fmla="*/ f525 1 1285"/>
                <a:gd name="f606" fmla="*/ f526 1 471"/>
                <a:gd name="f607" fmla="*/ f527 1 1285"/>
                <a:gd name="f608" fmla="*/ f528 1 471"/>
                <a:gd name="f609" fmla="*/ f529 1 1285"/>
                <a:gd name="f610" fmla="*/ f530 1 471"/>
                <a:gd name="f611" fmla="*/ f531 1 1285"/>
                <a:gd name="f612" fmla="*/ f532 1 471"/>
                <a:gd name="f613" fmla="*/ f533 1 1285"/>
                <a:gd name="f614" fmla="*/ f534 1 471"/>
                <a:gd name="f615" fmla="*/ f535 1 1285"/>
                <a:gd name="f616" fmla="*/ f536 1 471"/>
                <a:gd name="f617" fmla="*/ f537 1 1285"/>
                <a:gd name="f618" fmla="*/ f538 1 471"/>
                <a:gd name="f619" fmla="*/ f539 1 1285"/>
                <a:gd name="f620" fmla="*/ f540 1 471"/>
                <a:gd name="f621" fmla="*/ f541 1 1285"/>
                <a:gd name="f622" fmla="*/ f542 1 471"/>
                <a:gd name="f623" fmla="*/ f543 1 1285"/>
                <a:gd name="f624" fmla="*/ f544 1 1285"/>
                <a:gd name="f625" fmla="*/ f545 1 1285"/>
                <a:gd name="f626" fmla="*/ f546 1 471"/>
                <a:gd name="f627" fmla="*/ f547 1 1285"/>
                <a:gd name="f628" fmla="*/ f548 1 471"/>
                <a:gd name="f629" fmla="*/ f549 1 1285"/>
                <a:gd name="f630" fmla="*/ f550 1 471"/>
                <a:gd name="f631" fmla="*/ f551 1 1285"/>
                <a:gd name="f632" fmla="*/ f552 1 471"/>
                <a:gd name="f633" fmla="*/ f553 1 1285"/>
                <a:gd name="f634" fmla="*/ f554 1 471"/>
                <a:gd name="f635" fmla="*/ f555 1 1285"/>
                <a:gd name="f636" fmla="*/ f556 1 471"/>
                <a:gd name="f637" fmla="*/ f557 1 1285"/>
                <a:gd name="f638" fmla="*/ f558 1 471"/>
                <a:gd name="f639" fmla="*/ f559 1 1285"/>
                <a:gd name="f640" fmla="*/ 0 1 f479"/>
                <a:gd name="f641" fmla="*/ f473 1 f479"/>
                <a:gd name="f642" fmla="*/ 0 1 f480"/>
                <a:gd name="f643" fmla="*/ f474 1 f480"/>
                <a:gd name="f644" fmla="*/ f561 1 f479"/>
                <a:gd name="f645" fmla="*/ f562 1 f480"/>
                <a:gd name="f646" fmla="*/ f563 1 f479"/>
                <a:gd name="f647" fmla="*/ f564 1 f480"/>
                <a:gd name="f648" fmla="*/ f565 1 f479"/>
                <a:gd name="f649" fmla="*/ f566 1 f480"/>
                <a:gd name="f650" fmla="*/ f567 1 f479"/>
                <a:gd name="f651" fmla="*/ f568 1 f480"/>
                <a:gd name="f652" fmla="*/ f569 1 f479"/>
                <a:gd name="f653" fmla="*/ f570 1 f480"/>
                <a:gd name="f654" fmla="*/ f571 1 f479"/>
                <a:gd name="f655" fmla="*/ f572 1 f480"/>
                <a:gd name="f656" fmla="*/ f573 1 f479"/>
                <a:gd name="f657" fmla="*/ f574 1 f480"/>
                <a:gd name="f658" fmla="*/ f575 1 f479"/>
                <a:gd name="f659" fmla="*/ f576 1 f479"/>
                <a:gd name="f660" fmla="*/ f577 1 f480"/>
                <a:gd name="f661" fmla="*/ f578 1 f479"/>
                <a:gd name="f662" fmla="*/ f579 1 f480"/>
                <a:gd name="f663" fmla="*/ f580 1 f479"/>
                <a:gd name="f664" fmla="*/ f581 1 f480"/>
                <a:gd name="f665" fmla="*/ f582 1 f479"/>
                <a:gd name="f666" fmla="*/ f583 1 f480"/>
                <a:gd name="f667" fmla="*/ f584 1 f479"/>
                <a:gd name="f668" fmla="*/ f585 1 f480"/>
                <a:gd name="f669" fmla="*/ f586 1 f479"/>
                <a:gd name="f670" fmla="*/ f587 1 f480"/>
                <a:gd name="f671" fmla="*/ f588 1 f479"/>
                <a:gd name="f672" fmla="*/ f589 1 f480"/>
                <a:gd name="f673" fmla="*/ f590 1 f479"/>
                <a:gd name="f674" fmla="*/ f591 1 f480"/>
                <a:gd name="f675" fmla="*/ f592 1 f479"/>
                <a:gd name="f676" fmla="*/ f593 1 f480"/>
                <a:gd name="f677" fmla="*/ f594 1 f479"/>
                <a:gd name="f678" fmla="*/ f595 1 f480"/>
                <a:gd name="f679" fmla="*/ f596 1 f479"/>
                <a:gd name="f680" fmla="*/ f597 1 f480"/>
                <a:gd name="f681" fmla="*/ f598 1 f479"/>
                <a:gd name="f682" fmla="*/ f599 1 f480"/>
                <a:gd name="f683" fmla="*/ f600 1 f480"/>
                <a:gd name="f684" fmla="*/ f601 1 f479"/>
                <a:gd name="f685" fmla="*/ f602 1 f480"/>
                <a:gd name="f686" fmla="*/ f603 1 f479"/>
                <a:gd name="f687" fmla="*/ f604 1 f480"/>
                <a:gd name="f688" fmla="*/ f605 1 f479"/>
                <a:gd name="f689" fmla="*/ f606 1 f480"/>
                <a:gd name="f690" fmla="*/ f607 1 f479"/>
                <a:gd name="f691" fmla="*/ f608 1 f480"/>
                <a:gd name="f692" fmla="*/ f609 1 f479"/>
                <a:gd name="f693" fmla="*/ f610 1 f480"/>
                <a:gd name="f694" fmla="*/ f611 1 f479"/>
                <a:gd name="f695" fmla="*/ f612 1 f480"/>
                <a:gd name="f696" fmla="*/ f613 1 f479"/>
                <a:gd name="f697" fmla="*/ f614 1 f480"/>
                <a:gd name="f698" fmla="*/ f615 1 f479"/>
                <a:gd name="f699" fmla="*/ f616 1 f480"/>
                <a:gd name="f700" fmla="*/ f617 1 f479"/>
                <a:gd name="f701" fmla="*/ f618 1 f480"/>
                <a:gd name="f702" fmla="*/ f619 1 f479"/>
                <a:gd name="f703" fmla="*/ f620 1 f480"/>
                <a:gd name="f704" fmla="*/ f621 1 f479"/>
                <a:gd name="f705" fmla="*/ f622 1 f480"/>
                <a:gd name="f706" fmla="*/ f623 1 f479"/>
                <a:gd name="f707" fmla="*/ f624 1 f479"/>
                <a:gd name="f708" fmla="*/ f625 1 f479"/>
                <a:gd name="f709" fmla="*/ f626 1 f480"/>
                <a:gd name="f710" fmla="*/ f627 1 f479"/>
                <a:gd name="f711" fmla="*/ f628 1 f480"/>
                <a:gd name="f712" fmla="*/ f629 1 f479"/>
                <a:gd name="f713" fmla="*/ f630 1 f480"/>
                <a:gd name="f714" fmla="*/ f631 1 f479"/>
                <a:gd name="f715" fmla="*/ f632 1 f480"/>
                <a:gd name="f716" fmla="*/ f633 1 f479"/>
                <a:gd name="f717" fmla="*/ f634 1 f480"/>
                <a:gd name="f718" fmla="*/ f635 1 f479"/>
                <a:gd name="f719" fmla="*/ f636 1 f480"/>
                <a:gd name="f720" fmla="*/ f637 1 f479"/>
                <a:gd name="f721" fmla="*/ f638 1 f480"/>
                <a:gd name="f722" fmla="*/ f639 1 f479"/>
                <a:gd name="f723" fmla="*/ f640 f470 1"/>
                <a:gd name="f724" fmla="*/ f641 f470 1"/>
                <a:gd name="f725" fmla="*/ f643 f471 1"/>
                <a:gd name="f726" fmla="*/ f642 f471 1"/>
                <a:gd name="f727" fmla="*/ f644 f470 1"/>
                <a:gd name="f728" fmla="*/ f645 f471 1"/>
                <a:gd name="f729" fmla="*/ f646 f470 1"/>
                <a:gd name="f730" fmla="*/ f647 f471 1"/>
                <a:gd name="f731" fmla="*/ f648 f470 1"/>
                <a:gd name="f732" fmla="*/ f649 f471 1"/>
                <a:gd name="f733" fmla="*/ f650 f470 1"/>
                <a:gd name="f734" fmla="*/ f651 f471 1"/>
                <a:gd name="f735" fmla="*/ f652 f470 1"/>
                <a:gd name="f736" fmla="*/ f653 f471 1"/>
                <a:gd name="f737" fmla="*/ f654 f470 1"/>
                <a:gd name="f738" fmla="*/ f655 f471 1"/>
                <a:gd name="f739" fmla="*/ f656 f470 1"/>
                <a:gd name="f740" fmla="*/ f657 f471 1"/>
                <a:gd name="f741" fmla="*/ f658 f470 1"/>
                <a:gd name="f742" fmla="*/ f659 f470 1"/>
                <a:gd name="f743" fmla="*/ f660 f471 1"/>
                <a:gd name="f744" fmla="*/ f661 f470 1"/>
                <a:gd name="f745" fmla="*/ f662 f471 1"/>
                <a:gd name="f746" fmla="*/ f663 f470 1"/>
                <a:gd name="f747" fmla="*/ f664 f471 1"/>
                <a:gd name="f748" fmla="*/ f665 f470 1"/>
                <a:gd name="f749" fmla="*/ f666 f471 1"/>
                <a:gd name="f750" fmla="*/ f667 f470 1"/>
                <a:gd name="f751" fmla="*/ f668 f471 1"/>
                <a:gd name="f752" fmla="*/ f669 f470 1"/>
                <a:gd name="f753" fmla="*/ f670 f471 1"/>
                <a:gd name="f754" fmla="*/ f671 f470 1"/>
                <a:gd name="f755" fmla="*/ f672 f471 1"/>
                <a:gd name="f756" fmla="*/ f673 f470 1"/>
                <a:gd name="f757" fmla="*/ f674 f471 1"/>
                <a:gd name="f758" fmla="*/ f675 f470 1"/>
                <a:gd name="f759" fmla="*/ f676 f471 1"/>
                <a:gd name="f760" fmla="*/ f677 f470 1"/>
                <a:gd name="f761" fmla="*/ f678 f471 1"/>
                <a:gd name="f762" fmla="*/ f679 f470 1"/>
                <a:gd name="f763" fmla="*/ f680 f471 1"/>
                <a:gd name="f764" fmla="*/ f681 f470 1"/>
                <a:gd name="f765" fmla="*/ f682 f471 1"/>
                <a:gd name="f766" fmla="*/ f683 f471 1"/>
                <a:gd name="f767" fmla="*/ f684 f470 1"/>
                <a:gd name="f768" fmla="*/ f685 f471 1"/>
                <a:gd name="f769" fmla="*/ f686 f470 1"/>
                <a:gd name="f770" fmla="*/ f687 f471 1"/>
                <a:gd name="f771" fmla="*/ f688 f470 1"/>
                <a:gd name="f772" fmla="*/ f689 f471 1"/>
                <a:gd name="f773" fmla="*/ f690 f470 1"/>
                <a:gd name="f774" fmla="*/ f691 f471 1"/>
                <a:gd name="f775" fmla="*/ f692 f470 1"/>
                <a:gd name="f776" fmla="*/ f693 f471 1"/>
                <a:gd name="f777" fmla="*/ f694 f470 1"/>
                <a:gd name="f778" fmla="*/ f695 f471 1"/>
                <a:gd name="f779" fmla="*/ f696 f470 1"/>
                <a:gd name="f780" fmla="*/ f697 f471 1"/>
                <a:gd name="f781" fmla="*/ f698 f470 1"/>
                <a:gd name="f782" fmla="*/ f699 f471 1"/>
                <a:gd name="f783" fmla="*/ f700 f470 1"/>
                <a:gd name="f784" fmla="*/ f701 f471 1"/>
                <a:gd name="f785" fmla="*/ f702 f470 1"/>
                <a:gd name="f786" fmla="*/ f703 f471 1"/>
                <a:gd name="f787" fmla="*/ f704 f470 1"/>
                <a:gd name="f788" fmla="*/ f705 f471 1"/>
                <a:gd name="f789" fmla="*/ f706 f470 1"/>
                <a:gd name="f790" fmla="*/ f707 f470 1"/>
                <a:gd name="f791" fmla="*/ f708 f470 1"/>
                <a:gd name="f792" fmla="*/ f709 f471 1"/>
                <a:gd name="f793" fmla="*/ f710 f470 1"/>
                <a:gd name="f794" fmla="*/ f711 f471 1"/>
                <a:gd name="f795" fmla="*/ f712 f470 1"/>
                <a:gd name="f796" fmla="*/ f713 f471 1"/>
                <a:gd name="f797" fmla="*/ f714 f470 1"/>
                <a:gd name="f798" fmla="*/ f715 f471 1"/>
                <a:gd name="f799" fmla="*/ f716 f470 1"/>
                <a:gd name="f800" fmla="*/ f717 f471 1"/>
                <a:gd name="f801" fmla="*/ f718 f470 1"/>
                <a:gd name="f802" fmla="*/ f719 f471 1"/>
                <a:gd name="f803" fmla="*/ f720 f470 1"/>
                <a:gd name="f804" fmla="*/ f721 f471 1"/>
                <a:gd name="f805" fmla="*/ f722 f4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0">
                  <a:pos x="f727" y="f728"/>
                </a:cxn>
                <a:cxn ang="f560">
                  <a:pos x="f729" y="f730"/>
                </a:cxn>
                <a:cxn ang="f560">
                  <a:pos x="f731" y="f732"/>
                </a:cxn>
                <a:cxn ang="f560">
                  <a:pos x="f733" y="f734"/>
                </a:cxn>
                <a:cxn ang="f560">
                  <a:pos x="f735" y="f736"/>
                </a:cxn>
                <a:cxn ang="f560">
                  <a:pos x="f737" y="f738"/>
                </a:cxn>
                <a:cxn ang="f560">
                  <a:pos x="f739" y="f740"/>
                </a:cxn>
                <a:cxn ang="f560">
                  <a:pos x="f741" y="f728"/>
                </a:cxn>
                <a:cxn ang="f560">
                  <a:pos x="f742" y="f743"/>
                </a:cxn>
                <a:cxn ang="f560">
                  <a:pos x="f744" y="f745"/>
                </a:cxn>
                <a:cxn ang="f560">
                  <a:pos x="f746" y="f747"/>
                </a:cxn>
                <a:cxn ang="f560">
                  <a:pos x="f748" y="f749"/>
                </a:cxn>
                <a:cxn ang="f560">
                  <a:pos x="f750" y="f751"/>
                </a:cxn>
                <a:cxn ang="f560">
                  <a:pos x="f752" y="f753"/>
                </a:cxn>
                <a:cxn ang="f560">
                  <a:pos x="f754" y="f755"/>
                </a:cxn>
                <a:cxn ang="f560">
                  <a:pos x="f756" y="f757"/>
                </a:cxn>
                <a:cxn ang="f560">
                  <a:pos x="f758" y="f759"/>
                </a:cxn>
                <a:cxn ang="f560">
                  <a:pos x="f760" y="f761"/>
                </a:cxn>
                <a:cxn ang="f560">
                  <a:pos x="f762" y="f763"/>
                </a:cxn>
                <a:cxn ang="f560">
                  <a:pos x="f764" y="f765"/>
                </a:cxn>
                <a:cxn ang="f560">
                  <a:pos x="f741" y="f766"/>
                </a:cxn>
                <a:cxn ang="f560">
                  <a:pos x="f767" y="f768"/>
                </a:cxn>
                <a:cxn ang="f560">
                  <a:pos x="f769" y="f770"/>
                </a:cxn>
                <a:cxn ang="f560">
                  <a:pos x="f771" y="f772"/>
                </a:cxn>
                <a:cxn ang="f560">
                  <a:pos x="f773" y="f774"/>
                </a:cxn>
                <a:cxn ang="f560">
                  <a:pos x="f775" y="f776"/>
                </a:cxn>
                <a:cxn ang="f560">
                  <a:pos x="f777" y="f778"/>
                </a:cxn>
                <a:cxn ang="f560">
                  <a:pos x="f779" y="f780"/>
                </a:cxn>
                <a:cxn ang="f560">
                  <a:pos x="f781" y="f782"/>
                </a:cxn>
                <a:cxn ang="f560">
                  <a:pos x="f783" y="f784"/>
                </a:cxn>
                <a:cxn ang="f560">
                  <a:pos x="f785" y="f786"/>
                </a:cxn>
                <a:cxn ang="f560">
                  <a:pos x="f787" y="f788"/>
                </a:cxn>
                <a:cxn ang="f560">
                  <a:pos x="f789" y="f763"/>
                </a:cxn>
                <a:cxn ang="f560">
                  <a:pos x="f790" y="f761"/>
                </a:cxn>
                <a:cxn ang="f560">
                  <a:pos x="f791" y="f792"/>
                </a:cxn>
                <a:cxn ang="f560">
                  <a:pos x="f793" y="f794"/>
                </a:cxn>
                <a:cxn ang="f560">
                  <a:pos x="f795" y="f796"/>
                </a:cxn>
                <a:cxn ang="f560">
                  <a:pos x="f797" y="f798"/>
                </a:cxn>
                <a:cxn ang="f560">
                  <a:pos x="f799" y="f800"/>
                </a:cxn>
                <a:cxn ang="f560">
                  <a:pos x="f801" y="f802"/>
                </a:cxn>
                <a:cxn ang="f560">
                  <a:pos x="f803" y="f804"/>
                </a:cxn>
                <a:cxn ang="f560">
                  <a:pos x="f805" y="f745"/>
                </a:cxn>
              </a:cxnLst>
              <a:rect l="f723" t="f726" r="f724" b="f725"/>
              <a:pathLst>
                <a:path w="1285" h="47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7" y="f19"/>
                    <a:pt x="f21" y="f22"/>
                    <a:pt x="f23" y="f19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28" y="f13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5"/>
                    <a:pt x="f41" y="f42"/>
                    <a:pt x="f41" y="f11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27"/>
                    <a:pt x="f50" y="f19"/>
                    <a:pt x="f51" y="f19"/>
                  </a:cubicBezTo>
                  <a:cubicBezTo>
                    <a:pt x="f52" y="f22"/>
                    <a:pt x="f53" y="f22"/>
                    <a:pt x="f54" y="f19"/>
                  </a:cubicBezTo>
                  <a:cubicBezTo>
                    <a:pt x="f55" y="f25"/>
                    <a:pt x="f56" y="f27"/>
                    <a:pt x="f57" y="f58"/>
                  </a:cubicBezTo>
                  <a:cubicBezTo>
                    <a:pt x="f59" y="f60"/>
                    <a:pt x="f57" y="f61"/>
                    <a:pt x="f62" y="f63"/>
                  </a:cubicBezTo>
                  <a:cubicBezTo>
                    <a:pt x="f64" y="f11"/>
                    <a:pt x="f64" y="f42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1" y="f19"/>
                    <a:pt x="f67" y="f19"/>
                    <a:pt x="f73" y="f19"/>
                  </a:cubicBezTo>
                  <a:cubicBezTo>
                    <a:pt x="f74" y="f19"/>
                    <a:pt x="f75" y="f19"/>
                    <a:pt x="f76" y="f19"/>
                  </a:cubicBezTo>
                  <a:cubicBezTo>
                    <a:pt x="f77" y="f22"/>
                    <a:pt x="f78" y="f79"/>
                    <a:pt x="f80" y="f81"/>
                  </a:cubicBezTo>
                  <a:cubicBezTo>
                    <a:pt x="f77" y="f82"/>
                    <a:pt x="f83" y="f84"/>
                    <a:pt x="f85" y="f35"/>
                  </a:cubicBezTo>
                  <a:cubicBezTo>
                    <a:pt x="f85" y="f86"/>
                    <a:pt x="f77" y="f87"/>
                    <a:pt x="f88" y="f39"/>
                  </a:cubicBezTo>
                  <a:cubicBezTo>
                    <a:pt x="f89" y="f90"/>
                    <a:pt x="f89" y="f91"/>
                    <a:pt x="f92" y="f93"/>
                  </a:cubicBezTo>
                  <a:cubicBezTo>
                    <a:pt x="f94" y="f95"/>
                    <a:pt x="f96" y="f97"/>
                    <a:pt x="f92" y="f98"/>
                  </a:cubicBezTo>
                  <a:cubicBezTo>
                    <a:pt x="f92" y="f99"/>
                    <a:pt x="f100" y="f19"/>
                    <a:pt x="f101" y="f19"/>
                  </a:cubicBezTo>
                  <a:cubicBezTo>
                    <a:pt x="f102" y="f19"/>
                    <a:pt x="f103" y="f19"/>
                    <a:pt x="f104" y="f19"/>
                  </a:cubicBezTo>
                  <a:cubicBezTo>
                    <a:pt x="f105" y="f19"/>
                    <a:pt x="f106" y="f99"/>
                    <a:pt x="f107" y="f98"/>
                  </a:cubicBezTo>
                  <a:cubicBezTo>
                    <a:pt x="f108" y="f109"/>
                    <a:pt x="f106" y="f110"/>
                    <a:pt x="f111" y="f112"/>
                  </a:cubicBezTo>
                  <a:cubicBezTo>
                    <a:pt x="f111" y="f113"/>
                    <a:pt x="f105" y="f114"/>
                    <a:pt x="f115" y="f116"/>
                  </a:cubicBezTo>
                  <a:cubicBezTo>
                    <a:pt x="f117" y="f116"/>
                    <a:pt x="f117" y="f37"/>
                    <a:pt x="f118" y="f66"/>
                  </a:cubicBezTo>
                  <a:cubicBezTo>
                    <a:pt x="f119" y="f120"/>
                    <a:pt x="f121" y="f31"/>
                    <a:pt x="f122" y="f123"/>
                  </a:cubicBezTo>
                  <a:cubicBezTo>
                    <a:pt x="f122" y="f124"/>
                    <a:pt x="f125" y="f19"/>
                    <a:pt x="f126" y="f22"/>
                  </a:cubicBezTo>
                  <a:cubicBezTo>
                    <a:pt x="f127" y="f17"/>
                    <a:pt x="f128" y="f27"/>
                    <a:pt x="f129" y="f27"/>
                  </a:cubicBezTo>
                  <a:cubicBezTo>
                    <a:pt x="f130" y="f124"/>
                    <a:pt x="f131" y="f132"/>
                    <a:pt x="f133" y="f134"/>
                  </a:cubicBezTo>
                  <a:cubicBezTo>
                    <a:pt x="f135" y="f93"/>
                    <a:pt x="f136" y="f68"/>
                    <a:pt x="f137" y="f66"/>
                  </a:cubicBezTo>
                  <a:cubicBezTo>
                    <a:pt x="f138" y="f9"/>
                    <a:pt x="f139" y="f140"/>
                    <a:pt x="f138" y="f5"/>
                  </a:cubicBezTo>
                  <a:cubicBezTo>
                    <a:pt x="f135" y="f87"/>
                    <a:pt x="f141" y="f142"/>
                    <a:pt x="f143" y="f110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48" y="f132"/>
                    <a:pt x="f150" y="f151"/>
                    <a:pt x="f152" y="f153"/>
                  </a:cubicBezTo>
                  <a:cubicBezTo>
                    <a:pt x="f154" y="f153"/>
                    <a:pt x="f155" y="f153"/>
                    <a:pt x="f156" y="f153"/>
                  </a:cubicBezTo>
                  <a:cubicBezTo>
                    <a:pt x="f157" y="f158"/>
                    <a:pt x="f159" y="f151"/>
                    <a:pt x="f159" y="f160"/>
                  </a:cubicBezTo>
                  <a:cubicBezTo>
                    <a:pt x="f159" y="f161"/>
                    <a:pt x="f162" y="f163"/>
                    <a:pt x="f164" y="f165"/>
                  </a:cubicBezTo>
                  <a:cubicBezTo>
                    <a:pt x="f166" y="f42"/>
                    <a:pt x="f167" y="f168"/>
                    <a:pt x="f169" y="f170"/>
                  </a:cubicBezTo>
                  <a:cubicBezTo>
                    <a:pt x="f171" y="f93"/>
                    <a:pt x="f171" y="f172"/>
                    <a:pt x="f171" y="f173"/>
                  </a:cubicBezTo>
                  <a:cubicBezTo>
                    <a:pt x="f171" y="f174"/>
                    <a:pt x="f175" y="f149"/>
                    <a:pt x="f176" y="f177"/>
                  </a:cubicBezTo>
                  <a:cubicBezTo>
                    <a:pt x="f178" y="f60"/>
                    <a:pt x="f179" y="f180"/>
                    <a:pt x="f181" y="f142"/>
                  </a:cubicBezTo>
                  <a:cubicBezTo>
                    <a:pt x="f182" y="f63"/>
                    <a:pt x="f183" y="f113"/>
                    <a:pt x="f6" y="f113"/>
                  </a:cubicBezTo>
                  <a:cubicBezTo>
                    <a:pt x="f182" y="f1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27"/>
                  </a:cubicBezTo>
                  <a:cubicBezTo>
                    <a:pt x="f175" y="f25"/>
                    <a:pt x="f171" y="f193"/>
                    <a:pt x="f194" y="f195"/>
                  </a:cubicBezTo>
                  <a:cubicBezTo>
                    <a:pt x="f196" y="f197"/>
                    <a:pt x="f159" y="f198"/>
                    <a:pt x="f199" y="f200"/>
                  </a:cubicBezTo>
                  <a:cubicBezTo>
                    <a:pt x="f201" y="f202"/>
                    <a:pt x="f201" y="f203"/>
                    <a:pt x="f204" y="f205"/>
                  </a:cubicBezTo>
                  <a:cubicBezTo>
                    <a:pt x="f206" y="f207"/>
                    <a:pt x="f199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159" y="f217"/>
                    <a:pt x="f162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130" y="f214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30"/>
                    <a:pt x="f264" y="f212"/>
                  </a:cubicBezTo>
                  <a:cubicBezTo>
                    <a:pt x="f105" y="f265"/>
                    <a:pt x="f266" y="f197"/>
                    <a:pt x="f111" y="f267"/>
                  </a:cubicBezTo>
                  <a:cubicBezTo>
                    <a:pt x="f268" y="f269"/>
                    <a:pt x="f270" y="f271"/>
                    <a:pt x="f104" y="f272"/>
                  </a:cubicBezTo>
                  <a:cubicBezTo>
                    <a:pt x="f273" y="f12"/>
                    <a:pt x="f274" y="f275"/>
                    <a:pt x="f276" y="f277"/>
                  </a:cubicBezTo>
                  <a:cubicBezTo>
                    <a:pt x="f278" y="f8"/>
                    <a:pt x="f279" y="f280"/>
                    <a:pt x="f274" y="f281"/>
                  </a:cubicBezTo>
                  <a:cubicBezTo>
                    <a:pt x="f282" y="f203"/>
                    <a:pt x="f283" y="f248"/>
                    <a:pt x="f284" y="f285"/>
                  </a:cubicBezTo>
                  <a:cubicBezTo>
                    <a:pt x="f286" y="f287"/>
                    <a:pt x="f288" y="f289"/>
                    <a:pt x="f290" y="f197"/>
                  </a:cubicBezTo>
                  <a:cubicBezTo>
                    <a:pt x="f102" y="f291"/>
                    <a:pt x="f292" y="f287"/>
                    <a:pt x="f96" y="f293"/>
                  </a:cubicBezTo>
                  <a:cubicBezTo>
                    <a:pt x="f85" y="f294"/>
                    <a:pt x="f295" y="f296"/>
                    <a:pt x="f85" y="f297"/>
                  </a:cubicBezTo>
                  <a:cubicBezTo>
                    <a:pt x="f89" y="f298"/>
                    <a:pt x="f299" y="f300"/>
                    <a:pt x="f301" y="f302"/>
                  </a:cubicBezTo>
                  <a:cubicBezTo>
                    <a:pt x="f88" y="f303"/>
                    <a:pt x="f88" y="f20"/>
                    <a:pt x="f295" y="f304"/>
                  </a:cubicBezTo>
                  <a:cubicBezTo>
                    <a:pt x="f305" y="f306"/>
                    <a:pt x="f307" y="f236"/>
                    <a:pt x="f307" y="f308"/>
                  </a:cubicBezTo>
                  <a:cubicBezTo>
                    <a:pt x="f78" y="f309"/>
                    <a:pt x="f295" y="f202"/>
                    <a:pt x="f310" y="f250"/>
                  </a:cubicBezTo>
                  <a:cubicBezTo>
                    <a:pt x="f311" y="f312"/>
                    <a:pt x="f313" y="f314"/>
                    <a:pt x="f315" y="f296"/>
                  </a:cubicBezTo>
                  <a:cubicBezTo>
                    <a:pt x="f316" y="f285"/>
                    <a:pt x="f317" y="f318"/>
                    <a:pt x="f317" y="f319"/>
                  </a:cubicBezTo>
                  <a:cubicBezTo>
                    <a:pt x="f320" y="f321"/>
                    <a:pt x="f316" y="f322"/>
                    <a:pt x="f323" y="f324"/>
                  </a:cubicBezTo>
                  <a:cubicBezTo>
                    <a:pt x="f325" y="f302"/>
                    <a:pt x="f326" y="f327"/>
                    <a:pt x="f328" y="f7"/>
                  </a:cubicBezTo>
                  <a:cubicBezTo>
                    <a:pt x="f329" y="f330"/>
                    <a:pt x="f56" y="f331"/>
                    <a:pt x="f59" y="f18"/>
                  </a:cubicBezTo>
                  <a:cubicBezTo>
                    <a:pt x="f332" y="f333"/>
                    <a:pt x="f334" y="f335"/>
                    <a:pt x="f336" y="f319"/>
                  </a:cubicBezTo>
                  <a:cubicBezTo>
                    <a:pt x="f336" y="f337"/>
                    <a:pt x="f338" y="f339"/>
                    <a:pt x="f340" y="f339"/>
                  </a:cubicBezTo>
                  <a:cubicBezTo>
                    <a:pt x="f341" y="f339"/>
                    <a:pt x="f342" y="f314"/>
                    <a:pt x="f343" y="f318"/>
                  </a:cubicBezTo>
                  <a:cubicBezTo>
                    <a:pt x="f344" y="f345"/>
                    <a:pt x="f346" y="f347"/>
                    <a:pt x="f49" y="f348"/>
                  </a:cubicBezTo>
                  <a:cubicBezTo>
                    <a:pt x="f49" y="f349"/>
                    <a:pt x="f49" y="f303"/>
                    <a:pt x="f350" y="f351"/>
                  </a:cubicBezTo>
                  <a:cubicBezTo>
                    <a:pt x="f352" y="f353"/>
                    <a:pt x="f354" y="f355"/>
                    <a:pt x="f356" y="f357"/>
                  </a:cubicBezTo>
                  <a:cubicBezTo>
                    <a:pt x="f358" y="f359"/>
                    <a:pt x="f360" y="f361"/>
                    <a:pt x="f362" y="f363"/>
                  </a:cubicBezTo>
                  <a:cubicBezTo>
                    <a:pt x="f350" y="f339"/>
                    <a:pt x="f45" y="f293"/>
                    <a:pt x="f30" y="f293"/>
                  </a:cubicBezTo>
                  <a:cubicBezTo>
                    <a:pt x="f364" y="f293"/>
                    <a:pt x="f365" y="f287"/>
                    <a:pt x="f366" y="f197"/>
                  </a:cubicBezTo>
                  <a:cubicBezTo>
                    <a:pt x="f367" y="f289"/>
                    <a:pt x="f368" y="f287"/>
                    <a:pt x="f369" y="f370"/>
                  </a:cubicBezTo>
                  <a:cubicBezTo>
                    <a:pt x="f371" y="f232"/>
                    <a:pt x="f277" y="f333"/>
                    <a:pt x="f372" y="f12"/>
                  </a:cubicBezTo>
                  <a:cubicBezTo>
                    <a:pt x="f369" y="f373"/>
                    <a:pt x="f374" y="f275"/>
                    <a:pt x="f375" y="f376"/>
                  </a:cubicBezTo>
                  <a:cubicBezTo>
                    <a:pt x="f377" y="f378"/>
                    <a:pt x="f14" y="f379"/>
                    <a:pt x="f380" y="f381"/>
                  </a:cubicBezTo>
                  <a:cubicBezTo>
                    <a:pt x="f382" y="f383"/>
                    <a:pt x="f380" y="f319"/>
                    <a:pt x="f10" y="f384"/>
                  </a:cubicBezTo>
                  <a:cubicBezTo>
                    <a:pt x="f385" y="f254"/>
                    <a:pt x="f10" y="f386"/>
                    <a:pt x="f16" y="f265"/>
                  </a:cubicBezTo>
                  <a:cubicBezTo>
                    <a:pt x="f281" y="f230"/>
                    <a:pt x="f387" y="f262"/>
                    <a:pt x="f388" y="f260"/>
                  </a:cubicBezTo>
                  <a:cubicBezTo>
                    <a:pt x="f389" y="f258"/>
                    <a:pt x="f200" y="f390"/>
                    <a:pt x="f381" y="f289"/>
                  </a:cubicBezTo>
                  <a:cubicBezTo>
                    <a:pt x="f391" y="f392"/>
                    <a:pt x="f393" y="f394"/>
                    <a:pt x="f395" y="f396"/>
                  </a:cubicBezTo>
                  <a:cubicBezTo>
                    <a:pt x="f397" y="f398"/>
                    <a:pt x="f399" y="f400"/>
                    <a:pt x="f401" y="f372"/>
                  </a:cubicBezTo>
                  <a:cubicBezTo>
                    <a:pt x="f203" y="f368"/>
                    <a:pt x="f203" y="f402"/>
                    <a:pt x="f403" y="f404"/>
                  </a:cubicBezTo>
                  <a:cubicBezTo>
                    <a:pt x="f399" y="f353"/>
                    <a:pt x="f396" y="f374"/>
                    <a:pt x="f405" y="f242"/>
                  </a:cubicBezTo>
                  <a:cubicBezTo>
                    <a:pt x="f391" y="f406"/>
                    <a:pt x="f248" y="f246"/>
                    <a:pt x="f407" y="f408"/>
                  </a:cubicBezTo>
                  <a:cubicBezTo>
                    <a:pt x="f409" y="f410"/>
                    <a:pt x="f407" y="f267"/>
                    <a:pt x="f383" y="f265"/>
                  </a:cubicBezTo>
                  <a:cubicBezTo>
                    <a:pt x="f411" y="f412"/>
                    <a:pt x="f394" y="f214"/>
                    <a:pt x="f198" y="f226"/>
                  </a:cubicBezTo>
                  <a:cubicBezTo>
                    <a:pt x="f252" y="f224"/>
                    <a:pt x="f413" y="f222"/>
                    <a:pt x="f414" y="f220"/>
                  </a:cubicBezTo>
                  <a:cubicBezTo>
                    <a:pt x="f415" y="f416"/>
                    <a:pt x="f218" y="f417"/>
                    <a:pt x="f417" y="f418"/>
                  </a:cubicBezTo>
                  <a:cubicBezTo>
                    <a:pt x="f419" y="f293"/>
                    <a:pt x="f414" y="f420"/>
                    <a:pt x="f421" y="f422"/>
                  </a:cubicBezTo>
                  <a:cubicBezTo>
                    <a:pt x="f423" y="f389"/>
                    <a:pt x="f423" y="f424"/>
                    <a:pt x="f423" y="f403"/>
                  </a:cubicBezTo>
                  <a:cubicBezTo>
                    <a:pt x="f425" y="f205"/>
                    <a:pt x="f426" y="f427"/>
                    <a:pt x="f414" y="f399"/>
                  </a:cubicBezTo>
                  <a:cubicBezTo>
                    <a:pt x="f218" y="f198"/>
                    <a:pt x="f25" y="f254"/>
                    <a:pt x="f27" y="f428"/>
                  </a:cubicBezTo>
                  <a:cubicBezTo>
                    <a:pt x="f99" y="f429"/>
                    <a:pt x="f132" y="f25"/>
                    <a:pt x="f149" y="f124"/>
                  </a:cubicBezTo>
                  <a:cubicBezTo>
                    <a:pt x="f170" y="f149"/>
                    <a:pt x="f430" y="f172"/>
                    <a:pt x="f431" y="f13"/>
                  </a:cubicBezTo>
                  <a:cubicBezTo>
                    <a:pt x="f432" y="f168"/>
                    <a:pt x="f433" y="f434"/>
                    <a:pt x="f5" y="f435"/>
                  </a:cubicBezTo>
                  <a:cubicBezTo>
                    <a:pt x="f436" y="f113"/>
                    <a:pt x="f431" y="f437"/>
                    <a:pt x="f438" y="f112"/>
                  </a:cubicBezTo>
                  <a:cubicBezTo>
                    <a:pt x="f439" y="f180"/>
                    <a:pt x="f440" y="f60"/>
                    <a:pt x="f174" y="f177"/>
                  </a:cubicBezTo>
                  <a:cubicBezTo>
                    <a:pt x="f441" y="f442"/>
                    <a:pt x="f153" y="f72"/>
                    <a:pt x="f443" y="f109"/>
                  </a:cubicBezTo>
                  <a:cubicBezTo>
                    <a:pt x="f27" y="f444"/>
                    <a:pt x="f124" y="f445"/>
                    <a:pt x="f193" y="f446"/>
                  </a:cubicBezTo>
                  <a:cubicBezTo>
                    <a:pt x="f220" y="f116"/>
                    <a:pt x="f217" y="f35"/>
                    <a:pt x="f217" y="f42"/>
                  </a:cubicBezTo>
                  <a:cubicBezTo>
                    <a:pt x="f217" y="f447"/>
                    <a:pt x="f217" y="f448"/>
                    <a:pt x="f218" y="f449"/>
                  </a:cubicBezTo>
                  <a:cubicBezTo>
                    <a:pt x="f218" y="f191"/>
                    <a:pt x="f450" y="f132"/>
                    <a:pt x="f426" y="f451"/>
                  </a:cubicBezTo>
                  <a:cubicBezTo>
                    <a:pt x="f412" y="f151"/>
                    <a:pt x="f254" y="f153"/>
                    <a:pt x="f452" y="f153"/>
                  </a:cubicBezTo>
                  <a:cubicBezTo>
                    <a:pt x="f453" y="f151"/>
                    <a:pt x="f453" y="f98"/>
                    <a:pt x="f453" y="f174"/>
                  </a:cubicBezTo>
                  <a:cubicBezTo>
                    <a:pt x="f363" y="f454"/>
                    <a:pt x="f455" y="f437"/>
                    <a:pt x="f407" y="f456"/>
                  </a:cubicBezTo>
                  <a:cubicBezTo>
                    <a:pt x="f408" y="f140"/>
                    <a:pt x="f408" y="f436"/>
                    <a:pt x="f457" y="f458"/>
                  </a:cubicBezTo>
                  <a:cubicBezTo>
                    <a:pt x="f457" y="f459"/>
                    <a:pt x="f383" y="f113"/>
                    <a:pt x="f460" y="f461"/>
                  </a:cubicBezTo>
                  <a:cubicBezTo>
                    <a:pt x="f409" y="f15"/>
                    <a:pt x="f462" y="f109"/>
                    <a:pt x="f462" y="f58"/>
                  </a:cubicBezTo>
                  <a:cubicBezTo>
                    <a:pt x="f407" y="f451"/>
                    <a:pt x="f383" y="f27"/>
                    <a:pt x="f361" y="f27"/>
                  </a:cubicBezTo>
                  <a:cubicBezTo>
                    <a:pt x="f396" y="f124"/>
                    <a:pt x="f463" y="f17"/>
                    <a:pt x="f464" y="f22"/>
                  </a:cubicBezTo>
                  <a:cubicBezTo>
                    <a:pt x="f234" y="f19"/>
                    <a:pt x="f465" y="f124"/>
                    <a:pt x="f466" y="f48"/>
                  </a:cubicBezTo>
                  <a:cubicBezTo>
                    <a:pt x="f281" y="f467"/>
                    <a:pt x="f309" y="f468"/>
                    <a:pt x="f8" y="f9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691B0CC-EE48-4F0A-BED5-C1D2F7B26C62}"/>
                </a:ext>
              </a:extLst>
            </p:cNvPr>
            <p:cNvSpPr/>
            <p:nvPr/>
          </p:nvSpPr>
          <p:spPr>
            <a:xfrm>
              <a:off x="3016203" y="233318"/>
              <a:ext cx="831491" cy="102982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95"/>
                <a:gd name="f8" fmla="val 736"/>
                <a:gd name="f9" fmla="val 139"/>
                <a:gd name="f10" fmla="val 610"/>
                <a:gd name="f11" fmla="val 144"/>
                <a:gd name="f12" fmla="val 609"/>
                <a:gd name="f13" fmla="val 149"/>
                <a:gd name="f14" fmla="val 154"/>
                <a:gd name="f15" fmla="val 189"/>
                <a:gd name="f16" fmla="val 607"/>
                <a:gd name="f17" fmla="val 214"/>
                <a:gd name="f18" fmla="val 635"/>
                <a:gd name="f19" fmla="val 209"/>
                <a:gd name="f20" fmla="val 669"/>
                <a:gd name="f21" fmla="val 208"/>
                <a:gd name="f22" fmla="val 681"/>
                <a:gd name="f23" fmla="val 203"/>
                <a:gd name="f24" fmla="val 690"/>
                <a:gd name="f25" fmla="val 190"/>
                <a:gd name="f26" fmla="val 691"/>
                <a:gd name="f27" fmla="val 178"/>
                <a:gd name="f28" fmla="val 693"/>
                <a:gd name="f29" fmla="val 167"/>
                <a:gd name="f30" fmla="val 161"/>
                <a:gd name="f31" fmla="val 678"/>
                <a:gd name="f32" fmla="val 160"/>
                <a:gd name="f33" fmla="val 674"/>
                <a:gd name="f34" fmla="val 159"/>
                <a:gd name="f35" fmla="val 670"/>
                <a:gd name="f36" fmla="val 157"/>
                <a:gd name="f37" fmla="val 667"/>
                <a:gd name="f38" fmla="val 633"/>
                <a:gd name="f39" fmla="val 115"/>
                <a:gd name="f40" fmla="val 622"/>
                <a:gd name="f41" fmla="val 83"/>
                <a:gd name="f42" fmla="val 642"/>
                <a:gd name="f43" fmla="val 54"/>
                <a:gd name="f44" fmla="val 660"/>
                <a:gd name="f45" fmla="val 35"/>
                <a:gd name="f46" fmla="val 688"/>
                <a:gd name="f47" fmla="val 19"/>
                <a:gd name="f48" fmla="val 717"/>
                <a:gd name="f49" fmla="val 15"/>
                <a:gd name="f50" fmla="val 723"/>
                <a:gd name="f51" fmla="val 14"/>
                <a:gd name="f52" fmla="val 731"/>
                <a:gd name="f53" fmla="val 5"/>
                <a:gd name="f54" fmla="val 722"/>
                <a:gd name="f55" fmla="val 3"/>
                <a:gd name="f56" fmla="val 710"/>
                <a:gd name="f57" fmla="val 8"/>
                <a:gd name="f58" fmla="val 699"/>
                <a:gd name="f59" fmla="val 40"/>
                <a:gd name="f60" fmla="val 102"/>
                <a:gd name="f61" fmla="val 554"/>
                <a:gd name="f62" fmla="val 195"/>
                <a:gd name="f63" fmla="val 535"/>
                <a:gd name="f64" fmla="val 216"/>
                <a:gd name="f65" fmla="val 530"/>
                <a:gd name="f66" fmla="val 238"/>
                <a:gd name="f67" fmla="val 528"/>
                <a:gd name="f68" fmla="val 259"/>
                <a:gd name="f69" fmla="val 526"/>
                <a:gd name="f70" fmla="val 288"/>
                <a:gd name="f71" fmla="val 524"/>
                <a:gd name="f72" fmla="val 307"/>
                <a:gd name="f73" fmla="val 508"/>
                <a:gd name="f74" fmla="val 319"/>
                <a:gd name="f75" fmla="val 483"/>
                <a:gd name="f76" fmla="val 323"/>
                <a:gd name="f77" fmla="val 474"/>
                <a:gd name="f78" fmla="val 465"/>
                <a:gd name="f79" fmla="val 316"/>
                <a:gd name="f80" fmla="val 457"/>
                <a:gd name="f81" fmla="val 310"/>
                <a:gd name="f82" fmla="val 449"/>
                <a:gd name="f83" fmla="val 303"/>
                <a:gd name="f84" fmla="val 455"/>
                <a:gd name="f85" fmla="val 296"/>
                <a:gd name="f86" fmla="val 456"/>
                <a:gd name="f87" fmla="val 278"/>
                <a:gd name="f88" fmla="val 462"/>
                <a:gd name="f89" fmla="val 266"/>
                <a:gd name="f90" fmla="val 450"/>
                <a:gd name="f91" fmla="val 269"/>
                <a:gd name="f92" fmla="val 432"/>
                <a:gd name="f93" fmla="val 274"/>
                <a:gd name="f94" fmla="val 404"/>
                <a:gd name="f95" fmla="val 389"/>
                <a:gd name="f96" fmla="val 334"/>
                <a:gd name="f97" fmla="val 366"/>
                <a:gd name="f98" fmla="val 422"/>
                <a:gd name="f99" fmla="val 381"/>
                <a:gd name="f100" fmla="val 499"/>
                <a:gd name="f101" fmla="val 357"/>
                <a:gd name="f102" fmla="val 519"/>
                <a:gd name="f103" fmla="val 343"/>
                <a:gd name="f104" fmla="val 549"/>
                <a:gd name="f105" fmla="val 355"/>
                <a:gd name="f106" fmla="val 380"/>
                <a:gd name="f107" fmla="val 544"/>
                <a:gd name="f108" fmla="val 402"/>
                <a:gd name="f109" fmla="val 487"/>
                <a:gd name="f110" fmla="val 481"/>
                <a:gd name="f111" fmla="val 431"/>
                <a:gd name="f112" fmla="val 486"/>
                <a:gd name="f113" fmla="val 490"/>
                <a:gd name="f114" fmla="val 314"/>
                <a:gd name="f115" fmla="val 485"/>
                <a:gd name="f116" fmla="val 263"/>
                <a:gd name="f117" fmla="val 453"/>
                <a:gd name="f118" fmla="val 219"/>
                <a:gd name="f119" fmla="val 427"/>
                <a:gd name="f120" fmla="val 181"/>
                <a:gd name="f121" fmla="val 376"/>
                <a:gd name="f122" fmla="val 184"/>
                <a:gd name="f123" fmla="val 224"/>
                <a:gd name="f124" fmla="val 350"/>
                <a:gd name="f125" fmla="val 239"/>
                <a:gd name="f126" fmla="val 352"/>
                <a:gd name="f127" fmla="val 252"/>
                <a:gd name="f128" fmla="val 361"/>
                <a:gd name="f129" fmla="val 265"/>
                <a:gd name="f130" fmla="val 370"/>
                <a:gd name="f131" fmla="val 277"/>
                <a:gd name="f132" fmla="val 379"/>
                <a:gd name="f133" fmla="val 289"/>
                <a:gd name="f134" fmla="val 386"/>
                <a:gd name="f135" fmla="val 301"/>
                <a:gd name="f136" fmla="val 397"/>
                <a:gd name="f137" fmla="val 321"/>
                <a:gd name="f138" fmla="val 390"/>
                <a:gd name="f139" fmla="val 335"/>
                <a:gd name="f140" fmla="val 369"/>
                <a:gd name="f141" fmla="val 341"/>
                <a:gd name="f142" fmla="val 333"/>
                <a:gd name="f143" fmla="val 353"/>
                <a:gd name="f144" fmla="val 302"/>
                <a:gd name="f145" fmla="val 282"/>
                <a:gd name="f146" fmla="val 309"/>
                <a:gd name="f147" fmla="val 260"/>
                <a:gd name="f148" fmla="val 258"/>
                <a:gd name="f149" fmla="val 241"/>
                <a:gd name="f150" fmla="val 230"/>
                <a:gd name="f151" fmla="val 253"/>
                <a:gd name="f152" fmla="val 225"/>
                <a:gd name="f153" fmla="val 242"/>
                <a:gd name="f154" fmla="val 223"/>
                <a:gd name="f155" fmla="val 217"/>
                <a:gd name="f156" fmla="val 191"/>
                <a:gd name="f157" fmla="val 206"/>
                <a:gd name="f158" fmla="val 166"/>
                <a:gd name="f159" fmla="val 231"/>
                <a:gd name="f160" fmla="val 229"/>
                <a:gd name="f161" fmla="val 138"/>
                <a:gd name="f162" fmla="val 218"/>
                <a:gd name="f163" fmla="val 130"/>
                <a:gd name="f164" fmla="val 134"/>
                <a:gd name="f165" fmla="val 194"/>
                <a:gd name="f166" fmla="val 186"/>
                <a:gd name="f167" fmla="val 171"/>
                <a:gd name="f168" fmla="val 182"/>
                <a:gd name="f169" fmla="val 202"/>
                <a:gd name="f170" fmla="val 228"/>
                <a:gd name="f171" fmla="val 200"/>
                <a:gd name="f172" fmla="val 248"/>
                <a:gd name="f173" fmla="val 256"/>
                <a:gd name="f174" fmla="val 261"/>
                <a:gd name="f175" fmla="val 198"/>
                <a:gd name="f176" fmla="val 267"/>
                <a:gd name="f177" fmla="val 188"/>
                <a:gd name="f178" fmla="val 257"/>
                <a:gd name="f179" fmla="val 185"/>
                <a:gd name="f180" fmla="val 251"/>
                <a:gd name="f181" fmla="val 176"/>
                <a:gd name="f182" fmla="val 240"/>
                <a:gd name="f183" fmla="val 156"/>
                <a:gd name="f184" fmla="val 232"/>
                <a:gd name="f185" fmla="val 132"/>
                <a:gd name="f186" fmla="val 126"/>
                <a:gd name="f187" fmla="val 128"/>
                <a:gd name="f188" fmla="val 129"/>
                <a:gd name="f189" fmla="val 131"/>
                <a:gd name="f190" fmla="val 170"/>
                <a:gd name="f191" fmla="val 158"/>
                <a:gd name="f192" fmla="val 150"/>
                <a:gd name="f193" fmla="val 147"/>
                <a:gd name="f194" fmla="val 113"/>
                <a:gd name="f195" fmla="val 145"/>
                <a:gd name="f196" fmla="val 101"/>
                <a:gd name="f197" fmla="val 153"/>
                <a:gd name="f198" fmla="val 94"/>
                <a:gd name="f199" fmla="val 163"/>
                <a:gd name="f200" fmla="val 91"/>
                <a:gd name="f201" fmla="val 210"/>
                <a:gd name="f202" fmla="val 78"/>
                <a:gd name="f203" fmla="val 250"/>
                <a:gd name="f204" fmla="val 88"/>
                <a:gd name="f205" fmla="val 264"/>
                <a:gd name="f206" fmla="val 155"/>
                <a:gd name="f207" fmla="val 164"/>
                <a:gd name="f208" fmla="val 273"/>
                <a:gd name="f209" fmla="val 169"/>
                <a:gd name="f210" fmla="val 286"/>
                <a:gd name="f211" fmla="val 299"/>
                <a:gd name="f212" fmla="val 151"/>
                <a:gd name="f213" fmla="val 304"/>
                <a:gd name="f214" fmla="val 125"/>
                <a:gd name="f215" fmla="val 305"/>
                <a:gd name="f216" fmla="val 110"/>
                <a:gd name="f217" fmla="val 292"/>
                <a:gd name="f218" fmla="val 100"/>
                <a:gd name="f219" fmla="val 276"/>
                <a:gd name="f220" fmla="val 87"/>
                <a:gd name="f221" fmla="val 75"/>
                <a:gd name="f222" fmla="val 67"/>
                <a:gd name="f223" fmla="val 62"/>
                <a:gd name="f224" fmla="val 53"/>
                <a:gd name="f225" fmla="val 38"/>
                <a:gd name="f226" fmla="val 23"/>
                <a:gd name="f227" fmla="val 246"/>
                <a:gd name="f228" fmla="val 27"/>
                <a:gd name="f229" fmla="val 31"/>
                <a:gd name="f230" fmla="val 33"/>
                <a:gd name="f231" fmla="val 37"/>
                <a:gd name="f232" fmla="val 279"/>
                <a:gd name="f233" fmla="val 43"/>
                <a:gd name="f234" fmla="val 68"/>
                <a:gd name="f235" fmla="val 320"/>
                <a:gd name="f236" fmla="val 86"/>
                <a:gd name="f237" fmla="val 329"/>
                <a:gd name="f238" fmla="val 119"/>
                <a:gd name="f239" fmla="val 142"/>
                <a:gd name="f240" fmla="val 363"/>
                <a:gd name="f241" fmla="val 120"/>
                <a:gd name="f242" fmla="val 382"/>
                <a:gd name="f243" fmla="val 392"/>
                <a:gd name="f244" fmla="val 127"/>
                <a:gd name="f245" fmla="val 108"/>
                <a:gd name="f246" fmla="val 388"/>
                <a:gd name="f247" fmla="val 82"/>
                <a:gd name="f248" fmla="val 52"/>
                <a:gd name="f249" fmla="val 342"/>
                <a:gd name="f250" fmla="val 48"/>
                <a:gd name="f251" fmla="val 41"/>
                <a:gd name="f252" fmla="val 326"/>
                <a:gd name="f253" fmla="val 32"/>
                <a:gd name="f254" fmla="val 315"/>
                <a:gd name="f255" fmla="val 20"/>
                <a:gd name="f256" fmla="val 9"/>
                <a:gd name="f257" fmla="val 4"/>
                <a:gd name="f258" fmla="val 348"/>
                <a:gd name="f259" fmla="val 359"/>
                <a:gd name="f260" fmla="val 368"/>
                <a:gd name="f261" fmla="val 13"/>
                <a:gd name="f262" fmla="val 415"/>
                <a:gd name="f263" fmla="val 410"/>
                <a:gd name="f264" fmla="val 107"/>
                <a:gd name="f265" fmla="val 408"/>
                <a:gd name="f266" fmla="val 122"/>
                <a:gd name="f267" fmla="val 425"/>
                <a:gd name="f268" fmla="val 136"/>
                <a:gd name="f269" fmla="val 470"/>
                <a:gd name="f270" fmla="val 152"/>
                <a:gd name="f271" fmla="val 494"/>
                <a:gd name="f272" fmla="val 187"/>
                <a:gd name="f273" fmla="val 510"/>
                <a:gd name="f274" fmla="val 534"/>
                <a:gd name="f275" fmla="val 293"/>
                <a:gd name="f276" fmla="val 539"/>
                <a:gd name="f277" fmla="val 426"/>
                <a:gd name="f278" fmla="val 515"/>
                <a:gd name="f279" fmla="val 495"/>
                <a:gd name="f280" fmla="val 497"/>
                <a:gd name="f281" fmla="val 468"/>
                <a:gd name="f282" fmla="val 489"/>
                <a:gd name="f283" fmla="val 522"/>
                <a:gd name="f284" fmla="val 511"/>
                <a:gd name="f285" fmla="val 503"/>
                <a:gd name="f286" fmla="val 523"/>
                <a:gd name="f287" fmla="val 477"/>
                <a:gd name="f288" fmla="val 451"/>
                <a:gd name="f289" fmla="val 542"/>
                <a:gd name="f290" fmla="val 423"/>
                <a:gd name="f291" fmla="val 394"/>
                <a:gd name="f292" fmla="val 543"/>
                <a:gd name="f293" fmla="val 337"/>
                <a:gd name="f294" fmla="val 550"/>
                <a:gd name="f295" fmla="val 552"/>
                <a:gd name="f296" fmla="val 311"/>
                <a:gd name="f297" fmla="val 581"/>
                <a:gd name="f298" fmla="val 411"/>
                <a:gd name="f299" fmla="val 584"/>
                <a:gd name="f300" fmla="val 466"/>
                <a:gd name="f301" fmla="val 574"/>
                <a:gd name="f302" fmla="val 517"/>
                <a:gd name="f303" fmla="val 558"/>
                <a:gd name="f304" fmla="val 478"/>
                <a:gd name="f305" fmla="val 564"/>
                <a:gd name="f306" fmla="val 467"/>
                <a:gd name="f307" fmla="val 565"/>
                <a:gd name="f308" fmla="val 568"/>
                <a:gd name="f309" fmla="val 447"/>
                <a:gd name="f310" fmla="val 553"/>
                <a:gd name="f311" fmla="val 443"/>
                <a:gd name="f312" fmla="val 438"/>
                <a:gd name="f313" fmla="val 434"/>
                <a:gd name="f314" fmla="val 567"/>
                <a:gd name="f315" fmla="val 579"/>
                <a:gd name="f316" fmla="val 349"/>
                <a:gd name="f317" fmla="val 586"/>
                <a:gd name="f318" fmla="val 591"/>
                <a:gd name="f319" fmla="val 598"/>
                <a:gd name="f320" fmla="val 623"/>
                <a:gd name="f321" fmla="val 636"/>
                <a:gd name="f322" fmla="val 644"/>
                <a:gd name="f323" fmla="val 650"/>
                <a:gd name="f324" fmla="val 331"/>
                <a:gd name="f325" fmla="val 648"/>
                <a:gd name="f326" fmla="val 322"/>
                <a:gd name="f327" fmla="val 645"/>
                <a:gd name="f328" fmla="val 628"/>
                <a:gd name="f329" fmla="val 620"/>
                <a:gd name="f330" fmla="val 611"/>
                <a:gd name="f331" fmla="val 604"/>
                <a:gd name="f332" fmla="val 317"/>
                <a:gd name="f333" fmla="val 594"/>
                <a:gd name="f334" fmla="val 308"/>
                <a:gd name="f335" fmla="val 588"/>
                <a:gd name="f336" fmla="val 283"/>
                <a:gd name="f337" fmla="val 578"/>
                <a:gd name="f338" fmla="val 582"/>
                <a:gd name="f339" fmla="val 272"/>
                <a:gd name="f340" fmla="val 280"/>
                <a:gd name="f341" fmla="val 600"/>
                <a:gd name="f342" fmla="val 615"/>
                <a:gd name="f343" fmla="val 294"/>
                <a:gd name="f344" fmla="val 631"/>
                <a:gd name="f345" fmla="val 291"/>
                <a:gd name="f346" fmla="val 666"/>
                <a:gd name="f347" fmla="val 275"/>
                <a:gd name="f348" fmla="val 675"/>
                <a:gd name="f349" fmla="val 671"/>
                <a:gd name="f350" fmla="val 663"/>
                <a:gd name="f351" fmla="val 243"/>
                <a:gd name="f352" fmla="val 649"/>
                <a:gd name="f353" fmla="val 614"/>
                <a:gd name="f354" fmla="val 226"/>
                <a:gd name="f355" fmla="val 590"/>
                <a:gd name="f356" fmla="val 172"/>
                <a:gd name="f357" fmla="val 597"/>
                <a:gd name="f358" fmla="+- 0 0 -90"/>
                <a:gd name="f359" fmla="*/ f4 1 595"/>
                <a:gd name="f360" fmla="*/ f5 1 736"/>
                <a:gd name="f361" fmla="val f6"/>
                <a:gd name="f362" fmla="val f7"/>
                <a:gd name="f363" fmla="val f8"/>
                <a:gd name="f364" fmla="*/ f358 f0 1"/>
                <a:gd name="f365" fmla="+- f363 0 f361"/>
                <a:gd name="f366" fmla="+- f362 0 f361"/>
                <a:gd name="f367" fmla="*/ f364 1 f3"/>
                <a:gd name="f368" fmla="*/ f366 1 595"/>
                <a:gd name="f369" fmla="*/ f365 1 736"/>
                <a:gd name="f370" fmla="*/ 154 f366 1"/>
                <a:gd name="f371" fmla="*/ 609 f365 1"/>
                <a:gd name="f372" fmla="*/ 190 f366 1"/>
                <a:gd name="f373" fmla="*/ 691 f365 1"/>
                <a:gd name="f374" fmla="*/ 157 f366 1"/>
                <a:gd name="f375" fmla="*/ 667 f365 1"/>
                <a:gd name="f376" fmla="*/ 19 f366 1"/>
                <a:gd name="f377" fmla="*/ 717 f365 1"/>
                <a:gd name="f378" fmla="*/ 8 f366 1"/>
                <a:gd name="f379" fmla="*/ 699 f365 1"/>
                <a:gd name="f380" fmla="*/ 259 f366 1"/>
                <a:gd name="f381" fmla="*/ 526 f365 1"/>
                <a:gd name="f382" fmla="*/ 316 f366 1"/>
                <a:gd name="f383" fmla="*/ 457 f365 1"/>
                <a:gd name="f384" fmla="*/ 269 f366 1"/>
                <a:gd name="f385" fmla="*/ 432 f365 1"/>
                <a:gd name="f386" fmla="*/ 366 f366 1"/>
                <a:gd name="f387" fmla="*/ 499 f365 1"/>
                <a:gd name="f388" fmla="*/ 402 f366 1"/>
                <a:gd name="f389" fmla="*/ 528 f365 1"/>
                <a:gd name="f390" fmla="*/ 453 f366 1"/>
                <a:gd name="f391" fmla="*/ 219 f365 1"/>
                <a:gd name="f392" fmla="*/ 361 f366 1"/>
                <a:gd name="f393" fmla="*/ 265 f365 1"/>
                <a:gd name="f394" fmla="*/ 369 f366 1"/>
                <a:gd name="f395" fmla="*/ 341 f365 1"/>
                <a:gd name="f396" fmla="*/ 258 f366 1"/>
                <a:gd name="f397" fmla="*/ 241 f365 1"/>
                <a:gd name="f398" fmla="*/ 166 f366 1"/>
                <a:gd name="f399" fmla="*/ 224 f365 1"/>
                <a:gd name="f400" fmla="*/ 144 f366 1"/>
                <a:gd name="f401" fmla="*/ 186 f365 1"/>
                <a:gd name="f402" fmla="*/ 241 f366 1"/>
                <a:gd name="f403" fmla="*/ 200 f365 1"/>
                <a:gd name="f404" fmla="*/ 251 f366 1"/>
                <a:gd name="f405" fmla="*/ 182 f365 1"/>
                <a:gd name="f406" fmla="*/ 198 f366 1"/>
                <a:gd name="f407" fmla="*/ 128 f365 1"/>
                <a:gd name="f408" fmla="*/ 147 f366 1"/>
                <a:gd name="f409" fmla="*/ 113 f365 1"/>
                <a:gd name="f410" fmla="*/ 263 f366 1"/>
                <a:gd name="f411" fmla="*/ 144 f365 1"/>
                <a:gd name="f412" fmla="*/ 277 f366 1"/>
                <a:gd name="f413" fmla="*/ 166 f365 1"/>
                <a:gd name="f414" fmla="*/ 292 f366 1"/>
                <a:gd name="f415" fmla="*/ 100 f365 1"/>
                <a:gd name="f416" fmla="*/ 225 f366 1"/>
                <a:gd name="f417" fmla="*/ 38 f365 1"/>
                <a:gd name="f418" fmla="*/ 279 f366 1"/>
                <a:gd name="f419" fmla="*/ 43 f365 1"/>
                <a:gd name="f420" fmla="*/ 382 f366 1"/>
                <a:gd name="f421" fmla="*/ 125 f365 1"/>
                <a:gd name="f422" fmla="*/ 353 f366 1"/>
                <a:gd name="f423" fmla="*/ 52 f365 1"/>
                <a:gd name="f424" fmla="*/ 335 f366 1"/>
                <a:gd name="f425" fmla="*/ 4 f365 1"/>
                <a:gd name="f426" fmla="*/ 410 f366 1"/>
                <a:gd name="f427" fmla="*/ 107 f365 1"/>
                <a:gd name="f428" fmla="*/ 510 f366 1"/>
                <a:gd name="f429" fmla="*/ 229 f365 1"/>
                <a:gd name="f430" fmla="*/ 468 f366 1"/>
                <a:gd name="f431" fmla="*/ 542 f366 1"/>
                <a:gd name="f432" fmla="*/ 394 f365 1"/>
                <a:gd name="f433" fmla="*/ 554 f366 1"/>
                <a:gd name="f434" fmla="*/ 314 f365 1"/>
                <a:gd name="f435" fmla="*/ 478 f366 1"/>
                <a:gd name="f436" fmla="*/ 564 f365 1"/>
                <a:gd name="f437" fmla="*/ 434 f366 1"/>
                <a:gd name="f438" fmla="*/ 553 f365 1"/>
                <a:gd name="f439" fmla="*/ 598 f365 1"/>
                <a:gd name="f440" fmla="*/ 331 f366 1"/>
                <a:gd name="f441" fmla="*/ 648 f365 1"/>
                <a:gd name="f442" fmla="*/ 320 f366 1"/>
                <a:gd name="f443" fmla="*/ 604 f365 1"/>
                <a:gd name="f444" fmla="*/ 278 f366 1"/>
                <a:gd name="f445" fmla="*/ 582 f365 1"/>
                <a:gd name="f446" fmla="*/ 291 f366 1"/>
                <a:gd name="f447" fmla="*/ 243 f366 1"/>
                <a:gd name="f448" fmla="*/ 649 f365 1"/>
                <a:gd name="f449" fmla="*/ 139 f366 1"/>
                <a:gd name="f450" fmla="*/ 610 f365 1"/>
                <a:gd name="f451" fmla="+- f367 0 f1"/>
                <a:gd name="f452" fmla="*/ f370 1 595"/>
                <a:gd name="f453" fmla="*/ f371 1 736"/>
                <a:gd name="f454" fmla="*/ f372 1 595"/>
                <a:gd name="f455" fmla="*/ f373 1 736"/>
                <a:gd name="f456" fmla="*/ f374 1 595"/>
                <a:gd name="f457" fmla="*/ f375 1 736"/>
                <a:gd name="f458" fmla="*/ f376 1 595"/>
                <a:gd name="f459" fmla="*/ f377 1 736"/>
                <a:gd name="f460" fmla="*/ f378 1 595"/>
                <a:gd name="f461" fmla="*/ f379 1 736"/>
                <a:gd name="f462" fmla="*/ f380 1 595"/>
                <a:gd name="f463" fmla="*/ f381 1 736"/>
                <a:gd name="f464" fmla="*/ f382 1 595"/>
                <a:gd name="f465" fmla="*/ f383 1 736"/>
                <a:gd name="f466" fmla="*/ f384 1 595"/>
                <a:gd name="f467" fmla="*/ f385 1 736"/>
                <a:gd name="f468" fmla="*/ f386 1 595"/>
                <a:gd name="f469" fmla="*/ f387 1 736"/>
                <a:gd name="f470" fmla="*/ f388 1 595"/>
                <a:gd name="f471" fmla="*/ f389 1 736"/>
                <a:gd name="f472" fmla="*/ f390 1 595"/>
                <a:gd name="f473" fmla="*/ f391 1 736"/>
                <a:gd name="f474" fmla="*/ f392 1 595"/>
                <a:gd name="f475" fmla="*/ f393 1 736"/>
                <a:gd name="f476" fmla="*/ f394 1 595"/>
                <a:gd name="f477" fmla="*/ f395 1 736"/>
                <a:gd name="f478" fmla="*/ f396 1 595"/>
                <a:gd name="f479" fmla="*/ f397 1 736"/>
                <a:gd name="f480" fmla="*/ f398 1 595"/>
                <a:gd name="f481" fmla="*/ f399 1 736"/>
                <a:gd name="f482" fmla="*/ f400 1 595"/>
                <a:gd name="f483" fmla="*/ f401 1 736"/>
                <a:gd name="f484" fmla="*/ f402 1 595"/>
                <a:gd name="f485" fmla="*/ f403 1 736"/>
                <a:gd name="f486" fmla="*/ f404 1 595"/>
                <a:gd name="f487" fmla="*/ f405 1 736"/>
                <a:gd name="f488" fmla="*/ f406 1 595"/>
                <a:gd name="f489" fmla="*/ f407 1 736"/>
                <a:gd name="f490" fmla="*/ f408 1 595"/>
                <a:gd name="f491" fmla="*/ f409 1 736"/>
                <a:gd name="f492" fmla="*/ f410 1 595"/>
                <a:gd name="f493" fmla="*/ f411 1 736"/>
                <a:gd name="f494" fmla="*/ f412 1 595"/>
                <a:gd name="f495" fmla="*/ f413 1 736"/>
                <a:gd name="f496" fmla="*/ f414 1 595"/>
                <a:gd name="f497" fmla="*/ f415 1 736"/>
                <a:gd name="f498" fmla="*/ f416 1 595"/>
                <a:gd name="f499" fmla="*/ f417 1 736"/>
                <a:gd name="f500" fmla="*/ f418 1 595"/>
                <a:gd name="f501" fmla="*/ f419 1 736"/>
                <a:gd name="f502" fmla="*/ f420 1 595"/>
                <a:gd name="f503" fmla="*/ f421 1 736"/>
                <a:gd name="f504" fmla="*/ f422 1 595"/>
                <a:gd name="f505" fmla="*/ f423 1 736"/>
                <a:gd name="f506" fmla="*/ f424 1 595"/>
                <a:gd name="f507" fmla="*/ f425 1 736"/>
                <a:gd name="f508" fmla="*/ f426 1 595"/>
                <a:gd name="f509" fmla="*/ f427 1 736"/>
                <a:gd name="f510" fmla="*/ f428 1 595"/>
                <a:gd name="f511" fmla="*/ f429 1 736"/>
                <a:gd name="f512" fmla="*/ f430 1 595"/>
                <a:gd name="f513" fmla="*/ f431 1 595"/>
                <a:gd name="f514" fmla="*/ f432 1 736"/>
                <a:gd name="f515" fmla="*/ f433 1 595"/>
                <a:gd name="f516" fmla="*/ f434 1 736"/>
                <a:gd name="f517" fmla="*/ f435 1 595"/>
                <a:gd name="f518" fmla="*/ f436 1 736"/>
                <a:gd name="f519" fmla="*/ f437 1 595"/>
                <a:gd name="f520" fmla="*/ f438 1 736"/>
                <a:gd name="f521" fmla="*/ f439 1 736"/>
                <a:gd name="f522" fmla="*/ f440 1 595"/>
                <a:gd name="f523" fmla="*/ f441 1 736"/>
                <a:gd name="f524" fmla="*/ f442 1 595"/>
                <a:gd name="f525" fmla="*/ f443 1 736"/>
                <a:gd name="f526" fmla="*/ f444 1 595"/>
                <a:gd name="f527" fmla="*/ f445 1 736"/>
                <a:gd name="f528" fmla="*/ f446 1 595"/>
                <a:gd name="f529" fmla="*/ f447 1 595"/>
                <a:gd name="f530" fmla="*/ f448 1 736"/>
                <a:gd name="f531" fmla="*/ f449 1 595"/>
                <a:gd name="f532" fmla="*/ f450 1 736"/>
                <a:gd name="f533" fmla="*/ 0 1 f368"/>
                <a:gd name="f534" fmla="*/ f362 1 f368"/>
                <a:gd name="f535" fmla="*/ 0 1 f369"/>
                <a:gd name="f536" fmla="*/ f363 1 f369"/>
                <a:gd name="f537" fmla="*/ f452 1 f368"/>
                <a:gd name="f538" fmla="*/ f453 1 f369"/>
                <a:gd name="f539" fmla="*/ f454 1 f368"/>
                <a:gd name="f540" fmla="*/ f455 1 f369"/>
                <a:gd name="f541" fmla="*/ f456 1 f368"/>
                <a:gd name="f542" fmla="*/ f457 1 f369"/>
                <a:gd name="f543" fmla="*/ f458 1 f368"/>
                <a:gd name="f544" fmla="*/ f459 1 f369"/>
                <a:gd name="f545" fmla="*/ f460 1 f368"/>
                <a:gd name="f546" fmla="*/ f461 1 f369"/>
                <a:gd name="f547" fmla="*/ f462 1 f368"/>
                <a:gd name="f548" fmla="*/ f463 1 f369"/>
                <a:gd name="f549" fmla="*/ f464 1 f368"/>
                <a:gd name="f550" fmla="*/ f465 1 f369"/>
                <a:gd name="f551" fmla="*/ f466 1 f368"/>
                <a:gd name="f552" fmla="*/ f467 1 f369"/>
                <a:gd name="f553" fmla="*/ f468 1 f368"/>
                <a:gd name="f554" fmla="*/ f469 1 f369"/>
                <a:gd name="f555" fmla="*/ f470 1 f368"/>
                <a:gd name="f556" fmla="*/ f471 1 f369"/>
                <a:gd name="f557" fmla="*/ f472 1 f368"/>
                <a:gd name="f558" fmla="*/ f473 1 f369"/>
                <a:gd name="f559" fmla="*/ f474 1 f368"/>
                <a:gd name="f560" fmla="*/ f475 1 f369"/>
                <a:gd name="f561" fmla="*/ f476 1 f368"/>
                <a:gd name="f562" fmla="*/ f477 1 f369"/>
                <a:gd name="f563" fmla="*/ f478 1 f368"/>
                <a:gd name="f564" fmla="*/ f479 1 f369"/>
                <a:gd name="f565" fmla="*/ f480 1 f368"/>
                <a:gd name="f566" fmla="*/ f481 1 f369"/>
                <a:gd name="f567" fmla="*/ f482 1 f368"/>
                <a:gd name="f568" fmla="*/ f483 1 f369"/>
                <a:gd name="f569" fmla="*/ f484 1 f368"/>
                <a:gd name="f570" fmla="*/ f485 1 f369"/>
                <a:gd name="f571" fmla="*/ f486 1 f368"/>
                <a:gd name="f572" fmla="*/ f487 1 f369"/>
                <a:gd name="f573" fmla="*/ f488 1 f368"/>
                <a:gd name="f574" fmla="*/ f489 1 f369"/>
                <a:gd name="f575" fmla="*/ f490 1 f368"/>
                <a:gd name="f576" fmla="*/ f491 1 f369"/>
                <a:gd name="f577" fmla="*/ f492 1 f368"/>
                <a:gd name="f578" fmla="*/ f493 1 f369"/>
                <a:gd name="f579" fmla="*/ f494 1 f368"/>
                <a:gd name="f580" fmla="*/ f495 1 f369"/>
                <a:gd name="f581" fmla="*/ f496 1 f368"/>
                <a:gd name="f582" fmla="*/ f497 1 f369"/>
                <a:gd name="f583" fmla="*/ f498 1 f368"/>
                <a:gd name="f584" fmla="*/ f499 1 f369"/>
                <a:gd name="f585" fmla="*/ f500 1 f368"/>
                <a:gd name="f586" fmla="*/ f501 1 f369"/>
                <a:gd name="f587" fmla="*/ f502 1 f368"/>
                <a:gd name="f588" fmla="*/ f503 1 f369"/>
                <a:gd name="f589" fmla="*/ f504 1 f368"/>
                <a:gd name="f590" fmla="*/ f505 1 f369"/>
                <a:gd name="f591" fmla="*/ f506 1 f368"/>
                <a:gd name="f592" fmla="*/ f507 1 f369"/>
                <a:gd name="f593" fmla="*/ f508 1 f368"/>
                <a:gd name="f594" fmla="*/ f509 1 f369"/>
                <a:gd name="f595" fmla="*/ f510 1 f368"/>
                <a:gd name="f596" fmla="*/ f511 1 f369"/>
                <a:gd name="f597" fmla="*/ f512 1 f368"/>
                <a:gd name="f598" fmla="*/ f513 1 f368"/>
                <a:gd name="f599" fmla="*/ f514 1 f369"/>
                <a:gd name="f600" fmla="*/ f515 1 f368"/>
                <a:gd name="f601" fmla="*/ f516 1 f369"/>
                <a:gd name="f602" fmla="*/ f517 1 f368"/>
                <a:gd name="f603" fmla="*/ f518 1 f369"/>
                <a:gd name="f604" fmla="*/ f519 1 f368"/>
                <a:gd name="f605" fmla="*/ f520 1 f369"/>
                <a:gd name="f606" fmla="*/ f521 1 f369"/>
                <a:gd name="f607" fmla="*/ f522 1 f368"/>
                <a:gd name="f608" fmla="*/ f523 1 f369"/>
                <a:gd name="f609" fmla="*/ f524 1 f368"/>
                <a:gd name="f610" fmla="*/ f525 1 f369"/>
                <a:gd name="f611" fmla="*/ f526 1 f368"/>
                <a:gd name="f612" fmla="*/ f527 1 f369"/>
                <a:gd name="f613" fmla="*/ f528 1 f368"/>
                <a:gd name="f614" fmla="*/ f529 1 f368"/>
                <a:gd name="f615" fmla="*/ f530 1 f369"/>
                <a:gd name="f616" fmla="*/ f531 1 f368"/>
                <a:gd name="f617" fmla="*/ f532 1 f369"/>
                <a:gd name="f618" fmla="*/ f533 f359 1"/>
                <a:gd name="f619" fmla="*/ f534 f359 1"/>
                <a:gd name="f620" fmla="*/ f536 f360 1"/>
                <a:gd name="f621" fmla="*/ f535 f360 1"/>
                <a:gd name="f622" fmla="*/ f537 f359 1"/>
                <a:gd name="f623" fmla="*/ f538 f360 1"/>
                <a:gd name="f624" fmla="*/ f539 f359 1"/>
                <a:gd name="f625" fmla="*/ f540 f360 1"/>
                <a:gd name="f626" fmla="*/ f541 f359 1"/>
                <a:gd name="f627" fmla="*/ f542 f360 1"/>
                <a:gd name="f628" fmla="*/ f543 f359 1"/>
                <a:gd name="f629" fmla="*/ f544 f360 1"/>
                <a:gd name="f630" fmla="*/ f545 f359 1"/>
                <a:gd name="f631" fmla="*/ f546 f360 1"/>
                <a:gd name="f632" fmla="*/ f547 f359 1"/>
                <a:gd name="f633" fmla="*/ f548 f360 1"/>
                <a:gd name="f634" fmla="*/ f549 f359 1"/>
                <a:gd name="f635" fmla="*/ f550 f360 1"/>
                <a:gd name="f636" fmla="*/ f551 f359 1"/>
                <a:gd name="f637" fmla="*/ f552 f360 1"/>
                <a:gd name="f638" fmla="*/ f553 f359 1"/>
                <a:gd name="f639" fmla="*/ f554 f360 1"/>
                <a:gd name="f640" fmla="*/ f555 f359 1"/>
                <a:gd name="f641" fmla="*/ f556 f360 1"/>
                <a:gd name="f642" fmla="*/ f557 f359 1"/>
                <a:gd name="f643" fmla="*/ f558 f360 1"/>
                <a:gd name="f644" fmla="*/ f559 f359 1"/>
                <a:gd name="f645" fmla="*/ f560 f360 1"/>
                <a:gd name="f646" fmla="*/ f561 f359 1"/>
                <a:gd name="f647" fmla="*/ f562 f360 1"/>
                <a:gd name="f648" fmla="*/ f563 f359 1"/>
                <a:gd name="f649" fmla="*/ f564 f360 1"/>
                <a:gd name="f650" fmla="*/ f565 f359 1"/>
                <a:gd name="f651" fmla="*/ f566 f360 1"/>
                <a:gd name="f652" fmla="*/ f567 f359 1"/>
                <a:gd name="f653" fmla="*/ f568 f360 1"/>
                <a:gd name="f654" fmla="*/ f569 f359 1"/>
                <a:gd name="f655" fmla="*/ f570 f360 1"/>
                <a:gd name="f656" fmla="*/ f571 f359 1"/>
                <a:gd name="f657" fmla="*/ f572 f360 1"/>
                <a:gd name="f658" fmla="*/ f573 f359 1"/>
                <a:gd name="f659" fmla="*/ f574 f360 1"/>
                <a:gd name="f660" fmla="*/ f575 f359 1"/>
                <a:gd name="f661" fmla="*/ f576 f360 1"/>
                <a:gd name="f662" fmla="*/ f577 f359 1"/>
                <a:gd name="f663" fmla="*/ f578 f360 1"/>
                <a:gd name="f664" fmla="*/ f579 f359 1"/>
                <a:gd name="f665" fmla="*/ f580 f360 1"/>
                <a:gd name="f666" fmla="*/ f581 f359 1"/>
                <a:gd name="f667" fmla="*/ f582 f360 1"/>
                <a:gd name="f668" fmla="*/ f583 f359 1"/>
                <a:gd name="f669" fmla="*/ f584 f360 1"/>
                <a:gd name="f670" fmla="*/ f585 f359 1"/>
                <a:gd name="f671" fmla="*/ f586 f360 1"/>
                <a:gd name="f672" fmla="*/ f587 f359 1"/>
                <a:gd name="f673" fmla="*/ f588 f360 1"/>
                <a:gd name="f674" fmla="*/ f589 f359 1"/>
                <a:gd name="f675" fmla="*/ f590 f360 1"/>
                <a:gd name="f676" fmla="*/ f591 f359 1"/>
                <a:gd name="f677" fmla="*/ f592 f360 1"/>
                <a:gd name="f678" fmla="*/ f593 f359 1"/>
                <a:gd name="f679" fmla="*/ f594 f360 1"/>
                <a:gd name="f680" fmla="*/ f595 f359 1"/>
                <a:gd name="f681" fmla="*/ f596 f360 1"/>
                <a:gd name="f682" fmla="*/ f597 f359 1"/>
                <a:gd name="f683" fmla="*/ f598 f359 1"/>
                <a:gd name="f684" fmla="*/ f599 f360 1"/>
                <a:gd name="f685" fmla="*/ f600 f359 1"/>
                <a:gd name="f686" fmla="*/ f601 f360 1"/>
                <a:gd name="f687" fmla="*/ f602 f359 1"/>
                <a:gd name="f688" fmla="*/ f603 f360 1"/>
                <a:gd name="f689" fmla="*/ f604 f359 1"/>
                <a:gd name="f690" fmla="*/ f605 f360 1"/>
                <a:gd name="f691" fmla="*/ f606 f360 1"/>
                <a:gd name="f692" fmla="*/ f607 f359 1"/>
                <a:gd name="f693" fmla="*/ f608 f360 1"/>
                <a:gd name="f694" fmla="*/ f609 f359 1"/>
                <a:gd name="f695" fmla="*/ f610 f360 1"/>
                <a:gd name="f696" fmla="*/ f611 f359 1"/>
                <a:gd name="f697" fmla="*/ f612 f360 1"/>
                <a:gd name="f698" fmla="*/ f613 f359 1"/>
                <a:gd name="f699" fmla="*/ f614 f359 1"/>
                <a:gd name="f700" fmla="*/ f615 f360 1"/>
                <a:gd name="f701" fmla="*/ f616 f359 1"/>
                <a:gd name="f702" fmla="*/ f617 f3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1">
                  <a:pos x="f622" y="f623"/>
                </a:cxn>
                <a:cxn ang="f451">
                  <a:pos x="f624" y="f625"/>
                </a:cxn>
                <a:cxn ang="f451">
                  <a:pos x="f626" y="f627"/>
                </a:cxn>
                <a:cxn ang="f451">
                  <a:pos x="f628" y="f629"/>
                </a:cxn>
                <a:cxn ang="f451">
                  <a:pos x="f630" y="f631"/>
                </a:cxn>
                <a:cxn ang="f451">
                  <a:pos x="f632" y="f633"/>
                </a:cxn>
                <a:cxn ang="f451">
                  <a:pos x="f634" y="f635"/>
                </a:cxn>
                <a:cxn ang="f451">
                  <a:pos x="f636" y="f637"/>
                </a:cxn>
                <a:cxn ang="f451">
                  <a:pos x="f638" y="f639"/>
                </a:cxn>
                <a:cxn ang="f451">
                  <a:pos x="f640" y="f641"/>
                </a:cxn>
                <a:cxn ang="f451">
                  <a:pos x="f642" y="f643"/>
                </a:cxn>
                <a:cxn ang="f451">
                  <a:pos x="f644" y="f645"/>
                </a:cxn>
                <a:cxn ang="f451">
                  <a:pos x="f646" y="f647"/>
                </a:cxn>
                <a:cxn ang="f451">
                  <a:pos x="f648" y="f649"/>
                </a:cxn>
                <a:cxn ang="f451">
                  <a:pos x="f650" y="f651"/>
                </a:cxn>
                <a:cxn ang="f451">
                  <a:pos x="f652" y="f653"/>
                </a:cxn>
                <a:cxn ang="f451">
                  <a:pos x="f654" y="f655"/>
                </a:cxn>
                <a:cxn ang="f451">
                  <a:pos x="f656" y="f657"/>
                </a:cxn>
                <a:cxn ang="f451">
                  <a:pos x="f658" y="f659"/>
                </a:cxn>
                <a:cxn ang="f451">
                  <a:pos x="f660" y="f661"/>
                </a:cxn>
                <a:cxn ang="f451">
                  <a:pos x="f662" y="f663"/>
                </a:cxn>
                <a:cxn ang="f451">
                  <a:pos x="f664" y="f665"/>
                </a:cxn>
                <a:cxn ang="f451">
                  <a:pos x="f666" y="f667"/>
                </a:cxn>
                <a:cxn ang="f451">
                  <a:pos x="f668" y="f669"/>
                </a:cxn>
                <a:cxn ang="f451">
                  <a:pos x="f670" y="f671"/>
                </a:cxn>
                <a:cxn ang="f451">
                  <a:pos x="f672" y="f673"/>
                </a:cxn>
                <a:cxn ang="f451">
                  <a:pos x="f674" y="f675"/>
                </a:cxn>
                <a:cxn ang="f451">
                  <a:pos x="f676" y="f677"/>
                </a:cxn>
                <a:cxn ang="f451">
                  <a:pos x="f678" y="f679"/>
                </a:cxn>
                <a:cxn ang="f451">
                  <a:pos x="f680" y="f681"/>
                </a:cxn>
                <a:cxn ang="f451">
                  <a:pos x="f682" y="f633"/>
                </a:cxn>
                <a:cxn ang="f451">
                  <a:pos x="f683" y="f684"/>
                </a:cxn>
                <a:cxn ang="f451">
                  <a:pos x="f685" y="f686"/>
                </a:cxn>
                <a:cxn ang="f451">
                  <a:pos x="f687" y="f688"/>
                </a:cxn>
                <a:cxn ang="f451">
                  <a:pos x="f689" y="f690"/>
                </a:cxn>
                <a:cxn ang="f451">
                  <a:pos x="f674" y="f691"/>
                </a:cxn>
                <a:cxn ang="f451">
                  <a:pos x="f692" y="f693"/>
                </a:cxn>
                <a:cxn ang="f451">
                  <a:pos x="f694" y="f695"/>
                </a:cxn>
                <a:cxn ang="f451">
                  <a:pos x="f696" y="f697"/>
                </a:cxn>
                <a:cxn ang="f451">
                  <a:pos x="f698" y="f693"/>
                </a:cxn>
                <a:cxn ang="f451">
                  <a:pos x="f699" y="f700"/>
                </a:cxn>
                <a:cxn ang="f451">
                  <a:pos x="f701" y="f702"/>
                </a:cxn>
              </a:cxnLst>
              <a:rect l="f618" t="f621" r="f619" b="f620"/>
              <a:pathLst>
                <a:path w="595" h="736">
                  <a:moveTo>
                    <a:pt x="f9" y="f10"/>
                  </a:moveTo>
                  <a:cubicBezTo>
                    <a:pt x="f11" y="f12"/>
                    <a:pt x="f13" y="f12"/>
                    <a:pt x="f14" y="f12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4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11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8"/>
                  </a:cubicBezTo>
                  <a:cubicBezTo>
                    <a:pt x="f6" y="f54"/>
                    <a:pt x="f55" y="f56"/>
                    <a:pt x="f57" y="f58"/>
                  </a:cubicBezTo>
                  <a:cubicBezTo>
                    <a:pt x="f59" y="f10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6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72" y="f95"/>
                    <a:pt x="f96" y="f94"/>
                  </a:cubicBezTo>
                  <a:cubicBezTo>
                    <a:pt x="f97" y="f98"/>
                    <a:pt x="f99" y="f78"/>
                    <a:pt x="f97" y="f100"/>
                  </a:cubicBezTo>
                  <a:cubicBezTo>
                    <a:pt x="f101" y="f102"/>
                    <a:pt x="f103" y="f63"/>
                    <a:pt x="f76" y="f104"/>
                  </a:cubicBezTo>
                  <a:cubicBezTo>
                    <a:pt x="f105" y="f61"/>
                    <a:pt x="f106" y="f107"/>
                    <a:pt x="f108" y="f67"/>
                  </a:cubicBezTo>
                  <a:cubicBezTo>
                    <a:pt x="f84" y="f109"/>
                    <a:pt x="f110" y="f111"/>
                    <a:pt x="f112" y="f97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01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1"/>
                    <a:pt x="f145" y="f146"/>
                  </a:cubicBezTo>
                  <a:cubicBezTo>
                    <a:pt x="f91" y="f70"/>
                    <a:pt x="f147" y="f89"/>
                    <a:pt x="f148" y="f149"/>
                  </a:cubicBezTo>
                  <a:cubicBezTo>
                    <a:pt x="f148" y="f150"/>
                    <a:pt x="f151" y="f152"/>
                    <a:pt x="f153" y="f154"/>
                  </a:cubicBezTo>
                  <a:cubicBezTo>
                    <a:pt x="f64" y="f155"/>
                    <a:pt x="f156" y="f157"/>
                    <a:pt x="f158" y="f123"/>
                  </a:cubicBezTo>
                  <a:cubicBezTo>
                    <a:pt x="f36" y="f159"/>
                    <a:pt x="f11" y="f160"/>
                    <a:pt x="f161" y="f162"/>
                  </a:cubicBezTo>
                  <a:cubicBezTo>
                    <a:pt x="f163" y="f157"/>
                    <a:pt x="f164" y="f165"/>
                    <a:pt x="f11" y="f166"/>
                  </a:cubicBezTo>
                  <a:cubicBezTo>
                    <a:pt x="f30" y="f167"/>
                    <a:pt x="f168" y="f167"/>
                    <a:pt x="f169" y="f3"/>
                  </a:cubicBezTo>
                  <a:cubicBezTo>
                    <a:pt x="f64" y="f166"/>
                    <a:pt x="f170" y="f165"/>
                    <a:pt x="f149" y="f171"/>
                  </a:cubicBezTo>
                  <a:cubicBezTo>
                    <a:pt x="f172" y="f23"/>
                    <a:pt x="f173" y="f157"/>
                    <a:pt x="f174" y="f175"/>
                  </a:cubicBezTo>
                  <a:cubicBezTo>
                    <a:pt x="f176" y="f177"/>
                    <a:pt x="f178" y="f179"/>
                    <a:pt x="f180" y="f168"/>
                  </a:cubicBezTo>
                  <a:cubicBezTo>
                    <a:pt x="f149" y="f181"/>
                    <a:pt x="f182" y="f158"/>
                    <a:pt x="f66" y="f183"/>
                  </a:cubicBezTo>
                  <a:cubicBezTo>
                    <a:pt x="f184" y="f185"/>
                    <a:pt x="f154" y="f186"/>
                    <a:pt x="f175" y="f187"/>
                  </a:cubicBezTo>
                  <a:cubicBezTo>
                    <a:pt x="f15" y="f188"/>
                    <a:pt x="f3" y="f189"/>
                    <a:pt x="f190" y="f189"/>
                  </a:cubicBezTo>
                  <a:cubicBezTo>
                    <a:pt x="f191" y="f189"/>
                    <a:pt x="f192" y="f186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116" y="f11"/>
                  </a:cubicBezTo>
                  <a:cubicBezTo>
                    <a:pt x="f205" y="f13"/>
                    <a:pt x="f129" y="f206"/>
                    <a:pt x="f176" y="f30"/>
                  </a:cubicBezTo>
                  <a:cubicBezTo>
                    <a:pt x="f91" y="f207"/>
                    <a:pt x="f208" y="f209"/>
                    <a:pt x="f131" y="f158"/>
                  </a:cubicBezTo>
                  <a:cubicBezTo>
                    <a:pt x="f210" y="f191"/>
                    <a:pt x="f211" y="f212"/>
                    <a:pt x="f135" y="f161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147" y="f221"/>
                    <a:pt x="f153" y="f222"/>
                  </a:cubicBezTo>
                  <a:cubicBezTo>
                    <a:pt x="f150" y="f223"/>
                    <a:pt x="f162" y="f224"/>
                    <a:pt x="f152" y="f225"/>
                  </a:cubicBezTo>
                  <a:cubicBezTo>
                    <a:pt x="f184" y="f226"/>
                    <a:pt x="f227" y="f228"/>
                    <a:pt x="f68" y="f229"/>
                  </a:cubicBezTo>
                  <a:cubicBezTo>
                    <a:pt x="f89" y="f230"/>
                    <a:pt x="f93" y="f231"/>
                    <a:pt x="f232" y="f233"/>
                  </a:cubicBezTo>
                  <a:cubicBezTo>
                    <a:pt x="f85" y="f234"/>
                    <a:pt x="f235" y="f236"/>
                    <a:pt x="f237" y="f238"/>
                  </a:cubicBezTo>
                  <a:cubicBezTo>
                    <a:pt x="f139" y="f239"/>
                    <a:pt x="f240" y="f241"/>
                    <a:pt x="f242" y="f214"/>
                  </a:cubicBezTo>
                  <a:cubicBezTo>
                    <a:pt x="f243" y="f244"/>
                    <a:pt x="f138" y="f39"/>
                    <a:pt x="f95" y="f245"/>
                  </a:cubicBezTo>
                  <a:cubicBezTo>
                    <a:pt x="f246" y="f247"/>
                    <a:pt x="f106" y="f223"/>
                    <a:pt x="f143" y="f248"/>
                  </a:cubicBezTo>
                  <a:cubicBezTo>
                    <a:pt x="f249" y="f250"/>
                    <a:pt x="f142" y="f251"/>
                    <a:pt x="f252" y="f253"/>
                  </a:cubicBezTo>
                  <a:cubicBezTo>
                    <a:pt x="f254" y="f255"/>
                    <a:pt x="f74" y="f256"/>
                    <a:pt x="f139" y="f257"/>
                  </a:cubicBezTo>
                  <a:cubicBezTo>
                    <a:pt x="f258" y="f6"/>
                    <a:pt x="f259" y="f53"/>
                    <a:pt x="f260" y="f261"/>
                  </a:cubicBezTo>
                  <a:cubicBezTo>
                    <a:pt x="f136" y="f231"/>
                    <a:pt x="f262" y="f234"/>
                    <a:pt x="f263" y="f264"/>
                  </a:cubicBezTo>
                  <a:cubicBezTo>
                    <a:pt x="f265" y="f266"/>
                    <a:pt x="f263" y="f163"/>
                    <a:pt x="f267" y="f268"/>
                  </a:cubicBezTo>
                  <a:cubicBezTo>
                    <a:pt x="f269" y="f270"/>
                    <a:pt x="f271" y="f272"/>
                    <a:pt x="f273" y="f160"/>
                  </a:cubicBezTo>
                  <a:cubicBezTo>
                    <a:pt x="f274" y="f275"/>
                    <a:pt x="f276" y="f259"/>
                    <a:pt x="f71" y="f277"/>
                  </a:cubicBezTo>
                  <a:cubicBezTo>
                    <a:pt x="f278" y="f78"/>
                    <a:pt x="f279" y="f280"/>
                    <a:pt x="f281" y="f69"/>
                  </a:cubicBezTo>
                  <a:cubicBezTo>
                    <a:pt x="f282" y="f283"/>
                    <a:pt x="f284" y="f285"/>
                    <a:pt x="f286" y="f287"/>
                  </a:cubicBezTo>
                  <a:cubicBezTo>
                    <a:pt x="f63" y="f288"/>
                    <a:pt x="f289" y="f290"/>
                    <a:pt x="f289" y="f291"/>
                  </a:cubicBezTo>
                  <a:cubicBezTo>
                    <a:pt x="f292" y="f97"/>
                    <a:pt x="f289" y="f293"/>
                    <a:pt x="f289" y="f146"/>
                  </a:cubicBezTo>
                  <a:cubicBezTo>
                    <a:pt x="f294" y="f72"/>
                    <a:pt x="f295" y="f296"/>
                    <a:pt x="f61" y="f114"/>
                  </a:cubicBezTo>
                  <a:cubicBezTo>
                    <a:pt x="f297" y="f128"/>
                    <a:pt x="f7" y="f298"/>
                    <a:pt x="f299" y="f300"/>
                  </a:cubicBezTo>
                  <a:cubicBezTo>
                    <a:pt x="f301" y="f302"/>
                    <a:pt x="f65" y="f303"/>
                    <a:pt x="f304" y="f305"/>
                  </a:cubicBezTo>
                  <a:cubicBezTo>
                    <a:pt x="f306" y="f307"/>
                    <a:pt x="f117" y="f308"/>
                    <a:pt x="f309" y="f310"/>
                  </a:cubicBezTo>
                  <a:cubicBezTo>
                    <a:pt x="f311" y="f107"/>
                    <a:pt x="f312" y="f294"/>
                    <a:pt x="f313" y="f310"/>
                  </a:cubicBezTo>
                  <a:cubicBezTo>
                    <a:pt x="f298" y="f314"/>
                    <a:pt x="f134" y="f315"/>
                    <a:pt x="f259" y="f299"/>
                  </a:cubicBezTo>
                  <a:cubicBezTo>
                    <a:pt x="f316" y="f317"/>
                    <a:pt x="f124" y="f318"/>
                    <a:pt x="f143" y="f319"/>
                  </a:cubicBezTo>
                  <a:cubicBezTo>
                    <a:pt x="f2" y="f10"/>
                    <a:pt x="f240" y="f320"/>
                    <a:pt x="f105" y="f321"/>
                  </a:cubicBezTo>
                  <a:cubicBezTo>
                    <a:pt x="f316" y="f322"/>
                    <a:pt x="f249" y="f323"/>
                    <a:pt x="f324" y="f325"/>
                  </a:cubicBezTo>
                  <a:cubicBezTo>
                    <a:pt x="f326" y="f327"/>
                    <a:pt x="f76" y="f321"/>
                    <a:pt x="f326" y="f328"/>
                  </a:cubicBezTo>
                  <a:cubicBezTo>
                    <a:pt x="f137" y="f329"/>
                    <a:pt x="f326" y="f330"/>
                    <a:pt x="f235" y="f331"/>
                  </a:cubicBezTo>
                  <a:cubicBezTo>
                    <a:pt x="f332" y="f333"/>
                    <a:pt x="f334" y="f335"/>
                    <a:pt x="f211" y="f299"/>
                  </a:cubicBezTo>
                  <a:cubicBezTo>
                    <a:pt x="f217" y="f297"/>
                    <a:pt x="f336" y="f337"/>
                    <a:pt x="f87" y="f338"/>
                  </a:cubicBezTo>
                  <a:cubicBezTo>
                    <a:pt x="f339" y="f335"/>
                    <a:pt x="f340" y="f333"/>
                    <a:pt x="f145" y="f341"/>
                  </a:cubicBezTo>
                  <a:cubicBezTo>
                    <a:pt x="f133" y="f342"/>
                    <a:pt x="f343" y="f344"/>
                    <a:pt x="f345" y="f325"/>
                  </a:cubicBezTo>
                  <a:cubicBezTo>
                    <a:pt x="f70" y="f346"/>
                    <a:pt x="f347" y="f348"/>
                    <a:pt x="f148" y="f349"/>
                  </a:cubicBezTo>
                  <a:cubicBezTo>
                    <a:pt x="f227" y="f20"/>
                    <a:pt x="f182" y="f350"/>
                    <a:pt x="f351" y="f352"/>
                  </a:cubicBezTo>
                  <a:cubicBezTo>
                    <a:pt x="f203" y="f353"/>
                    <a:pt x="f354" y="f355"/>
                    <a:pt x="f25" y="f7"/>
                  </a:cubicBezTo>
                  <a:cubicBezTo>
                    <a:pt x="f356" y="f357"/>
                    <a:pt x="f14" y="f319"/>
                    <a:pt x="f9" y="f10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B346CF2-F689-433B-8C63-BB9FFA5245C6}"/>
                </a:ext>
              </a:extLst>
            </p:cNvPr>
            <p:cNvSpPr/>
            <p:nvPr/>
          </p:nvSpPr>
          <p:spPr>
            <a:xfrm>
              <a:off x="1308972" y="233318"/>
              <a:ext cx="749103" cy="1028297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36"/>
                <a:gd name="f8" fmla="val 735"/>
                <a:gd name="f9" fmla="val 74"/>
                <a:gd name="f10" fmla="val 530"/>
                <a:gd name="f11" fmla="val 11"/>
                <a:gd name="f12" fmla="val 470"/>
                <a:gd name="f13" fmla="val 394"/>
                <a:gd name="f14" fmla="val 8"/>
                <a:gd name="f15" fmla="val 313"/>
                <a:gd name="f16" fmla="val 12"/>
                <a:gd name="f17" fmla="val 270"/>
                <a:gd name="f18" fmla="val 23"/>
                <a:gd name="f19" fmla="val 229"/>
                <a:gd name="f20" fmla="val 46"/>
                <a:gd name="f21" fmla="val 192"/>
                <a:gd name="f22" fmla="val 60"/>
                <a:gd name="f23" fmla="val 168"/>
                <a:gd name="f24" fmla="val 80"/>
                <a:gd name="f25" fmla="val 149"/>
                <a:gd name="f26" fmla="val 106"/>
                <a:gd name="f27" fmla="val 139"/>
                <a:gd name="f28" fmla="val 122"/>
                <a:gd name="f29" fmla="val 132"/>
                <a:gd name="f30" fmla="val 129"/>
                <a:gd name="f31" fmla="val 123"/>
                <a:gd name="f32" fmla="val 127"/>
                <a:gd name="f33" fmla="val 71"/>
                <a:gd name="f34" fmla="val 44"/>
                <a:gd name="f35" fmla="val 161"/>
                <a:gd name="f36" fmla="val 19"/>
                <a:gd name="f37" fmla="val 172"/>
                <a:gd name="f38" fmla="val 184"/>
                <a:gd name="f39" fmla="val 200"/>
                <a:gd name="f40" fmla="val 3"/>
                <a:gd name="f41" fmla="val 218"/>
                <a:gd name="f42" fmla="val 7"/>
                <a:gd name="f43" fmla="val 223"/>
                <a:gd name="f44" fmla="val 211"/>
                <a:gd name="f45" fmla="val 34"/>
                <a:gd name="f46" fmla="val 203"/>
                <a:gd name="f47" fmla="val 43"/>
                <a:gd name="f48" fmla="val 193"/>
                <a:gd name="f49" fmla="val 49"/>
                <a:gd name="f50" fmla="val 182"/>
                <a:gd name="f51" fmla="val 54"/>
                <a:gd name="f52" fmla="val 156"/>
                <a:gd name="f53" fmla="val 66"/>
                <a:gd name="f54" fmla="val 145"/>
                <a:gd name="f55" fmla="val 85"/>
                <a:gd name="f56" fmla="val 148"/>
                <a:gd name="f57" fmla="val 114"/>
                <a:gd name="f58" fmla="val 152"/>
                <a:gd name="f59" fmla="val 126"/>
                <a:gd name="f60" fmla="val 160"/>
                <a:gd name="f61" fmla="val 125"/>
                <a:gd name="f62" fmla="val 164"/>
                <a:gd name="f63" fmla="val 124"/>
                <a:gd name="f64" fmla="val 167"/>
                <a:gd name="f65" fmla="val 170"/>
                <a:gd name="f66" fmla="val 196"/>
                <a:gd name="f67" fmla="val 131"/>
                <a:gd name="f68" fmla="val 205"/>
                <a:gd name="f69" fmla="val 215"/>
                <a:gd name="f70" fmla="val 209"/>
                <a:gd name="f71" fmla="val 105"/>
                <a:gd name="f72" fmla="val 216"/>
                <a:gd name="f73" fmla="val 97"/>
                <a:gd name="f74" fmla="val 235"/>
                <a:gd name="f75" fmla="val 72"/>
                <a:gd name="f76" fmla="val 250"/>
                <a:gd name="f77" fmla="val 42"/>
                <a:gd name="f78" fmla="val 282"/>
                <a:gd name="f79" fmla="val 30"/>
                <a:gd name="f80" fmla="val 293"/>
                <a:gd name="f81" fmla="val 26"/>
                <a:gd name="f82" fmla="val 306"/>
                <a:gd name="f83" fmla="val 25"/>
                <a:gd name="f84" fmla="val 312"/>
                <a:gd name="f85" fmla="val 38"/>
                <a:gd name="f86" fmla="val 319"/>
                <a:gd name="f87" fmla="val 52"/>
                <a:gd name="f88" fmla="val 309"/>
                <a:gd name="f89" fmla="val 298"/>
                <a:gd name="f90" fmla="val 281"/>
                <a:gd name="f91" fmla="val 265"/>
                <a:gd name="f92" fmla="val 84"/>
                <a:gd name="f93" fmla="val 95"/>
                <a:gd name="f94" fmla="val 241"/>
                <a:gd name="f95" fmla="val 102"/>
                <a:gd name="f96" fmla="val 237"/>
                <a:gd name="f97" fmla="val 109"/>
                <a:gd name="f98" fmla="val 236"/>
                <a:gd name="f99" fmla="val 120"/>
                <a:gd name="f100" fmla="val 234"/>
                <a:gd name="f101" fmla="val 138"/>
                <a:gd name="f102" fmla="val 243"/>
                <a:gd name="f103" fmla="val 157"/>
                <a:gd name="f104" fmla="val 259"/>
                <a:gd name="f105" fmla="val 166"/>
                <a:gd name="f106" fmla="val 264"/>
                <a:gd name="f107" fmla="val 266"/>
                <a:gd name="f108" fmla="val 269"/>
                <a:gd name="f109" fmla="val 163"/>
                <a:gd name="f110" fmla="val 273"/>
                <a:gd name="f111" fmla="val 159"/>
                <a:gd name="f112" fmla="val 154"/>
                <a:gd name="f113" fmla="val 274"/>
                <a:gd name="f114" fmla="val 283"/>
                <a:gd name="f115" fmla="val 93"/>
                <a:gd name="f116" fmla="val 322"/>
                <a:gd name="f117" fmla="val 78"/>
                <a:gd name="f118" fmla="val 372"/>
                <a:gd name="f119" fmla="val 90"/>
                <a:gd name="f120" fmla="val 384"/>
                <a:gd name="f121" fmla="val 392"/>
                <a:gd name="f122" fmla="val 100"/>
                <a:gd name="f123" fmla="val 390"/>
                <a:gd name="f124" fmla="val 388"/>
                <a:gd name="f125" fmla="val 128"/>
                <a:gd name="f126" fmla="val 377"/>
                <a:gd name="f127" fmla="val 364"/>
                <a:gd name="f128" fmla="val 357"/>
                <a:gd name="f129" fmla="val 130"/>
                <a:gd name="f130" fmla="val 353"/>
                <a:gd name="f131" fmla="val 315"/>
                <a:gd name="f132" fmla="val 296"/>
                <a:gd name="f133" fmla="val 292"/>
                <a:gd name="f134" fmla="val 179"/>
                <a:gd name="f135" fmla="val 183"/>
                <a:gd name="f136" fmla="val 278"/>
                <a:gd name="f137" fmla="val 186"/>
                <a:gd name="f138" fmla="val 272"/>
                <a:gd name="f139" fmla="val 189"/>
                <a:gd name="f140" fmla="val 276"/>
                <a:gd name="f141" fmla="val 197"/>
                <a:gd name="f142" fmla="val 279"/>
                <a:gd name="f143" fmla="val 204"/>
                <a:gd name="f144" fmla="val 286"/>
                <a:gd name="f145" fmla="val 201"/>
                <a:gd name="f146" fmla="val 302"/>
                <a:gd name="f147" fmla="val 310"/>
                <a:gd name="f148" fmla="val 194"/>
                <a:gd name="f149" fmla="val 318"/>
                <a:gd name="f150" fmla="val 188"/>
                <a:gd name="f151" fmla="val 331"/>
                <a:gd name="f152" fmla="val 344"/>
                <a:gd name="f153" fmla="val 175"/>
                <a:gd name="f154" fmla="val 174"/>
                <a:gd name="f155" fmla="val 370"/>
                <a:gd name="f156" fmla="val 381"/>
                <a:gd name="f157" fmla="val 176"/>
                <a:gd name="f158" fmla="val 401"/>
                <a:gd name="f159" fmla="val 191"/>
                <a:gd name="f160" fmla="val 409"/>
                <a:gd name="f161" fmla="val 400"/>
                <a:gd name="f162" fmla="val 217"/>
                <a:gd name="f163" fmla="val 231"/>
                <a:gd name="f164" fmla="val 378"/>
                <a:gd name="f165" fmla="val 367"/>
                <a:gd name="f166" fmla="val 339"/>
                <a:gd name="f167" fmla="val 202"/>
                <a:gd name="f168" fmla="val 314"/>
                <a:gd name="f169" fmla="val 222"/>
                <a:gd name="f170" fmla="val 287"/>
                <a:gd name="f171" fmla="val 226"/>
                <a:gd name="f172" fmla="val 227"/>
                <a:gd name="f173" fmla="val 280"/>
                <a:gd name="f174" fmla="val 271"/>
                <a:gd name="f175" fmla="val 297"/>
                <a:gd name="f176" fmla="val 248"/>
                <a:gd name="f177" fmla="val 320"/>
                <a:gd name="f178" fmla="val 230"/>
                <a:gd name="f179" fmla="val 338"/>
                <a:gd name="f180" fmla="val 330"/>
                <a:gd name="f181" fmla="val 143"/>
                <a:gd name="f182" fmla="val 316"/>
                <a:gd name="f183" fmla="val 150"/>
                <a:gd name="f184" fmla="val 291"/>
                <a:gd name="f185" fmla="val 165"/>
                <a:gd name="f186" fmla="val 190"/>
                <a:gd name="f187" fmla="val 249"/>
                <a:gd name="f188" fmla="val 232"/>
                <a:gd name="f189" fmla="val 212"/>
                <a:gd name="f190" fmla="val 153"/>
                <a:gd name="f191" fmla="val 199"/>
                <a:gd name="f192" fmla="val 208"/>
                <a:gd name="f193" fmla="val 81"/>
                <a:gd name="f194" fmla="val 73"/>
                <a:gd name="f195" fmla="val 37"/>
                <a:gd name="f196" fmla="val 307"/>
                <a:gd name="f197" fmla="val 36"/>
                <a:gd name="f198" fmla="val 448"/>
                <a:gd name="f199" fmla="val 525"/>
                <a:gd name="f200" fmla="val 543"/>
                <a:gd name="f201" fmla="val 553"/>
                <a:gd name="f202" fmla="val 550"/>
                <a:gd name="f203" fmla="val 542"/>
                <a:gd name="f204" fmla="val 195"/>
                <a:gd name="f205" fmla="val 535"/>
                <a:gd name="f206" fmla="val 527"/>
                <a:gd name="f207" fmla="val 486"/>
                <a:gd name="f208" fmla="val 425"/>
                <a:gd name="f209" fmla="val 206"/>
                <a:gd name="f210" fmla="val 403"/>
                <a:gd name="f211" fmla="val 405"/>
                <a:gd name="f212" fmla="val 268"/>
                <a:gd name="f213" fmla="val 433"/>
                <a:gd name="f214" fmla="val 451"/>
                <a:gd name="f215" fmla="val 461"/>
                <a:gd name="f216" fmla="val 242"/>
                <a:gd name="f217" fmla="val 457"/>
                <a:gd name="f218" fmla="val 455"/>
                <a:gd name="f219" fmla="val 446"/>
                <a:gd name="f220" fmla="val 221"/>
                <a:gd name="f221" fmla="val 456"/>
                <a:gd name="f222" fmla="val 214"/>
                <a:gd name="f223" fmla="val 466"/>
                <a:gd name="f224" fmla="val 476"/>
                <a:gd name="f225" fmla="val 219"/>
                <a:gd name="f226" fmla="val 485"/>
                <a:gd name="f227" fmla="val 508"/>
                <a:gd name="f228" fmla="val 524"/>
                <a:gd name="f229" fmla="val 526"/>
                <a:gd name="f230" fmla="val 300"/>
                <a:gd name="f231" fmla="val 528"/>
                <a:gd name="f232" fmla="val 321"/>
                <a:gd name="f233" fmla="val 342"/>
                <a:gd name="f234" fmla="val 435"/>
                <a:gd name="f235" fmla="val 554"/>
                <a:gd name="f236" fmla="val 497"/>
                <a:gd name="f237" fmla="val 610"/>
                <a:gd name="f238" fmla="val 699"/>
                <a:gd name="f239" fmla="val 718"/>
                <a:gd name="f240" fmla="val 722"/>
                <a:gd name="f241" fmla="val 532"/>
                <a:gd name="f242" fmla="val 523"/>
                <a:gd name="f243" fmla="val 733"/>
                <a:gd name="f244" fmla="val 725"/>
                <a:gd name="f245" fmla="val 519"/>
                <a:gd name="f246" fmla="val 719"/>
                <a:gd name="f247" fmla="val 503"/>
                <a:gd name="f248" fmla="val 689"/>
                <a:gd name="f249" fmla="val 662"/>
                <a:gd name="f250" fmla="val 643"/>
                <a:gd name="f251" fmla="val 423"/>
                <a:gd name="f252" fmla="val 622"/>
                <a:gd name="f253" fmla="val 393"/>
                <a:gd name="f254" fmla="val 632"/>
                <a:gd name="f255" fmla="val 380"/>
                <a:gd name="f256" fmla="val 669"/>
                <a:gd name="f257" fmla="val 373"/>
                <a:gd name="f258" fmla="val 686"/>
                <a:gd name="f259" fmla="val 363"/>
                <a:gd name="f260" fmla="val 695"/>
                <a:gd name="f261" fmla="val 345"/>
                <a:gd name="f262" fmla="val 691"/>
                <a:gd name="f263" fmla="val 688"/>
                <a:gd name="f264" fmla="val 325"/>
                <a:gd name="f265" fmla="val 673"/>
                <a:gd name="f266" fmla="val 329"/>
                <a:gd name="f267" fmla="val 653"/>
                <a:gd name="f268" fmla="val 337"/>
                <a:gd name="f269" fmla="val 618"/>
                <a:gd name="f270" fmla="val 351"/>
                <a:gd name="f271" fmla="val 609"/>
                <a:gd name="f272" fmla="val 399"/>
                <a:gd name="f273" fmla="val 379"/>
                <a:gd name="f274" fmla="val 593"/>
                <a:gd name="f275" fmla="val 586"/>
                <a:gd name="f276" fmla="val 303"/>
                <a:gd name="f277" fmla="val 620"/>
                <a:gd name="f278" fmla="val 289"/>
                <a:gd name="f279" fmla="val 630"/>
                <a:gd name="f280" fmla="val 644"/>
                <a:gd name="f281" fmla="val 658"/>
                <a:gd name="f282" fmla="val 672"/>
                <a:gd name="f283" fmla="val 262"/>
                <a:gd name="f284" fmla="val 675"/>
                <a:gd name="f285" fmla="val 667"/>
                <a:gd name="f286" fmla="val 247"/>
                <a:gd name="f287" fmla="val 650"/>
                <a:gd name="f288" fmla="val 244"/>
                <a:gd name="f289" fmla="val 615"/>
                <a:gd name="f290" fmla="val 256"/>
                <a:gd name="f291" fmla="val 599"/>
                <a:gd name="f292" fmla="val 258"/>
                <a:gd name="f293" fmla="val 594"/>
                <a:gd name="f294" fmla="val 589"/>
                <a:gd name="f295" fmla="val 583"/>
                <a:gd name="f296" fmla="val 254"/>
                <a:gd name="f297" fmla="val 578"/>
                <a:gd name="f298" fmla="val 581"/>
                <a:gd name="f299" fmla="val 588"/>
                <a:gd name="f300" fmla="val 598"/>
                <a:gd name="f301" fmla="val 616"/>
                <a:gd name="f302" fmla="val 633"/>
                <a:gd name="f303" fmla="val 648"/>
                <a:gd name="f304" fmla="val 647"/>
                <a:gd name="f305" fmla="val 635"/>
                <a:gd name="f306" fmla="val 178"/>
                <a:gd name="f307" fmla="val 617"/>
                <a:gd name="f308" fmla="val 614"/>
                <a:gd name="f309" fmla="val 612"/>
                <a:gd name="f310" fmla="val 587"/>
                <a:gd name="f311" fmla="val 158"/>
                <a:gd name="f312" fmla="val 133"/>
                <a:gd name="f313" fmla="val 572"/>
                <a:gd name="f314" fmla="val 111"/>
                <a:gd name="f315" fmla="val 557"/>
                <a:gd name="f316" fmla="val 88"/>
                <a:gd name="f317" fmla="val 544"/>
                <a:gd name="f318" fmla="val 539"/>
                <a:gd name="f319" fmla="val 79"/>
                <a:gd name="f320" fmla="+- 0 0 -90"/>
                <a:gd name="f321" fmla="*/ f4 1 536"/>
                <a:gd name="f322" fmla="*/ f5 1 735"/>
                <a:gd name="f323" fmla="val f6"/>
                <a:gd name="f324" fmla="val f7"/>
                <a:gd name="f325" fmla="val f8"/>
                <a:gd name="f326" fmla="*/ f320 f0 1"/>
                <a:gd name="f327" fmla="+- f325 0 f323"/>
                <a:gd name="f328" fmla="+- f324 0 f323"/>
                <a:gd name="f329" fmla="*/ f326 1 f3"/>
                <a:gd name="f330" fmla="*/ f328 1 536"/>
                <a:gd name="f331" fmla="*/ f327 1 735"/>
                <a:gd name="f332" fmla="*/ 8 f328 1"/>
                <a:gd name="f333" fmla="*/ 313 f327 1"/>
                <a:gd name="f334" fmla="*/ 106 f328 1"/>
                <a:gd name="f335" fmla="*/ 139 f327 1"/>
                <a:gd name="f336" fmla="*/ 161 f328 1"/>
                <a:gd name="f337" fmla="*/ 19 f327 1"/>
                <a:gd name="f338" fmla="*/ 211 f328 1"/>
                <a:gd name="f339" fmla="*/ 34 f327 1"/>
                <a:gd name="f340" fmla="*/ 148 f328 1"/>
                <a:gd name="f341" fmla="*/ 114 f327 1"/>
                <a:gd name="f342" fmla="*/ 170 f328 1"/>
                <a:gd name="f343" fmla="*/ 125 f327 1"/>
                <a:gd name="f344" fmla="*/ 216 f328 1"/>
                <a:gd name="f345" fmla="*/ 97 f327 1"/>
                <a:gd name="f346" fmla="*/ 312 f328 1"/>
                <a:gd name="f347" fmla="*/ 38 f327 1"/>
                <a:gd name="f348" fmla="*/ 250 f328 1"/>
                <a:gd name="f349" fmla="*/ 95 f327 1"/>
                <a:gd name="f350" fmla="*/ 259 f328 1"/>
                <a:gd name="f351" fmla="*/ 166 f327 1"/>
                <a:gd name="f352" fmla="*/ 274 f328 1"/>
                <a:gd name="f353" fmla="*/ 148 f327 1"/>
                <a:gd name="f354" fmla="*/ 390 f328 1"/>
                <a:gd name="f355" fmla="*/ 353 f328 1"/>
                <a:gd name="f356" fmla="*/ 129 f327 1"/>
                <a:gd name="f357" fmla="*/ 283 f328 1"/>
                <a:gd name="f358" fmla="*/ 183 f327 1"/>
                <a:gd name="f359" fmla="*/ 292 f328 1"/>
                <a:gd name="f360" fmla="*/ 201 f327 1"/>
                <a:gd name="f361" fmla="*/ 360 f328 1"/>
                <a:gd name="f362" fmla="*/ 174 f327 1"/>
                <a:gd name="f363" fmla="*/ 400 f328 1"/>
                <a:gd name="f364" fmla="*/ 217 f327 1"/>
                <a:gd name="f365" fmla="*/ 287 f328 1"/>
                <a:gd name="f366" fmla="*/ 226 f327 1"/>
                <a:gd name="f367" fmla="*/ 248 f328 1"/>
                <a:gd name="f368" fmla="*/ 320 f327 1"/>
                <a:gd name="f369" fmla="*/ 150 f328 1"/>
                <a:gd name="f370" fmla="*/ 302 f327 1"/>
                <a:gd name="f371" fmla="*/ 172 f328 1"/>
                <a:gd name="f372" fmla="*/ 212 f327 1"/>
                <a:gd name="f373" fmla="*/ 73 f328 1"/>
                <a:gd name="f374" fmla="*/ 237 f327 1"/>
                <a:gd name="f375" fmla="*/ 209 f328 1"/>
                <a:gd name="f376" fmla="*/ 550 f327 1"/>
                <a:gd name="f377" fmla="*/ 206 f328 1"/>
                <a:gd name="f378" fmla="*/ 403 f327 1"/>
                <a:gd name="f379" fmla="*/ 242 f328 1"/>
                <a:gd name="f380" fmla="*/ 457 f327 1"/>
                <a:gd name="f381" fmla="*/ 219 f328 1"/>
                <a:gd name="f382" fmla="*/ 485 f327 1"/>
                <a:gd name="f383" fmla="*/ 342 f328 1"/>
                <a:gd name="f384" fmla="*/ 535 f327 1"/>
                <a:gd name="f385" fmla="*/ 532 f328 1"/>
                <a:gd name="f386" fmla="*/ 735 f327 1"/>
                <a:gd name="f387" fmla="*/ 456 f328 1"/>
                <a:gd name="f388" fmla="*/ 643 f327 1"/>
                <a:gd name="f389" fmla="*/ 345 f328 1"/>
                <a:gd name="f390" fmla="*/ 691 f327 1"/>
                <a:gd name="f391" fmla="*/ 399 f328 1"/>
                <a:gd name="f392" fmla="*/ 609 f327 1"/>
                <a:gd name="f393" fmla="*/ 293 f328 1"/>
                <a:gd name="f394" fmla="*/ 644 f327 1"/>
                <a:gd name="f395" fmla="*/ 247 f328 1"/>
                <a:gd name="f396" fmla="*/ 650 f327 1"/>
                <a:gd name="f397" fmla="*/ 583 f327 1"/>
                <a:gd name="f398" fmla="*/ 616 f327 1"/>
                <a:gd name="f399" fmla="*/ 201 f328 1"/>
                <a:gd name="f400" fmla="*/ 647 f327 1"/>
                <a:gd name="f401" fmla="*/ 179 f328 1"/>
                <a:gd name="f402" fmla="*/ 612 f327 1"/>
                <a:gd name="f403" fmla="*/ 88 f328 1"/>
                <a:gd name="f404" fmla="*/ 544 f327 1"/>
                <a:gd name="f405" fmla="+- f329 0 f1"/>
                <a:gd name="f406" fmla="*/ f332 1 536"/>
                <a:gd name="f407" fmla="*/ f333 1 735"/>
                <a:gd name="f408" fmla="*/ f334 1 536"/>
                <a:gd name="f409" fmla="*/ f335 1 735"/>
                <a:gd name="f410" fmla="*/ f336 1 536"/>
                <a:gd name="f411" fmla="*/ f337 1 735"/>
                <a:gd name="f412" fmla="*/ f338 1 536"/>
                <a:gd name="f413" fmla="*/ f339 1 735"/>
                <a:gd name="f414" fmla="*/ f340 1 536"/>
                <a:gd name="f415" fmla="*/ f341 1 735"/>
                <a:gd name="f416" fmla="*/ f342 1 536"/>
                <a:gd name="f417" fmla="*/ f343 1 735"/>
                <a:gd name="f418" fmla="*/ f344 1 536"/>
                <a:gd name="f419" fmla="*/ f345 1 735"/>
                <a:gd name="f420" fmla="*/ f346 1 536"/>
                <a:gd name="f421" fmla="*/ f347 1 735"/>
                <a:gd name="f422" fmla="*/ f348 1 536"/>
                <a:gd name="f423" fmla="*/ f349 1 735"/>
                <a:gd name="f424" fmla="*/ f350 1 536"/>
                <a:gd name="f425" fmla="*/ f351 1 735"/>
                <a:gd name="f426" fmla="*/ f352 1 536"/>
                <a:gd name="f427" fmla="*/ f353 1 735"/>
                <a:gd name="f428" fmla="*/ f354 1 536"/>
                <a:gd name="f429" fmla="*/ f355 1 536"/>
                <a:gd name="f430" fmla="*/ f356 1 735"/>
                <a:gd name="f431" fmla="*/ f357 1 536"/>
                <a:gd name="f432" fmla="*/ f358 1 735"/>
                <a:gd name="f433" fmla="*/ f359 1 536"/>
                <a:gd name="f434" fmla="*/ f360 1 735"/>
                <a:gd name="f435" fmla="*/ f361 1 536"/>
                <a:gd name="f436" fmla="*/ f362 1 735"/>
                <a:gd name="f437" fmla="*/ f363 1 536"/>
                <a:gd name="f438" fmla="*/ f364 1 735"/>
                <a:gd name="f439" fmla="*/ f365 1 536"/>
                <a:gd name="f440" fmla="*/ f366 1 735"/>
                <a:gd name="f441" fmla="*/ f367 1 536"/>
                <a:gd name="f442" fmla="*/ f368 1 735"/>
                <a:gd name="f443" fmla="*/ f369 1 536"/>
                <a:gd name="f444" fmla="*/ f370 1 735"/>
                <a:gd name="f445" fmla="*/ f371 1 536"/>
                <a:gd name="f446" fmla="*/ f372 1 735"/>
                <a:gd name="f447" fmla="*/ f373 1 536"/>
                <a:gd name="f448" fmla="*/ f374 1 735"/>
                <a:gd name="f449" fmla="*/ f375 1 536"/>
                <a:gd name="f450" fmla="*/ f376 1 735"/>
                <a:gd name="f451" fmla="*/ f377 1 536"/>
                <a:gd name="f452" fmla="*/ f378 1 735"/>
                <a:gd name="f453" fmla="*/ f379 1 536"/>
                <a:gd name="f454" fmla="*/ f380 1 735"/>
                <a:gd name="f455" fmla="*/ f381 1 536"/>
                <a:gd name="f456" fmla="*/ f382 1 735"/>
                <a:gd name="f457" fmla="*/ f383 1 536"/>
                <a:gd name="f458" fmla="*/ f384 1 735"/>
                <a:gd name="f459" fmla="*/ f385 1 536"/>
                <a:gd name="f460" fmla="*/ f386 1 735"/>
                <a:gd name="f461" fmla="*/ f387 1 536"/>
                <a:gd name="f462" fmla="*/ f388 1 735"/>
                <a:gd name="f463" fmla="*/ f389 1 536"/>
                <a:gd name="f464" fmla="*/ f390 1 735"/>
                <a:gd name="f465" fmla="*/ f391 1 536"/>
                <a:gd name="f466" fmla="*/ f392 1 735"/>
                <a:gd name="f467" fmla="*/ f393 1 536"/>
                <a:gd name="f468" fmla="*/ f394 1 735"/>
                <a:gd name="f469" fmla="*/ f395 1 536"/>
                <a:gd name="f470" fmla="*/ f396 1 735"/>
                <a:gd name="f471" fmla="*/ f397 1 735"/>
                <a:gd name="f472" fmla="*/ f398 1 735"/>
                <a:gd name="f473" fmla="*/ f399 1 536"/>
                <a:gd name="f474" fmla="*/ f400 1 735"/>
                <a:gd name="f475" fmla="*/ f401 1 536"/>
                <a:gd name="f476" fmla="*/ f402 1 735"/>
                <a:gd name="f477" fmla="*/ f403 1 536"/>
                <a:gd name="f478" fmla="*/ f404 1 735"/>
                <a:gd name="f479" fmla="*/ 0 1 f330"/>
                <a:gd name="f480" fmla="*/ f324 1 f330"/>
                <a:gd name="f481" fmla="*/ 0 1 f331"/>
                <a:gd name="f482" fmla="*/ f325 1 f331"/>
                <a:gd name="f483" fmla="*/ f406 1 f330"/>
                <a:gd name="f484" fmla="*/ f407 1 f331"/>
                <a:gd name="f485" fmla="*/ f408 1 f330"/>
                <a:gd name="f486" fmla="*/ f409 1 f331"/>
                <a:gd name="f487" fmla="*/ f410 1 f330"/>
                <a:gd name="f488" fmla="*/ f411 1 f331"/>
                <a:gd name="f489" fmla="*/ f412 1 f330"/>
                <a:gd name="f490" fmla="*/ f413 1 f331"/>
                <a:gd name="f491" fmla="*/ f414 1 f330"/>
                <a:gd name="f492" fmla="*/ f415 1 f331"/>
                <a:gd name="f493" fmla="*/ f416 1 f330"/>
                <a:gd name="f494" fmla="*/ f417 1 f331"/>
                <a:gd name="f495" fmla="*/ f418 1 f330"/>
                <a:gd name="f496" fmla="*/ f419 1 f331"/>
                <a:gd name="f497" fmla="*/ f420 1 f330"/>
                <a:gd name="f498" fmla="*/ f421 1 f331"/>
                <a:gd name="f499" fmla="*/ f422 1 f330"/>
                <a:gd name="f500" fmla="*/ f423 1 f331"/>
                <a:gd name="f501" fmla="*/ f424 1 f330"/>
                <a:gd name="f502" fmla="*/ f425 1 f331"/>
                <a:gd name="f503" fmla="*/ f426 1 f330"/>
                <a:gd name="f504" fmla="*/ f427 1 f331"/>
                <a:gd name="f505" fmla="*/ f428 1 f330"/>
                <a:gd name="f506" fmla="*/ f429 1 f330"/>
                <a:gd name="f507" fmla="*/ f430 1 f331"/>
                <a:gd name="f508" fmla="*/ f431 1 f330"/>
                <a:gd name="f509" fmla="*/ f432 1 f331"/>
                <a:gd name="f510" fmla="*/ f433 1 f330"/>
                <a:gd name="f511" fmla="*/ f434 1 f331"/>
                <a:gd name="f512" fmla="*/ f435 1 f330"/>
                <a:gd name="f513" fmla="*/ f436 1 f331"/>
                <a:gd name="f514" fmla="*/ f437 1 f330"/>
                <a:gd name="f515" fmla="*/ f438 1 f331"/>
                <a:gd name="f516" fmla="*/ f439 1 f330"/>
                <a:gd name="f517" fmla="*/ f440 1 f331"/>
                <a:gd name="f518" fmla="*/ f441 1 f330"/>
                <a:gd name="f519" fmla="*/ f442 1 f331"/>
                <a:gd name="f520" fmla="*/ f443 1 f330"/>
                <a:gd name="f521" fmla="*/ f444 1 f331"/>
                <a:gd name="f522" fmla="*/ f445 1 f330"/>
                <a:gd name="f523" fmla="*/ f446 1 f331"/>
                <a:gd name="f524" fmla="*/ f447 1 f330"/>
                <a:gd name="f525" fmla="*/ f448 1 f331"/>
                <a:gd name="f526" fmla="*/ f449 1 f330"/>
                <a:gd name="f527" fmla="*/ f450 1 f331"/>
                <a:gd name="f528" fmla="*/ f451 1 f330"/>
                <a:gd name="f529" fmla="*/ f452 1 f331"/>
                <a:gd name="f530" fmla="*/ f453 1 f330"/>
                <a:gd name="f531" fmla="*/ f454 1 f331"/>
                <a:gd name="f532" fmla="*/ f455 1 f330"/>
                <a:gd name="f533" fmla="*/ f456 1 f331"/>
                <a:gd name="f534" fmla="*/ f457 1 f330"/>
                <a:gd name="f535" fmla="*/ f458 1 f331"/>
                <a:gd name="f536" fmla="*/ f459 1 f330"/>
                <a:gd name="f537" fmla="*/ f460 1 f331"/>
                <a:gd name="f538" fmla="*/ f461 1 f330"/>
                <a:gd name="f539" fmla="*/ f462 1 f331"/>
                <a:gd name="f540" fmla="*/ f463 1 f330"/>
                <a:gd name="f541" fmla="*/ f464 1 f331"/>
                <a:gd name="f542" fmla="*/ f465 1 f330"/>
                <a:gd name="f543" fmla="*/ f466 1 f331"/>
                <a:gd name="f544" fmla="*/ f467 1 f330"/>
                <a:gd name="f545" fmla="*/ f468 1 f331"/>
                <a:gd name="f546" fmla="*/ f469 1 f330"/>
                <a:gd name="f547" fmla="*/ f470 1 f331"/>
                <a:gd name="f548" fmla="*/ f471 1 f331"/>
                <a:gd name="f549" fmla="*/ f472 1 f331"/>
                <a:gd name="f550" fmla="*/ f473 1 f330"/>
                <a:gd name="f551" fmla="*/ f474 1 f331"/>
                <a:gd name="f552" fmla="*/ f475 1 f330"/>
                <a:gd name="f553" fmla="*/ f476 1 f331"/>
                <a:gd name="f554" fmla="*/ f477 1 f330"/>
                <a:gd name="f555" fmla="*/ f478 1 f331"/>
                <a:gd name="f556" fmla="*/ f479 f321 1"/>
                <a:gd name="f557" fmla="*/ f480 f321 1"/>
                <a:gd name="f558" fmla="*/ f482 f322 1"/>
                <a:gd name="f559" fmla="*/ f481 f322 1"/>
                <a:gd name="f560" fmla="*/ f483 f321 1"/>
                <a:gd name="f561" fmla="*/ f484 f322 1"/>
                <a:gd name="f562" fmla="*/ f485 f321 1"/>
                <a:gd name="f563" fmla="*/ f486 f322 1"/>
                <a:gd name="f564" fmla="*/ f487 f321 1"/>
                <a:gd name="f565" fmla="*/ f488 f322 1"/>
                <a:gd name="f566" fmla="*/ f489 f321 1"/>
                <a:gd name="f567" fmla="*/ f490 f322 1"/>
                <a:gd name="f568" fmla="*/ f491 f321 1"/>
                <a:gd name="f569" fmla="*/ f492 f322 1"/>
                <a:gd name="f570" fmla="*/ f493 f321 1"/>
                <a:gd name="f571" fmla="*/ f494 f322 1"/>
                <a:gd name="f572" fmla="*/ f495 f321 1"/>
                <a:gd name="f573" fmla="*/ f496 f322 1"/>
                <a:gd name="f574" fmla="*/ f497 f321 1"/>
                <a:gd name="f575" fmla="*/ f498 f322 1"/>
                <a:gd name="f576" fmla="*/ f499 f321 1"/>
                <a:gd name="f577" fmla="*/ f500 f322 1"/>
                <a:gd name="f578" fmla="*/ f501 f321 1"/>
                <a:gd name="f579" fmla="*/ f502 f322 1"/>
                <a:gd name="f580" fmla="*/ f503 f321 1"/>
                <a:gd name="f581" fmla="*/ f504 f322 1"/>
                <a:gd name="f582" fmla="*/ f505 f321 1"/>
                <a:gd name="f583" fmla="*/ f506 f321 1"/>
                <a:gd name="f584" fmla="*/ f507 f322 1"/>
                <a:gd name="f585" fmla="*/ f508 f321 1"/>
                <a:gd name="f586" fmla="*/ f509 f322 1"/>
                <a:gd name="f587" fmla="*/ f510 f321 1"/>
                <a:gd name="f588" fmla="*/ f511 f322 1"/>
                <a:gd name="f589" fmla="*/ f512 f321 1"/>
                <a:gd name="f590" fmla="*/ f513 f322 1"/>
                <a:gd name="f591" fmla="*/ f514 f321 1"/>
                <a:gd name="f592" fmla="*/ f515 f322 1"/>
                <a:gd name="f593" fmla="*/ f516 f321 1"/>
                <a:gd name="f594" fmla="*/ f517 f322 1"/>
                <a:gd name="f595" fmla="*/ f518 f321 1"/>
                <a:gd name="f596" fmla="*/ f519 f322 1"/>
                <a:gd name="f597" fmla="*/ f520 f321 1"/>
                <a:gd name="f598" fmla="*/ f521 f322 1"/>
                <a:gd name="f599" fmla="*/ f522 f321 1"/>
                <a:gd name="f600" fmla="*/ f523 f322 1"/>
                <a:gd name="f601" fmla="*/ f524 f321 1"/>
                <a:gd name="f602" fmla="*/ f525 f322 1"/>
                <a:gd name="f603" fmla="*/ f526 f321 1"/>
                <a:gd name="f604" fmla="*/ f527 f322 1"/>
                <a:gd name="f605" fmla="*/ f528 f321 1"/>
                <a:gd name="f606" fmla="*/ f529 f322 1"/>
                <a:gd name="f607" fmla="*/ f530 f321 1"/>
                <a:gd name="f608" fmla="*/ f531 f322 1"/>
                <a:gd name="f609" fmla="*/ f532 f321 1"/>
                <a:gd name="f610" fmla="*/ f533 f322 1"/>
                <a:gd name="f611" fmla="*/ f534 f321 1"/>
                <a:gd name="f612" fmla="*/ f535 f322 1"/>
                <a:gd name="f613" fmla="*/ f536 f321 1"/>
                <a:gd name="f614" fmla="*/ f537 f322 1"/>
                <a:gd name="f615" fmla="*/ f538 f321 1"/>
                <a:gd name="f616" fmla="*/ f539 f322 1"/>
                <a:gd name="f617" fmla="*/ f540 f321 1"/>
                <a:gd name="f618" fmla="*/ f541 f322 1"/>
                <a:gd name="f619" fmla="*/ f542 f321 1"/>
                <a:gd name="f620" fmla="*/ f543 f322 1"/>
                <a:gd name="f621" fmla="*/ f544 f321 1"/>
                <a:gd name="f622" fmla="*/ f545 f322 1"/>
                <a:gd name="f623" fmla="*/ f546 f321 1"/>
                <a:gd name="f624" fmla="*/ f547 f322 1"/>
                <a:gd name="f625" fmla="*/ f548 f322 1"/>
                <a:gd name="f626" fmla="*/ f549 f322 1"/>
                <a:gd name="f627" fmla="*/ f550 f321 1"/>
                <a:gd name="f628" fmla="*/ f551 f322 1"/>
                <a:gd name="f629" fmla="*/ f552 f321 1"/>
                <a:gd name="f630" fmla="*/ f553 f322 1"/>
                <a:gd name="f631" fmla="*/ f554 f321 1"/>
                <a:gd name="f632" fmla="*/ f555 f3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5">
                  <a:pos x="f560" y="f561"/>
                </a:cxn>
                <a:cxn ang="f405">
                  <a:pos x="f562" y="f563"/>
                </a:cxn>
                <a:cxn ang="f405">
                  <a:pos x="f564" y="f565"/>
                </a:cxn>
                <a:cxn ang="f405">
                  <a:pos x="f566" y="f567"/>
                </a:cxn>
                <a:cxn ang="f405">
                  <a:pos x="f568" y="f569"/>
                </a:cxn>
                <a:cxn ang="f405">
                  <a:pos x="f570" y="f571"/>
                </a:cxn>
                <a:cxn ang="f405">
                  <a:pos x="f572" y="f573"/>
                </a:cxn>
                <a:cxn ang="f405">
                  <a:pos x="f574" y="f575"/>
                </a:cxn>
                <a:cxn ang="f405">
                  <a:pos x="f576" y="f577"/>
                </a:cxn>
                <a:cxn ang="f405">
                  <a:pos x="f578" y="f579"/>
                </a:cxn>
                <a:cxn ang="f405">
                  <a:pos x="f580" y="f581"/>
                </a:cxn>
                <a:cxn ang="f405">
                  <a:pos x="f582" y="f569"/>
                </a:cxn>
                <a:cxn ang="f405">
                  <a:pos x="f583" y="f584"/>
                </a:cxn>
                <a:cxn ang="f405">
                  <a:pos x="f585" y="f586"/>
                </a:cxn>
                <a:cxn ang="f405">
                  <a:pos x="f587" y="f588"/>
                </a:cxn>
                <a:cxn ang="f405">
                  <a:pos x="f589" y="f590"/>
                </a:cxn>
                <a:cxn ang="f405">
                  <a:pos x="f591" y="f592"/>
                </a:cxn>
                <a:cxn ang="f405">
                  <a:pos x="f593" y="f594"/>
                </a:cxn>
                <a:cxn ang="f405">
                  <a:pos x="f595" y="f596"/>
                </a:cxn>
                <a:cxn ang="f405">
                  <a:pos x="f597" y="f598"/>
                </a:cxn>
                <a:cxn ang="f405">
                  <a:pos x="f599" y="f600"/>
                </a:cxn>
                <a:cxn ang="f405">
                  <a:pos x="f601" y="f602"/>
                </a:cxn>
                <a:cxn ang="f405">
                  <a:pos x="f603" y="f604"/>
                </a:cxn>
                <a:cxn ang="f405">
                  <a:pos x="f605" y="f606"/>
                </a:cxn>
                <a:cxn ang="f405">
                  <a:pos x="f607" y="f608"/>
                </a:cxn>
                <a:cxn ang="f405">
                  <a:pos x="f609" y="f610"/>
                </a:cxn>
                <a:cxn ang="f405">
                  <a:pos x="f611" y="f612"/>
                </a:cxn>
                <a:cxn ang="f405">
                  <a:pos x="f613" y="f614"/>
                </a:cxn>
                <a:cxn ang="f405">
                  <a:pos x="f615" y="f616"/>
                </a:cxn>
                <a:cxn ang="f405">
                  <a:pos x="f617" y="f618"/>
                </a:cxn>
                <a:cxn ang="f405">
                  <a:pos x="f619" y="f620"/>
                </a:cxn>
                <a:cxn ang="f405">
                  <a:pos x="f621" y="f622"/>
                </a:cxn>
                <a:cxn ang="f405">
                  <a:pos x="f623" y="f624"/>
                </a:cxn>
                <a:cxn ang="f405">
                  <a:pos x="f578" y="f625"/>
                </a:cxn>
                <a:cxn ang="f405">
                  <a:pos x="f572" y="f626"/>
                </a:cxn>
                <a:cxn ang="f405">
                  <a:pos x="f627" y="f628"/>
                </a:cxn>
                <a:cxn ang="f405">
                  <a:pos x="f629" y="f630"/>
                </a:cxn>
                <a:cxn ang="f405">
                  <a:pos x="f631" y="f632"/>
                </a:cxn>
              </a:cxnLst>
              <a:rect l="f556" t="f559" r="f557" b="f558"/>
              <a:pathLst>
                <a:path w="536" h="735">
                  <a:moveTo>
                    <a:pt x="f9" y="f10"/>
                  </a:moveTo>
                  <a:cubicBezTo>
                    <a:pt x="f11" y="f12"/>
                    <a:pt x="f6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26"/>
                  </a:cubicBezTo>
                  <a:cubicBezTo>
                    <a:pt x="f31" y="f33"/>
                    <a:pt x="f27" y="f34"/>
                    <a:pt x="f35" y="f36"/>
                  </a:cubicBezTo>
                  <a:cubicBezTo>
                    <a:pt x="f37" y="f14"/>
                    <a:pt x="f38" y="f6"/>
                    <a:pt x="f39" y="f40"/>
                  </a:cubicBezTo>
                  <a:cubicBezTo>
                    <a:pt x="f41" y="f42"/>
                    <a:pt x="f43" y="f36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25" y="f28"/>
                    <a:pt x="f58" y="f59"/>
                    <a:pt x="f60" y="f61"/>
                  </a:cubicBezTo>
                  <a:cubicBezTo>
                    <a:pt x="f62" y="f63"/>
                    <a:pt x="f64" y="f63"/>
                    <a:pt x="f65" y="f61"/>
                  </a:cubicBezTo>
                  <a:cubicBezTo>
                    <a:pt x="f50" y="f59"/>
                    <a:pt x="f66" y="f67"/>
                    <a:pt x="f68" y="f32"/>
                  </a:cubicBezTo>
                  <a:cubicBezTo>
                    <a:pt x="f69" y="f31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22"/>
                    <a:pt x="f89" y="f53"/>
                  </a:cubicBezTo>
                  <a:cubicBezTo>
                    <a:pt x="f90" y="f9"/>
                    <a:pt x="f91" y="f92"/>
                    <a:pt x="f76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23"/>
                    <a:pt x="f107" y="f64"/>
                    <a:pt x="f108" y="f109"/>
                  </a:cubicBezTo>
                  <a:cubicBezTo>
                    <a:pt x="f110" y="f111"/>
                    <a:pt x="f110" y="f112"/>
                    <a:pt x="f113" y="f56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15"/>
                    <a:pt x="f121" y="f122"/>
                    <a:pt x="f123" y="f57"/>
                  </a:cubicBezTo>
                  <a:cubicBezTo>
                    <a:pt x="f124" y="f125"/>
                    <a:pt x="f126" y="f29"/>
                    <a:pt x="f127" y="f67"/>
                  </a:cubicBezTo>
                  <a:cubicBezTo>
                    <a:pt x="f2" y="f67"/>
                    <a:pt x="f128" y="f129"/>
                    <a:pt x="f130" y="f30"/>
                  </a:cubicBezTo>
                  <a:cubicBezTo>
                    <a:pt x="f131" y="f63"/>
                    <a:pt x="f88" y="f32"/>
                    <a:pt x="f89" y="f109"/>
                  </a:cubicBezTo>
                  <a:cubicBezTo>
                    <a:pt x="f132" y="f37"/>
                    <a:pt x="f133" y="f134"/>
                    <a:pt x="f11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46"/>
                    <a:pt x="f133" y="f145"/>
                  </a:cubicBezTo>
                  <a:cubicBezTo>
                    <a:pt x="f146" y="f39"/>
                    <a:pt x="f147" y="f148"/>
                    <a:pt x="f149" y="f150"/>
                  </a:cubicBezTo>
                  <a:cubicBezTo>
                    <a:pt x="f151" y="f3"/>
                    <a:pt x="f152" y="f153"/>
                    <a:pt x="f2" y="f154"/>
                  </a:cubicBezTo>
                  <a:cubicBezTo>
                    <a:pt x="f155" y="f154"/>
                    <a:pt x="f156" y="f157"/>
                    <a:pt x="f123" y="f135"/>
                  </a:cubicBezTo>
                  <a:cubicBezTo>
                    <a:pt x="f158" y="f159"/>
                    <a:pt x="f160" y="f46"/>
                    <a:pt x="f161" y="f162"/>
                  </a:cubicBezTo>
                  <a:cubicBezTo>
                    <a:pt x="f121" y="f163"/>
                    <a:pt x="f164" y="f163"/>
                    <a:pt x="f165" y="f43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42" y="f172"/>
                    <a:pt x="f90" y="f98"/>
                    <a:pt x="f173" y="f102"/>
                  </a:cubicBezTo>
                  <a:cubicBezTo>
                    <a:pt x="f140" y="f174"/>
                    <a:pt x="f107" y="f175"/>
                    <a:pt x="f176" y="f177"/>
                  </a:cubicBezTo>
                  <a:cubicBezTo>
                    <a:pt x="f178" y="f152"/>
                    <a:pt x="f137" y="f130"/>
                    <a:pt x="f60" y="f179"/>
                  </a:cubicBezTo>
                  <a:cubicBezTo>
                    <a:pt x="f54" y="f180"/>
                    <a:pt x="f181" y="f182"/>
                    <a:pt x="f183" y="f146"/>
                  </a:cubicBezTo>
                  <a:cubicBezTo>
                    <a:pt x="f52" y="f184"/>
                    <a:pt x="f185" y="f90"/>
                    <a:pt x="f37" y="f174"/>
                  </a:cubicBezTo>
                  <a:cubicBezTo>
                    <a:pt x="f186" y="f187"/>
                    <a:pt x="f139" y="f188"/>
                    <a:pt x="f37" y="f189"/>
                  </a:cubicBezTo>
                  <a:cubicBezTo>
                    <a:pt x="f190" y="f21"/>
                    <a:pt x="f59" y="f137"/>
                    <a:pt x="f71" y="f191"/>
                  </a:cubicBezTo>
                  <a:cubicBezTo>
                    <a:pt x="f119" y="f192"/>
                    <a:pt x="f193" y="f169"/>
                    <a:pt x="f194" y="f96"/>
                  </a:cubicBezTo>
                  <a:cubicBezTo>
                    <a:pt x="f195" y="f196"/>
                    <a:pt x="f197" y="f198"/>
                    <a:pt x="f29" y="f199"/>
                  </a:cubicBezTo>
                  <a:cubicBezTo>
                    <a:pt x="f112" y="f200"/>
                    <a:pt x="f134" y="f201"/>
                    <a:pt x="f70" y="f202"/>
                  </a:cubicBezTo>
                  <a:cubicBezTo>
                    <a:pt x="f167" y="f203"/>
                    <a:pt x="f204" y="f205"/>
                    <a:pt x="f139" y="f206"/>
                  </a:cubicBezTo>
                  <a:cubicBezTo>
                    <a:pt x="f58" y="f207"/>
                    <a:pt x="f35" y="f208"/>
                    <a:pt x="f209" y="f210"/>
                  </a:cubicBezTo>
                  <a:cubicBezTo>
                    <a:pt x="f100" y="f123"/>
                    <a:pt x="f91" y="f211"/>
                    <a:pt x="f212" y="f213"/>
                  </a:cubicBezTo>
                  <a:cubicBezTo>
                    <a:pt x="f17" y="f214"/>
                    <a:pt x="f104" y="f215"/>
                    <a:pt x="f216" y="f217"/>
                  </a:cubicBezTo>
                  <a:cubicBezTo>
                    <a:pt x="f74" y="f218"/>
                    <a:pt x="f172" y="f219"/>
                    <a:pt x="f220" y="f221"/>
                  </a:cubicBezTo>
                  <a:cubicBezTo>
                    <a:pt x="f222" y="f223"/>
                    <a:pt x="f222" y="f224"/>
                    <a:pt x="f225" y="f226"/>
                  </a:cubicBezTo>
                  <a:cubicBezTo>
                    <a:pt x="f188" y="f227"/>
                    <a:pt x="f76" y="f228"/>
                    <a:pt x="f142" y="f229"/>
                  </a:cubicBezTo>
                  <a:cubicBezTo>
                    <a:pt x="f230" y="f231"/>
                    <a:pt x="f232" y="f10"/>
                    <a:pt x="f233" y="f205"/>
                  </a:cubicBezTo>
                  <a:cubicBezTo>
                    <a:pt x="f234" y="f235"/>
                    <a:pt x="f236" y="f237"/>
                    <a:pt x="f10" y="f238"/>
                  </a:cubicBezTo>
                  <a:cubicBezTo>
                    <a:pt x="f7" y="f239"/>
                    <a:pt x="f205" y="f240"/>
                    <a:pt x="f241" y="f8"/>
                  </a:cubicBezTo>
                  <a:cubicBezTo>
                    <a:pt x="f242" y="f243"/>
                    <a:pt x="f242" y="f244"/>
                    <a:pt x="f245" y="f246"/>
                  </a:cubicBezTo>
                  <a:cubicBezTo>
                    <a:pt x="f247" y="f248"/>
                    <a:pt x="f226" y="f249"/>
                    <a:pt x="f221" y="f250"/>
                  </a:cubicBezTo>
                  <a:cubicBezTo>
                    <a:pt x="f251" y="f252"/>
                    <a:pt x="f253" y="f254"/>
                    <a:pt x="f255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151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1"/>
                  </a:cubicBezTo>
                  <a:cubicBezTo>
                    <a:pt x="f273" y="f274"/>
                    <a:pt x="f86" y="f275"/>
                    <a:pt x="f276" y="f271"/>
                  </a:cubicBezTo>
                  <a:cubicBezTo>
                    <a:pt x="f132" y="f277"/>
                    <a:pt x="f278" y="f279"/>
                    <a:pt x="f80" y="f280"/>
                  </a:cubicBezTo>
                  <a:cubicBezTo>
                    <a:pt x="f89" y="f281"/>
                    <a:pt x="f132" y="f256"/>
                    <a:pt x="f142" y="f282"/>
                  </a:cubicBezTo>
                  <a:cubicBezTo>
                    <a:pt x="f283" y="f284"/>
                    <a:pt x="f76" y="f285"/>
                    <a:pt x="f286" y="f287"/>
                  </a:cubicBezTo>
                  <a:cubicBezTo>
                    <a:pt x="f288" y="f254"/>
                    <a:pt x="f286" y="f289"/>
                    <a:pt x="f290" y="f291"/>
                  </a:cubicBezTo>
                  <a:cubicBezTo>
                    <a:pt x="f292" y="f293"/>
                    <a:pt x="f106" y="f294"/>
                    <a:pt x="f104" y="f295"/>
                  </a:cubicBezTo>
                  <a:cubicBezTo>
                    <a:pt x="f296" y="f297"/>
                    <a:pt x="f176" y="f298"/>
                    <a:pt x="f216" y="f295"/>
                  </a:cubicBezTo>
                  <a:cubicBezTo>
                    <a:pt x="f171" y="f299"/>
                    <a:pt x="f69" y="f300"/>
                    <a:pt x="f72" y="f301"/>
                  </a:cubicBezTo>
                  <a:cubicBezTo>
                    <a:pt x="f72" y="f269"/>
                    <a:pt x="f72" y="f277"/>
                    <a:pt x="f72" y="f252"/>
                  </a:cubicBezTo>
                  <a:cubicBezTo>
                    <a:pt x="f69" y="f302"/>
                    <a:pt x="f41" y="f303"/>
                    <a:pt x="f145" y="f304"/>
                  </a:cubicBezTo>
                  <a:cubicBezTo>
                    <a:pt x="f137" y="f304"/>
                    <a:pt x="f134" y="f305"/>
                    <a:pt x="f306" y="f277"/>
                  </a:cubicBezTo>
                  <a:cubicBezTo>
                    <a:pt x="f306" y="f307"/>
                    <a:pt x="f306" y="f308"/>
                    <a:pt x="f134" y="f309"/>
                  </a:cubicBezTo>
                  <a:cubicBezTo>
                    <a:pt x="f148" y="f310"/>
                    <a:pt x="f306" y="f295"/>
                    <a:pt x="f311" y="f297"/>
                  </a:cubicBezTo>
                  <a:cubicBezTo>
                    <a:pt x="f312" y="f313"/>
                    <a:pt x="f314" y="f315"/>
                    <a:pt x="f316" y="f317"/>
                  </a:cubicBezTo>
                  <a:cubicBezTo>
                    <a:pt x="f92" y="f318"/>
                    <a:pt x="f319" y="f205"/>
                    <a:pt x="f9" y="f10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7146DDA-F9B8-4E94-AC53-BA787AC171A2}"/>
                </a:ext>
              </a:extLst>
            </p:cNvPr>
            <p:cNvSpPr/>
            <p:nvPr/>
          </p:nvSpPr>
          <p:spPr>
            <a:xfrm>
              <a:off x="2343378" y="576593"/>
              <a:ext cx="382941" cy="752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538"/>
                <a:gd name="f8" fmla="val 140"/>
                <a:gd name="f9" fmla="val 135"/>
                <a:gd name="f10" fmla="val 537"/>
                <a:gd name="f11" fmla="val 532"/>
                <a:gd name="f12" fmla="val 133"/>
                <a:gd name="f13" fmla="val 529"/>
                <a:gd name="f14" fmla="val 98"/>
                <a:gd name="f15" fmla="val 421"/>
                <a:gd name="f16" fmla="val 62"/>
                <a:gd name="f17" fmla="val 314"/>
                <a:gd name="f18" fmla="val 26"/>
                <a:gd name="f19" fmla="val 206"/>
                <a:gd name="f20" fmla="val 20"/>
                <a:gd name="f21" fmla="val 186"/>
                <a:gd name="f22" fmla="val 16"/>
                <a:gd name="f23" fmla="val 165"/>
                <a:gd name="f24" fmla="val 13"/>
                <a:gd name="f25" fmla="val 144"/>
                <a:gd name="f26" fmla="val 60"/>
                <a:gd name="f27" fmla="val 43"/>
                <a:gd name="f28" fmla="val 7"/>
                <a:gd name="f29" fmla="val 128"/>
                <a:gd name="f30" fmla="val 2"/>
                <a:gd name="f31" fmla="val 155"/>
                <a:gd name="f32" fmla="val 5"/>
                <a:gd name="f33" fmla="val 205"/>
                <a:gd name="f34" fmla="val 15"/>
                <a:gd name="f35" fmla="val 252"/>
                <a:gd name="f36" fmla="val 35"/>
                <a:gd name="f37" fmla="val 78"/>
                <a:gd name="f38" fmla="val 267"/>
                <a:gd name="f39" fmla="val 136"/>
                <a:gd name="f40" fmla="val 261"/>
                <a:gd name="f41" fmla="val 189"/>
                <a:gd name="f42" fmla="val 244"/>
                <a:gd name="f43" fmla="val 238"/>
                <a:gd name="f44" fmla="val 227"/>
                <a:gd name="f45" fmla="val 288"/>
                <a:gd name="f46" fmla="val 201"/>
                <a:gd name="f47" fmla="val 366"/>
                <a:gd name="f48" fmla="val 174"/>
                <a:gd name="f49" fmla="val 445"/>
                <a:gd name="f50" fmla="val 148"/>
                <a:gd name="f51" fmla="val 523"/>
                <a:gd name="f52" fmla="val 146"/>
                <a:gd name="f53" fmla="val 528"/>
                <a:gd name="f54" fmla="val 147"/>
                <a:gd name="f55" fmla="val 535"/>
                <a:gd name="f56" fmla="+- 0 0 -90"/>
                <a:gd name="f57" fmla="*/ f3 1 274"/>
                <a:gd name="f58" fmla="*/ f4 1 538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274"/>
                <a:gd name="f67" fmla="*/ f63 1 538"/>
                <a:gd name="f68" fmla="*/ 140 f64 1"/>
                <a:gd name="f69" fmla="*/ 538 f63 1"/>
                <a:gd name="f70" fmla="*/ 133 f64 1"/>
                <a:gd name="f71" fmla="*/ 529 f63 1"/>
                <a:gd name="f72" fmla="*/ 26 f64 1"/>
                <a:gd name="f73" fmla="*/ 206 f63 1"/>
                <a:gd name="f74" fmla="*/ 13 f64 1"/>
                <a:gd name="f75" fmla="*/ 144 f63 1"/>
                <a:gd name="f76" fmla="*/ 128 f64 1"/>
                <a:gd name="f77" fmla="*/ 2 f63 1"/>
                <a:gd name="f78" fmla="*/ 205 f64 1"/>
                <a:gd name="f79" fmla="*/ 15 f63 1"/>
                <a:gd name="f80" fmla="*/ 267 f64 1"/>
                <a:gd name="f81" fmla="*/ 136 f63 1"/>
                <a:gd name="f82" fmla="*/ 227 f64 1"/>
                <a:gd name="f83" fmla="*/ 288 f63 1"/>
                <a:gd name="f84" fmla="*/ 148 f64 1"/>
                <a:gd name="f85" fmla="*/ 523 f63 1"/>
                <a:gd name="f86" fmla="+- f65 0 f1"/>
                <a:gd name="f87" fmla="*/ f68 1 274"/>
                <a:gd name="f88" fmla="*/ f69 1 538"/>
                <a:gd name="f89" fmla="*/ f70 1 274"/>
                <a:gd name="f90" fmla="*/ f71 1 538"/>
                <a:gd name="f91" fmla="*/ f72 1 274"/>
                <a:gd name="f92" fmla="*/ f73 1 538"/>
                <a:gd name="f93" fmla="*/ f74 1 274"/>
                <a:gd name="f94" fmla="*/ f75 1 538"/>
                <a:gd name="f95" fmla="*/ f76 1 274"/>
                <a:gd name="f96" fmla="*/ f77 1 538"/>
                <a:gd name="f97" fmla="*/ f78 1 274"/>
                <a:gd name="f98" fmla="*/ f79 1 538"/>
                <a:gd name="f99" fmla="*/ f80 1 274"/>
                <a:gd name="f100" fmla="*/ f81 1 538"/>
                <a:gd name="f101" fmla="*/ f82 1 274"/>
                <a:gd name="f102" fmla="*/ f83 1 538"/>
                <a:gd name="f103" fmla="*/ f84 1 274"/>
                <a:gd name="f104" fmla="*/ f85 1 538"/>
                <a:gd name="f105" fmla="*/ 0 1 f66"/>
                <a:gd name="f106" fmla="*/ f60 1 f66"/>
                <a:gd name="f107" fmla="*/ 0 1 f67"/>
                <a:gd name="f108" fmla="*/ f61 1 f67"/>
                <a:gd name="f109" fmla="*/ f87 1 f66"/>
                <a:gd name="f110" fmla="*/ f88 1 f67"/>
                <a:gd name="f111" fmla="*/ f89 1 f66"/>
                <a:gd name="f112" fmla="*/ f90 1 f67"/>
                <a:gd name="f113" fmla="*/ f91 1 f66"/>
                <a:gd name="f114" fmla="*/ f92 1 f67"/>
                <a:gd name="f115" fmla="*/ f93 1 f66"/>
                <a:gd name="f116" fmla="*/ f94 1 f67"/>
                <a:gd name="f117" fmla="*/ f95 1 f66"/>
                <a:gd name="f118" fmla="*/ f96 1 f67"/>
                <a:gd name="f119" fmla="*/ f97 1 f66"/>
                <a:gd name="f120" fmla="*/ f98 1 f67"/>
                <a:gd name="f121" fmla="*/ f99 1 f66"/>
                <a:gd name="f122" fmla="*/ f100 1 f67"/>
                <a:gd name="f123" fmla="*/ f101 1 f66"/>
                <a:gd name="f124" fmla="*/ f102 1 f67"/>
                <a:gd name="f125" fmla="*/ f103 1 f66"/>
                <a:gd name="f126" fmla="*/ f104 1 f67"/>
                <a:gd name="f127" fmla="*/ f105 f57 1"/>
                <a:gd name="f128" fmla="*/ f106 f57 1"/>
                <a:gd name="f129" fmla="*/ f108 f58 1"/>
                <a:gd name="f130" fmla="*/ f107 f58 1"/>
                <a:gd name="f131" fmla="*/ f109 f57 1"/>
                <a:gd name="f132" fmla="*/ f110 f58 1"/>
                <a:gd name="f133" fmla="*/ f111 f57 1"/>
                <a:gd name="f134" fmla="*/ f112 f58 1"/>
                <a:gd name="f135" fmla="*/ f113 f57 1"/>
                <a:gd name="f136" fmla="*/ f114 f58 1"/>
                <a:gd name="f137" fmla="*/ f115 f57 1"/>
                <a:gd name="f138" fmla="*/ f116 f58 1"/>
                <a:gd name="f139" fmla="*/ f117 f57 1"/>
                <a:gd name="f140" fmla="*/ f118 f58 1"/>
                <a:gd name="f141" fmla="*/ f119 f57 1"/>
                <a:gd name="f142" fmla="*/ f120 f58 1"/>
                <a:gd name="f143" fmla="*/ f121 f57 1"/>
                <a:gd name="f144" fmla="*/ f122 f58 1"/>
                <a:gd name="f145" fmla="*/ f123 f57 1"/>
                <a:gd name="f146" fmla="*/ f124 f58 1"/>
                <a:gd name="f147" fmla="*/ f125 f57 1"/>
                <a:gd name="f148" fmla="*/ f126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1" y="f132"/>
                </a:cxn>
                <a:cxn ang="f86">
                  <a:pos x="f133" y="f134"/>
                </a:cxn>
                <a:cxn ang="f86">
                  <a:pos x="f135" y="f136"/>
                </a:cxn>
                <a:cxn ang="f86">
                  <a:pos x="f137" y="f138"/>
                </a:cxn>
                <a:cxn ang="f86">
                  <a:pos x="f139" y="f140"/>
                </a:cxn>
                <a:cxn ang="f86">
                  <a:pos x="f141" y="f142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31" y="f132"/>
                </a:cxn>
              </a:cxnLst>
              <a:rect l="f127" t="f130" r="f128" b="f129"/>
              <a:pathLst>
                <a:path w="274" h="538">
                  <a:moveTo>
                    <a:pt x="f8" y="f7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5" y="f26"/>
                    <a:pt x="f27" y="f28"/>
                    <a:pt x="f29" y="f30"/>
                  </a:cubicBezTo>
                  <a:cubicBezTo>
                    <a:pt x="f31" y="f5"/>
                    <a:pt x="f2" y="f32"/>
                    <a:pt x="f33" y="f34"/>
                  </a:cubicBezTo>
                  <a:cubicBezTo>
                    <a:pt x="f35" y="f36"/>
                    <a:pt x="f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8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45E522F-E4CB-4214-A427-89E642F7DD7C}"/>
                </a:ext>
              </a:extLst>
            </p:cNvPr>
            <p:cNvSpPr/>
            <p:nvPr/>
          </p:nvSpPr>
          <p:spPr>
            <a:xfrm>
              <a:off x="3209955" y="2823904"/>
              <a:ext cx="953545" cy="11686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1"/>
                <a:gd name="f7" fmla="val 835"/>
                <a:gd name="f8" fmla="val 26"/>
                <a:gd name="f9" fmla="val 465"/>
                <a:gd name="f10" fmla="val 47"/>
                <a:gd name="f11" fmla="val 460"/>
                <a:gd name="f12" fmla="val 69"/>
                <a:gd name="f13" fmla="val 463"/>
                <a:gd name="f14" fmla="val 90"/>
                <a:gd name="f15" fmla="val 458"/>
                <a:gd name="f16" fmla="val 98"/>
                <a:gd name="f17" fmla="val 456"/>
                <a:gd name="f18" fmla="val 106"/>
                <a:gd name="f19" fmla="val 455"/>
                <a:gd name="f20" fmla="val 113"/>
                <a:gd name="f21" fmla="val 450"/>
                <a:gd name="f22" fmla="val 125"/>
                <a:gd name="f23" fmla="val 443"/>
                <a:gd name="f24" fmla="val 128"/>
                <a:gd name="f25" fmla="val 431"/>
                <a:gd name="f26" fmla="val 117"/>
                <a:gd name="f27" fmla="val 423"/>
                <a:gd name="f28" fmla="val 95"/>
                <a:gd name="f29" fmla="val 406"/>
                <a:gd name="f30" fmla="val 85"/>
                <a:gd name="f31" fmla="val 386"/>
                <a:gd name="f32" fmla="val 88"/>
                <a:gd name="f33" fmla="val 359"/>
                <a:gd name="f34" fmla="val 91"/>
                <a:gd name="f35" fmla="val 330"/>
                <a:gd name="f36" fmla="val 107"/>
                <a:gd name="f37" fmla="val 309"/>
                <a:gd name="f38" fmla="val 290"/>
                <a:gd name="f39" fmla="val 167"/>
                <a:gd name="f40" fmla="val 258"/>
                <a:gd name="f41" fmla="val 213"/>
                <a:gd name="f42" fmla="val 243"/>
                <a:gd name="f43" fmla="val 262"/>
                <a:gd name="f44" fmla="val 237"/>
                <a:gd name="f45" fmla="val 318"/>
                <a:gd name="f46" fmla="val 230"/>
                <a:gd name="f47" fmla="val 372"/>
                <a:gd name="f48" fmla="val 234"/>
                <a:gd name="f49" fmla="val 426"/>
                <a:gd name="f50" fmla="val 250"/>
                <a:gd name="f51" fmla="val 435"/>
                <a:gd name="f52" fmla="val 253"/>
                <a:gd name="f53" fmla="val 441"/>
                <a:gd name="f54" fmla="val 251"/>
                <a:gd name="f55" fmla="val 447"/>
                <a:gd name="f56" fmla="val 244"/>
                <a:gd name="f57" fmla="val 487"/>
                <a:gd name="f58" fmla="val 199"/>
                <a:gd name="f59" fmla="val 530"/>
                <a:gd name="f60" fmla="val 157"/>
                <a:gd name="f61" fmla="val 573"/>
                <a:gd name="f62" fmla="val 115"/>
                <a:gd name="f63" fmla="val 605"/>
                <a:gd name="f64" fmla="val 633"/>
                <a:gd name="f65" fmla="val 51"/>
                <a:gd name="f66" fmla="val 653"/>
                <a:gd name="f67" fmla="val 11"/>
                <a:gd name="f68" fmla="val 656"/>
                <a:gd name="f69" fmla="val 7"/>
                <a:gd name="f70" fmla="val 658"/>
                <a:gd name="f71" fmla="val 664"/>
                <a:gd name="f72" fmla="val 1"/>
                <a:gd name="f73" fmla="val 671"/>
                <a:gd name="f74" fmla="val 9"/>
                <a:gd name="f75" fmla="val 673"/>
                <a:gd name="f76" fmla="val 15"/>
                <a:gd name="f77" fmla="val 49"/>
                <a:gd name="f78" fmla="val 82"/>
                <a:gd name="f79" fmla="val 662"/>
                <a:gd name="f80" fmla="val 657"/>
                <a:gd name="f81" fmla="val 129"/>
                <a:gd name="f82" fmla="val 652"/>
                <a:gd name="f83" fmla="val 142"/>
                <a:gd name="f84" fmla="val 646"/>
                <a:gd name="f85" fmla="val 156"/>
                <a:gd name="f86" fmla="val 629"/>
                <a:gd name="f87" fmla="val 206"/>
                <a:gd name="f88" fmla="val 636"/>
                <a:gd name="f89" fmla="val 233"/>
                <a:gd name="f90" fmla="val 638"/>
                <a:gd name="f91" fmla="val 241"/>
                <a:gd name="f92" fmla="val 249"/>
                <a:gd name="f93" fmla="val 634"/>
                <a:gd name="f94" fmla="val 257"/>
                <a:gd name="f95" fmla="val 267"/>
                <a:gd name="f96" fmla="val 619"/>
                <a:gd name="f97" fmla="val 268"/>
                <a:gd name="f98" fmla="val 610"/>
                <a:gd name="f99" fmla="val 266"/>
                <a:gd name="f100" fmla="val 599"/>
                <a:gd name="f101" fmla="val 265"/>
                <a:gd name="f102" fmla="val 603"/>
                <a:gd name="f103" fmla="val 256"/>
                <a:gd name="f104" fmla="val 608"/>
                <a:gd name="f105" fmla="val 222"/>
                <a:gd name="f106" fmla="val 589"/>
                <a:gd name="f107" fmla="val 248"/>
                <a:gd name="f108" fmla="val 271"/>
                <a:gd name="f109" fmla="val 588"/>
                <a:gd name="f110" fmla="val 301"/>
                <a:gd name="f111" fmla="val 592"/>
                <a:gd name="f112" fmla="val 595"/>
                <a:gd name="f113" fmla="val 317"/>
                <a:gd name="f114" fmla="val 596"/>
                <a:gd name="f115" fmla="val 326"/>
                <a:gd name="f116" fmla="val 597"/>
                <a:gd name="f117" fmla="val 338"/>
                <a:gd name="f118" fmla="val 349"/>
                <a:gd name="f119" fmla="val 580"/>
                <a:gd name="f120" fmla="val 353"/>
                <a:gd name="f121" fmla="val 567"/>
                <a:gd name="f122" fmla="val 357"/>
                <a:gd name="f123" fmla="val 561"/>
                <a:gd name="f124" fmla="val 347"/>
                <a:gd name="f125" fmla="val 555"/>
                <a:gd name="f126" fmla="val 337"/>
                <a:gd name="f127" fmla="val 547"/>
                <a:gd name="f128" fmla="val 325"/>
                <a:gd name="f129" fmla="val 553"/>
                <a:gd name="f130" fmla="val 310"/>
                <a:gd name="f131" fmla="val 550"/>
                <a:gd name="f132" fmla="val 296"/>
                <a:gd name="f133" fmla="val 524"/>
                <a:gd name="f134" fmla="val 312"/>
                <a:gd name="f135" fmla="val 514"/>
                <a:gd name="f136" fmla="val 340"/>
                <a:gd name="f137" fmla="val 525"/>
                <a:gd name="f138" fmla="val 367"/>
                <a:gd name="f139" fmla="val 527"/>
                <a:gd name="f140" fmla="val 378"/>
                <a:gd name="f141" fmla="val 532"/>
                <a:gd name="f142" fmla="val 383"/>
                <a:gd name="f143" fmla="val 537"/>
                <a:gd name="f144" fmla="val 395"/>
                <a:gd name="f145" fmla="val 539"/>
                <a:gd name="f146" fmla="val 407"/>
                <a:gd name="f147" fmla="val 414"/>
                <a:gd name="f148" fmla="val 509"/>
                <a:gd name="f149" fmla="val 421"/>
                <a:gd name="f150" fmla="val 496"/>
                <a:gd name="f151" fmla="val 417"/>
                <a:gd name="f152" fmla="val 488"/>
                <a:gd name="f153" fmla="val 403"/>
                <a:gd name="f154" fmla="val 479"/>
                <a:gd name="f155" fmla="val 385"/>
                <a:gd name="f156" fmla="val 486"/>
                <a:gd name="f157" fmla="val 499"/>
                <a:gd name="f158" fmla="val 314"/>
                <a:gd name="f159" fmla="val 498"/>
                <a:gd name="f160" fmla="val 315"/>
                <a:gd name="f161" fmla="val 445"/>
                <a:gd name="f162" fmla="val 294"/>
                <a:gd name="f163" fmla="val 436"/>
                <a:gd name="f164" fmla="val 299"/>
                <a:gd name="f165" fmla="val 428"/>
                <a:gd name="f166" fmla="val 316"/>
                <a:gd name="f167" fmla="val 368"/>
                <a:gd name="f168" fmla="val 384"/>
                <a:gd name="f169" fmla="val 376"/>
                <a:gd name="f170" fmla="val 369"/>
                <a:gd name="f171" fmla="val 534"/>
                <a:gd name="f172" fmla="val 342"/>
                <a:gd name="f173" fmla="val 583"/>
                <a:gd name="f174" fmla="val 631"/>
                <a:gd name="f175" fmla="val 297"/>
                <a:gd name="f176" fmla="val 669"/>
                <a:gd name="f177" fmla="val 277"/>
                <a:gd name="f178" fmla="val 708"/>
                <a:gd name="f179" fmla="val 247"/>
                <a:gd name="f180" fmla="val 740"/>
                <a:gd name="f181" fmla="val 184"/>
                <a:gd name="f182" fmla="val 809"/>
                <a:gd name="f183" fmla="val 105"/>
                <a:gd name="f184" fmla="val 13"/>
                <a:gd name="f185" fmla="val 824"/>
                <a:gd name="f186" fmla="val 8"/>
                <a:gd name="f187" fmla="val 823"/>
                <a:gd name="f188" fmla="val 3"/>
                <a:gd name="f189" fmla="val 817"/>
                <a:gd name="f190" fmla="val 810"/>
                <a:gd name="f191" fmla="val 18"/>
                <a:gd name="f192" fmla="val 28"/>
                <a:gd name="f193" fmla="val 806"/>
                <a:gd name="f194" fmla="val 134"/>
                <a:gd name="f195" fmla="val 775"/>
                <a:gd name="f196" fmla="val 719"/>
                <a:gd name="f197" fmla="val 292"/>
                <a:gd name="f198" fmla="val 328"/>
                <a:gd name="f199" fmla="val 585"/>
                <a:gd name="f200" fmla="val 345"/>
                <a:gd name="f201" fmla="val 533"/>
                <a:gd name="f202" fmla="val 351"/>
                <a:gd name="f203" fmla="val 475"/>
                <a:gd name="f204" fmla="val 415"/>
                <a:gd name="f205" fmla="val 374"/>
                <a:gd name="f206" fmla="val 358"/>
                <a:gd name="f207" fmla="val 405"/>
                <a:gd name="f208" fmla="val 305"/>
                <a:gd name="f209" fmla="val 413"/>
                <a:gd name="f210" fmla="val 410"/>
                <a:gd name="f211" fmla="val 286"/>
                <a:gd name="f212" fmla="val 283"/>
                <a:gd name="f213" fmla="val 275"/>
                <a:gd name="f214" fmla="val 274"/>
                <a:gd name="f215" fmla="val 229"/>
                <a:gd name="f216" fmla="val 295"/>
                <a:gd name="f217" fmla="val 210"/>
                <a:gd name="f218" fmla="val 302"/>
                <a:gd name="f219" fmla="val 192"/>
                <a:gd name="f220" fmla="val 313"/>
                <a:gd name="f221" fmla="val 176"/>
                <a:gd name="f222" fmla="val 155"/>
                <a:gd name="f223" fmla="val 343"/>
                <a:gd name="f224" fmla="val 143"/>
                <a:gd name="f225" fmla="val 364"/>
                <a:gd name="f226" fmla="val 145"/>
                <a:gd name="f227" fmla="val 392"/>
                <a:gd name="f228" fmla="val 146"/>
                <a:gd name="f229" fmla="val 408"/>
                <a:gd name="f230" fmla="val 424"/>
                <a:gd name="f231" fmla="val 440"/>
                <a:gd name="f232" fmla="val 472"/>
                <a:gd name="f233" fmla="val 126"/>
                <a:gd name="f234" fmla="val 93"/>
                <a:gd name="f235" fmla="val 535"/>
                <a:gd name="f236" fmla="val 263"/>
                <a:gd name="f237" fmla="val 511"/>
                <a:gd name="f238" fmla="val 494"/>
                <a:gd name="f239" fmla="val 521"/>
                <a:gd name="f240" fmla="val 529"/>
                <a:gd name="f241" fmla="val 232"/>
                <a:gd name="f242" fmla="val 574"/>
                <a:gd name="f243" fmla="val 227"/>
                <a:gd name="f244" fmla="val 202"/>
                <a:gd name="f245" fmla="val 611"/>
                <a:gd name="f246" fmla="val 164"/>
                <a:gd name="f247" fmla="val 168"/>
                <a:gd name="f248" fmla="val 604"/>
                <a:gd name="f249" fmla="val 173"/>
                <a:gd name="f250" fmla="val 601"/>
                <a:gd name="f251" fmla="val 177"/>
                <a:gd name="f252" fmla="val 197"/>
                <a:gd name="f253" fmla="val 554"/>
                <a:gd name="f254" fmla="val 178"/>
                <a:gd name="f255" fmla="val 546"/>
                <a:gd name="f256" fmla="val 171"/>
                <a:gd name="f257" fmla="val 543"/>
                <a:gd name="f258" fmla="val 540"/>
                <a:gd name="f259" fmla="val 182"/>
                <a:gd name="f260" fmla="val 520"/>
                <a:gd name="f261" fmla="val 501"/>
                <a:gd name="f262" fmla="val 482"/>
                <a:gd name="f263" fmla="val 476"/>
                <a:gd name="f264" fmla="val 464"/>
                <a:gd name="f265" fmla="val 469"/>
                <a:gd name="f266" fmla="val 278"/>
                <a:gd name="f267" fmla="val 489"/>
                <a:gd name="f268" fmla="val 281"/>
                <a:gd name="f269" fmla="val 502"/>
                <a:gd name="f270" fmla="val 515"/>
                <a:gd name="f271" fmla="val 273"/>
                <a:gd name="f272" fmla="val 654"/>
                <a:gd name="f273" fmla="val 39"/>
                <a:gd name="f274" fmla="val 119"/>
                <a:gd name="f275" fmla="val 569"/>
                <a:gd name="f276" fmla="val 151"/>
                <a:gd name="f277" fmla="val 615"/>
                <a:gd name="f278" fmla="val 138"/>
                <a:gd name="f279" fmla="+- 0 0 -90"/>
                <a:gd name="f280" fmla="*/ f3 1 681"/>
                <a:gd name="f281" fmla="*/ f4 1 835"/>
                <a:gd name="f282" fmla="val f5"/>
                <a:gd name="f283" fmla="val f6"/>
                <a:gd name="f284" fmla="val f7"/>
                <a:gd name="f285" fmla="*/ f279 f0 1"/>
                <a:gd name="f286" fmla="+- f284 0 f282"/>
                <a:gd name="f287" fmla="+- f283 0 f282"/>
                <a:gd name="f288" fmla="*/ f285 1 f2"/>
                <a:gd name="f289" fmla="*/ f287 1 681"/>
                <a:gd name="f290" fmla="*/ f286 1 835"/>
                <a:gd name="f291" fmla="*/ 90 f287 1"/>
                <a:gd name="f292" fmla="*/ 458 f286 1"/>
                <a:gd name="f293" fmla="*/ 117 f287 1"/>
                <a:gd name="f294" fmla="*/ 423 f286 1"/>
                <a:gd name="f295" fmla="*/ 128 f287 1"/>
                <a:gd name="f296" fmla="*/ 290 f286 1"/>
                <a:gd name="f297" fmla="*/ 426 f287 1"/>
                <a:gd name="f298" fmla="*/ 250 f286 1"/>
                <a:gd name="f299" fmla="*/ 573 f287 1"/>
                <a:gd name="f300" fmla="*/ 115 f286 1"/>
                <a:gd name="f301" fmla="*/ 664 f287 1"/>
                <a:gd name="f302" fmla="*/ 1 f286 1"/>
                <a:gd name="f303" fmla="*/ 662 f287 1"/>
                <a:gd name="f304" fmla="*/ 636 f287 1"/>
                <a:gd name="f305" fmla="*/ 233 f286 1"/>
                <a:gd name="f306" fmla="*/ 610 f287 1"/>
                <a:gd name="f307" fmla="*/ 266 f286 1"/>
                <a:gd name="f308" fmla="*/ 605 f287 1"/>
                <a:gd name="f309" fmla="*/ 222 f286 1"/>
                <a:gd name="f310" fmla="*/ 596 f287 1"/>
                <a:gd name="f311" fmla="*/ 326 f286 1"/>
                <a:gd name="f312" fmla="*/ 555 f287 1"/>
                <a:gd name="f313" fmla="*/ 337 f286 1"/>
                <a:gd name="f314" fmla="*/ 525 f287 1"/>
                <a:gd name="f315" fmla="*/ 367 f286 1"/>
                <a:gd name="f316" fmla="*/ 524 f287 1"/>
                <a:gd name="f317" fmla="*/ 414 f286 1"/>
                <a:gd name="f318" fmla="*/ 486 f287 1"/>
                <a:gd name="f319" fmla="*/ 349 f286 1"/>
                <a:gd name="f320" fmla="*/ 428 f287 1"/>
                <a:gd name="f321" fmla="*/ 316 f286 1"/>
                <a:gd name="f322" fmla="*/ 317 f287 1"/>
                <a:gd name="f323" fmla="*/ 631 f286 1"/>
                <a:gd name="f324" fmla="*/ 13 f287 1"/>
                <a:gd name="f325" fmla="*/ 824 f286 1"/>
                <a:gd name="f326" fmla="*/ 28 f287 1"/>
                <a:gd name="f327" fmla="*/ 806 f286 1"/>
                <a:gd name="f328" fmla="*/ 351 f287 1"/>
                <a:gd name="f329" fmla="*/ 475 f286 1"/>
                <a:gd name="f330" fmla="*/ 395 f287 1"/>
                <a:gd name="f331" fmla="*/ 283 f286 1"/>
                <a:gd name="f332" fmla="*/ 176 f287 1"/>
                <a:gd name="f333" fmla="*/ 145 f287 1"/>
                <a:gd name="f334" fmla="*/ 440 f286 1"/>
                <a:gd name="f335" fmla="*/ 26 f287 1"/>
                <a:gd name="f336" fmla="*/ 465 f286 1"/>
                <a:gd name="f337" fmla="*/ 265 f286 1"/>
                <a:gd name="f338" fmla="*/ 521 f287 1"/>
                <a:gd name="f339" fmla="*/ 611 f287 1"/>
                <a:gd name="f340" fmla="*/ 164 f286 1"/>
                <a:gd name="f341" fmla="*/ 554 f287 1"/>
                <a:gd name="f342" fmla="*/ 178 f286 1"/>
                <a:gd name="f343" fmla="*/ 482 f287 1"/>
                <a:gd name="f344" fmla="*/ 243 f286 1"/>
                <a:gd name="f345" fmla="*/ 502 f287 1"/>
                <a:gd name="f346" fmla="*/ 281 f286 1"/>
                <a:gd name="f347" fmla="*/ 654 f287 1"/>
                <a:gd name="f348" fmla="*/ 39 f286 1"/>
                <a:gd name="f349" fmla="+- f288 0 f1"/>
                <a:gd name="f350" fmla="*/ f291 1 681"/>
                <a:gd name="f351" fmla="*/ f292 1 835"/>
                <a:gd name="f352" fmla="*/ f293 1 681"/>
                <a:gd name="f353" fmla="*/ f294 1 835"/>
                <a:gd name="f354" fmla="*/ f295 1 681"/>
                <a:gd name="f355" fmla="*/ f296 1 835"/>
                <a:gd name="f356" fmla="*/ f297 1 681"/>
                <a:gd name="f357" fmla="*/ f298 1 835"/>
                <a:gd name="f358" fmla="*/ f299 1 681"/>
                <a:gd name="f359" fmla="*/ f300 1 835"/>
                <a:gd name="f360" fmla="*/ f301 1 681"/>
                <a:gd name="f361" fmla="*/ f302 1 835"/>
                <a:gd name="f362" fmla="*/ f303 1 681"/>
                <a:gd name="f363" fmla="*/ f304 1 681"/>
                <a:gd name="f364" fmla="*/ f305 1 835"/>
                <a:gd name="f365" fmla="*/ f306 1 681"/>
                <a:gd name="f366" fmla="*/ f307 1 835"/>
                <a:gd name="f367" fmla="*/ f308 1 681"/>
                <a:gd name="f368" fmla="*/ f309 1 835"/>
                <a:gd name="f369" fmla="*/ f310 1 681"/>
                <a:gd name="f370" fmla="*/ f311 1 835"/>
                <a:gd name="f371" fmla="*/ f312 1 681"/>
                <a:gd name="f372" fmla="*/ f313 1 835"/>
                <a:gd name="f373" fmla="*/ f314 1 681"/>
                <a:gd name="f374" fmla="*/ f315 1 835"/>
                <a:gd name="f375" fmla="*/ f316 1 681"/>
                <a:gd name="f376" fmla="*/ f317 1 835"/>
                <a:gd name="f377" fmla="*/ f318 1 681"/>
                <a:gd name="f378" fmla="*/ f319 1 835"/>
                <a:gd name="f379" fmla="*/ f320 1 681"/>
                <a:gd name="f380" fmla="*/ f321 1 835"/>
                <a:gd name="f381" fmla="*/ f322 1 681"/>
                <a:gd name="f382" fmla="*/ f323 1 835"/>
                <a:gd name="f383" fmla="*/ f324 1 681"/>
                <a:gd name="f384" fmla="*/ f325 1 835"/>
                <a:gd name="f385" fmla="*/ f326 1 681"/>
                <a:gd name="f386" fmla="*/ f327 1 835"/>
                <a:gd name="f387" fmla="*/ f328 1 681"/>
                <a:gd name="f388" fmla="*/ f329 1 835"/>
                <a:gd name="f389" fmla="*/ f330 1 681"/>
                <a:gd name="f390" fmla="*/ f331 1 835"/>
                <a:gd name="f391" fmla="*/ f332 1 681"/>
                <a:gd name="f392" fmla="*/ f333 1 681"/>
                <a:gd name="f393" fmla="*/ f334 1 835"/>
                <a:gd name="f394" fmla="*/ f335 1 681"/>
                <a:gd name="f395" fmla="*/ f336 1 835"/>
                <a:gd name="f396" fmla="*/ f337 1 835"/>
                <a:gd name="f397" fmla="*/ f338 1 681"/>
                <a:gd name="f398" fmla="*/ f339 1 681"/>
                <a:gd name="f399" fmla="*/ f340 1 835"/>
                <a:gd name="f400" fmla="*/ f341 1 681"/>
                <a:gd name="f401" fmla="*/ f342 1 835"/>
                <a:gd name="f402" fmla="*/ f343 1 681"/>
                <a:gd name="f403" fmla="*/ f344 1 835"/>
                <a:gd name="f404" fmla="*/ f345 1 681"/>
                <a:gd name="f405" fmla="*/ f346 1 835"/>
                <a:gd name="f406" fmla="*/ f347 1 681"/>
                <a:gd name="f407" fmla="*/ f348 1 835"/>
                <a:gd name="f408" fmla="*/ 0 1 f289"/>
                <a:gd name="f409" fmla="*/ f283 1 f289"/>
                <a:gd name="f410" fmla="*/ 0 1 f290"/>
                <a:gd name="f411" fmla="*/ f284 1 f290"/>
                <a:gd name="f412" fmla="*/ f350 1 f289"/>
                <a:gd name="f413" fmla="*/ f351 1 f290"/>
                <a:gd name="f414" fmla="*/ f352 1 f289"/>
                <a:gd name="f415" fmla="*/ f353 1 f290"/>
                <a:gd name="f416" fmla="*/ f354 1 f289"/>
                <a:gd name="f417" fmla="*/ f355 1 f290"/>
                <a:gd name="f418" fmla="*/ f356 1 f289"/>
                <a:gd name="f419" fmla="*/ f357 1 f290"/>
                <a:gd name="f420" fmla="*/ f358 1 f289"/>
                <a:gd name="f421" fmla="*/ f359 1 f290"/>
                <a:gd name="f422" fmla="*/ f360 1 f289"/>
                <a:gd name="f423" fmla="*/ f361 1 f290"/>
                <a:gd name="f424" fmla="*/ f362 1 f289"/>
                <a:gd name="f425" fmla="*/ f363 1 f289"/>
                <a:gd name="f426" fmla="*/ f364 1 f290"/>
                <a:gd name="f427" fmla="*/ f365 1 f289"/>
                <a:gd name="f428" fmla="*/ f366 1 f290"/>
                <a:gd name="f429" fmla="*/ f367 1 f289"/>
                <a:gd name="f430" fmla="*/ f368 1 f290"/>
                <a:gd name="f431" fmla="*/ f369 1 f289"/>
                <a:gd name="f432" fmla="*/ f370 1 f290"/>
                <a:gd name="f433" fmla="*/ f371 1 f289"/>
                <a:gd name="f434" fmla="*/ f372 1 f290"/>
                <a:gd name="f435" fmla="*/ f373 1 f289"/>
                <a:gd name="f436" fmla="*/ f374 1 f290"/>
                <a:gd name="f437" fmla="*/ f375 1 f289"/>
                <a:gd name="f438" fmla="*/ f376 1 f290"/>
                <a:gd name="f439" fmla="*/ f377 1 f289"/>
                <a:gd name="f440" fmla="*/ f378 1 f290"/>
                <a:gd name="f441" fmla="*/ f379 1 f289"/>
                <a:gd name="f442" fmla="*/ f380 1 f290"/>
                <a:gd name="f443" fmla="*/ f381 1 f289"/>
                <a:gd name="f444" fmla="*/ f382 1 f290"/>
                <a:gd name="f445" fmla="*/ f383 1 f289"/>
                <a:gd name="f446" fmla="*/ f384 1 f290"/>
                <a:gd name="f447" fmla="*/ f385 1 f289"/>
                <a:gd name="f448" fmla="*/ f386 1 f290"/>
                <a:gd name="f449" fmla="*/ f387 1 f289"/>
                <a:gd name="f450" fmla="*/ f388 1 f290"/>
                <a:gd name="f451" fmla="*/ f389 1 f289"/>
                <a:gd name="f452" fmla="*/ f390 1 f290"/>
                <a:gd name="f453" fmla="*/ f391 1 f289"/>
                <a:gd name="f454" fmla="*/ f392 1 f289"/>
                <a:gd name="f455" fmla="*/ f393 1 f290"/>
                <a:gd name="f456" fmla="*/ f394 1 f289"/>
                <a:gd name="f457" fmla="*/ f395 1 f290"/>
                <a:gd name="f458" fmla="*/ f396 1 f290"/>
                <a:gd name="f459" fmla="*/ f397 1 f289"/>
                <a:gd name="f460" fmla="*/ f398 1 f289"/>
                <a:gd name="f461" fmla="*/ f399 1 f290"/>
                <a:gd name="f462" fmla="*/ f400 1 f289"/>
                <a:gd name="f463" fmla="*/ f401 1 f290"/>
                <a:gd name="f464" fmla="*/ f402 1 f289"/>
                <a:gd name="f465" fmla="*/ f403 1 f290"/>
                <a:gd name="f466" fmla="*/ f404 1 f289"/>
                <a:gd name="f467" fmla="*/ f405 1 f290"/>
                <a:gd name="f468" fmla="*/ f406 1 f289"/>
                <a:gd name="f469" fmla="*/ f407 1 f290"/>
                <a:gd name="f470" fmla="*/ f408 f280 1"/>
                <a:gd name="f471" fmla="*/ f409 f280 1"/>
                <a:gd name="f472" fmla="*/ f411 f281 1"/>
                <a:gd name="f473" fmla="*/ f410 f281 1"/>
                <a:gd name="f474" fmla="*/ f412 f280 1"/>
                <a:gd name="f475" fmla="*/ f413 f281 1"/>
                <a:gd name="f476" fmla="*/ f414 f280 1"/>
                <a:gd name="f477" fmla="*/ f415 f281 1"/>
                <a:gd name="f478" fmla="*/ f416 f280 1"/>
                <a:gd name="f479" fmla="*/ f417 f281 1"/>
                <a:gd name="f480" fmla="*/ f418 f280 1"/>
                <a:gd name="f481" fmla="*/ f419 f281 1"/>
                <a:gd name="f482" fmla="*/ f420 f280 1"/>
                <a:gd name="f483" fmla="*/ f421 f281 1"/>
                <a:gd name="f484" fmla="*/ f422 f280 1"/>
                <a:gd name="f485" fmla="*/ f423 f281 1"/>
                <a:gd name="f486" fmla="*/ f424 f280 1"/>
                <a:gd name="f487" fmla="*/ f425 f280 1"/>
                <a:gd name="f488" fmla="*/ f426 f281 1"/>
                <a:gd name="f489" fmla="*/ f427 f280 1"/>
                <a:gd name="f490" fmla="*/ f428 f281 1"/>
                <a:gd name="f491" fmla="*/ f429 f280 1"/>
                <a:gd name="f492" fmla="*/ f430 f281 1"/>
                <a:gd name="f493" fmla="*/ f431 f280 1"/>
                <a:gd name="f494" fmla="*/ f432 f281 1"/>
                <a:gd name="f495" fmla="*/ f433 f280 1"/>
                <a:gd name="f496" fmla="*/ f434 f281 1"/>
                <a:gd name="f497" fmla="*/ f435 f280 1"/>
                <a:gd name="f498" fmla="*/ f436 f281 1"/>
                <a:gd name="f499" fmla="*/ f437 f280 1"/>
                <a:gd name="f500" fmla="*/ f438 f281 1"/>
                <a:gd name="f501" fmla="*/ f439 f280 1"/>
                <a:gd name="f502" fmla="*/ f440 f281 1"/>
                <a:gd name="f503" fmla="*/ f441 f280 1"/>
                <a:gd name="f504" fmla="*/ f442 f281 1"/>
                <a:gd name="f505" fmla="*/ f443 f280 1"/>
                <a:gd name="f506" fmla="*/ f444 f281 1"/>
                <a:gd name="f507" fmla="*/ f445 f280 1"/>
                <a:gd name="f508" fmla="*/ f446 f281 1"/>
                <a:gd name="f509" fmla="*/ f447 f280 1"/>
                <a:gd name="f510" fmla="*/ f448 f281 1"/>
                <a:gd name="f511" fmla="*/ f449 f280 1"/>
                <a:gd name="f512" fmla="*/ f450 f281 1"/>
                <a:gd name="f513" fmla="*/ f451 f280 1"/>
                <a:gd name="f514" fmla="*/ f452 f281 1"/>
                <a:gd name="f515" fmla="*/ f453 f280 1"/>
                <a:gd name="f516" fmla="*/ f454 f280 1"/>
                <a:gd name="f517" fmla="*/ f455 f281 1"/>
                <a:gd name="f518" fmla="*/ f456 f280 1"/>
                <a:gd name="f519" fmla="*/ f457 f281 1"/>
                <a:gd name="f520" fmla="*/ f458 f281 1"/>
                <a:gd name="f521" fmla="*/ f459 f280 1"/>
                <a:gd name="f522" fmla="*/ f460 f280 1"/>
                <a:gd name="f523" fmla="*/ f461 f281 1"/>
                <a:gd name="f524" fmla="*/ f462 f280 1"/>
                <a:gd name="f525" fmla="*/ f463 f281 1"/>
                <a:gd name="f526" fmla="*/ f464 f280 1"/>
                <a:gd name="f527" fmla="*/ f465 f281 1"/>
                <a:gd name="f528" fmla="*/ f466 f280 1"/>
                <a:gd name="f529" fmla="*/ f467 f281 1"/>
                <a:gd name="f530" fmla="*/ f468 f280 1"/>
                <a:gd name="f531" fmla="*/ f469 f2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9">
                  <a:pos x="f474" y="f475"/>
                </a:cxn>
                <a:cxn ang="f349">
                  <a:pos x="f476" y="f477"/>
                </a:cxn>
                <a:cxn ang="f349">
                  <a:pos x="f478" y="f479"/>
                </a:cxn>
                <a:cxn ang="f349">
                  <a:pos x="f480" y="f481"/>
                </a:cxn>
                <a:cxn ang="f349">
                  <a:pos x="f482" y="f483"/>
                </a:cxn>
                <a:cxn ang="f349">
                  <a:pos x="f484" y="f485"/>
                </a:cxn>
                <a:cxn ang="f349">
                  <a:pos x="f486" y="f483"/>
                </a:cxn>
                <a:cxn ang="f349">
                  <a:pos x="f487" y="f488"/>
                </a:cxn>
                <a:cxn ang="f349">
                  <a:pos x="f489" y="f490"/>
                </a:cxn>
                <a:cxn ang="f349">
                  <a:pos x="f491" y="f492"/>
                </a:cxn>
                <a:cxn ang="f349">
                  <a:pos x="f493" y="f494"/>
                </a:cxn>
                <a:cxn ang="f349">
                  <a:pos x="f495" y="f496"/>
                </a:cxn>
                <a:cxn ang="f349">
                  <a:pos x="f497" y="f498"/>
                </a:cxn>
                <a:cxn ang="f349">
                  <a:pos x="f499" y="f500"/>
                </a:cxn>
                <a:cxn ang="f349">
                  <a:pos x="f501" y="f502"/>
                </a:cxn>
                <a:cxn ang="f349">
                  <a:pos x="f503" y="f504"/>
                </a:cxn>
                <a:cxn ang="f349">
                  <a:pos x="f505" y="f506"/>
                </a:cxn>
                <a:cxn ang="f349">
                  <a:pos x="f507" y="f508"/>
                </a:cxn>
                <a:cxn ang="f349">
                  <a:pos x="f509" y="f510"/>
                </a:cxn>
                <a:cxn ang="f349">
                  <a:pos x="f511" y="f512"/>
                </a:cxn>
                <a:cxn ang="f349">
                  <a:pos x="f513" y="f514"/>
                </a:cxn>
                <a:cxn ang="f349">
                  <a:pos x="f515" y="f494"/>
                </a:cxn>
                <a:cxn ang="f349">
                  <a:pos x="f516" y="f517"/>
                </a:cxn>
                <a:cxn ang="f349">
                  <a:pos x="f518" y="f519"/>
                </a:cxn>
                <a:cxn ang="f349">
                  <a:pos x="f499" y="f520"/>
                </a:cxn>
                <a:cxn ang="f349">
                  <a:pos x="f521" y="f488"/>
                </a:cxn>
                <a:cxn ang="f349">
                  <a:pos x="f522" y="f523"/>
                </a:cxn>
                <a:cxn ang="f349">
                  <a:pos x="f524" y="f525"/>
                </a:cxn>
                <a:cxn ang="f349">
                  <a:pos x="f526" y="f527"/>
                </a:cxn>
                <a:cxn ang="f349">
                  <a:pos x="f528" y="f529"/>
                </a:cxn>
                <a:cxn ang="f349">
                  <a:pos x="f530" y="f531"/>
                </a:cxn>
                <a:cxn ang="f349">
                  <a:pos x="f530" y="f531"/>
                </a:cxn>
              </a:cxnLst>
              <a:rect l="f470" t="f473" r="f471" b="f472"/>
              <a:pathLst>
                <a:path w="681" h="83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4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30"/>
                    <a:pt x="f64" y="f65"/>
                    <a:pt x="f66" y="f67"/>
                  </a:cubicBezTo>
                  <a:cubicBezTo>
                    <a:pt x="f68" y="f69"/>
                    <a:pt x="f70" y="f5"/>
                    <a:pt x="f71" y="f72"/>
                  </a:cubicBezTo>
                  <a:cubicBezTo>
                    <a:pt x="f73" y="f72"/>
                    <a:pt x="f73" y="f74"/>
                    <a:pt x="f75" y="f76"/>
                  </a:cubicBezTo>
                  <a:cubicBezTo>
                    <a:pt x="f6" y="f77"/>
                    <a:pt x="f75" y="f78"/>
                    <a:pt x="f79" y="f62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64" y="f2"/>
                    <a:pt x="f86" y="f87"/>
                    <a:pt x="f88" y="f89"/>
                  </a:cubicBezTo>
                  <a:cubicBezTo>
                    <a:pt x="f90" y="f91"/>
                    <a:pt x="f90" y="f92"/>
                    <a:pt x="f93" y="f94"/>
                  </a:cubicBezTo>
                  <a:cubicBezTo>
                    <a:pt x="f86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2" y="f92"/>
                  </a:cubicBezTo>
                  <a:cubicBezTo>
                    <a:pt x="f102" y="f91"/>
                    <a:pt x="f104" y="f89"/>
                    <a:pt x="f63" y="f105"/>
                  </a:cubicBezTo>
                  <a:cubicBezTo>
                    <a:pt x="f106" y="f107"/>
                    <a:pt x="f61" y="f108"/>
                    <a:pt x="f109" y="f110"/>
                  </a:cubicBezTo>
                  <a:cubicBezTo>
                    <a:pt x="f111" y="f37"/>
                    <a:pt x="f112" y="f113"/>
                    <a:pt x="f114" y="f115"/>
                  </a:cubicBezTo>
                  <a:cubicBezTo>
                    <a:pt x="f116" y="f117"/>
                    <a:pt x="f111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47"/>
                    <a:pt x="f59" y="f140"/>
                    <a:pt x="f141" y="f142"/>
                  </a:cubicBezTo>
                  <a:cubicBezTo>
                    <a:pt x="f143" y="f144"/>
                    <a:pt x="f145" y="f146"/>
                    <a:pt x="f133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4" y="f138"/>
                    <a:pt x="f156" y="f118"/>
                  </a:cubicBezTo>
                  <a:cubicBezTo>
                    <a:pt x="f157" y="f158"/>
                    <a:pt x="f159" y="f160"/>
                    <a:pt x="f13" y="f11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53" y="f167"/>
                    <a:pt x="f168" y="f149"/>
                    <a:pt x="f169" y="f154"/>
                  </a:cubicBezTo>
                  <a:cubicBezTo>
                    <a:pt x="f170" y="f171"/>
                    <a:pt x="f172" y="f173"/>
                    <a:pt x="f11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7"/>
                    <a:pt x="f184" y="f185"/>
                  </a:cubicBezTo>
                  <a:cubicBezTo>
                    <a:pt x="f186" y="f187"/>
                    <a:pt x="f188" y="f185"/>
                    <a:pt x="f5" y="f189"/>
                  </a:cubicBezTo>
                  <a:cubicBezTo>
                    <a:pt x="f69" y="f190"/>
                    <a:pt x="f191" y="f182"/>
                    <a:pt x="f192" y="f193"/>
                  </a:cubicBezTo>
                  <a:cubicBezTo>
                    <a:pt x="f194" y="f195"/>
                    <a:pt x="f105" y="f196"/>
                    <a:pt x="f197" y="f174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122" y="f204"/>
                    <a:pt x="f205" y="f206"/>
                    <a:pt x="f207" y="f208"/>
                  </a:cubicBezTo>
                  <a:cubicBezTo>
                    <a:pt x="f209" y="f38"/>
                    <a:pt x="f210" y="f211"/>
                    <a:pt x="f144" y="f212"/>
                  </a:cubicBezTo>
                  <a:cubicBezTo>
                    <a:pt x="f117" y="f213"/>
                    <a:pt x="f212" y="f214"/>
                    <a:pt x="f215" y="f216"/>
                  </a:cubicBezTo>
                  <a:cubicBezTo>
                    <a:pt x="f217" y="f218"/>
                    <a:pt x="f219" y="f220"/>
                    <a:pt x="f221" y="f115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28" y="f230"/>
                    <a:pt x="f226" y="f231"/>
                  </a:cubicBezTo>
                  <a:cubicBezTo>
                    <a:pt x="f224" y="f232"/>
                    <a:pt x="f233" y="f152"/>
                    <a:pt x="f234" y="f57"/>
                  </a:cubicBezTo>
                  <a:cubicBezTo>
                    <a:pt x="f12" y="f57"/>
                    <a:pt x="f10" y="f154"/>
                    <a:pt x="f8" y="f9"/>
                  </a:cubicBezTo>
                  <a:close/>
                  <a:moveTo>
                    <a:pt x="f235" y="f95"/>
                  </a:moveTo>
                  <a:cubicBezTo>
                    <a:pt x="f59" y="f236"/>
                    <a:pt x="f139" y="f101"/>
                    <a:pt x="f133" y="f101"/>
                  </a:cubicBezTo>
                  <a:cubicBezTo>
                    <a:pt x="f237" y="f95"/>
                    <a:pt x="f159" y="f99"/>
                    <a:pt x="f150" y="f54"/>
                  </a:cubicBezTo>
                  <a:cubicBezTo>
                    <a:pt x="f238" y="f89"/>
                    <a:pt x="f148" y="f48"/>
                    <a:pt x="f239" y="f89"/>
                  </a:cubicBezTo>
                  <a:cubicBezTo>
                    <a:pt x="f137" y="f89"/>
                    <a:pt x="f240" y="f89"/>
                    <a:pt x="f201" y="f241"/>
                  </a:cubicBezTo>
                  <a:cubicBezTo>
                    <a:pt x="f242" y="f243"/>
                    <a:pt x="f102" y="f244"/>
                    <a:pt x="f245" y="f246"/>
                  </a:cubicBezTo>
                  <a:cubicBezTo>
                    <a:pt x="f104" y="f247"/>
                    <a:pt x="f248" y="f249"/>
                    <a:pt x="f250" y="f251"/>
                  </a:cubicBezTo>
                  <a:cubicBezTo>
                    <a:pt x="f173" y="f252"/>
                    <a:pt x="f242" y="f252"/>
                    <a:pt x="f253" y="f254"/>
                  </a:cubicBezTo>
                  <a:cubicBezTo>
                    <a:pt x="f255" y="f256"/>
                    <a:pt x="f257" y="f254"/>
                    <a:pt x="f258" y="f259"/>
                  </a:cubicBezTo>
                  <a:cubicBezTo>
                    <a:pt x="f260" y="f244"/>
                    <a:pt x="f261" y="f105"/>
                    <a:pt x="f262" y="f42"/>
                  </a:cubicBezTo>
                  <a:cubicBezTo>
                    <a:pt x="f263" y="f50"/>
                    <a:pt x="f264" y="f94"/>
                    <a:pt x="f265" y="f95"/>
                  </a:cubicBezTo>
                  <a:cubicBezTo>
                    <a:pt x="f203" y="f266"/>
                    <a:pt x="f267" y="f268"/>
                    <a:pt x="f269" y="f268"/>
                  </a:cubicBezTo>
                  <a:cubicBezTo>
                    <a:pt x="f270" y="f268"/>
                    <a:pt x="f133" y="f271"/>
                    <a:pt x="f235" y="f95"/>
                  </a:cubicBezTo>
                  <a:close/>
                  <a:moveTo>
                    <a:pt x="f272" y="f273"/>
                  </a:moveTo>
                  <a:cubicBezTo>
                    <a:pt x="f93" y="f30"/>
                    <a:pt x="f63" y="f274"/>
                    <a:pt x="f275" y="f276"/>
                  </a:cubicBezTo>
                  <a:cubicBezTo>
                    <a:pt x="f277" y="f278"/>
                    <a:pt x="f272" y="f32"/>
                    <a:pt x="f272" y="f273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862877C-C183-4E80-95F7-213767F4FD5F}"/>
                </a:ext>
              </a:extLst>
            </p:cNvPr>
            <p:cNvSpPr/>
            <p:nvPr/>
          </p:nvSpPr>
          <p:spPr>
            <a:xfrm>
              <a:off x="918405" y="2820859"/>
              <a:ext cx="948964" cy="11762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8"/>
                <a:gd name="f7" fmla="val 841"/>
                <a:gd name="f8" fmla="val 652"/>
                <a:gd name="f9" fmla="val 468"/>
                <a:gd name="f10" fmla="val 625"/>
                <a:gd name="f11" fmla="val 483"/>
                <a:gd name="f12" fmla="val 597"/>
                <a:gd name="f13" fmla="val 495"/>
                <a:gd name="f14" fmla="val 566"/>
                <a:gd name="f15" fmla="val 489"/>
                <a:gd name="f16" fmla="val 548"/>
                <a:gd name="f17" fmla="val 485"/>
                <a:gd name="f18" fmla="val 539"/>
                <a:gd name="f19" fmla="val 473"/>
                <a:gd name="f20" fmla="val 534"/>
                <a:gd name="f21" fmla="val 456"/>
                <a:gd name="f22" fmla="val 529"/>
                <a:gd name="f23" fmla="val 438"/>
                <a:gd name="f24" fmla="val 528"/>
                <a:gd name="f25" fmla="val 420"/>
                <a:gd name="f26" fmla="val 531"/>
                <a:gd name="f27" fmla="val 402"/>
                <a:gd name="f28" fmla="val 537"/>
                <a:gd name="f29" fmla="val 370"/>
                <a:gd name="f30" fmla="val 523"/>
                <a:gd name="f31" fmla="val 346"/>
                <a:gd name="f32" fmla="val 499"/>
                <a:gd name="f33" fmla="val 326"/>
                <a:gd name="f34" fmla="val 465"/>
                <a:gd name="f35" fmla="val 299"/>
                <a:gd name="f36" fmla="val 426"/>
                <a:gd name="f37" fmla="val 287"/>
                <a:gd name="f38" fmla="val 384"/>
                <a:gd name="f39" fmla="val 283"/>
                <a:gd name="f40" fmla="val 350"/>
                <a:gd name="f41" fmla="val 279"/>
                <a:gd name="f42" fmla="val 315"/>
                <a:gd name="f43" fmla="val 281"/>
                <a:gd name="f44" fmla="val 269"/>
                <a:gd name="f45" fmla="val 289"/>
                <a:gd name="f46" fmla="val 263"/>
                <a:gd name="f47" fmla="val 291"/>
                <a:gd name="f48" fmla="val 271"/>
                <a:gd name="f49" fmla="val 305"/>
                <a:gd name="f50" fmla="val 304"/>
                <a:gd name="f51" fmla="val 361"/>
                <a:gd name="f52" fmla="val 324"/>
                <a:gd name="f53" fmla="val 422"/>
                <a:gd name="f54" fmla="val 327"/>
                <a:gd name="f55" fmla="val 486"/>
                <a:gd name="f56" fmla="val 332"/>
                <a:gd name="f57" fmla="val 562"/>
                <a:gd name="f58" fmla="val 618"/>
                <a:gd name="f59" fmla="val 419"/>
                <a:gd name="f60" fmla="val 672"/>
                <a:gd name="f61" fmla="val 481"/>
                <a:gd name="f62" fmla="val 740"/>
                <a:gd name="f63" fmla="val 559"/>
                <a:gd name="f64" fmla="val 781"/>
                <a:gd name="f65" fmla="val 646"/>
                <a:gd name="f66" fmla="val 808"/>
                <a:gd name="f67" fmla="val 656"/>
                <a:gd name="f68" fmla="val 811"/>
                <a:gd name="f69" fmla="val 666"/>
                <a:gd name="f70" fmla="val 815"/>
                <a:gd name="f71" fmla="val 676"/>
                <a:gd name="f72" fmla="val 818"/>
                <a:gd name="f73" fmla="val 677"/>
                <a:gd name="f74" fmla="val 819"/>
                <a:gd name="f75" fmla="val 820"/>
                <a:gd name="f76" fmla="val 827"/>
                <a:gd name="f77" fmla="val 826"/>
                <a:gd name="f78" fmla="val 668"/>
                <a:gd name="f79" fmla="val 565"/>
                <a:gd name="f80" fmla="val 479"/>
                <a:gd name="f81" fmla="val 809"/>
                <a:gd name="f82" fmla="val 417"/>
                <a:gd name="f83" fmla="val 727"/>
                <a:gd name="f84" fmla="val 371"/>
                <a:gd name="f85" fmla="val 665"/>
                <a:gd name="f86" fmla="val 337"/>
                <a:gd name="f87" fmla="val 596"/>
                <a:gd name="f88" fmla="val 311"/>
                <a:gd name="f89" fmla="val 524"/>
                <a:gd name="f90" fmla="val 306"/>
                <a:gd name="f91" fmla="val 509"/>
                <a:gd name="f92" fmla="val 303"/>
                <a:gd name="f93" fmla="val 494"/>
                <a:gd name="f94" fmla="val 301"/>
                <a:gd name="f95" fmla="val 294"/>
                <a:gd name="f96" fmla="val 421"/>
                <a:gd name="f97" fmla="val 273"/>
                <a:gd name="f98" fmla="val 367"/>
                <a:gd name="f99" fmla="val 247"/>
                <a:gd name="f100" fmla="val 240"/>
                <a:gd name="f101" fmla="val 232"/>
                <a:gd name="f102" fmla="val 296"/>
                <a:gd name="f103" fmla="val 219"/>
                <a:gd name="f104" fmla="val 216"/>
                <a:gd name="f105" fmla="val 212"/>
                <a:gd name="f106" fmla="val 209"/>
                <a:gd name="f107" fmla="val 307"/>
                <a:gd name="f108" fmla="val 178"/>
                <a:gd name="f109" fmla="val 317"/>
                <a:gd name="f110" fmla="val 190"/>
                <a:gd name="f111" fmla="val 347"/>
                <a:gd name="f112" fmla="val 197"/>
                <a:gd name="f113" fmla="val 366"/>
                <a:gd name="f114" fmla="val 198"/>
                <a:gd name="f115" fmla="val 191"/>
                <a:gd name="f116" fmla="val 184"/>
                <a:gd name="f117" fmla="val 418"/>
                <a:gd name="f118" fmla="val 170"/>
                <a:gd name="f119" fmla="val 424"/>
                <a:gd name="f120" fmla="val 155"/>
                <a:gd name="f121" fmla="val 138"/>
                <a:gd name="f122" fmla="val 411"/>
                <a:gd name="f123" fmla="val 140"/>
                <a:gd name="f124" fmla="val 397"/>
                <a:gd name="f125" fmla="val 147"/>
                <a:gd name="f126" fmla="val 385"/>
                <a:gd name="f127" fmla="val 167"/>
                <a:gd name="f128" fmla="val 349"/>
                <a:gd name="f129" fmla="val 156"/>
                <a:gd name="f130" fmla="val 320"/>
                <a:gd name="f131" fmla="val 126"/>
                <a:gd name="f132" fmla="val 293"/>
                <a:gd name="f133" fmla="val 127"/>
                <a:gd name="f134" fmla="val 314"/>
                <a:gd name="f135" fmla="val 323"/>
                <a:gd name="f136" fmla="val 338"/>
                <a:gd name="f137" fmla="val 121"/>
                <a:gd name="f138" fmla="val 107"/>
                <a:gd name="f139" fmla="val 356"/>
                <a:gd name="f140" fmla="val 100"/>
                <a:gd name="f141" fmla="val 359"/>
                <a:gd name="f142" fmla="val 94"/>
                <a:gd name="f143" fmla="val 89"/>
                <a:gd name="f144" fmla="val 351"/>
                <a:gd name="f145" fmla="val 79"/>
                <a:gd name="f146" fmla="val 340"/>
                <a:gd name="f147" fmla="val 85"/>
                <a:gd name="f148" fmla="val 285"/>
                <a:gd name="f149" fmla="val 97"/>
                <a:gd name="f150" fmla="val 257"/>
                <a:gd name="f151" fmla="val 74"/>
                <a:gd name="f152" fmla="val 230"/>
                <a:gd name="f153" fmla="val 69"/>
                <a:gd name="f154" fmla="val 238"/>
                <a:gd name="f155" fmla="val 73"/>
                <a:gd name="f156" fmla="val 244"/>
                <a:gd name="f157" fmla="val 250"/>
                <a:gd name="f158" fmla="val 75"/>
                <a:gd name="f159" fmla="val 258"/>
                <a:gd name="f160" fmla="val 78"/>
                <a:gd name="f161" fmla="val 268"/>
                <a:gd name="f162" fmla="val 66"/>
                <a:gd name="f163" fmla="val 56"/>
                <a:gd name="f164" fmla="val 46"/>
                <a:gd name="f165" fmla="val 43"/>
                <a:gd name="f166" fmla="val 256"/>
                <a:gd name="f167" fmla="val 40"/>
                <a:gd name="f168" fmla="val 41"/>
                <a:gd name="f169" fmla="val 239"/>
                <a:gd name="f170" fmla="val 48"/>
                <a:gd name="f171" fmla="val 208"/>
                <a:gd name="f172" fmla="val 45"/>
                <a:gd name="f173" fmla="val 188"/>
                <a:gd name="f174" fmla="val 36"/>
                <a:gd name="f175" fmla="val 168"/>
                <a:gd name="f176" fmla="val 22"/>
                <a:gd name="f177" fmla="val 137"/>
                <a:gd name="f178" fmla="val 9"/>
                <a:gd name="f179" fmla="val 105"/>
                <a:gd name="f180" fmla="val 4"/>
                <a:gd name="f181" fmla="val 71"/>
                <a:gd name="f182" fmla="val 51"/>
                <a:gd name="f183" fmla="val 1"/>
                <a:gd name="f184" fmla="val 32"/>
                <a:gd name="f185" fmla="val 6"/>
                <a:gd name="f186" fmla="val 12"/>
                <a:gd name="f187" fmla="val 7"/>
                <a:gd name="f188" fmla="val 8"/>
                <a:gd name="f189" fmla="val 2"/>
                <a:gd name="f190" fmla="val 16"/>
                <a:gd name="f191" fmla="val 19"/>
                <a:gd name="f192" fmla="val 5"/>
                <a:gd name="f193" fmla="val 20"/>
                <a:gd name="f194" fmla="val 70"/>
                <a:gd name="f195" fmla="val 102"/>
                <a:gd name="f196" fmla="val 115"/>
                <a:gd name="f197" fmla="val 150"/>
                <a:gd name="f198" fmla="val 163"/>
                <a:gd name="f199" fmla="val 176"/>
                <a:gd name="f200" fmla="val 201"/>
                <a:gd name="f201" fmla="val 215"/>
                <a:gd name="f202" fmla="val 226"/>
                <a:gd name="f203" fmla="val 242"/>
                <a:gd name="f204" fmla="val 236"/>
                <a:gd name="f205" fmla="val 253"/>
                <a:gd name="f206" fmla="val 255"/>
                <a:gd name="f207" fmla="val 259"/>
                <a:gd name="f208" fmla="val 251"/>
                <a:gd name="f209" fmla="val 342"/>
                <a:gd name="f210" fmla="val 229"/>
                <a:gd name="f211" fmla="val 425"/>
                <a:gd name="f212" fmla="val 505"/>
                <a:gd name="f213" fmla="val 265"/>
                <a:gd name="f214" fmla="val 540"/>
                <a:gd name="f215" fmla="val 569"/>
                <a:gd name="f216" fmla="val 584"/>
                <a:gd name="f217" fmla="val 373"/>
                <a:gd name="f218" fmla="val 591"/>
                <a:gd name="f219" fmla="val 398"/>
                <a:gd name="f220" fmla="val 547"/>
                <a:gd name="f221" fmla="val 437"/>
                <a:gd name="f222" fmla="val 550"/>
                <a:gd name="f223" fmla="val 449"/>
                <a:gd name="f224" fmla="val 572"/>
                <a:gd name="f225" fmla="val 457"/>
                <a:gd name="f226" fmla="val 598"/>
                <a:gd name="f227" fmla="val 466"/>
                <a:gd name="f228" fmla="val 463"/>
                <a:gd name="f229" fmla="val 142"/>
                <a:gd name="f230" fmla="val 161"/>
                <a:gd name="f231" fmla="val 284"/>
                <a:gd name="f232" fmla="val 179"/>
                <a:gd name="f233" fmla="val 288"/>
                <a:gd name="f234" fmla="val 199"/>
                <a:gd name="f235" fmla="val 278"/>
                <a:gd name="f236" fmla="val 211"/>
                <a:gd name="f237" fmla="val 272"/>
                <a:gd name="f238" fmla="val 213"/>
                <a:gd name="f239" fmla="val 204"/>
                <a:gd name="f240" fmla="val 228"/>
                <a:gd name="f241" fmla="val 200"/>
                <a:gd name="f242" fmla="val 174"/>
                <a:gd name="f243" fmla="val 114"/>
                <a:gd name="f244" fmla="val 202"/>
                <a:gd name="f245" fmla="val 103"/>
                <a:gd name="f246" fmla="val 68"/>
                <a:gd name="f247" fmla="val 84"/>
                <a:gd name="f248" fmla="val 108"/>
                <a:gd name="f249" fmla="val 235"/>
                <a:gd name="f250" fmla="val 149"/>
                <a:gd name="f251" fmla="val 237"/>
                <a:gd name="f252" fmla="val 175"/>
                <a:gd name="f253" fmla="val 182"/>
                <a:gd name="f254" fmla="val 243"/>
                <a:gd name="f255" fmla="val 262"/>
                <a:gd name="f256" fmla="val 267"/>
                <a:gd name="f257" fmla="val 160"/>
                <a:gd name="f258" fmla="val 152"/>
                <a:gd name="f259" fmla="val 104"/>
                <a:gd name="f260" fmla="val 153"/>
                <a:gd name="f261" fmla="val 136"/>
                <a:gd name="f262" fmla="val 119"/>
                <a:gd name="f263" fmla="val 58"/>
                <a:gd name="f264" fmla="val 83"/>
                <a:gd name="f265" fmla="val 33"/>
                <a:gd name="f266" fmla="val 62"/>
                <a:gd name="f267" fmla="val 21"/>
                <a:gd name="f268" fmla="val 27"/>
                <a:gd name="f269" fmla="val 95"/>
                <a:gd name="f270" fmla="val 55"/>
                <a:gd name="f271" fmla="val 131"/>
                <a:gd name="f272" fmla="+- 0 0 -90"/>
                <a:gd name="f273" fmla="*/ f3 1 678"/>
                <a:gd name="f274" fmla="*/ f4 1 841"/>
                <a:gd name="f275" fmla="val f5"/>
                <a:gd name="f276" fmla="val f6"/>
                <a:gd name="f277" fmla="val f7"/>
                <a:gd name="f278" fmla="*/ f272 f0 1"/>
                <a:gd name="f279" fmla="+- f277 0 f275"/>
                <a:gd name="f280" fmla="+- f276 0 f275"/>
                <a:gd name="f281" fmla="*/ f278 1 f2"/>
                <a:gd name="f282" fmla="*/ f280 1 678"/>
                <a:gd name="f283" fmla="*/ f279 1 841"/>
                <a:gd name="f284" fmla="*/ 652 f280 1"/>
                <a:gd name="f285" fmla="*/ 468 f279 1"/>
                <a:gd name="f286" fmla="*/ 566 f280 1"/>
                <a:gd name="f287" fmla="*/ 489 f279 1"/>
                <a:gd name="f288" fmla="*/ 534 f280 1"/>
                <a:gd name="f289" fmla="*/ 456 f279 1"/>
                <a:gd name="f290" fmla="*/ 531 f280 1"/>
                <a:gd name="f291" fmla="*/ 402 f279 1"/>
                <a:gd name="f292" fmla="*/ 499 f280 1"/>
                <a:gd name="f293" fmla="*/ 326 f279 1"/>
                <a:gd name="f294" fmla="*/ 384 f280 1"/>
                <a:gd name="f295" fmla="*/ 283 f279 1"/>
                <a:gd name="f296" fmla="*/ 281 f280 1"/>
                <a:gd name="f297" fmla="*/ 287 f279 1"/>
                <a:gd name="f298" fmla="*/ 271 f280 1"/>
                <a:gd name="f299" fmla="*/ 305 f279 1"/>
                <a:gd name="f300" fmla="*/ 327 f280 1"/>
                <a:gd name="f301" fmla="*/ 486 f279 1"/>
                <a:gd name="f302" fmla="*/ 419 f280 1"/>
                <a:gd name="f303" fmla="*/ 672 f279 1"/>
                <a:gd name="f304" fmla="*/ 646 f280 1"/>
                <a:gd name="f305" fmla="*/ 808 f279 1"/>
                <a:gd name="f306" fmla="*/ 676 f280 1"/>
                <a:gd name="f307" fmla="*/ 818 f279 1"/>
                <a:gd name="f308" fmla="*/ 677 f280 1"/>
                <a:gd name="f309" fmla="*/ 820 f279 1"/>
                <a:gd name="f310" fmla="*/ 668 f280 1"/>
                <a:gd name="f311" fmla="*/ 826 f279 1"/>
                <a:gd name="f312" fmla="*/ 417 f280 1"/>
                <a:gd name="f313" fmla="*/ 727 f279 1"/>
                <a:gd name="f314" fmla="*/ 311 f280 1"/>
                <a:gd name="f315" fmla="*/ 524 f279 1"/>
                <a:gd name="f316" fmla="*/ 301 f280 1"/>
                <a:gd name="f317" fmla="*/ 479 f279 1"/>
                <a:gd name="f318" fmla="*/ 247 f280 1"/>
                <a:gd name="f319" fmla="*/ 315 f279 1"/>
                <a:gd name="f320" fmla="*/ 219 f280 1"/>
                <a:gd name="f321" fmla="*/ 303 f279 1"/>
                <a:gd name="f322" fmla="*/ 209 f280 1"/>
                <a:gd name="f323" fmla="*/ 307 f279 1"/>
                <a:gd name="f324" fmla="*/ 190 f280 1"/>
                <a:gd name="f325" fmla="*/ 347 f279 1"/>
                <a:gd name="f326" fmla="*/ 191 f280 1"/>
                <a:gd name="f327" fmla="*/ 155 f280 1"/>
                <a:gd name="f328" fmla="*/ 418 f279 1"/>
                <a:gd name="f329" fmla="*/ 147 f280 1"/>
                <a:gd name="f330" fmla="*/ 385 f279 1"/>
                <a:gd name="f331" fmla="*/ 126 f280 1"/>
                <a:gd name="f332" fmla="*/ 293 f279 1"/>
                <a:gd name="f333" fmla="*/ 127 f280 1"/>
                <a:gd name="f334" fmla="*/ 323 f279 1"/>
                <a:gd name="f335" fmla="*/ 107 f280 1"/>
                <a:gd name="f336" fmla="*/ 356 f279 1"/>
                <a:gd name="f337" fmla="*/ 89 f280 1"/>
                <a:gd name="f338" fmla="*/ 351 f279 1"/>
                <a:gd name="f339" fmla="*/ 85 f280 1"/>
                <a:gd name="f340" fmla="*/ 74 f280 1"/>
                <a:gd name="f341" fmla="*/ 230 f279 1"/>
                <a:gd name="f342" fmla="*/ 250 f279 1"/>
                <a:gd name="f343" fmla="*/ 66 f280 1"/>
                <a:gd name="f344" fmla="*/ 269 f279 1"/>
                <a:gd name="f345" fmla="*/ 43 f280 1"/>
                <a:gd name="f346" fmla="*/ 256 f279 1"/>
                <a:gd name="f347" fmla="*/ 36 f280 1"/>
                <a:gd name="f348" fmla="*/ 168 f279 1"/>
                <a:gd name="f349" fmla="*/ 4 f280 1"/>
                <a:gd name="f350" fmla="*/ 71 f279 1"/>
                <a:gd name="f351" fmla="*/ 6 f280 1"/>
                <a:gd name="f352" fmla="*/ 12 f279 1"/>
                <a:gd name="f353" fmla="*/ 12 f280 1"/>
                <a:gd name="f354" fmla="*/ 2 f279 1"/>
                <a:gd name="f355" fmla="*/ 20 f280 1"/>
                <a:gd name="f356" fmla="*/ 9 f279 1"/>
                <a:gd name="f357" fmla="*/ 150 f280 1"/>
                <a:gd name="f358" fmla="*/ 163 f279 1"/>
                <a:gd name="f359" fmla="*/ 226 f280 1"/>
                <a:gd name="f360" fmla="*/ 242 f279 1"/>
                <a:gd name="f361" fmla="*/ 259 f280 1"/>
                <a:gd name="f362" fmla="*/ 251 f279 1"/>
                <a:gd name="f363" fmla="*/ 505 f280 1"/>
                <a:gd name="f364" fmla="*/ 265 f279 1"/>
                <a:gd name="f365" fmla="*/ 584 f280 1"/>
                <a:gd name="f366" fmla="*/ 340 f279 1"/>
                <a:gd name="f367" fmla="*/ 565 f280 1"/>
                <a:gd name="f368" fmla="*/ 421 f279 1"/>
                <a:gd name="f369" fmla="*/ 572 f280 1"/>
                <a:gd name="f370" fmla="*/ 457 f279 1"/>
                <a:gd name="f371" fmla="*/ 142 f280 1"/>
                <a:gd name="f372" fmla="*/ 199 f280 1"/>
                <a:gd name="f373" fmla="*/ 278 f279 1"/>
                <a:gd name="f374" fmla="*/ 204 f280 1"/>
                <a:gd name="f375" fmla="*/ 255 f279 1"/>
                <a:gd name="f376" fmla="*/ 174 f279 1"/>
                <a:gd name="f377" fmla="*/ 68 f280 1"/>
                <a:gd name="f378" fmla="*/ 149 f280 1"/>
                <a:gd name="f379" fmla="*/ 236 f279 1"/>
                <a:gd name="f380" fmla="*/ 167 f280 1"/>
                <a:gd name="f381" fmla="*/ 237 f279 1"/>
                <a:gd name="f382" fmla="*/ 182 f280 1"/>
                <a:gd name="f383" fmla="*/ 253 f279 1"/>
                <a:gd name="f384" fmla="*/ 268 f279 1"/>
                <a:gd name="f385" fmla="*/ 104 f280 1"/>
                <a:gd name="f386" fmla="*/ 153 f279 1"/>
                <a:gd name="f387" fmla="*/ 58 f280 1"/>
                <a:gd name="f388" fmla="*/ 102 f279 1"/>
                <a:gd name="f389" fmla="*/ 21 f280 1"/>
                <a:gd name="f390" fmla="*/ 41 f279 1"/>
                <a:gd name="f391" fmla="+- f281 0 f1"/>
                <a:gd name="f392" fmla="*/ f284 1 678"/>
                <a:gd name="f393" fmla="*/ f285 1 841"/>
                <a:gd name="f394" fmla="*/ f286 1 678"/>
                <a:gd name="f395" fmla="*/ f287 1 841"/>
                <a:gd name="f396" fmla="*/ f288 1 678"/>
                <a:gd name="f397" fmla="*/ f289 1 841"/>
                <a:gd name="f398" fmla="*/ f290 1 678"/>
                <a:gd name="f399" fmla="*/ f291 1 841"/>
                <a:gd name="f400" fmla="*/ f292 1 678"/>
                <a:gd name="f401" fmla="*/ f293 1 841"/>
                <a:gd name="f402" fmla="*/ f294 1 678"/>
                <a:gd name="f403" fmla="*/ f295 1 841"/>
                <a:gd name="f404" fmla="*/ f296 1 678"/>
                <a:gd name="f405" fmla="*/ f297 1 841"/>
                <a:gd name="f406" fmla="*/ f298 1 678"/>
                <a:gd name="f407" fmla="*/ f299 1 841"/>
                <a:gd name="f408" fmla="*/ f300 1 678"/>
                <a:gd name="f409" fmla="*/ f301 1 841"/>
                <a:gd name="f410" fmla="*/ f302 1 678"/>
                <a:gd name="f411" fmla="*/ f303 1 841"/>
                <a:gd name="f412" fmla="*/ f304 1 678"/>
                <a:gd name="f413" fmla="*/ f305 1 841"/>
                <a:gd name="f414" fmla="*/ f306 1 678"/>
                <a:gd name="f415" fmla="*/ f307 1 841"/>
                <a:gd name="f416" fmla="*/ f308 1 678"/>
                <a:gd name="f417" fmla="*/ f309 1 841"/>
                <a:gd name="f418" fmla="*/ f310 1 678"/>
                <a:gd name="f419" fmla="*/ f311 1 841"/>
                <a:gd name="f420" fmla="*/ f312 1 678"/>
                <a:gd name="f421" fmla="*/ f313 1 841"/>
                <a:gd name="f422" fmla="*/ f314 1 678"/>
                <a:gd name="f423" fmla="*/ f315 1 841"/>
                <a:gd name="f424" fmla="*/ f316 1 678"/>
                <a:gd name="f425" fmla="*/ f317 1 841"/>
                <a:gd name="f426" fmla="*/ f318 1 678"/>
                <a:gd name="f427" fmla="*/ f319 1 841"/>
                <a:gd name="f428" fmla="*/ f320 1 678"/>
                <a:gd name="f429" fmla="*/ f321 1 841"/>
                <a:gd name="f430" fmla="*/ f322 1 678"/>
                <a:gd name="f431" fmla="*/ f323 1 841"/>
                <a:gd name="f432" fmla="*/ f324 1 678"/>
                <a:gd name="f433" fmla="*/ f325 1 841"/>
                <a:gd name="f434" fmla="*/ f326 1 678"/>
                <a:gd name="f435" fmla="*/ f327 1 678"/>
                <a:gd name="f436" fmla="*/ f328 1 841"/>
                <a:gd name="f437" fmla="*/ f329 1 678"/>
                <a:gd name="f438" fmla="*/ f330 1 841"/>
                <a:gd name="f439" fmla="*/ f331 1 678"/>
                <a:gd name="f440" fmla="*/ f332 1 841"/>
                <a:gd name="f441" fmla="*/ f333 1 678"/>
                <a:gd name="f442" fmla="*/ f334 1 841"/>
                <a:gd name="f443" fmla="*/ f335 1 678"/>
                <a:gd name="f444" fmla="*/ f336 1 841"/>
                <a:gd name="f445" fmla="*/ f337 1 678"/>
                <a:gd name="f446" fmla="*/ f338 1 841"/>
                <a:gd name="f447" fmla="*/ f339 1 678"/>
                <a:gd name="f448" fmla="*/ f340 1 678"/>
                <a:gd name="f449" fmla="*/ f341 1 841"/>
                <a:gd name="f450" fmla="*/ f342 1 841"/>
                <a:gd name="f451" fmla="*/ f343 1 678"/>
                <a:gd name="f452" fmla="*/ f344 1 841"/>
                <a:gd name="f453" fmla="*/ f345 1 678"/>
                <a:gd name="f454" fmla="*/ f346 1 841"/>
                <a:gd name="f455" fmla="*/ f347 1 678"/>
                <a:gd name="f456" fmla="*/ f348 1 841"/>
                <a:gd name="f457" fmla="*/ f349 1 678"/>
                <a:gd name="f458" fmla="*/ f350 1 841"/>
                <a:gd name="f459" fmla="*/ f351 1 678"/>
                <a:gd name="f460" fmla="*/ f352 1 841"/>
                <a:gd name="f461" fmla="*/ f353 1 678"/>
                <a:gd name="f462" fmla="*/ f354 1 841"/>
                <a:gd name="f463" fmla="*/ f355 1 678"/>
                <a:gd name="f464" fmla="*/ f356 1 841"/>
                <a:gd name="f465" fmla="*/ f357 1 678"/>
                <a:gd name="f466" fmla="*/ f358 1 841"/>
                <a:gd name="f467" fmla="*/ f359 1 678"/>
                <a:gd name="f468" fmla="*/ f360 1 841"/>
                <a:gd name="f469" fmla="*/ f361 1 678"/>
                <a:gd name="f470" fmla="*/ f362 1 841"/>
                <a:gd name="f471" fmla="*/ f363 1 678"/>
                <a:gd name="f472" fmla="*/ f364 1 841"/>
                <a:gd name="f473" fmla="*/ f365 1 678"/>
                <a:gd name="f474" fmla="*/ f366 1 841"/>
                <a:gd name="f475" fmla="*/ f367 1 678"/>
                <a:gd name="f476" fmla="*/ f368 1 841"/>
                <a:gd name="f477" fmla="*/ f369 1 678"/>
                <a:gd name="f478" fmla="*/ f370 1 841"/>
                <a:gd name="f479" fmla="*/ f371 1 678"/>
                <a:gd name="f480" fmla="*/ f372 1 678"/>
                <a:gd name="f481" fmla="*/ f373 1 841"/>
                <a:gd name="f482" fmla="*/ f374 1 678"/>
                <a:gd name="f483" fmla="*/ f375 1 841"/>
                <a:gd name="f484" fmla="*/ f376 1 841"/>
                <a:gd name="f485" fmla="*/ f377 1 678"/>
                <a:gd name="f486" fmla="*/ f378 1 678"/>
                <a:gd name="f487" fmla="*/ f379 1 841"/>
                <a:gd name="f488" fmla="*/ f380 1 678"/>
                <a:gd name="f489" fmla="*/ f381 1 841"/>
                <a:gd name="f490" fmla="*/ f382 1 678"/>
                <a:gd name="f491" fmla="*/ f383 1 841"/>
                <a:gd name="f492" fmla="*/ f384 1 841"/>
                <a:gd name="f493" fmla="*/ f385 1 678"/>
                <a:gd name="f494" fmla="*/ f386 1 841"/>
                <a:gd name="f495" fmla="*/ f387 1 678"/>
                <a:gd name="f496" fmla="*/ f388 1 841"/>
                <a:gd name="f497" fmla="*/ f389 1 678"/>
                <a:gd name="f498" fmla="*/ f390 1 841"/>
                <a:gd name="f499" fmla="*/ 0 1 f282"/>
                <a:gd name="f500" fmla="*/ f276 1 f282"/>
                <a:gd name="f501" fmla="*/ 0 1 f283"/>
                <a:gd name="f502" fmla="*/ f277 1 f283"/>
                <a:gd name="f503" fmla="*/ f392 1 f282"/>
                <a:gd name="f504" fmla="*/ f393 1 f283"/>
                <a:gd name="f505" fmla="*/ f394 1 f282"/>
                <a:gd name="f506" fmla="*/ f395 1 f283"/>
                <a:gd name="f507" fmla="*/ f396 1 f282"/>
                <a:gd name="f508" fmla="*/ f397 1 f283"/>
                <a:gd name="f509" fmla="*/ f398 1 f282"/>
                <a:gd name="f510" fmla="*/ f399 1 f283"/>
                <a:gd name="f511" fmla="*/ f400 1 f282"/>
                <a:gd name="f512" fmla="*/ f401 1 f283"/>
                <a:gd name="f513" fmla="*/ f402 1 f282"/>
                <a:gd name="f514" fmla="*/ f403 1 f283"/>
                <a:gd name="f515" fmla="*/ f404 1 f282"/>
                <a:gd name="f516" fmla="*/ f405 1 f283"/>
                <a:gd name="f517" fmla="*/ f406 1 f282"/>
                <a:gd name="f518" fmla="*/ f407 1 f283"/>
                <a:gd name="f519" fmla="*/ f408 1 f282"/>
                <a:gd name="f520" fmla="*/ f409 1 f283"/>
                <a:gd name="f521" fmla="*/ f410 1 f282"/>
                <a:gd name="f522" fmla="*/ f411 1 f283"/>
                <a:gd name="f523" fmla="*/ f412 1 f282"/>
                <a:gd name="f524" fmla="*/ f413 1 f283"/>
                <a:gd name="f525" fmla="*/ f414 1 f282"/>
                <a:gd name="f526" fmla="*/ f415 1 f283"/>
                <a:gd name="f527" fmla="*/ f416 1 f282"/>
                <a:gd name="f528" fmla="*/ f417 1 f283"/>
                <a:gd name="f529" fmla="*/ f418 1 f282"/>
                <a:gd name="f530" fmla="*/ f419 1 f283"/>
                <a:gd name="f531" fmla="*/ f420 1 f282"/>
                <a:gd name="f532" fmla="*/ f421 1 f283"/>
                <a:gd name="f533" fmla="*/ f422 1 f282"/>
                <a:gd name="f534" fmla="*/ f423 1 f283"/>
                <a:gd name="f535" fmla="*/ f424 1 f282"/>
                <a:gd name="f536" fmla="*/ f425 1 f283"/>
                <a:gd name="f537" fmla="*/ f426 1 f282"/>
                <a:gd name="f538" fmla="*/ f427 1 f283"/>
                <a:gd name="f539" fmla="*/ f428 1 f282"/>
                <a:gd name="f540" fmla="*/ f429 1 f283"/>
                <a:gd name="f541" fmla="*/ f430 1 f282"/>
                <a:gd name="f542" fmla="*/ f431 1 f283"/>
                <a:gd name="f543" fmla="*/ f432 1 f282"/>
                <a:gd name="f544" fmla="*/ f433 1 f283"/>
                <a:gd name="f545" fmla="*/ f434 1 f282"/>
                <a:gd name="f546" fmla="*/ f435 1 f282"/>
                <a:gd name="f547" fmla="*/ f436 1 f283"/>
                <a:gd name="f548" fmla="*/ f437 1 f282"/>
                <a:gd name="f549" fmla="*/ f438 1 f283"/>
                <a:gd name="f550" fmla="*/ f439 1 f282"/>
                <a:gd name="f551" fmla="*/ f440 1 f283"/>
                <a:gd name="f552" fmla="*/ f441 1 f282"/>
                <a:gd name="f553" fmla="*/ f442 1 f283"/>
                <a:gd name="f554" fmla="*/ f443 1 f282"/>
                <a:gd name="f555" fmla="*/ f444 1 f283"/>
                <a:gd name="f556" fmla="*/ f445 1 f282"/>
                <a:gd name="f557" fmla="*/ f446 1 f283"/>
                <a:gd name="f558" fmla="*/ f447 1 f282"/>
                <a:gd name="f559" fmla="*/ f448 1 f282"/>
                <a:gd name="f560" fmla="*/ f449 1 f283"/>
                <a:gd name="f561" fmla="*/ f450 1 f283"/>
                <a:gd name="f562" fmla="*/ f451 1 f282"/>
                <a:gd name="f563" fmla="*/ f452 1 f283"/>
                <a:gd name="f564" fmla="*/ f453 1 f282"/>
                <a:gd name="f565" fmla="*/ f454 1 f283"/>
                <a:gd name="f566" fmla="*/ f455 1 f282"/>
                <a:gd name="f567" fmla="*/ f456 1 f283"/>
                <a:gd name="f568" fmla="*/ f457 1 f282"/>
                <a:gd name="f569" fmla="*/ f458 1 f283"/>
                <a:gd name="f570" fmla="*/ f459 1 f282"/>
                <a:gd name="f571" fmla="*/ f460 1 f283"/>
                <a:gd name="f572" fmla="*/ f461 1 f282"/>
                <a:gd name="f573" fmla="*/ f462 1 f283"/>
                <a:gd name="f574" fmla="*/ f463 1 f282"/>
                <a:gd name="f575" fmla="*/ f464 1 f283"/>
                <a:gd name="f576" fmla="*/ f465 1 f282"/>
                <a:gd name="f577" fmla="*/ f466 1 f283"/>
                <a:gd name="f578" fmla="*/ f467 1 f282"/>
                <a:gd name="f579" fmla="*/ f468 1 f283"/>
                <a:gd name="f580" fmla="*/ f469 1 f282"/>
                <a:gd name="f581" fmla="*/ f470 1 f283"/>
                <a:gd name="f582" fmla="*/ f471 1 f282"/>
                <a:gd name="f583" fmla="*/ f472 1 f283"/>
                <a:gd name="f584" fmla="*/ f473 1 f282"/>
                <a:gd name="f585" fmla="*/ f474 1 f283"/>
                <a:gd name="f586" fmla="*/ f475 1 f282"/>
                <a:gd name="f587" fmla="*/ f476 1 f283"/>
                <a:gd name="f588" fmla="*/ f477 1 f282"/>
                <a:gd name="f589" fmla="*/ f478 1 f283"/>
                <a:gd name="f590" fmla="*/ f479 1 f282"/>
                <a:gd name="f591" fmla="*/ f480 1 f282"/>
                <a:gd name="f592" fmla="*/ f481 1 f283"/>
                <a:gd name="f593" fmla="*/ f482 1 f282"/>
                <a:gd name="f594" fmla="*/ f483 1 f283"/>
                <a:gd name="f595" fmla="*/ f484 1 f283"/>
                <a:gd name="f596" fmla="*/ f485 1 f282"/>
                <a:gd name="f597" fmla="*/ f486 1 f282"/>
                <a:gd name="f598" fmla="*/ f487 1 f283"/>
                <a:gd name="f599" fmla="*/ f488 1 f282"/>
                <a:gd name="f600" fmla="*/ f489 1 f283"/>
                <a:gd name="f601" fmla="*/ f490 1 f282"/>
                <a:gd name="f602" fmla="*/ f491 1 f283"/>
                <a:gd name="f603" fmla="*/ f492 1 f283"/>
                <a:gd name="f604" fmla="*/ f493 1 f282"/>
                <a:gd name="f605" fmla="*/ f494 1 f283"/>
                <a:gd name="f606" fmla="*/ f495 1 f282"/>
                <a:gd name="f607" fmla="*/ f496 1 f283"/>
                <a:gd name="f608" fmla="*/ f497 1 f282"/>
                <a:gd name="f609" fmla="*/ f498 1 f283"/>
                <a:gd name="f610" fmla="*/ f499 f273 1"/>
                <a:gd name="f611" fmla="*/ f500 f273 1"/>
                <a:gd name="f612" fmla="*/ f502 f274 1"/>
                <a:gd name="f613" fmla="*/ f501 f274 1"/>
                <a:gd name="f614" fmla="*/ f503 f273 1"/>
                <a:gd name="f615" fmla="*/ f504 f274 1"/>
                <a:gd name="f616" fmla="*/ f505 f273 1"/>
                <a:gd name="f617" fmla="*/ f506 f274 1"/>
                <a:gd name="f618" fmla="*/ f507 f273 1"/>
                <a:gd name="f619" fmla="*/ f508 f274 1"/>
                <a:gd name="f620" fmla="*/ f509 f273 1"/>
                <a:gd name="f621" fmla="*/ f510 f274 1"/>
                <a:gd name="f622" fmla="*/ f511 f273 1"/>
                <a:gd name="f623" fmla="*/ f512 f274 1"/>
                <a:gd name="f624" fmla="*/ f513 f273 1"/>
                <a:gd name="f625" fmla="*/ f514 f274 1"/>
                <a:gd name="f626" fmla="*/ f515 f273 1"/>
                <a:gd name="f627" fmla="*/ f516 f274 1"/>
                <a:gd name="f628" fmla="*/ f517 f273 1"/>
                <a:gd name="f629" fmla="*/ f518 f274 1"/>
                <a:gd name="f630" fmla="*/ f519 f273 1"/>
                <a:gd name="f631" fmla="*/ f520 f274 1"/>
                <a:gd name="f632" fmla="*/ f521 f273 1"/>
                <a:gd name="f633" fmla="*/ f522 f274 1"/>
                <a:gd name="f634" fmla="*/ f523 f273 1"/>
                <a:gd name="f635" fmla="*/ f524 f274 1"/>
                <a:gd name="f636" fmla="*/ f525 f273 1"/>
                <a:gd name="f637" fmla="*/ f526 f274 1"/>
                <a:gd name="f638" fmla="*/ f527 f273 1"/>
                <a:gd name="f639" fmla="*/ f528 f274 1"/>
                <a:gd name="f640" fmla="*/ f529 f273 1"/>
                <a:gd name="f641" fmla="*/ f530 f274 1"/>
                <a:gd name="f642" fmla="*/ f531 f273 1"/>
                <a:gd name="f643" fmla="*/ f532 f274 1"/>
                <a:gd name="f644" fmla="*/ f533 f273 1"/>
                <a:gd name="f645" fmla="*/ f534 f274 1"/>
                <a:gd name="f646" fmla="*/ f535 f273 1"/>
                <a:gd name="f647" fmla="*/ f536 f274 1"/>
                <a:gd name="f648" fmla="*/ f537 f273 1"/>
                <a:gd name="f649" fmla="*/ f538 f274 1"/>
                <a:gd name="f650" fmla="*/ f539 f273 1"/>
                <a:gd name="f651" fmla="*/ f540 f274 1"/>
                <a:gd name="f652" fmla="*/ f541 f273 1"/>
                <a:gd name="f653" fmla="*/ f542 f274 1"/>
                <a:gd name="f654" fmla="*/ f543 f273 1"/>
                <a:gd name="f655" fmla="*/ f544 f274 1"/>
                <a:gd name="f656" fmla="*/ f545 f273 1"/>
                <a:gd name="f657" fmla="*/ f546 f273 1"/>
                <a:gd name="f658" fmla="*/ f547 f274 1"/>
                <a:gd name="f659" fmla="*/ f548 f273 1"/>
                <a:gd name="f660" fmla="*/ f549 f274 1"/>
                <a:gd name="f661" fmla="*/ f550 f273 1"/>
                <a:gd name="f662" fmla="*/ f551 f274 1"/>
                <a:gd name="f663" fmla="*/ f552 f273 1"/>
                <a:gd name="f664" fmla="*/ f553 f274 1"/>
                <a:gd name="f665" fmla="*/ f554 f273 1"/>
                <a:gd name="f666" fmla="*/ f555 f274 1"/>
                <a:gd name="f667" fmla="*/ f556 f273 1"/>
                <a:gd name="f668" fmla="*/ f557 f274 1"/>
                <a:gd name="f669" fmla="*/ f558 f273 1"/>
                <a:gd name="f670" fmla="*/ f559 f273 1"/>
                <a:gd name="f671" fmla="*/ f560 f274 1"/>
                <a:gd name="f672" fmla="*/ f561 f274 1"/>
                <a:gd name="f673" fmla="*/ f562 f273 1"/>
                <a:gd name="f674" fmla="*/ f563 f274 1"/>
                <a:gd name="f675" fmla="*/ f564 f273 1"/>
                <a:gd name="f676" fmla="*/ f565 f274 1"/>
                <a:gd name="f677" fmla="*/ f566 f273 1"/>
                <a:gd name="f678" fmla="*/ f567 f274 1"/>
                <a:gd name="f679" fmla="*/ f568 f273 1"/>
                <a:gd name="f680" fmla="*/ f569 f274 1"/>
                <a:gd name="f681" fmla="*/ f570 f273 1"/>
                <a:gd name="f682" fmla="*/ f571 f274 1"/>
                <a:gd name="f683" fmla="*/ f572 f273 1"/>
                <a:gd name="f684" fmla="*/ f573 f274 1"/>
                <a:gd name="f685" fmla="*/ f574 f273 1"/>
                <a:gd name="f686" fmla="*/ f575 f274 1"/>
                <a:gd name="f687" fmla="*/ f576 f273 1"/>
                <a:gd name="f688" fmla="*/ f577 f274 1"/>
                <a:gd name="f689" fmla="*/ f578 f273 1"/>
                <a:gd name="f690" fmla="*/ f579 f274 1"/>
                <a:gd name="f691" fmla="*/ f580 f273 1"/>
                <a:gd name="f692" fmla="*/ f581 f274 1"/>
                <a:gd name="f693" fmla="*/ f582 f273 1"/>
                <a:gd name="f694" fmla="*/ f583 f274 1"/>
                <a:gd name="f695" fmla="*/ f584 f273 1"/>
                <a:gd name="f696" fmla="*/ f585 f274 1"/>
                <a:gd name="f697" fmla="*/ f586 f273 1"/>
                <a:gd name="f698" fmla="*/ f587 f274 1"/>
                <a:gd name="f699" fmla="*/ f588 f273 1"/>
                <a:gd name="f700" fmla="*/ f589 f274 1"/>
                <a:gd name="f701" fmla="*/ f590 f273 1"/>
                <a:gd name="f702" fmla="*/ f591 f273 1"/>
                <a:gd name="f703" fmla="*/ f592 f274 1"/>
                <a:gd name="f704" fmla="*/ f593 f273 1"/>
                <a:gd name="f705" fmla="*/ f594 f274 1"/>
                <a:gd name="f706" fmla="*/ f595 f274 1"/>
                <a:gd name="f707" fmla="*/ f596 f273 1"/>
                <a:gd name="f708" fmla="*/ f597 f273 1"/>
                <a:gd name="f709" fmla="*/ f598 f274 1"/>
                <a:gd name="f710" fmla="*/ f599 f273 1"/>
                <a:gd name="f711" fmla="*/ f600 f274 1"/>
                <a:gd name="f712" fmla="*/ f601 f273 1"/>
                <a:gd name="f713" fmla="*/ f602 f274 1"/>
                <a:gd name="f714" fmla="*/ f603 f274 1"/>
                <a:gd name="f715" fmla="*/ f604 f273 1"/>
                <a:gd name="f716" fmla="*/ f605 f274 1"/>
                <a:gd name="f717" fmla="*/ f606 f273 1"/>
                <a:gd name="f718" fmla="*/ f607 f274 1"/>
                <a:gd name="f719" fmla="*/ f608 f273 1"/>
                <a:gd name="f720" fmla="*/ f609 f2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1">
                  <a:pos x="f614" y="f615"/>
                </a:cxn>
                <a:cxn ang="f391">
                  <a:pos x="f616" y="f617"/>
                </a:cxn>
                <a:cxn ang="f391">
                  <a:pos x="f618" y="f619"/>
                </a:cxn>
                <a:cxn ang="f391">
                  <a:pos x="f620" y="f621"/>
                </a:cxn>
                <a:cxn ang="f391">
                  <a:pos x="f622" y="f623"/>
                </a:cxn>
                <a:cxn ang="f391">
                  <a:pos x="f624" y="f625"/>
                </a:cxn>
                <a:cxn ang="f391">
                  <a:pos x="f626" y="f627"/>
                </a:cxn>
                <a:cxn ang="f391">
                  <a:pos x="f628" y="f629"/>
                </a:cxn>
                <a:cxn ang="f391">
                  <a:pos x="f630" y="f631"/>
                </a:cxn>
                <a:cxn ang="f391">
                  <a:pos x="f632" y="f633"/>
                </a:cxn>
                <a:cxn ang="f391">
                  <a:pos x="f634" y="f635"/>
                </a:cxn>
                <a:cxn ang="f391">
                  <a:pos x="f636" y="f637"/>
                </a:cxn>
                <a:cxn ang="f391">
                  <a:pos x="f638" y="f639"/>
                </a:cxn>
                <a:cxn ang="f391">
                  <a:pos x="f640" y="f641"/>
                </a:cxn>
                <a:cxn ang="f391">
                  <a:pos x="f642" y="f643"/>
                </a:cxn>
                <a:cxn ang="f391">
                  <a:pos x="f644" y="f645"/>
                </a:cxn>
                <a:cxn ang="f391">
                  <a:pos x="f646" y="f647"/>
                </a:cxn>
                <a:cxn ang="f391">
                  <a:pos x="f648" y="f649"/>
                </a:cxn>
                <a:cxn ang="f391">
                  <a:pos x="f650" y="f651"/>
                </a:cxn>
                <a:cxn ang="f391">
                  <a:pos x="f652" y="f653"/>
                </a:cxn>
                <a:cxn ang="f391">
                  <a:pos x="f654" y="f655"/>
                </a:cxn>
                <a:cxn ang="f391">
                  <a:pos x="f656" y="f621"/>
                </a:cxn>
                <a:cxn ang="f391">
                  <a:pos x="f657" y="f658"/>
                </a:cxn>
                <a:cxn ang="f391">
                  <a:pos x="f659" y="f660"/>
                </a:cxn>
                <a:cxn ang="f391">
                  <a:pos x="f661" y="f662"/>
                </a:cxn>
                <a:cxn ang="f391">
                  <a:pos x="f663" y="f664"/>
                </a:cxn>
                <a:cxn ang="f391">
                  <a:pos x="f665" y="f666"/>
                </a:cxn>
                <a:cxn ang="f391">
                  <a:pos x="f667" y="f668"/>
                </a:cxn>
                <a:cxn ang="f391">
                  <a:pos x="f669" y="f649"/>
                </a:cxn>
                <a:cxn ang="f391">
                  <a:pos x="f670" y="f671"/>
                </a:cxn>
                <a:cxn ang="f391">
                  <a:pos x="f670" y="f672"/>
                </a:cxn>
                <a:cxn ang="f391">
                  <a:pos x="f673" y="f674"/>
                </a:cxn>
                <a:cxn ang="f391">
                  <a:pos x="f675" y="f676"/>
                </a:cxn>
                <a:cxn ang="f391">
                  <a:pos x="f675" y="f671"/>
                </a:cxn>
                <a:cxn ang="f391">
                  <a:pos x="f677" y="f678"/>
                </a:cxn>
                <a:cxn ang="f391">
                  <a:pos x="f679" y="f680"/>
                </a:cxn>
                <a:cxn ang="f391">
                  <a:pos x="f681" y="f682"/>
                </a:cxn>
                <a:cxn ang="f391">
                  <a:pos x="f683" y="f684"/>
                </a:cxn>
                <a:cxn ang="f391">
                  <a:pos x="f685" y="f686"/>
                </a:cxn>
                <a:cxn ang="f391">
                  <a:pos x="f687" y="f688"/>
                </a:cxn>
                <a:cxn ang="f391">
                  <a:pos x="f689" y="f690"/>
                </a:cxn>
                <a:cxn ang="f391">
                  <a:pos x="f691" y="f692"/>
                </a:cxn>
                <a:cxn ang="f391">
                  <a:pos x="f693" y="f694"/>
                </a:cxn>
                <a:cxn ang="f391">
                  <a:pos x="f695" y="f696"/>
                </a:cxn>
                <a:cxn ang="f391">
                  <a:pos x="f697" y="f698"/>
                </a:cxn>
                <a:cxn ang="f391">
                  <a:pos x="f699" y="f700"/>
                </a:cxn>
                <a:cxn ang="f391">
                  <a:pos x="f614" y="f615"/>
                </a:cxn>
                <a:cxn ang="f391">
                  <a:pos x="f701" y="f674"/>
                </a:cxn>
                <a:cxn ang="f391">
                  <a:pos x="f702" y="f703"/>
                </a:cxn>
                <a:cxn ang="f391">
                  <a:pos x="f704" y="f705"/>
                </a:cxn>
                <a:cxn ang="f391">
                  <a:pos x="f663" y="f706"/>
                </a:cxn>
                <a:cxn ang="f391">
                  <a:pos x="f707" y="f706"/>
                </a:cxn>
                <a:cxn ang="f391">
                  <a:pos x="f708" y="f709"/>
                </a:cxn>
                <a:cxn ang="f391">
                  <a:pos x="f710" y="f711"/>
                </a:cxn>
                <a:cxn ang="f391">
                  <a:pos x="f712" y="f713"/>
                </a:cxn>
                <a:cxn ang="f391">
                  <a:pos x="f710" y="f714"/>
                </a:cxn>
                <a:cxn ang="f391">
                  <a:pos x="f701" y="f674"/>
                </a:cxn>
                <a:cxn ang="f391">
                  <a:pos x="f715" y="f716"/>
                </a:cxn>
                <a:cxn ang="f391">
                  <a:pos x="f717" y="f718"/>
                </a:cxn>
                <a:cxn ang="f391">
                  <a:pos x="f719" y="f720"/>
                </a:cxn>
                <a:cxn ang="f391">
                  <a:pos x="f715" y="f716"/>
                </a:cxn>
              </a:cxnLst>
              <a:rect l="f610" t="f613" r="f611" b="f612"/>
              <a:pathLst>
                <a:path w="678" h="84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3" y="f37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29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2"/>
                    <a:pt x="f73" y="f74"/>
                    <a:pt x="f73" y="f75"/>
                  </a:cubicBezTo>
                  <a:cubicBezTo>
                    <a:pt x="f6" y="f76"/>
                    <a:pt x="f60" y="f77"/>
                    <a:pt x="f78" y="f77"/>
                  </a:cubicBezTo>
                  <a:cubicBezTo>
                    <a:pt x="f79" y="f7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80"/>
                  </a:cubicBezTo>
                  <a:cubicBezTo>
                    <a:pt x="f95" y="f96"/>
                    <a:pt x="f97" y="f98"/>
                    <a:pt x="f99" y="f42"/>
                  </a:cubicBezTo>
                  <a:cubicBezTo>
                    <a:pt x="f100" y="f94"/>
                    <a:pt x="f101" y="f102"/>
                    <a:pt x="f103" y="f92"/>
                  </a:cubicBezTo>
                  <a:cubicBezTo>
                    <a:pt x="f104" y="f49"/>
                    <a:pt x="f105" y="f49"/>
                    <a:pt x="f106" y="f107"/>
                  </a:cubicBezTo>
                  <a:cubicBezTo>
                    <a:pt x="f108" y="f109"/>
                    <a:pt x="f108" y="f109"/>
                    <a:pt x="f110" y="f111"/>
                  </a:cubicBezTo>
                  <a:cubicBezTo>
                    <a:pt x="f112" y="f113"/>
                    <a:pt x="f114" y="f38"/>
                    <a:pt x="f115" y="f27"/>
                  </a:cubicBezTo>
                  <a:cubicBezTo>
                    <a:pt x="f116" y="f117"/>
                    <a:pt x="f118" y="f119"/>
                    <a:pt x="f120" y="f117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1" y="f49"/>
                    <a:pt x="f133" y="f134"/>
                    <a:pt x="f133" y="f135"/>
                  </a:cubicBezTo>
                  <a:cubicBezTo>
                    <a:pt x="f131" y="f136"/>
                    <a:pt x="f137" y="f128"/>
                    <a:pt x="f138" y="f139"/>
                  </a:cubicBezTo>
                  <a:cubicBezTo>
                    <a:pt x="f140" y="f141"/>
                    <a:pt x="f142" y="f139"/>
                    <a:pt x="f143" y="f144"/>
                  </a:cubicBezTo>
                  <a:cubicBezTo>
                    <a:pt x="f145" y="f146"/>
                    <a:pt x="f145" y="f54"/>
                    <a:pt x="f147" y="f42"/>
                  </a:cubicBezTo>
                  <a:cubicBezTo>
                    <a:pt x="f140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1" y="f157"/>
                  </a:cubicBezTo>
                  <a:cubicBezTo>
                    <a:pt x="f158" y="f159"/>
                    <a:pt x="f160" y="f161"/>
                    <a:pt x="f162" y="f44"/>
                  </a:cubicBezTo>
                  <a:cubicBezTo>
                    <a:pt x="f163" y="f48"/>
                    <a:pt x="f164" y="f161"/>
                    <a:pt x="f165" y="f166"/>
                  </a:cubicBezTo>
                  <a:cubicBezTo>
                    <a:pt x="f167" y="f99"/>
                    <a:pt x="f168" y="f169"/>
                    <a:pt x="f165" y="f152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5" y="f182"/>
                    <a:pt x="f183" y="f184"/>
                    <a:pt x="f185" y="f186"/>
                  </a:cubicBezTo>
                  <a:cubicBezTo>
                    <a:pt x="f187" y="f188"/>
                    <a:pt x="f178" y="f180"/>
                    <a:pt x="f186" y="f189"/>
                  </a:cubicBezTo>
                  <a:cubicBezTo>
                    <a:pt x="f190" y="f5"/>
                    <a:pt x="f191" y="f192"/>
                    <a:pt x="f193" y="f178"/>
                  </a:cubicBezTo>
                  <a:cubicBezTo>
                    <a:pt x="f182" y="f194"/>
                    <a:pt x="f195" y="f196"/>
                    <a:pt x="f197" y="f198"/>
                  </a:cubicBezTo>
                  <a:cubicBezTo>
                    <a:pt x="f199" y="f173"/>
                    <a:pt x="f200" y="f201"/>
                    <a:pt x="f202" y="f203"/>
                  </a:cubicBezTo>
                  <a:cubicBezTo>
                    <a:pt x="f204" y="f205"/>
                    <a:pt x="f156" y="f206"/>
                    <a:pt x="f207" y="f208"/>
                  </a:cubicBezTo>
                  <a:cubicBezTo>
                    <a:pt x="f209" y="f210"/>
                    <a:pt x="f211" y="f152"/>
                    <a:pt x="f212" y="f213"/>
                  </a:cubicBezTo>
                  <a:cubicBezTo>
                    <a:pt x="f214" y="f43"/>
                    <a:pt x="f215" y="f92"/>
                    <a:pt x="f216" y="f146"/>
                  </a:cubicBezTo>
                  <a:cubicBezTo>
                    <a:pt x="f12" y="f217"/>
                    <a:pt x="f218" y="f219"/>
                    <a:pt x="f79" y="f96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10" y="f228"/>
                    <a:pt x="f8" y="f9"/>
                  </a:cubicBezTo>
                  <a:close/>
                  <a:moveTo>
                    <a:pt x="f229" y="f44"/>
                  </a:moveTo>
                  <a:cubicBezTo>
                    <a:pt x="f230" y="f231"/>
                    <a:pt x="f232" y="f233"/>
                    <a:pt x="f234" y="f235"/>
                  </a:cubicBezTo>
                  <a:cubicBezTo>
                    <a:pt x="f236" y="f237"/>
                    <a:pt x="f238" y="f213"/>
                    <a:pt x="f239" y="f206"/>
                  </a:cubicBezTo>
                  <a:cubicBezTo>
                    <a:pt x="f232" y="f240"/>
                    <a:pt x="f120" y="f241"/>
                    <a:pt x="f133" y="f242"/>
                  </a:cubicBezTo>
                  <a:cubicBezTo>
                    <a:pt x="f243" y="f244"/>
                    <a:pt x="f245" y="f244"/>
                    <a:pt x="f246" y="f242"/>
                  </a:cubicBezTo>
                  <a:cubicBezTo>
                    <a:pt x="f247" y="f236"/>
                    <a:pt x="f248" y="f249"/>
                    <a:pt x="f250" y="f204"/>
                  </a:cubicBezTo>
                  <a:cubicBezTo>
                    <a:pt x="f120" y="f204"/>
                    <a:pt x="f230" y="f204"/>
                    <a:pt x="f127" y="f251"/>
                  </a:cubicBezTo>
                  <a:cubicBezTo>
                    <a:pt x="f252" y="f169"/>
                    <a:pt x="f253" y="f254"/>
                    <a:pt x="f253" y="f205"/>
                  </a:cubicBezTo>
                  <a:cubicBezTo>
                    <a:pt x="f253" y="f255"/>
                    <a:pt x="f252" y="f256"/>
                    <a:pt x="f127" y="f161"/>
                  </a:cubicBezTo>
                  <a:cubicBezTo>
                    <a:pt x="f257" y="f44"/>
                    <a:pt x="f258" y="f44"/>
                    <a:pt x="f229" y="f44"/>
                  </a:cubicBezTo>
                  <a:close/>
                  <a:moveTo>
                    <a:pt x="f259" y="f260"/>
                  </a:moveTo>
                  <a:cubicBezTo>
                    <a:pt x="f143" y="f261"/>
                    <a:pt x="f155" y="f262"/>
                    <a:pt x="f263" y="f195"/>
                  </a:cubicBezTo>
                  <a:cubicBezTo>
                    <a:pt x="f165" y="f264"/>
                    <a:pt x="f265" y="f266"/>
                    <a:pt x="f267" y="f168"/>
                  </a:cubicBezTo>
                  <a:cubicBezTo>
                    <a:pt x="f268" y="f269"/>
                    <a:pt x="f270" y="f271"/>
                    <a:pt x="f259" y="f260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B7EC4446-ACEB-4721-A65E-07B1CBB301F0}"/>
                </a:ext>
              </a:extLst>
            </p:cNvPr>
            <p:cNvSpPr/>
            <p:nvPr/>
          </p:nvSpPr>
          <p:spPr>
            <a:xfrm>
              <a:off x="2065711" y="845115"/>
              <a:ext cx="460747" cy="7414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9"/>
                <a:gd name="f7" fmla="val 531"/>
                <a:gd name="f8" fmla="val 216"/>
                <a:gd name="f9" fmla="val 334"/>
                <a:gd name="f10" fmla="val 208"/>
                <a:gd name="f11" fmla="val 297"/>
                <a:gd name="f12" fmla="val 189"/>
                <a:gd name="f13" fmla="val 265"/>
                <a:gd name="f14" fmla="val 168"/>
                <a:gd name="f15" fmla="val 234"/>
                <a:gd name="f16" fmla="val 137"/>
                <a:gd name="f17" fmla="val 190"/>
                <a:gd name="f18" fmla="val 97"/>
                <a:gd name="f19" fmla="val 157"/>
                <a:gd name="f20" fmla="val 48"/>
                <a:gd name="f21" fmla="val 135"/>
                <a:gd name="f22" fmla="val 23"/>
                <a:gd name="f23" fmla="val 124"/>
                <a:gd name="f24" fmla="val 109"/>
                <a:gd name="f25" fmla="val 79"/>
                <a:gd name="f26" fmla="val 25"/>
                <a:gd name="f27" fmla="val 36"/>
                <a:gd name="f28" fmla="val 49"/>
                <a:gd name="f29" fmla="val 102"/>
                <a:gd name="f30" fmla="val 161"/>
                <a:gd name="f31" fmla="val 15"/>
                <a:gd name="f32" fmla="val 201"/>
                <a:gd name="f33" fmla="val 59"/>
                <a:gd name="f34" fmla="val 236"/>
                <a:gd name="f35" fmla="val 98"/>
                <a:gd name="f36" fmla="val 245"/>
                <a:gd name="f37" fmla="val 147"/>
                <a:gd name="f38" fmla="val 255"/>
                <a:gd name="f39" fmla="val 195"/>
                <a:gd name="f40" fmla="val 268"/>
                <a:gd name="f41" fmla="val 262"/>
                <a:gd name="f42" fmla="val 275"/>
                <a:gd name="f43" fmla="val 281"/>
                <a:gd name="f44" fmla="val 397"/>
                <a:gd name="f45" fmla="val 283"/>
                <a:gd name="f46" fmla="val 409"/>
                <a:gd name="f47" fmla="val 287"/>
                <a:gd name="f48" fmla="val 419"/>
                <a:gd name="f49" fmla="val 295"/>
                <a:gd name="f50" fmla="val 429"/>
                <a:gd name="f51" fmla="val 318"/>
                <a:gd name="f52" fmla="val 454"/>
                <a:gd name="f53" fmla="val 326"/>
                <a:gd name="f54" fmla="val 484"/>
                <a:gd name="f55" fmla="val 327"/>
                <a:gd name="f56" fmla="val 517"/>
                <a:gd name="f57" fmla="val 522"/>
                <a:gd name="f58" fmla="val 527"/>
                <a:gd name="f59" fmla="val 323"/>
                <a:gd name="f60" fmla="val 529"/>
                <a:gd name="f61" fmla="val 319"/>
                <a:gd name="f62" fmla="val 316"/>
                <a:gd name="f63" fmla="val 314"/>
                <a:gd name="f64" fmla="val 524"/>
                <a:gd name="f65" fmla="val 273"/>
                <a:gd name="f66" fmla="val 474"/>
                <a:gd name="f67" fmla="val 220"/>
                <a:gd name="f68" fmla="val 442"/>
                <a:gd name="f69" fmla="val 160"/>
                <a:gd name="f70" fmla="val 420"/>
                <a:gd name="f71" fmla="val 132"/>
                <a:gd name="f72" fmla="val 410"/>
                <a:gd name="f73" fmla="val 106"/>
                <a:gd name="f74" fmla="val 85"/>
                <a:gd name="f75" fmla="val 376"/>
                <a:gd name="f76" fmla="val 66"/>
                <a:gd name="f77" fmla="val 357"/>
                <a:gd name="f78" fmla="val 63"/>
                <a:gd name="f79" fmla="val 340"/>
                <a:gd name="f80" fmla="val 72"/>
                <a:gd name="f81" fmla="val 322"/>
                <a:gd name="f82" fmla="val 81"/>
                <a:gd name="f83" fmla="val 305"/>
                <a:gd name="f84" fmla="val 101"/>
                <a:gd name="f85" fmla="val 296"/>
                <a:gd name="f86" fmla="val 300"/>
                <a:gd name="f87" fmla="val 149"/>
                <a:gd name="f88" fmla="val 303"/>
                <a:gd name="f89" fmla="val 172"/>
                <a:gd name="f90" fmla="val 206"/>
                <a:gd name="f91" fmla="val 335"/>
                <a:gd name="f92" fmla="+- 0 0 -90"/>
                <a:gd name="f93" fmla="*/ f3 1 329"/>
                <a:gd name="f94" fmla="*/ f4 1 531"/>
                <a:gd name="f95" fmla="val f5"/>
                <a:gd name="f96" fmla="val f6"/>
                <a:gd name="f97" fmla="val f7"/>
                <a:gd name="f98" fmla="*/ f92 f0 1"/>
                <a:gd name="f99" fmla="+- f97 0 f95"/>
                <a:gd name="f100" fmla="+- f96 0 f95"/>
                <a:gd name="f101" fmla="*/ f98 1 f2"/>
                <a:gd name="f102" fmla="*/ f100 1 329"/>
                <a:gd name="f103" fmla="*/ f99 1 531"/>
                <a:gd name="f104" fmla="*/ 216 f100 1"/>
                <a:gd name="f105" fmla="*/ 334 f99 1"/>
                <a:gd name="f106" fmla="*/ 168 f100 1"/>
                <a:gd name="f107" fmla="*/ 234 f99 1"/>
                <a:gd name="f108" fmla="*/ 48 f100 1"/>
                <a:gd name="f109" fmla="*/ 135 f99 1"/>
                <a:gd name="f110" fmla="*/ 0 f100 1"/>
                <a:gd name="f111" fmla="*/ 79 f99 1"/>
                <a:gd name="f112" fmla="*/ 49 f100 1"/>
                <a:gd name="f113" fmla="*/ 25 f99 1"/>
                <a:gd name="f114" fmla="*/ 201 f100 1"/>
                <a:gd name="f115" fmla="*/ 59 f99 1"/>
                <a:gd name="f116" fmla="*/ 255 f100 1"/>
                <a:gd name="f117" fmla="*/ 195 f99 1"/>
                <a:gd name="f118" fmla="*/ 281 f100 1"/>
                <a:gd name="f119" fmla="*/ 397 f99 1"/>
                <a:gd name="f120" fmla="*/ 295 f100 1"/>
                <a:gd name="f121" fmla="*/ 429 f99 1"/>
                <a:gd name="f122" fmla="*/ 327 f100 1"/>
                <a:gd name="f123" fmla="*/ 517 f99 1"/>
                <a:gd name="f124" fmla="*/ 323 f100 1"/>
                <a:gd name="f125" fmla="*/ 529 f99 1"/>
                <a:gd name="f126" fmla="*/ 314 f100 1"/>
                <a:gd name="f127" fmla="*/ 524 f99 1"/>
                <a:gd name="f128" fmla="*/ 160 f100 1"/>
                <a:gd name="f129" fmla="*/ 420 f99 1"/>
                <a:gd name="f130" fmla="*/ 85 f100 1"/>
                <a:gd name="f131" fmla="*/ 376 f99 1"/>
                <a:gd name="f132" fmla="*/ 72 f100 1"/>
                <a:gd name="f133" fmla="*/ 322 f99 1"/>
                <a:gd name="f134" fmla="*/ 124 f100 1"/>
                <a:gd name="f135" fmla="*/ 300 f99 1"/>
                <a:gd name="f136" fmla="*/ 195 f100 1"/>
                <a:gd name="f137" fmla="*/ 326 f99 1"/>
                <a:gd name="f138" fmla="+- f101 0 f1"/>
                <a:gd name="f139" fmla="*/ f104 1 329"/>
                <a:gd name="f140" fmla="*/ f105 1 531"/>
                <a:gd name="f141" fmla="*/ f106 1 329"/>
                <a:gd name="f142" fmla="*/ f107 1 531"/>
                <a:gd name="f143" fmla="*/ f108 1 329"/>
                <a:gd name="f144" fmla="*/ f109 1 531"/>
                <a:gd name="f145" fmla="*/ f110 1 329"/>
                <a:gd name="f146" fmla="*/ f111 1 531"/>
                <a:gd name="f147" fmla="*/ f112 1 329"/>
                <a:gd name="f148" fmla="*/ f113 1 531"/>
                <a:gd name="f149" fmla="*/ f114 1 329"/>
                <a:gd name="f150" fmla="*/ f115 1 531"/>
                <a:gd name="f151" fmla="*/ f116 1 329"/>
                <a:gd name="f152" fmla="*/ f117 1 531"/>
                <a:gd name="f153" fmla="*/ f118 1 329"/>
                <a:gd name="f154" fmla="*/ f119 1 531"/>
                <a:gd name="f155" fmla="*/ f120 1 329"/>
                <a:gd name="f156" fmla="*/ f121 1 531"/>
                <a:gd name="f157" fmla="*/ f122 1 329"/>
                <a:gd name="f158" fmla="*/ f123 1 531"/>
                <a:gd name="f159" fmla="*/ f124 1 329"/>
                <a:gd name="f160" fmla="*/ f125 1 531"/>
                <a:gd name="f161" fmla="*/ f126 1 329"/>
                <a:gd name="f162" fmla="*/ f127 1 531"/>
                <a:gd name="f163" fmla="*/ f128 1 329"/>
                <a:gd name="f164" fmla="*/ f129 1 531"/>
                <a:gd name="f165" fmla="*/ f130 1 329"/>
                <a:gd name="f166" fmla="*/ f131 1 531"/>
                <a:gd name="f167" fmla="*/ f132 1 329"/>
                <a:gd name="f168" fmla="*/ f133 1 531"/>
                <a:gd name="f169" fmla="*/ f134 1 329"/>
                <a:gd name="f170" fmla="*/ f135 1 531"/>
                <a:gd name="f171" fmla="*/ f136 1 329"/>
                <a:gd name="f172" fmla="*/ f137 1 531"/>
                <a:gd name="f173" fmla="*/ 0 1 f102"/>
                <a:gd name="f174" fmla="*/ f96 1 f102"/>
                <a:gd name="f175" fmla="*/ 0 1 f103"/>
                <a:gd name="f176" fmla="*/ f97 1 f103"/>
                <a:gd name="f177" fmla="*/ f139 1 f102"/>
                <a:gd name="f178" fmla="*/ f140 1 f103"/>
                <a:gd name="f179" fmla="*/ f141 1 f102"/>
                <a:gd name="f180" fmla="*/ f142 1 f103"/>
                <a:gd name="f181" fmla="*/ f143 1 f102"/>
                <a:gd name="f182" fmla="*/ f144 1 f103"/>
                <a:gd name="f183" fmla="*/ f145 1 f102"/>
                <a:gd name="f184" fmla="*/ f146 1 f103"/>
                <a:gd name="f185" fmla="*/ f147 1 f102"/>
                <a:gd name="f186" fmla="*/ f148 1 f103"/>
                <a:gd name="f187" fmla="*/ f149 1 f102"/>
                <a:gd name="f188" fmla="*/ f150 1 f103"/>
                <a:gd name="f189" fmla="*/ f151 1 f102"/>
                <a:gd name="f190" fmla="*/ f152 1 f103"/>
                <a:gd name="f191" fmla="*/ f153 1 f102"/>
                <a:gd name="f192" fmla="*/ f154 1 f103"/>
                <a:gd name="f193" fmla="*/ f155 1 f102"/>
                <a:gd name="f194" fmla="*/ f156 1 f103"/>
                <a:gd name="f195" fmla="*/ f157 1 f102"/>
                <a:gd name="f196" fmla="*/ f158 1 f103"/>
                <a:gd name="f197" fmla="*/ f159 1 f102"/>
                <a:gd name="f198" fmla="*/ f160 1 f103"/>
                <a:gd name="f199" fmla="*/ f161 1 f102"/>
                <a:gd name="f200" fmla="*/ f162 1 f103"/>
                <a:gd name="f201" fmla="*/ f163 1 f102"/>
                <a:gd name="f202" fmla="*/ f164 1 f103"/>
                <a:gd name="f203" fmla="*/ f165 1 f102"/>
                <a:gd name="f204" fmla="*/ f166 1 f103"/>
                <a:gd name="f205" fmla="*/ f167 1 f102"/>
                <a:gd name="f206" fmla="*/ f168 1 f103"/>
                <a:gd name="f207" fmla="*/ f169 1 f102"/>
                <a:gd name="f208" fmla="*/ f170 1 f103"/>
                <a:gd name="f209" fmla="*/ f171 1 f102"/>
                <a:gd name="f210" fmla="*/ f172 1 f103"/>
                <a:gd name="f211" fmla="*/ f173 f93 1"/>
                <a:gd name="f212" fmla="*/ f174 f93 1"/>
                <a:gd name="f213" fmla="*/ f176 f94 1"/>
                <a:gd name="f214" fmla="*/ f175 f94 1"/>
                <a:gd name="f215" fmla="*/ f177 f93 1"/>
                <a:gd name="f216" fmla="*/ f178 f94 1"/>
                <a:gd name="f217" fmla="*/ f179 f93 1"/>
                <a:gd name="f218" fmla="*/ f180 f94 1"/>
                <a:gd name="f219" fmla="*/ f181 f93 1"/>
                <a:gd name="f220" fmla="*/ f182 f94 1"/>
                <a:gd name="f221" fmla="*/ f183 f93 1"/>
                <a:gd name="f222" fmla="*/ f184 f94 1"/>
                <a:gd name="f223" fmla="*/ f185 f93 1"/>
                <a:gd name="f224" fmla="*/ f186 f94 1"/>
                <a:gd name="f225" fmla="*/ f187 f93 1"/>
                <a:gd name="f226" fmla="*/ f188 f94 1"/>
                <a:gd name="f227" fmla="*/ f189 f93 1"/>
                <a:gd name="f228" fmla="*/ f190 f94 1"/>
                <a:gd name="f229" fmla="*/ f191 f93 1"/>
                <a:gd name="f230" fmla="*/ f192 f94 1"/>
                <a:gd name="f231" fmla="*/ f193 f93 1"/>
                <a:gd name="f232" fmla="*/ f194 f94 1"/>
                <a:gd name="f233" fmla="*/ f195 f93 1"/>
                <a:gd name="f234" fmla="*/ f196 f94 1"/>
                <a:gd name="f235" fmla="*/ f197 f93 1"/>
                <a:gd name="f236" fmla="*/ f198 f94 1"/>
                <a:gd name="f237" fmla="*/ f199 f93 1"/>
                <a:gd name="f238" fmla="*/ f200 f94 1"/>
                <a:gd name="f239" fmla="*/ f201 f93 1"/>
                <a:gd name="f240" fmla="*/ f202 f94 1"/>
                <a:gd name="f241" fmla="*/ f203 f93 1"/>
                <a:gd name="f242" fmla="*/ f204 f94 1"/>
                <a:gd name="f243" fmla="*/ f205 f93 1"/>
                <a:gd name="f244" fmla="*/ f206 f94 1"/>
                <a:gd name="f245" fmla="*/ f207 f93 1"/>
                <a:gd name="f246" fmla="*/ f208 f94 1"/>
                <a:gd name="f247" fmla="*/ f209 f93 1"/>
                <a:gd name="f248" fmla="*/ f210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8">
                  <a:pos x="f215" y="f216"/>
                </a:cxn>
                <a:cxn ang="f138">
                  <a:pos x="f217" y="f218"/>
                </a:cxn>
                <a:cxn ang="f138">
                  <a:pos x="f219" y="f220"/>
                </a:cxn>
                <a:cxn ang="f138">
                  <a:pos x="f221" y="f222"/>
                </a:cxn>
                <a:cxn ang="f138">
                  <a:pos x="f223" y="f224"/>
                </a:cxn>
                <a:cxn ang="f138">
                  <a:pos x="f225" y="f226"/>
                </a:cxn>
                <a:cxn ang="f138">
                  <a:pos x="f227" y="f228"/>
                </a:cxn>
                <a:cxn ang="f138">
                  <a:pos x="f229" y="f230"/>
                </a:cxn>
                <a:cxn ang="f138">
                  <a:pos x="f231" y="f232"/>
                </a:cxn>
                <a:cxn ang="f138">
                  <a:pos x="f233" y="f234"/>
                </a:cxn>
                <a:cxn ang="f138">
                  <a:pos x="f235" y="f236"/>
                </a:cxn>
                <a:cxn ang="f138">
                  <a:pos x="f237" y="f238"/>
                </a:cxn>
                <a:cxn ang="f138">
                  <a:pos x="f239" y="f240"/>
                </a:cxn>
                <a:cxn ang="f138">
                  <a:pos x="f241" y="f242"/>
                </a:cxn>
                <a:cxn ang="f138">
                  <a:pos x="f243" y="f244"/>
                </a:cxn>
                <a:cxn ang="f138">
                  <a:pos x="f245" y="f246"/>
                </a:cxn>
                <a:cxn ang="f138">
                  <a:pos x="f247" y="f248"/>
                </a:cxn>
                <a:cxn ang="f138">
                  <a:pos x="f215" y="f216"/>
                </a:cxn>
              </a:cxnLst>
              <a:rect l="f211" t="f214" r="f212" b="f213"/>
              <a:pathLst>
                <a:path w="329" h="53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5" y="f24"/>
                    <a:pt x="f5" y="f25"/>
                  </a:cubicBezTo>
                  <a:cubicBezTo>
                    <a:pt x="f5" y="f20"/>
                    <a:pt x="f26" y="f27"/>
                    <a:pt x="f28" y="f26"/>
                  </a:cubicBezTo>
                  <a:cubicBezTo>
                    <a:pt x="f29" y="f5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6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6" y="f58"/>
                    <a:pt x="f59" y="f60"/>
                  </a:cubicBezTo>
                  <a:cubicBezTo>
                    <a:pt x="f61" y="f7"/>
                    <a:pt x="f62" y="f58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44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23" y="f86"/>
                  </a:cubicBezTo>
                  <a:cubicBezTo>
                    <a:pt x="f87" y="f88"/>
                    <a:pt x="f89" y="f63"/>
                    <a:pt x="f39" y="f53"/>
                  </a:cubicBezTo>
                  <a:cubicBezTo>
                    <a:pt x="f32" y="f6"/>
                    <a:pt x="f90" y="f91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5466C3A-8792-4915-935A-823FD4529525}"/>
                </a:ext>
              </a:extLst>
            </p:cNvPr>
            <p:cNvSpPr/>
            <p:nvPr/>
          </p:nvSpPr>
          <p:spPr>
            <a:xfrm>
              <a:off x="2549347" y="851214"/>
              <a:ext cx="477536" cy="7384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1"/>
                <a:gd name="f7" fmla="val 528"/>
                <a:gd name="f8" fmla="val 117"/>
                <a:gd name="f9" fmla="val 330"/>
                <a:gd name="f10" fmla="val 133"/>
                <a:gd name="f11" fmla="val 322"/>
                <a:gd name="f12" fmla="val 149"/>
                <a:gd name="f13" fmla="val 314"/>
                <a:gd name="f14" fmla="val 165"/>
                <a:gd name="f15" fmla="val 307"/>
                <a:gd name="f16" fmla="val 185"/>
                <a:gd name="f17" fmla="val 298"/>
                <a:gd name="f18" fmla="val 205"/>
                <a:gd name="f19" fmla="val 291"/>
                <a:gd name="f20" fmla="val 227"/>
                <a:gd name="f21" fmla="val 295"/>
                <a:gd name="f22" fmla="val 259"/>
                <a:gd name="f23" fmla="val 302"/>
                <a:gd name="f24" fmla="val 272"/>
                <a:gd name="f25" fmla="val 335"/>
                <a:gd name="f26" fmla="val 253"/>
                <a:gd name="f27" fmla="val 361"/>
                <a:gd name="f28" fmla="val 235"/>
                <a:gd name="f29" fmla="val 385"/>
                <a:gd name="f30" fmla="val 210"/>
                <a:gd name="f31" fmla="val 398"/>
                <a:gd name="f32" fmla="val 184"/>
                <a:gd name="f33" fmla="val 409"/>
                <a:gd name="f34" fmla="val 148"/>
                <a:gd name="f35" fmla="val 424"/>
                <a:gd name="f36" fmla="val 112"/>
                <a:gd name="f37" fmla="val 438"/>
                <a:gd name="f38" fmla="val 79"/>
                <a:gd name="f39" fmla="val 461"/>
                <a:gd name="f40" fmla="val 56"/>
                <a:gd name="f41" fmla="val 477"/>
                <a:gd name="f42" fmla="val 35"/>
                <a:gd name="f43" fmla="val 495"/>
                <a:gd name="f44" fmla="val 17"/>
                <a:gd name="f45" fmla="val 517"/>
                <a:gd name="f46" fmla="val 14"/>
                <a:gd name="f47" fmla="val 521"/>
                <a:gd name="f48" fmla="val 12"/>
                <a:gd name="f49" fmla="val 5"/>
                <a:gd name="f50" fmla="val 525"/>
                <a:gd name="f51" fmla="val 523"/>
                <a:gd name="f52" fmla="val 3"/>
                <a:gd name="f53" fmla="val 512"/>
                <a:gd name="f54" fmla="val 4"/>
                <a:gd name="f55" fmla="val 13"/>
                <a:gd name="f56" fmla="val 445"/>
                <a:gd name="f57" fmla="val 37"/>
                <a:gd name="f58" fmla="val 419"/>
                <a:gd name="f59" fmla="val 44"/>
                <a:gd name="f60" fmla="val 411"/>
                <a:gd name="f61" fmla="val 47"/>
                <a:gd name="f62" fmla="val 404"/>
                <a:gd name="f63" fmla="val 48"/>
                <a:gd name="f64" fmla="val 394"/>
                <a:gd name="f65" fmla="val 312"/>
                <a:gd name="f66" fmla="val 65"/>
                <a:gd name="f67" fmla="val 230"/>
                <a:gd name="f68" fmla="val 83"/>
                <a:gd name="f69" fmla="val 94"/>
                <a:gd name="f70" fmla="val 101"/>
                <a:gd name="f71" fmla="val 114"/>
                <a:gd name="f72" fmla="val 60"/>
                <a:gd name="f73" fmla="val 155"/>
                <a:gd name="f74" fmla="val 31"/>
                <a:gd name="f75" fmla="val 199"/>
                <a:gd name="f76" fmla="val 262"/>
                <a:gd name="f77" fmla="val 305"/>
                <a:gd name="f78" fmla="val 33"/>
                <a:gd name="f79" fmla="val 337"/>
                <a:gd name="f80" fmla="val 103"/>
                <a:gd name="f81" fmla="val 294"/>
                <a:gd name="f82" fmla="val 124"/>
                <a:gd name="f83" fmla="val 260"/>
                <a:gd name="f84" fmla="val 141"/>
                <a:gd name="f85" fmla="val 226"/>
                <a:gd name="f86" fmla="val 158"/>
                <a:gd name="f87" fmla="val 159"/>
                <a:gd name="f88" fmla="val 130"/>
                <a:gd name="f89" fmla="+- 0 0 -90"/>
                <a:gd name="f90" fmla="*/ f3 1 341"/>
                <a:gd name="f91" fmla="*/ f4 1 528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341"/>
                <a:gd name="f100" fmla="*/ f96 1 528"/>
                <a:gd name="f101" fmla="*/ 117 f97 1"/>
                <a:gd name="f102" fmla="*/ 330 f96 1"/>
                <a:gd name="f103" fmla="*/ 165 f97 1"/>
                <a:gd name="f104" fmla="*/ 307 f96 1"/>
                <a:gd name="f105" fmla="*/ 227 f97 1"/>
                <a:gd name="f106" fmla="*/ 295 f96 1"/>
                <a:gd name="f107" fmla="*/ 253 f97 1"/>
                <a:gd name="f108" fmla="*/ 361 f96 1"/>
                <a:gd name="f109" fmla="*/ 184 f97 1"/>
                <a:gd name="f110" fmla="*/ 409 f96 1"/>
                <a:gd name="f111" fmla="*/ 79 f97 1"/>
                <a:gd name="f112" fmla="*/ 461 f96 1"/>
                <a:gd name="f113" fmla="*/ 17 f97 1"/>
                <a:gd name="f114" fmla="*/ 517 f96 1"/>
                <a:gd name="f115" fmla="*/ 5 f97 1"/>
                <a:gd name="f116" fmla="*/ 525 f96 1"/>
                <a:gd name="f117" fmla="*/ 3 f97 1"/>
                <a:gd name="f118" fmla="*/ 512 f96 1"/>
                <a:gd name="f119" fmla="*/ 37 f97 1"/>
                <a:gd name="f120" fmla="*/ 419 f96 1"/>
                <a:gd name="f121" fmla="*/ 48 f97 1"/>
                <a:gd name="f122" fmla="*/ 394 f96 1"/>
                <a:gd name="f123" fmla="*/ 83 f97 1"/>
                <a:gd name="f124" fmla="*/ 149 f96 1"/>
                <a:gd name="f125" fmla="*/ 155 f97 1"/>
                <a:gd name="f126" fmla="*/ 31 f96 1"/>
                <a:gd name="f127" fmla="*/ 305 f97 1"/>
                <a:gd name="f128" fmla="*/ 33 f96 1"/>
                <a:gd name="f129" fmla="*/ 294 f97 1"/>
                <a:gd name="f130" fmla="*/ 124 f96 1"/>
                <a:gd name="f131" fmla="*/ 199 f97 1"/>
                <a:gd name="f132" fmla="*/ 185 f96 1"/>
                <a:gd name="f133" fmla="+- f98 0 f1"/>
                <a:gd name="f134" fmla="*/ f101 1 341"/>
                <a:gd name="f135" fmla="*/ f102 1 528"/>
                <a:gd name="f136" fmla="*/ f103 1 341"/>
                <a:gd name="f137" fmla="*/ f104 1 528"/>
                <a:gd name="f138" fmla="*/ f105 1 341"/>
                <a:gd name="f139" fmla="*/ f106 1 528"/>
                <a:gd name="f140" fmla="*/ f107 1 341"/>
                <a:gd name="f141" fmla="*/ f108 1 528"/>
                <a:gd name="f142" fmla="*/ f109 1 341"/>
                <a:gd name="f143" fmla="*/ f110 1 528"/>
                <a:gd name="f144" fmla="*/ f111 1 341"/>
                <a:gd name="f145" fmla="*/ f112 1 528"/>
                <a:gd name="f146" fmla="*/ f113 1 341"/>
                <a:gd name="f147" fmla="*/ f114 1 528"/>
                <a:gd name="f148" fmla="*/ f115 1 341"/>
                <a:gd name="f149" fmla="*/ f116 1 528"/>
                <a:gd name="f150" fmla="*/ f117 1 341"/>
                <a:gd name="f151" fmla="*/ f118 1 528"/>
                <a:gd name="f152" fmla="*/ f119 1 341"/>
                <a:gd name="f153" fmla="*/ f120 1 528"/>
                <a:gd name="f154" fmla="*/ f121 1 341"/>
                <a:gd name="f155" fmla="*/ f122 1 528"/>
                <a:gd name="f156" fmla="*/ f123 1 341"/>
                <a:gd name="f157" fmla="*/ f124 1 528"/>
                <a:gd name="f158" fmla="*/ f125 1 341"/>
                <a:gd name="f159" fmla="*/ f126 1 528"/>
                <a:gd name="f160" fmla="*/ f127 1 341"/>
                <a:gd name="f161" fmla="*/ f128 1 528"/>
                <a:gd name="f162" fmla="*/ f129 1 341"/>
                <a:gd name="f163" fmla="*/ f130 1 528"/>
                <a:gd name="f164" fmla="*/ f131 1 341"/>
                <a:gd name="f165" fmla="*/ f132 1 528"/>
                <a:gd name="f166" fmla="*/ 0 1 f99"/>
                <a:gd name="f167" fmla="*/ f93 1 f99"/>
                <a:gd name="f168" fmla="*/ 0 1 f100"/>
                <a:gd name="f169" fmla="*/ f94 1 f100"/>
                <a:gd name="f170" fmla="*/ f134 1 f99"/>
                <a:gd name="f171" fmla="*/ f135 1 f100"/>
                <a:gd name="f172" fmla="*/ f136 1 f99"/>
                <a:gd name="f173" fmla="*/ f137 1 f100"/>
                <a:gd name="f174" fmla="*/ f138 1 f99"/>
                <a:gd name="f175" fmla="*/ f139 1 f100"/>
                <a:gd name="f176" fmla="*/ f140 1 f99"/>
                <a:gd name="f177" fmla="*/ f141 1 f100"/>
                <a:gd name="f178" fmla="*/ f142 1 f99"/>
                <a:gd name="f179" fmla="*/ f143 1 f100"/>
                <a:gd name="f180" fmla="*/ f144 1 f99"/>
                <a:gd name="f181" fmla="*/ f145 1 f100"/>
                <a:gd name="f182" fmla="*/ f146 1 f99"/>
                <a:gd name="f183" fmla="*/ f147 1 f100"/>
                <a:gd name="f184" fmla="*/ f148 1 f99"/>
                <a:gd name="f185" fmla="*/ f149 1 f100"/>
                <a:gd name="f186" fmla="*/ f150 1 f99"/>
                <a:gd name="f187" fmla="*/ f151 1 f100"/>
                <a:gd name="f188" fmla="*/ f152 1 f99"/>
                <a:gd name="f189" fmla="*/ f153 1 f100"/>
                <a:gd name="f190" fmla="*/ f154 1 f99"/>
                <a:gd name="f191" fmla="*/ f155 1 f100"/>
                <a:gd name="f192" fmla="*/ f156 1 f99"/>
                <a:gd name="f193" fmla="*/ f157 1 f100"/>
                <a:gd name="f194" fmla="*/ f158 1 f99"/>
                <a:gd name="f195" fmla="*/ f159 1 f100"/>
                <a:gd name="f196" fmla="*/ f160 1 f99"/>
                <a:gd name="f197" fmla="*/ f161 1 f100"/>
                <a:gd name="f198" fmla="*/ f162 1 f99"/>
                <a:gd name="f199" fmla="*/ f163 1 f100"/>
                <a:gd name="f200" fmla="*/ f164 1 f99"/>
                <a:gd name="f201" fmla="*/ f165 1 f100"/>
                <a:gd name="f202" fmla="*/ f166 f90 1"/>
                <a:gd name="f203" fmla="*/ f167 f90 1"/>
                <a:gd name="f204" fmla="*/ f169 f91 1"/>
                <a:gd name="f205" fmla="*/ f168 f91 1"/>
                <a:gd name="f206" fmla="*/ f170 f90 1"/>
                <a:gd name="f207" fmla="*/ f171 f91 1"/>
                <a:gd name="f208" fmla="*/ f172 f90 1"/>
                <a:gd name="f209" fmla="*/ f173 f91 1"/>
                <a:gd name="f210" fmla="*/ f174 f90 1"/>
                <a:gd name="f211" fmla="*/ f175 f91 1"/>
                <a:gd name="f212" fmla="*/ f176 f90 1"/>
                <a:gd name="f213" fmla="*/ f177 f91 1"/>
                <a:gd name="f214" fmla="*/ f178 f90 1"/>
                <a:gd name="f215" fmla="*/ f179 f91 1"/>
                <a:gd name="f216" fmla="*/ f180 f90 1"/>
                <a:gd name="f217" fmla="*/ f181 f91 1"/>
                <a:gd name="f218" fmla="*/ f182 f90 1"/>
                <a:gd name="f219" fmla="*/ f183 f91 1"/>
                <a:gd name="f220" fmla="*/ f184 f90 1"/>
                <a:gd name="f221" fmla="*/ f185 f91 1"/>
                <a:gd name="f222" fmla="*/ f186 f90 1"/>
                <a:gd name="f223" fmla="*/ f187 f91 1"/>
                <a:gd name="f224" fmla="*/ f188 f90 1"/>
                <a:gd name="f225" fmla="*/ f189 f91 1"/>
                <a:gd name="f226" fmla="*/ f190 f90 1"/>
                <a:gd name="f227" fmla="*/ f191 f91 1"/>
                <a:gd name="f228" fmla="*/ f192 f90 1"/>
                <a:gd name="f229" fmla="*/ f193 f91 1"/>
                <a:gd name="f230" fmla="*/ f194 f90 1"/>
                <a:gd name="f231" fmla="*/ f195 f91 1"/>
                <a:gd name="f232" fmla="*/ f196 f90 1"/>
                <a:gd name="f233" fmla="*/ f197 f91 1"/>
                <a:gd name="f234" fmla="*/ f198 f90 1"/>
                <a:gd name="f235" fmla="*/ f199 f91 1"/>
                <a:gd name="f236" fmla="*/ f200 f90 1"/>
                <a:gd name="f237" fmla="*/ f2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206" y="f207"/>
                </a:cxn>
                <a:cxn ang="f133">
                  <a:pos x="f208" y="f209"/>
                </a:cxn>
                <a:cxn ang="f133">
                  <a:pos x="f210" y="f211"/>
                </a:cxn>
                <a:cxn ang="f133">
                  <a:pos x="f212" y="f213"/>
                </a:cxn>
                <a:cxn ang="f133">
                  <a:pos x="f214" y="f215"/>
                </a:cxn>
                <a:cxn ang="f133">
                  <a:pos x="f216" y="f217"/>
                </a:cxn>
                <a:cxn ang="f133">
                  <a:pos x="f218" y="f219"/>
                </a:cxn>
                <a:cxn ang="f133">
                  <a:pos x="f220" y="f221"/>
                </a:cxn>
                <a:cxn ang="f133">
                  <a:pos x="f222" y="f223"/>
                </a:cxn>
                <a:cxn ang="f133">
                  <a:pos x="f224" y="f225"/>
                </a:cxn>
                <a:cxn ang="f133">
                  <a:pos x="f226" y="f227"/>
                </a:cxn>
                <a:cxn ang="f133">
                  <a:pos x="f228" y="f229"/>
                </a:cxn>
                <a:cxn ang="f133">
                  <a:pos x="f230" y="f231"/>
                </a:cxn>
                <a:cxn ang="f133">
                  <a:pos x="f232" y="f233"/>
                </a:cxn>
                <a:cxn ang="f133">
                  <a:pos x="f234" y="f235"/>
                </a:cxn>
                <a:cxn ang="f133">
                  <a:pos x="f236" y="f237"/>
                </a:cxn>
                <a:cxn ang="f133">
                  <a:pos x="f206" y="f207"/>
                </a:cxn>
              </a:cxnLst>
              <a:rect l="f202" t="f205" r="f203" b="f204"/>
              <a:pathLst>
                <a:path w="341" h="52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7"/>
                    <a:pt x="f49" y="f50"/>
                  </a:cubicBezTo>
                  <a:cubicBezTo>
                    <a:pt x="f5" y="f51"/>
                    <a:pt x="f52" y="f45"/>
                    <a:pt x="f52" y="f53"/>
                  </a:cubicBezTo>
                  <a:cubicBezTo>
                    <a:pt x="f54" y="f41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40" y="f65"/>
                    <a:pt x="f66" y="f67"/>
                    <a:pt x="f68" y="f12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5"/>
                    <a:pt x="f76" y="f5"/>
                    <a:pt x="f77" y="f78"/>
                  </a:cubicBezTo>
                  <a:cubicBezTo>
                    <a:pt x="f6" y="f72"/>
                    <a:pt x="f79" y="f80"/>
                    <a:pt x="f81" y="f82"/>
                  </a:cubicBezTo>
                  <a:cubicBezTo>
                    <a:pt x="f83" y="f84"/>
                    <a:pt x="f85" y="f86"/>
                    <a:pt x="f75" y="f16"/>
                  </a:cubicBezTo>
                  <a:cubicBezTo>
                    <a:pt x="f87" y="f85"/>
                    <a:pt x="f88" y="f24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EF82369F-001D-4992-B834-1D6244C30643}"/>
                </a:ext>
              </a:extLst>
            </p:cNvPr>
            <p:cNvSpPr/>
            <p:nvPr/>
          </p:nvSpPr>
          <p:spPr>
            <a:xfrm>
              <a:off x="2175558" y="4468581"/>
              <a:ext cx="248689" cy="3188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8"/>
                <a:gd name="f7" fmla="val 228"/>
                <a:gd name="f8" fmla="val 35"/>
                <a:gd name="f9" fmla="val 2"/>
                <a:gd name="f10" fmla="val 3"/>
                <a:gd name="f11" fmla="val 31"/>
                <a:gd name="f12" fmla="val 7"/>
                <a:gd name="f13" fmla="val 67"/>
                <a:gd name="f14" fmla="val 17"/>
                <a:gd name="f15" fmla="val 96"/>
                <a:gd name="f16" fmla="val 37"/>
                <a:gd name="f17" fmla="val 115"/>
                <a:gd name="f18" fmla="val 70"/>
                <a:gd name="f19" fmla="val 130"/>
                <a:gd name="f20" fmla="val 94"/>
                <a:gd name="f21" fmla="val 144"/>
                <a:gd name="f22" fmla="val 119"/>
                <a:gd name="f23" fmla="val 159"/>
                <a:gd name="f24" fmla="val 143"/>
                <a:gd name="f25" fmla="val 170"/>
                <a:gd name="f26" fmla="val 162"/>
                <a:gd name="f27" fmla="val 174"/>
                <a:gd name="f28" fmla="val 183"/>
                <a:gd name="f29" fmla="val 176"/>
                <a:gd name="f30" fmla="val 204"/>
                <a:gd name="f31" fmla="val 224"/>
                <a:gd name="f32" fmla="val 154"/>
                <a:gd name="f33" fmla="val 227"/>
                <a:gd name="f34" fmla="val 89"/>
                <a:gd name="f35" fmla="val 222"/>
                <a:gd name="f36" fmla="val 26"/>
                <a:gd name="f37" fmla="val 10"/>
                <a:gd name="f38" fmla="val 106"/>
                <a:gd name="f39" fmla="val 4"/>
                <a:gd name="f40" fmla="val 81"/>
                <a:gd name="f41" fmla="val 56"/>
                <a:gd name="f42" fmla="+- 0 0 -90"/>
                <a:gd name="f43" fmla="*/ f3 1 178"/>
                <a:gd name="f44" fmla="*/ f4 1 22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78"/>
                <a:gd name="f53" fmla="*/ f49 1 228"/>
                <a:gd name="f54" fmla="*/ 0 f50 1"/>
                <a:gd name="f55" fmla="*/ 35 f49 1"/>
                <a:gd name="f56" fmla="*/ 31 f50 1"/>
                <a:gd name="f57" fmla="*/ 7 f49 1"/>
                <a:gd name="f58" fmla="*/ 115 f50 1"/>
                <a:gd name="f59" fmla="*/ 70 f49 1"/>
                <a:gd name="f60" fmla="*/ 159 f50 1"/>
                <a:gd name="f61" fmla="*/ 143 f49 1"/>
                <a:gd name="f62" fmla="*/ 176 f50 1"/>
                <a:gd name="f63" fmla="*/ 204 f49 1"/>
                <a:gd name="f64" fmla="*/ 154 f50 1"/>
                <a:gd name="f65" fmla="*/ 227 f49 1"/>
                <a:gd name="f66" fmla="*/ 10 f50 1"/>
                <a:gd name="f67" fmla="*/ 106 f49 1"/>
                <a:gd name="f68" fmla="+- f51 0 f1"/>
                <a:gd name="f69" fmla="*/ f54 1 178"/>
                <a:gd name="f70" fmla="*/ f55 1 228"/>
                <a:gd name="f71" fmla="*/ f56 1 178"/>
                <a:gd name="f72" fmla="*/ f57 1 228"/>
                <a:gd name="f73" fmla="*/ f58 1 178"/>
                <a:gd name="f74" fmla="*/ f59 1 228"/>
                <a:gd name="f75" fmla="*/ f60 1 178"/>
                <a:gd name="f76" fmla="*/ f61 1 228"/>
                <a:gd name="f77" fmla="*/ f62 1 178"/>
                <a:gd name="f78" fmla="*/ f63 1 228"/>
                <a:gd name="f79" fmla="*/ f64 1 178"/>
                <a:gd name="f80" fmla="*/ f65 1 228"/>
                <a:gd name="f81" fmla="*/ f66 1 178"/>
                <a:gd name="f82" fmla="*/ f67 1 228"/>
                <a:gd name="f83" fmla="*/ 0 1 f52"/>
                <a:gd name="f84" fmla="*/ f46 1 f52"/>
                <a:gd name="f85" fmla="*/ 0 1 f53"/>
                <a:gd name="f86" fmla="*/ f47 1 f53"/>
                <a:gd name="f87" fmla="*/ f69 1 f52"/>
                <a:gd name="f88" fmla="*/ f70 1 f53"/>
                <a:gd name="f89" fmla="*/ f71 1 f52"/>
                <a:gd name="f90" fmla="*/ f72 1 f53"/>
                <a:gd name="f91" fmla="*/ f73 1 f52"/>
                <a:gd name="f92" fmla="*/ f74 1 f53"/>
                <a:gd name="f93" fmla="*/ f75 1 f52"/>
                <a:gd name="f94" fmla="*/ f76 1 f53"/>
                <a:gd name="f95" fmla="*/ f77 1 f52"/>
                <a:gd name="f96" fmla="*/ f78 1 f53"/>
                <a:gd name="f97" fmla="*/ f79 1 f52"/>
                <a:gd name="f98" fmla="*/ f80 1 f53"/>
                <a:gd name="f99" fmla="*/ f81 1 f52"/>
                <a:gd name="f100" fmla="*/ f82 1 f53"/>
                <a:gd name="f101" fmla="*/ f83 f43 1"/>
                <a:gd name="f102" fmla="*/ f84 f43 1"/>
                <a:gd name="f103" fmla="*/ f86 f44 1"/>
                <a:gd name="f104" fmla="*/ f85 f44 1"/>
                <a:gd name="f105" fmla="*/ f87 f43 1"/>
                <a:gd name="f106" fmla="*/ f88 f44 1"/>
                <a:gd name="f107" fmla="*/ f89 f43 1"/>
                <a:gd name="f108" fmla="*/ f90 f44 1"/>
                <a:gd name="f109" fmla="*/ f91 f43 1"/>
                <a:gd name="f110" fmla="*/ f92 f44 1"/>
                <a:gd name="f111" fmla="*/ f93 f43 1"/>
                <a:gd name="f112" fmla="*/ f94 f44 1"/>
                <a:gd name="f113" fmla="*/ f95 f43 1"/>
                <a:gd name="f114" fmla="*/ f96 f44 1"/>
                <a:gd name="f115" fmla="*/ f97 f43 1"/>
                <a:gd name="f116" fmla="*/ f98 f44 1"/>
                <a:gd name="f117" fmla="*/ f99 f43 1"/>
                <a:gd name="f118" fmla="*/ f100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05" y="f106"/>
                </a:cxn>
                <a:cxn ang="f68">
                  <a:pos x="f107" y="f108"/>
                </a:cxn>
                <a:cxn ang="f68">
                  <a:pos x="f109" y="f110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  <a:cxn ang="f68">
                  <a:pos x="f105" y="f106"/>
                </a:cxn>
              </a:cxnLst>
              <a:rect l="f101" t="f104" r="f102" b="f103"/>
              <a:pathLst>
                <a:path w="178" h="228">
                  <a:moveTo>
                    <a:pt x="f5" y="f8"/>
                  </a:moveTo>
                  <a:cubicBezTo>
                    <a:pt x="f5" y="f9"/>
                    <a:pt x="f10" y="f5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6" y="f31"/>
                    <a:pt x="f27" y="f7"/>
                    <a:pt x="f32" y="f33"/>
                  </a:cubicBezTo>
                  <a:cubicBezTo>
                    <a:pt x="f34" y="f35"/>
                    <a:pt x="f36" y="f25"/>
                    <a:pt x="f37" y="f38"/>
                  </a:cubicBezTo>
                  <a:cubicBezTo>
                    <a:pt x="f39" y="f40"/>
                    <a:pt x="f9" y="f41"/>
                    <a:pt x="f5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05F73EA-A853-4B49-9D77-444EBBDB3743}"/>
                </a:ext>
              </a:extLst>
            </p:cNvPr>
            <p:cNvSpPr/>
            <p:nvPr/>
          </p:nvSpPr>
          <p:spPr>
            <a:xfrm>
              <a:off x="2654612" y="4470108"/>
              <a:ext cx="250207" cy="3188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"/>
                <a:gd name="f7" fmla="val 228"/>
                <a:gd name="f8" fmla="val 176"/>
                <a:gd name="f9" fmla="val 25"/>
                <a:gd name="f10" fmla="val 173"/>
                <a:gd name="f11" fmla="val 65"/>
                <a:gd name="f12" fmla="val 174"/>
                <a:gd name="f13" fmla="val 108"/>
                <a:gd name="f14" fmla="val 152"/>
                <a:gd name="f15" fmla="val 145"/>
                <a:gd name="f16" fmla="val 122"/>
                <a:gd name="f17" fmla="val 196"/>
                <a:gd name="f18" fmla="val 73"/>
                <a:gd name="f19" fmla="val 219"/>
                <a:gd name="f20" fmla="val 16"/>
                <a:gd name="f21" fmla="val 226"/>
                <a:gd name="f22" fmla="val 2"/>
                <a:gd name="f23" fmla="val 207"/>
                <a:gd name="f24" fmla="val 1"/>
                <a:gd name="f25" fmla="val 172"/>
                <a:gd name="f26" fmla="val 17"/>
                <a:gd name="f27" fmla="val 142"/>
                <a:gd name="f28" fmla="val 34"/>
                <a:gd name="f29" fmla="val 113"/>
                <a:gd name="f30" fmla="val 45"/>
                <a:gd name="f31" fmla="val 94"/>
                <a:gd name="f32" fmla="val 56"/>
                <a:gd name="f33" fmla="val 76"/>
                <a:gd name="f34" fmla="val 68"/>
                <a:gd name="f35" fmla="val 59"/>
                <a:gd name="f36" fmla="val 89"/>
                <a:gd name="f37" fmla="val 28"/>
                <a:gd name="f38" fmla="val 119"/>
                <a:gd name="f39" fmla="val 11"/>
                <a:gd name="f40" fmla="val 155"/>
                <a:gd name="f41" fmla="val 4"/>
                <a:gd name="f42" fmla="val 7"/>
                <a:gd name="f43" fmla="+- 0 0 -90"/>
                <a:gd name="f44" fmla="*/ f3 1 179"/>
                <a:gd name="f45" fmla="*/ f4 1 228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179"/>
                <a:gd name="f54" fmla="*/ f50 1 228"/>
                <a:gd name="f55" fmla="*/ 176 f51 1"/>
                <a:gd name="f56" fmla="*/ 25 f50 1"/>
                <a:gd name="f57" fmla="*/ 152 f51 1"/>
                <a:gd name="f58" fmla="*/ 145 f50 1"/>
                <a:gd name="f59" fmla="*/ 16 f51 1"/>
                <a:gd name="f60" fmla="*/ 226 f50 1"/>
                <a:gd name="f61" fmla="*/ 0 f51 1"/>
                <a:gd name="f62" fmla="*/ 207 f50 1"/>
                <a:gd name="f63" fmla="*/ 34 f51 1"/>
                <a:gd name="f64" fmla="*/ 113 f50 1"/>
                <a:gd name="f65" fmla="*/ 68 f51 1"/>
                <a:gd name="f66" fmla="*/ 59 f50 1"/>
                <a:gd name="f67" fmla="*/ 155 f51 1"/>
                <a:gd name="f68" fmla="*/ 4 f50 1"/>
                <a:gd name="f69" fmla="+- f52 0 f1"/>
                <a:gd name="f70" fmla="*/ f55 1 179"/>
                <a:gd name="f71" fmla="*/ f56 1 228"/>
                <a:gd name="f72" fmla="*/ f57 1 179"/>
                <a:gd name="f73" fmla="*/ f58 1 228"/>
                <a:gd name="f74" fmla="*/ f59 1 179"/>
                <a:gd name="f75" fmla="*/ f60 1 228"/>
                <a:gd name="f76" fmla="*/ f61 1 179"/>
                <a:gd name="f77" fmla="*/ f62 1 228"/>
                <a:gd name="f78" fmla="*/ f63 1 179"/>
                <a:gd name="f79" fmla="*/ f64 1 228"/>
                <a:gd name="f80" fmla="*/ f65 1 179"/>
                <a:gd name="f81" fmla="*/ f66 1 228"/>
                <a:gd name="f82" fmla="*/ f67 1 179"/>
                <a:gd name="f83" fmla="*/ f68 1 228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3"/>
                <a:gd name="f95" fmla="*/ f77 1 f54"/>
                <a:gd name="f96" fmla="*/ f78 1 f53"/>
                <a:gd name="f97" fmla="*/ f79 1 f54"/>
                <a:gd name="f98" fmla="*/ f80 1 f53"/>
                <a:gd name="f99" fmla="*/ f81 1 f54"/>
                <a:gd name="f100" fmla="*/ f82 1 f53"/>
                <a:gd name="f101" fmla="*/ f83 1 f54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4 1"/>
                <a:gd name="f113" fmla="*/ f95 f45 1"/>
                <a:gd name="f114" fmla="*/ f96 f44 1"/>
                <a:gd name="f115" fmla="*/ f97 f45 1"/>
                <a:gd name="f116" fmla="*/ f98 f44 1"/>
                <a:gd name="f117" fmla="*/ f99 f45 1"/>
                <a:gd name="f118" fmla="*/ f100 f44 1"/>
                <a:gd name="f119" fmla="*/ f10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06" y="f107"/>
                </a:cxn>
              </a:cxnLst>
              <a:rect l="f102" t="f105" r="f103" b="f104"/>
              <a:pathLst>
                <a:path w="179" h="22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7"/>
                    <a:pt x="f5" y="f19"/>
                    <a:pt x="f5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10" y="f5"/>
                    <a:pt x="f6" y="f42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28275E7A-0635-4F89-A67D-C72ECE2401C3}"/>
                </a:ext>
              </a:extLst>
            </p:cNvPr>
            <p:cNvSpPr/>
            <p:nvPr/>
          </p:nvSpPr>
          <p:spPr>
            <a:xfrm>
              <a:off x="1357792" y="3286189"/>
              <a:ext cx="305135" cy="3951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8"/>
                <a:gd name="f7" fmla="val 283"/>
                <a:gd name="f8" fmla="val 152"/>
                <a:gd name="f9" fmla="val 116"/>
                <a:gd name="f10" fmla="val 261"/>
                <a:gd name="f11" fmla="val 77"/>
                <a:gd name="f12" fmla="val 242"/>
                <a:gd name="f13" fmla="val 51"/>
                <a:gd name="f14" fmla="val 207"/>
                <a:gd name="f15" fmla="val 39"/>
                <a:gd name="f16" fmla="val 191"/>
                <a:gd name="f17" fmla="val 32"/>
                <a:gd name="f18" fmla="val 174"/>
                <a:gd name="f19" fmla="val 35"/>
                <a:gd name="f20" fmla="val 154"/>
                <a:gd name="f21" fmla="val 38"/>
                <a:gd name="f22" fmla="val 133"/>
                <a:gd name="f23" fmla="val 33"/>
                <a:gd name="f24" fmla="val 115"/>
                <a:gd name="f25" fmla="val 21"/>
                <a:gd name="f26" fmla="val 97"/>
                <a:gd name="f27" fmla="val 4"/>
                <a:gd name="f28" fmla="val 68"/>
                <a:gd name="f29" fmla="val 3"/>
                <a:gd name="f30" fmla="val 1"/>
                <a:gd name="f31" fmla="val 11"/>
                <a:gd name="f32" fmla="val 12"/>
                <a:gd name="f33" fmla="val 16"/>
                <a:gd name="f34" fmla="val 15"/>
                <a:gd name="f35" fmla="val 34"/>
                <a:gd name="f36" fmla="val 62"/>
                <a:gd name="f37" fmla="val 43"/>
                <a:gd name="f38" fmla="val 83"/>
                <a:gd name="f39" fmla="val 28"/>
                <a:gd name="f40" fmla="val 121"/>
                <a:gd name="f41" fmla="val 175"/>
                <a:gd name="f42" fmla="val 26"/>
                <a:gd name="f43" fmla="val 194"/>
                <a:gd name="f44" fmla="val 58"/>
                <a:gd name="f45" fmla="val 205"/>
                <a:gd name="f46" fmla="val 212"/>
                <a:gd name="f47" fmla="val 98"/>
                <a:gd name="f48" fmla="val 215"/>
                <a:gd name="f49" fmla="val 120"/>
                <a:gd name="f50" fmla="val 216"/>
                <a:gd name="f51" fmla="val 124"/>
                <a:gd name="f52" fmla="val 130"/>
                <a:gd name="f53" fmla="val 132"/>
                <a:gd name="f54" fmla="val 128"/>
                <a:gd name="f55" fmla="val 203"/>
                <a:gd name="f56" fmla="val 125"/>
                <a:gd name="f57" fmla="val 195"/>
                <a:gd name="f58" fmla="val 114"/>
                <a:gd name="f59" fmla="val 187"/>
                <a:gd name="f60" fmla="val 102"/>
                <a:gd name="f61" fmla="val 94"/>
                <a:gd name="f62" fmla="val 159"/>
                <a:gd name="f63" fmla="val 82"/>
                <a:gd name="f64" fmla="val 145"/>
                <a:gd name="f65" fmla="val 131"/>
                <a:gd name="f66" fmla="val 96"/>
                <a:gd name="f67" fmla="val 112"/>
                <a:gd name="f68" fmla="val 92"/>
                <a:gd name="f69" fmla="val 127"/>
                <a:gd name="f70" fmla="val 65"/>
                <a:gd name="f71" fmla="val 113"/>
                <a:gd name="f72" fmla="val 56"/>
                <a:gd name="f73" fmla="val 122"/>
                <a:gd name="f74" fmla="val 135"/>
                <a:gd name="f75" fmla="val 70"/>
                <a:gd name="f76" fmla="val 153"/>
                <a:gd name="f77" fmla="val 185"/>
                <a:gd name="f78" fmla="val 219"/>
                <a:gd name="f79" fmla="val 148"/>
                <a:gd name="f80" fmla="val 151"/>
                <a:gd name="f81" fmla="val 268"/>
                <a:gd name="f82" fmla="val 156"/>
                <a:gd name="f83" fmla="val 274"/>
                <a:gd name="f84" fmla="+- 0 0 -90"/>
                <a:gd name="f85" fmla="*/ f3 1 218"/>
                <a:gd name="f86" fmla="*/ f4 1 283"/>
                <a:gd name="f87" fmla="val f5"/>
                <a:gd name="f88" fmla="val f6"/>
                <a:gd name="f89" fmla="val f7"/>
                <a:gd name="f90" fmla="*/ f84 f0 1"/>
                <a:gd name="f91" fmla="+- f89 0 f87"/>
                <a:gd name="f92" fmla="+- f88 0 f87"/>
                <a:gd name="f93" fmla="*/ f90 1 f2"/>
                <a:gd name="f94" fmla="*/ f92 1 218"/>
                <a:gd name="f95" fmla="*/ f91 1 283"/>
                <a:gd name="f96" fmla="*/ 152 f92 1"/>
                <a:gd name="f97" fmla="*/ 283 f91 1"/>
                <a:gd name="f98" fmla="*/ 51 f92 1"/>
                <a:gd name="f99" fmla="*/ 207 f91 1"/>
                <a:gd name="f100" fmla="*/ 35 f92 1"/>
                <a:gd name="f101" fmla="*/ 154 f91 1"/>
                <a:gd name="f102" fmla="*/ 21 f92 1"/>
                <a:gd name="f103" fmla="*/ 97 f91 1"/>
                <a:gd name="f104" fmla="*/ 0 f92 1"/>
                <a:gd name="f105" fmla="*/ 1 f91 1"/>
                <a:gd name="f106" fmla="*/ 16 f92 1"/>
                <a:gd name="f107" fmla="*/ 15 f91 1"/>
                <a:gd name="f108" fmla="*/ 83 f92 1"/>
                <a:gd name="f109" fmla="*/ 28 f91 1"/>
                <a:gd name="f110" fmla="*/ 194 f92 1"/>
                <a:gd name="f111" fmla="*/ 58 f91 1"/>
                <a:gd name="f112" fmla="*/ 215 f92 1"/>
                <a:gd name="f113" fmla="*/ 120 f91 1"/>
                <a:gd name="f114" fmla="*/ 212 f92 1"/>
                <a:gd name="f115" fmla="*/ 132 f91 1"/>
                <a:gd name="f116" fmla="*/ 203 f92 1"/>
                <a:gd name="f117" fmla="*/ 125 f91 1"/>
                <a:gd name="f118" fmla="*/ 175 f92 1"/>
                <a:gd name="f119" fmla="*/ 94 f91 1"/>
                <a:gd name="f120" fmla="*/ 131 f92 1"/>
                <a:gd name="f121" fmla="*/ 96 f91 1"/>
                <a:gd name="f122" fmla="*/ 65 f92 1"/>
                <a:gd name="f123" fmla="*/ 115 f91 1"/>
                <a:gd name="f124" fmla="*/ 56 f92 1"/>
                <a:gd name="f125" fmla="*/ 122 f91 1"/>
                <a:gd name="f126" fmla="*/ 70 f92 1"/>
                <a:gd name="f127" fmla="*/ 153 f91 1"/>
                <a:gd name="f128" fmla="*/ 148 f92 1"/>
                <a:gd name="f129" fmla="*/ 261 f91 1"/>
                <a:gd name="f130" fmla="+- f93 0 f1"/>
                <a:gd name="f131" fmla="*/ f96 1 218"/>
                <a:gd name="f132" fmla="*/ f97 1 283"/>
                <a:gd name="f133" fmla="*/ f98 1 218"/>
                <a:gd name="f134" fmla="*/ f99 1 283"/>
                <a:gd name="f135" fmla="*/ f100 1 218"/>
                <a:gd name="f136" fmla="*/ f101 1 283"/>
                <a:gd name="f137" fmla="*/ f102 1 218"/>
                <a:gd name="f138" fmla="*/ f103 1 283"/>
                <a:gd name="f139" fmla="*/ f104 1 218"/>
                <a:gd name="f140" fmla="*/ f105 1 283"/>
                <a:gd name="f141" fmla="*/ f106 1 218"/>
                <a:gd name="f142" fmla="*/ f107 1 283"/>
                <a:gd name="f143" fmla="*/ f108 1 218"/>
                <a:gd name="f144" fmla="*/ f109 1 283"/>
                <a:gd name="f145" fmla="*/ f110 1 218"/>
                <a:gd name="f146" fmla="*/ f111 1 283"/>
                <a:gd name="f147" fmla="*/ f112 1 218"/>
                <a:gd name="f148" fmla="*/ f113 1 283"/>
                <a:gd name="f149" fmla="*/ f114 1 218"/>
                <a:gd name="f150" fmla="*/ f115 1 283"/>
                <a:gd name="f151" fmla="*/ f116 1 218"/>
                <a:gd name="f152" fmla="*/ f117 1 283"/>
                <a:gd name="f153" fmla="*/ f118 1 218"/>
                <a:gd name="f154" fmla="*/ f119 1 283"/>
                <a:gd name="f155" fmla="*/ f120 1 218"/>
                <a:gd name="f156" fmla="*/ f121 1 283"/>
                <a:gd name="f157" fmla="*/ f122 1 218"/>
                <a:gd name="f158" fmla="*/ f123 1 283"/>
                <a:gd name="f159" fmla="*/ f124 1 218"/>
                <a:gd name="f160" fmla="*/ f125 1 283"/>
                <a:gd name="f161" fmla="*/ f126 1 218"/>
                <a:gd name="f162" fmla="*/ f127 1 283"/>
                <a:gd name="f163" fmla="*/ f128 1 218"/>
                <a:gd name="f164" fmla="*/ f129 1 283"/>
                <a:gd name="f165" fmla="*/ 0 1 f94"/>
                <a:gd name="f166" fmla="*/ f88 1 f94"/>
                <a:gd name="f167" fmla="*/ 0 1 f95"/>
                <a:gd name="f168" fmla="*/ f89 1 f95"/>
                <a:gd name="f169" fmla="*/ f131 1 f94"/>
                <a:gd name="f170" fmla="*/ f132 1 f95"/>
                <a:gd name="f171" fmla="*/ f133 1 f94"/>
                <a:gd name="f172" fmla="*/ f134 1 f95"/>
                <a:gd name="f173" fmla="*/ f135 1 f94"/>
                <a:gd name="f174" fmla="*/ f136 1 f95"/>
                <a:gd name="f175" fmla="*/ f137 1 f94"/>
                <a:gd name="f176" fmla="*/ f138 1 f95"/>
                <a:gd name="f177" fmla="*/ f139 1 f94"/>
                <a:gd name="f178" fmla="*/ f140 1 f95"/>
                <a:gd name="f179" fmla="*/ f141 1 f94"/>
                <a:gd name="f180" fmla="*/ f142 1 f95"/>
                <a:gd name="f181" fmla="*/ f143 1 f94"/>
                <a:gd name="f182" fmla="*/ f144 1 f95"/>
                <a:gd name="f183" fmla="*/ f145 1 f94"/>
                <a:gd name="f184" fmla="*/ f146 1 f95"/>
                <a:gd name="f185" fmla="*/ f147 1 f94"/>
                <a:gd name="f186" fmla="*/ f148 1 f95"/>
                <a:gd name="f187" fmla="*/ f149 1 f94"/>
                <a:gd name="f188" fmla="*/ f150 1 f95"/>
                <a:gd name="f189" fmla="*/ f151 1 f94"/>
                <a:gd name="f190" fmla="*/ f152 1 f95"/>
                <a:gd name="f191" fmla="*/ f153 1 f94"/>
                <a:gd name="f192" fmla="*/ f154 1 f95"/>
                <a:gd name="f193" fmla="*/ f155 1 f94"/>
                <a:gd name="f194" fmla="*/ f156 1 f95"/>
                <a:gd name="f195" fmla="*/ f157 1 f94"/>
                <a:gd name="f196" fmla="*/ f158 1 f95"/>
                <a:gd name="f197" fmla="*/ f159 1 f94"/>
                <a:gd name="f198" fmla="*/ f160 1 f95"/>
                <a:gd name="f199" fmla="*/ f161 1 f94"/>
                <a:gd name="f200" fmla="*/ f162 1 f95"/>
                <a:gd name="f201" fmla="*/ f163 1 f94"/>
                <a:gd name="f202" fmla="*/ f164 1 f95"/>
                <a:gd name="f203" fmla="*/ f165 f85 1"/>
                <a:gd name="f204" fmla="*/ f166 f85 1"/>
                <a:gd name="f205" fmla="*/ f168 f86 1"/>
                <a:gd name="f206" fmla="*/ f167 f86 1"/>
                <a:gd name="f207" fmla="*/ f169 f85 1"/>
                <a:gd name="f208" fmla="*/ f170 f86 1"/>
                <a:gd name="f209" fmla="*/ f171 f85 1"/>
                <a:gd name="f210" fmla="*/ f172 f86 1"/>
                <a:gd name="f211" fmla="*/ f173 f85 1"/>
                <a:gd name="f212" fmla="*/ f174 f86 1"/>
                <a:gd name="f213" fmla="*/ f175 f85 1"/>
                <a:gd name="f214" fmla="*/ f176 f86 1"/>
                <a:gd name="f215" fmla="*/ f177 f85 1"/>
                <a:gd name="f216" fmla="*/ f178 f86 1"/>
                <a:gd name="f217" fmla="*/ f179 f85 1"/>
                <a:gd name="f218" fmla="*/ f180 f86 1"/>
                <a:gd name="f219" fmla="*/ f181 f85 1"/>
                <a:gd name="f220" fmla="*/ f182 f86 1"/>
                <a:gd name="f221" fmla="*/ f183 f85 1"/>
                <a:gd name="f222" fmla="*/ f184 f86 1"/>
                <a:gd name="f223" fmla="*/ f185 f85 1"/>
                <a:gd name="f224" fmla="*/ f186 f86 1"/>
                <a:gd name="f225" fmla="*/ f187 f85 1"/>
                <a:gd name="f226" fmla="*/ f188 f86 1"/>
                <a:gd name="f227" fmla="*/ f189 f85 1"/>
                <a:gd name="f228" fmla="*/ f190 f86 1"/>
                <a:gd name="f229" fmla="*/ f191 f85 1"/>
                <a:gd name="f230" fmla="*/ f192 f86 1"/>
                <a:gd name="f231" fmla="*/ f193 f85 1"/>
                <a:gd name="f232" fmla="*/ f194 f86 1"/>
                <a:gd name="f233" fmla="*/ f195 f85 1"/>
                <a:gd name="f234" fmla="*/ f196 f86 1"/>
                <a:gd name="f235" fmla="*/ f197 f85 1"/>
                <a:gd name="f236" fmla="*/ f198 f86 1"/>
                <a:gd name="f237" fmla="*/ f199 f85 1"/>
                <a:gd name="f238" fmla="*/ f200 f86 1"/>
                <a:gd name="f239" fmla="*/ f201 f85 1"/>
                <a:gd name="f240" fmla="*/ f202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207" y="f208"/>
                </a:cxn>
                <a:cxn ang="f130">
                  <a:pos x="f209" y="f210"/>
                </a:cxn>
                <a:cxn ang="f130">
                  <a:pos x="f211" y="f212"/>
                </a:cxn>
                <a:cxn ang="f130">
                  <a:pos x="f213" y="f214"/>
                </a:cxn>
                <a:cxn ang="f130">
                  <a:pos x="f215" y="f216"/>
                </a:cxn>
                <a:cxn ang="f130">
                  <a:pos x="f217" y="f218"/>
                </a:cxn>
                <a:cxn ang="f130">
                  <a:pos x="f219" y="f220"/>
                </a:cxn>
                <a:cxn ang="f130">
                  <a:pos x="f221" y="f222"/>
                </a:cxn>
                <a:cxn ang="f130">
                  <a:pos x="f223" y="f224"/>
                </a:cxn>
                <a:cxn ang="f130">
                  <a:pos x="f225" y="f226"/>
                </a:cxn>
                <a:cxn ang="f130">
                  <a:pos x="f227" y="f228"/>
                </a:cxn>
                <a:cxn ang="f130">
                  <a:pos x="f229" y="f230"/>
                </a:cxn>
                <a:cxn ang="f130">
                  <a:pos x="f231" y="f232"/>
                </a:cxn>
                <a:cxn ang="f130">
                  <a:pos x="f233" y="f234"/>
                </a:cxn>
                <a:cxn ang="f130">
                  <a:pos x="f235" y="f236"/>
                </a:cxn>
                <a:cxn ang="f130">
                  <a:pos x="f237" y="f238"/>
                </a:cxn>
                <a:cxn ang="f130">
                  <a:pos x="f239" y="f240"/>
                </a:cxn>
                <a:cxn ang="f130">
                  <a:pos x="f207" y="f208"/>
                </a:cxn>
              </a:cxnLst>
              <a:rect l="f203" t="f206" r="f204" b="f205"/>
              <a:pathLst>
                <a:path w="218" h="283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19"/>
                    <a:pt x="f5" y="f30"/>
                  </a:cubicBezTo>
                  <a:cubicBezTo>
                    <a:pt x="f31" y="f29"/>
                    <a:pt x="f32" y="f31"/>
                    <a:pt x="f33" y="f34"/>
                  </a:cubicBezTo>
                  <a:cubicBezTo>
                    <a:pt x="f35" y="f19"/>
                    <a:pt x="f36" y="f37"/>
                    <a:pt x="f38" y="f39"/>
                  </a:cubicBezTo>
                  <a:cubicBezTo>
                    <a:pt x="f40" y="f5"/>
                    <a:pt x="f41" y="f42"/>
                    <a:pt x="f43" y="f44"/>
                  </a:cubicBezTo>
                  <a:cubicBezTo>
                    <a:pt x="f45" y="f11"/>
                    <a:pt x="f46" y="f47"/>
                    <a:pt x="f48" y="f49"/>
                  </a:cubicBezTo>
                  <a:cubicBezTo>
                    <a:pt x="f50" y="f51"/>
                    <a:pt x="f6" y="f52"/>
                    <a:pt x="f46" y="f53"/>
                  </a:cubicBezTo>
                  <a:cubicBezTo>
                    <a:pt x="f14" y="f22"/>
                    <a:pt x="f45" y="f54"/>
                    <a:pt x="f55" y="f56"/>
                  </a:cubicBezTo>
                  <a:cubicBezTo>
                    <a:pt x="f57" y="f58"/>
                    <a:pt x="f59" y="f60"/>
                    <a:pt x="f41" y="f61"/>
                  </a:cubicBezTo>
                  <a:cubicBezTo>
                    <a:pt x="f62" y="f63"/>
                    <a:pt x="f64" y="f38"/>
                    <a:pt x="f65" y="f66"/>
                  </a:cubicBezTo>
                  <a:cubicBezTo>
                    <a:pt x="f67" y="f58"/>
                    <a:pt x="f68" y="f69"/>
                    <a:pt x="f70" y="f24"/>
                  </a:cubicBezTo>
                  <a:cubicBezTo>
                    <a:pt x="f44" y="f71"/>
                    <a:pt x="f72" y="f24"/>
                    <a:pt x="f72" y="f73"/>
                  </a:cubicBezTo>
                  <a:cubicBezTo>
                    <a:pt x="f72" y="f74"/>
                    <a:pt x="f36" y="f64"/>
                    <a:pt x="f75" y="f76"/>
                  </a:cubicBezTo>
                  <a:cubicBezTo>
                    <a:pt x="f60" y="f77"/>
                    <a:pt x="f65" y="f78"/>
                    <a:pt x="f79" y="f10"/>
                  </a:cubicBezTo>
                  <a:cubicBezTo>
                    <a:pt x="f80" y="f81"/>
                    <a:pt x="f82" y="f83"/>
                    <a:pt x="f8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E0E958C8-C558-4A3F-93E8-1DDC039BDEA9}"/>
                </a:ext>
              </a:extLst>
            </p:cNvPr>
            <p:cNvSpPr/>
            <p:nvPr/>
          </p:nvSpPr>
          <p:spPr>
            <a:xfrm>
              <a:off x="3412869" y="3283134"/>
              <a:ext cx="306662" cy="3982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9"/>
                <a:gd name="f7" fmla="val 285"/>
                <a:gd name="f8" fmla="val 214"/>
                <a:gd name="f9" fmla="val 41"/>
                <a:gd name="f10" fmla="val 213"/>
                <a:gd name="f11" fmla="val 78"/>
                <a:gd name="f12" fmla="val 190"/>
                <a:gd name="f13" fmla="val 110"/>
                <a:gd name="f14" fmla="val 183"/>
                <a:gd name="f15" fmla="val 121"/>
                <a:gd name="f16" fmla="val 132"/>
                <a:gd name="f17" fmla="val 182"/>
                <a:gd name="f18" fmla="val 145"/>
                <a:gd name="f19" fmla="val 191"/>
                <a:gd name="f20" fmla="val 175"/>
                <a:gd name="f21" fmla="val 205"/>
                <a:gd name="f22" fmla="val 151"/>
                <a:gd name="f23" fmla="val 228"/>
                <a:gd name="f24" fmla="val 127"/>
                <a:gd name="f25" fmla="val 252"/>
                <a:gd name="f26" fmla="val 95"/>
                <a:gd name="f27" fmla="val 265"/>
                <a:gd name="f28" fmla="val 68"/>
                <a:gd name="f29" fmla="val 62"/>
                <a:gd name="f30" fmla="val 275"/>
                <a:gd name="f31" fmla="val 269"/>
                <a:gd name="f32" fmla="val 71"/>
                <a:gd name="f33" fmla="val 262"/>
                <a:gd name="f34" fmla="val 88"/>
                <a:gd name="f35" fmla="val 222"/>
                <a:gd name="f36" fmla="val 115"/>
                <a:gd name="f37" fmla="val 189"/>
                <a:gd name="f38" fmla="val 159"/>
                <a:gd name="f39" fmla="val 153"/>
                <a:gd name="f40" fmla="val 150"/>
                <a:gd name="f41" fmla="val 162"/>
                <a:gd name="f42" fmla="val 142"/>
                <a:gd name="f43" fmla="val 128"/>
                <a:gd name="f44" fmla="val 120"/>
                <a:gd name="f45" fmla="val 161"/>
                <a:gd name="f46" fmla="val 119"/>
                <a:gd name="f47" fmla="val 129"/>
                <a:gd name="f48" fmla="val 118"/>
                <a:gd name="f49" fmla="val 94"/>
                <a:gd name="f50" fmla="val 104"/>
                <a:gd name="f51" fmla="val 81"/>
                <a:gd name="f52" fmla="val 52"/>
                <a:gd name="f53" fmla="val 82"/>
                <a:gd name="f54" fmla="val 29"/>
                <a:gd name="f55" fmla="val 109"/>
                <a:gd name="f56" fmla="val 26"/>
                <a:gd name="f57" fmla="val 113"/>
                <a:gd name="f58" fmla="val 23"/>
                <a:gd name="f59" fmla="val 19"/>
                <a:gd name="f60" fmla="val 122"/>
                <a:gd name="f61" fmla="val 15"/>
                <a:gd name="f62" fmla="val 126"/>
                <a:gd name="f63" fmla="val 13"/>
                <a:gd name="f64" fmla="val 136"/>
                <a:gd name="f65" fmla="val 5"/>
                <a:gd name="f66" fmla="val 130"/>
                <a:gd name="f67" fmla="val 3"/>
                <a:gd name="f68" fmla="val 4"/>
                <a:gd name="f69" fmla="val 116"/>
                <a:gd name="f70" fmla="val 12"/>
                <a:gd name="f71" fmla="val 64"/>
                <a:gd name="f72" fmla="val 30"/>
                <a:gd name="f73" fmla="val 20"/>
                <a:gd name="f74" fmla="val 97"/>
                <a:gd name="f75" fmla="val 16"/>
                <a:gd name="f76" fmla="val 111"/>
                <a:gd name="f77" fmla="val 17"/>
                <a:gd name="f78" fmla="val 125"/>
                <a:gd name="f79" fmla="val 24"/>
                <a:gd name="f80" fmla="val 165"/>
                <a:gd name="f81" fmla="val 45"/>
                <a:gd name="f82" fmla="val 210"/>
                <a:gd name="f83" fmla="val 6"/>
                <a:gd name="f84" fmla="val 212"/>
                <a:gd name="f85" fmla="+- 0 0 -90"/>
                <a:gd name="f86" fmla="*/ f3 1 219"/>
                <a:gd name="f87" fmla="*/ f4 1 285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219"/>
                <a:gd name="f96" fmla="*/ f92 1 285"/>
                <a:gd name="f97" fmla="*/ 219 f93 1"/>
                <a:gd name="f98" fmla="*/ 0 f92 1"/>
                <a:gd name="f99" fmla="*/ 190 f93 1"/>
                <a:gd name="f100" fmla="*/ 110 f92 1"/>
                <a:gd name="f101" fmla="*/ 182 f93 1"/>
                <a:gd name="f102" fmla="*/ 145 f92 1"/>
                <a:gd name="f103" fmla="*/ 151 f93 1"/>
                <a:gd name="f104" fmla="*/ 228 f92 1"/>
                <a:gd name="f105" fmla="*/ 68 f93 1"/>
                <a:gd name="f106" fmla="*/ 285 f92 1"/>
                <a:gd name="f107" fmla="*/ 71 f93 1"/>
                <a:gd name="f108" fmla="*/ 262 f92 1"/>
                <a:gd name="f109" fmla="*/ 145 f93 1"/>
                <a:gd name="f110" fmla="*/ 159 f92 1"/>
                <a:gd name="f111" fmla="*/ 162 f93 1"/>
                <a:gd name="f112" fmla="*/ 128 f92 1"/>
                <a:gd name="f113" fmla="*/ 119 f92 1"/>
                <a:gd name="f114" fmla="*/ 94 f93 1"/>
                <a:gd name="f115" fmla="*/ 104 f92 1"/>
                <a:gd name="f116" fmla="*/ 29 f93 1"/>
                <a:gd name="f117" fmla="*/ 109 f92 1"/>
                <a:gd name="f118" fmla="*/ 19 f93 1"/>
                <a:gd name="f119" fmla="*/ 122 f92 1"/>
                <a:gd name="f120" fmla="*/ 5 f93 1"/>
                <a:gd name="f121" fmla="*/ 132 f92 1"/>
                <a:gd name="f122" fmla="*/ 4 f93 1"/>
                <a:gd name="f123" fmla="*/ 116 f92 1"/>
                <a:gd name="f124" fmla="*/ 82 f93 1"/>
                <a:gd name="f125" fmla="*/ 20 f92 1"/>
                <a:gd name="f126" fmla="*/ 125 f93 1"/>
                <a:gd name="f127" fmla="*/ 24 f92 1"/>
                <a:gd name="f128" fmla="*/ 210 f93 1"/>
                <a:gd name="f129" fmla="*/ 6 f92 1"/>
                <a:gd name="f130" fmla="+- f94 0 f1"/>
                <a:gd name="f131" fmla="*/ f97 1 219"/>
                <a:gd name="f132" fmla="*/ f98 1 285"/>
                <a:gd name="f133" fmla="*/ f99 1 219"/>
                <a:gd name="f134" fmla="*/ f100 1 285"/>
                <a:gd name="f135" fmla="*/ f101 1 219"/>
                <a:gd name="f136" fmla="*/ f102 1 285"/>
                <a:gd name="f137" fmla="*/ f103 1 219"/>
                <a:gd name="f138" fmla="*/ f104 1 285"/>
                <a:gd name="f139" fmla="*/ f105 1 219"/>
                <a:gd name="f140" fmla="*/ f106 1 285"/>
                <a:gd name="f141" fmla="*/ f107 1 219"/>
                <a:gd name="f142" fmla="*/ f108 1 285"/>
                <a:gd name="f143" fmla="*/ f109 1 219"/>
                <a:gd name="f144" fmla="*/ f110 1 285"/>
                <a:gd name="f145" fmla="*/ f111 1 219"/>
                <a:gd name="f146" fmla="*/ f112 1 285"/>
                <a:gd name="f147" fmla="*/ f113 1 285"/>
                <a:gd name="f148" fmla="*/ f114 1 219"/>
                <a:gd name="f149" fmla="*/ f115 1 285"/>
                <a:gd name="f150" fmla="*/ f116 1 219"/>
                <a:gd name="f151" fmla="*/ f117 1 285"/>
                <a:gd name="f152" fmla="*/ f118 1 219"/>
                <a:gd name="f153" fmla="*/ f119 1 285"/>
                <a:gd name="f154" fmla="*/ f120 1 219"/>
                <a:gd name="f155" fmla="*/ f121 1 285"/>
                <a:gd name="f156" fmla="*/ f122 1 219"/>
                <a:gd name="f157" fmla="*/ f123 1 285"/>
                <a:gd name="f158" fmla="*/ f124 1 219"/>
                <a:gd name="f159" fmla="*/ f125 1 285"/>
                <a:gd name="f160" fmla="*/ f126 1 219"/>
                <a:gd name="f161" fmla="*/ f127 1 285"/>
                <a:gd name="f162" fmla="*/ f128 1 219"/>
                <a:gd name="f163" fmla="*/ f129 1 285"/>
                <a:gd name="f164" fmla="*/ 0 1 f95"/>
                <a:gd name="f165" fmla="*/ f89 1 f95"/>
                <a:gd name="f166" fmla="*/ 0 1 f96"/>
                <a:gd name="f167" fmla="*/ f90 1 f96"/>
                <a:gd name="f168" fmla="*/ f131 1 f95"/>
                <a:gd name="f169" fmla="*/ f132 1 f96"/>
                <a:gd name="f170" fmla="*/ f133 1 f95"/>
                <a:gd name="f171" fmla="*/ f134 1 f96"/>
                <a:gd name="f172" fmla="*/ f135 1 f95"/>
                <a:gd name="f173" fmla="*/ f136 1 f96"/>
                <a:gd name="f174" fmla="*/ f137 1 f95"/>
                <a:gd name="f175" fmla="*/ f138 1 f96"/>
                <a:gd name="f176" fmla="*/ f139 1 f95"/>
                <a:gd name="f177" fmla="*/ f140 1 f96"/>
                <a:gd name="f178" fmla="*/ f141 1 f95"/>
                <a:gd name="f179" fmla="*/ f142 1 f96"/>
                <a:gd name="f180" fmla="*/ f143 1 f95"/>
                <a:gd name="f181" fmla="*/ f144 1 f96"/>
                <a:gd name="f182" fmla="*/ f145 1 f95"/>
                <a:gd name="f183" fmla="*/ f146 1 f96"/>
                <a:gd name="f184" fmla="*/ f147 1 f96"/>
                <a:gd name="f185" fmla="*/ f148 1 f95"/>
                <a:gd name="f186" fmla="*/ f149 1 f96"/>
                <a:gd name="f187" fmla="*/ f150 1 f95"/>
                <a:gd name="f188" fmla="*/ f151 1 f96"/>
                <a:gd name="f189" fmla="*/ f152 1 f95"/>
                <a:gd name="f190" fmla="*/ f153 1 f96"/>
                <a:gd name="f191" fmla="*/ f154 1 f95"/>
                <a:gd name="f192" fmla="*/ f155 1 f96"/>
                <a:gd name="f193" fmla="*/ f156 1 f95"/>
                <a:gd name="f194" fmla="*/ f157 1 f96"/>
                <a:gd name="f195" fmla="*/ f158 1 f95"/>
                <a:gd name="f196" fmla="*/ f159 1 f96"/>
                <a:gd name="f197" fmla="*/ f160 1 f95"/>
                <a:gd name="f198" fmla="*/ f161 1 f96"/>
                <a:gd name="f199" fmla="*/ f162 1 f95"/>
                <a:gd name="f200" fmla="*/ f163 1 f96"/>
                <a:gd name="f201" fmla="*/ f164 f86 1"/>
                <a:gd name="f202" fmla="*/ f165 f86 1"/>
                <a:gd name="f203" fmla="*/ f167 f87 1"/>
                <a:gd name="f204" fmla="*/ f166 f87 1"/>
                <a:gd name="f205" fmla="*/ f168 f86 1"/>
                <a:gd name="f206" fmla="*/ f169 f87 1"/>
                <a:gd name="f207" fmla="*/ f170 f86 1"/>
                <a:gd name="f208" fmla="*/ f171 f87 1"/>
                <a:gd name="f209" fmla="*/ f172 f86 1"/>
                <a:gd name="f210" fmla="*/ f173 f87 1"/>
                <a:gd name="f211" fmla="*/ f174 f86 1"/>
                <a:gd name="f212" fmla="*/ f175 f87 1"/>
                <a:gd name="f213" fmla="*/ f176 f86 1"/>
                <a:gd name="f214" fmla="*/ f177 f87 1"/>
                <a:gd name="f215" fmla="*/ f178 f86 1"/>
                <a:gd name="f216" fmla="*/ f179 f87 1"/>
                <a:gd name="f217" fmla="*/ f180 f86 1"/>
                <a:gd name="f218" fmla="*/ f181 f87 1"/>
                <a:gd name="f219" fmla="*/ f182 f86 1"/>
                <a:gd name="f220" fmla="*/ f183 f87 1"/>
                <a:gd name="f221" fmla="*/ f184 f87 1"/>
                <a:gd name="f222" fmla="*/ f185 f86 1"/>
                <a:gd name="f223" fmla="*/ f186 f87 1"/>
                <a:gd name="f224" fmla="*/ f187 f86 1"/>
                <a:gd name="f225" fmla="*/ f188 f87 1"/>
                <a:gd name="f226" fmla="*/ f189 f86 1"/>
                <a:gd name="f227" fmla="*/ f190 f87 1"/>
                <a:gd name="f228" fmla="*/ f191 f86 1"/>
                <a:gd name="f229" fmla="*/ f192 f87 1"/>
                <a:gd name="f230" fmla="*/ f193 f86 1"/>
                <a:gd name="f231" fmla="*/ f194 f87 1"/>
                <a:gd name="f232" fmla="*/ f195 f86 1"/>
                <a:gd name="f233" fmla="*/ f196 f87 1"/>
                <a:gd name="f234" fmla="*/ f197 f86 1"/>
                <a:gd name="f235" fmla="*/ f198 f87 1"/>
                <a:gd name="f236" fmla="*/ f199 f86 1"/>
                <a:gd name="f237" fmla="*/ f200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205" y="f206"/>
                </a:cxn>
                <a:cxn ang="f130">
                  <a:pos x="f207" y="f208"/>
                </a:cxn>
                <a:cxn ang="f130">
                  <a:pos x="f209" y="f210"/>
                </a:cxn>
                <a:cxn ang="f130">
                  <a:pos x="f211" y="f212"/>
                </a:cxn>
                <a:cxn ang="f130">
                  <a:pos x="f213" y="f214"/>
                </a:cxn>
                <a:cxn ang="f130">
                  <a:pos x="f215" y="f216"/>
                </a:cxn>
                <a:cxn ang="f130">
                  <a:pos x="f217" y="f218"/>
                </a:cxn>
                <a:cxn ang="f130">
                  <a:pos x="f219" y="f220"/>
                </a:cxn>
                <a:cxn ang="f130">
                  <a:pos x="f211" y="f221"/>
                </a:cxn>
                <a:cxn ang="f130">
                  <a:pos x="f222" y="f223"/>
                </a:cxn>
                <a:cxn ang="f130">
                  <a:pos x="f224" y="f225"/>
                </a:cxn>
                <a:cxn ang="f130">
                  <a:pos x="f226" y="f227"/>
                </a:cxn>
                <a:cxn ang="f130">
                  <a:pos x="f228" y="f229"/>
                </a:cxn>
                <a:cxn ang="f130">
                  <a:pos x="f230" y="f231"/>
                </a:cxn>
                <a:cxn ang="f130">
                  <a:pos x="f232" y="f233"/>
                </a:cxn>
                <a:cxn ang="f130">
                  <a:pos x="f234" y="f235"/>
                </a:cxn>
                <a:cxn ang="f130">
                  <a:pos x="f236" y="f237"/>
                </a:cxn>
                <a:cxn ang="f130">
                  <a:pos x="f205" y="f206"/>
                </a:cxn>
              </a:cxnLst>
              <a:rect l="f201" t="f204" r="f202" b="f203"/>
              <a:pathLst>
                <a:path w="219" h="285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2" y="f16"/>
                    <a:pt x="f17" y="f18"/>
                  </a:cubicBezTo>
                  <a:cubicBezTo>
                    <a:pt x="f19" y="f2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7"/>
                  </a:cubicBezTo>
                  <a:cubicBezTo>
                    <a:pt x="f29" y="f30"/>
                    <a:pt x="f28" y="f31"/>
                    <a:pt x="f32" y="f33"/>
                  </a:cubicBezTo>
                  <a:cubicBezTo>
                    <a:pt x="f34" y="f35"/>
                    <a:pt x="f36" y="f37"/>
                    <a:pt x="f18" y="f38"/>
                  </a:cubicBezTo>
                  <a:cubicBezTo>
                    <a:pt x="f39" y="f40"/>
                    <a:pt x="f41" y="f42"/>
                    <a:pt x="f41" y="f43"/>
                  </a:cubicBezTo>
                  <a:cubicBezTo>
                    <a:pt x="f41" y="f44"/>
                    <a:pt x="f45" y="f36"/>
                    <a:pt x="f22" y="f46"/>
                  </a:cubicBezTo>
                  <a:cubicBezTo>
                    <a:pt x="f47" y="f24"/>
                    <a:pt x="f13" y="f48"/>
                    <a:pt x="f49" y="f50"/>
                  </a:cubicBezTo>
                  <a:cubicBezTo>
                    <a:pt x="f28" y="f51"/>
                    <a:pt x="f52" y="f53"/>
                    <a:pt x="f54" y="f55"/>
                  </a:cubicBezTo>
                  <a:cubicBezTo>
                    <a:pt x="f56" y="f57"/>
                    <a:pt x="f58" y="f48"/>
                    <a:pt x="f59" y="f60"/>
                  </a:cubicBezTo>
                  <a:cubicBezTo>
                    <a:pt x="f61" y="f62"/>
                    <a:pt x="f63" y="f64"/>
                    <a:pt x="f65" y="f16"/>
                  </a:cubicBezTo>
                  <a:cubicBezTo>
                    <a:pt x="f5" y="f66"/>
                    <a:pt x="f67" y="f15"/>
                    <a:pt x="f68" y="f69"/>
                  </a:cubicBezTo>
                  <a:cubicBezTo>
                    <a:pt x="f70" y="f71"/>
                    <a:pt x="f9" y="f72"/>
                    <a:pt x="f53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14" y="f9"/>
                    <a:pt x="f82" y="f83"/>
                  </a:cubicBezTo>
                  <a:cubicBezTo>
                    <a:pt x="f84" y="f68"/>
                    <a:pt x="f10" y="f68"/>
                    <a:pt x="f6" y="f5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6D56F4D2-D3CF-428A-A3BD-2B1F030ABC94}"/>
                </a:ext>
              </a:extLst>
            </p:cNvPr>
            <p:cNvSpPr/>
            <p:nvPr/>
          </p:nvSpPr>
          <p:spPr>
            <a:xfrm>
              <a:off x="2419666" y="4419761"/>
              <a:ext cx="212067" cy="3829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"/>
                <a:gd name="f7" fmla="val 274"/>
                <a:gd name="f8" fmla="val 131"/>
                <a:gd name="f9" fmla="val 147"/>
                <a:gd name="f10" fmla="val 171"/>
                <a:gd name="f11" fmla="val 129"/>
                <a:gd name="f12" fmla="val 204"/>
                <a:gd name="f13" fmla="val 108"/>
                <a:gd name="f14" fmla="val 234"/>
                <a:gd name="f15" fmla="val 83"/>
                <a:gd name="f16" fmla="val 271"/>
                <a:gd name="f17" fmla="val 88"/>
                <a:gd name="f18" fmla="val 61"/>
                <a:gd name="f19" fmla="val 60"/>
                <a:gd name="f20" fmla="val 233"/>
                <a:gd name="f21" fmla="val 232"/>
                <a:gd name="f22" fmla="val 142"/>
                <a:gd name="f23" fmla="val 8"/>
                <a:gd name="f24" fmla="val 103"/>
                <a:gd name="f25" fmla="val 73"/>
                <a:gd name="f26" fmla="val 16"/>
                <a:gd name="f27" fmla="val 77"/>
                <a:gd name="f28" fmla="val 10"/>
                <a:gd name="f29" fmla="val 92"/>
                <a:gd name="f30" fmla="val 11"/>
                <a:gd name="f31" fmla="val 121"/>
                <a:gd name="f32" fmla="val 46"/>
                <a:gd name="f33" fmla="val 84"/>
                <a:gd name="f34" fmla="+- 0 0 -90"/>
                <a:gd name="f35" fmla="*/ f3 1 151"/>
                <a:gd name="f36" fmla="*/ f4 1 274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51"/>
                <a:gd name="f45" fmla="*/ f41 1 274"/>
                <a:gd name="f46" fmla="*/ 151 f42 1"/>
                <a:gd name="f47" fmla="*/ 131 f41 1"/>
                <a:gd name="f48" fmla="*/ 108 f42 1"/>
                <a:gd name="f49" fmla="*/ 234 f41 1"/>
                <a:gd name="f50" fmla="*/ 61 f42 1"/>
                <a:gd name="f51" fmla="*/ 60 f42 1"/>
                <a:gd name="f52" fmla="*/ 232 f41 1"/>
                <a:gd name="f53" fmla="*/ 73 f42 1"/>
                <a:gd name="f54" fmla="*/ 16 f41 1"/>
                <a:gd name="f55" fmla="*/ 92 f42 1"/>
                <a:gd name="f56" fmla="*/ 11 f41 1"/>
                <a:gd name="f57" fmla="+- f43 0 f1"/>
                <a:gd name="f58" fmla="*/ f46 1 151"/>
                <a:gd name="f59" fmla="*/ f47 1 274"/>
                <a:gd name="f60" fmla="*/ f48 1 151"/>
                <a:gd name="f61" fmla="*/ f49 1 274"/>
                <a:gd name="f62" fmla="*/ f50 1 151"/>
                <a:gd name="f63" fmla="*/ f51 1 151"/>
                <a:gd name="f64" fmla="*/ f52 1 274"/>
                <a:gd name="f65" fmla="*/ f53 1 151"/>
                <a:gd name="f66" fmla="*/ f54 1 274"/>
                <a:gd name="f67" fmla="*/ f55 1 151"/>
                <a:gd name="f68" fmla="*/ f56 1 274"/>
                <a:gd name="f69" fmla="*/ 0 1 f44"/>
                <a:gd name="f70" fmla="*/ f38 1 f44"/>
                <a:gd name="f71" fmla="*/ 0 1 f45"/>
                <a:gd name="f72" fmla="*/ f39 1 f45"/>
                <a:gd name="f73" fmla="*/ f58 1 f44"/>
                <a:gd name="f74" fmla="*/ f59 1 f45"/>
                <a:gd name="f75" fmla="*/ f60 1 f44"/>
                <a:gd name="f76" fmla="*/ f61 1 f45"/>
                <a:gd name="f77" fmla="*/ f62 1 f44"/>
                <a:gd name="f78" fmla="*/ f63 1 f44"/>
                <a:gd name="f79" fmla="*/ f64 1 f45"/>
                <a:gd name="f80" fmla="*/ f65 1 f44"/>
                <a:gd name="f81" fmla="*/ f66 1 f45"/>
                <a:gd name="f82" fmla="*/ f67 1 f44"/>
                <a:gd name="f83" fmla="*/ f68 1 f45"/>
                <a:gd name="f84" fmla="*/ f69 f35 1"/>
                <a:gd name="f85" fmla="*/ f70 f35 1"/>
                <a:gd name="f86" fmla="*/ f72 f36 1"/>
                <a:gd name="f87" fmla="*/ f71 f36 1"/>
                <a:gd name="f88" fmla="*/ f73 f35 1"/>
                <a:gd name="f89" fmla="*/ f74 f36 1"/>
                <a:gd name="f90" fmla="*/ f75 f35 1"/>
                <a:gd name="f91" fmla="*/ f76 f36 1"/>
                <a:gd name="f92" fmla="*/ f77 f35 1"/>
                <a:gd name="f93" fmla="*/ f78 f35 1"/>
                <a:gd name="f94" fmla="*/ f79 f36 1"/>
                <a:gd name="f95" fmla="*/ f80 f35 1"/>
                <a:gd name="f96" fmla="*/ f81 f36 1"/>
                <a:gd name="f97" fmla="*/ f82 f35 1"/>
                <a:gd name="f98" fmla="*/ f8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88" y="f89"/>
                </a:cxn>
                <a:cxn ang="f57">
                  <a:pos x="f90" y="f91"/>
                </a:cxn>
                <a:cxn ang="f57">
                  <a:pos x="f92" y="f91"/>
                </a:cxn>
                <a:cxn ang="f57">
                  <a:pos x="f93" y="f94"/>
                </a:cxn>
                <a:cxn ang="f57">
                  <a:pos x="f95" y="f96"/>
                </a:cxn>
                <a:cxn ang="f57">
                  <a:pos x="f97" y="f98"/>
                </a:cxn>
                <a:cxn ang="f57">
                  <a:pos x="f88" y="f89"/>
                </a:cxn>
              </a:cxnLst>
              <a:rect l="f84" t="f87" r="f85" b="f86"/>
              <a:pathLst>
                <a:path w="151" h="274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7"/>
                    <a:pt x="f18" y="f14"/>
                  </a:cubicBezTo>
                  <a:cubicBezTo>
                    <a:pt x="f19" y="f20"/>
                    <a:pt x="f19" y="f21"/>
                    <a:pt x="f19" y="f21"/>
                  </a:cubicBezTo>
                  <a:cubicBezTo>
                    <a:pt x="f5" y="f22"/>
                    <a:pt x="f23" y="f24"/>
                    <a:pt x="f25" y="f26"/>
                  </a:cubicBezTo>
                  <a:cubicBezTo>
                    <a:pt x="f27" y="f28"/>
                    <a:pt x="f15" y="f5"/>
                    <a:pt x="f29" y="f30"/>
                  </a:cubicBezTo>
                  <a:cubicBezTo>
                    <a:pt x="f31" y="f32"/>
                    <a:pt x="f9" y="f33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22AAC909-78C8-4D26-8018-38B9DDC56FAD}"/>
                </a:ext>
              </a:extLst>
            </p:cNvPr>
            <p:cNvSpPr/>
            <p:nvPr/>
          </p:nvSpPr>
          <p:spPr>
            <a:xfrm>
              <a:off x="1081652" y="509467"/>
              <a:ext cx="202914" cy="4744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340"/>
                <a:gd name="f8" fmla="val 330"/>
                <a:gd name="f9" fmla="val 131"/>
                <a:gd name="f10" fmla="val 117"/>
                <a:gd name="f11" fmla="val 104"/>
                <a:gd name="f12" fmla="val 327"/>
                <a:gd name="f13" fmla="val 88"/>
                <a:gd name="f14" fmla="val 322"/>
                <a:gd name="f15" fmla="val 74"/>
                <a:gd name="f16" fmla="val 312"/>
                <a:gd name="f17" fmla="val 61"/>
                <a:gd name="f18" fmla="val 302"/>
                <a:gd name="f19" fmla="val 37"/>
                <a:gd name="f20" fmla="val 251"/>
                <a:gd name="f21" fmla="val 38"/>
                <a:gd name="f22" fmla="val 200"/>
                <a:gd name="f23" fmla="val 63"/>
                <a:gd name="f24" fmla="val 149"/>
                <a:gd name="f25" fmla="val 75"/>
                <a:gd name="f26" fmla="val 126"/>
                <a:gd name="f27" fmla="val 87"/>
                <a:gd name="f28" fmla="val 102"/>
                <a:gd name="f29" fmla="val 94"/>
                <a:gd name="f30" fmla="val 77"/>
                <a:gd name="f31" fmla="val 96"/>
                <a:gd name="f32" fmla="val 71"/>
                <a:gd name="f33" fmla="val 99"/>
                <a:gd name="f34" fmla="val 90"/>
                <a:gd name="f35" fmla="val 60"/>
                <a:gd name="f36" fmla="val 83"/>
                <a:gd name="f37" fmla="val 58"/>
                <a:gd name="f38" fmla="val 64"/>
                <a:gd name="f39" fmla="val 69"/>
                <a:gd name="f40" fmla="val 70"/>
                <a:gd name="f41" fmla="val 79"/>
                <a:gd name="f42" fmla="val 84"/>
                <a:gd name="f43" fmla="val 103"/>
                <a:gd name="f44" fmla="val 51"/>
                <a:gd name="f45" fmla="val 116"/>
                <a:gd name="f46" fmla="val 31"/>
                <a:gd name="f47" fmla="val 118"/>
                <a:gd name="f48" fmla="val 16"/>
                <a:gd name="f49" fmla="val 119"/>
                <a:gd name="f50" fmla="val 9"/>
                <a:gd name="f51" fmla="val 106"/>
                <a:gd name="f52" fmla="val 6"/>
                <a:gd name="f53" fmla="val 5"/>
                <a:gd name="f54" fmla="val 49"/>
                <a:gd name="f55" fmla="val 21"/>
                <a:gd name="f56" fmla="val 40"/>
                <a:gd name="f57" fmla="val 27"/>
                <a:gd name="f58" fmla="val 32"/>
                <a:gd name="f59" fmla="val 34"/>
                <a:gd name="f60" fmla="val 55"/>
                <a:gd name="f61" fmla="val 33"/>
                <a:gd name="f62" fmla="val 25"/>
                <a:gd name="f63" fmla="val 109"/>
                <a:gd name="f64" fmla="val 124"/>
                <a:gd name="f65" fmla="val 7"/>
                <a:gd name="f66" fmla="val 36"/>
                <a:gd name="f67" fmla="val 129"/>
                <a:gd name="f68" fmla="val 121"/>
                <a:gd name="f69" fmla="val 111"/>
                <a:gd name="f70" fmla="val 98"/>
                <a:gd name="f71" fmla="val 144"/>
                <a:gd name="f72" fmla="val 208"/>
                <a:gd name="f73" fmla="val 289"/>
                <a:gd name="f74" fmla="val 141"/>
                <a:gd name="f75" fmla="val 326"/>
                <a:gd name="f76" fmla="val 143"/>
                <a:gd name="f77" fmla="val 328"/>
                <a:gd name="f78" fmla="val 329"/>
                <a:gd name="f79" fmla="+- 0 0 -90"/>
                <a:gd name="f80" fmla="*/ f3 1 145"/>
                <a:gd name="f81" fmla="*/ f4 1 340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45"/>
                <a:gd name="f90" fmla="*/ f86 1 340"/>
                <a:gd name="f91" fmla="*/ 145 f87 1"/>
                <a:gd name="f92" fmla="*/ 330 f86 1"/>
                <a:gd name="f93" fmla="*/ 104 f87 1"/>
                <a:gd name="f94" fmla="*/ 327 f86 1"/>
                <a:gd name="f95" fmla="*/ 61 f87 1"/>
                <a:gd name="f96" fmla="*/ 302 f86 1"/>
                <a:gd name="f97" fmla="*/ 63 f87 1"/>
                <a:gd name="f98" fmla="*/ 149 f86 1"/>
                <a:gd name="f99" fmla="*/ 94 f87 1"/>
                <a:gd name="f100" fmla="*/ 77 f86 1"/>
                <a:gd name="f101" fmla="*/ 90 f87 1"/>
                <a:gd name="f102" fmla="*/ 60 f86 1"/>
                <a:gd name="f103" fmla="*/ 74 f87 1"/>
                <a:gd name="f104" fmla="*/ 69 f86 1"/>
                <a:gd name="f105" fmla="*/ 69 f87 1"/>
                <a:gd name="f106" fmla="*/ 84 f86 1"/>
                <a:gd name="f107" fmla="*/ 31 f87 1"/>
                <a:gd name="f108" fmla="*/ 118 f86 1"/>
                <a:gd name="f109" fmla="*/ 6 f87 1"/>
                <a:gd name="f110" fmla="*/ 94 f86 1"/>
                <a:gd name="f111" fmla="*/ 21 f87 1"/>
                <a:gd name="f112" fmla="*/ 40 f86 1"/>
                <a:gd name="f113" fmla="*/ 38 f87 1"/>
                <a:gd name="f114" fmla="*/ 34 f86 1"/>
                <a:gd name="f115" fmla="*/ 84 f87 1"/>
                <a:gd name="f116" fmla="*/ 16 f86 1"/>
                <a:gd name="f117" fmla="*/ 126 f87 1"/>
                <a:gd name="f118" fmla="*/ 36 f86 1"/>
                <a:gd name="f119" fmla="*/ 98 f87 1"/>
                <a:gd name="f120" fmla="*/ 144 f86 1"/>
                <a:gd name="f121" fmla="*/ 141 f87 1"/>
                <a:gd name="f122" fmla="*/ 326 f86 1"/>
                <a:gd name="f123" fmla="+- f88 0 f1"/>
                <a:gd name="f124" fmla="*/ f91 1 145"/>
                <a:gd name="f125" fmla="*/ f92 1 340"/>
                <a:gd name="f126" fmla="*/ f93 1 145"/>
                <a:gd name="f127" fmla="*/ f94 1 340"/>
                <a:gd name="f128" fmla="*/ f95 1 145"/>
                <a:gd name="f129" fmla="*/ f96 1 340"/>
                <a:gd name="f130" fmla="*/ f97 1 145"/>
                <a:gd name="f131" fmla="*/ f98 1 340"/>
                <a:gd name="f132" fmla="*/ f99 1 145"/>
                <a:gd name="f133" fmla="*/ f100 1 340"/>
                <a:gd name="f134" fmla="*/ f101 1 145"/>
                <a:gd name="f135" fmla="*/ f102 1 340"/>
                <a:gd name="f136" fmla="*/ f103 1 145"/>
                <a:gd name="f137" fmla="*/ f104 1 340"/>
                <a:gd name="f138" fmla="*/ f105 1 145"/>
                <a:gd name="f139" fmla="*/ f106 1 340"/>
                <a:gd name="f140" fmla="*/ f107 1 145"/>
                <a:gd name="f141" fmla="*/ f108 1 340"/>
                <a:gd name="f142" fmla="*/ f109 1 145"/>
                <a:gd name="f143" fmla="*/ f110 1 340"/>
                <a:gd name="f144" fmla="*/ f111 1 145"/>
                <a:gd name="f145" fmla="*/ f112 1 340"/>
                <a:gd name="f146" fmla="*/ f113 1 145"/>
                <a:gd name="f147" fmla="*/ f114 1 340"/>
                <a:gd name="f148" fmla="*/ f115 1 145"/>
                <a:gd name="f149" fmla="*/ f116 1 340"/>
                <a:gd name="f150" fmla="*/ f117 1 145"/>
                <a:gd name="f151" fmla="*/ f118 1 340"/>
                <a:gd name="f152" fmla="*/ f119 1 145"/>
                <a:gd name="f153" fmla="*/ f120 1 340"/>
                <a:gd name="f154" fmla="*/ f121 1 145"/>
                <a:gd name="f155" fmla="*/ f122 1 340"/>
                <a:gd name="f156" fmla="*/ 0 1 f89"/>
                <a:gd name="f157" fmla="*/ f83 1 f89"/>
                <a:gd name="f158" fmla="*/ 0 1 f90"/>
                <a:gd name="f159" fmla="*/ f84 1 f90"/>
                <a:gd name="f160" fmla="*/ f124 1 f89"/>
                <a:gd name="f161" fmla="*/ f125 1 f90"/>
                <a:gd name="f162" fmla="*/ f126 1 f89"/>
                <a:gd name="f163" fmla="*/ f127 1 f90"/>
                <a:gd name="f164" fmla="*/ f128 1 f89"/>
                <a:gd name="f165" fmla="*/ f129 1 f90"/>
                <a:gd name="f166" fmla="*/ f130 1 f89"/>
                <a:gd name="f167" fmla="*/ f131 1 f90"/>
                <a:gd name="f168" fmla="*/ f132 1 f89"/>
                <a:gd name="f169" fmla="*/ f133 1 f90"/>
                <a:gd name="f170" fmla="*/ f134 1 f89"/>
                <a:gd name="f171" fmla="*/ f135 1 f90"/>
                <a:gd name="f172" fmla="*/ f136 1 f89"/>
                <a:gd name="f173" fmla="*/ f137 1 f90"/>
                <a:gd name="f174" fmla="*/ f138 1 f89"/>
                <a:gd name="f175" fmla="*/ f139 1 f90"/>
                <a:gd name="f176" fmla="*/ f140 1 f89"/>
                <a:gd name="f177" fmla="*/ f141 1 f90"/>
                <a:gd name="f178" fmla="*/ f142 1 f89"/>
                <a:gd name="f179" fmla="*/ f143 1 f90"/>
                <a:gd name="f180" fmla="*/ f144 1 f89"/>
                <a:gd name="f181" fmla="*/ f145 1 f90"/>
                <a:gd name="f182" fmla="*/ f146 1 f89"/>
                <a:gd name="f183" fmla="*/ f147 1 f90"/>
                <a:gd name="f184" fmla="*/ f148 1 f89"/>
                <a:gd name="f185" fmla="*/ f149 1 f90"/>
                <a:gd name="f186" fmla="*/ f150 1 f89"/>
                <a:gd name="f187" fmla="*/ f151 1 f90"/>
                <a:gd name="f188" fmla="*/ f152 1 f89"/>
                <a:gd name="f189" fmla="*/ f153 1 f90"/>
                <a:gd name="f190" fmla="*/ f154 1 f89"/>
                <a:gd name="f191" fmla="*/ f155 1 f90"/>
                <a:gd name="f192" fmla="*/ f156 f80 1"/>
                <a:gd name="f193" fmla="*/ f157 f80 1"/>
                <a:gd name="f194" fmla="*/ f159 f81 1"/>
                <a:gd name="f195" fmla="*/ f158 f81 1"/>
                <a:gd name="f196" fmla="*/ f160 f80 1"/>
                <a:gd name="f197" fmla="*/ f161 f81 1"/>
                <a:gd name="f198" fmla="*/ f162 f80 1"/>
                <a:gd name="f199" fmla="*/ f163 f81 1"/>
                <a:gd name="f200" fmla="*/ f164 f80 1"/>
                <a:gd name="f201" fmla="*/ f165 f81 1"/>
                <a:gd name="f202" fmla="*/ f166 f80 1"/>
                <a:gd name="f203" fmla="*/ f167 f81 1"/>
                <a:gd name="f204" fmla="*/ f168 f80 1"/>
                <a:gd name="f205" fmla="*/ f169 f81 1"/>
                <a:gd name="f206" fmla="*/ f170 f80 1"/>
                <a:gd name="f207" fmla="*/ f171 f81 1"/>
                <a:gd name="f208" fmla="*/ f172 f80 1"/>
                <a:gd name="f209" fmla="*/ f173 f81 1"/>
                <a:gd name="f210" fmla="*/ f174 f80 1"/>
                <a:gd name="f211" fmla="*/ f175 f81 1"/>
                <a:gd name="f212" fmla="*/ f176 f80 1"/>
                <a:gd name="f213" fmla="*/ f177 f81 1"/>
                <a:gd name="f214" fmla="*/ f178 f80 1"/>
                <a:gd name="f215" fmla="*/ f179 f81 1"/>
                <a:gd name="f216" fmla="*/ f180 f80 1"/>
                <a:gd name="f217" fmla="*/ f181 f81 1"/>
                <a:gd name="f218" fmla="*/ f182 f80 1"/>
                <a:gd name="f219" fmla="*/ f183 f81 1"/>
                <a:gd name="f220" fmla="*/ f184 f80 1"/>
                <a:gd name="f221" fmla="*/ f185 f81 1"/>
                <a:gd name="f222" fmla="*/ f186 f80 1"/>
                <a:gd name="f223" fmla="*/ f187 f81 1"/>
                <a:gd name="f224" fmla="*/ f188 f80 1"/>
                <a:gd name="f225" fmla="*/ f189 f81 1"/>
                <a:gd name="f226" fmla="*/ f190 f80 1"/>
                <a:gd name="f227" fmla="*/ f1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96" y="f197"/>
                </a:cxn>
                <a:cxn ang="f123">
                  <a:pos x="f198" y="f199"/>
                </a:cxn>
                <a:cxn ang="f123">
                  <a:pos x="f200" y="f201"/>
                </a:cxn>
                <a:cxn ang="f123">
                  <a:pos x="f200" y="f201"/>
                </a:cxn>
                <a:cxn ang="f123">
                  <a:pos x="f202" y="f203"/>
                </a:cxn>
                <a:cxn ang="f123">
                  <a:pos x="f204" y="f205"/>
                </a:cxn>
                <a:cxn ang="f123">
                  <a:pos x="f206" y="f207"/>
                </a:cxn>
                <a:cxn ang="f123">
                  <a:pos x="f208" y="f209"/>
                </a:cxn>
                <a:cxn ang="f123">
                  <a:pos x="f210" y="f211"/>
                </a:cxn>
                <a:cxn ang="f123">
                  <a:pos x="f212" y="f213"/>
                </a:cxn>
                <a:cxn ang="f123">
                  <a:pos x="f214" y="f215"/>
                </a:cxn>
                <a:cxn ang="f123">
                  <a:pos x="f216" y="f217"/>
                </a:cxn>
                <a:cxn ang="f123">
                  <a:pos x="f218" y="f219"/>
                </a:cxn>
                <a:cxn ang="f123">
                  <a:pos x="f220" y="f221"/>
                </a:cxn>
                <a:cxn ang="f123">
                  <a:pos x="f222" y="f223"/>
                </a:cxn>
                <a:cxn ang="f123">
                  <a:pos x="f224" y="f225"/>
                </a:cxn>
                <a:cxn ang="f123">
                  <a:pos x="f226" y="f227"/>
                </a:cxn>
                <a:cxn ang="f123">
                  <a:pos x="f196" y="f197"/>
                </a:cxn>
              </a:cxnLst>
              <a:rect l="f192" t="f195" r="f193" b="f194"/>
              <a:pathLst>
                <a:path w="145" h="340">
                  <a:moveTo>
                    <a:pt x="f6" y="f8"/>
                  </a:moveTo>
                  <a:cubicBezTo>
                    <a:pt x="f9" y="f7"/>
                    <a:pt x="f10" y="f8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3"/>
                    <a:pt x="f34" y="f35"/>
                  </a:cubicBezTo>
                  <a:cubicBezTo>
                    <a:pt x="f36" y="f37"/>
                    <a:pt x="f30" y="f38"/>
                    <a:pt x="f15" y="f39"/>
                  </a:cubicBezTo>
                  <a:cubicBezTo>
                    <a:pt x="f32" y="f15"/>
                    <a:pt x="f40" y="f41"/>
                    <a:pt x="f39" y="f42"/>
                  </a:cubicBezTo>
                  <a:cubicBezTo>
                    <a:pt x="f23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29"/>
                  </a:cubicBezTo>
                  <a:cubicBezTo>
                    <a:pt x="f5" y="f40"/>
                    <a:pt x="f53" y="f54"/>
                    <a:pt x="f55" y="f56"/>
                  </a:cubicBezTo>
                  <a:cubicBezTo>
                    <a:pt x="f57" y="f19"/>
                    <a:pt x="f58" y="f59"/>
                    <a:pt x="f21" y="f59"/>
                  </a:cubicBezTo>
                  <a:cubicBezTo>
                    <a:pt x="f60" y="f61"/>
                    <a:pt x="f40" y="f62"/>
                    <a:pt x="f42" y="f48"/>
                  </a:cubicBezTo>
                  <a:cubicBezTo>
                    <a:pt x="f63" y="f5"/>
                    <a:pt x="f64" y="f65"/>
                    <a:pt x="f26" y="f66"/>
                  </a:cubicBezTo>
                  <a:cubicBezTo>
                    <a:pt x="f67" y="f25"/>
                    <a:pt x="f68" y="f69"/>
                    <a:pt x="f70" y="f71"/>
                  </a:cubicBezTo>
                  <a:cubicBezTo>
                    <a:pt x="f44" y="f72"/>
                    <a:pt x="f40" y="f73"/>
                    <a:pt x="f74" y="f75"/>
                  </a:cubicBezTo>
                  <a:cubicBezTo>
                    <a:pt x="f76" y="f77"/>
                    <a:pt x="f71" y="f78"/>
                    <a:pt x="f6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0CC548D7-9FF3-4FC7-9BBE-A8EAF6BD570B}"/>
                </a:ext>
              </a:extLst>
            </p:cNvPr>
            <p:cNvSpPr/>
            <p:nvPr/>
          </p:nvSpPr>
          <p:spPr>
            <a:xfrm>
              <a:off x="3794293" y="509467"/>
              <a:ext cx="213594" cy="471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337"/>
                <a:gd name="f8" fmla="val 333"/>
                <a:gd name="f9" fmla="val 12"/>
                <a:gd name="f10" fmla="val 322"/>
                <a:gd name="f11" fmla="val 21"/>
                <a:gd name="f12" fmla="val 313"/>
                <a:gd name="f13" fmla="val 31"/>
                <a:gd name="f14" fmla="val 304"/>
                <a:gd name="f15" fmla="val 83"/>
                <a:gd name="f16" fmla="val 261"/>
                <a:gd name="f17" fmla="val 81"/>
                <a:gd name="f18" fmla="val 188"/>
                <a:gd name="f19" fmla="val 47"/>
                <a:gd name="f20" fmla="val 144"/>
                <a:gd name="f21" fmla="val 22"/>
                <a:gd name="f22" fmla="val 112"/>
                <a:gd name="f23" fmla="val 15"/>
                <a:gd name="f24" fmla="val 76"/>
                <a:gd name="f25" fmla="val 18"/>
                <a:gd name="f26" fmla="val 37"/>
                <a:gd name="f27" fmla="val 20"/>
                <a:gd name="f28" fmla="val 6"/>
                <a:gd name="f29" fmla="val 35"/>
                <a:gd name="f30" fmla="val 61"/>
                <a:gd name="f31" fmla="val 17"/>
                <a:gd name="f32" fmla="val 74"/>
                <a:gd name="f33" fmla="val 25"/>
                <a:gd name="f34" fmla="val 87"/>
                <a:gd name="f35" fmla="val 103"/>
                <a:gd name="f36" fmla="val 34"/>
                <a:gd name="f37" fmla="val 138"/>
                <a:gd name="f38" fmla="val 39"/>
                <a:gd name="f39" fmla="val 78"/>
                <a:gd name="f40" fmla="val 131"/>
                <a:gd name="f41" fmla="val 108"/>
                <a:gd name="f42" fmla="val 124"/>
                <a:gd name="f43" fmla="val 117"/>
                <a:gd name="f44" fmla="val 115"/>
                <a:gd name="f45" fmla="val 121"/>
                <a:gd name="f46" fmla="val 116"/>
                <a:gd name="f47" fmla="val 89"/>
                <a:gd name="f48" fmla="val 110"/>
                <a:gd name="f49" fmla="val 79"/>
                <a:gd name="f50" fmla="val 100"/>
                <a:gd name="f51" fmla="val 75"/>
                <a:gd name="f52" fmla="val 85"/>
                <a:gd name="f53" fmla="val 73"/>
                <a:gd name="f54" fmla="val 72"/>
                <a:gd name="f55" fmla="val 71"/>
                <a:gd name="f56" fmla="val 67"/>
                <a:gd name="f57" fmla="val 66"/>
                <a:gd name="f58" fmla="val 63"/>
                <a:gd name="f59" fmla="val 62"/>
                <a:gd name="f60" fmla="val 59"/>
                <a:gd name="f61" fmla="val 53"/>
                <a:gd name="f62" fmla="val 46"/>
                <a:gd name="f63" fmla="val 48"/>
                <a:gd name="f64" fmla="val 70"/>
                <a:gd name="f65" fmla="val 49"/>
                <a:gd name="f66" fmla="val 52"/>
                <a:gd name="f67" fmla="val 84"/>
                <a:gd name="f68" fmla="val 55"/>
                <a:gd name="f69" fmla="val 94"/>
                <a:gd name="f70" fmla="val 119"/>
                <a:gd name="f71" fmla="val 136"/>
                <a:gd name="f72" fmla="val 152"/>
                <a:gd name="f73" fmla="val 102"/>
                <a:gd name="f74" fmla="val 190"/>
                <a:gd name="f75" fmla="val 105"/>
                <a:gd name="f76" fmla="val 230"/>
                <a:gd name="f77" fmla="val 272"/>
                <a:gd name="f78" fmla="val 308"/>
                <a:gd name="f79" fmla="val 42"/>
                <a:gd name="f80" fmla="+- 0 0 -90"/>
                <a:gd name="f81" fmla="*/ f3 1 153"/>
                <a:gd name="f82" fmla="*/ f4 1 337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153"/>
                <a:gd name="f91" fmla="*/ f87 1 337"/>
                <a:gd name="f92" fmla="*/ 0 f88 1"/>
                <a:gd name="f93" fmla="*/ 333 f87 1"/>
                <a:gd name="f94" fmla="*/ 31 f88 1"/>
                <a:gd name="f95" fmla="*/ 304 f87 1"/>
                <a:gd name="f96" fmla="*/ 47 f88 1"/>
                <a:gd name="f97" fmla="*/ 144 f87 1"/>
                <a:gd name="f98" fmla="*/ 18 f88 1"/>
                <a:gd name="f99" fmla="*/ 37 f87 1"/>
                <a:gd name="f100" fmla="*/ 61 f88 1"/>
                <a:gd name="f101" fmla="*/ 17 f87 1"/>
                <a:gd name="f102" fmla="*/ 103 f88 1"/>
                <a:gd name="f103" fmla="*/ 34 f87 1"/>
                <a:gd name="f104" fmla="*/ 131 f88 1"/>
                <a:gd name="f105" fmla="*/ 108 f87 1"/>
                <a:gd name="f106" fmla="*/ 116 f87 1"/>
                <a:gd name="f107" fmla="*/ 75 f88 1"/>
                <a:gd name="f108" fmla="*/ 85 f87 1"/>
                <a:gd name="f109" fmla="*/ 67 f88 1"/>
                <a:gd name="f110" fmla="*/ 66 f87 1"/>
                <a:gd name="f111" fmla="*/ 53 f88 1"/>
                <a:gd name="f112" fmla="*/ 61 f87 1"/>
                <a:gd name="f113" fmla="*/ 49 f88 1"/>
                <a:gd name="f114" fmla="*/ 75 f87 1"/>
                <a:gd name="f115" fmla="*/ 59 f88 1"/>
                <a:gd name="f116" fmla="*/ 103 f87 1"/>
                <a:gd name="f117" fmla="*/ 81 f88 1"/>
                <a:gd name="f118" fmla="*/ 152 f87 1"/>
                <a:gd name="f119" fmla="*/ 94 f88 1"/>
                <a:gd name="f120" fmla="*/ 272 f87 1"/>
                <a:gd name="f121" fmla="+- f89 0 f1"/>
                <a:gd name="f122" fmla="*/ f92 1 153"/>
                <a:gd name="f123" fmla="*/ f93 1 337"/>
                <a:gd name="f124" fmla="*/ f94 1 153"/>
                <a:gd name="f125" fmla="*/ f95 1 337"/>
                <a:gd name="f126" fmla="*/ f96 1 153"/>
                <a:gd name="f127" fmla="*/ f97 1 337"/>
                <a:gd name="f128" fmla="*/ f98 1 153"/>
                <a:gd name="f129" fmla="*/ f99 1 337"/>
                <a:gd name="f130" fmla="*/ f100 1 153"/>
                <a:gd name="f131" fmla="*/ f101 1 337"/>
                <a:gd name="f132" fmla="*/ f102 1 153"/>
                <a:gd name="f133" fmla="*/ f103 1 337"/>
                <a:gd name="f134" fmla="*/ f104 1 153"/>
                <a:gd name="f135" fmla="*/ f105 1 337"/>
                <a:gd name="f136" fmla="*/ f106 1 337"/>
                <a:gd name="f137" fmla="*/ f107 1 153"/>
                <a:gd name="f138" fmla="*/ f108 1 337"/>
                <a:gd name="f139" fmla="*/ f109 1 153"/>
                <a:gd name="f140" fmla="*/ f110 1 337"/>
                <a:gd name="f141" fmla="*/ f111 1 153"/>
                <a:gd name="f142" fmla="*/ f112 1 337"/>
                <a:gd name="f143" fmla="*/ f113 1 153"/>
                <a:gd name="f144" fmla="*/ f114 1 337"/>
                <a:gd name="f145" fmla="*/ f115 1 153"/>
                <a:gd name="f146" fmla="*/ f116 1 337"/>
                <a:gd name="f147" fmla="*/ f117 1 153"/>
                <a:gd name="f148" fmla="*/ f118 1 337"/>
                <a:gd name="f149" fmla="*/ f119 1 153"/>
                <a:gd name="f150" fmla="*/ f120 1 337"/>
                <a:gd name="f151" fmla="*/ 0 1 f90"/>
                <a:gd name="f152" fmla="*/ f84 1 f90"/>
                <a:gd name="f153" fmla="*/ 0 1 f91"/>
                <a:gd name="f154" fmla="*/ f85 1 f91"/>
                <a:gd name="f155" fmla="*/ f122 1 f90"/>
                <a:gd name="f156" fmla="*/ f123 1 f91"/>
                <a:gd name="f157" fmla="*/ f124 1 f90"/>
                <a:gd name="f158" fmla="*/ f125 1 f91"/>
                <a:gd name="f159" fmla="*/ f126 1 f90"/>
                <a:gd name="f160" fmla="*/ f127 1 f91"/>
                <a:gd name="f161" fmla="*/ f128 1 f90"/>
                <a:gd name="f162" fmla="*/ f129 1 f91"/>
                <a:gd name="f163" fmla="*/ f130 1 f90"/>
                <a:gd name="f164" fmla="*/ f131 1 f91"/>
                <a:gd name="f165" fmla="*/ f132 1 f90"/>
                <a:gd name="f166" fmla="*/ f133 1 f91"/>
                <a:gd name="f167" fmla="*/ f134 1 f90"/>
                <a:gd name="f168" fmla="*/ f135 1 f91"/>
                <a:gd name="f169" fmla="*/ f136 1 f91"/>
                <a:gd name="f170" fmla="*/ f137 1 f90"/>
                <a:gd name="f171" fmla="*/ f138 1 f91"/>
                <a:gd name="f172" fmla="*/ f139 1 f90"/>
                <a:gd name="f173" fmla="*/ f140 1 f91"/>
                <a:gd name="f174" fmla="*/ f141 1 f90"/>
                <a:gd name="f175" fmla="*/ f142 1 f91"/>
                <a:gd name="f176" fmla="*/ f143 1 f90"/>
                <a:gd name="f177" fmla="*/ f144 1 f91"/>
                <a:gd name="f178" fmla="*/ f145 1 f90"/>
                <a:gd name="f179" fmla="*/ f146 1 f91"/>
                <a:gd name="f180" fmla="*/ f147 1 f90"/>
                <a:gd name="f181" fmla="*/ f148 1 f91"/>
                <a:gd name="f182" fmla="*/ f149 1 f90"/>
                <a:gd name="f183" fmla="*/ f150 1 f91"/>
                <a:gd name="f184" fmla="*/ f151 f81 1"/>
                <a:gd name="f185" fmla="*/ f152 f81 1"/>
                <a:gd name="f186" fmla="*/ f154 f82 1"/>
                <a:gd name="f187" fmla="*/ f153 f82 1"/>
                <a:gd name="f188" fmla="*/ f155 f81 1"/>
                <a:gd name="f189" fmla="*/ f156 f82 1"/>
                <a:gd name="f190" fmla="*/ f157 f81 1"/>
                <a:gd name="f191" fmla="*/ f158 f82 1"/>
                <a:gd name="f192" fmla="*/ f159 f81 1"/>
                <a:gd name="f193" fmla="*/ f160 f82 1"/>
                <a:gd name="f194" fmla="*/ f161 f81 1"/>
                <a:gd name="f195" fmla="*/ f162 f82 1"/>
                <a:gd name="f196" fmla="*/ f163 f81 1"/>
                <a:gd name="f197" fmla="*/ f164 f82 1"/>
                <a:gd name="f198" fmla="*/ f165 f81 1"/>
                <a:gd name="f199" fmla="*/ f166 f82 1"/>
                <a:gd name="f200" fmla="*/ f167 f81 1"/>
                <a:gd name="f201" fmla="*/ f168 f82 1"/>
                <a:gd name="f202" fmla="*/ f169 f82 1"/>
                <a:gd name="f203" fmla="*/ f170 f81 1"/>
                <a:gd name="f204" fmla="*/ f171 f82 1"/>
                <a:gd name="f205" fmla="*/ f172 f81 1"/>
                <a:gd name="f206" fmla="*/ f173 f82 1"/>
                <a:gd name="f207" fmla="*/ f174 f81 1"/>
                <a:gd name="f208" fmla="*/ f175 f82 1"/>
                <a:gd name="f209" fmla="*/ f176 f81 1"/>
                <a:gd name="f210" fmla="*/ f177 f82 1"/>
                <a:gd name="f211" fmla="*/ f178 f81 1"/>
                <a:gd name="f212" fmla="*/ f179 f82 1"/>
                <a:gd name="f213" fmla="*/ f180 f81 1"/>
                <a:gd name="f214" fmla="*/ f181 f82 1"/>
                <a:gd name="f215" fmla="*/ f182 f81 1"/>
                <a:gd name="f216" fmla="*/ f183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88" y="f189"/>
                </a:cxn>
                <a:cxn ang="f121">
                  <a:pos x="f190" y="f191"/>
                </a:cxn>
                <a:cxn ang="f121">
                  <a:pos x="f192" y="f193"/>
                </a:cxn>
                <a:cxn ang="f121">
                  <a:pos x="f194" y="f195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198" y="f202"/>
                </a:cxn>
                <a:cxn ang="f121">
                  <a:pos x="f203" y="f204"/>
                </a:cxn>
                <a:cxn ang="f121">
                  <a:pos x="f205" y="f206"/>
                </a:cxn>
                <a:cxn ang="f121">
                  <a:pos x="f207" y="f208"/>
                </a:cxn>
                <a:cxn ang="f121">
                  <a:pos x="f209" y="f210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188" y="f189"/>
                </a:cxn>
              </a:cxnLst>
              <a:rect l="f184" t="f187" r="f185" b="f186"/>
              <a:pathLst>
                <a:path w="153" h="33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5"/>
                    <a:pt x="f30" y="f31"/>
                  </a:cubicBezTo>
                  <a:cubicBezTo>
                    <a:pt x="f32" y="f33"/>
                    <a:pt x="f34" y="f13"/>
                    <a:pt x="f35" y="f36"/>
                  </a:cubicBezTo>
                  <a:cubicBezTo>
                    <a:pt x="f37" y="f38"/>
                    <a:pt x="f6" y="f39"/>
                    <a:pt x="f40" y="f41"/>
                  </a:cubicBezTo>
                  <a:cubicBezTo>
                    <a:pt x="f42" y="f43"/>
                    <a:pt x="f44" y="f45"/>
                    <a:pt x="f3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39"/>
                    <a:pt x="f54" y="f55"/>
                    <a:pt x="f56" y="f57"/>
                  </a:cubicBezTo>
                  <a:cubicBezTo>
                    <a:pt x="f58" y="f59"/>
                    <a:pt x="f60" y="f60"/>
                    <a:pt x="f61" y="f30"/>
                  </a:cubicBezTo>
                  <a:cubicBezTo>
                    <a:pt x="f62" y="f58"/>
                    <a:pt x="f63" y="f64"/>
                    <a:pt x="f65" y="f51"/>
                  </a:cubicBezTo>
                  <a:cubicBezTo>
                    <a:pt x="f66" y="f67"/>
                    <a:pt x="f68" y="f69"/>
                    <a:pt x="f60" y="f35"/>
                  </a:cubicBezTo>
                  <a:cubicBezTo>
                    <a:pt x="f57" y="f70"/>
                    <a:pt x="f53" y="f71"/>
                    <a:pt x="f17" y="f72"/>
                  </a:cubicBezTo>
                  <a:cubicBezTo>
                    <a:pt x="f73" y="f74"/>
                    <a:pt x="f75" y="f76"/>
                    <a:pt x="f69" y="f77"/>
                  </a:cubicBezTo>
                  <a:cubicBezTo>
                    <a:pt x="f52" y="f78"/>
                    <a:pt x="f79" y="f7"/>
                    <a:pt x="f5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C9C5ED80-2FE8-47DB-B648-5D0C6EFD3098}"/>
                </a:ext>
              </a:extLst>
            </p:cNvPr>
            <p:cNvSpPr/>
            <p:nvPr/>
          </p:nvSpPr>
          <p:spPr>
            <a:xfrm>
              <a:off x="1990950" y="4631829"/>
              <a:ext cx="308189" cy="2044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0"/>
                <a:gd name="f7" fmla="val 147"/>
                <a:gd name="f8" fmla="val 203"/>
                <a:gd name="f9" fmla="val 145"/>
                <a:gd name="f10" fmla="val 119"/>
                <a:gd name="f11" fmla="val 140"/>
                <a:gd name="f12" fmla="val 54"/>
                <a:gd name="f13" fmla="val 104"/>
                <a:gd name="f14" fmla="val 10"/>
                <a:gd name="f15" fmla="val 31"/>
                <a:gd name="f16" fmla="val 7"/>
                <a:gd name="f17" fmla="val 27"/>
                <a:gd name="f18" fmla="val 5"/>
                <a:gd name="f19" fmla="val 22"/>
                <a:gd name="f20" fmla="val 3"/>
                <a:gd name="f21" fmla="val 17"/>
                <a:gd name="f22" fmla="val 1"/>
                <a:gd name="f23" fmla="val 13"/>
                <a:gd name="f24" fmla="val 9"/>
                <a:gd name="f25" fmla="val 6"/>
                <a:gd name="f26" fmla="val 4"/>
                <a:gd name="f27" fmla="val 14"/>
                <a:gd name="f28" fmla="val 74"/>
                <a:gd name="f29" fmla="val 132"/>
                <a:gd name="f30" fmla="val 43"/>
                <a:gd name="f31" fmla="val 175"/>
                <a:gd name="f32" fmla="val 91"/>
                <a:gd name="f33" fmla="val 187"/>
                <a:gd name="f34" fmla="val 199"/>
                <a:gd name="f35" fmla="val 116"/>
                <a:gd name="f36" fmla="val 211"/>
                <a:gd name="f37" fmla="val 129"/>
                <a:gd name="f38" fmla="val 214"/>
                <a:gd name="f39" fmla="val 133"/>
                <a:gd name="f40" fmla="val 137"/>
                <a:gd name="f41" fmla="val 216"/>
                <a:gd name="f42" fmla="val 143"/>
                <a:gd name="f43" fmla="val 213"/>
                <a:gd name="f44" fmla="val 207"/>
                <a:gd name="f45" fmla="+- 0 0 -90"/>
                <a:gd name="f46" fmla="*/ f3 1 220"/>
                <a:gd name="f47" fmla="*/ f4 1 147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220"/>
                <a:gd name="f56" fmla="*/ f52 1 147"/>
                <a:gd name="f57" fmla="*/ 203 f53 1"/>
                <a:gd name="f58" fmla="*/ 145 f52 1"/>
                <a:gd name="f59" fmla="*/ 10 f53 1"/>
                <a:gd name="f60" fmla="*/ 31 f52 1"/>
                <a:gd name="f61" fmla="*/ 3 f53 1"/>
                <a:gd name="f62" fmla="*/ 17 f52 1"/>
                <a:gd name="f63" fmla="*/ 1 f53 1"/>
                <a:gd name="f64" fmla="*/ 6 f52 1"/>
                <a:gd name="f65" fmla="*/ 14 f53 1"/>
                <a:gd name="f66" fmla="*/ 5 f52 1"/>
                <a:gd name="f67" fmla="*/ 175 f53 1"/>
                <a:gd name="f68" fmla="*/ 91 f52 1"/>
                <a:gd name="f69" fmla="*/ 211 f53 1"/>
                <a:gd name="f70" fmla="*/ 129 f52 1"/>
                <a:gd name="f71" fmla="*/ 216 f53 1"/>
                <a:gd name="f72" fmla="*/ 143 f52 1"/>
                <a:gd name="f73" fmla="+- f54 0 f1"/>
                <a:gd name="f74" fmla="*/ f57 1 220"/>
                <a:gd name="f75" fmla="*/ f58 1 147"/>
                <a:gd name="f76" fmla="*/ f59 1 220"/>
                <a:gd name="f77" fmla="*/ f60 1 147"/>
                <a:gd name="f78" fmla="*/ f61 1 220"/>
                <a:gd name="f79" fmla="*/ f62 1 147"/>
                <a:gd name="f80" fmla="*/ f63 1 220"/>
                <a:gd name="f81" fmla="*/ f64 1 147"/>
                <a:gd name="f82" fmla="*/ f65 1 220"/>
                <a:gd name="f83" fmla="*/ f66 1 147"/>
                <a:gd name="f84" fmla="*/ f67 1 220"/>
                <a:gd name="f85" fmla="*/ f68 1 147"/>
                <a:gd name="f86" fmla="*/ f69 1 220"/>
                <a:gd name="f87" fmla="*/ f70 1 147"/>
                <a:gd name="f88" fmla="*/ f71 1 220"/>
                <a:gd name="f89" fmla="*/ f72 1 147"/>
                <a:gd name="f90" fmla="*/ 0 1 f55"/>
                <a:gd name="f91" fmla="*/ f49 1 f55"/>
                <a:gd name="f92" fmla="*/ 0 1 f56"/>
                <a:gd name="f93" fmla="*/ f50 1 f56"/>
                <a:gd name="f94" fmla="*/ f74 1 f55"/>
                <a:gd name="f95" fmla="*/ f75 1 f56"/>
                <a:gd name="f96" fmla="*/ f76 1 f55"/>
                <a:gd name="f97" fmla="*/ f77 1 f56"/>
                <a:gd name="f98" fmla="*/ f78 1 f55"/>
                <a:gd name="f99" fmla="*/ f79 1 f56"/>
                <a:gd name="f100" fmla="*/ f80 1 f55"/>
                <a:gd name="f101" fmla="*/ f81 1 f56"/>
                <a:gd name="f102" fmla="*/ f82 1 f55"/>
                <a:gd name="f103" fmla="*/ f83 1 f56"/>
                <a:gd name="f104" fmla="*/ f84 1 f55"/>
                <a:gd name="f105" fmla="*/ f85 1 f56"/>
                <a:gd name="f106" fmla="*/ f86 1 f55"/>
                <a:gd name="f107" fmla="*/ f87 1 f56"/>
                <a:gd name="f108" fmla="*/ f88 1 f55"/>
                <a:gd name="f109" fmla="*/ f89 1 f56"/>
                <a:gd name="f110" fmla="*/ f90 f46 1"/>
                <a:gd name="f111" fmla="*/ f91 f46 1"/>
                <a:gd name="f112" fmla="*/ f93 f47 1"/>
                <a:gd name="f113" fmla="*/ f92 f47 1"/>
                <a:gd name="f114" fmla="*/ f94 f46 1"/>
                <a:gd name="f115" fmla="*/ f95 f47 1"/>
                <a:gd name="f116" fmla="*/ f96 f46 1"/>
                <a:gd name="f117" fmla="*/ f97 f47 1"/>
                <a:gd name="f118" fmla="*/ f98 f46 1"/>
                <a:gd name="f119" fmla="*/ f99 f47 1"/>
                <a:gd name="f120" fmla="*/ f100 f46 1"/>
                <a:gd name="f121" fmla="*/ f101 f47 1"/>
                <a:gd name="f122" fmla="*/ f102 f46 1"/>
                <a:gd name="f123" fmla="*/ f103 f47 1"/>
                <a:gd name="f124" fmla="*/ f104 f46 1"/>
                <a:gd name="f125" fmla="*/ f105 f47 1"/>
                <a:gd name="f126" fmla="*/ f106 f46 1"/>
                <a:gd name="f127" fmla="*/ f107 f47 1"/>
                <a:gd name="f128" fmla="*/ f108 f46 1"/>
                <a:gd name="f129" fmla="*/ f10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4" y="f115"/>
                </a:cxn>
                <a:cxn ang="f73">
                  <a:pos x="f116" y="f117"/>
                </a:cxn>
                <a:cxn ang="f73">
                  <a:pos x="f118" y="f119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14" y="f115"/>
                </a:cxn>
              </a:cxnLst>
              <a:rect l="f110" t="f113" r="f111" b="f112"/>
              <a:pathLst>
                <a:path w="220" h="14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5" y="f24"/>
                    <a:pt x="f22" y="f25"/>
                  </a:cubicBezTo>
                  <a:cubicBezTo>
                    <a:pt x="f26" y="f5"/>
                    <a:pt x="f14" y="f20"/>
                    <a:pt x="f27" y="f18"/>
                  </a:cubicBezTo>
                  <a:cubicBezTo>
                    <a:pt x="f28" y="f19"/>
                    <a:pt x="f29" y="f30"/>
                    <a:pt x="f31" y="f32"/>
                  </a:cubicBezTo>
                  <a:cubicBezTo>
                    <a:pt x="f33" y="f13"/>
                    <a:pt x="f34" y="f35"/>
                    <a:pt x="f36" y="f37"/>
                  </a:cubicBezTo>
                  <a:cubicBezTo>
                    <a:pt x="f38" y="f39"/>
                    <a:pt x="f6" y="f40"/>
                    <a:pt x="f41" y="f42"/>
                  </a:cubicBezTo>
                  <a:cubicBezTo>
                    <a:pt x="f43" y="f7"/>
                    <a:pt x="f44" y="f9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B11A6919-A814-47DD-AC81-207EDCDA100A}"/>
                </a:ext>
              </a:extLst>
            </p:cNvPr>
            <p:cNvSpPr/>
            <p:nvPr/>
          </p:nvSpPr>
          <p:spPr>
            <a:xfrm>
              <a:off x="2779721" y="4631829"/>
              <a:ext cx="306662" cy="2029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0"/>
                <a:gd name="f7" fmla="val 146"/>
                <a:gd name="f8" fmla="val 16"/>
                <a:gd name="f9" fmla="val 145"/>
                <a:gd name="f10" fmla="val 9"/>
                <a:gd name="f11" fmla="val 4"/>
                <a:gd name="f12" fmla="val 2"/>
                <a:gd name="f13" fmla="val 141"/>
                <a:gd name="f14" fmla="val 137"/>
                <a:gd name="f15" fmla="val 134"/>
                <a:gd name="f16" fmla="val 6"/>
                <a:gd name="f17" fmla="val 130"/>
                <a:gd name="f18" fmla="val 58"/>
                <a:gd name="f19" fmla="val 67"/>
                <a:gd name="f20" fmla="val 123"/>
                <a:gd name="f21" fmla="val 23"/>
                <a:gd name="f22" fmla="val 204"/>
                <a:gd name="f23" fmla="val 209"/>
                <a:gd name="f24" fmla="val 3"/>
                <a:gd name="f25" fmla="val 214"/>
                <a:gd name="f26" fmla="val 217"/>
                <a:gd name="f27" fmla="val 5"/>
                <a:gd name="f28" fmla="val 10"/>
                <a:gd name="f29" fmla="val 14"/>
                <a:gd name="f30" fmla="val 215"/>
                <a:gd name="f31" fmla="val 18"/>
                <a:gd name="f32" fmla="val 182"/>
                <a:gd name="f33" fmla="val 83"/>
                <a:gd name="f34" fmla="val 59"/>
                <a:gd name="f35" fmla="val 139"/>
                <a:gd name="f36" fmla="val 44"/>
                <a:gd name="f37" fmla="val 142"/>
                <a:gd name="f38" fmla="val 29"/>
                <a:gd name="f39" fmla="val 143"/>
                <a:gd name="f40" fmla="+- 0 0 -90"/>
                <a:gd name="f41" fmla="*/ f3 1 220"/>
                <a:gd name="f42" fmla="*/ f4 1 146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220"/>
                <a:gd name="f51" fmla="*/ f47 1 146"/>
                <a:gd name="f52" fmla="*/ 16 f48 1"/>
                <a:gd name="f53" fmla="*/ 145 f47 1"/>
                <a:gd name="f54" fmla="*/ 2 f48 1"/>
                <a:gd name="f55" fmla="*/ 141 f47 1"/>
                <a:gd name="f56" fmla="*/ 6 f48 1"/>
                <a:gd name="f57" fmla="*/ 130 f47 1"/>
                <a:gd name="f58" fmla="*/ 204 f48 1"/>
                <a:gd name="f59" fmla="*/ 4 f47 1"/>
                <a:gd name="f60" fmla="*/ 217 f48 1"/>
                <a:gd name="f61" fmla="*/ 5 f47 1"/>
                <a:gd name="f62" fmla="*/ 215 f48 1"/>
                <a:gd name="f63" fmla="*/ 18 f47 1"/>
                <a:gd name="f64" fmla="*/ 59 f48 1"/>
                <a:gd name="f65" fmla="*/ 139 f47 1"/>
                <a:gd name="f66" fmla="+- f49 0 f1"/>
                <a:gd name="f67" fmla="*/ f52 1 220"/>
                <a:gd name="f68" fmla="*/ f53 1 146"/>
                <a:gd name="f69" fmla="*/ f54 1 220"/>
                <a:gd name="f70" fmla="*/ f55 1 146"/>
                <a:gd name="f71" fmla="*/ f56 1 220"/>
                <a:gd name="f72" fmla="*/ f57 1 146"/>
                <a:gd name="f73" fmla="*/ f58 1 220"/>
                <a:gd name="f74" fmla="*/ f59 1 146"/>
                <a:gd name="f75" fmla="*/ f60 1 220"/>
                <a:gd name="f76" fmla="*/ f61 1 146"/>
                <a:gd name="f77" fmla="*/ f62 1 220"/>
                <a:gd name="f78" fmla="*/ f63 1 146"/>
                <a:gd name="f79" fmla="*/ f64 1 220"/>
                <a:gd name="f80" fmla="*/ f65 1 146"/>
                <a:gd name="f81" fmla="*/ 0 1 f50"/>
                <a:gd name="f82" fmla="*/ f44 1 f50"/>
                <a:gd name="f83" fmla="*/ 0 1 f51"/>
                <a:gd name="f84" fmla="*/ f45 1 f51"/>
                <a:gd name="f85" fmla="*/ f67 1 f50"/>
                <a:gd name="f86" fmla="*/ f68 1 f51"/>
                <a:gd name="f87" fmla="*/ f69 1 f50"/>
                <a:gd name="f88" fmla="*/ f70 1 f51"/>
                <a:gd name="f89" fmla="*/ f71 1 f50"/>
                <a:gd name="f90" fmla="*/ f72 1 f51"/>
                <a:gd name="f91" fmla="*/ f73 1 f50"/>
                <a:gd name="f92" fmla="*/ f74 1 f51"/>
                <a:gd name="f93" fmla="*/ f75 1 f50"/>
                <a:gd name="f94" fmla="*/ f76 1 f51"/>
                <a:gd name="f95" fmla="*/ f77 1 f50"/>
                <a:gd name="f96" fmla="*/ f78 1 f51"/>
                <a:gd name="f97" fmla="*/ f79 1 f50"/>
                <a:gd name="f98" fmla="*/ f80 1 f51"/>
                <a:gd name="f99" fmla="*/ f81 f41 1"/>
                <a:gd name="f100" fmla="*/ f82 f41 1"/>
                <a:gd name="f101" fmla="*/ f84 f42 1"/>
                <a:gd name="f102" fmla="*/ f83 f42 1"/>
                <a:gd name="f103" fmla="*/ f85 f41 1"/>
                <a:gd name="f104" fmla="*/ f86 f42 1"/>
                <a:gd name="f105" fmla="*/ f87 f41 1"/>
                <a:gd name="f106" fmla="*/ f88 f42 1"/>
                <a:gd name="f107" fmla="*/ f89 f41 1"/>
                <a:gd name="f108" fmla="*/ f90 f42 1"/>
                <a:gd name="f109" fmla="*/ f91 f41 1"/>
                <a:gd name="f110" fmla="*/ f92 f42 1"/>
                <a:gd name="f111" fmla="*/ f93 f41 1"/>
                <a:gd name="f112" fmla="*/ f94 f42 1"/>
                <a:gd name="f113" fmla="*/ f95 f41 1"/>
                <a:gd name="f114" fmla="*/ f96 f42 1"/>
                <a:gd name="f115" fmla="*/ f97 f41 1"/>
                <a:gd name="f116" fmla="*/ f98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03" y="f104"/>
                </a:cxn>
              </a:cxnLst>
              <a:rect l="f99" t="f102" r="f100" b="f101"/>
              <a:pathLst>
                <a:path w="220" h="146">
                  <a:moveTo>
                    <a:pt x="f8" y="f9"/>
                  </a:moveTo>
                  <a:cubicBezTo>
                    <a:pt x="f10" y="f9"/>
                    <a:pt x="f11" y="f7"/>
                    <a:pt x="f12" y="f13"/>
                  </a:cubicBezTo>
                  <a:cubicBezTo>
                    <a:pt x="f5" y="f14"/>
                    <a:pt x="f11" y="f15"/>
                    <a:pt x="f16" y="f17"/>
                  </a:cubicBezTo>
                  <a:cubicBezTo>
                    <a:pt x="f18" y="f19"/>
                    <a:pt x="f20" y="f21"/>
                    <a:pt x="f22" y="f11"/>
                  </a:cubicBezTo>
                  <a:cubicBezTo>
                    <a:pt x="f23" y="f24"/>
                    <a:pt x="f25" y="f5"/>
                    <a:pt x="f26" y="f27"/>
                  </a:cubicBezTo>
                  <a:cubicBezTo>
                    <a:pt x="f6" y="f28"/>
                    <a:pt x="f26" y="f29"/>
                    <a:pt x="f30" y="f31"/>
                  </a:cubicBezTo>
                  <a:cubicBezTo>
                    <a:pt x="f32" y="f33"/>
                    <a:pt x="f17" y="f20"/>
                    <a:pt x="f34" y="f35"/>
                  </a:cubicBezTo>
                  <a:cubicBezTo>
                    <a:pt x="f36" y="f37"/>
                    <a:pt x="f38" y="f39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5A95D42-EA3A-4B47-9144-0084E0CECB48}"/>
                </a:ext>
              </a:extLst>
            </p:cNvPr>
            <p:cNvSpPr/>
            <p:nvPr/>
          </p:nvSpPr>
          <p:spPr>
            <a:xfrm>
              <a:off x="1215905" y="662034"/>
              <a:ext cx="224274" cy="3615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259"/>
                <a:gd name="f8" fmla="val 49"/>
                <a:gd name="f9" fmla="val 221"/>
                <a:gd name="f10" fmla="val 48"/>
                <a:gd name="f11" fmla="val 220"/>
                <a:gd name="f12" fmla="val 47"/>
                <a:gd name="f13" fmla="val 219"/>
                <a:gd name="f14" fmla="val 45"/>
                <a:gd name="f15" fmla="val 217"/>
                <a:gd name="f16" fmla="val 152"/>
                <a:gd name="f17" fmla="val 10"/>
                <a:gd name="f18" fmla="val 85"/>
                <a:gd name="f19" fmla="val 44"/>
                <a:gd name="f20" fmla="val 19"/>
                <a:gd name="f21" fmla="val 13"/>
                <a:gd name="f22" fmla="val 58"/>
                <a:gd name="f23" fmla="val 3"/>
                <a:gd name="f24" fmla="val 66"/>
                <a:gd name="f25" fmla="val 6"/>
                <a:gd name="f26" fmla="val 61"/>
                <a:gd name="f27" fmla="val 17"/>
                <a:gd name="f28" fmla="val 25"/>
                <a:gd name="f29" fmla="val 60"/>
                <a:gd name="f30" fmla="val 59"/>
                <a:gd name="f31" fmla="val 108"/>
                <a:gd name="f32" fmla="val 71"/>
                <a:gd name="f33" fmla="val 148"/>
                <a:gd name="f34" fmla="val 83"/>
                <a:gd name="f35" fmla="val 183"/>
                <a:gd name="f36" fmla="val 101"/>
                <a:gd name="f37" fmla="val 213"/>
                <a:gd name="f38" fmla="val 140"/>
                <a:gd name="f39" fmla="val 224"/>
                <a:gd name="f40" fmla="val 145"/>
                <a:gd name="f41" fmla="val 229"/>
                <a:gd name="f42" fmla="val 150"/>
                <a:gd name="f43" fmla="val 233"/>
                <a:gd name="f44" fmla="val 154"/>
                <a:gd name="f45" fmla="val 238"/>
                <a:gd name="f46" fmla="val 254"/>
                <a:gd name="f47" fmla="val 258"/>
                <a:gd name="f48" fmla="val 137"/>
                <a:gd name="f49" fmla="val 111"/>
                <a:gd name="f50" fmla="val 89"/>
                <a:gd name="f51" fmla="val 247"/>
                <a:gd name="f52" fmla="val 67"/>
                <a:gd name="f53" fmla="val 234"/>
                <a:gd name="f54" fmla="val 230"/>
                <a:gd name="f55" fmla="val 55"/>
                <a:gd name="f56" fmla="val 226"/>
                <a:gd name="f57" fmla="+- 0 0 -90"/>
                <a:gd name="f58" fmla="*/ f3 1 160"/>
                <a:gd name="f59" fmla="*/ f4 1 259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60"/>
                <a:gd name="f68" fmla="*/ f64 1 259"/>
                <a:gd name="f69" fmla="*/ 49 f65 1"/>
                <a:gd name="f70" fmla="*/ 221 f64 1"/>
                <a:gd name="f71" fmla="*/ 45 f65 1"/>
                <a:gd name="f72" fmla="*/ 217 f64 1"/>
                <a:gd name="f73" fmla="*/ 44 f65 1"/>
                <a:gd name="f74" fmla="*/ 19 f64 1"/>
                <a:gd name="f75" fmla="*/ 58 f65 1"/>
                <a:gd name="f76" fmla="*/ 3 f64 1"/>
                <a:gd name="f77" fmla="*/ 61 f65 1"/>
                <a:gd name="f78" fmla="*/ 25 f64 1"/>
                <a:gd name="f79" fmla="*/ 71 f65 1"/>
                <a:gd name="f80" fmla="*/ 148 f64 1"/>
                <a:gd name="f81" fmla="*/ 140 f65 1"/>
                <a:gd name="f82" fmla="*/ 224 f64 1"/>
                <a:gd name="f83" fmla="*/ 154 f65 1"/>
                <a:gd name="f84" fmla="*/ 238 f64 1"/>
                <a:gd name="f85" fmla="*/ 137 f65 1"/>
                <a:gd name="f86" fmla="*/ 258 f64 1"/>
                <a:gd name="f87" fmla="*/ 67 f65 1"/>
                <a:gd name="f88" fmla="*/ 234 f64 1"/>
                <a:gd name="f89" fmla="+- f66 0 f1"/>
                <a:gd name="f90" fmla="*/ f69 1 160"/>
                <a:gd name="f91" fmla="*/ f70 1 259"/>
                <a:gd name="f92" fmla="*/ f71 1 160"/>
                <a:gd name="f93" fmla="*/ f72 1 259"/>
                <a:gd name="f94" fmla="*/ f73 1 160"/>
                <a:gd name="f95" fmla="*/ f74 1 259"/>
                <a:gd name="f96" fmla="*/ f75 1 160"/>
                <a:gd name="f97" fmla="*/ f76 1 259"/>
                <a:gd name="f98" fmla="*/ f77 1 160"/>
                <a:gd name="f99" fmla="*/ f78 1 259"/>
                <a:gd name="f100" fmla="*/ f79 1 160"/>
                <a:gd name="f101" fmla="*/ f80 1 259"/>
                <a:gd name="f102" fmla="*/ f81 1 160"/>
                <a:gd name="f103" fmla="*/ f82 1 259"/>
                <a:gd name="f104" fmla="*/ f83 1 160"/>
                <a:gd name="f105" fmla="*/ f84 1 259"/>
                <a:gd name="f106" fmla="*/ f85 1 160"/>
                <a:gd name="f107" fmla="*/ f86 1 259"/>
                <a:gd name="f108" fmla="*/ f87 1 160"/>
                <a:gd name="f109" fmla="*/ f88 1 259"/>
                <a:gd name="f110" fmla="*/ 0 1 f67"/>
                <a:gd name="f111" fmla="*/ f61 1 f67"/>
                <a:gd name="f112" fmla="*/ 0 1 f68"/>
                <a:gd name="f113" fmla="*/ f62 1 f68"/>
                <a:gd name="f114" fmla="*/ f90 1 f67"/>
                <a:gd name="f115" fmla="*/ f91 1 f68"/>
                <a:gd name="f116" fmla="*/ f92 1 f67"/>
                <a:gd name="f117" fmla="*/ f93 1 f68"/>
                <a:gd name="f118" fmla="*/ f94 1 f67"/>
                <a:gd name="f119" fmla="*/ f95 1 f68"/>
                <a:gd name="f120" fmla="*/ f96 1 f67"/>
                <a:gd name="f121" fmla="*/ f97 1 f68"/>
                <a:gd name="f122" fmla="*/ f98 1 f67"/>
                <a:gd name="f123" fmla="*/ f99 1 f68"/>
                <a:gd name="f124" fmla="*/ f100 1 f67"/>
                <a:gd name="f125" fmla="*/ f101 1 f68"/>
                <a:gd name="f126" fmla="*/ f102 1 f67"/>
                <a:gd name="f127" fmla="*/ f103 1 f68"/>
                <a:gd name="f128" fmla="*/ f104 1 f67"/>
                <a:gd name="f129" fmla="*/ f105 1 f68"/>
                <a:gd name="f130" fmla="*/ f106 1 f67"/>
                <a:gd name="f131" fmla="*/ f107 1 f68"/>
                <a:gd name="f132" fmla="*/ f108 1 f67"/>
                <a:gd name="f133" fmla="*/ f109 1 f68"/>
                <a:gd name="f134" fmla="*/ f110 f58 1"/>
                <a:gd name="f135" fmla="*/ f111 f58 1"/>
                <a:gd name="f136" fmla="*/ f113 f59 1"/>
                <a:gd name="f137" fmla="*/ f112 f59 1"/>
                <a:gd name="f138" fmla="*/ f114 f58 1"/>
                <a:gd name="f139" fmla="*/ f115 f59 1"/>
                <a:gd name="f140" fmla="*/ f116 f58 1"/>
                <a:gd name="f141" fmla="*/ f117 f59 1"/>
                <a:gd name="f142" fmla="*/ f118 f58 1"/>
                <a:gd name="f143" fmla="*/ f119 f59 1"/>
                <a:gd name="f144" fmla="*/ f120 f58 1"/>
                <a:gd name="f145" fmla="*/ f121 f59 1"/>
                <a:gd name="f146" fmla="*/ f122 f58 1"/>
                <a:gd name="f147" fmla="*/ f123 f59 1"/>
                <a:gd name="f148" fmla="*/ f124 f58 1"/>
                <a:gd name="f149" fmla="*/ f125 f59 1"/>
                <a:gd name="f150" fmla="*/ f126 f58 1"/>
                <a:gd name="f151" fmla="*/ f127 f59 1"/>
                <a:gd name="f152" fmla="*/ f128 f58 1"/>
                <a:gd name="f153" fmla="*/ f129 f59 1"/>
                <a:gd name="f154" fmla="*/ f130 f58 1"/>
                <a:gd name="f155" fmla="*/ f131 f59 1"/>
                <a:gd name="f156" fmla="*/ f132 f58 1"/>
                <a:gd name="f157" fmla="*/ f133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8" y="f139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7"/>
                </a:cxn>
                <a:cxn ang="f89">
                  <a:pos x="f148" y="f149"/>
                </a:cxn>
                <a:cxn ang="f89">
                  <a:pos x="f150" y="f151"/>
                </a:cxn>
                <a:cxn ang="f89">
                  <a:pos x="f152" y="f153"/>
                </a:cxn>
                <a:cxn ang="f89">
                  <a:pos x="f154" y="f155"/>
                </a:cxn>
                <a:cxn ang="f89">
                  <a:pos x="f156" y="f157"/>
                </a:cxn>
                <a:cxn ang="f89">
                  <a:pos x="f138" y="f139"/>
                </a:cxn>
              </a:cxnLst>
              <a:rect l="f134" t="f137" r="f135" b="f136"/>
              <a:pathLst>
                <a:path w="160" h="25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17" y="f18"/>
                    <a:pt x="f19" y="f20"/>
                  </a:cubicBezTo>
                  <a:cubicBezTo>
                    <a:pt x="f12" y="f21"/>
                    <a:pt x="f8" y="f5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24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6" y="f46"/>
                    <a:pt x="f42" y="f47"/>
                    <a:pt x="f48" y="f47"/>
                  </a:cubicBezTo>
                  <a:cubicBezTo>
                    <a:pt x="f49" y="f7"/>
                    <a:pt x="f50" y="f51"/>
                    <a:pt x="f52" y="f53"/>
                  </a:cubicBezTo>
                  <a:cubicBezTo>
                    <a:pt x="f26" y="f54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AF9374B-188B-44B6-80C2-3806CD11DB5C}"/>
                </a:ext>
              </a:extLst>
            </p:cNvPr>
            <p:cNvSpPr/>
            <p:nvPr/>
          </p:nvSpPr>
          <p:spPr>
            <a:xfrm>
              <a:off x="2392198" y="4801176"/>
              <a:ext cx="289873" cy="93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7"/>
                <a:gd name="f7" fmla="val 67"/>
                <a:gd name="f8" fmla="val 107"/>
                <a:gd name="f9" fmla="val 66"/>
                <a:gd name="f10" fmla="val 79"/>
                <a:gd name="f11" fmla="val 55"/>
                <a:gd name="f12" fmla="val 32"/>
                <a:gd name="f13" fmla="val 58"/>
                <a:gd name="f14" fmla="val 23"/>
                <a:gd name="f15" fmla="val 14"/>
                <a:gd name="f16" fmla="val 50"/>
                <a:gd name="f17" fmla="val 8"/>
                <a:gd name="f18" fmla="val 41"/>
                <a:gd name="f19" fmla="val 28"/>
                <a:gd name="f20" fmla="val 4"/>
                <a:gd name="f21" fmla="val 18"/>
                <a:gd name="f22" fmla="val 26"/>
                <a:gd name="f23" fmla="val 5"/>
                <a:gd name="f24" fmla="val 35"/>
                <a:gd name="f25" fmla="val 3"/>
                <a:gd name="f26" fmla="val 43"/>
                <a:gd name="f27" fmla="val 87"/>
                <a:gd name="f28" fmla="val 131"/>
                <a:gd name="f29" fmla="val 175"/>
                <a:gd name="f30" fmla="val 188"/>
                <a:gd name="f31" fmla="val 6"/>
                <a:gd name="f32" fmla="val 203"/>
                <a:gd name="f33" fmla="val 205"/>
                <a:gd name="f34" fmla="val 25"/>
                <a:gd name="f35" fmla="val 42"/>
                <a:gd name="f36" fmla="val 195"/>
                <a:gd name="f37" fmla="val 51"/>
                <a:gd name="f38" fmla="val 57"/>
                <a:gd name="f39" fmla="val 155"/>
                <a:gd name="f40" fmla="val 129"/>
                <a:gd name="f41" fmla="+- 0 0 -90"/>
                <a:gd name="f42" fmla="*/ f3 1 207"/>
                <a:gd name="f43" fmla="*/ f4 1 67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207"/>
                <a:gd name="f52" fmla="*/ f48 1 67"/>
                <a:gd name="f53" fmla="*/ 107 f49 1"/>
                <a:gd name="f54" fmla="*/ 66 f48 1"/>
                <a:gd name="f55" fmla="*/ 32 f49 1"/>
                <a:gd name="f56" fmla="*/ 58 f48 1"/>
                <a:gd name="f57" fmla="*/ 8 f49 1"/>
                <a:gd name="f58" fmla="*/ 41 f48 1"/>
                <a:gd name="f59" fmla="*/ 18 f49 1"/>
                <a:gd name="f60" fmla="*/ 8 f48 1"/>
                <a:gd name="f61" fmla="*/ 43 f49 1"/>
                <a:gd name="f62" fmla="*/ 3 f48 1"/>
                <a:gd name="f63" fmla="*/ 175 f49 1"/>
                <a:gd name="f64" fmla="*/ 4 f48 1"/>
                <a:gd name="f65" fmla="*/ 205 f49 1"/>
                <a:gd name="f66" fmla="*/ 25 f48 1"/>
                <a:gd name="f67" fmla="*/ 180 f49 1"/>
                <a:gd name="f68" fmla="*/ 57 f48 1"/>
                <a:gd name="f69" fmla="+- f50 0 f1"/>
                <a:gd name="f70" fmla="*/ f53 1 207"/>
                <a:gd name="f71" fmla="*/ f54 1 67"/>
                <a:gd name="f72" fmla="*/ f55 1 207"/>
                <a:gd name="f73" fmla="*/ f56 1 67"/>
                <a:gd name="f74" fmla="*/ f57 1 207"/>
                <a:gd name="f75" fmla="*/ f58 1 67"/>
                <a:gd name="f76" fmla="*/ f59 1 207"/>
                <a:gd name="f77" fmla="*/ f60 1 67"/>
                <a:gd name="f78" fmla="*/ f61 1 207"/>
                <a:gd name="f79" fmla="*/ f62 1 67"/>
                <a:gd name="f80" fmla="*/ f63 1 207"/>
                <a:gd name="f81" fmla="*/ f64 1 67"/>
                <a:gd name="f82" fmla="*/ f65 1 207"/>
                <a:gd name="f83" fmla="*/ f66 1 67"/>
                <a:gd name="f84" fmla="*/ f67 1 207"/>
                <a:gd name="f85" fmla="*/ f68 1 67"/>
                <a:gd name="f86" fmla="*/ 0 1 f51"/>
                <a:gd name="f87" fmla="*/ f45 1 f51"/>
                <a:gd name="f88" fmla="*/ 0 1 f52"/>
                <a:gd name="f89" fmla="*/ f46 1 f52"/>
                <a:gd name="f90" fmla="*/ f70 1 f51"/>
                <a:gd name="f91" fmla="*/ f71 1 f52"/>
                <a:gd name="f92" fmla="*/ f72 1 f51"/>
                <a:gd name="f93" fmla="*/ f73 1 f52"/>
                <a:gd name="f94" fmla="*/ f74 1 f51"/>
                <a:gd name="f95" fmla="*/ f75 1 f52"/>
                <a:gd name="f96" fmla="*/ f76 1 f51"/>
                <a:gd name="f97" fmla="*/ f77 1 f52"/>
                <a:gd name="f98" fmla="*/ f78 1 f51"/>
                <a:gd name="f99" fmla="*/ f79 1 f52"/>
                <a:gd name="f100" fmla="*/ f80 1 f51"/>
                <a:gd name="f101" fmla="*/ f81 1 f52"/>
                <a:gd name="f102" fmla="*/ f82 1 f51"/>
                <a:gd name="f103" fmla="*/ f83 1 f52"/>
                <a:gd name="f104" fmla="*/ f84 1 f51"/>
                <a:gd name="f105" fmla="*/ f85 1 f52"/>
                <a:gd name="f106" fmla="*/ f86 f42 1"/>
                <a:gd name="f107" fmla="*/ f87 f42 1"/>
                <a:gd name="f108" fmla="*/ f89 f43 1"/>
                <a:gd name="f109" fmla="*/ f88 f43 1"/>
                <a:gd name="f110" fmla="*/ f90 f42 1"/>
                <a:gd name="f111" fmla="*/ f91 f43 1"/>
                <a:gd name="f112" fmla="*/ f92 f42 1"/>
                <a:gd name="f113" fmla="*/ f93 f43 1"/>
                <a:gd name="f114" fmla="*/ f94 f42 1"/>
                <a:gd name="f115" fmla="*/ f95 f43 1"/>
                <a:gd name="f116" fmla="*/ f96 f42 1"/>
                <a:gd name="f117" fmla="*/ f97 f43 1"/>
                <a:gd name="f118" fmla="*/ f98 f42 1"/>
                <a:gd name="f119" fmla="*/ f99 f43 1"/>
                <a:gd name="f120" fmla="*/ f100 f42 1"/>
                <a:gd name="f121" fmla="*/ f101 f43 1"/>
                <a:gd name="f122" fmla="*/ f102 f42 1"/>
                <a:gd name="f123" fmla="*/ f103 f43 1"/>
                <a:gd name="f124" fmla="*/ f104 f42 1"/>
                <a:gd name="f125" fmla="*/ f105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23"/>
                </a:cxn>
                <a:cxn ang="f69">
                  <a:pos x="f124" y="f125"/>
                </a:cxn>
                <a:cxn ang="f69">
                  <a:pos x="f110" y="f111"/>
                </a:cxn>
              </a:cxnLst>
              <a:rect l="f106" t="f109" r="f107" b="f108"/>
              <a:pathLst>
                <a:path w="207" h="67">
                  <a:moveTo>
                    <a:pt x="f8" y="f9"/>
                  </a:moveTo>
                  <a:cubicBezTo>
                    <a:pt x="f10" y="f9"/>
                    <a:pt x="f11" y="f9"/>
                    <a:pt x="f12" y="f13"/>
                  </a:cubicBezTo>
                  <a:cubicBezTo>
                    <a:pt x="f14" y="f11"/>
                    <a:pt x="f15" y="f16"/>
                    <a:pt x="f17" y="f18"/>
                  </a:cubicBezTo>
                  <a:cubicBezTo>
                    <a:pt x="f5" y="f19"/>
                    <a:pt x="f20" y="f15"/>
                    <a:pt x="f21" y="f17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5"/>
                    <a:pt x="f29" y="f20"/>
                  </a:cubicBezTo>
                  <a:cubicBezTo>
                    <a:pt x="f30" y="f31"/>
                    <a:pt x="f32" y="f17"/>
                    <a:pt x="f33" y="f34"/>
                  </a:cubicBezTo>
                  <a:cubicBezTo>
                    <a:pt x="f6" y="f35"/>
                    <a:pt x="f36" y="f37"/>
                    <a:pt x="f2" y="f38"/>
                  </a:cubicBezTo>
                  <a:cubicBezTo>
                    <a:pt x="f39" y="f7"/>
                    <a:pt x="f40" y="f9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E3D02EE5-6778-4513-87FC-DB8437CAFD5A}"/>
                </a:ext>
              </a:extLst>
            </p:cNvPr>
            <p:cNvSpPr/>
            <p:nvPr/>
          </p:nvSpPr>
          <p:spPr>
            <a:xfrm>
              <a:off x="1484427" y="3473842"/>
              <a:ext cx="222747" cy="1571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113"/>
                <a:gd name="f8" fmla="val 27"/>
                <a:gd name="f9" fmla="val 2"/>
                <a:gd name="f10" fmla="val 60"/>
                <a:gd name="f11" fmla="val 5"/>
                <a:gd name="f12" fmla="val 93"/>
                <a:gd name="f13" fmla="val 8"/>
                <a:gd name="f14" fmla="val 122"/>
                <a:gd name="f15" fmla="val 30"/>
                <a:gd name="f16" fmla="val 132"/>
                <a:gd name="f17" fmla="val 38"/>
                <a:gd name="f18" fmla="val 140"/>
                <a:gd name="f19" fmla="val 47"/>
                <a:gd name="f20" fmla="val 147"/>
                <a:gd name="f21" fmla="val 58"/>
                <a:gd name="f22" fmla="val 154"/>
                <a:gd name="f23" fmla="val 71"/>
                <a:gd name="f24" fmla="val 85"/>
                <a:gd name="f25" fmla="val 150"/>
                <a:gd name="f26" fmla="val 99"/>
                <a:gd name="f27" fmla="val 123"/>
                <a:gd name="f28" fmla="val 108"/>
                <a:gd name="f29" fmla="val 109"/>
                <a:gd name="f30" fmla="val 84"/>
                <a:gd name="f31" fmla="val 103"/>
                <a:gd name="f32" fmla="val 66"/>
                <a:gd name="f33" fmla="val 88"/>
                <a:gd name="f34" fmla="val 49"/>
                <a:gd name="f35" fmla="val 70"/>
                <a:gd name="f36" fmla="val 36"/>
                <a:gd name="f37" fmla="val 56"/>
                <a:gd name="f38" fmla="val 25"/>
                <a:gd name="f39" fmla="val 41"/>
                <a:gd name="f40" fmla="val 13"/>
                <a:gd name="f41" fmla="val 9"/>
                <a:gd name="f42" fmla="val 20"/>
                <a:gd name="f43" fmla="val 14"/>
                <a:gd name="f44" fmla="val 7"/>
                <a:gd name="f45" fmla="val 10"/>
                <a:gd name="f46" fmla="val 19"/>
                <a:gd name="f47" fmla="val 3"/>
                <a:gd name="f48" fmla="+- 0 0 -90"/>
                <a:gd name="f49" fmla="*/ f3 1 160"/>
                <a:gd name="f50" fmla="*/ f4 1 113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60"/>
                <a:gd name="f59" fmla="*/ f55 1 113"/>
                <a:gd name="f60" fmla="*/ 27 f56 1"/>
                <a:gd name="f61" fmla="*/ 2 f55 1"/>
                <a:gd name="f62" fmla="*/ 122 f56 1"/>
                <a:gd name="f63" fmla="*/ 30 f55 1"/>
                <a:gd name="f64" fmla="*/ 147 f56 1"/>
                <a:gd name="f65" fmla="*/ 58 f55 1"/>
                <a:gd name="f66" fmla="*/ 150 f56 1"/>
                <a:gd name="f67" fmla="*/ 99 f55 1"/>
                <a:gd name="f68" fmla="*/ 108 f56 1"/>
                <a:gd name="f69" fmla="*/ 109 f55 1"/>
                <a:gd name="f70" fmla="*/ 49 f56 1"/>
                <a:gd name="f71" fmla="*/ 70 f55 1"/>
                <a:gd name="f72" fmla="*/ 13 f56 1"/>
                <a:gd name="f73" fmla="*/ 25 f55 1"/>
                <a:gd name="f74" fmla="*/ 5 f56 1"/>
                <a:gd name="f75" fmla="*/ 7 f55 1"/>
                <a:gd name="f76" fmla="+- f57 0 f1"/>
                <a:gd name="f77" fmla="*/ f60 1 160"/>
                <a:gd name="f78" fmla="*/ f61 1 113"/>
                <a:gd name="f79" fmla="*/ f62 1 160"/>
                <a:gd name="f80" fmla="*/ f63 1 113"/>
                <a:gd name="f81" fmla="*/ f64 1 160"/>
                <a:gd name="f82" fmla="*/ f65 1 113"/>
                <a:gd name="f83" fmla="*/ f66 1 160"/>
                <a:gd name="f84" fmla="*/ f67 1 113"/>
                <a:gd name="f85" fmla="*/ f68 1 160"/>
                <a:gd name="f86" fmla="*/ f69 1 113"/>
                <a:gd name="f87" fmla="*/ f70 1 160"/>
                <a:gd name="f88" fmla="*/ f71 1 113"/>
                <a:gd name="f89" fmla="*/ f72 1 160"/>
                <a:gd name="f90" fmla="*/ f73 1 113"/>
                <a:gd name="f91" fmla="*/ f74 1 160"/>
                <a:gd name="f92" fmla="*/ f75 1 113"/>
                <a:gd name="f93" fmla="*/ 0 1 f58"/>
                <a:gd name="f94" fmla="*/ f52 1 f58"/>
                <a:gd name="f95" fmla="*/ 0 1 f59"/>
                <a:gd name="f96" fmla="*/ f53 1 f59"/>
                <a:gd name="f97" fmla="*/ f77 1 f58"/>
                <a:gd name="f98" fmla="*/ f78 1 f59"/>
                <a:gd name="f99" fmla="*/ f79 1 f58"/>
                <a:gd name="f100" fmla="*/ f80 1 f59"/>
                <a:gd name="f101" fmla="*/ f81 1 f58"/>
                <a:gd name="f102" fmla="*/ f82 1 f59"/>
                <a:gd name="f103" fmla="*/ f83 1 f58"/>
                <a:gd name="f104" fmla="*/ f84 1 f59"/>
                <a:gd name="f105" fmla="*/ f85 1 f58"/>
                <a:gd name="f106" fmla="*/ f86 1 f59"/>
                <a:gd name="f107" fmla="*/ f87 1 f58"/>
                <a:gd name="f108" fmla="*/ f88 1 f59"/>
                <a:gd name="f109" fmla="*/ f89 1 f58"/>
                <a:gd name="f110" fmla="*/ f90 1 f59"/>
                <a:gd name="f111" fmla="*/ f91 1 f58"/>
                <a:gd name="f112" fmla="*/ f92 1 f59"/>
                <a:gd name="f113" fmla="*/ f93 f49 1"/>
                <a:gd name="f114" fmla="*/ f94 f49 1"/>
                <a:gd name="f115" fmla="*/ f96 f50 1"/>
                <a:gd name="f116" fmla="*/ f95 f50 1"/>
                <a:gd name="f117" fmla="*/ f97 f49 1"/>
                <a:gd name="f118" fmla="*/ f98 f50 1"/>
                <a:gd name="f119" fmla="*/ f99 f49 1"/>
                <a:gd name="f120" fmla="*/ f100 f50 1"/>
                <a:gd name="f121" fmla="*/ f101 f49 1"/>
                <a:gd name="f122" fmla="*/ f102 f50 1"/>
                <a:gd name="f123" fmla="*/ f103 f49 1"/>
                <a:gd name="f124" fmla="*/ f104 f50 1"/>
                <a:gd name="f125" fmla="*/ f105 f49 1"/>
                <a:gd name="f126" fmla="*/ f106 f50 1"/>
                <a:gd name="f127" fmla="*/ f107 f49 1"/>
                <a:gd name="f128" fmla="*/ f108 f50 1"/>
                <a:gd name="f129" fmla="*/ f109 f49 1"/>
                <a:gd name="f130" fmla="*/ f110 f50 1"/>
                <a:gd name="f131" fmla="*/ f111 f49 1"/>
                <a:gd name="f132" fmla="*/ f112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7" y="f118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17" y="f118"/>
                </a:cxn>
              </a:cxnLst>
              <a:rect l="f113" t="f116" r="f114" b="f115"/>
              <a:pathLst>
                <a:path w="160" h="11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6" y="f24"/>
                    <a:pt x="f25" y="f26"/>
                  </a:cubicBezTo>
                  <a:cubicBezTo>
                    <a:pt x="f18" y="f7"/>
                    <a:pt x="f27" y="f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8"/>
                  </a:cubicBezTo>
                  <a:cubicBezTo>
                    <a:pt x="f41" y="f42"/>
                    <a:pt x="f5" y="f43"/>
                    <a:pt x="f11" y="f44"/>
                  </a:cubicBezTo>
                  <a:cubicBezTo>
                    <a:pt x="f45" y="f5"/>
                    <a:pt x="f46" y="f47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5A27F135-6109-43CF-BF3A-F0D537A3A8F6}"/>
                </a:ext>
              </a:extLst>
            </p:cNvPr>
            <p:cNvSpPr/>
            <p:nvPr/>
          </p:nvSpPr>
          <p:spPr>
            <a:xfrm>
              <a:off x="3367104" y="3476896"/>
              <a:ext cx="227328" cy="151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3"/>
                <a:gd name="f7" fmla="val 109"/>
                <a:gd name="f8" fmla="val 42"/>
                <a:gd name="f9" fmla="val 13"/>
                <a:gd name="f10" fmla="val 91"/>
                <a:gd name="f11" fmla="val 9"/>
                <a:gd name="f12" fmla="val 66"/>
                <a:gd name="f13" fmla="val 19"/>
                <a:gd name="f14" fmla="val 41"/>
                <a:gd name="f15" fmla="val 39"/>
                <a:gd name="f16" fmla="val 26"/>
                <a:gd name="f17" fmla="val 62"/>
                <a:gd name="f18" fmla="val 15"/>
                <a:gd name="f19" fmla="val 88"/>
                <a:gd name="f20" fmla="val 3"/>
                <a:gd name="f21" fmla="val 116"/>
                <a:gd name="f22" fmla="val 144"/>
                <a:gd name="f23" fmla="val 153"/>
                <a:gd name="f24" fmla="val 154"/>
                <a:gd name="f25" fmla="val 16"/>
                <a:gd name="f26" fmla="val 133"/>
                <a:gd name="f27" fmla="val 47"/>
                <a:gd name="f28" fmla="val 76"/>
                <a:gd name="f29" fmla="val 77"/>
                <a:gd name="f30" fmla="val 97"/>
                <a:gd name="f31" fmla="val 65"/>
                <a:gd name="f32" fmla="val 105"/>
                <a:gd name="f33" fmla="val 53"/>
                <a:gd name="f34" fmla="+- 0 0 -90"/>
                <a:gd name="f35" fmla="*/ f3 1 163"/>
                <a:gd name="f36" fmla="*/ f4 1 109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63"/>
                <a:gd name="f45" fmla="*/ f41 1 109"/>
                <a:gd name="f46" fmla="*/ 42 f42 1"/>
                <a:gd name="f47" fmla="*/ 109 f41 1"/>
                <a:gd name="f48" fmla="*/ 9 f42 1"/>
                <a:gd name="f49" fmla="*/ 66 f41 1"/>
                <a:gd name="f50" fmla="*/ 62 f42 1"/>
                <a:gd name="f51" fmla="*/ 15 f41 1"/>
                <a:gd name="f52" fmla="*/ 144 f42 1"/>
                <a:gd name="f53" fmla="*/ 0 f41 1"/>
                <a:gd name="f54" fmla="*/ 154 f42 1"/>
                <a:gd name="f55" fmla="*/ 16 f41 1"/>
                <a:gd name="f56" fmla="*/ 77 f42 1"/>
                <a:gd name="f57" fmla="*/ 97 f41 1"/>
                <a:gd name="f58" fmla="+- f43 0 f1"/>
                <a:gd name="f59" fmla="*/ f46 1 163"/>
                <a:gd name="f60" fmla="*/ f47 1 109"/>
                <a:gd name="f61" fmla="*/ f48 1 163"/>
                <a:gd name="f62" fmla="*/ f49 1 109"/>
                <a:gd name="f63" fmla="*/ f50 1 163"/>
                <a:gd name="f64" fmla="*/ f51 1 109"/>
                <a:gd name="f65" fmla="*/ f52 1 163"/>
                <a:gd name="f66" fmla="*/ f53 1 109"/>
                <a:gd name="f67" fmla="*/ f54 1 163"/>
                <a:gd name="f68" fmla="*/ f55 1 109"/>
                <a:gd name="f69" fmla="*/ f56 1 163"/>
                <a:gd name="f70" fmla="*/ f57 1 109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163" h="109">
                  <a:moveTo>
                    <a:pt x="f8" y="f7"/>
                  </a:moveTo>
                  <a:cubicBezTo>
                    <a:pt x="f9" y="f7"/>
                    <a:pt x="f5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5"/>
                    <a:pt x="f22" y="f5"/>
                  </a:cubicBezTo>
                  <a:cubicBezTo>
                    <a:pt x="f23" y="f5"/>
                    <a:pt x="f6" y="f20"/>
                    <a:pt x="f24" y="f25"/>
                  </a:cubicBezTo>
                  <a:cubicBezTo>
                    <a:pt x="f26" y="f27"/>
                    <a:pt x="f7" y="f28"/>
                    <a:pt x="f29" y="f30"/>
                  </a:cubicBezTo>
                  <a:cubicBezTo>
                    <a:pt x="f31" y="f32"/>
                    <a:pt x="f33" y="f7"/>
                    <a:pt x="f8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F7DD7401-BEEF-4E18-A2F3-6B2F04CF154C}"/>
                </a:ext>
              </a:extLst>
            </p:cNvPr>
            <p:cNvSpPr/>
            <p:nvPr/>
          </p:nvSpPr>
          <p:spPr>
            <a:xfrm>
              <a:off x="2732428" y="747476"/>
              <a:ext cx="357009" cy="131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6"/>
                <a:gd name="f7" fmla="val 94"/>
                <a:gd name="f8" fmla="val 78"/>
                <a:gd name="f9" fmla="val 19"/>
                <a:gd name="f10" fmla="val 55"/>
                <a:gd name="f11" fmla="val 43"/>
                <a:gd name="f12" fmla="val 38"/>
                <a:gd name="f13" fmla="val 71"/>
                <a:gd name="f14" fmla="val 26"/>
                <a:gd name="f15" fmla="val 112"/>
                <a:gd name="f16" fmla="val 6"/>
                <a:gd name="f17" fmla="val 154"/>
                <a:gd name="f18" fmla="val 198"/>
                <a:gd name="f19" fmla="val 15"/>
                <a:gd name="f20" fmla="val 229"/>
                <a:gd name="f21" fmla="val 247"/>
                <a:gd name="f22" fmla="val 48"/>
                <a:gd name="f23" fmla="val 254"/>
                <a:gd name="f24" fmla="val 80"/>
                <a:gd name="f25" fmla="val 255"/>
                <a:gd name="f26" fmla="val 84"/>
                <a:gd name="f27" fmla="val 89"/>
                <a:gd name="f28" fmla="val 252"/>
                <a:gd name="f29" fmla="val 91"/>
                <a:gd name="f30" fmla="val 249"/>
                <a:gd name="f31" fmla="val 246"/>
                <a:gd name="f32" fmla="val 243"/>
                <a:gd name="f33" fmla="val 185"/>
                <a:gd name="f34" fmla="val 32"/>
                <a:gd name="f35" fmla="val 119"/>
                <a:gd name="f36" fmla="val 49"/>
                <a:gd name="f37" fmla="val 52"/>
                <a:gd name="f38" fmla="val 68"/>
                <a:gd name="f39" fmla="val 36"/>
                <a:gd name="f40" fmla="val 73"/>
                <a:gd name="f41" fmla="val 20"/>
                <a:gd name="f42" fmla="val 3"/>
                <a:gd name="f43" fmla="val 83"/>
                <a:gd name="f44" fmla="val 2"/>
                <a:gd name="f45" fmla="val 81"/>
                <a:gd name="f46" fmla="val 1"/>
                <a:gd name="f47" fmla="+- 0 0 -90"/>
                <a:gd name="f48" fmla="*/ f3 1 256"/>
                <a:gd name="f49" fmla="*/ f4 1 94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256"/>
                <a:gd name="f58" fmla="*/ f54 1 94"/>
                <a:gd name="f59" fmla="*/ 0 f55 1"/>
                <a:gd name="f60" fmla="*/ 78 f54 1"/>
                <a:gd name="f61" fmla="*/ 71 f55 1"/>
                <a:gd name="f62" fmla="*/ 26 f54 1"/>
                <a:gd name="f63" fmla="*/ 198 f55 1"/>
                <a:gd name="f64" fmla="*/ 15 f54 1"/>
                <a:gd name="f65" fmla="*/ 254 f55 1"/>
                <a:gd name="f66" fmla="*/ 80 f54 1"/>
                <a:gd name="f67" fmla="*/ 252 f55 1"/>
                <a:gd name="f68" fmla="*/ 91 f54 1"/>
                <a:gd name="f69" fmla="*/ 243 f55 1"/>
                <a:gd name="f70" fmla="*/ 89 f54 1"/>
                <a:gd name="f71" fmla="*/ 52 f55 1"/>
                <a:gd name="f72" fmla="*/ 68 f54 1"/>
                <a:gd name="f73" fmla="*/ 3 f55 1"/>
                <a:gd name="f74" fmla="*/ 83 f54 1"/>
                <a:gd name="f75" fmla="+- f56 0 f1"/>
                <a:gd name="f76" fmla="*/ f59 1 256"/>
                <a:gd name="f77" fmla="*/ f60 1 94"/>
                <a:gd name="f78" fmla="*/ f61 1 256"/>
                <a:gd name="f79" fmla="*/ f62 1 94"/>
                <a:gd name="f80" fmla="*/ f63 1 256"/>
                <a:gd name="f81" fmla="*/ f64 1 94"/>
                <a:gd name="f82" fmla="*/ f65 1 256"/>
                <a:gd name="f83" fmla="*/ f66 1 94"/>
                <a:gd name="f84" fmla="*/ f67 1 256"/>
                <a:gd name="f85" fmla="*/ f68 1 94"/>
                <a:gd name="f86" fmla="*/ f69 1 256"/>
                <a:gd name="f87" fmla="*/ f70 1 94"/>
                <a:gd name="f88" fmla="*/ f71 1 256"/>
                <a:gd name="f89" fmla="*/ f72 1 94"/>
                <a:gd name="f90" fmla="*/ f73 1 256"/>
                <a:gd name="f91" fmla="*/ f74 1 94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7"/>
                <a:gd name="f99" fmla="*/ f79 1 f58"/>
                <a:gd name="f100" fmla="*/ f80 1 f57"/>
                <a:gd name="f101" fmla="*/ f81 1 f58"/>
                <a:gd name="f102" fmla="*/ f82 1 f57"/>
                <a:gd name="f103" fmla="*/ f83 1 f58"/>
                <a:gd name="f104" fmla="*/ f84 1 f57"/>
                <a:gd name="f105" fmla="*/ f85 1 f58"/>
                <a:gd name="f106" fmla="*/ f86 1 f57"/>
                <a:gd name="f107" fmla="*/ f87 1 f58"/>
                <a:gd name="f108" fmla="*/ f88 1 f57"/>
                <a:gd name="f109" fmla="*/ f89 1 f58"/>
                <a:gd name="f110" fmla="*/ f90 1 f57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8 1"/>
                <a:gd name="f119" fmla="*/ f99 f49 1"/>
                <a:gd name="f120" fmla="*/ f100 f48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9 1"/>
                <a:gd name="f126" fmla="*/ f106 f48 1"/>
                <a:gd name="f127" fmla="*/ f107 f49 1"/>
                <a:gd name="f128" fmla="*/ f108 f48 1"/>
                <a:gd name="f129" fmla="*/ f109 f49 1"/>
                <a:gd name="f130" fmla="*/ f110 f48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256" h="9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5"/>
                    <a:pt x="f18" y="f19"/>
                  </a:cubicBezTo>
                  <a:cubicBezTo>
                    <a:pt x="f20" y="f14"/>
                    <a:pt x="f21" y="f22"/>
                    <a:pt x="f23" y="f24"/>
                  </a:cubicBezTo>
                  <a:cubicBezTo>
                    <a:pt x="f25" y="f26"/>
                    <a:pt x="f6" y="f27"/>
                    <a:pt x="f28" y="f29"/>
                  </a:cubicBezTo>
                  <a:cubicBezTo>
                    <a:pt x="f30" y="f7"/>
                    <a:pt x="f31" y="f29"/>
                    <a:pt x="f32" y="f27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8"/>
                    <a:pt x="f42" y="f43"/>
                  </a:cubicBezTo>
                  <a:cubicBezTo>
                    <a:pt x="f44" y="f45"/>
                    <a:pt x="f46" y="f24"/>
                    <a:pt x="f5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7F8EE1CB-5840-4FC7-BAF3-B574D81B1C24}"/>
                </a:ext>
              </a:extLst>
            </p:cNvPr>
            <p:cNvSpPr/>
            <p:nvPr/>
          </p:nvSpPr>
          <p:spPr>
            <a:xfrm>
              <a:off x="1984851" y="750521"/>
              <a:ext cx="360054" cy="129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7"/>
                <a:gd name="f7" fmla="val 92"/>
                <a:gd name="f8" fmla="val 79"/>
                <a:gd name="f9" fmla="val 240"/>
                <a:gd name="f10" fmla="val 78"/>
                <a:gd name="f11" fmla="val 226"/>
                <a:gd name="f12" fmla="val 71"/>
                <a:gd name="f13" fmla="val 211"/>
                <a:gd name="f14" fmla="val 67"/>
                <a:gd name="f15" fmla="val 57"/>
                <a:gd name="f16" fmla="val 148"/>
                <a:gd name="f17" fmla="val 50"/>
                <a:gd name="f18" fmla="val 115"/>
                <a:gd name="f19" fmla="val 47"/>
                <a:gd name="f20" fmla="val 44"/>
                <a:gd name="f21" fmla="val 48"/>
                <a:gd name="f22" fmla="val 58"/>
                <a:gd name="f23" fmla="val 20"/>
                <a:gd name="f24" fmla="val 80"/>
                <a:gd name="f25" fmla="val 16"/>
                <a:gd name="f26" fmla="val 84"/>
                <a:gd name="f27" fmla="val 12"/>
                <a:gd name="f28" fmla="val 6"/>
                <a:gd name="f29" fmla="val 88"/>
                <a:gd name="f30" fmla="val 4"/>
                <a:gd name="f31" fmla="val 76"/>
                <a:gd name="f32" fmla="val 5"/>
                <a:gd name="f33" fmla="val 15"/>
                <a:gd name="f34" fmla="val 32"/>
                <a:gd name="f35" fmla="val 7"/>
                <a:gd name="f36" fmla="val 95"/>
                <a:gd name="f37" fmla="val 159"/>
                <a:gd name="f38" fmla="val 28"/>
                <a:gd name="f39" fmla="val 255"/>
                <a:gd name="f40" fmla="val 72"/>
                <a:gd name="f41" fmla="val 256"/>
                <a:gd name="f42" fmla="val 73"/>
                <a:gd name="f43" fmla="val 75"/>
                <a:gd name="f44" fmla="+- 0 0 -90"/>
                <a:gd name="f45" fmla="*/ f3 1 257"/>
                <a:gd name="f46" fmla="*/ f4 1 92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257"/>
                <a:gd name="f55" fmla="*/ f51 1 92"/>
                <a:gd name="f56" fmla="*/ 257 f52 1"/>
                <a:gd name="f57" fmla="*/ 79 f51 1"/>
                <a:gd name="f58" fmla="*/ 211 f52 1"/>
                <a:gd name="f59" fmla="*/ 67 f51 1"/>
                <a:gd name="f60" fmla="*/ 115 f52 1"/>
                <a:gd name="f61" fmla="*/ 47 f51 1"/>
                <a:gd name="f62" fmla="*/ 20 f52 1"/>
                <a:gd name="f63" fmla="*/ 80 f51 1"/>
                <a:gd name="f64" fmla="*/ 6 f52 1"/>
                <a:gd name="f65" fmla="*/ 88 f51 1"/>
                <a:gd name="f66" fmla="*/ 5 f52 1"/>
                <a:gd name="f67" fmla="*/ 71 f51 1"/>
                <a:gd name="f68" fmla="*/ 95 f52 1"/>
                <a:gd name="f69" fmla="*/ 4 f51 1"/>
                <a:gd name="f70" fmla="*/ 255 f52 1"/>
                <a:gd name="f71" fmla="*/ 72 f51 1"/>
                <a:gd name="f72" fmla="+- f53 0 f1"/>
                <a:gd name="f73" fmla="*/ f56 1 257"/>
                <a:gd name="f74" fmla="*/ f57 1 92"/>
                <a:gd name="f75" fmla="*/ f58 1 257"/>
                <a:gd name="f76" fmla="*/ f59 1 92"/>
                <a:gd name="f77" fmla="*/ f60 1 257"/>
                <a:gd name="f78" fmla="*/ f61 1 92"/>
                <a:gd name="f79" fmla="*/ f62 1 257"/>
                <a:gd name="f80" fmla="*/ f63 1 92"/>
                <a:gd name="f81" fmla="*/ f64 1 257"/>
                <a:gd name="f82" fmla="*/ f65 1 92"/>
                <a:gd name="f83" fmla="*/ f66 1 257"/>
                <a:gd name="f84" fmla="*/ f67 1 92"/>
                <a:gd name="f85" fmla="*/ f68 1 257"/>
                <a:gd name="f86" fmla="*/ f69 1 92"/>
                <a:gd name="f87" fmla="*/ f70 1 257"/>
                <a:gd name="f88" fmla="*/ f71 1 92"/>
                <a:gd name="f89" fmla="*/ 0 1 f54"/>
                <a:gd name="f90" fmla="*/ f48 1 f54"/>
                <a:gd name="f91" fmla="*/ 0 1 f55"/>
                <a:gd name="f92" fmla="*/ f49 1 f55"/>
                <a:gd name="f93" fmla="*/ f73 1 f54"/>
                <a:gd name="f94" fmla="*/ f74 1 f55"/>
                <a:gd name="f95" fmla="*/ f75 1 f54"/>
                <a:gd name="f96" fmla="*/ f76 1 f55"/>
                <a:gd name="f97" fmla="*/ f77 1 f54"/>
                <a:gd name="f98" fmla="*/ f78 1 f55"/>
                <a:gd name="f99" fmla="*/ f79 1 f54"/>
                <a:gd name="f100" fmla="*/ f80 1 f55"/>
                <a:gd name="f101" fmla="*/ f81 1 f54"/>
                <a:gd name="f102" fmla="*/ f82 1 f55"/>
                <a:gd name="f103" fmla="*/ f83 1 f54"/>
                <a:gd name="f104" fmla="*/ f84 1 f55"/>
                <a:gd name="f105" fmla="*/ f85 1 f54"/>
                <a:gd name="f106" fmla="*/ f86 1 f55"/>
                <a:gd name="f107" fmla="*/ f87 1 f54"/>
                <a:gd name="f108" fmla="*/ f88 1 f55"/>
                <a:gd name="f109" fmla="*/ f89 f45 1"/>
                <a:gd name="f110" fmla="*/ f90 f45 1"/>
                <a:gd name="f111" fmla="*/ f92 f46 1"/>
                <a:gd name="f112" fmla="*/ f91 f46 1"/>
                <a:gd name="f113" fmla="*/ f93 f45 1"/>
                <a:gd name="f114" fmla="*/ f94 f46 1"/>
                <a:gd name="f115" fmla="*/ f95 f45 1"/>
                <a:gd name="f116" fmla="*/ f96 f46 1"/>
                <a:gd name="f117" fmla="*/ f97 f45 1"/>
                <a:gd name="f118" fmla="*/ f98 f46 1"/>
                <a:gd name="f119" fmla="*/ f99 f45 1"/>
                <a:gd name="f120" fmla="*/ f100 f46 1"/>
                <a:gd name="f121" fmla="*/ f101 f45 1"/>
                <a:gd name="f122" fmla="*/ f102 f46 1"/>
                <a:gd name="f123" fmla="*/ f103 f45 1"/>
                <a:gd name="f124" fmla="*/ f104 f46 1"/>
                <a:gd name="f125" fmla="*/ f105 f45 1"/>
                <a:gd name="f126" fmla="*/ f106 f46 1"/>
                <a:gd name="f127" fmla="*/ f107 f45 1"/>
                <a:gd name="f128" fmla="*/ f108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3" y="f114"/>
                </a:cxn>
                <a:cxn ang="f72">
                  <a:pos x="f115" y="f116"/>
                </a:cxn>
                <a:cxn ang="f72">
                  <a:pos x="f117" y="f118"/>
                </a:cxn>
                <a:cxn ang="f72">
                  <a:pos x="f119" y="f120"/>
                </a:cxn>
                <a:cxn ang="f72">
                  <a:pos x="f121" y="f122"/>
                </a:cxn>
                <a:cxn ang="f72">
                  <a:pos x="f123" y="f124"/>
                </a:cxn>
                <a:cxn ang="f72">
                  <a:pos x="f125" y="f126"/>
                </a:cxn>
                <a:cxn ang="f72">
                  <a:pos x="f127" y="f128"/>
                </a:cxn>
                <a:cxn ang="f72">
                  <a:pos x="f113" y="f114"/>
                </a:cxn>
              </a:cxnLst>
              <a:rect l="f109" t="f112" r="f110" b="f111"/>
              <a:pathLst>
                <a:path w="257" h="92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2" y="f15"/>
                    <a:pt x="f16" y="f17"/>
                    <a:pt x="f18" y="f19"/>
                  </a:cubicBezTo>
                  <a:cubicBezTo>
                    <a:pt x="f8" y="f20"/>
                    <a:pt x="f21" y="f22"/>
                    <a:pt x="f23" y="f24"/>
                  </a:cubicBezTo>
                  <a:cubicBezTo>
                    <a:pt x="f25" y="f26"/>
                    <a:pt x="f27" y="f7"/>
                    <a:pt x="f28" y="f29"/>
                  </a:cubicBezTo>
                  <a:cubicBezTo>
                    <a:pt x="f5" y="f26"/>
                    <a:pt x="f30" y="f31"/>
                    <a:pt x="f32" y="f12"/>
                  </a:cubicBezTo>
                  <a:cubicBezTo>
                    <a:pt x="f33" y="f34"/>
                    <a:pt x="f21" y="f35"/>
                    <a:pt x="f36" y="f30"/>
                  </a:cubicBezTo>
                  <a:cubicBezTo>
                    <a:pt x="f37" y="f5"/>
                    <a:pt x="f13" y="f38"/>
                    <a:pt x="f39" y="f40"/>
                  </a:cubicBezTo>
                  <a:cubicBezTo>
                    <a:pt x="f41" y="f42"/>
                    <a:pt x="f41" y="f43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AF42CDA0-2371-48A5-B8E3-79C27D663C59}"/>
                </a:ext>
              </a:extLst>
            </p:cNvPr>
            <p:cNvSpPr/>
            <p:nvPr/>
          </p:nvSpPr>
          <p:spPr>
            <a:xfrm>
              <a:off x="2419666" y="315705"/>
              <a:ext cx="117472" cy="2135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152"/>
                <a:gd name="f8" fmla="val 100"/>
                <a:gd name="f9" fmla="val 3"/>
                <a:gd name="f10" fmla="val 71"/>
                <a:gd name="f11" fmla="val 17"/>
                <a:gd name="f12" fmla="val 40"/>
                <a:gd name="f13" fmla="val 32"/>
                <a:gd name="f14" fmla="val 10"/>
                <a:gd name="f15" fmla="val 38"/>
                <a:gd name="f16" fmla="val 43"/>
                <a:gd name="f17" fmla="val 48"/>
                <a:gd name="f18" fmla="val 11"/>
                <a:gd name="f19" fmla="val 63"/>
                <a:gd name="f20" fmla="val 39"/>
                <a:gd name="f21" fmla="val 77"/>
                <a:gd name="f22" fmla="val 67"/>
                <a:gd name="f23" fmla="val 81"/>
                <a:gd name="f24" fmla="val 98"/>
                <a:gd name="f25" fmla="val 124"/>
                <a:gd name="f26" fmla="val 72"/>
                <a:gd name="f27" fmla="val 141"/>
                <a:gd name="f28" fmla="val 49"/>
                <a:gd name="f29" fmla="val 146"/>
                <a:gd name="f30" fmla="val 137"/>
                <a:gd name="f31" fmla="+- 0 0 -90"/>
                <a:gd name="f32" fmla="*/ f3 1 84"/>
                <a:gd name="f33" fmla="*/ f4 1 152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84"/>
                <a:gd name="f42" fmla="*/ f38 1 152"/>
                <a:gd name="f43" fmla="*/ 0 f39 1"/>
                <a:gd name="f44" fmla="*/ 100 f38 1"/>
                <a:gd name="f45" fmla="*/ 32 f39 1"/>
                <a:gd name="f46" fmla="*/ 10 f38 1"/>
                <a:gd name="f47" fmla="*/ 48 f39 1"/>
                <a:gd name="f48" fmla="*/ 11 f38 1"/>
                <a:gd name="f49" fmla="*/ 81 f39 1"/>
                <a:gd name="f50" fmla="*/ 98 f38 1"/>
                <a:gd name="f51" fmla="*/ 49 f39 1"/>
                <a:gd name="f52" fmla="*/ 146 f38 1"/>
                <a:gd name="f53" fmla="+- f40 0 f1"/>
                <a:gd name="f54" fmla="*/ f43 1 84"/>
                <a:gd name="f55" fmla="*/ f44 1 152"/>
                <a:gd name="f56" fmla="*/ f45 1 84"/>
                <a:gd name="f57" fmla="*/ f46 1 152"/>
                <a:gd name="f58" fmla="*/ f47 1 84"/>
                <a:gd name="f59" fmla="*/ f48 1 152"/>
                <a:gd name="f60" fmla="*/ f49 1 84"/>
                <a:gd name="f61" fmla="*/ f50 1 152"/>
                <a:gd name="f62" fmla="*/ f51 1 84"/>
                <a:gd name="f63" fmla="*/ f52 1 152"/>
                <a:gd name="f64" fmla="*/ 0 1 f41"/>
                <a:gd name="f65" fmla="*/ f35 1 f41"/>
                <a:gd name="f66" fmla="*/ 0 1 f42"/>
                <a:gd name="f67" fmla="*/ f36 1 f42"/>
                <a:gd name="f68" fmla="*/ f54 1 f41"/>
                <a:gd name="f69" fmla="*/ f55 1 f42"/>
                <a:gd name="f70" fmla="*/ f56 1 f41"/>
                <a:gd name="f71" fmla="*/ f57 1 f42"/>
                <a:gd name="f72" fmla="*/ f58 1 f41"/>
                <a:gd name="f73" fmla="*/ f59 1 f42"/>
                <a:gd name="f74" fmla="*/ f60 1 f41"/>
                <a:gd name="f75" fmla="*/ f61 1 f42"/>
                <a:gd name="f76" fmla="*/ f62 1 f41"/>
                <a:gd name="f77" fmla="*/ f63 1 f42"/>
                <a:gd name="f78" fmla="*/ f64 f32 1"/>
                <a:gd name="f79" fmla="*/ f65 f32 1"/>
                <a:gd name="f80" fmla="*/ f67 f33 1"/>
                <a:gd name="f81" fmla="*/ f66 f33 1"/>
                <a:gd name="f82" fmla="*/ f68 f32 1"/>
                <a:gd name="f83" fmla="*/ f69 f33 1"/>
                <a:gd name="f84" fmla="*/ f70 f32 1"/>
                <a:gd name="f85" fmla="*/ f71 f33 1"/>
                <a:gd name="f86" fmla="*/ f72 f32 1"/>
                <a:gd name="f87" fmla="*/ f73 f33 1"/>
                <a:gd name="f88" fmla="*/ f74 f32 1"/>
                <a:gd name="f89" fmla="*/ f75 f33 1"/>
                <a:gd name="f90" fmla="*/ f76 f32 1"/>
                <a:gd name="f91" fmla="*/ f7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2" y="f83"/>
                </a:cxn>
                <a:cxn ang="f53">
                  <a:pos x="f84" y="f85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82" y="f83"/>
                </a:cxn>
              </a:cxnLst>
              <a:rect l="f78" t="f81" r="f79" b="f80"/>
              <a:pathLst>
                <a:path w="84" h="152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9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11" y="f7"/>
                    <a:pt x="f5" y="f30"/>
                    <a:pt x="f5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A6E4D103-1B4E-48CB-803B-4F734EBBEC52}"/>
                </a:ext>
              </a:extLst>
            </p:cNvPr>
            <p:cNvSpPr/>
            <p:nvPr/>
          </p:nvSpPr>
          <p:spPr>
            <a:xfrm>
              <a:off x="2543239" y="317232"/>
              <a:ext cx="114428" cy="2059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147"/>
                <a:gd name="f8" fmla="val 102"/>
                <a:gd name="f9" fmla="val 131"/>
                <a:gd name="f10" fmla="val 69"/>
                <a:gd name="f11" fmla="val 145"/>
                <a:gd name="f12" fmla="val 47"/>
                <a:gd name="f13" fmla="val 146"/>
                <a:gd name="f14" fmla="val 20"/>
                <a:gd name="f15" fmla="val 2"/>
                <a:gd name="f16" fmla="val 134"/>
                <a:gd name="f17" fmla="val 1"/>
                <a:gd name="f18" fmla="val 110"/>
                <a:gd name="f19" fmla="val 72"/>
                <a:gd name="f20" fmla="val 17"/>
                <a:gd name="f21" fmla="val 39"/>
                <a:gd name="f22" fmla="val 36"/>
                <a:gd name="f23" fmla="val 8"/>
                <a:gd name="f24" fmla="val 40"/>
                <a:gd name="f25" fmla="val 45"/>
                <a:gd name="f26" fmla="val 49"/>
                <a:gd name="f27" fmla="val 9"/>
                <a:gd name="f28" fmla="val 65"/>
                <a:gd name="f29" fmla="val 79"/>
                <a:gd name="f30" fmla="val 71"/>
                <a:gd name="f31" fmla="+- 0 0 -90"/>
                <a:gd name="f32" fmla="*/ f3 1 82"/>
                <a:gd name="f33" fmla="*/ f4 1 147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82"/>
                <a:gd name="f42" fmla="*/ f38 1 147"/>
                <a:gd name="f43" fmla="*/ 82 f39 1"/>
                <a:gd name="f44" fmla="*/ 102 f38 1"/>
                <a:gd name="f45" fmla="*/ 47 f39 1"/>
                <a:gd name="f46" fmla="*/ 146 f38 1"/>
                <a:gd name="f47" fmla="*/ 1 f39 1"/>
                <a:gd name="f48" fmla="*/ 110 f38 1"/>
                <a:gd name="f49" fmla="*/ 36 f39 1"/>
                <a:gd name="f50" fmla="*/ 8 f38 1"/>
                <a:gd name="f51" fmla="*/ 49 f39 1"/>
                <a:gd name="f52" fmla="*/ 9 f38 1"/>
                <a:gd name="f53" fmla="+- f40 0 f1"/>
                <a:gd name="f54" fmla="*/ f43 1 82"/>
                <a:gd name="f55" fmla="*/ f44 1 147"/>
                <a:gd name="f56" fmla="*/ f45 1 82"/>
                <a:gd name="f57" fmla="*/ f46 1 147"/>
                <a:gd name="f58" fmla="*/ f47 1 82"/>
                <a:gd name="f59" fmla="*/ f48 1 147"/>
                <a:gd name="f60" fmla="*/ f49 1 82"/>
                <a:gd name="f61" fmla="*/ f50 1 147"/>
                <a:gd name="f62" fmla="*/ f51 1 82"/>
                <a:gd name="f63" fmla="*/ f52 1 147"/>
                <a:gd name="f64" fmla="*/ 0 1 f41"/>
                <a:gd name="f65" fmla="*/ f35 1 f41"/>
                <a:gd name="f66" fmla="*/ 0 1 f42"/>
                <a:gd name="f67" fmla="*/ f36 1 f42"/>
                <a:gd name="f68" fmla="*/ f54 1 f41"/>
                <a:gd name="f69" fmla="*/ f55 1 f42"/>
                <a:gd name="f70" fmla="*/ f56 1 f41"/>
                <a:gd name="f71" fmla="*/ f57 1 f42"/>
                <a:gd name="f72" fmla="*/ f58 1 f41"/>
                <a:gd name="f73" fmla="*/ f59 1 f42"/>
                <a:gd name="f74" fmla="*/ f60 1 f41"/>
                <a:gd name="f75" fmla="*/ f61 1 f42"/>
                <a:gd name="f76" fmla="*/ f62 1 f41"/>
                <a:gd name="f77" fmla="*/ f63 1 f42"/>
                <a:gd name="f78" fmla="*/ f64 f32 1"/>
                <a:gd name="f79" fmla="*/ f65 f32 1"/>
                <a:gd name="f80" fmla="*/ f67 f33 1"/>
                <a:gd name="f81" fmla="*/ f66 f33 1"/>
                <a:gd name="f82" fmla="*/ f68 f32 1"/>
                <a:gd name="f83" fmla="*/ f69 f33 1"/>
                <a:gd name="f84" fmla="*/ f70 f32 1"/>
                <a:gd name="f85" fmla="*/ f71 f33 1"/>
                <a:gd name="f86" fmla="*/ f72 f32 1"/>
                <a:gd name="f87" fmla="*/ f73 f33 1"/>
                <a:gd name="f88" fmla="*/ f74 f32 1"/>
                <a:gd name="f89" fmla="*/ f75 f33 1"/>
                <a:gd name="f90" fmla="*/ f76 f32 1"/>
                <a:gd name="f91" fmla="*/ f7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2" y="f83"/>
                </a:cxn>
                <a:cxn ang="f53">
                  <a:pos x="f84" y="f85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82" y="f83"/>
                </a:cxn>
              </a:cxnLst>
              <a:rect l="f78" t="f81" r="f79" b="f80"/>
              <a:pathLst>
                <a:path w="82" h="147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5" y="f19"/>
                    <a:pt x="f20" y="f21"/>
                    <a:pt x="f22" y="f23"/>
                  </a:cubicBezTo>
                  <a:cubicBezTo>
                    <a:pt x="f24" y="f5"/>
                    <a:pt x="f25" y="f15"/>
                    <a:pt x="f26" y="f27"/>
                  </a:cubicBezTo>
                  <a:cubicBezTo>
                    <a:pt x="f28" y="f24"/>
                    <a:pt x="f29" y="f30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95047314-7961-41FD-BEB4-F37AE857544F}"/>
                </a:ext>
              </a:extLst>
            </p:cNvPr>
            <p:cNvSpPr/>
            <p:nvPr/>
          </p:nvSpPr>
          <p:spPr>
            <a:xfrm>
              <a:off x="2297612" y="382840"/>
              <a:ext cx="123581" cy="1754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8"/>
                <a:gd name="f7" fmla="val 125"/>
                <a:gd name="f8" fmla="val 46"/>
                <a:gd name="f9" fmla="val 1"/>
                <a:gd name="f10" fmla="val 40"/>
                <a:gd name="f11" fmla="val 33"/>
                <a:gd name="f12" fmla="val 3"/>
                <a:gd name="f13" fmla="val 26"/>
                <a:gd name="f14" fmla="val 4"/>
                <a:gd name="f15" fmla="val 18"/>
                <a:gd name="f16" fmla="val 6"/>
                <a:gd name="f17" fmla="val 9"/>
                <a:gd name="f18" fmla="val 2"/>
                <a:gd name="f19" fmla="val 17"/>
                <a:gd name="f20" fmla="val 24"/>
                <a:gd name="f21" fmla="val 8"/>
                <a:gd name="f22" fmla="val 30"/>
                <a:gd name="f23" fmla="val 13"/>
                <a:gd name="f24" fmla="val 48"/>
                <a:gd name="f25" fmla="val 28"/>
                <a:gd name="f26" fmla="val 67"/>
                <a:gd name="f27" fmla="val 43"/>
                <a:gd name="f28" fmla="val 78"/>
                <a:gd name="f29" fmla="val 66"/>
                <a:gd name="f30" fmla="val 81"/>
                <a:gd name="f31" fmla="val 105"/>
                <a:gd name="f32" fmla="val 57"/>
                <a:gd name="f33" fmla="val 115"/>
                <a:gd name="f34" fmla="val 34"/>
                <a:gd name="f35" fmla="val 16"/>
                <a:gd name="f36" fmla="val 118"/>
                <a:gd name="f37" fmla="val 95"/>
                <a:gd name="f38" fmla="val 80"/>
                <a:gd name="f39" fmla="val 64"/>
                <a:gd name="f40" fmla="+- 0 0 -90"/>
                <a:gd name="f41" fmla="*/ f3 1 88"/>
                <a:gd name="f42" fmla="*/ f4 1 125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88"/>
                <a:gd name="f51" fmla="*/ f47 1 125"/>
                <a:gd name="f52" fmla="*/ 0 f48 1"/>
                <a:gd name="f53" fmla="*/ 46 f47 1"/>
                <a:gd name="f54" fmla="*/ 3 f48 1"/>
                <a:gd name="f55" fmla="*/ 26 f47 1"/>
                <a:gd name="f56" fmla="*/ 9 f48 1"/>
                <a:gd name="f57" fmla="*/ 2 f47 1"/>
                <a:gd name="f58" fmla="*/ 30 f48 1"/>
                <a:gd name="f59" fmla="*/ 13 f47 1"/>
                <a:gd name="f60" fmla="*/ 78 f48 1"/>
                <a:gd name="f61" fmla="*/ 66 f47 1"/>
                <a:gd name="f62" fmla="*/ 57 f48 1"/>
                <a:gd name="f63" fmla="*/ 115 f47 1"/>
                <a:gd name="f64" fmla="*/ 8 f48 1"/>
                <a:gd name="f65" fmla="*/ 95 f47 1"/>
                <a:gd name="f66" fmla="+- f49 0 f1"/>
                <a:gd name="f67" fmla="*/ f52 1 88"/>
                <a:gd name="f68" fmla="*/ f53 1 125"/>
                <a:gd name="f69" fmla="*/ f54 1 88"/>
                <a:gd name="f70" fmla="*/ f55 1 125"/>
                <a:gd name="f71" fmla="*/ f56 1 88"/>
                <a:gd name="f72" fmla="*/ f57 1 125"/>
                <a:gd name="f73" fmla="*/ f58 1 88"/>
                <a:gd name="f74" fmla="*/ f59 1 125"/>
                <a:gd name="f75" fmla="*/ f60 1 88"/>
                <a:gd name="f76" fmla="*/ f61 1 125"/>
                <a:gd name="f77" fmla="*/ f62 1 88"/>
                <a:gd name="f78" fmla="*/ f63 1 125"/>
                <a:gd name="f79" fmla="*/ f64 1 88"/>
                <a:gd name="f80" fmla="*/ f65 1 125"/>
                <a:gd name="f81" fmla="*/ 0 1 f50"/>
                <a:gd name="f82" fmla="*/ f44 1 f50"/>
                <a:gd name="f83" fmla="*/ 0 1 f51"/>
                <a:gd name="f84" fmla="*/ f45 1 f51"/>
                <a:gd name="f85" fmla="*/ f67 1 f50"/>
                <a:gd name="f86" fmla="*/ f68 1 f51"/>
                <a:gd name="f87" fmla="*/ f69 1 f50"/>
                <a:gd name="f88" fmla="*/ f70 1 f51"/>
                <a:gd name="f89" fmla="*/ f71 1 f50"/>
                <a:gd name="f90" fmla="*/ f72 1 f51"/>
                <a:gd name="f91" fmla="*/ f73 1 f50"/>
                <a:gd name="f92" fmla="*/ f74 1 f51"/>
                <a:gd name="f93" fmla="*/ f75 1 f50"/>
                <a:gd name="f94" fmla="*/ f76 1 f51"/>
                <a:gd name="f95" fmla="*/ f77 1 f50"/>
                <a:gd name="f96" fmla="*/ f78 1 f51"/>
                <a:gd name="f97" fmla="*/ f79 1 f50"/>
                <a:gd name="f98" fmla="*/ f80 1 f51"/>
                <a:gd name="f99" fmla="*/ f81 f41 1"/>
                <a:gd name="f100" fmla="*/ f82 f41 1"/>
                <a:gd name="f101" fmla="*/ f84 f42 1"/>
                <a:gd name="f102" fmla="*/ f83 f42 1"/>
                <a:gd name="f103" fmla="*/ f85 f41 1"/>
                <a:gd name="f104" fmla="*/ f86 f42 1"/>
                <a:gd name="f105" fmla="*/ f87 f41 1"/>
                <a:gd name="f106" fmla="*/ f88 f42 1"/>
                <a:gd name="f107" fmla="*/ f89 f41 1"/>
                <a:gd name="f108" fmla="*/ f90 f42 1"/>
                <a:gd name="f109" fmla="*/ f91 f41 1"/>
                <a:gd name="f110" fmla="*/ f92 f42 1"/>
                <a:gd name="f111" fmla="*/ f93 f41 1"/>
                <a:gd name="f112" fmla="*/ f94 f42 1"/>
                <a:gd name="f113" fmla="*/ f95 f41 1"/>
                <a:gd name="f114" fmla="*/ f96 f42 1"/>
                <a:gd name="f115" fmla="*/ f97 f41 1"/>
                <a:gd name="f116" fmla="*/ f98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03" y="f104"/>
                </a:cxn>
              </a:cxnLst>
              <a:rect l="f99" t="f102" r="f100" b="f101"/>
              <a:pathLst>
                <a:path w="88" h="125">
                  <a:moveTo>
                    <a:pt x="f5" y="f8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5" y="f16"/>
                    <a:pt x="f17" y="f18"/>
                  </a:cubicBezTo>
                  <a:cubicBezTo>
                    <a:pt x="f19" y="f5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6" y="f6"/>
                    <a:pt x="f30" y="f31"/>
                    <a:pt x="f32" y="f33"/>
                  </a:cubicBezTo>
                  <a:cubicBezTo>
                    <a:pt x="f34" y="f7"/>
                    <a:pt x="f35" y="f36"/>
                    <a:pt x="f21" y="f37"/>
                  </a:cubicBezTo>
                  <a:cubicBezTo>
                    <a:pt x="f12" y="f38"/>
                    <a:pt x="f9" y="f39"/>
                    <a:pt x="f5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5D8F8481-18B8-427E-99BA-B466247E2238}"/>
                </a:ext>
              </a:extLst>
            </p:cNvPr>
            <p:cNvSpPr/>
            <p:nvPr/>
          </p:nvSpPr>
          <p:spPr>
            <a:xfrm>
              <a:off x="2656139" y="379786"/>
              <a:ext cx="120527" cy="1769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126"/>
                <a:gd name="f8" fmla="val 47"/>
                <a:gd name="f9" fmla="val 66"/>
                <a:gd name="f10" fmla="val 85"/>
                <a:gd name="f11" fmla="val 76"/>
                <a:gd name="f12" fmla="val 103"/>
                <a:gd name="f13" fmla="val 67"/>
                <a:gd name="f14" fmla="val 121"/>
                <a:gd name="f15" fmla="val 53"/>
                <a:gd name="f16" fmla="val 33"/>
                <a:gd name="f17" fmla="val 118"/>
                <a:gd name="f18" fmla="val 11"/>
                <a:gd name="f19" fmla="val 110"/>
                <a:gd name="f20" fmla="val 94"/>
                <a:gd name="f21" fmla="val 7"/>
                <a:gd name="f22" fmla="val 18"/>
                <a:gd name="f23" fmla="val 43"/>
                <a:gd name="f24" fmla="val 45"/>
                <a:gd name="f25" fmla="val 24"/>
                <a:gd name="f26" fmla="val 72"/>
                <a:gd name="f27" fmla="val 5"/>
                <a:gd name="f28" fmla="val 79"/>
                <a:gd name="f29" fmla="val 83"/>
                <a:gd name="f30" fmla="val 6"/>
                <a:gd name="f31" fmla="val 84"/>
                <a:gd name="f32" fmla="val 13"/>
                <a:gd name="f33" fmla="val 35"/>
                <a:gd name="f34" fmla="+- 0 0 -90"/>
                <a:gd name="f35" fmla="*/ f3 1 86"/>
                <a:gd name="f36" fmla="*/ f4 1 126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86"/>
                <a:gd name="f45" fmla="*/ f41 1 126"/>
                <a:gd name="f46" fmla="*/ 86 f42 1"/>
                <a:gd name="f47" fmla="*/ 47 f41 1"/>
                <a:gd name="f48" fmla="*/ 76 f42 1"/>
                <a:gd name="f49" fmla="*/ 103 f41 1"/>
                <a:gd name="f50" fmla="*/ 33 f42 1"/>
                <a:gd name="f51" fmla="*/ 118 f41 1"/>
                <a:gd name="f52" fmla="*/ 7 f42 1"/>
                <a:gd name="f53" fmla="*/ 76 f41 1"/>
                <a:gd name="f54" fmla="*/ 72 f42 1"/>
                <a:gd name="f55" fmla="*/ 5 f41 1"/>
                <a:gd name="f56" fmla="*/ 84 f42 1"/>
                <a:gd name="f57" fmla="*/ 13 f41 1"/>
                <a:gd name="f58" fmla="+- f43 0 f1"/>
                <a:gd name="f59" fmla="*/ f46 1 86"/>
                <a:gd name="f60" fmla="*/ f47 1 126"/>
                <a:gd name="f61" fmla="*/ f48 1 86"/>
                <a:gd name="f62" fmla="*/ f49 1 126"/>
                <a:gd name="f63" fmla="*/ f50 1 86"/>
                <a:gd name="f64" fmla="*/ f51 1 126"/>
                <a:gd name="f65" fmla="*/ f52 1 86"/>
                <a:gd name="f66" fmla="*/ f53 1 126"/>
                <a:gd name="f67" fmla="*/ f54 1 86"/>
                <a:gd name="f68" fmla="*/ f55 1 126"/>
                <a:gd name="f69" fmla="*/ f56 1 86"/>
                <a:gd name="f70" fmla="*/ f57 1 126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86" h="126">
                  <a:moveTo>
                    <a:pt x="f6" y="f8"/>
                  </a:moveTo>
                  <a:cubicBezTo>
                    <a:pt x="f6" y="f9"/>
                    <a:pt x="f10" y="f10"/>
                    <a:pt x="f11" y="f12"/>
                  </a:cubicBezTo>
                  <a:cubicBezTo>
                    <a:pt x="f13" y="f14"/>
                    <a:pt x="f15" y="f7"/>
                    <a:pt x="f16" y="f17"/>
                  </a:cubicBezTo>
                  <a:cubicBezTo>
                    <a:pt x="f18" y="f19"/>
                    <a:pt x="f5" y="f20"/>
                    <a:pt x="f21" y="f1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5"/>
                    <a:pt x="f29" y="f30"/>
                    <a:pt x="f31" y="f32"/>
                  </a:cubicBezTo>
                  <a:cubicBezTo>
                    <a:pt x="f10" y="f25"/>
                    <a:pt x="f10" y="f33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3C3A8CAC-09D3-44D1-8D7B-316B520025E1}"/>
                </a:ext>
              </a:extLst>
            </p:cNvPr>
            <p:cNvSpPr/>
            <p:nvPr/>
          </p:nvSpPr>
          <p:spPr>
            <a:xfrm>
              <a:off x="2201491" y="486579"/>
              <a:ext cx="120527" cy="140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100"/>
                <a:gd name="f8" fmla="val 61"/>
                <a:gd name="f9" fmla="val 85"/>
                <a:gd name="f10" fmla="val 78"/>
                <a:gd name="f11" fmla="val 77"/>
                <a:gd name="f12" fmla="val 89"/>
                <a:gd name="f13" fmla="val 63"/>
                <a:gd name="f14" fmla="val 94"/>
                <a:gd name="f15" fmla="val 50"/>
                <a:gd name="f16" fmla="val 39"/>
                <a:gd name="f17" fmla="val 31"/>
                <a:gd name="f18" fmla="val 83"/>
                <a:gd name="f19" fmla="val 15"/>
                <a:gd name="f20" fmla="val 62"/>
                <a:gd name="f21" fmla="val 6"/>
                <a:gd name="f22" fmla="val 37"/>
                <a:gd name="f23" fmla="val 1"/>
                <a:gd name="f24" fmla="val 10"/>
                <a:gd name="f25" fmla="val 4"/>
                <a:gd name="f26" fmla="val 9"/>
                <a:gd name="f27" fmla="val 27"/>
                <a:gd name="f28" fmla="val 76"/>
                <a:gd name="f29" fmla="val 33"/>
                <a:gd name="f30" fmla="val 51"/>
                <a:gd name="f31" fmla="val 54"/>
                <a:gd name="f32" fmla="val 58"/>
                <a:gd name="f33" fmla="+- 0 0 -90"/>
                <a:gd name="f34" fmla="*/ f3 1 86"/>
                <a:gd name="f35" fmla="*/ f4 1 100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86"/>
                <a:gd name="f44" fmla="*/ f40 1 100"/>
                <a:gd name="f45" fmla="*/ 86 f41 1"/>
                <a:gd name="f46" fmla="*/ 61 f40 1"/>
                <a:gd name="f47" fmla="*/ 63 f41 1"/>
                <a:gd name="f48" fmla="*/ 94 f40 1"/>
                <a:gd name="f49" fmla="*/ 31 f41 1"/>
                <a:gd name="f50" fmla="*/ 83 f40 1"/>
                <a:gd name="f51" fmla="*/ 1 f41 1"/>
                <a:gd name="f52" fmla="*/ 10 f40 1"/>
                <a:gd name="f53" fmla="*/ 9 f41 1"/>
                <a:gd name="f54" fmla="*/ 0 f40 1"/>
                <a:gd name="f55" fmla="*/ 83 f41 1"/>
                <a:gd name="f56" fmla="*/ 51 f40 1"/>
                <a:gd name="f57" fmla="+- f42 0 f1"/>
                <a:gd name="f58" fmla="*/ f45 1 86"/>
                <a:gd name="f59" fmla="*/ f46 1 100"/>
                <a:gd name="f60" fmla="*/ f47 1 86"/>
                <a:gd name="f61" fmla="*/ f48 1 100"/>
                <a:gd name="f62" fmla="*/ f49 1 86"/>
                <a:gd name="f63" fmla="*/ f50 1 100"/>
                <a:gd name="f64" fmla="*/ f51 1 86"/>
                <a:gd name="f65" fmla="*/ f52 1 100"/>
                <a:gd name="f66" fmla="*/ f53 1 86"/>
                <a:gd name="f67" fmla="*/ f54 1 100"/>
                <a:gd name="f68" fmla="*/ f55 1 86"/>
                <a:gd name="f69" fmla="*/ f56 1 100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86" h="10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14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5" y="f25"/>
                    <a:pt x="f23" y="f5"/>
                    <a:pt x="f26" y="f5"/>
                  </a:cubicBezTo>
                  <a:cubicBezTo>
                    <a:pt x="f27" y="f5"/>
                    <a:pt x="f28" y="f29"/>
                    <a:pt x="f18" y="f30"/>
                  </a:cubicBezTo>
                  <a:cubicBezTo>
                    <a:pt x="f9" y="f31"/>
                    <a:pt x="f9" y="f32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5D63B3B8-A5CD-46C4-A7BF-C3053EAEAA70}"/>
                </a:ext>
              </a:extLst>
            </p:cNvPr>
            <p:cNvSpPr/>
            <p:nvPr/>
          </p:nvSpPr>
          <p:spPr>
            <a:xfrm>
              <a:off x="2750734" y="483534"/>
              <a:ext cx="126635" cy="1373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98"/>
                <a:gd name="f8" fmla="val 30"/>
                <a:gd name="f9" fmla="val 97"/>
                <a:gd name="f10" fmla="val 21"/>
                <a:gd name="f11" fmla="val 13"/>
                <a:gd name="f12" fmla="val 7"/>
                <a:gd name="f13" fmla="val 79"/>
                <a:gd name="f14" fmla="val 68"/>
                <a:gd name="f15" fmla="val 2"/>
                <a:gd name="f16" fmla="val 56"/>
                <a:gd name="f17" fmla="val 10"/>
                <a:gd name="f18" fmla="val 46"/>
                <a:gd name="f19" fmla="val 27"/>
                <a:gd name="f20" fmla="val 23"/>
                <a:gd name="f21" fmla="val 52"/>
                <a:gd name="f22" fmla="val 12"/>
                <a:gd name="f23" fmla="val 78"/>
                <a:gd name="f24" fmla="val 3"/>
                <a:gd name="f25" fmla="val 86"/>
                <a:gd name="f26" fmla="val 4"/>
                <a:gd name="f27" fmla="val 88"/>
                <a:gd name="f28" fmla="val 81"/>
                <a:gd name="f29" fmla="val 39"/>
                <a:gd name="f30" fmla="val 74"/>
                <a:gd name="f31" fmla="val 66"/>
                <a:gd name="f32" fmla="val 55"/>
                <a:gd name="f33" fmla="val 49"/>
                <a:gd name="f34" fmla="val 94"/>
                <a:gd name="f35" fmla="val 42"/>
                <a:gd name="f36" fmla="+- 0 0 -90"/>
                <a:gd name="f37" fmla="*/ f3 1 90"/>
                <a:gd name="f38" fmla="*/ f4 1 98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0"/>
                <a:gd name="f47" fmla="*/ f43 1 98"/>
                <a:gd name="f48" fmla="*/ 30 f44 1"/>
                <a:gd name="f49" fmla="*/ 97 f43 1"/>
                <a:gd name="f50" fmla="*/ 7 f44 1"/>
                <a:gd name="f51" fmla="*/ 79 f43 1"/>
                <a:gd name="f52" fmla="*/ 10 f44 1"/>
                <a:gd name="f53" fmla="*/ 46 f43 1"/>
                <a:gd name="f54" fmla="*/ 78 f44 1"/>
                <a:gd name="f55" fmla="*/ 3 f43 1"/>
                <a:gd name="f56" fmla="*/ 88 f44 1"/>
                <a:gd name="f57" fmla="*/ 12 f43 1"/>
                <a:gd name="f58" fmla="*/ 55 f44 1"/>
                <a:gd name="f59" fmla="*/ 88 f43 1"/>
                <a:gd name="f60" fmla="+- f45 0 f1"/>
                <a:gd name="f61" fmla="*/ f48 1 90"/>
                <a:gd name="f62" fmla="*/ f49 1 98"/>
                <a:gd name="f63" fmla="*/ f50 1 90"/>
                <a:gd name="f64" fmla="*/ f51 1 98"/>
                <a:gd name="f65" fmla="*/ f52 1 90"/>
                <a:gd name="f66" fmla="*/ f53 1 98"/>
                <a:gd name="f67" fmla="*/ f54 1 90"/>
                <a:gd name="f68" fmla="*/ f55 1 98"/>
                <a:gd name="f69" fmla="*/ f56 1 90"/>
                <a:gd name="f70" fmla="*/ f57 1 98"/>
                <a:gd name="f71" fmla="*/ f58 1 90"/>
                <a:gd name="f72" fmla="*/ f59 1 98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90" h="98">
                  <a:moveTo>
                    <a:pt x="f8" y="f9"/>
                  </a:moveTo>
                  <a:cubicBezTo>
                    <a:pt x="f10" y="f9"/>
                    <a:pt x="f11" y="f6"/>
                    <a:pt x="f12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5"/>
                    <a:pt x="f6" y="f26"/>
                    <a:pt x="f27" y="f22"/>
                  </a:cubicBezTo>
                  <a:cubicBezTo>
                    <a:pt x="f28" y="f29"/>
                    <a:pt x="f30" y="f31"/>
                    <a:pt x="f32" y="f27"/>
                  </a:cubicBezTo>
                  <a:cubicBezTo>
                    <a:pt x="f33" y="f34"/>
                    <a:pt x="f35" y="f7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642E7BB4-DEE9-4882-9A09-ADBBFC50ACEC}"/>
                </a:ext>
              </a:extLst>
            </p:cNvPr>
            <p:cNvSpPr/>
            <p:nvPr/>
          </p:nvSpPr>
          <p:spPr>
            <a:xfrm>
              <a:off x="3040608" y="930548"/>
              <a:ext cx="91540" cy="91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6"/>
                <a:gd name="f8" fmla="val 36"/>
                <a:gd name="f9" fmla="val 64"/>
                <a:gd name="f10" fmla="val 54"/>
                <a:gd name="f11" fmla="val 49"/>
                <a:gd name="f12" fmla="val 30"/>
                <a:gd name="f13" fmla="val 11"/>
                <a:gd name="f14" fmla="val 52"/>
                <a:gd name="f15" fmla="val 1"/>
                <a:gd name="f16" fmla="val 33"/>
                <a:gd name="f17" fmla="val 2"/>
                <a:gd name="f18" fmla="val 15"/>
                <a:gd name="f19" fmla="val 17"/>
                <a:gd name="f20" fmla="val 34"/>
                <a:gd name="f21" fmla="+- 0 0 -90"/>
                <a:gd name="f22" fmla="*/ f3 1 65"/>
                <a:gd name="f23" fmla="*/ f4 1 6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65"/>
                <a:gd name="f32" fmla="*/ f28 1 66"/>
                <a:gd name="f33" fmla="*/ 65 f29 1"/>
                <a:gd name="f34" fmla="*/ 36 f28 1"/>
                <a:gd name="f35" fmla="*/ 30 f29 1"/>
                <a:gd name="f36" fmla="*/ 66 f28 1"/>
                <a:gd name="f37" fmla="*/ 1 f29 1"/>
                <a:gd name="f38" fmla="*/ 33 f28 1"/>
                <a:gd name="f39" fmla="*/ 34 f29 1"/>
                <a:gd name="f40" fmla="*/ 1 f28 1"/>
                <a:gd name="f41" fmla="+- f30 0 f1"/>
                <a:gd name="f42" fmla="*/ f33 1 65"/>
                <a:gd name="f43" fmla="*/ f34 1 66"/>
                <a:gd name="f44" fmla="*/ f35 1 65"/>
                <a:gd name="f45" fmla="*/ f36 1 66"/>
                <a:gd name="f46" fmla="*/ f37 1 65"/>
                <a:gd name="f47" fmla="*/ f38 1 66"/>
                <a:gd name="f48" fmla="*/ f39 1 65"/>
                <a:gd name="f49" fmla="*/ f40 1 66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65" h="66">
                  <a:moveTo>
                    <a:pt x="f6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6"/>
                    <a:pt x="f5" y="f14"/>
                    <a:pt x="f15" y="f16"/>
                  </a:cubicBezTo>
                  <a:cubicBezTo>
                    <a:pt x="f17" y="f18"/>
                    <a:pt x="f19" y="f5"/>
                    <a:pt x="f20" y="f15"/>
                  </a:cubicBezTo>
                  <a:cubicBezTo>
                    <a:pt x="f14" y="f15"/>
                    <a:pt x="f6" y="f19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21CBBBCC-015E-42E3-945B-9A68B790E0A1}"/>
                </a:ext>
              </a:extLst>
            </p:cNvPr>
            <p:cNvSpPr/>
            <p:nvPr/>
          </p:nvSpPr>
          <p:spPr>
            <a:xfrm>
              <a:off x="2140464" y="579647"/>
              <a:ext cx="105274" cy="1129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81"/>
                <a:gd name="f8" fmla="val 51"/>
                <a:gd name="f9" fmla="val 40"/>
                <a:gd name="f10" fmla="val 33"/>
                <a:gd name="f11" fmla="val 77"/>
                <a:gd name="f12" fmla="val 28"/>
                <a:gd name="f13" fmla="val 71"/>
                <a:gd name="f14" fmla="val 14"/>
                <a:gd name="f15" fmla="val 54"/>
                <a:gd name="f16" fmla="val 8"/>
                <a:gd name="f17" fmla="val 34"/>
                <a:gd name="f18" fmla="val 2"/>
                <a:gd name="f19" fmla="val 13"/>
                <a:gd name="f20" fmla="val 6"/>
                <a:gd name="f21" fmla="val 3"/>
                <a:gd name="f22" fmla="val 11"/>
                <a:gd name="f23" fmla="val 4"/>
                <a:gd name="f24" fmla="val 32"/>
                <a:gd name="f25" fmla="val 53"/>
                <a:gd name="f26" fmla="val 23"/>
                <a:gd name="f27" fmla="val 68"/>
                <a:gd name="f28" fmla="val 42"/>
                <a:gd name="f29" fmla="val 73"/>
                <a:gd name="f30" fmla="val 50"/>
                <a:gd name="f31" fmla="val 58"/>
                <a:gd name="f32" fmla="val 67"/>
                <a:gd name="f33" fmla="val 66"/>
                <a:gd name="f34" fmla="val 75"/>
                <a:gd name="f35" fmla="val 79"/>
                <a:gd name="f36" fmla="+- 0 0 -90"/>
                <a:gd name="f37" fmla="*/ f3 1 76"/>
                <a:gd name="f38" fmla="*/ f4 1 81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76"/>
                <a:gd name="f47" fmla="*/ f43 1 81"/>
                <a:gd name="f48" fmla="*/ 51 f44 1"/>
                <a:gd name="f49" fmla="*/ 81 f43 1"/>
                <a:gd name="f50" fmla="*/ 28 f44 1"/>
                <a:gd name="f51" fmla="*/ 71 f43 1"/>
                <a:gd name="f52" fmla="*/ 2 f44 1"/>
                <a:gd name="f53" fmla="*/ 13 f43 1"/>
                <a:gd name="f54" fmla="*/ 11 f44 1"/>
                <a:gd name="f55" fmla="*/ 4 f43 1"/>
                <a:gd name="f56" fmla="*/ 68 f44 1"/>
                <a:gd name="f57" fmla="*/ 42 f43 1"/>
                <a:gd name="f58" fmla="*/ 71 f44 1"/>
                <a:gd name="f59" fmla="*/ 67 f43 1"/>
                <a:gd name="f60" fmla="+- f45 0 f1"/>
                <a:gd name="f61" fmla="*/ f48 1 76"/>
                <a:gd name="f62" fmla="*/ f49 1 81"/>
                <a:gd name="f63" fmla="*/ f50 1 76"/>
                <a:gd name="f64" fmla="*/ f51 1 81"/>
                <a:gd name="f65" fmla="*/ f52 1 76"/>
                <a:gd name="f66" fmla="*/ f53 1 81"/>
                <a:gd name="f67" fmla="*/ f54 1 76"/>
                <a:gd name="f68" fmla="*/ f55 1 81"/>
                <a:gd name="f69" fmla="*/ f56 1 76"/>
                <a:gd name="f70" fmla="*/ f57 1 81"/>
                <a:gd name="f71" fmla="*/ f58 1 76"/>
                <a:gd name="f72" fmla="*/ f59 1 81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76" h="81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5" y="f20"/>
                    <a:pt x="f21" y="f5"/>
                    <a:pt x="f22" y="f23"/>
                  </a:cubicBezTo>
                  <a:cubicBezTo>
                    <a:pt x="f24" y="f19"/>
                    <a:pt x="f25" y="f26"/>
                    <a:pt x="f27" y="f28"/>
                  </a:cubicBezTo>
                  <a:cubicBezTo>
                    <a:pt x="f29" y="f30"/>
                    <a:pt x="f6" y="f31"/>
                    <a:pt x="f13" y="f32"/>
                  </a:cubicBezTo>
                  <a:cubicBezTo>
                    <a:pt x="f33" y="f34"/>
                    <a:pt x="f31" y="f35"/>
                    <a:pt x="f8" y="f7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0E6AA934-0F0D-4E77-B290-104D175C2AF8}"/>
                </a:ext>
              </a:extLst>
            </p:cNvPr>
            <p:cNvSpPr/>
            <p:nvPr/>
          </p:nvSpPr>
          <p:spPr>
            <a:xfrm>
              <a:off x="1943657" y="930548"/>
              <a:ext cx="91540" cy="91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6"/>
                <a:gd name="f8" fmla="val 31"/>
                <a:gd name="f9" fmla="val 1"/>
                <a:gd name="f10" fmla="val 48"/>
                <a:gd name="f11" fmla="val 17"/>
                <a:gd name="f12" fmla="val 35"/>
                <a:gd name="f13" fmla="val 52"/>
                <a:gd name="f14" fmla="val 53"/>
                <a:gd name="f15" fmla="val 36"/>
                <a:gd name="f16" fmla="val 16"/>
                <a:gd name="f17" fmla="val 54"/>
                <a:gd name="f18" fmla="val 14"/>
                <a:gd name="f19" fmla="+- 0 0 -90"/>
                <a:gd name="f20" fmla="*/ f3 1 65"/>
                <a:gd name="f21" fmla="*/ f4 1 6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65"/>
                <a:gd name="f30" fmla="*/ f26 1 66"/>
                <a:gd name="f31" fmla="*/ 31 f27 1"/>
                <a:gd name="f32" fmla="*/ 1 f26 1"/>
                <a:gd name="f33" fmla="*/ 65 f27 1"/>
                <a:gd name="f34" fmla="*/ 35 f26 1"/>
                <a:gd name="f35" fmla="*/ 36 f27 1"/>
                <a:gd name="f36" fmla="*/ 66 f26 1"/>
                <a:gd name="f37" fmla="*/ 1 f27 1"/>
                <a:gd name="f38" fmla="*/ 36 f26 1"/>
                <a:gd name="f39" fmla="+- f28 0 f1"/>
                <a:gd name="f40" fmla="*/ f31 1 65"/>
                <a:gd name="f41" fmla="*/ f32 1 66"/>
                <a:gd name="f42" fmla="*/ f33 1 65"/>
                <a:gd name="f43" fmla="*/ f34 1 66"/>
                <a:gd name="f44" fmla="*/ f35 1 65"/>
                <a:gd name="f45" fmla="*/ f36 1 66"/>
                <a:gd name="f46" fmla="*/ f37 1 65"/>
                <a:gd name="f47" fmla="*/ f38 1 66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65" h="66">
                  <a:moveTo>
                    <a:pt x="f8" y="f9"/>
                  </a:moveTo>
                  <a:cubicBezTo>
                    <a:pt x="f10" y="f5"/>
                    <a:pt x="f6" y="f11"/>
                    <a:pt x="f6" y="f12"/>
                  </a:cubicBezTo>
                  <a:cubicBezTo>
                    <a:pt x="f6" y="f13"/>
                    <a:pt x="f14" y="f6"/>
                    <a:pt x="f15" y="f7"/>
                  </a:cubicBezTo>
                  <a:cubicBezTo>
                    <a:pt x="f16" y="f7"/>
                    <a:pt x="f9" y="f17"/>
                    <a:pt x="f9" y="f15"/>
                  </a:cubicBezTo>
                  <a:cubicBezTo>
                    <a:pt x="f5" y="f11"/>
                    <a:pt x="f18" y="f9"/>
                    <a:pt x="f8" y="f9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850FD263-2970-4652-8713-DA80BEE8E8D7}"/>
                </a:ext>
              </a:extLst>
            </p:cNvPr>
            <p:cNvSpPr/>
            <p:nvPr/>
          </p:nvSpPr>
          <p:spPr>
            <a:xfrm>
              <a:off x="2831595" y="581174"/>
              <a:ext cx="103747" cy="1159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83"/>
                <a:gd name="f8" fmla="val 10"/>
                <a:gd name="f9" fmla="val 68"/>
                <a:gd name="f10" fmla="val 33"/>
                <a:gd name="f11" fmla="val 62"/>
                <a:gd name="f12" fmla="val 56"/>
                <a:gd name="f13" fmla="val 44"/>
                <a:gd name="f14" fmla="val 73"/>
                <a:gd name="f15" fmla="val 22"/>
                <a:gd name="f16" fmla="val 82"/>
                <a:gd name="f17" fmla="val 11"/>
                <a:gd name="f18" fmla="val 64"/>
                <a:gd name="f19" fmla="val 53"/>
                <a:gd name="f20" fmla="val 8"/>
                <a:gd name="f21" fmla="val 42"/>
                <a:gd name="f22" fmla="val 23"/>
                <a:gd name="f23" fmla="val 43"/>
                <a:gd name="f24" fmla="val 12"/>
                <a:gd name="f25" fmla="val 3"/>
                <a:gd name="f26" fmla="val 70"/>
                <a:gd name="f27" fmla="val 2"/>
                <a:gd name="f28" fmla="+- 0 0 -90"/>
                <a:gd name="f29" fmla="*/ f3 1 74"/>
                <a:gd name="f30" fmla="*/ f4 1 83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74"/>
                <a:gd name="f39" fmla="*/ f35 1 83"/>
                <a:gd name="f40" fmla="*/ 74 f36 1"/>
                <a:gd name="f41" fmla="*/ 10 f35 1"/>
                <a:gd name="f42" fmla="*/ 44 f36 1"/>
                <a:gd name="f43" fmla="*/ 73 f35 1"/>
                <a:gd name="f44" fmla="*/ 11 f36 1"/>
                <a:gd name="f45" fmla="*/ 8 f36 1"/>
                <a:gd name="f46" fmla="*/ 42 f35 1"/>
                <a:gd name="f47" fmla="*/ 64 f36 1"/>
                <a:gd name="f48" fmla="*/ 3 f35 1"/>
                <a:gd name="f49" fmla="+- f37 0 f1"/>
                <a:gd name="f50" fmla="*/ f40 1 74"/>
                <a:gd name="f51" fmla="*/ f41 1 83"/>
                <a:gd name="f52" fmla="*/ f42 1 74"/>
                <a:gd name="f53" fmla="*/ f43 1 83"/>
                <a:gd name="f54" fmla="*/ f44 1 74"/>
                <a:gd name="f55" fmla="*/ f45 1 74"/>
                <a:gd name="f56" fmla="*/ f46 1 83"/>
                <a:gd name="f57" fmla="*/ f47 1 74"/>
                <a:gd name="f58" fmla="*/ f48 1 83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9"/>
                <a:gd name="f67" fmla="*/ f54 1 f38"/>
                <a:gd name="f68" fmla="*/ f55 1 f38"/>
                <a:gd name="f69" fmla="*/ f56 1 f39"/>
                <a:gd name="f70" fmla="*/ f57 1 f38"/>
                <a:gd name="f71" fmla="*/ f58 1 f39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30 1"/>
                <a:gd name="f80" fmla="*/ f67 f29 1"/>
                <a:gd name="f81" fmla="*/ f68 f29 1"/>
                <a:gd name="f82" fmla="*/ f69 f30 1"/>
                <a:gd name="f83" fmla="*/ f70 f29 1"/>
                <a:gd name="f84" fmla="*/ f71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80" y="f79"/>
                </a:cxn>
                <a:cxn ang="f49">
                  <a:pos x="f81" y="f82"/>
                </a:cxn>
                <a:cxn ang="f49">
                  <a:pos x="f83" y="f84"/>
                </a:cxn>
                <a:cxn ang="f49">
                  <a:pos x="f76" y="f77"/>
                </a:cxn>
              </a:cxnLst>
              <a:rect l="f72" t="f75" r="f73" b="f74"/>
              <a:pathLst>
                <a:path w="74" h="83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0" y="f7"/>
                    <a:pt x="f15" y="f16"/>
                    <a:pt x="f17" y="f14"/>
                  </a:cubicBezTo>
                  <a:cubicBezTo>
                    <a:pt x="f5" y="f18"/>
                    <a:pt x="f5" y="f19"/>
                    <a:pt x="f20" y="f21"/>
                  </a:cubicBezTo>
                  <a:cubicBezTo>
                    <a:pt x="f15" y="f22"/>
                    <a:pt x="f23" y="f24"/>
                    <a:pt x="f18" y="f25"/>
                  </a:cubicBezTo>
                  <a:cubicBezTo>
                    <a:pt x="f26" y="f5"/>
                    <a:pt x="f6" y="f27"/>
                    <a:pt x="f6" y="f8"/>
                  </a:cubicBezTo>
                  <a:close/>
                </a:path>
              </a:pathLst>
            </a:custGeom>
            <a:solidFill>
              <a:srgbClr val="4BC8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A68B8E2C-5C11-4313-AEBF-18707C96D128}"/>
                </a:ext>
              </a:extLst>
            </p:cNvPr>
            <p:cNvSpPr/>
            <p:nvPr/>
          </p:nvSpPr>
          <p:spPr>
            <a:xfrm>
              <a:off x="2358639" y="4451802"/>
              <a:ext cx="74761" cy="129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92"/>
                <a:gd name="f8" fmla="val 41"/>
                <a:gd name="f9" fmla="val 51"/>
                <a:gd name="f10" fmla="val 48"/>
                <a:gd name="f11" fmla="val 68"/>
                <a:gd name="f12" fmla="val 44"/>
                <a:gd name="f13" fmla="val 81"/>
                <a:gd name="f14" fmla="val 43"/>
                <a:gd name="f15" fmla="val 85"/>
                <a:gd name="f16" fmla="val 42"/>
                <a:gd name="f17" fmla="val 91"/>
                <a:gd name="f18" fmla="val 36"/>
                <a:gd name="f19" fmla="val 32"/>
                <a:gd name="f20" fmla="val 30"/>
                <a:gd name="f21" fmla="val 87"/>
                <a:gd name="f22" fmla="val 28"/>
                <a:gd name="f23" fmla="val 84"/>
                <a:gd name="f24" fmla="val 18"/>
                <a:gd name="f25" fmla="val 69"/>
                <a:gd name="f26" fmla="val 8"/>
                <a:gd name="f27" fmla="val 53"/>
                <a:gd name="f28" fmla="val 4"/>
                <a:gd name="f29" fmla="val 34"/>
                <a:gd name="f30" fmla="val 20"/>
                <a:gd name="f31" fmla="val 1"/>
                <a:gd name="f32" fmla="val 7"/>
                <a:gd name="f33" fmla="val 3"/>
                <a:gd name="f34" fmla="val 46"/>
                <a:gd name="f35" fmla="val 6"/>
                <a:gd name="f36" fmla="val 50"/>
                <a:gd name="f37" fmla="val 22"/>
                <a:gd name="f38" fmla="val 52"/>
                <a:gd name="f39" fmla="+- 0 0 -90"/>
                <a:gd name="f40" fmla="*/ f3 1 54"/>
                <a:gd name="f41" fmla="*/ f4 1 92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54"/>
                <a:gd name="f50" fmla="*/ f46 1 92"/>
                <a:gd name="f51" fmla="*/ 54 f47 1"/>
                <a:gd name="f52" fmla="*/ 41 f46 1"/>
                <a:gd name="f53" fmla="*/ 44 f47 1"/>
                <a:gd name="f54" fmla="*/ 81 f46 1"/>
                <a:gd name="f55" fmla="*/ 36 f47 1"/>
                <a:gd name="f56" fmla="*/ 91 f46 1"/>
                <a:gd name="f57" fmla="*/ 28 f47 1"/>
                <a:gd name="f58" fmla="*/ 84 f46 1"/>
                <a:gd name="f59" fmla="*/ 4 f47 1"/>
                <a:gd name="f60" fmla="*/ 34 f46 1"/>
                <a:gd name="f61" fmla="*/ 18 f47 1"/>
                <a:gd name="f62" fmla="*/ 3 f46 1"/>
                <a:gd name="f63" fmla="*/ 50 f47 1"/>
                <a:gd name="f64" fmla="*/ 22 f46 1"/>
                <a:gd name="f65" fmla="+- f48 0 f1"/>
                <a:gd name="f66" fmla="*/ f51 1 54"/>
                <a:gd name="f67" fmla="*/ f52 1 92"/>
                <a:gd name="f68" fmla="*/ f53 1 54"/>
                <a:gd name="f69" fmla="*/ f54 1 92"/>
                <a:gd name="f70" fmla="*/ f55 1 54"/>
                <a:gd name="f71" fmla="*/ f56 1 92"/>
                <a:gd name="f72" fmla="*/ f57 1 54"/>
                <a:gd name="f73" fmla="*/ f58 1 92"/>
                <a:gd name="f74" fmla="*/ f59 1 54"/>
                <a:gd name="f75" fmla="*/ f60 1 92"/>
                <a:gd name="f76" fmla="*/ f61 1 54"/>
                <a:gd name="f77" fmla="*/ f62 1 92"/>
                <a:gd name="f78" fmla="*/ f63 1 54"/>
                <a:gd name="f79" fmla="*/ f64 1 92"/>
                <a:gd name="f80" fmla="*/ 0 1 f49"/>
                <a:gd name="f81" fmla="*/ f43 1 f49"/>
                <a:gd name="f82" fmla="*/ 0 1 f50"/>
                <a:gd name="f83" fmla="*/ f44 1 f50"/>
                <a:gd name="f84" fmla="*/ f66 1 f49"/>
                <a:gd name="f85" fmla="*/ f67 1 f50"/>
                <a:gd name="f86" fmla="*/ f68 1 f49"/>
                <a:gd name="f87" fmla="*/ f69 1 f50"/>
                <a:gd name="f88" fmla="*/ f70 1 f49"/>
                <a:gd name="f89" fmla="*/ f71 1 f50"/>
                <a:gd name="f90" fmla="*/ f72 1 f49"/>
                <a:gd name="f91" fmla="*/ f73 1 f50"/>
                <a:gd name="f92" fmla="*/ f74 1 f49"/>
                <a:gd name="f93" fmla="*/ f75 1 f50"/>
                <a:gd name="f94" fmla="*/ f76 1 f49"/>
                <a:gd name="f95" fmla="*/ f77 1 f50"/>
                <a:gd name="f96" fmla="*/ f78 1 f49"/>
                <a:gd name="f97" fmla="*/ f79 1 f50"/>
                <a:gd name="f98" fmla="*/ f80 f40 1"/>
                <a:gd name="f99" fmla="*/ f81 f40 1"/>
                <a:gd name="f100" fmla="*/ f83 f41 1"/>
                <a:gd name="f101" fmla="*/ f82 f41 1"/>
                <a:gd name="f102" fmla="*/ f84 f40 1"/>
                <a:gd name="f103" fmla="*/ f85 f41 1"/>
                <a:gd name="f104" fmla="*/ f86 f40 1"/>
                <a:gd name="f105" fmla="*/ f87 f41 1"/>
                <a:gd name="f106" fmla="*/ f88 f40 1"/>
                <a:gd name="f107" fmla="*/ f89 f41 1"/>
                <a:gd name="f108" fmla="*/ f90 f40 1"/>
                <a:gd name="f109" fmla="*/ f91 f41 1"/>
                <a:gd name="f110" fmla="*/ f92 f40 1"/>
                <a:gd name="f111" fmla="*/ f93 f41 1"/>
                <a:gd name="f112" fmla="*/ f94 f40 1"/>
                <a:gd name="f113" fmla="*/ f95 f41 1"/>
                <a:gd name="f114" fmla="*/ f96 f40 1"/>
                <a:gd name="f115" fmla="*/ f97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2" y="f103"/>
                </a:cxn>
              </a:cxnLst>
              <a:rect l="f98" t="f101" r="f99" b="f100"/>
              <a:pathLst>
                <a:path w="54" h="92">
                  <a:moveTo>
                    <a:pt x="f6" y="f8"/>
                  </a:moveTo>
                  <a:cubicBezTo>
                    <a:pt x="f9" y="f6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7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5" y="f30"/>
                    <a:pt x="f31" y="f32"/>
                    <a:pt x="f24" y="f33"/>
                  </a:cubicBezTo>
                  <a:cubicBezTo>
                    <a:pt x="f29" y="f5"/>
                    <a:pt x="f34" y="f35"/>
                    <a:pt x="f36" y="f37"/>
                  </a:cubicBezTo>
                  <a:cubicBezTo>
                    <a:pt x="f38" y="f22"/>
                    <a:pt x="f38" y="f29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C146836B-6E94-44B0-9A27-385958399889}"/>
                </a:ext>
              </a:extLst>
            </p:cNvPr>
            <p:cNvSpPr/>
            <p:nvPr/>
          </p:nvSpPr>
          <p:spPr>
            <a:xfrm>
              <a:off x="2645459" y="4451802"/>
              <a:ext cx="70180" cy="1342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96"/>
                <a:gd name="f8" fmla="val 39"/>
                <a:gd name="f9" fmla="val 31"/>
                <a:gd name="f10" fmla="val 1"/>
                <a:gd name="f11" fmla="val 23"/>
                <a:gd name="f12" fmla="val 5"/>
                <a:gd name="f13" fmla="val 16"/>
                <a:gd name="f14" fmla="val 11"/>
                <a:gd name="f15" fmla="val 4"/>
                <a:gd name="f16" fmla="val 22"/>
                <a:gd name="f17" fmla="val 35"/>
                <a:gd name="f18" fmla="val 3"/>
                <a:gd name="f19" fmla="val 48"/>
                <a:gd name="f20" fmla="val 6"/>
                <a:gd name="f21" fmla="val 49"/>
                <a:gd name="f22" fmla="val 28"/>
                <a:gd name="f23" fmla="val 47"/>
                <a:gd name="f24" fmla="val 69"/>
                <a:gd name="f25" fmla="val 87"/>
                <a:gd name="f26" fmla="val 12"/>
                <a:gd name="f27" fmla="val 91"/>
                <a:gd name="f28" fmla="val 9"/>
                <a:gd name="f29" fmla="val 84"/>
                <a:gd name="f30" fmla="val 54"/>
                <a:gd name="f31" fmla="+- 0 0 -90"/>
                <a:gd name="f32" fmla="*/ f3 1 51"/>
                <a:gd name="f33" fmla="*/ f4 1 96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51"/>
                <a:gd name="f42" fmla="*/ f38 1 96"/>
                <a:gd name="f43" fmla="*/ 0 f39 1"/>
                <a:gd name="f44" fmla="*/ 39 f38 1"/>
                <a:gd name="f45" fmla="*/ 5 f39 1"/>
                <a:gd name="f46" fmla="*/ 16 f38 1"/>
                <a:gd name="f47" fmla="*/ 35 f39 1"/>
                <a:gd name="f48" fmla="*/ 3 f38 1"/>
                <a:gd name="f49" fmla="*/ 49 f39 1"/>
                <a:gd name="f50" fmla="*/ 28 f38 1"/>
                <a:gd name="f51" fmla="*/ 23 f39 1"/>
                <a:gd name="f52" fmla="*/ 87 f38 1"/>
                <a:gd name="f53" fmla="*/ 9 f39 1"/>
                <a:gd name="f54" fmla="*/ 84 f38 1"/>
                <a:gd name="f55" fmla="+- f40 0 f1"/>
                <a:gd name="f56" fmla="*/ f43 1 51"/>
                <a:gd name="f57" fmla="*/ f44 1 96"/>
                <a:gd name="f58" fmla="*/ f45 1 51"/>
                <a:gd name="f59" fmla="*/ f46 1 96"/>
                <a:gd name="f60" fmla="*/ f47 1 51"/>
                <a:gd name="f61" fmla="*/ f48 1 96"/>
                <a:gd name="f62" fmla="*/ f49 1 51"/>
                <a:gd name="f63" fmla="*/ f50 1 96"/>
                <a:gd name="f64" fmla="*/ f51 1 51"/>
                <a:gd name="f65" fmla="*/ f52 1 96"/>
                <a:gd name="f66" fmla="*/ f53 1 51"/>
                <a:gd name="f67" fmla="*/ f54 1 96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2"/>
                <a:gd name="f80" fmla="*/ f64 1 f41"/>
                <a:gd name="f81" fmla="*/ f65 1 f42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3 1"/>
                <a:gd name="f96" fmla="*/ f80 f32 1"/>
                <a:gd name="f97" fmla="*/ f81 f33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51" h="96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5"/>
                    <a:pt x="f17" y="f18"/>
                  </a:cubicBezTo>
                  <a:cubicBezTo>
                    <a:pt x="f19" y="f20"/>
                    <a:pt x="f6" y="f13"/>
                    <a:pt x="f21" y="f22"/>
                  </a:cubicBezTo>
                  <a:cubicBezTo>
                    <a:pt x="f23" y="f6"/>
                    <a:pt x="f17" y="f24"/>
                    <a:pt x="f11" y="f25"/>
                  </a:cubicBezTo>
                  <a:cubicBezTo>
                    <a:pt x="f13" y="f7"/>
                    <a:pt x="f26" y="f27"/>
                    <a:pt x="f28" y="f29"/>
                  </a:cubicBezTo>
                  <a:cubicBezTo>
                    <a:pt x="f15" y="f24"/>
                    <a:pt x="f5" y="f30"/>
                    <a:pt x="f5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BB60643B-0D58-4FD2-9931-60B2BE76FBB7}"/>
                </a:ext>
              </a:extLst>
            </p:cNvPr>
            <p:cNvSpPr/>
            <p:nvPr/>
          </p:nvSpPr>
          <p:spPr>
            <a:xfrm>
              <a:off x="2070283" y="4550968"/>
              <a:ext cx="99166" cy="1220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87"/>
                <a:gd name="f8" fmla="val 77"/>
                <a:gd name="f9" fmla="val 86"/>
                <a:gd name="f10" fmla="val 66"/>
                <a:gd name="f11" fmla="val 61"/>
                <a:gd name="f12" fmla="val 83"/>
                <a:gd name="f13" fmla="val 41"/>
                <a:gd name="f14" fmla="val 69"/>
                <a:gd name="f15" fmla="val 21"/>
                <a:gd name="f16" fmla="val 56"/>
                <a:gd name="f17" fmla="val 9"/>
                <a:gd name="f18" fmla="val 35"/>
                <a:gd name="f19" fmla="val 3"/>
                <a:gd name="f20" fmla="val 25"/>
                <a:gd name="f21" fmla="val 15"/>
                <a:gd name="f22" fmla="val 11"/>
                <a:gd name="f23" fmla="val 7"/>
                <a:gd name="f24" fmla="val 30"/>
                <a:gd name="f25" fmla="val 4"/>
                <a:gd name="f26" fmla="val 38"/>
                <a:gd name="f27" fmla="val 57"/>
                <a:gd name="f28" fmla="val 29"/>
                <a:gd name="f29" fmla="val 62"/>
                <a:gd name="f30" fmla="val 55"/>
                <a:gd name="f31" fmla="+- 0 0 -90"/>
                <a:gd name="f32" fmla="*/ f3 1 71"/>
                <a:gd name="f33" fmla="*/ f4 1 87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71"/>
                <a:gd name="f42" fmla="*/ f38 1 87"/>
                <a:gd name="f43" fmla="*/ 71 f39 1"/>
                <a:gd name="f44" fmla="*/ 77 f38 1"/>
                <a:gd name="f45" fmla="*/ 61 f39 1"/>
                <a:gd name="f46" fmla="*/ 83 f38 1"/>
                <a:gd name="f47" fmla="*/ 9 f39 1"/>
                <a:gd name="f48" fmla="*/ 35 f38 1"/>
                <a:gd name="f49" fmla="*/ 11 f39 1"/>
                <a:gd name="f50" fmla="*/ 7 f38 1"/>
                <a:gd name="f51" fmla="*/ 38 f39 1"/>
                <a:gd name="f52" fmla="*/ 11 f38 1"/>
                <a:gd name="f53" fmla="+- f40 0 f1"/>
                <a:gd name="f54" fmla="*/ f43 1 71"/>
                <a:gd name="f55" fmla="*/ f44 1 87"/>
                <a:gd name="f56" fmla="*/ f45 1 71"/>
                <a:gd name="f57" fmla="*/ f46 1 87"/>
                <a:gd name="f58" fmla="*/ f47 1 71"/>
                <a:gd name="f59" fmla="*/ f48 1 87"/>
                <a:gd name="f60" fmla="*/ f49 1 71"/>
                <a:gd name="f61" fmla="*/ f50 1 87"/>
                <a:gd name="f62" fmla="*/ f51 1 71"/>
                <a:gd name="f63" fmla="*/ f52 1 87"/>
                <a:gd name="f64" fmla="*/ 0 1 f41"/>
                <a:gd name="f65" fmla="*/ f35 1 f41"/>
                <a:gd name="f66" fmla="*/ 0 1 f42"/>
                <a:gd name="f67" fmla="*/ f36 1 f42"/>
                <a:gd name="f68" fmla="*/ f54 1 f41"/>
                <a:gd name="f69" fmla="*/ f55 1 f42"/>
                <a:gd name="f70" fmla="*/ f56 1 f41"/>
                <a:gd name="f71" fmla="*/ f57 1 f42"/>
                <a:gd name="f72" fmla="*/ f58 1 f41"/>
                <a:gd name="f73" fmla="*/ f59 1 f42"/>
                <a:gd name="f74" fmla="*/ f60 1 f41"/>
                <a:gd name="f75" fmla="*/ f61 1 f42"/>
                <a:gd name="f76" fmla="*/ f62 1 f41"/>
                <a:gd name="f77" fmla="*/ f63 1 f42"/>
                <a:gd name="f78" fmla="*/ f64 f32 1"/>
                <a:gd name="f79" fmla="*/ f65 f32 1"/>
                <a:gd name="f80" fmla="*/ f67 f33 1"/>
                <a:gd name="f81" fmla="*/ f66 f33 1"/>
                <a:gd name="f82" fmla="*/ f68 f32 1"/>
                <a:gd name="f83" fmla="*/ f69 f33 1"/>
                <a:gd name="f84" fmla="*/ f70 f32 1"/>
                <a:gd name="f85" fmla="*/ f71 f33 1"/>
                <a:gd name="f86" fmla="*/ f72 f32 1"/>
                <a:gd name="f87" fmla="*/ f73 f33 1"/>
                <a:gd name="f88" fmla="*/ f74 f32 1"/>
                <a:gd name="f89" fmla="*/ f75 f33 1"/>
                <a:gd name="f90" fmla="*/ f76 f32 1"/>
                <a:gd name="f91" fmla="*/ f7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2" y="f83"/>
                </a:cxn>
                <a:cxn ang="f53">
                  <a:pos x="f84" y="f85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82" y="f83"/>
                </a:cxn>
              </a:cxnLst>
              <a:rect l="f78" t="f81" r="f79" b="f80"/>
              <a:pathLst>
                <a:path w="71" h="87">
                  <a:moveTo>
                    <a:pt x="f6" y="f8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5" y="f21"/>
                    <a:pt x="f22" y="f23"/>
                  </a:cubicBezTo>
                  <a:cubicBezTo>
                    <a:pt x="f15" y="f5"/>
                    <a:pt x="f24" y="f25"/>
                    <a:pt x="f26" y="f22"/>
                  </a:cubicBezTo>
                  <a:cubicBezTo>
                    <a:pt x="f27" y="f28"/>
                    <a:pt x="f29" y="f30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6B0633E6-7BCF-4466-B7A5-1484C435AB26}"/>
                </a:ext>
              </a:extLst>
            </p:cNvPr>
            <p:cNvSpPr/>
            <p:nvPr/>
          </p:nvSpPr>
          <p:spPr>
            <a:xfrm>
              <a:off x="2906347" y="4552495"/>
              <a:ext cx="94594" cy="1220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7"/>
                <a:gd name="f8" fmla="val 19"/>
                <a:gd name="f9" fmla="val 27"/>
                <a:gd name="f10" fmla="val 63"/>
                <a:gd name="f11" fmla="val 33"/>
                <a:gd name="f12" fmla="val 59"/>
                <a:gd name="f13" fmla="val 39"/>
                <a:gd name="f14" fmla="val 46"/>
                <a:gd name="f15" fmla="val 57"/>
                <a:gd name="f16" fmla="val 29"/>
                <a:gd name="f17" fmla="val 69"/>
                <a:gd name="f18" fmla="val 12"/>
                <a:gd name="f19" fmla="val 82"/>
                <a:gd name="f20" fmla="val 9"/>
                <a:gd name="f21" fmla="val 84"/>
                <a:gd name="f22" fmla="val 5"/>
                <a:gd name="f23" fmla="val 2"/>
                <a:gd name="f24" fmla="val 83"/>
                <a:gd name="f25" fmla="val 79"/>
                <a:gd name="f26" fmla="val 77"/>
                <a:gd name="f27" fmla="val 53"/>
                <a:gd name="f28" fmla="val 15"/>
                <a:gd name="f29" fmla="val 10"/>
                <a:gd name="f30" fmla="val 40"/>
                <a:gd name="f31" fmla="val 3"/>
                <a:gd name="f32" fmla="val 48"/>
                <a:gd name="f33" fmla="val 4"/>
                <a:gd name="f34" fmla="val 7"/>
                <a:gd name="f35" fmla="+- 0 0 -90"/>
                <a:gd name="f36" fmla="*/ f3 1 67"/>
                <a:gd name="f37" fmla="*/ f4 1 87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67"/>
                <a:gd name="f46" fmla="*/ f42 1 87"/>
                <a:gd name="f47" fmla="*/ 67 f43 1"/>
                <a:gd name="f48" fmla="*/ 19 f42 1"/>
                <a:gd name="f49" fmla="*/ 59 f43 1"/>
                <a:gd name="f50" fmla="*/ 39 f42 1"/>
                <a:gd name="f51" fmla="*/ 12 f43 1"/>
                <a:gd name="f52" fmla="*/ 82 f42 1"/>
                <a:gd name="f53" fmla="*/ 2 f43 1"/>
                <a:gd name="f54" fmla="*/ 84 f42 1"/>
                <a:gd name="f55" fmla="*/ 0 f43 1"/>
                <a:gd name="f56" fmla="*/ 77 f42 1"/>
                <a:gd name="f57" fmla="*/ 33 f43 1"/>
                <a:gd name="f58" fmla="*/ 10 f42 1"/>
                <a:gd name="f59" fmla="*/ 57 f43 1"/>
                <a:gd name="f60" fmla="*/ 4 f42 1"/>
                <a:gd name="f61" fmla="+- f44 0 f1"/>
                <a:gd name="f62" fmla="*/ f47 1 67"/>
                <a:gd name="f63" fmla="*/ f48 1 87"/>
                <a:gd name="f64" fmla="*/ f49 1 67"/>
                <a:gd name="f65" fmla="*/ f50 1 87"/>
                <a:gd name="f66" fmla="*/ f51 1 67"/>
                <a:gd name="f67" fmla="*/ f52 1 87"/>
                <a:gd name="f68" fmla="*/ f53 1 67"/>
                <a:gd name="f69" fmla="*/ f54 1 87"/>
                <a:gd name="f70" fmla="*/ f55 1 67"/>
                <a:gd name="f71" fmla="*/ f56 1 87"/>
                <a:gd name="f72" fmla="*/ f57 1 67"/>
                <a:gd name="f73" fmla="*/ f58 1 87"/>
                <a:gd name="f74" fmla="*/ f59 1 67"/>
                <a:gd name="f75" fmla="*/ f60 1 87"/>
                <a:gd name="f76" fmla="*/ 0 1 f45"/>
                <a:gd name="f77" fmla="*/ f39 1 f45"/>
                <a:gd name="f78" fmla="*/ 0 1 f46"/>
                <a:gd name="f79" fmla="*/ f40 1 f46"/>
                <a:gd name="f80" fmla="*/ f62 1 f45"/>
                <a:gd name="f81" fmla="*/ f63 1 f46"/>
                <a:gd name="f82" fmla="*/ f64 1 f45"/>
                <a:gd name="f83" fmla="*/ f65 1 f46"/>
                <a:gd name="f84" fmla="*/ f66 1 f45"/>
                <a:gd name="f85" fmla="*/ f67 1 f46"/>
                <a:gd name="f86" fmla="*/ f68 1 f45"/>
                <a:gd name="f87" fmla="*/ f69 1 f46"/>
                <a:gd name="f88" fmla="*/ f70 1 f45"/>
                <a:gd name="f89" fmla="*/ f71 1 f46"/>
                <a:gd name="f90" fmla="*/ f72 1 f45"/>
                <a:gd name="f91" fmla="*/ f73 1 f46"/>
                <a:gd name="f92" fmla="*/ f74 1 f45"/>
                <a:gd name="f93" fmla="*/ f75 1 f46"/>
                <a:gd name="f94" fmla="*/ f76 f36 1"/>
                <a:gd name="f95" fmla="*/ f77 f36 1"/>
                <a:gd name="f96" fmla="*/ f79 f37 1"/>
                <a:gd name="f97" fmla="*/ f78 f37 1"/>
                <a:gd name="f98" fmla="*/ f80 f36 1"/>
                <a:gd name="f99" fmla="*/ f81 f37 1"/>
                <a:gd name="f100" fmla="*/ f82 f36 1"/>
                <a:gd name="f101" fmla="*/ f83 f37 1"/>
                <a:gd name="f102" fmla="*/ f84 f36 1"/>
                <a:gd name="f103" fmla="*/ f85 f37 1"/>
                <a:gd name="f104" fmla="*/ f86 f36 1"/>
                <a:gd name="f105" fmla="*/ f87 f37 1"/>
                <a:gd name="f106" fmla="*/ f88 f36 1"/>
                <a:gd name="f107" fmla="*/ f89 f37 1"/>
                <a:gd name="f108" fmla="*/ f90 f36 1"/>
                <a:gd name="f109" fmla="*/ f91 f37 1"/>
                <a:gd name="f110" fmla="*/ f92 f36 1"/>
                <a:gd name="f111" fmla="*/ f9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11"/>
                </a:cxn>
                <a:cxn ang="f61">
                  <a:pos x="f98" y="f99"/>
                </a:cxn>
              </a:cxnLst>
              <a:rect l="f94" t="f97" r="f95" b="f96"/>
              <a:pathLst>
                <a:path w="67" h="87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7"/>
                    <a:pt x="f23" y="f21"/>
                  </a:cubicBezTo>
                  <a:cubicBezTo>
                    <a:pt x="f5" y="f24"/>
                    <a:pt x="f5" y="f25"/>
                    <a:pt x="f5" y="f26"/>
                  </a:cubicBezTo>
                  <a:cubicBezTo>
                    <a:pt x="f20" y="f27"/>
                    <a:pt x="f28" y="f16"/>
                    <a:pt x="f11" y="f29"/>
                  </a:cubicBezTo>
                  <a:cubicBezTo>
                    <a:pt x="f30" y="f31"/>
                    <a:pt x="f32" y="f5"/>
                    <a:pt x="f15" y="f33"/>
                  </a:cubicBezTo>
                  <a:cubicBezTo>
                    <a:pt x="f10" y="f34"/>
                    <a:pt x="f6" y="f18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6482B03E-0206-4618-A887-D19A14161C07}"/>
                </a:ext>
              </a:extLst>
            </p:cNvPr>
            <p:cNvSpPr/>
            <p:nvPr/>
          </p:nvSpPr>
          <p:spPr>
            <a:xfrm>
              <a:off x="2236585" y="1791026"/>
              <a:ext cx="85441" cy="73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52"/>
                <a:gd name="f8" fmla="val 41"/>
                <a:gd name="f9" fmla="val 23"/>
                <a:gd name="f10" fmla="val 33"/>
                <a:gd name="f11" fmla="val 2"/>
                <a:gd name="f12" fmla="val 19"/>
                <a:gd name="f13" fmla="val 3"/>
                <a:gd name="f14" fmla="val 4"/>
                <a:gd name="f15" fmla="val 15"/>
                <a:gd name="f16" fmla="val 1"/>
                <a:gd name="f17" fmla="val 28"/>
                <a:gd name="f18" fmla="val 48"/>
                <a:gd name="f19" fmla="val 14"/>
                <a:gd name="f20" fmla="val 32"/>
                <a:gd name="f21" fmla="val 45"/>
                <a:gd name="f22" fmla="val 54"/>
                <a:gd name="f23" fmla="+- 0 0 -90"/>
                <a:gd name="f24" fmla="*/ f3 1 61"/>
                <a:gd name="f25" fmla="*/ f4 1 5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61"/>
                <a:gd name="f34" fmla="*/ f30 1 52"/>
                <a:gd name="f35" fmla="*/ 41 f31 1"/>
                <a:gd name="f36" fmla="*/ 52 f30 1"/>
                <a:gd name="f37" fmla="*/ 2 f31 1"/>
                <a:gd name="f38" fmla="*/ 19 f30 1"/>
                <a:gd name="f39" fmla="*/ 28 f31 1"/>
                <a:gd name="f40" fmla="*/ 1 f30 1"/>
                <a:gd name="f41" fmla="*/ 61 f31 1"/>
                <a:gd name="f42" fmla="*/ 32 f30 1"/>
                <a:gd name="f43" fmla="+- f32 0 f1"/>
                <a:gd name="f44" fmla="*/ f35 1 61"/>
                <a:gd name="f45" fmla="*/ f36 1 52"/>
                <a:gd name="f46" fmla="*/ f37 1 61"/>
                <a:gd name="f47" fmla="*/ f38 1 52"/>
                <a:gd name="f48" fmla="*/ f39 1 61"/>
                <a:gd name="f49" fmla="*/ f40 1 52"/>
                <a:gd name="f50" fmla="*/ f41 1 61"/>
                <a:gd name="f51" fmla="*/ f42 1 52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61" h="52">
                  <a:moveTo>
                    <a:pt x="f8" y="f7"/>
                  </a:moveTo>
                  <a:cubicBezTo>
                    <a:pt x="f9" y="f7"/>
                    <a:pt x="f5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5"/>
                    <a:pt x="f6" y="f19"/>
                    <a:pt x="f6" y="f20"/>
                  </a:cubicBezTo>
                  <a:cubicBezTo>
                    <a:pt x="f6" y="f21"/>
                    <a:pt x="f22" y="f7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5354B8F3-53F3-4258-80ED-6C6D523B50A3}"/>
                </a:ext>
              </a:extLst>
            </p:cNvPr>
            <p:cNvSpPr/>
            <p:nvPr/>
          </p:nvSpPr>
          <p:spPr>
            <a:xfrm>
              <a:off x="2755306" y="1792553"/>
              <a:ext cx="82387" cy="73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52"/>
                <a:gd name="f8" fmla="val 33"/>
                <a:gd name="f9" fmla="val 44"/>
                <a:gd name="f10" fmla="val 1"/>
                <a:gd name="f11" fmla="val 57"/>
                <a:gd name="f12" fmla="val 3"/>
                <a:gd name="f13" fmla="val 58"/>
                <a:gd name="f14" fmla="val 18"/>
                <a:gd name="f15" fmla="val 36"/>
                <a:gd name="f16" fmla="val 19"/>
                <a:gd name="f17" fmla="val 51"/>
                <a:gd name="f18" fmla="val 5"/>
                <a:gd name="f19" fmla="val 50"/>
                <a:gd name="f20" fmla="val 43"/>
                <a:gd name="f21" fmla="val 30"/>
                <a:gd name="f22" fmla="val 11"/>
                <a:gd name="f23" fmla="val 12"/>
                <a:gd name="f24" fmla="+- 0 0 -90"/>
                <a:gd name="f25" fmla="*/ f3 1 59"/>
                <a:gd name="f26" fmla="*/ f4 1 5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59"/>
                <a:gd name="f35" fmla="*/ f31 1 52"/>
                <a:gd name="f36" fmla="*/ 33 f32 1"/>
                <a:gd name="f37" fmla="*/ 0 f31 1"/>
                <a:gd name="f38" fmla="*/ 58 f32 1"/>
                <a:gd name="f39" fmla="*/ 18 f31 1"/>
                <a:gd name="f40" fmla="*/ 19 f32 1"/>
                <a:gd name="f41" fmla="*/ 51 f31 1"/>
                <a:gd name="f42" fmla="*/ 0 f32 1"/>
                <a:gd name="f43" fmla="*/ 30 f31 1"/>
                <a:gd name="f44" fmla="+- f33 0 f1"/>
                <a:gd name="f45" fmla="*/ f36 1 59"/>
                <a:gd name="f46" fmla="*/ f37 1 52"/>
                <a:gd name="f47" fmla="*/ f38 1 59"/>
                <a:gd name="f48" fmla="*/ f39 1 52"/>
                <a:gd name="f49" fmla="*/ f40 1 59"/>
                <a:gd name="f50" fmla="*/ f41 1 52"/>
                <a:gd name="f51" fmla="*/ f42 1 59"/>
                <a:gd name="f52" fmla="*/ f43 1 52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59" h="5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6" y="f8"/>
                    <a:pt x="f15" y="f7"/>
                    <a:pt x="f16" y="f17"/>
                  </a:cubicBez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23" y="f5"/>
                    <a:pt x="f8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748FEED1-39CF-42C8-8550-429749C7DE23}"/>
                </a:ext>
              </a:extLst>
            </p:cNvPr>
            <p:cNvSpPr/>
            <p:nvPr/>
          </p:nvSpPr>
          <p:spPr>
            <a:xfrm>
              <a:off x="1296765" y="3540977"/>
              <a:ext cx="56445" cy="103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75"/>
                <a:gd name="f8" fmla="val 50"/>
                <a:gd name="f9" fmla="val 40"/>
                <a:gd name="f10" fmla="val 59"/>
                <a:gd name="f11" fmla="val 69"/>
                <a:gd name="f12" fmla="val 29"/>
                <a:gd name="f13" fmla="val 72"/>
                <a:gd name="f14" fmla="val 16"/>
                <a:gd name="f15" fmla="val 11"/>
                <a:gd name="f16" fmla="val 64"/>
                <a:gd name="f17" fmla="val 8"/>
                <a:gd name="f18" fmla="val 55"/>
                <a:gd name="f19" fmla="val 4"/>
                <a:gd name="f20" fmla="val 45"/>
                <a:gd name="f21" fmla="val 2"/>
                <a:gd name="f22" fmla="val 35"/>
                <a:gd name="f23" fmla="val 1"/>
                <a:gd name="f24" fmla="val 24"/>
                <a:gd name="f25" fmla="val 15"/>
                <a:gd name="f26" fmla="val 12"/>
                <a:gd name="f27" fmla="val 34"/>
                <a:gd name="f28" fmla="val 39"/>
                <a:gd name="f29" fmla="val 27"/>
                <a:gd name="f30" fmla="val 38"/>
                <a:gd name="f31" fmla="+- 0 0 -90"/>
                <a:gd name="f32" fmla="*/ f3 1 41"/>
                <a:gd name="f33" fmla="*/ f4 1 75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41"/>
                <a:gd name="f42" fmla="*/ f38 1 75"/>
                <a:gd name="f43" fmla="*/ 41 f39 1"/>
                <a:gd name="f44" fmla="*/ 50 f38 1"/>
                <a:gd name="f45" fmla="*/ 29 f39 1"/>
                <a:gd name="f46" fmla="*/ 72 f38 1"/>
                <a:gd name="f47" fmla="*/ 8 f39 1"/>
                <a:gd name="f48" fmla="*/ 55 f38 1"/>
                <a:gd name="f49" fmla="*/ 1 f39 1"/>
                <a:gd name="f50" fmla="*/ 24 f38 1"/>
                <a:gd name="f51" fmla="*/ 12 f39 1"/>
                <a:gd name="f52" fmla="*/ 2 f38 1"/>
                <a:gd name="f53" fmla="*/ 34 f39 1"/>
                <a:gd name="f54" fmla="*/ 16 f38 1"/>
                <a:gd name="f55" fmla="+- f40 0 f1"/>
                <a:gd name="f56" fmla="*/ f43 1 41"/>
                <a:gd name="f57" fmla="*/ f44 1 75"/>
                <a:gd name="f58" fmla="*/ f45 1 41"/>
                <a:gd name="f59" fmla="*/ f46 1 75"/>
                <a:gd name="f60" fmla="*/ f47 1 41"/>
                <a:gd name="f61" fmla="*/ f48 1 75"/>
                <a:gd name="f62" fmla="*/ f49 1 41"/>
                <a:gd name="f63" fmla="*/ f50 1 75"/>
                <a:gd name="f64" fmla="*/ f51 1 41"/>
                <a:gd name="f65" fmla="*/ f52 1 75"/>
                <a:gd name="f66" fmla="*/ f53 1 41"/>
                <a:gd name="f67" fmla="*/ f54 1 75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2"/>
                <a:gd name="f80" fmla="*/ f64 1 f41"/>
                <a:gd name="f81" fmla="*/ f65 1 f42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3 1"/>
                <a:gd name="f96" fmla="*/ f80 f32 1"/>
                <a:gd name="f97" fmla="*/ f81 f33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41" h="75">
                  <a:moveTo>
                    <a:pt x="f6" y="f8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5" y="f25"/>
                    <a:pt x="f23" y="f19"/>
                    <a:pt x="f26" y="f21"/>
                  </a:cubicBezTo>
                  <a:cubicBezTo>
                    <a:pt x="f24" y="f5"/>
                    <a:pt x="f12" y="f17"/>
                    <a:pt x="f27" y="f14"/>
                  </a:cubicBezTo>
                  <a:cubicBezTo>
                    <a:pt x="f28" y="f29"/>
                    <a:pt x="f6" y="f30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E5FF659E-0910-46FC-BAA2-D0F1B6123AEA}"/>
                </a:ext>
              </a:extLst>
            </p:cNvPr>
            <p:cNvSpPr/>
            <p:nvPr/>
          </p:nvSpPr>
          <p:spPr>
            <a:xfrm>
              <a:off x="3724113" y="3540977"/>
              <a:ext cx="53400" cy="103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74"/>
                <a:gd name="f8" fmla="val 42"/>
                <a:gd name="f9" fmla="val 1"/>
                <a:gd name="f10" fmla="val 32"/>
                <a:gd name="f11" fmla="val 3"/>
                <a:gd name="f12" fmla="val 19"/>
                <a:gd name="f13" fmla="val 11"/>
                <a:gd name="f14" fmla="val 9"/>
                <a:gd name="f15" fmla="val 15"/>
                <a:gd name="f16" fmla="val 21"/>
                <a:gd name="f17" fmla="val 28"/>
                <a:gd name="f18" fmla="val 2"/>
                <a:gd name="f19" fmla="val 36"/>
                <a:gd name="f20" fmla="val 4"/>
                <a:gd name="f21" fmla="val 38"/>
                <a:gd name="f22" fmla="val 10"/>
                <a:gd name="f23" fmla="val 17"/>
                <a:gd name="f24" fmla="val 31"/>
                <a:gd name="f25" fmla="val 37"/>
                <a:gd name="f26" fmla="val 45"/>
                <a:gd name="f27" fmla="val 58"/>
                <a:gd name="f28" fmla="val 66"/>
                <a:gd name="f29" fmla="val 24"/>
                <a:gd name="f30" fmla="val 13"/>
                <a:gd name="f31" fmla="val 72"/>
                <a:gd name="f32" fmla="val 71"/>
                <a:gd name="f33" fmla="val 61"/>
                <a:gd name="f34" fmla="val 52"/>
                <a:gd name="f35" fmla="val 50"/>
                <a:gd name="f36" fmla="val 47"/>
                <a:gd name="f37" fmla="+- 0 0 -90"/>
                <a:gd name="f38" fmla="*/ f3 1 39"/>
                <a:gd name="f39" fmla="*/ f4 1 74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39"/>
                <a:gd name="f48" fmla="*/ f44 1 74"/>
                <a:gd name="f49" fmla="*/ 0 f45 1"/>
                <a:gd name="f50" fmla="*/ 42 f44 1"/>
                <a:gd name="f51" fmla="*/ 11 f45 1"/>
                <a:gd name="f52" fmla="*/ 9 f44 1"/>
                <a:gd name="f53" fmla="*/ 28 f45 1"/>
                <a:gd name="f54" fmla="*/ 2 f44 1"/>
                <a:gd name="f55" fmla="*/ 39 f45 1"/>
                <a:gd name="f56" fmla="*/ 17 f44 1"/>
                <a:gd name="f57" fmla="*/ 31 f45 1"/>
                <a:gd name="f58" fmla="*/ 58 f44 1"/>
                <a:gd name="f59" fmla="*/ 13 f45 1"/>
                <a:gd name="f60" fmla="*/ 72 f44 1"/>
                <a:gd name="f61" fmla="*/ 52 f44 1"/>
                <a:gd name="f62" fmla="+- f46 0 f1"/>
                <a:gd name="f63" fmla="*/ f49 1 39"/>
                <a:gd name="f64" fmla="*/ f50 1 74"/>
                <a:gd name="f65" fmla="*/ f51 1 39"/>
                <a:gd name="f66" fmla="*/ f52 1 74"/>
                <a:gd name="f67" fmla="*/ f53 1 39"/>
                <a:gd name="f68" fmla="*/ f54 1 74"/>
                <a:gd name="f69" fmla="*/ f55 1 39"/>
                <a:gd name="f70" fmla="*/ f56 1 74"/>
                <a:gd name="f71" fmla="*/ f57 1 39"/>
                <a:gd name="f72" fmla="*/ f58 1 74"/>
                <a:gd name="f73" fmla="*/ f59 1 39"/>
                <a:gd name="f74" fmla="*/ f60 1 74"/>
                <a:gd name="f75" fmla="*/ f61 1 74"/>
                <a:gd name="f76" fmla="*/ 0 1 f47"/>
                <a:gd name="f77" fmla="*/ f41 1 f47"/>
                <a:gd name="f78" fmla="*/ 0 1 f48"/>
                <a:gd name="f79" fmla="*/ f42 1 f48"/>
                <a:gd name="f80" fmla="*/ f63 1 f47"/>
                <a:gd name="f81" fmla="*/ f64 1 f48"/>
                <a:gd name="f82" fmla="*/ f65 1 f47"/>
                <a:gd name="f83" fmla="*/ f66 1 f48"/>
                <a:gd name="f84" fmla="*/ f67 1 f47"/>
                <a:gd name="f85" fmla="*/ f68 1 f48"/>
                <a:gd name="f86" fmla="*/ f69 1 f47"/>
                <a:gd name="f87" fmla="*/ f70 1 f48"/>
                <a:gd name="f88" fmla="*/ f71 1 f47"/>
                <a:gd name="f89" fmla="*/ f72 1 f48"/>
                <a:gd name="f90" fmla="*/ f73 1 f47"/>
                <a:gd name="f91" fmla="*/ f74 1 f48"/>
                <a:gd name="f92" fmla="*/ f75 1 f48"/>
                <a:gd name="f93" fmla="*/ f76 f38 1"/>
                <a:gd name="f94" fmla="*/ f77 f38 1"/>
                <a:gd name="f95" fmla="*/ f79 f39 1"/>
                <a:gd name="f96" fmla="*/ f78 f39 1"/>
                <a:gd name="f97" fmla="*/ f80 f38 1"/>
                <a:gd name="f98" fmla="*/ f81 f39 1"/>
                <a:gd name="f99" fmla="*/ f82 f38 1"/>
                <a:gd name="f100" fmla="*/ f83 f39 1"/>
                <a:gd name="f101" fmla="*/ f84 f38 1"/>
                <a:gd name="f102" fmla="*/ f85 f39 1"/>
                <a:gd name="f103" fmla="*/ f86 f38 1"/>
                <a:gd name="f104" fmla="*/ f87 f39 1"/>
                <a:gd name="f105" fmla="*/ f88 f38 1"/>
                <a:gd name="f106" fmla="*/ f89 f39 1"/>
                <a:gd name="f107" fmla="*/ f90 f38 1"/>
                <a:gd name="f108" fmla="*/ f91 f39 1"/>
                <a:gd name="f109" fmla="*/ f92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107" y="f108"/>
                </a:cxn>
                <a:cxn ang="f62">
                  <a:pos x="f97" y="f109"/>
                </a:cxn>
                <a:cxn ang="f62">
                  <a:pos x="f97" y="f98"/>
                </a:cxn>
              </a:cxnLst>
              <a:rect l="f93" t="f96" r="f94" b="f95"/>
              <a:pathLst>
                <a:path w="39" h="7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1"/>
                    <a:pt x="f16" y="f5"/>
                    <a:pt x="f17" y="f18"/>
                  </a:cubicBezTo>
                  <a:cubicBezTo>
                    <a:pt x="f19" y="f20"/>
                    <a:pt x="f21" y="f22"/>
                    <a:pt x="f6" y="f23"/>
                  </a:cubicBezTo>
                  <a:cubicBezTo>
                    <a:pt x="f6" y="f24"/>
                    <a:pt x="f25" y="f26"/>
                    <a:pt x="f24" y="f27"/>
                  </a:cubicBezTo>
                  <a:cubicBezTo>
                    <a:pt x="f17" y="f28"/>
                    <a:pt x="f29" y="f7"/>
                    <a:pt x="f30" y="f31"/>
                  </a:cubicBezTo>
                  <a:cubicBezTo>
                    <a:pt x="f11" y="f32"/>
                    <a:pt x="f9" y="f33"/>
                    <a:pt x="f5" y="f34"/>
                  </a:cubicBezTo>
                  <a:cubicBezTo>
                    <a:pt x="f5" y="f35"/>
                    <a:pt x="f5" y="f36"/>
                    <a:pt x="f5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AEBFCA60-FC5A-4E17-9F89-032631CD5EE5}"/>
                </a:ext>
              </a:extLst>
            </p:cNvPr>
            <p:cNvSpPr/>
            <p:nvPr/>
          </p:nvSpPr>
          <p:spPr>
            <a:xfrm>
              <a:off x="2711067" y="1910035"/>
              <a:ext cx="56445" cy="103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74"/>
                <a:gd name="f8" fmla="val 48"/>
                <a:gd name="f9" fmla="val 1"/>
                <a:gd name="f10" fmla="val 34"/>
                <a:gd name="f11" fmla="val 5"/>
                <a:gd name="f12" fmla="val 20"/>
                <a:gd name="f13" fmla="val 15"/>
                <a:gd name="f14" fmla="val 8"/>
                <a:gd name="f15" fmla="val 19"/>
                <a:gd name="f16" fmla="val 3"/>
                <a:gd name="f17" fmla="val 25"/>
                <a:gd name="f18" fmla="val 31"/>
                <a:gd name="f19" fmla="val 37"/>
                <a:gd name="f20" fmla="val 39"/>
                <a:gd name="f21" fmla="val 10"/>
                <a:gd name="f22" fmla="val 40"/>
                <a:gd name="f23" fmla="val 33"/>
                <a:gd name="f24" fmla="val 49"/>
                <a:gd name="f25" fmla="val 28"/>
                <a:gd name="f26" fmla="val 64"/>
                <a:gd name="f27" fmla="val 24"/>
                <a:gd name="f28" fmla="val 70"/>
                <a:gd name="f29" fmla="val 18"/>
                <a:gd name="f30" fmla="val 11"/>
                <a:gd name="f31" fmla="val 71"/>
                <a:gd name="f32" fmla="val 68"/>
                <a:gd name="f33" fmla="val 59"/>
                <a:gd name="f34" fmla="+- 0 0 -90"/>
                <a:gd name="f35" fmla="*/ f3 1 41"/>
                <a:gd name="f36" fmla="*/ f4 1 74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41"/>
                <a:gd name="f45" fmla="*/ f41 1 74"/>
                <a:gd name="f46" fmla="*/ 0 f42 1"/>
                <a:gd name="f47" fmla="*/ 48 f41 1"/>
                <a:gd name="f48" fmla="*/ 15 f42 1"/>
                <a:gd name="f49" fmla="*/ 8 f41 1"/>
                <a:gd name="f50" fmla="*/ 31 f42 1"/>
                <a:gd name="f51" fmla="*/ 3 f41 1"/>
                <a:gd name="f52" fmla="*/ 40 f42 1"/>
                <a:gd name="f53" fmla="*/ 15 f41 1"/>
                <a:gd name="f54" fmla="*/ 28 f42 1"/>
                <a:gd name="f55" fmla="*/ 64 f41 1"/>
                <a:gd name="f56" fmla="*/ 11 f42 1"/>
                <a:gd name="f57" fmla="*/ 71 f41 1"/>
                <a:gd name="f58" fmla="+- f43 0 f1"/>
                <a:gd name="f59" fmla="*/ f46 1 41"/>
                <a:gd name="f60" fmla="*/ f47 1 74"/>
                <a:gd name="f61" fmla="*/ f48 1 41"/>
                <a:gd name="f62" fmla="*/ f49 1 74"/>
                <a:gd name="f63" fmla="*/ f50 1 41"/>
                <a:gd name="f64" fmla="*/ f51 1 74"/>
                <a:gd name="f65" fmla="*/ f52 1 41"/>
                <a:gd name="f66" fmla="*/ f53 1 74"/>
                <a:gd name="f67" fmla="*/ f54 1 41"/>
                <a:gd name="f68" fmla="*/ f55 1 74"/>
                <a:gd name="f69" fmla="*/ f56 1 41"/>
                <a:gd name="f70" fmla="*/ f57 1 74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41" h="7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5"/>
                    <a:pt x="f18" y="f16"/>
                  </a:cubicBezTo>
                  <a:cubicBezTo>
                    <a:pt x="f19" y="f11"/>
                    <a:pt x="f20" y="f21"/>
                    <a:pt x="f22" y="f13"/>
                  </a:cubicBezTo>
                  <a:cubicBezTo>
                    <a:pt x="f6" y="f23"/>
                    <a:pt x="f19" y="f24"/>
                    <a:pt x="f25" y="f26"/>
                  </a:cubicBezTo>
                  <a:cubicBezTo>
                    <a:pt x="f27" y="f28"/>
                    <a:pt x="f29" y="f7"/>
                    <a:pt x="f30" y="f31"/>
                  </a:cubicBezTo>
                  <a:cubicBezTo>
                    <a:pt x="f9" y="f32"/>
                    <a:pt x="f5" y="f33"/>
                    <a:pt x="f5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CC47A2F9-ECBF-4023-8DD5-77EA688FB86C}"/>
                </a:ext>
              </a:extLst>
            </p:cNvPr>
            <p:cNvSpPr/>
            <p:nvPr/>
          </p:nvSpPr>
          <p:spPr>
            <a:xfrm>
              <a:off x="2309810" y="1911562"/>
              <a:ext cx="56445" cy="102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73"/>
                <a:gd name="f8" fmla="val 49"/>
                <a:gd name="f9" fmla="val 40"/>
                <a:gd name="f10" fmla="val 58"/>
                <a:gd name="f11" fmla="val 39"/>
                <a:gd name="f12" fmla="val 67"/>
                <a:gd name="f13" fmla="val 29"/>
                <a:gd name="f14" fmla="val 70"/>
                <a:gd name="f15" fmla="val 18"/>
                <a:gd name="f16" fmla="val 13"/>
                <a:gd name="f17" fmla="val 66"/>
                <a:gd name="f18" fmla="val 9"/>
                <a:gd name="f19" fmla="val 57"/>
                <a:gd name="f20" fmla="val 4"/>
                <a:gd name="f21" fmla="val 46"/>
                <a:gd name="f22" fmla="val 34"/>
                <a:gd name="f23" fmla="val 21"/>
                <a:gd name="f24" fmla="val 1"/>
                <a:gd name="f25" fmla="val 11"/>
                <a:gd name="f26" fmla="val 2"/>
                <a:gd name="f27" fmla="val 19"/>
                <a:gd name="f28" fmla="val 25"/>
                <a:gd name="f29" fmla="val 5"/>
                <a:gd name="f30" fmla="val 12"/>
                <a:gd name="f31" fmla="val 36"/>
                <a:gd name="f32" fmla="val 23"/>
                <a:gd name="f33" fmla="+- 0 0 -90"/>
                <a:gd name="f34" fmla="*/ f3 1 41"/>
                <a:gd name="f35" fmla="*/ f4 1 73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41"/>
                <a:gd name="f44" fmla="*/ f40 1 73"/>
                <a:gd name="f45" fmla="*/ 41 f41 1"/>
                <a:gd name="f46" fmla="*/ 49 f40 1"/>
                <a:gd name="f47" fmla="*/ 29 f41 1"/>
                <a:gd name="f48" fmla="*/ 70 f40 1"/>
                <a:gd name="f49" fmla="*/ 9 f41 1"/>
                <a:gd name="f50" fmla="*/ 57 f40 1"/>
                <a:gd name="f51" fmla="*/ 0 f41 1"/>
                <a:gd name="f52" fmla="*/ 21 f40 1"/>
                <a:gd name="f53" fmla="*/ 11 f41 1"/>
                <a:gd name="f54" fmla="*/ 2 f40 1"/>
                <a:gd name="f55" fmla="*/ 12 f40 1"/>
                <a:gd name="f56" fmla="+- f42 0 f1"/>
                <a:gd name="f57" fmla="*/ f45 1 41"/>
                <a:gd name="f58" fmla="*/ f46 1 73"/>
                <a:gd name="f59" fmla="*/ f47 1 41"/>
                <a:gd name="f60" fmla="*/ f48 1 73"/>
                <a:gd name="f61" fmla="*/ f49 1 41"/>
                <a:gd name="f62" fmla="*/ f50 1 73"/>
                <a:gd name="f63" fmla="*/ f51 1 41"/>
                <a:gd name="f64" fmla="*/ f52 1 73"/>
                <a:gd name="f65" fmla="*/ f53 1 41"/>
                <a:gd name="f66" fmla="*/ f54 1 73"/>
                <a:gd name="f67" fmla="*/ f55 1 73"/>
                <a:gd name="f68" fmla="*/ 0 1 f43"/>
                <a:gd name="f69" fmla="*/ f37 1 f43"/>
                <a:gd name="f70" fmla="*/ 0 1 f44"/>
                <a:gd name="f71" fmla="*/ f38 1 f44"/>
                <a:gd name="f72" fmla="*/ f57 1 f43"/>
                <a:gd name="f73" fmla="*/ f58 1 f44"/>
                <a:gd name="f74" fmla="*/ f59 1 f43"/>
                <a:gd name="f75" fmla="*/ f60 1 f44"/>
                <a:gd name="f76" fmla="*/ f61 1 f43"/>
                <a:gd name="f77" fmla="*/ f62 1 f44"/>
                <a:gd name="f78" fmla="*/ f63 1 f43"/>
                <a:gd name="f79" fmla="*/ f64 1 f44"/>
                <a:gd name="f80" fmla="*/ f65 1 f43"/>
                <a:gd name="f81" fmla="*/ f66 1 f44"/>
                <a:gd name="f82" fmla="*/ f67 1 f44"/>
                <a:gd name="f83" fmla="*/ f68 f34 1"/>
                <a:gd name="f84" fmla="*/ f69 f34 1"/>
                <a:gd name="f85" fmla="*/ f71 f35 1"/>
                <a:gd name="f86" fmla="*/ f70 f35 1"/>
                <a:gd name="f87" fmla="*/ f72 f34 1"/>
                <a:gd name="f88" fmla="*/ f73 f35 1"/>
                <a:gd name="f89" fmla="*/ f74 f34 1"/>
                <a:gd name="f90" fmla="*/ f75 f35 1"/>
                <a:gd name="f91" fmla="*/ f76 f34 1"/>
                <a:gd name="f92" fmla="*/ f77 f35 1"/>
                <a:gd name="f93" fmla="*/ f78 f34 1"/>
                <a:gd name="f94" fmla="*/ f79 f35 1"/>
                <a:gd name="f95" fmla="*/ f80 f34 1"/>
                <a:gd name="f96" fmla="*/ f81 f35 1"/>
                <a:gd name="f97" fmla="*/ f8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7" y="f88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95" y="f96"/>
                </a:cxn>
                <a:cxn ang="f56">
                  <a:pos x="f89" y="f97"/>
                </a:cxn>
                <a:cxn ang="f56">
                  <a:pos x="f87" y="f88"/>
                </a:cxn>
              </a:cxnLst>
              <a:rect l="f83" t="f86" r="f84" b="f85"/>
              <a:pathLst>
                <a:path w="41" h="73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21"/>
                    <a:pt x="f5" y="f22"/>
                    <a:pt x="f5" y="f23"/>
                  </a:cubicBezTo>
                  <a:cubicBezTo>
                    <a:pt x="f5" y="f16"/>
                    <a:pt x="f24" y="f20"/>
                    <a:pt x="f25" y="f26"/>
                  </a:cubicBezTo>
                  <a:cubicBezTo>
                    <a:pt x="f27" y="f5"/>
                    <a:pt x="f28" y="f29"/>
                    <a:pt x="f13" y="f30"/>
                  </a:cubicBezTo>
                  <a:cubicBezTo>
                    <a:pt x="f31" y="f32"/>
                    <a:pt x="f9" y="f31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D2A7C6B8-FCE2-499D-8053-15F8905F80BA}"/>
                </a:ext>
              </a:extLst>
            </p:cNvPr>
            <p:cNvSpPr/>
            <p:nvPr/>
          </p:nvSpPr>
          <p:spPr>
            <a:xfrm>
              <a:off x="3225216" y="835962"/>
              <a:ext cx="77806" cy="717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51"/>
                <a:gd name="f8" fmla="val 27"/>
                <a:gd name="f9" fmla="val 13"/>
                <a:gd name="f10" fmla="val 38"/>
                <a:gd name="f11" fmla="val 2"/>
                <a:gd name="f12" fmla="val 25"/>
                <a:gd name="f13" fmla="val 4"/>
                <a:gd name="f14" fmla="val 11"/>
                <a:gd name="f15" fmla="val 12"/>
                <a:gd name="f16" fmla="val 1"/>
                <a:gd name="f17" fmla="val 42"/>
                <a:gd name="f18" fmla="val 14"/>
                <a:gd name="f19" fmla="val 54"/>
                <a:gd name="f20" fmla="val 29"/>
                <a:gd name="f21" fmla="val 53"/>
                <a:gd name="f22" fmla="val 47"/>
                <a:gd name="f23" fmla="val 40"/>
                <a:gd name="f24" fmla="val 50"/>
                <a:gd name="f25" fmla="+- 0 0 -90"/>
                <a:gd name="f26" fmla="*/ f3 1 55"/>
                <a:gd name="f27" fmla="*/ f4 1 5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5"/>
                <a:gd name="f36" fmla="*/ f32 1 51"/>
                <a:gd name="f37" fmla="*/ 27 f33 1"/>
                <a:gd name="f38" fmla="*/ 51 f32 1"/>
                <a:gd name="f39" fmla="*/ 2 f33 1"/>
                <a:gd name="f40" fmla="*/ 25 f32 1"/>
                <a:gd name="f41" fmla="*/ 1 f32 1"/>
                <a:gd name="f42" fmla="*/ 54 f33 1"/>
                <a:gd name="f43" fmla="*/ 29 f32 1"/>
                <a:gd name="f44" fmla="+- f34 0 f1"/>
                <a:gd name="f45" fmla="*/ f37 1 55"/>
                <a:gd name="f46" fmla="*/ f38 1 51"/>
                <a:gd name="f47" fmla="*/ f39 1 55"/>
                <a:gd name="f48" fmla="*/ f40 1 51"/>
                <a:gd name="f49" fmla="*/ f41 1 51"/>
                <a:gd name="f50" fmla="*/ f42 1 55"/>
                <a:gd name="f51" fmla="*/ f43 1 51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6"/>
                <a:gd name="f61" fmla="*/ f50 1 f35"/>
                <a:gd name="f62" fmla="*/ f51 1 f36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7 1"/>
                <a:gd name="f72" fmla="*/ f61 f26 1"/>
                <a:gd name="f73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70"/>
                </a:cxn>
                <a:cxn ang="f44">
                  <a:pos x="f67" y="f71"/>
                </a:cxn>
                <a:cxn ang="f44">
                  <a:pos x="f72" y="f73"/>
                </a:cxn>
                <a:cxn ang="f44">
                  <a:pos x="f67" y="f68"/>
                </a:cxn>
              </a:cxnLst>
              <a:rect l="f63" t="f66" r="f64" b="f65"/>
              <a:pathLst>
                <a:path w="55" h="51">
                  <a:moveTo>
                    <a:pt x="f8" y="f7"/>
                  </a:moveTo>
                  <a:cubicBezTo>
                    <a:pt x="f9" y="f7"/>
                    <a:pt x="f5" y="f10"/>
                    <a:pt x="f11" y="f12"/>
                  </a:cubicBezTo>
                  <a:cubicBezTo>
                    <a:pt x="f13" y="f14"/>
                    <a:pt x="f15" y="f16"/>
                    <a:pt x="f8" y="f16"/>
                  </a:cubicBezTo>
                  <a:cubicBezTo>
                    <a:pt x="f17" y="f5"/>
                    <a:pt x="f6" y="f18"/>
                    <a:pt x="f19" y="f20"/>
                  </a:cubicBezTo>
                  <a:cubicBezTo>
                    <a:pt x="f21" y="f22"/>
                    <a:pt x="f23" y="f24"/>
                    <a:pt x="f8" y="f7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263F3D33-2D14-41CE-98B8-DCAEF8B4DD08}"/>
                </a:ext>
              </a:extLst>
            </p:cNvPr>
            <p:cNvSpPr/>
            <p:nvPr/>
          </p:nvSpPr>
          <p:spPr>
            <a:xfrm>
              <a:off x="1774301" y="834435"/>
              <a:ext cx="73234" cy="73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26"/>
                <a:gd name="f8" fmla="val 51"/>
                <a:gd name="f9" fmla="val 43"/>
                <a:gd name="f10" fmla="val 27"/>
                <a:gd name="f11" fmla="val 14"/>
                <a:gd name="f12" fmla="val 1"/>
                <a:gd name="f13" fmla="val 48"/>
                <a:gd name="f14" fmla="val 31"/>
                <a:gd name="f15" fmla="val 15"/>
                <a:gd name="f16" fmla="val 29"/>
                <a:gd name="f17" fmla="val 2"/>
                <a:gd name="f18" fmla="val 44"/>
                <a:gd name="f19" fmla="val 3"/>
                <a:gd name="f20" fmla="val 13"/>
                <a:gd name="f21" fmla="+- 0 0 -90"/>
                <a:gd name="f22" fmla="*/ f3 1 52"/>
                <a:gd name="f23" fmla="*/ f4 1 52"/>
                <a:gd name="f24" fmla="val f5"/>
                <a:gd name="f25" fmla="val f6"/>
                <a:gd name="f26" fmla="*/ f21 f0 1"/>
                <a:gd name="f27" fmla="+- f25 0 f24"/>
                <a:gd name="f28" fmla="*/ f26 1 f2"/>
                <a:gd name="f29" fmla="*/ f27 1 52"/>
                <a:gd name="f30" fmla="*/ 52 f27 1"/>
                <a:gd name="f31" fmla="*/ 26 f27 1"/>
                <a:gd name="f32" fmla="*/ 27 f27 1"/>
                <a:gd name="f33" fmla="*/ 0 f27 1"/>
                <a:gd name="f34" fmla="*/ 31 f27 1"/>
                <a:gd name="f35" fmla="*/ 29 f27 1"/>
                <a:gd name="f36" fmla="*/ 2 f27 1"/>
                <a:gd name="f37" fmla="+- f28 0 f1"/>
                <a:gd name="f38" fmla="*/ f30 1 52"/>
                <a:gd name="f39" fmla="*/ f31 1 52"/>
                <a:gd name="f40" fmla="*/ f32 1 52"/>
                <a:gd name="f41" fmla="*/ f33 1 52"/>
                <a:gd name="f42" fmla="*/ f34 1 52"/>
                <a:gd name="f43" fmla="*/ f35 1 52"/>
                <a:gd name="f44" fmla="*/ f36 1 52"/>
                <a:gd name="f45" fmla="*/ 0 1 f29"/>
                <a:gd name="f46" fmla="*/ f25 1 f29"/>
                <a:gd name="f47" fmla="*/ f38 1 f29"/>
                <a:gd name="f48" fmla="*/ f39 1 f29"/>
                <a:gd name="f49" fmla="*/ f40 1 f29"/>
                <a:gd name="f50" fmla="*/ f41 1 f29"/>
                <a:gd name="f51" fmla="*/ f42 1 f29"/>
                <a:gd name="f52" fmla="*/ f43 1 f29"/>
                <a:gd name="f53" fmla="*/ f44 1 f29"/>
                <a:gd name="f54" fmla="*/ f45 f22 1"/>
                <a:gd name="f55" fmla="*/ f46 f22 1"/>
                <a:gd name="f56" fmla="*/ f46 f23 1"/>
                <a:gd name="f57" fmla="*/ f45 f23 1"/>
                <a:gd name="f58" fmla="*/ f47 f22 1"/>
                <a:gd name="f59" fmla="*/ f48 f23 1"/>
                <a:gd name="f60" fmla="*/ f49 f22 1"/>
                <a:gd name="f61" fmla="*/ f47 f23 1"/>
                <a:gd name="f62" fmla="*/ f50 f22 1"/>
                <a:gd name="f63" fmla="*/ f51 f23 1"/>
                <a:gd name="f64" fmla="*/ f52 f22 1"/>
                <a:gd name="f65" fmla="*/ f5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58" y="f59"/>
                </a:cxn>
              </a:cxnLst>
              <a:rect l="f54" t="f57" r="f55" b="f56"/>
              <a:pathLst>
                <a:path w="52" h="52">
                  <a:moveTo>
                    <a:pt x="f6" y="f7"/>
                  </a:moveTo>
                  <a:cubicBezTo>
                    <a:pt x="f8" y="f9"/>
                    <a:pt x="f9" y="f6"/>
                    <a:pt x="f10" y="f6"/>
                  </a:cubicBezTo>
                  <a:cubicBezTo>
                    <a:pt x="f11" y="f8"/>
                    <a:pt x="f12" y="f13"/>
                    <a:pt x="f5" y="f14"/>
                  </a:cubicBezTo>
                  <a:cubicBezTo>
                    <a:pt x="f5" y="f15"/>
                    <a:pt x="f11" y="f5"/>
                    <a:pt x="f16" y="f17"/>
                  </a:cubicBezTo>
                  <a:cubicBezTo>
                    <a:pt x="f18" y="f19"/>
                    <a:pt x="f8" y="f20"/>
                    <a:pt x="f6" y="f7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CF4D5033-9E7B-4DD4-A9A6-82AA0117B677}"/>
                </a:ext>
              </a:extLst>
            </p:cNvPr>
            <p:cNvSpPr/>
            <p:nvPr/>
          </p:nvSpPr>
          <p:spPr>
            <a:xfrm>
              <a:off x="3133676" y="890881"/>
              <a:ext cx="73234" cy="701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50"/>
                <a:gd name="f8" fmla="val 22"/>
                <a:gd name="f9" fmla="val 37"/>
                <a:gd name="f10" fmla="val 40"/>
                <a:gd name="f11" fmla="val 49"/>
                <a:gd name="f12" fmla="val 25"/>
                <a:gd name="f13" fmla="val 11"/>
                <a:gd name="f14" fmla="val 38"/>
                <a:gd name="f15" fmla="val 1"/>
                <a:gd name="f16" fmla="val 23"/>
                <a:gd name="f17" fmla="val 2"/>
                <a:gd name="f18" fmla="val 7"/>
                <a:gd name="f19" fmla="val 12"/>
                <a:gd name="f20" fmla="val 28"/>
                <a:gd name="f21" fmla="val 43"/>
                <a:gd name="f22" fmla="val 51"/>
                <a:gd name="f23" fmla="val 8"/>
                <a:gd name="f24" fmla="+- 0 0 -90"/>
                <a:gd name="f25" fmla="*/ f3 1 53"/>
                <a:gd name="f26" fmla="*/ f4 1 50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53"/>
                <a:gd name="f35" fmla="*/ f31 1 50"/>
                <a:gd name="f36" fmla="*/ 53 f32 1"/>
                <a:gd name="f37" fmla="*/ 22 f31 1"/>
                <a:gd name="f38" fmla="*/ 25 f32 1"/>
                <a:gd name="f39" fmla="*/ 49 f31 1"/>
                <a:gd name="f40" fmla="*/ 1 f32 1"/>
                <a:gd name="f41" fmla="*/ 23 f31 1"/>
                <a:gd name="f42" fmla="*/ 28 f32 1"/>
                <a:gd name="f43" fmla="*/ 0 f31 1"/>
                <a:gd name="f44" fmla="+- f33 0 f1"/>
                <a:gd name="f45" fmla="*/ f36 1 53"/>
                <a:gd name="f46" fmla="*/ f37 1 50"/>
                <a:gd name="f47" fmla="*/ f38 1 53"/>
                <a:gd name="f48" fmla="*/ f39 1 50"/>
                <a:gd name="f49" fmla="*/ f40 1 53"/>
                <a:gd name="f50" fmla="*/ f41 1 50"/>
                <a:gd name="f51" fmla="*/ f42 1 53"/>
                <a:gd name="f52" fmla="*/ f43 1 50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53" h="50">
                  <a:moveTo>
                    <a:pt x="f6" y="f8"/>
                  </a:moveTo>
                  <a:cubicBezTo>
                    <a:pt x="f6" y="f9"/>
                    <a:pt x="f10" y="f11"/>
                    <a:pt x="f12" y="f11"/>
                  </a:cubicBezTo>
                  <a:cubicBezTo>
                    <a:pt x="f13" y="f7"/>
                    <a:pt x="f5" y="f14"/>
                    <a:pt x="f15" y="f16"/>
                  </a:cubicBezTo>
                  <a:cubicBezTo>
                    <a:pt x="f17" y="f18"/>
                    <a:pt x="f19" y="f5"/>
                    <a:pt x="f20" y="f5"/>
                  </a:cubicBezTo>
                  <a:cubicBezTo>
                    <a:pt x="f21" y="f15"/>
                    <a:pt x="f22" y="f23"/>
                    <a:pt x="f6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EC1D1E55-D228-492A-9E9B-739C299E7309}"/>
                </a:ext>
              </a:extLst>
            </p:cNvPr>
            <p:cNvSpPr/>
            <p:nvPr/>
          </p:nvSpPr>
          <p:spPr>
            <a:xfrm>
              <a:off x="1868896" y="890881"/>
              <a:ext cx="71707" cy="68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49"/>
                <a:gd name="f8" fmla="val 25"/>
                <a:gd name="f9" fmla="val 51"/>
                <a:gd name="f10" fmla="val 39"/>
                <a:gd name="f11" fmla="val 45"/>
                <a:gd name="f12" fmla="val 29"/>
                <a:gd name="f13" fmla="val 14"/>
                <a:gd name="f14" fmla="val 1"/>
                <a:gd name="f15" fmla="val 37"/>
                <a:gd name="f16" fmla="val 24"/>
                <a:gd name="f17" fmla="val 10"/>
                <a:gd name="f18" fmla="val 12"/>
                <a:gd name="f19" fmla="val 27"/>
                <a:gd name="f20" fmla="val 43"/>
                <a:gd name="f21" fmla="val 9"/>
                <a:gd name="f22" fmla="+- 0 0 -90"/>
                <a:gd name="f23" fmla="*/ f3 1 52"/>
                <a:gd name="f24" fmla="*/ f4 1 4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52"/>
                <a:gd name="f33" fmla="*/ f29 1 49"/>
                <a:gd name="f34" fmla="*/ 52 f30 1"/>
                <a:gd name="f35" fmla="*/ 25 f29 1"/>
                <a:gd name="f36" fmla="*/ 29 f30 1"/>
                <a:gd name="f37" fmla="*/ 49 f29 1"/>
                <a:gd name="f38" fmla="*/ 1 f30 1"/>
                <a:gd name="f39" fmla="*/ 24 f29 1"/>
                <a:gd name="f40" fmla="*/ 27 f30 1"/>
                <a:gd name="f41" fmla="*/ 0 f29 1"/>
                <a:gd name="f42" fmla="+- f31 0 f1"/>
                <a:gd name="f43" fmla="*/ f34 1 52"/>
                <a:gd name="f44" fmla="*/ f35 1 49"/>
                <a:gd name="f45" fmla="*/ f36 1 52"/>
                <a:gd name="f46" fmla="*/ f37 1 49"/>
                <a:gd name="f47" fmla="*/ f38 1 52"/>
                <a:gd name="f48" fmla="*/ f39 1 49"/>
                <a:gd name="f49" fmla="*/ f40 1 52"/>
                <a:gd name="f50" fmla="*/ f41 1 49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2"/>
                <a:gd name="f60" fmla="*/ f48 1 f33"/>
                <a:gd name="f61" fmla="*/ f49 1 f32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3 1"/>
                <a:gd name="f72" fmla="*/ f60 f24 1"/>
                <a:gd name="f73" fmla="*/ f61 f23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67" y="f68"/>
                </a:cxn>
              </a:cxnLst>
              <a:rect l="f63" t="f66" r="f64" b="f65"/>
              <a:pathLst>
                <a:path w="52" h="49">
                  <a:moveTo>
                    <a:pt x="f6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7"/>
                    <a:pt x="f14" y="f15"/>
                    <a:pt x="f14" y="f16"/>
                  </a:cubicBezTo>
                  <a:cubicBezTo>
                    <a:pt x="f5" y="f17"/>
                    <a:pt x="f18" y="f5"/>
                    <a:pt x="f19" y="f5"/>
                  </a:cubicBezTo>
                  <a:cubicBezTo>
                    <a:pt x="f20" y="f5"/>
                    <a:pt x="f9" y="f21"/>
                    <a:pt x="f6" y="f8"/>
                  </a:cubicBezTo>
                  <a:close/>
                </a:path>
              </a:pathLst>
            </a:custGeom>
            <a:solidFill>
              <a:srgbClr val="F091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4B3CAC87-DEFD-48FA-979C-9839BDCC464B}"/>
                </a:ext>
              </a:extLst>
            </p:cNvPr>
            <p:cNvSpPr/>
            <p:nvPr/>
          </p:nvSpPr>
          <p:spPr>
            <a:xfrm>
              <a:off x="1034350" y="2857472"/>
              <a:ext cx="82387" cy="91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65"/>
                <a:gd name="f8" fmla="val 39"/>
                <a:gd name="f9" fmla="val 51"/>
                <a:gd name="f10" fmla="val 13"/>
                <a:gd name="f11" fmla="val 53"/>
                <a:gd name="f12" fmla="val 25"/>
                <a:gd name="f13" fmla="val 46"/>
                <a:gd name="f14" fmla="val 37"/>
                <a:gd name="f15" fmla="val 38"/>
                <a:gd name="f16" fmla="val 48"/>
                <a:gd name="f17" fmla="val 29"/>
                <a:gd name="f18" fmla="val 58"/>
                <a:gd name="f19" fmla="val 22"/>
                <a:gd name="f20" fmla="val 14"/>
                <a:gd name="f21" fmla="val 64"/>
                <a:gd name="f22" fmla="val 9"/>
                <a:gd name="f23" fmla="val 56"/>
                <a:gd name="f24" fmla="val 41"/>
                <a:gd name="f25" fmla="+- 0 0 -90"/>
                <a:gd name="f26" fmla="*/ f3 1 59"/>
                <a:gd name="f27" fmla="*/ f4 1 65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9"/>
                <a:gd name="f36" fmla="*/ f32 1 65"/>
                <a:gd name="f37" fmla="*/ 39 f33 1"/>
                <a:gd name="f38" fmla="*/ 0 f32 1"/>
                <a:gd name="f39" fmla="*/ 53 f33 1"/>
                <a:gd name="f40" fmla="*/ 25 f32 1"/>
                <a:gd name="f41" fmla="*/ 29 f33 1"/>
                <a:gd name="f42" fmla="*/ 58 f32 1"/>
                <a:gd name="f43" fmla="*/ 9 f33 1"/>
                <a:gd name="f44" fmla="*/ 56 f32 1"/>
                <a:gd name="f45" fmla="+- f34 0 f1"/>
                <a:gd name="f46" fmla="*/ f37 1 59"/>
                <a:gd name="f47" fmla="*/ f38 1 65"/>
                <a:gd name="f48" fmla="*/ f39 1 59"/>
                <a:gd name="f49" fmla="*/ f40 1 65"/>
                <a:gd name="f50" fmla="*/ f41 1 59"/>
                <a:gd name="f51" fmla="*/ f42 1 65"/>
                <a:gd name="f52" fmla="*/ f43 1 59"/>
                <a:gd name="f53" fmla="*/ f44 1 65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59" h="65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7"/>
                    <a:pt x="f20" y="f21"/>
                    <a:pt x="f22" y="f23"/>
                  </a:cubicBezTo>
                  <a:cubicBezTo>
                    <a:pt x="f5" y="f24"/>
                    <a:pt x="f19" y="f5"/>
                    <a:pt x="f8" y="f5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B795BE2F-9820-4A23-B802-76FA90132332}"/>
                </a:ext>
              </a:extLst>
            </p:cNvPr>
            <p:cNvSpPr/>
            <p:nvPr/>
          </p:nvSpPr>
          <p:spPr>
            <a:xfrm>
              <a:off x="4058235" y="2759832"/>
              <a:ext cx="53400" cy="1098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78"/>
                <a:gd name="f8" fmla="val 35"/>
                <a:gd name="f9" fmla="val 49"/>
                <a:gd name="f10" fmla="val 33"/>
                <a:gd name="f11" fmla="val 57"/>
                <a:gd name="f12" fmla="val 75"/>
                <a:gd name="f13" fmla="val 23"/>
                <a:gd name="f14" fmla="val 76"/>
                <a:gd name="f15" fmla="val 9"/>
                <a:gd name="f16" fmla="val 60"/>
                <a:gd name="f17" fmla="val 6"/>
                <a:gd name="f18" fmla="val 3"/>
                <a:gd name="f19" fmla="val 39"/>
                <a:gd name="f20" fmla="val 29"/>
                <a:gd name="f21" fmla="val 2"/>
                <a:gd name="f22" fmla="val 18"/>
                <a:gd name="f23" fmla="val 11"/>
                <a:gd name="f24" fmla="val 4"/>
                <a:gd name="f25" fmla="val 12"/>
                <a:gd name="f26" fmla="val 21"/>
                <a:gd name="f27" fmla="val 25"/>
                <a:gd name="f28" fmla="val 13"/>
                <a:gd name="f29" fmla="val 34"/>
                <a:gd name="f30" fmla="val 24"/>
                <a:gd name="f31" fmla="+- 0 0 -90"/>
                <a:gd name="f32" fmla="*/ f3 1 38"/>
                <a:gd name="f33" fmla="*/ f4 1 78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38"/>
                <a:gd name="f42" fmla="*/ f38 1 78"/>
                <a:gd name="f43" fmla="*/ 35 f39 1"/>
                <a:gd name="f44" fmla="*/ 49 f38 1"/>
                <a:gd name="f45" fmla="*/ 23 f39 1"/>
                <a:gd name="f46" fmla="*/ 76 f38 1"/>
                <a:gd name="f47" fmla="*/ 6 f39 1"/>
                <a:gd name="f48" fmla="*/ 2 f39 1"/>
                <a:gd name="f49" fmla="*/ 18 f38 1"/>
                <a:gd name="f50" fmla="*/ 12 f39 1"/>
                <a:gd name="f51" fmla="*/ 3 f38 1"/>
                <a:gd name="f52" fmla="*/ 29 f39 1"/>
                <a:gd name="f53" fmla="*/ 13 f38 1"/>
                <a:gd name="f54" fmla="+- f40 0 f1"/>
                <a:gd name="f55" fmla="*/ f43 1 38"/>
                <a:gd name="f56" fmla="*/ f44 1 78"/>
                <a:gd name="f57" fmla="*/ f45 1 38"/>
                <a:gd name="f58" fmla="*/ f46 1 78"/>
                <a:gd name="f59" fmla="*/ f47 1 38"/>
                <a:gd name="f60" fmla="*/ f48 1 38"/>
                <a:gd name="f61" fmla="*/ f49 1 78"/>
                <a:gd name="f62" fmla="*/ f50 1 38"/>
                <a:gd name="f63" fmla="*/ f51 1 78"/>
                <a:gd name="f64" fmla="*/ f52 1 38"/>
                <a:gd name="f65" fmla="*/ f53 1 78"/>
                <a:gd name="f66" fmla="*/ 0 1 f41"/>
                <a:gd name="f67" fmla="*/ f35 1 f41"/>
                <a:gd name="f68" fmla="*/ 0 1 f42"/>
                <a:gd name="f69" fmla="*/ f36 1 f42"/>
                <a:gd name="f70" fmla="*/ f55 1 f41"/>
                <a:gd name="f71" fmla="*/ f56 1 f42"/>
                <a:gd name="f72" fmla="*/ f57 1 f41"/>
                <a:gd name="f73" fmla="*/ f58 1 f42"/>
                <a:gd name="f74" fmla="*/ f59 1 f41"/>
                <a:gd name="f75" fmla="*/ f60 1 f41"/>
                <a:gd name="f76" fmla="*/ f61 1 f42"/>
                <a:gd name="f77" fmla="*/ f62 1 f41"/>
                <a:gd name="f78" fmla="*/ f63 1 f42"/>
                <a:gd name="f79" fmla="*/ f64 1 f41"/>
                <a:gd name="f80" fmla="*/ f65 1 f42"/>
                <a:gd name="f81" fmla="*/ f66 f32 1"/>
                <a:gd name="f82" fmla="*/ f67 f32 1"/>
                <a:gd name="f83" fmla="*/ f69 f33 1"/>
                <a:gd name="f84" fmla="*/ f68 f33 1"/>
                <a:gd name="f85" fmla="*/ f70 f32 1"/>
                <a:gd name="f86" fmla="*/ f71 f33 1"/>
                <a:gd name="f87" fmla="*/ f72 f32 1"/>
                <a:gd name="f88" fmla="*/ f73 f33 1"/>
                <a:gd name="f89" fmla="*/ f74 f32 1"/>
                <a:gd name="f90" fmla="*/ f75 f32 1"/>
                <a:gd name="f91" fmla="*/ f76 f33 1"/>
                <a:gd name="f92" fmla="*/ f77 f32 1"/>
                <a:gd name="f93" fmla="*/ f78 f33 1"/>
                <a:gd name="f94" fmla="*/ f79 f32 1"/>
                <a:gd name="f95" fmla="*/ f8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86"/>
                </a:cxn>
                <a:cxn ang="f54">
                  <a:pos x="f90" y="f91"/>
                </a:cxn>
                <a:cxn ang="f54">
                  <a:pos x="f92" y="f93"/>
                </a:cxn>
                <a:cxn ang="f54">
                  <a:pos x="f94" y="f95"/>
                </a:cxn>
                <a:cxn ang="f54">
                  <a:pos x="f85" y="f86"/>
                </a:cxn>
              </a:cxnLst>
              <a:rect l="f81" t="f84" r="f82" b="f83"/>
              <a:pathLst>
                <a:path w="38" h="78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7"/>
                    <a:pt x="f15" y="f16"/>
                    <a:pt x="f17" y="f9"/>
                  </a:cubicBezTo>
                  <a:cubicBezTo>
                    <a:pt x="f18" y="f19"/>
                    <a:pt x="f5" y="f20"/>
                    <a:pt x="f21" y="f22"/>
                  </a:cubicBezTo>
                  <a:cubicBezTo>
                    <a:pt x="f21" y="f23"/>
                    <a:pt x="f24" y="f24"/>
                    <a:pt x="f25" y="f18"/>
                  </a:cubicBezTo>
                  <a:cubicBezTo>
                    <a:pt x="f26" y="f5"/>
                    <a:pt x="f27" y="f17"/>
                    <a:pt x="f20" y="f28"/>
                  </a:cubicBezTo>
                  <a:cubicBezTo>
                    <a:pt x="f29" y="f30"/>
                    <a:pt x="f8" y="f8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1AE9DD38-4BB3-410F-9D85-3D700E6A3D61}"/>
                </a:ext>
              </a:extLst>
            </p:cNvPr>
            <p:cNvSpPr/>
            <p:nvPr/>
          </p:nvSpPr>
          <p:spPr>
            <a:xfrm>
              <a:off x="3962113" y="2854418"/>
              <a:ext cx="71707" cy="93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67"/>
                <a:gd name="f8" fmla="val 50"/>
                <a:gd name="f9" fmla="val 48"/>
                <a:gd name="f10" fmla="val 56"/>
                <a:gd name="f11" fmla="val 61"/>
                <a:gd name="f12" fmla="val 42"/>
                <a:gd name="f13" fmla="val 64"/>
                <a:gd name="f14" fmla="val 36"/>
                <a:gd name="f15" fmla="val 30"/>
                <a:gd name="f16" fmla="val 65"/>
                <a:gd name="f17" fmla="val 26"/>
                <a:gd name="f18" fmla="val 60"/>
                <a:gd name="f19" fmla="val 19"/>
                <a:gd name="f20" fmla="val 11"/>
                <a:gd name="f21" fmla="val 40"/>
                <a:gd name="f22" fmla="val 5"/>
                <a:gd name="f23" fmla="val 22"/>
                <a:gd name="f24" fmla="val 13"/>
                <a:gd name="f25" fmla="val 8"/>
                <a:gd name="f26" fmla="val 6"/>
                <a:gd name="f27" fmla="val 17"/>
                <a:gd name="f28" fmla="val 24"/>
                <a:gd name="f29" fmla="val 4"/>
                <a:gd name="f30" fmla="val 31"/>
                <a:gd name="f31" fmla="val 21"/>
                <a:gd name="f32" fmla="val 46"/>
                <a:gd name="f33" fmla="val 35"/>
                <a:gd name="f34" fmla="+- 0 0 -90"/>
                <a:gd name="f35" fmla="*/ f3 1 51"/>
                <a:gd name="f36" fmla="*/ f4 1 67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51"/>
                <a:gd name="f45" fmla="*/ f41 1 67"/>
                <a:gd name="f46" fmla="*/ 50 f42 1"/>
                <a:gd name="f47" fmla="*/ 48 f41 1"/>
                <a:gd name="f48" fmla="*/ 42 f42 1"/>
                <a:gd name="f49" fmla="*/ 64 f41 1"/>
                <a:gd name="f50" fmla="*/ 26 f42 1"/>
                <a:gd name="f51" fmla="*/ 60 f41 1"/>
                <a:gd name="f52" fmla="*/ 5 f42 1"/>
                <a:gd name="f53" fmla="*/ 30 f41 1"/>
                <a:gd name="f54" fmla="*/ 8 f42 1"/>
                <a:gd name="f55" fmla="*/ 6 f41 1"/>
                <a:gd name="f56" fmla="*/ 31 f42 1"/>
                <a:gd name="f57" fmla="*/ 11 f41 1"/>
                <a:gd name="f58" fmla="+- f43 0 f1"/>
                <a:gd name="f59" fmla="*/ f46 1 51"/>
                <a:gd name="f60" fmla="*/ f47 1 67"/>
                <a:gd name="f61" fmla="*/ f48 1 51"/>
                <a:gd name="f62" fmla="*/ f49 1 67"/>
                <a:gd name="f63" fmla="*/ f50 1 51"/>
                <a:gd name="f64" fmla="*/ f51 1 67"/>
                <a:gd name="f65" fmla="*/ f52 1 51"/>
                <a:gd name="f66" fmla="*/ f53 1 67"/>
                <a:gd name="f67" fmla="*/ f54 1 51"/>
                <a:gd name="f68" fmla="*/ f55 1 67"/>
                <a:gd name="f69" fmla="*/ f56 1 51"/>
                <a:gd name="f70" fmla="*/ f57 1 67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51" h="67">
                  <a:moveTo>
                    <a:pt x="f8" y="f9"/>
                  </a:moveTo>
                  <a:cubicBezTo>
                    <a:pt x="f6" y="f10"/>
                    <a:pt x="f9" y="f11"/>
                    <a:pt x="f12" y="f13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19" y="f8"/>
                    <a:pt x="f20" y="f21"/>
                    <a:pt x="f22" y="f15"/>
                  </a:cubicBezTo>
                  <a:cubicBezTo>
                    <a:pt x="f5" y="f23"/>
                    <a:pt x="f5" y="f24"/>
                    <a:pt x="f25" y="f26"/>
                  </a:cubicBezTo>
                  <a:cubicBezTo>
                    <a:pt x="f27" y="f5"/>
                    <a:pt x="f28" y="f29"/>
                    <a:pt x="f30" y="f20"/>
                  </a:cubicBezTo>
                  <a:cubicBezTo>
                    <a:pt x="f12" y="f31"/>
                    <a:pt x="f32" y="f33"/>
                    <a:pt x="f8" y="f9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2AD9821A-27F7-466A-9C11-A091CE531E72}"/>
                </a:ext>
              </a:extLst>
            </p:cNvPr>
            <p:cNvSpPr/>
            <p:nvPr/>
          </p:nvSpPr>
          <p:spPr>
            <a:xfrm>
              <a:off x="970278" y="2759832"/>
              <a:ext cx="48819" cy="114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81"/>
                <a:gd name="f8" fmla="val 44"/>
                <a:gd name="f9" fmla="val 32"/>
                <a:gd name="f10" fmla="val 2"/>
                <a:gd name="f11" fmla="val 20"/>
                <a:gd name="f12" fmla="val 8"/>
                <a:gd name="f13" fmla="val 10"/>
                <a:gd name="f14" fmla="val 11"/>
                <a:gd name="f15" fmla="val 4"/>
                <a:gd name="f16" fmla="val 16"/>
                <a:gd name="f17" fmla="val 22"/>
                <a:gd name="f18" fmla="val 28"/>
                <a:gd name="f19" fmla="val 3"/>
                <a:gd name="f20" fmla="val 14"/>
                <a:gd name="f21" fmla="val 30"/>
                <a:gd name="f22" fmla="val 54"/>
                <a:gd name="f23" fmla="val 19"/>
                <a:gd name="f24" fmla="val 72"/>
                <a:gd name="f25" fmla="val 7"/>
                <a:gd name="f26" fmla="val 79"/>
                <a:gd name="f27" fmla="val 69"/>
                <a:gd name="f28" fmla="val 61"/>
                <a:gd name="f29" fmla="val 53"/>
                <a:gd name="f30" fmla="+- 0 0 -90"/>
                <a:gd name="f31" fmla="*/ f3 1 35"/>
                <a:gd name="f32" fmla="*/ f4 1 81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35"/>
                <a:gd name="f41" fmla="*/ f37 1 81"/>
                <a:gd name="f42" fmla="*/ 0 f38 1"/>
                <a:gd name="f43" fmla="*/ 44 f37 1"/>
                <a:gd name="f44" fmla="*/ 8 f38 1"/>
                <a:gd name="f45" fmla="*/ 10 f37 1"/>
                <a:gd name="f46" fmla="*/ 22 f38 1"/>
                <a:gd name="f47" fmla="*/ 2 f37 1"/>
                <a:gd name="f48" fmla="*/ 32 f38 1"/>
                <a:gd name="f49" fmla="*/ 14 f37 1"/>
                <a:gd name="f50" fmla="*/ 19 f38 1"/>
                <a:gd name="f51" fmla="*/ 72 f37 1"/>
                <a:gd name="f52" fmla="*/ 3 f38 1"/>
                <a:gd name="f53" fmla="*/ 69 f37 1"/>
                <a:gd name="f54" fmla="+- f39 0 f1"/>
                <a:gd name="f55" fmla="*/ f42 1 35"/>
                <a:gd name="f56" fmla="*/ f43 1 81"/>
                <a:gd name="f57" fmla="*/ f44 1 35"/>
                <a:gd name="f58" fmla="*/ f45 1 81"/>
                <a:gd name="f59" fmla="*/ f46 1 35"/>
                <a:gd name="f60" fmla="*/ f47 1 81"/>
                <a:gd name="f61" fmla="*/ f48 1 35"/>
                <a:gd name="f62" fmla="*/ f49 1 81"/>
                <a:gd name="f63" fmla="*/ f50 1 35"/>
                <a:gd name="f64" fmla="*/ f51 1 81"/>
                <a:gd name="f65" fmla="*/ f52 1 35"/>
                <a:gd name="f66" fmla="*/ f53 1 81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35" h="81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5"/>
                    <a:pt x="f17" y="f10"/>
                  </a:cubicBezTo>
                  <a:cubicBezTo>
                    <a:pt x="f18" y="f19"/>
                    <a:pt x="f9" y="f12"/>
                    <a:pt x="f9" y="f20"/>
                  </a:cubicBezTo>
                  <a:cubicBezTo>
                    <a:pt x="f6" y="f6"/>
                    <a:pt x="f21" y="f22"/>
                    <a:pt x="f23" y="f24"/>
                  </a:cubicBezTo>
                  <a:cubicBezTo>
                    <a:pt x="f20" y="f7"/>
                    <a:pt x="f25" y="f26"/>
                    <a:pt x="f19" y="f27"/>
                  </a:cubicBezTo>
                  <a:cubicBezTo>
                    <a:pt x="f5" y="f28"/>
                    <a:pt x="f5" y="f29"/>
                    <a:pt x="f5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BB062D85-BFD8-4C8F-A4AD-05DFDAB83F23}"/>
                </a:ext>
              </a:extLst>
            </p:cNvPr>
            <p:cNvSpPr/>
            <p:nvPr/>
          </p:nvSpPr>
          <p:spPr>
            <a:xfrm>
              <a:off x="2712595" y="2065647"/>
              <a:ext cx="48819" cy="1067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77"/>
                <a:gd name="f8" fmla="val 1"/>
                <a:gd name="f9" fmla="val 37"/>
                <a:gd name="f10" fmla="val 32"/>
                <a:gd name="f11" fmla="val 2"/>
                <a:gd name="f12" fmla="val 22"/>
                <a:gd name="f13" fmla="val 3"/>
                <a:gd name="f14" fmla="val 13"/>
                <a:gd name="f15" fmla="val 4"/>
                <a:gd name="f16" fmla="val 6"/>
                <a:gd name="f17" fmla="val 14"/>
                <a:gd name="f18" fmla="val 21"/>
                <a:gd name="f19" fmla="val 26"/>
                <a:gd name="f20" fmla="val 28"/>
                <a:gd name="f21" fmla="val 9"/>
                <a:gd name="f22" fmla="val 30"/>
                <a:gd name="f23" fmla="val 49"/>
                <a:gd name="f24" fmla="val 67"/>
                <a:gd name="f25" fmla="val 17"/>
                <a:gd name="f26" fmla="val 75"/>
                <a:gd name="f27" fmla="val 66"/>
                <a:gd name="f28" fmla="val 59"/>
                <a:gd name="f29" fmla="val 50"/>
                <a:gd name="f30" fmla="+- 0 0 -90"/>
                <a:gd name="f31" fmla="*/ f3 1 35"/>
                <a:gd name="f32" fmla="*/ f4 1 7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35"/>
                <a:gd name="f41" fmla="*/ f37 1 77"/>
                <a:gd name="f42" fmla="*/ 1 f38 1"/>
                <a:gd name="f43" fmla="*/ 37 f37 1"/>
                <a:gd name="f44" fmla="*/ 3 f38 1"/>
                <a:gd name="f45" fmla="*/ 13 f37 1"/>
                <a:gd name="f46" fmla="*/ 14 f38 1"/>
                <a:gd name="f47" fmla="*/ 0 f37 1"/>
                <a:gd name="f48" fmla="*/ 28 f38 1"/>
                <a:gd name="f49" fmla="*/ 9 f37 1"/>
                <a:gd name="f50" fmla="*/ 22 f38 1"/>
                <a:gd name="f51" fmla="*/ 67 f37 1"/>
                <a:gd name="f52" fmla="*/ 4 f38 1"/>
                <a:gd name="f53" fmla="*/ 66 f37 1"/>
                <a:gd name="f54" fmla="+- f39 0 f1"/>
                <a:gd name="f55" fmla="*/ f42 1 35"/>
                <a:gd name="f56" fmla="*/ f43 1 77"/>
                <a:gd name="f57" fmla="*/ f44 1 35"/>
                <a:gd name="f58" fmla="*/ f45 1 77"/>
                <a:gd name="f59" fmla="*/ f46 1 35"/>
                <a:gd name="f60" fmla="*/ f47 1 77"/>
                <a:gd name="f61" fmla="*/ f48 1 35"/>
                <a:gd name="f62" fmla="*/ f49 1 77"/>
                <a:gd name="f63" fmla="*/ f50 1 35"/>
                <a:gd name="f64" fmla="*/ f51 1 77"/>
                <a:gd name="f65" fmla="*/ f52 1 35"/>
                <a:gd name="f66" fmla="*/ f53 1 77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35" h="77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6" y="f5"/>
                    <a:pt x="f17" y="f5"/>
                  </a:cubicBezTo>
                  <a:cubicBezTo>
                    <a:pt x="f18" y="f5"/>
                    <a:pt x="f19" y="f13"/>
                    <a:pt x="f20" y="f21"/>
                  </a:cubicBezTo>
                  <a:cubicBezTo>
                    <a:pt x="f6" y="f22"/>
                    <a:pt x="f22" y="f23"/>
                    <a:pt x="f12" y="f24"/>
                  </a:cubicBezTo>
                  <a:cubicBezTo>
                    <a:pt x="f25" y="f7"/>
                    <a:pt x="f21" y="f26"/>
                    <a:pt x="f15" y="f27"/>
                  </a:cubicBezTo>
                  <a:cubicBezTo>
                    <a:pt x="f5" y="f28"/>
                    <a:pt x="f5" y="f29"/>
                    <a:pt x="f8" y="f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F5264D33-DBE6-4850-8D10-504F9A619C43}"/>
                </a:ext>
              </a:extLst>
            </p:cNvPr>
            <p:cNvSpPr/>
            <p:nvPr/>
          </p:nvSpPr>
          <p:spPr>
            <a:xfrm>
              <a:off x="2318973" y="2064120"/>
              <a:ext cx="53400" cy="1052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75"/>
                <a:gd name="f8" fmla="val 31"/>
                <a:gd name="f9" fmla="val 40"/>
                <a:gd name="f10" fmla="val 28"/>
                <a:gd name="f11" fmla="val 51"/>
                <a:gd name="f12" fmla="val 72"/>
                <a:gd name="f13" fmla="val 19"/>
                <a:gd name="f14" fmla="val 74"/>
                <a:gd name="f15" fmla="val 2"/>
                <a:gd name="f16" fmla="val 7"/>
                <a:gd name="f17" fmla="val 54"/>
                <a:gd name="f18" fmla="val 3"/>
                <a:gd name="f19" fmla="val 42"/>
                <a:gd name="f20" fmla="val 32"/>
                <a:gd name="f21" fmla="val 22"/>
                <a:gd name="f22" fmla="val 4"/>
                <a:gd name="f23" fmla="val 12"/>
                <a:gd name="f24" fmla="val 6"/>
                <a:gd name="f25" fmla="val 10"/>
                <a:gd name="f26" fmla="val 18"/>
                <a:gd name="f27" fmla="val 1"/>
                <a:gd name="f28" fmla="val 27"/>
                <a:gd name="f29" fmla="val 9"/>
                <a:gd name="f30" fmla="val 29"/>
                <a:gd name="f31" fmla="val 15"/>
                <a:gd name="f32" fmla="val 30"/>
                <a:gd name="f33" fmla="val 23"/>
                <a:gd name="f34" fmla="+- 0 0 -90"/>
                <a:gd name="f35" fmla="*/ f3 1 38"/>
                <a:gd name="f36" fmla="*/ f4 1 75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38"/>
                <a:gd name="f45" fmla="*/ f41 1 75"/>
                <a:gd name="f46" fmla="*/ 31 f42 1"/>
                <a:gd name="f47" fmla="*/ 40 f41 1"/>
                <a:gd name="f48" fmla="*/ 19 f42 1"/>
                <a:gd name="f49" fmla="*/ 74 f41 1"/>
                <a:gd name="f50" fmla="*/ 3 f42 1"/>
                <a:gd name="f51" fmla="*/ 42 f41 1"/>
                <a:gd name="f52" fmla="*/ 4 f42 1"/>
                <a:gd name="f53" fmla="*/ 12 f41 1"/>
                <a:gd name="f54" fmla="*/ 18 f42 1"/>
                <a:gd name="f55" fmla="*/ 1 f41 1"/>
                <a:gd name="f56" fmla="*/ 29 f42 1"/>
                <a:gd name="f57" fmla="*/ 15 f41 1"/>
                <a:gd name="f58" fmla="+- f43 0 f1"/>
                <a:gd name="f59" fmla="*/ f46 1 38"/>
                <a:gd name="f60" fmla="*/ f47 1 75"/>
                <a:gd name="f61" fmla="*/ f48 1 38"/>
                <a:gd name="f62" fmla="*/ f49 1 75"/>
                <a:gd name="f63" fmla="*/ f50 1 38"/>
                <a:gd name="f64" fmla="*/ f51 1 75"/>
                <a:gd name="f65" fmla="*/ f52 1 38"/>
                <a:gd name="f66" fmla="*/ f53 1 75"/>
                <a:gd name="f67" fmla="*/ f54 1 38"/>
                <a:gd name="f68" fmla="*/ f55 1 75"/>
                <a:gd name="f69" fmla="*/ f56 1 38"/>
                <a:gd name="f70" fmla="*/ f57 1 75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38" h="75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5" y="f20"/>
                    <a:pt x="f5" y="f21"/>
                    <a:pt x="f22" y="f23"/>
                  </a:cubicBezTo>
                  <a:cubicBezTo>
                    <a:pt x="f24" y="f24"/>
                    <a:pt x="f25" y="f5"/>
                    <a:pt x="f26" y="f27"/>
                  </a:cubicBezTo>
                  <a:cubicBezTo>
                    <a:pt x="f28" y="f27"/>
                    <a:pt x="f10" y="f29"/>
                    <a:pt x="f30" y="f31"/>
                  </a:cubicBezTo>
                  <a:cubicBezTo>
                    <a:pt x="f32" y="f33"/>
                    <a:pt x="f32" y="f8"/>
                    <a:pt x="f8" y="f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90294D2C-E968-4BD1-98F1-A1AF62929449}"/>
                </a:ext>
              </a:extLst>
            </p:cNvPr>
            <p:cNvSpPr/>
            <p:nvPr/>
          </p:nvSpPr>
          <p:spPr>
            <a:xfrm>
              <a:off x="4122307" y="2691170"/>
              <a:ext cx="42720" cy="1083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77"/>
                <a:gd name="f8" fmla="val 24"/>
                <a:gd name="f9" fmla="val 22"/>
                <a:gd name="f10" fmla="val 20"/>
                <a:gd name="f11" fmla="val 1"/>
                <a:gd name="f12" fmla="val 12"/>
                <a:gd name="f13" fmla="val 2"/>
                <a:gd name="f14" fmla="val 10"/>
                <a:gd name="f15" fmla="val 23"/>
                <a:gd name="f16" fmla="val 25"/>
                <a:gd name="f17" fmla="val 19"/>
                <a:gd name="f18" fmla="val 28"/>
                <a:gd name="f19" fmla="val 34"/>
                <a:gd name="f20" fmla="val 50"/>
                <a:gd name="f21" fmla="val 26"/>
                <a:gd name="f22" fmla="val 66"/>
                <a:gd name="f23" fmla="val 72"/>
                <a:gd name="f24" fmla="val 21"/>
                <a:gd name="f25" fmla="val 14"/>
                <a:gd name="f26" fmla="val 8"/>
                <a:gd name="f27" fmla="val 76"/>
                <a:gd name="f28" fmla="val 5"/>
                <a:gd name="f29" fmla="val 71"/>
                <a:gd name="f30" fmla="val 4"/>
                <a:gd name="f31" fmla="val 65"/>
                <a:gd name="f32" fmla="val 52"/>
                <a:gd name="f33" fmla="val 39"/>
                <a:gd name="f34" fmla="+- 0 0 -90"/>
                <a:gd name="f35" fmla="*/ f3 1 30"/>
                <a:gd name="f36" fmla="*/ f4 1 77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30"/>
                <a:gd name="f45" fmla="*/ f41 1 77"/>
                <a:gd name="f46" fmla="*/ 0 f42 1"/>
                <a:gd name="f47" fmla="*/ 30 f41 1"/>
                <a:gd name="f48" fmla="*/ 20 f41 1"/>
                <a:gd name="f49" fmla="*/ 10 f42 1"/>
                <a:gd name="f50" fmla="*/ 1 f41 1"/>
                <a:gd name="f51" fmla="*/ 25 f42 1"/>
                <a:gd name="f52" fmla="*/ 19 f41 1"/>
                <a:gd name="f53" fmla="*/ 26 f42 1"/>
                <a:gd name="f54" fmla="*/ 66 f41 1"/>
                <a:gd name="f55" fmla="*/ 14 f42 1"/>
                <a:gd name="f56" fmla="*/ 77 f41 1"/>
                <a:gd name="f57" fmla="*/ 4 f42 1"/>
                <a:gd name="f58" fmla="*/ 65 f41 1"/>
                <a:gd name="f59" fmla="+- f43 0 f1"/>
                <a:gd name="f60" fmla="*/ f46 1 30"/>
                <a:gd name="f61" fmla="*/ f47 1 77"/>
                <a:gd name="f62" fmla="*/ f48 1 77"/>
                <a:gd name="f63" fmla="*/ f49 1 30"/>
                <a:gd name="f64" fmla="*/ f50 1 77"/>
                <a:gd name="f65" fmla="*/ f51 1 30"/>
                <a:gd name="f66" fmla="*/ f52 1 77"/>
                <a:gd name="f67" fmla="*/ f53 1 30"/>
                <a:gd name="f68" fmla="*/ f54 1 77"/>
                <a:gd name="f69" fmla="*/ f55 1 30"/>
                <a:gd name="f70" fmla="*/ f56 1 77"/>
                <a:gd name="f71" fmla="*/ f57 1 30"/>
                <a:gd name="f72" fmla="*/ f58 1 77"/>
                <a:gd name="f73" fmla="*/ 0 1 f44"/>
                <a:gd name="f74" fmla="*/ f38 1 f44"/>
                <a:gd name="f75" fmla="*/ 0 1 f45"/>
                <a:gd name="f76" fmla="*/ f39 1 f45"/>
                <a:gd name="f77" fmla="*/ f60 1 f44"/>
                <a:gd name="f78" fmla="*/ f61 1 f45"/>
                <a:gd name="f79" fmla="*/ f62 1 f45"/>
                <a:gd name="f80" fmla="*/ f63 1 f44"/>
                <a:gd name="f81" fmla="*/ f64 1 f45"/>
                <a:gd name="f82" fmla="*/ f65 1 f44"/>
                <a:gd name="f83" fmla="*/ f66 1 f45"/>
                <a:gd name="f84" fmla="*/ f67 1 f44"/>
                <a:gd name="f85" fmla="*/ f68 1 f45"/>
                <a:gd name="f86" fmla="*/ f69 1 f44"/>
                <a:gd name="f87" fmla="*/ f70 1 f45"/>
                <a:gd name="f88" fmla="*/ f71 1 f44"/>
                <a:gd name="f89" fmla="*/ f72 1 f45"/>
                <a:gd name="f90" fmla="*/ f73 f35 1"/>
                <a:gd name="f91" fmla="*/ f74 f35 1"/>
                <a:gd name="f92" fmla="*/ f76 f36 1"/>
                <a:gd name="f93" fmla="*/ f75 f36 1"/>
                <a:gd name="f94" fmla="*/ f77 f35 1"/>
                <a:gd name="f95" fmla="*/ f78 f36 1"/>
                <a:gd name="f96" fmla="*/ f79 f36 1"/>
                <a:gd name="f97" fmla="*/ f80 f35 1"/>
                <a:gd name="f98" fmla="*/ f81 f36 1"/>
                <a:gd name="f99" fmla="*/ f82 f35 1"/>
                <a:gd name="f100" fmla="*/ f83 f36 1"/>
                <a:gd name="f101" fmla="*/ f84 f35 1"/>
                <a:gd name="f102" fmla="*/ f85 f36 1"/>
                <a:gd name="f103" fmla="*/ f86 f35 1"/>
                <a:gd name="f104" fmla="*/ f87 f36 1"/>
                <a:gd name="f105" fmla="*/ f88 f35 1"/>
                <a:gd name="f106" fmla="*/ f8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4" y="f95"/>
                </a:cxn>
                <a:cxn ang="f59">
                  <a:pos x="f94" y="f96"/>
                </a:cxn>
                <a:cxn ang="f59">
                  <a:pos x="f97" y="f98"/>
                </a:cxn>
                <a:cxn ang="f59">
                  <a:pos x="f99" y="f100"/>
                </a:cxn>
                <a:cxn ang="f59">
                  <a:pos x="f101" y="f102"/>
                </a:cxn>
                <a:cxn ang="f59">
                  <a:pos x="f103" y="f104"/>
                </a:cxn>
                <a:cxn ang="f59">
                  <a:pos x="f105" y="f106"/>
                </a:cxn>
                <a:cxn ang="f59">
                  <a:pos x="f94" y="f95"/>
                </a:cxn>
              </a:cxnLst>
              <a:rect l="f90" t="f93" r="f91" b="f92"/>
              <a:pathLst>
                <a:path w="30" h="77">
                  <a:moveTo>
                    <a:pt x="f5" y="f6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11" y="f12"/>
                    <a:pt x="f5" y="f13"/>
                    <a:pt x="f14" y="f11"/>
                  </a:cubicBezTo>
                  <a:cubicBezTo>
                    <a:pt x="f10" y="f5"/>
                    <a:pt x="f15" y="f14"/>
                    <a:pt x="f16" y="f17"/>
                  </a:cubicBezTo>
                  <a:cubicBezTo>
                    <a:pt x="f18" y="f19"/>
                    <a:pt x="f6" y="f20"/>
                    <a:pt x="f21" y="f22"/>
                  </a:cubicBezTo>
                  <a:cubicBezTo>
                    <a:pt x="f8" y="f23"/>
                    <a:pt x="f24" y="f7"/>
                    <a:pt x="f25" y="f7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13" y="f32"/>
                    <a:pt x="f11" y="f33"/>
                    <a:pt x="f5" y="f6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D729D071-7A8E-47DA-9AD3-DC55E8E9D78E}"/>
                </a:ext>
              </a:extLst>
            </p:cNvPr>
            <p:cNvSpPr/>
            <p:nvPr/>
          </p:nvSpPr>
          <p:spPr>
            <a:xfrm>
              <a:off x="912306" y="2691170"/>
              <a:ext cx="42720" cy="1083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77"/>
                <a:gd name="f8" fmla="val 24"/>
                <a:gd name="f9" fmla="val 28"/>
                <a:gd name="f10" fmla="val 38"/>
                <a:gd name="f11" fmla="val 27"/>
                <a:gd name="f12" fmla="val 51"/>
                <a:gd name="f13" fmla="val 25"/>
                <a:gd name="f14" fmla="val 64"/>
                <a:gd name="f15" fmla="val 70"/>
                <a:gd name="f16" fmla="val 22"/>
                <a:gd name="f17" fmla="val 14"/>
                <a:gd name="f18" fmla="val 6"/>
                <a:gd name="f19" fmla="val 4"/>
                <a:gd name="f20" fmla="val 69"/>
                <a:gd name="f21" fmla="val 3"/>
                <a:gd name="f22" fmla="val 63"/>
                <a:gd name="f23" fmla="val 46"/>
                <a:gd name="f24" fmla="val 1"/>
                <a:gd name="f25" fmla="val 8"/>
                <a:gd name="f26" fmla="val 10"/>
                <a:gd name="f27" fmla="val 19"/>
                <a:gd name="f28" fmla="val 29"/>
                <a:gd name="f29" fmla="val 11"/>
                <a:gd name="f30" fmla="val 17"/>
                <a:gd name="f31" fmla="val 20"/>
                <a:gd name="f32" fmla="+- 0 0 -90"/>
                <a:gd name="f33" fmla="*/ f3 1 30"/>
                <a:gd name="f34" fmla="*/ f4 1 77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30"/>
                <a:gd name="f43" fmla="*/ f39 1 77"/>
                <a:gd name="f44" fmla="*/ 30 f40 1"/>
                <a:gd name="f45" fmla="*/ 24 f39 1"/>
                <a:gd name="f46" fmla="*/ 25 f40 1"/>
                <a:gd name="f47" fmla="*/ 64 f39 1"/>
                <a:gd name="f48" fmla="*/ 14 f40 1"/>
                <a:gd name="f49" fmla="*/ 77 f39 1"/>
                <a:gd name="f50" fmla="*/ 3 f40 1"/>
                <a:gd name="f51" fmla="*/ 63 f39 1"/>
                <a:gd name="f52" fmla="*/ 6 f40 1"/>
                <a:gd name="f53" fmla="*/ 14 f39 1"/>
                <a:gd name="f54" fmla="*/ 19 f40 1"/>
                <a:gd name="f55" fmla="*/ 1 f39 1"/>
                <a:gd name="f56" fmla="*/ 29 f40 1"/>
                <a:gd name="f57" fmla="*/ 17 f39 1"/>
                <a:gd name="f58" fmla="+- f41 0 f1"/>
                <a:gd name="f59" fmla="*/ f44 1 30"/>
                <a:gd name="f60" fmla="*/ f45 1 77"/>
                <a:gd name="f61" fmla="*/ f46 1 30"/>
                <a:gd name="f62" fmla="*/ f47 1 77"/>
                <a:gd name="f63" fmla="*/ f48 1 30"/>
                <a:gd name="f64" fmla="*/ f49 1 77"/>
                <a:gd name="f65" fmla="*/ f50 1 30"/>
                <a:gd name="f66" fmla="*/ f51 1 77"/>
                <a:gd name="f67" fmla="*/ f52 1 30"/>
                <a:gd name="f68" fmla="*/ f53 1 77"/>
                <a:gd name="f69" fmla="*/ f54 1 30"/>
                <a:gd name="f70" fmla="*/ f55 1 77"/>
                <a:gd name="f71" fmla="*/ f56 1 30"/>
                <a:gd name="f72" fmla="*/ f57 1 77"/>
                <a:gd name="f73" fmla="*/ 0 1 f42"/>
                <a:gd name="f74" fmla="*/ f36 1 f42"/>
                <a:gd name="f75" fmla="*/ 0 1 f43"/>
                <a:gd name="f76" fmla="*/ f37 1 f43"/>
                <a:gd name="f77" fmla="*/ f59 1 f42"/>
                <a:gd name="f78" fmla="*/ f60 1 f43"/>
                <a:gd name="f79" fmla="*/ f61 1 f42"/>
                <a:gd name="f80" fmla="*/ f62 1 f43"/>
                <a:gd name="f81" fmla="*/ f63 1 f42"/>
                <a:gd name="f82" fmla="*/ f64 1 f43"/>
                <a:gd name="f83" fmla="*/ f65 1 f42"/>
                <a:gd name="f84" fmla="*/ f66 1 f43"/>
                <a:gd name="f85" fmla="*/ f67 1 f42"/>
                <a:gd name="f86" fmla="*/ f68 1 f43"/>
                <a:gd name="f87" fmla="*/ f69 1 f42"/>
                <a:gd name="f88" fmla="*/ f70 1 f43"/>
                <a:gd name="f89" fmla="*/ f71 1 f42"/>
                <a:gd name="f90" fmla="*/ f72 1 f43"/>
                <a:gd name="f91" fmla="*/ f73 f33 1"/>
                <a:gd name="f92" fmla="*/ f74 f33 1"/>
                <a:gd name="f93" fmla="*/ f76 f34 1"/>
                <a:gd name="f94" fmla="*/ f75 f34 1"/>
                <a:gd name="f95" fmla="*/ f77 f33 1"/>
                <a:gd name="f96" fmla="*/ f78 f34 1"/>
                <a:gd name="f97" fmla="*/ f79 f33 1"/>
                <a:gd name="f98" fmla="*/ f80 f34 1"/>
                <a:gd name="f99" fmla="*/ f81 f33 1"/>
                <a:gd name="f100" fmla="*/ f82 f34 1"/>
                <a:gd name="f101" fmla="*/ f83 f33 1"/>
                <a:gd name="f102" fmla="*/ f84 f34 1"/>
                <a:gd name="f103" fmla="*/ f85 f33 1"/>
                <a:gd name="f104" fmla="*/ f86 f34 1"/>
                <a:gd name="f105" fmla="*/ f87 f33 1"/>
                <a:gd name="f106" fmla="*/ f88 f34 1"/>
                <a:gd name="f107" fmla="*/ f89 f33 1"/>
                <a:gd name="f108" fmla="*/ f9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103" y="f104"/>
                </a:cxn>
                <a:cxn ang="f58">
                  <a:pos x="f105" y="f106"/>
                </a:cxn>
                <a:cxn ang="f58">
                  <a:pos x="f107" y="f108"/>
                </a:cxn>
                <a:cxn ang="f58">
                  <a:pos x="f95" y="f96"/>
                </a:cxn>
              </a:cxnLst>
              <a:rect l="f91" t="f94" r="f92" b="f93"/>
              <a:pathLst>
                <a:path w="30" h="77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8" y="f15"/>
                    <a:pt x="f16" y="f7"/>
                    <a:pt x="f17" y="f7"/>
                  </a:cubicBezTo>
                  <a:cubicBezTo>
                    <a:pt x="f18" y="f7"/>
                    <a:pt x="f19" y="f20"/>
                    <a:pt x="f21" y="f22"/>
                  </a:cubicBezTo>
                  <a:cubicBezTo>
                    <a:pt x="f5" y="f23"/>
                    <a:pt x="f24" y="f6"/>
                    <a:pt x="f18" y="f17"/>
                  </a:cubicBezTo>
                  <a:cubicBezTo>
                    <a:pt x="f25" y="f25"/>
                    <a:pt x="f26" y="f5"/>
                    <a:pt x="f27" y="f24"/>
                  </a:cubicBezTo>
                  <a:cubicBezTo>
                    <a:pt x="f28" y="f24"/>
                    <a:pt x="f11" y="f29"/>
                    <a:pt x="f28" y="f30"/>
                  </a:cubicBezTo>
                  <a:cubicBezTo>
                    <a:pt x="f6" y="f31"/>
                    <a:pt x="f28" y="f16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AD13CE94-13B0-437F-9002-CE380F5C7B21}"/>
                </a:ext>
              </a:extLst>
            </p:cNvPr>
            <p:cNvSpPr/>
            <p:nvPr/>
          </p:nvSpPr>
          <p:spPr>
            <a:xfrm>
              <a:off x="3882780" y="2938332"/>
              <a:ext cx="74761" cy="854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61"/>
                <a:gd name="f8" fmla="val 46"/>
                <a:gd name="f9" fmla="val 52"/>
                <a:gd name="f10" fmla="val 55"/>
                <a:gd name="f11" fmla="val 47"/>
                <a:gd name="f12" fmla="val 36"/>
                <a:gd name="f13" fmla="val 56"/>
                <a:gd name="f14" fmla="val 20"/>
                <a:gd name="f15" fmla="val 48"/>
                <a:gd name="f16" fmla="val 8"/>
                <a:gd name="f17" fmla="val 35"/>
                <a:gd name="f18" fmla="val 3"/>
                <a:gd name="f19" fmla="val 17"/>
                <a:gd name="f20" fmla="val 7"/>
                <a:gd name="f21" fmla="val 6"/>
                <a:gd name="f22" fmla="val 18"/>
                <a:gd name="f23" fmla="val 30"/>
                <a:gd name="f24" fmla="val 5"/>
                <a:gd name="f25" fmla="val 32"/>
                <a:gd name="f26" fmla="+- 0 0 -90"/>
                <a:gd name="f27" fmla="*/ f3 1 53"/>
                <a:gd name="f28" fmla="*/ f4 1 6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53"/>
                <a:gd name="f37" fmla="*/ f33 1 61"/>
                <a:gd name="f38" fmla="*/ 53 f34 1"/>
                <a:gd name="f39" fmla="*/ 46 f33 1"/>
                <a:gd name="f40" fmla="*/ 36 f34 1"/>
                <a:gd name="f41" fmla="*/ 56 f33 1"/>
                <a:gd name="f42" fmla="*/ 3 f34 1"/>
                <a:gd name="f43" fmla="*/ 17 f33 1"/>
                <a:gd name="f44" fmla="*/ 18 f34 1"/>
                <a:gd name="f45" fmla="*/ 3 f33 1"/>
                <a:gd name="f46" fmla="+- f35 0 f1"/>
                <a:gd name="f47" fmla="*/ f38 1 53"/>
                <a:gd name="f48" fmla="*/ f39 1 61"/>
                <a:gd name="f49" fmla="*/ f40 1 53"/>
                <a:gd name="f50" fmla="*/ f41 1 61"/>
                <a:gd name="f51" fmla="*/ f42 1 53"/>
                <a:gd name="f52" fmla="*/ f43 1 61"/>
                <a:gd name="f53" fmla="*/ f44 1 53"/>
                <a:gd name="f54" fmla="*/ f45 1 61"/>
                <a:gd name="f55" fmla="*/ 0 1 f36"/>
                <a:gd name="f56" fmla="*/ f30 1 f36"/>
                <a:gd name="f57" fmla="*/ 0 1 f37"/>
                <a:gd name="f58" fmla="*/ f31 1 f37"/>
                <a:gd name="f59" fmla="*/ f47 1 f36"/>
                <a:gd name="f60" fmla="*/ f48 1 f37"/>
                <a:gd name="f61" fmla="*/ f49 1 f36"/>
                <a:gd name="f62" fmla="*/ f50 1 f37"/>
                <a:gd name="f63" fmla="*/ f51 1 f36"/>
                <a:gd name="f64" fmla="*/ f52 1 f37"/>
                <a:gd name="f65" fmla="*/ f53 1 f36"/>
                <a:gd name="f66" fmla="*/ f54 1 f37"/>
                <a:gd name="f67" fmla="*/ f55 f27 1"/>
                <a:gd name="f68" fmla="*/ f56 f27 1"/>
                <a:gd name="f69" fmla="*/ f58 f28 1"/>
                <a:gd name="f70" fmla="*/ f57 f28 1"/>
                <a:gd name="f71" fmla="*/ f59 f27 1"/>
                <a:gd name="f72" fmla="*/ f60 f28 1"/>
                <a:gd name="f73" fmla="*/ f61 f27 1"/>
                <a:gd name="f74" fmla="*/ f62 f28 1"/>
                <a:gd name="f75" fmla="*/ f63 f27 1"/>
                <a:gd name="f76" fmla="*/ f64 f28 1"/>
                <a:gd name="f77" fmla="*/ f65 f27 1"/>
                <a:gd name="f78" fmla="*/ f6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1" y="f72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1" y="f72"/>
                </a:cxn>
              </a:cxnLst>
              <a:rect l="f67" t="f70" r="f68" b="f69"/>
              <a:pathLst>
                <a:path w="53" h="61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5" y="f20"/>
                    <a:pt x="f21" y="f5"/>
                    <a:pt x="f22" y="f18"/>
                  </a:cubicBezTo>
                  <a:cubicBezTo>
                    <a:pt x="f23" y="f24"/>
                    <a:pt x="f9" y="f25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75072D01-FC8F-4449-A9E1-C514C6C5ECC9}"/>
                </a:ext>
              </a:extLst>
            </p:cNvPr>
            <p:cNvSpPr/>
            <p:nvPr/>
          </p:nvSpPr>
          <p:spPr>
            <a:xfrm>
              <a:off x="3663086" y="3675229"/>
              <a:ext cx="56445" cy="900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65"/>
                <a:gd name="f8" fmla="val 19"/>
                <a:gd name="f9" fmla="val 38"/>
                <a:gd name="f10" fmla="val 33"/>
                <a:gd name="f11" fmla="val 46"/>
                <a:gd name="f12" fmla="val 24"/>
                <a:gd name="f13" fmla="val 58"/>
                <a:gd name="f14" fmla="val 20"/>
                <a:gd name="f15" fmla="val 63"/>
                <a:gd name="f16" fmla="val 15"/>
                <a:gd name="f17" fmla="val 8"/>
                <a:gd name="f18" fmla="val 62"/>
                <a:gd name="f19" fmla="val 3"/>
                <a:gd name="f20" fmla="val 60"/>
                <a:gd name="f21" fmla="val 55"/>
                <a:gd name="f22" fmla="val 1"/>
                <a:gd name="f23" fmla="val 49"/>
                <a:gd name="f24" fmla="val 5"/>
                <a:gd name="f25" fmla="val 36"/>
                <a:gd name="f26" fmla="val 9"/>
                <a:gd name="f27" fmla="val 23"/>
                <a:gd name="f28" fmla="val 14"/>
                <a:gd name="f29" fmla="val 10"/>
                <a:gd name="f30" fmla="val 16"/>
                <a:gd name="f31" fmla="val 30"/>
                <a:gd name="f32" fmla="val 37"/>
                <a:gd name="f33" fmla="val 11"/>
                <a:gd name="f34" fmla="+- 0 0 -90"/>
                <a:gd name="f35" fmla="*/ f3 1 40"/>
                <a:gd name="f36" fmla="*/ f4 1 65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40"/>
                <a:gd name="f45" fmla="*/ f41 1 65"/>
                <a:gd name="f46" fmla="*/ 40 f42 1"/>
                <a:gd name="f47" fmla="*/ 19 f41 1"/>
                <a:gd name="f48" fmla="*/ 24 f42 1"/>
                <a:gd name="f49" fmla="*/ 58 f41 1"/>
                <a:gd name="f50" fmla="*/ 8 f42 1"/>
                <a:gd name="f51" fmla="*/ 62 f41 1"/>
                <a:gd name="f52" fmla="*/ 1 f42 1"/>
                <a:gd name="f53" fmla="*/ 49 f41 1"/>
                <a:gd name="f54" fmla="*/ 14 f42 1"/>
                <a:gd name="f55" fmla="*/ 10 f41 1"/>
                <a:gd name="f56" fmla="*/ 30 f42 1"/>
                <a:gd name="f57" fmla="*/ 3 f41 1"/>
                <a:gd name="f58" fmla="+- f43 0 f1"/>
                <a:gd name="f59" fmla="*/ f46 1 40"/>
                <a:gd name="f60" fmla="*/ f47 1 65"/>
                <a:gd name="f61" fmla="*/ f48 1 40"/>
                <a:gd name="f62" fmla="*/ f49 1 65"/>
                <a:gd name="f63" fmla="*/ f50 1 40"/>
                <a:gd name="f64" fmla="*/ f51 1 65"/>
                <a:gd name="f65" fmla="*/ f52 1 40"/>
                <a:gd name="f66" fmla="*/ f53 1 65"/>
                <a:gd name="f67" fmla="*/ f54 1 40"/>
                <a:gd name="f68" fmla="*/ f55 1 65"/>
                <a:gd name="f69" fmla="*/ f56 1 40"/>
                <a:gd name="f70" fmla="*/ f57 1 65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4"/>
                <a:gd name="f84" fmla="*/ f68 1 f45"/>
                <a:gd name="f85" fmla="*/ f69 1 f44"/>
                <a:gd name="f86" fmla="*/ f70 1 f45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5 1"/>
                <a:gd name="f100" fmla="*/ f84 f36 1"/>
                <a:gd name="f101" fmla="*/ f85 f35 1"/>
                <a:gd name="f102" fmla="*/ f8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91" y="f92"/>
                </a:cxn>
              </a:cxnLst>
              <a:rect l="f87" t="f90" r="f88" b="f89"/>
              <a:pathLst>
                <a:path w="40" h="65">
                  <a:moveTo>
                    <a:pt x="f6" y="f8"/>
                  </a:moveTo>
                  <a:cubicBezTo>
                    <a:pt x="f9" y="f10"/>
                    <a:pt x="f10" y="f11"/>
                    <a:pt x="f12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5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19"/>
                    <a:pt x="f27" y="f5"/>
                    <a:pt x="f31" y="f19"/>
                  </a:cubicBezTo>
                  <a:cubicBezTo>
                    <a:pt x="f32" y="f24"/>
                    <a:pt x="f6" y="f33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0D4A7867-7C98-4ACF-9CDF-2BC185D9FB10}"/>
                </a:ext>
              </a:extLst>
            </p:cNvPr>
            <p:cNvSpPr/>
            <p:nvPr/>
          </p:nvSpPr>
          <p:spPr>
            <a:xfrm>
              <a:off x="1116738" y="2935278"/>
              <a:ext cx="76279" cy="839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60"/>
                <a:gd name="f8" fmla="val 13"/>
                <a:gd name="f9" fmla="val 4"/>
                <a:gd name="f10" fmla="val 59"/>
                <a:gd name="f11" fmla="val 52"/>
                <a:gd name="f12" fmla="val 3"/>
                <a:gd name="f13" fmla="val 43"/>
                <a:gd name="f14" fmla="val 8"/>
                <a:gd name="f15" fmla="val 26"/>
                <a:gd name="f16" fmla="val 20"/>
                <a:gd name="f17" fmla="val 35"/>
                <a:gd name="f18" fmla="val 5"/>
                <a:gd name="f19" fmla="val 44"/>
                <a:gd name="f20" fmla="val 51"/>
                <a:gd name="f21" fmla="val 15"/>
                <a:gd name="f22" fmla="val 27"/>
                <a:gd name="f23" fmla="+- 0 0 -90"/>
                <a:gd name="f24" fmla="*/ f3 1 54"/>
                <a:gd name="f25" fmla="*/ f4 1 6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4"/>
                <a:gd name="f34" fmla="*/ f30 1 60"/>
                <a:gd name="f35" fmla="*/ 13 f31 1"/>
                <a:gd name="f36" fmla="*/ 60 f30 1"/>
                <a:gd name="f37" fmla="*/ 3 f31 1"/>
                <a:gd name="f38" fmla="*/ 43 f30 1"/>
                <a:gd name="f39" fmla="*/ 35 f31 1"/>
                <a:gd name="f40" fmla="*/ 5 f30 1"/>
                <a:gd name="f41" fmla="*/ 52 f31 1"/>
                <a:gd name="f42" fmla="*/ 15 f30 1"/>
                <a:gd name="f43" fmla="+- f32 0 f1"/>
                <a:gd name="f44" fmla="*/ f35 1 54"/>
                <a:gd name="f45" fmla="*/ f36 1 60"/>
                <a:gd name="f46" fmla="*/ f37 1 54"/>
                <a:gd name="f47" fmla="*/ f38 1 60"/>
                <a:gd name="f48" fmla="*/ f39 1 54"/>
                <a:gd name="f49" fmla="*/ f40 1 60"/>
                <a:gd name="f50" fmla="*/ f41 1 54"/>
                <a:gd name="f51" fmla="*/ f42 1 60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54" h="60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16" y="f8"/>
                    <a:pt x="f17" y="f18"/>
                  </a:cubicBezTo>
                  <a:cubicBezTo>
                    <a:pt x="f19" y="f5"/>
                    <a:pt x="f20" y="f18"/>
                    <a:pt x="f11" y="f21"/>
                  </a:cubicBezTo>
                  <a:cubicBezTo>
                    <a:pt x="f6" y="f22"/>
                    <a:pt x="f15" y="f10"/>
                    <a:pt x="f8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254D66CB-901E-4532-8392-9B33FBF2A9F3}"/>
                </a:ext>
              </a:extLst>
            </p:cNvPr>
            <p:cNvSpPr/>
            <p:nvPr/>
          </p:nvSpPr>
          <p:spPr>
            <a:xfrm>
              <a:off x="1357792" y="3676756"/>
              <a:ext cx="53400" cy="884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64"/>
                <a:gd name="f8" fmla="val 43"/>
                <a:gd name="f9" fmla="val 54"/>
                <a:gd name="f10" fmla="val 36"/>
                <a:gd name="f11" fmla="val 59"/>
                <a:gd name="f12" fmla="val 31"/>
                <a:gd name="f13" fmla="val 61"/>
                <a:gd name="f14" fmla="val 24"/>
                <a:gd name="f15" fmla="val 19"/>
                <a:gd name="f16" fmla="val 62"/>
                <a:gd name="f17" fmla="val 15"/>
                <a:gd name="f18" fmla="val 57"/>
                <a:gd name="f19" fmla="val 6"/>
                <a:gd name="f20" fmla="val 45"/>
                <a:gd name="f21" fmla="val 1"/>
                <a:gd name="f22" fmla="val 16"/>
                <a:gd name="f23" fmla="val 9"/>
                <a:gd name="f24" fmla="val 3"/>
                <a:gd name="f25" fmla="val 11"/>
                <a:gd name="f26" fmla="val 17"/>
                <a:gd name="f27" fmla="val 23"/>
                <a:gd name="f28" fmla="val 26"/>
                <a:gd name="f29" fmla="val 22"/>
                <a:gd name="f30" fmla="val 35"/>
                <a:gd name="f31" fmla="+- 0 0 -90"/>
                <a:gd name="f32" fmla="*/ f3 1 38"/>
                <a:gd name="f33" fmla="*/ f4 1 64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38"/>
                <a:gd name="f42" fmla="*/ f38 1 64"/>
                <a:gd name="f43" fmla="*/ 38 f39 1"/>
                <a:gd name="f44" fmla="*/ 43 f38 1"/>
                <a:gd name="f45" fmla="*/ 31 f39 1"/>
                <a:gd name="f46" fmla="*/ 61 f38 1"/>
                <a:gd name="f47" fmla="*/ 15 f39 1"/>
                <a:gd name="f48" fmla="*/ 57 f38 1"/>
                <a:gd name="f49" fmla="*/ 0 f39 1"/>
                <a:gd name="f50" fmla="*/ 16 f38 1"/>
                <a:gd name="f51" fmla="*/ 11 f39 1"/>
                <a:gd name="f52" fmla="*/ 1 f38 1"/>
                <a:gd name="f53" fmla="*/ 26 f39 1"/>
                <a:gd name="f54" fmla="*/ 9 f38 1"/>
                <a:gd name="f55" fmla="+- f40 0 f1"/>
                <a:gd name="f56" fmla="*/ f43 1 38"/>
                <a:gd name="f57" fmla="*/ f44 1 64"/>
                <a:gd name="f58" fmla="*/ f45 1 38"/>
                <a:gd name="f59" fmla="*/ f46 1 64"/>
                <a:gd name="f60" fmla="*/ f47 1 38"/>
                <a:gd name="f61" fmla="*/ f48 1 64"/>
                <a:gd name="f62" fmla="*/ f49 1 38"/>
                <a:gd name="f63" fmla="*/ f50 1 64"/>
                <a:gd name="f64" fmla="*/ f51 1 38"/>
                <a:gd name="f65" fmla="*/ f52 1 64"/>
                <a:gd name="f66" fmla="*/ f53 1 38"/>
                <a:gd name="f67" fmla="*/ f54 1 64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2"/>
                <a:gd name="f80" fmla="*/ f64 1 f41"/>
                <a:gd name="f81" fmla="*/ f65 1 f42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3 1"/>
                <a:gd name="f96" fmla="*/ f80 f32 1"/>
                <a:gd name="f97" fmla="*/ f81 f33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38" h="64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19" y="f20"/>
                    <a:pt x="f21" y="f12"/>
                    <a:pt x="f5" y="f22"/>
                  </a:cubicBezTo>
                  <a:cubicBezTo>
                    <a:pt x="f5" y="f23"/>
                    <a:pt x="f24" y="f24"/>
                    <a:pt x="f25" y="f21"/>
                  </a:cubicBezTo>
                  <a:cubicBezTo>
                    <a:pt x="f26" y="f5"/>
                    <a:pt x="f27" y="f24"/>
                    <a:pt x="f28" y="f23"/>
                  </a:cubicBezTo>
                  <a:cubicBezTo>
                    <a:pt x="f12" y="f29"/>
                    <a:pt x="f30" y="f30"/>
                    <a:pt x="f6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AD968DA-754F-44A9-A69C-D740761E5C9A}"/>
                </a:ext>
              </a:extLst>
            </p:cNvPr>
            <p:cNvSpPr/>
            <p:nvPr/>
          </p:nvSpPr>
          <p:spPr>
            <a:xfrm>
              <a:off x="3254203" y="3267873"/>
              <a:ext cx="62554" cy="640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46"/>
                <a:gd name="f8" fmla="val 22"/>
                <a:gd name="f9" fmla="val 2"/>
                <a:gd name="f10" fmla="val 8"/>
                <a:gd name="f11" fmla="val 9"/>
                <a:gd name="f12" fmla="val 1"/>
                <a:gd name="f13" fmla="val 36"/>
                <a:gd name="f14" fmla="val 23"/>
                <a:gd name="f15" fmla="val 38"/>
                <a:gd name="f16" fmla="val 7"/>
                <a:gd name="f17" fmla="val 35"/>
                <a:gd name="f18" fmla="+- 0 0 -90"/>
                <a:gd name="f19" fmla="*/ f3 1 45"/>
                <a:gd name="f20" fmla="*/ f4 1 4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46"/>
                <a:gd name="f30" fmla="*/ 0 f26 1"/>
                <a:gd name="f31" fmla="*/ 22 f25 1"/>
                <a:gd name="f32" fmla="*/ 22 f26 1"/>
                <a:gd name="f33" fmla="*/ 1 f25 1"/>
                <a:gd name="f34" fmla="*/ 45 f26 1"/>
                <a:gd name="f35" fmla="*/ 23 f25 1"/>
                <a:gd name="f36" fmla="*/ 45 f25 1"/>
                <a:gd name="f37" fmla="+- f27 0 f1"/>
                <a:gd name="f38" fmla="*/ f30 1 45"/>
                <a:gd name="f39" fmla="*/ f31 1 46"/>
                <a:gd name="f40" fmla="*/ f32 1 45"/>
                <a:gd name="f41" fmla="*/ f33 1 46"/>
                <a:gd name="f42" fmla="*/ f34 1 45"/>
                <a:gd name="f43" fmla="*/ f35 1 46"/>
                <a:gd name="f44" fmla="*/ f36 1 46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9"/>
                <a:gd name="f53" fmla="*/ f42 1 f28"/>
                <a:gd name="f54" fmla="*/ f43 1 f29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20 1"/>
                <a:gd name="f64" fmla="*/ f53 f19 1"/>
                <a:gd name="f65" fmla="*/ f54 f20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2" y="f66"/>
                </a:cxn>
                <a:cxn ang="f37">
                  <a:pos x="f60" y="f61"/>
                </a:cxn>
              </a:cxnLst>
              <a:rect l="f56" t="f59" r="f57" b="f58"/>
              <a:pathLst>
                <a:path w="45" h="46">
                  <a:moveTo>
                    <a:pt x="f5" y="f8"/>
                  </a:moveTo>
                  <a:cubicBezTo>
                    <a:pt x="f9" y="f10"/>
                    <a:pt x="f11" y="f5"/>
                    <a:pt x="f8" y="f12"/>
                  </a:cubicBezTo>
                  <a:cubicBezTo>
                    <a:pt x="f13" y="f12"/>
                    <a:pt x="f6" y="f11"/>
                    <a:pt x="f6" y="f14"/>
                  </a:cubicBezTo>
                  <a:cubicBezTo>
                    <a:pt x="f6" y="f15"/>
                    <a:pt x="f13" y="f7"/>
                    <a:pt x="f8" y="f6"/>
                  </a:cubicBezTo>
                  <a:cubicBezTo>
                    <a:pt x="f16" y="f6"/>
                    <a:pt x="f12" y="f17"/>
                    <a:pt x="f5" y="f8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342BA956-68B4-46ED-9D94-749B54A83BCC}"/>
                </a:ext>
              </a:extLst>
            </p:cNvPr>
            <p:cNvSpPr/>
            <p:nvPr/>
          </p:nvSpPr>
          <p:spPr>
            <a:xfrm>
              <a:off x="1759049" y="3267873"/>
              <a:ext cx="64081" cy="62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3"/>
                <a:gd name="f8" fmla="val 2"/>
                <a:gd name="f9" fmla="val 8"/>
                <a:gd name="f10" fmla="val 11"/>
                <a:gd name="f11" fmla="val 24"/>
                <a:gd name="f12" fmla="val 1"/>
                <a:gd name="f13" fmla="val 38"/>
                <a:gd name="f14" fmla="val 10"/>
                <a:gd name="f15" fmla="val 37"/>
                <a:gd name="f16" fmla="val 36"/>
                <a:gd name="f17" fmla="+- 0 0 -90"/>
                <a:gd name="f18" fmla="*/ f3 1 45"/>
                <a:gd name="f19" fmla="*/ f4 1 45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45"/>
                <a:gd name="f26" fmla="*/ 0 f23 1"/>
                <a:gd name="f27" fmla="*/ 23 f23 1"/>
                <a:gd name="f28" fmla="*/ 24 f23 1"/>
                <a:gd name="f29" fmla="*/ 1 f23 1"/>
                <a:gd name="f30" fmla="*/ 45 f23 1"/>
                <a:gd name="f31" fmla="+- f24 0 f1"/>
                <a:gd name="f32" fmla="*/ f26 1 45"/>
                <a:gd name="f33" fmla="*/ f27 1 45"/>
                <a:gd name="f34" fmla="*/ f28 1 45"/>
                <a:gd name="f35" fmla="*/ f29 1 45"/>
                <a:gd name="f36" fmla="*/ f30 1 45"/>
                <a:gd name="f37" fmla="*/ 0 1 f25"/>
                <a:gd name="f38" fmla="*/ f21 1 f25"/>
                <a:gd name="f39" fmla="*/ f32 1 f25"/>
                <a:gd name="f40" fmla="*/ f33 1 f25"/>
                <a:gd name="f41" fmla="*/ f34 1 f25"/>
                <a:gd name="f42" fmla="*/ f35 1 f25"/>
                <a:gd name="f43" fmla="*/ f36 1 f25"/>
                <a:gd name="f44" fmla="*/ f37 f18 1"/>
                <a:gd name="f45" fmla="*/ f38 f18 1"/>
                <a:gd name="f46" fmla="*/ f38 f19 1"/>
                <a:gd name="f47" fmla="*/ f37 f19 1"/>
                <a:gd name="f48" fmla="*/ f39 f18 1"/>
                <a:gd name="f49" fmla="*/ f40 f19 1"/>
                <a:gd name="f50" fmla="*/ f41 f18 1"/>
                <a:gd name="f51" fmla="*/ f42 f19 1"/>
                <a:gd name="f52" fmla="*/ f43 f18 1"/>
                <a:gd name="f53" fmla="*/ f40 f18 1"/>
                <a:gd name="f54" fmla="*/ f4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52" y="f49"/>
                </a:cxn>
                <a:cxn ang="f31">
                  <a:pos x="f53" y="f54"/>
                </a:cxn>
                <a:cxn ang="f31">
                  <a:pos x="f48" y="f49"/>
                </a:cxn>
              </a:cxnLst>
              <a:rect l="f44" t="f47" r="f45" b="f46"/>
              <a:pathLst>
                <a:path w="45" h="45">
                  <a:moveTo>
                    <a:pt x="f5" y="f7"/>
                  </a:moveTo>
                  <a:cubicBezTo>
                    <a:pt x="f8" y="f9"/>
                    <a:pt x="f10" y="f5"/>
                    <a:pt x="f11" y="f12"/>
                  </a:cubicBezTo>
                  <a:cubicBezTo>
                    <a:pt x="f13" y="f12"/>
                    <a:pt x="f6" y="f14"/>
                    <a:pt x="f6" y="f7"/>
                  </a:cubicBezTo>
                  <a:cubicBezTo>
                    <a:pt x="f6" y="f15"/>
                    <a:pt x="f16" y="f6"/>
                    <a:pt x="f7" y="f6"/>
                  </a:cubicBezTo>
                  <a:cubicBezTo>
                    <a:pt x="f9" y="f6"/>
                    <a:pt x="f8" y="f16"/>
                    <a:pt x="f5" y="f7"/>
                  </a:cubicBezTo>
                  <a:close/>
                </a:path>
              </a:pathLst>
            </a:custGeom>
            <a:solidFill>
              <a:srgbClr val="DA0A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B66A4F2F-FDFE-4C36-98A9-8F9F9E8C036A}"/>
                </a:ext>
              </a:extLst>
            </p:cNvPr>
            <p:cNvSpPr/>
            <p:nvPr/>
          </p:nvSpPr>
          <p:spPr>
            <a:xfrm>
              <a:off x="2764459" y="2337215"/>
              <a:ext cx="50346" cy="945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68"/>
                <a:gd name="f8" fmla="val 46"/>
                <a:gd name="f9" fmla="val 56"/>
                <a:gd name="f10" fmla="val 65"/>
                <a:gd name="f11" fmla="val 26"/>
                <a:gd name="f12" fmla="val 66"/>
                <a:gd name="f13" fmla="val 17"/>
                <a:gd name="f14" fmla="val 13"/>
                <a:gd name="f15" fmla="val 60"/>
                <a:gd name="f16" fmla="val 11"/>
                <a:gd name="f17" fmla="val 53"/>
                <a:gd name="f18" fmla="val 6"/>
                <a:gd name="f19" fmla="val 41"/>
                <a:gd name="f20" fmla="val 4"/>
                <a:gd name="f21" fmla="val 28"/>
                <a:gd name="f22" fmla="val 1"/>
                <a:gd name="f23" fmla="val 15"/>
                <a:gd name="f24" fmla="val 5"/>
                <a:gd name="f25" fmla="val 3"/>
                <a:gd name="f26" fmla="val 10"/>
                <a:gd name="f27" fmla="val 2"/>
                <a:gd name="f28" fmla="val 19"/>
                <a:gd name="f29" fmla="val 30"/>
                <a:gd name="f30" fmla="val 18"/>
                <a:gd name="f31" fmla="val 35"/>
                <a:gd name="f32" fmla="val 32"/>
                <a:gd name="f33" fmla="+- 0 0 -90"/>
                <a:gd name="f34" fmla="*/ f3 1 36"/>
                <a:gd name="f35" fmla="*/ f4 1 68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36"/>
                <a:gd name="f44" fmla="*/ f40 1 68"/>
                <a:gd name="f45" fmla="*/ 36 f41 1"/>
                <a:gd name="f46" fmla="*/ 46 f40 1"/>
                <a:gd name="f47" fmla="*/ 26 f41 1"/>
                <a:gd name="f48" fmla="*/ 66 f40 1"/>
                <a:gd name="f49" fmla="*/ 11 f41 1"/>
                <a:gd name="f50" fmla="*/ 53 f40 1"/>
                <a:gd name="f51" fmla="*/ 1 f41 1"/>
                <a:gd name="f52" fmla="*/ 15 f40 1"/>
                <a:gd name="f53" fmla="*/ 5 f41 1"/>
                <a:gd name="f54" fmla="*/ 3 f40 1"/>
                <a:gd name="f55" fmla="*/ 19 f41 1"/>
                <a:gd name="f56" fmla="*/ 6 f40 1"/>
                <a:gd name="f57" fmla="+- f42 0 f1"/>
                <a:gd name="f58" fmla="*/ f45 1 36"/>
                <a:gd name="f59" fmla="*/ f46 1 68"/>
                <a:gd name="f60" fmla="*/ f47 1 36"/>
                <a:gd name="f61" fmla="*/ f48 1 68"/>
                <a:gd name="f62" fmla="*/ f49 1 36"/>
                <a:gd name="f63" fmla="*/ f50 1 68"/>
                <a:gd name="f64" fmla="*/ f51 1 36"/>
                <a:gd name="f65" fmla="*/ f52 1 68"/>
                <a:gd name="f66" fmla="*/ f53 1 36"/>
                <a:gd name="f67" fmla="*/ f54 1 68"/>
                <a:gd name="f68" fmla="*/ f55 1 36"/>
                <a:gd name="f69" fmla="*/ f56 1 68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36" h="68">
                  <a:moveTo>
                    <a:pt x="f6" y="f8"/>
                  </a:moveTo>
                  <a:cubicBezTo>
                    <a:pt x="f6" y="f9"/>
                    <a:pt x="f6" y="f10"/>
                    <a:pt x="f11" y="f12"/>
                  </a:cubicBezTo>
                  <a:cubicBezTo>
                    <a:pt x="f13" y="f7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5" y="f16"/>
                    <a:pt x="f5" y="f18"/>
                    <a:pt x="f24" y="f25"/>
                  </a:cubicBezTo>
                  <a:cubicBezTo>
                    <a:pt x="f26" y="f5"/>
                    <a:pt x="f23" y="f27"/>
                    <a:pt x="f28" y="f18"/>
                  </a:cubicBezTo>
                  <a:cubicBezTo>
                    <a:pt x="f29" y="f30"/>
                    <a:pt x="f31" y="f32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6CA1600C-7931-439A-9A5F-C9347DB2A5FA}"/>
                </a:ext>
              </a:extLst>
            </p:cNvPr>
            <p:cNvSpPr/>
            <p:nvPr/>
          </p:nvSpPr>
          <p:spPr>
            <a:xfrm>
              <a:off x="2260991" y="2338742"/>
              <a:ext cx="50346" cy="93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67"/>
                <a:gd name="f8" fmla="val 36"/>
                <a:gd name="f9" fmla="val 14"/>
                <a:gd name="f10" fmla="val 35"/>
                <a:gd name="f11" fmla="val 29"/>
                <a:gd name="f12" fmla="val 31"/>
                <a:gd name="f13" fmla="val 43"/>
                <a:gd name="f14" fmla="val 25"/>
                <a:gd name="f15" fmla="val 56"/>
                <a:gd name="f16" fmla="val 22"/>
                <a:gd name="f17" fmla="val 62"/>
                <a:gd name="f18" fmla="val 18"/>
                <a:gd name="f19" fmla="val 11"/>
                <a:gd name="f20" fmla="val 66"/>
                <a:gd name="f21" fmla="val 3"/>
                <a:gd name="f22" fmla="val 64"/>
                <a:gd name="f23" fmla="val 1"/>
                <a:gd name="f24" fmla="val 57"/>
                <a:gd name="f25" fmla="val 50"/>
                <a:gd name="f26" fmla="val 34"/>
                <a:gd name="f27" fmla="val 6"/>
                <a:gd name="f28" fmla="val 19"/>
                <a:gd name="f29" fmla="val 17"/>
                <a:gd name="f30" fmla="val 7"/>
                <a:gd name="f31" fmla="val 21"/>
                <a:gd name="f32" fmla="val 2"/>
                <a:gd name="f33" fmla="val 4"/>
                <a:gd name="f34" fmla="val 10"/>
                <a:gd name="f35" fmla="+- 0 0 -90"/>
                <a:gd name="f36" fmla="*/ f3 1 37"/>
                <a:gd name="f37" fmla="*/ f4 1 67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37"/>
                <a:gd name="f46" fmla="*/ f42 1 67"/>
                <a:gd name="f47" fmla="*/ 36 f43 1"/>
                <a:gd name="f48" fmla="*/ 14 f42 1"/>
                <a:gd name="f49" fmla="*/ 25 f43 1"/>
                <a:gd name="f50" fmla="*/ 56 f42 1"/>
                <a:gd name="f51" fmla="*/ 11 f43 1"/>
                <a:gd name="f52" fmla="*/ 66 f42 1"/>
                <a:gd name="f53" fmla="*/ 1 f43 1"/>
                <a:gd name="f54" fmla="*/ 50 f42 1"/>
                <a:gd name="f55" fmla="*/ 17 f43 1"/>
                <a:gd name="f56" fmla="*/ 7 f42 1"/>
                <a:gd name="f57" fmla="*/ 31 f43 1"/>
                <a:gd name="f58" fmla="*/ 2 f42 1"/>
                <a:gd name="f59" fmla="+- f44 0 f1"/>
                <a:gd name="f60" fmla="*/ f47 1 37"/>
                <a:gd name="f61" fmla="*/ f48 1 67"/>
                <a:gd name="f62" fmla="*/ f49 1 37"/>
                <a:gd name="f63" fmla="*/ f50 1 67"/>
                <a:gd name="f64" fmla="*/ f51 1 37"/>
                <a:gd name="f65" fmla="*/ f52 1 67"/>
                <a:gd name="f66" fmla="*/ f53 1 37"/>
                <a:gd name="f67" fmla="*/ f54 1 67"/>
                <a:gd name="f68" fmla="*/ f55 1 37"/>
                <a:gd name="f69" fmla="*/ f56 1 67"/>
                <a:gd name="f70" fmla="*/ f57 1 37"/>
                <a:gd name="f71" fmla="*/ f58 1 67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37" h="6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7"/>
                    <a:pt x="f19" y="f20"/>
                  </a:cubicBezTo>
                  <a:cubicBezTo>
                    <a:pt x="f21" y="f22"/>
                    <a:pt x="f23" y="f24"/>
                    <a:pt x="f23" y="f25"/>
                  </a:cubicBezTo>
                  <a:cubicBezTo>
                    <a:pt x="f5" y="f26"/>
                    <a:pt x="f27" y="f28"/>
                    <a:pt x="f29" y="f30"/>
                  </a:cubicBezTo>
                  <a:cubicBezTo>
                    <a:pt x="f31" y="f32"/>
                    <a:pt x="f14" y="f5"/>
                    <a:pt x="f12" y="f32"/>
                  </a:cubicBezTo>
                  <a:cubicBezTo>
                    <a:pt x="f6" y="f33"/>
                    <a:pt x="f8" y="f34"/>
                    <a:pt x="f8" y="f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147410A6-50B3-43D9-BE80-D93510F9A751}"/>
                </a:ext>
              </a:extLst>
            </p:cNvPr>
            <p:cNvSpPr/>
            <p:nvPr/>
          </p:nvSpPr>
          <p:spPr>
            <a:xfrm>
              <a:off x="1839909" y="2636251"/>
              <a:ext cx="73234" cy="717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51"/>
                <a:gd name="f8" fmla="val 26"/>
                <a:gd name="f9" fmla="val 52"/>
                <a:gd name="f10" fmla="val 40"/>
                <a:gd name="f11" fmla="val 41"/>
                <a:gd name="f12" fmla="val 27"/>
                <a:gd name="f13" fmla="val 11"/>
                <a:gd name="f14" fmla="val 50"/>
                <a:gd name="f15" fmla="val 38"/>
                <a:gd name="f16" fmla="val 2"/>
                <a:gd name="f17" fmla="val 23"/>
                <a:gd name="f18" fmla="val 3"/>
                <a:gd name="f19" fmla="val 8"/>
                <a:gd name="f20" fmla="val 13"/>
                <a:gd name="f21" fmla="val 1"/>
                <a:gd name="f22" fmla="val 28"/>
                <a:gd name="f23" fmla="+- 0 0 -90"/>
                <a:gd name="f24" fmla="*/ f3 1 53"/>
                <a:gd name="f25" fmla="*/ f4 1 51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3"/>
                <a:gd name="f34" fmla="*/ f30 1 51"/>
                <a:gd name="f35" fmla="*/ 53 f31 1"/>
                <a:gd name="f36" fmla="*/ 26 f30 1"/>
                <a:gd name="f37" fmla="*/ 27 f31 1"/>
                <a:gd name="f38" fmla="*/ 51 f30 1"/>
                <a:gd name="f39" fmla="*/ 2 f31 1"/>
                <a:gd name="f40" fmla="*/ 23 f30 1"/>
                <a:gd name="f41" fmla="*/ 28 f31 1"/>
                <a:gd name="f42" fmla="*/ 1 f30 1"/>
                <a:gd name="f43" fmla="+- f32 0 f1"/>
                <a:gd name="f44" fmla="*/ f35 1 53"/>
                <a:gd name="f45" fmla="*/ f36 1 51"/>
                <a:gd name="f46" fmla="*/ f37 1 53"/>
                <a:gd name="f47" fmla="*/ f38 1 51"/>
                <a:gd name="f48" fmla="*/ f39 1 53"/>
                <a:gd name="f49" fmla="*/ f40 1 51"/>
                <a:gd name="f50" fmla="*/ f41 1 53"/>
                <a:gd name="f51" fmla="*/ f42 1 51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53" h="51">
                  <a:moveTo>
                    <a:pt x="f6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14"/>
                    <a:pt x="f5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11" y="f5"/>
                    <a:pt x="f6" y="f20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36E23F64-0A96-4408-8D45-C9963E0A9008}"/>
                </a:ext>
              </a:extLst>
            </p:cNvPr>
            <p:cNvSpPr/>
            <p:nvPr/>
          </p:nvSpPr>
          <p:spPr>
            <a:xfrm>
              <a:off x="1778882" y="1484372"/>
              <a:ext cx="77806" cy="808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57"/>
                <a:gd name="f8" fmla="val 28"/>
                <a:gd name="f9" fmla="val 44"/>
                <a:gd name="f10" fmla="val 29"/>
                <a:gd name="f11" fmla="val 14"/>
                <a:gd name="f12" fmla="val 1"/>
                <a:gd name="f13" fmla="val 45"/>
                <a:gd name="f14" fmla="val 30"/>
                <a:gd name="f15" fmla="val 12"/>
                <a:gd name="f16" fmla="val 42"/>
                <a:gd name="f17" fmla="val 13"/>
                <a:gd name="f18" fmla="+- 0 0 -90"/>
                <a:gd name="f19" fmla="*/ f3 1 56"/>
                <a:gd name="f20" fmla="*/ f4 1 5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56"/>
                <a:gd name="f29" fmla="*/ f25 1 57"/>
                <a:gd name="f30" fmla="*/ 56 f26 1"/>
                <a:gd name="f31" fmla="*/ 28 f25 1"/>
                <a:gd name="f32" fmla="*/ 29 f26 1"/>
                <a:gd name="f33" fmla="*/ 57 f25 1"/>
                <a:gd name="f34" fmla="*/ 0 f26 1"/>
                <a:gd name="f35" fmla="*/ 30 f25 1"/>
                <a:gd name="f36" fmla="*/ 28 f26 1"/>
                <a:gd name="f37" fmla="*/ 1 f25 1"/>
                <a:gd name="f38" fmla="+- f27 0 f1"/>
                <a:gd name="f39" fmla="*/ f30 1 56"/>
                <a:gd name="f40" fmla="*/ f31 1 57"/>
                <a:gd name="f41" fmla="*/ f32 1 56"/>
                <a:gd name="f42" fmla="*/ f33 1 57"/>
                <a:gd name="f43" fmla="*/ f34 1 56"/>
                <a:gd name="f44" fmla="*/ f35 1 57"/>
                <a:gd name="f45" fmla="*/ f36 1 56"/>
                <a:gd name="f46" fmla="*/ f37 1 57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56" h="57">
                  <a:moveTo>
                    <a:pt x="f6" y="f8"/>
                  </a:moveTo>
                  <a:cubicBezTo>
                    <a:pt x="f6" y="f9"/>
                    <a:pt x="f9" y="f7"/>
                    <a:pt x="f10" y="f7"/>
                  </a:cubicBezTo>
                  <a:cubicBezTo>
                    <a:pt x="f11" y="f7"/>
                    <a:pt x="f12" y="f13"/>
                    <a:pt x="f5" y="f14"/>
                  </a:cubicBezTo>
                  <a:cubicBezTo>
                    <a:pt x="f5" y="f11"/>
                    <a:pt x="f15" y="f12"/>
                    <a:pt x="f8" y="f12"/>
                  </a:cubicBezTo>
                  <a:cubicBezTo>
                    <a:pt x="f16" y="f5"/>
                    <a:pt x="f6" y="f17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DCA02889-FEDA-4FA2-9F39-9C688669EE39}"/>
                </a:ext>
              </a:extLst>
            </p:cNvPr>
            <p:cNvSpPr/>
            <p:nvPr/>
          </p:nvSpPr>
          <p:spPr>
            <a:xfrm>
              <a:off x="1586648" y="2636251"/>
              <a:ext cx="85441" cy="869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31"/>
                <a:gd name="f8" fmla="val 48"/>
                <a:gd name="f9" fmla="val 1"/>
                <a:gd name="f10" fmla="val 61"/>
                <a:gd name="f11" fmla="val 15"/>
                <a:gd name="f12" fmla="val 47"/>
                <a:gd name="f13" fmla="val 14"/>
                <a:gd name="f14" fmla="val 30"/>
                <a:gd name="f15" fmla="val 13"/>
                <a:gd name="f16" fmla="+- 0 0 -90"/>
                <a:gd name="f17" fmla="*/ f3 1 62"/>
                <a:gd name="f18" fmla="*/ f4 1 62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62"/>
                <a:gd name="f25" fmla="*/ 31 f22 1"/>
                <a:gd name="f26" fmla="*/ 0 f22 1"/>
                <a:gd name="f27" fmla="*/ 62 f22 1"/>
                <a:gd name="f28" fmla="*/ 30 f22 1"/>
                <a:gd name="f29" fmla="+- f23 0 f1"/>
                <a:gd name="f30" fmla="*/ f25 1 62"/>
                <a:gd name="f31" fmla="*/ f26 1 62"/>
                <a:gd name="f32" fmla="*/ f27 1 62"/>
                <a:gd name="f33" fmla="*/ f28 1 62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8 f17 1"/>
                <a:gd name="f47" fmla="*/ f36 f18 1"/>
                <a:gd name="f48" fmla="*/ f38 f18 1"/>
                <a:gd name="f49" fmla="*/ f37 f17 1"/>
                <a:gd name="f50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4" y="f48"/>
                </a:cxn>
                <a:cxn ang="f29">
                  <a:pos x="f49" y="f50"/>
                </a:cxn>
                <a:cxn ang="f29">
                  <a:pos x="f44" y="f45"/>
                </a:cxn>
              </a:cxnLst>
              <a:rect l="f40" t="f43" r="f41" b="f42"/>
              <a:pathLst>
                <a:path w="62" h="62">
                  <a:moveTo>
                    <a:pt x="f7" y="f5"/>
                  </a:moveTo>
                  <a:cubicBezTo>
                    <a:pt x="f8" y="f9"/>
                    <a:pt x="f10" y="f11"/>
                    <a:pt x="f6" y="f7"/>
                  </a:cubicBezTo>
                  <a:cubicBezTo>
                    <a:pt x="f6" y="f12"/>
                    <a:pt x="f8" y="f6"/>
                    <a:pt x="f7" y="f6"/>
                  </a:cubicBezTo>
                  <a:cubicBezTo>
                    <a:pt x="f13" y="f6"/>
                    <a:pt x="f5" y="f12"/>
                    <a:pt x="f5" y="f14"/>
                  </a:cubicBezTo>
                  <a:cubicBezTo>
                    <a:pt x="f9" y="f15"/>
                    <a:pt x="f11" y="f5"/>
                    <a:pt x="f7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6EAB1F0-6F22-4A57-8A02-9A3BDFCEFB97}"/>
                </a:ext>
              </a:extLst>
            </p:cNvPr>
            <p:cNvSpPr/>
            <p:nvPr/>
          </p:nvSpPr>
          <p:spPr>
            <a:xfrm>
              <a:off x="2041297" y="1601845"/>
              <a:ext cx="83914" cy="823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59"/>
                <a:gd name="f8" fmla="val 29"/>
                <a:gd name="f9" fmla="val 46"/>
                <a:gd name="f10" fmla="val 47"/>
                <a:gd name="f11" fmla="val 30"/>
                <a:gd name="f12" fmla="val 58"/>
                <a:gd name="f13" fmla="val 14"/>
                <a:gd name="f14" fmla="val 45"/>
                <a:gd name="f15" fmla="val 13"/>
                <a:gd name="f16" fmla="val 31"/>
                <a:gd name="f17" fmla="val 12"/>
                <a:gd name="f18" fmla="+- 0 0 -90"/>
                <a:gd name="f19" fmla="*/ f3 1 60"/>
                <a:gd name="f20" fmla="*/ f4 1 5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0"/>
                <a:gd name="f29" fmla="*/ f25 1 59"/>
                <a:gd name="f30" fmla="*/ 60 f26 1"/>
                <a:gd name="f31" fmla="*/ 29 f25 1"/>
                <a:gd name="f32" fmla="*/ 30 f26 1"/>
                <a:gd name="f33" fmla="*/ 58 f25 1"/>
                <a:gd name="f34" fmla="*/ 0 f26 1"/>
                <a:gd name="f35" fmla="*/ 30 f25 1"/>
                <a:gd name="f36" fmla="*/ 31 f26 1"/>
                <a:gd name="f37" fmla="*/ 0 f25 1"/>
                <a:gd name="f38" fmla="+- f27 0 f1"/>
                <a:gd name="f39" fmla="*/ f30 1 60"/>
                <a:gd name="f40" fmla="*/ f31 1 59"/>
                <a:gd name="f41" fmla="*/ f32 1 60"/>
                <a:gd name="f42" fmla="*/ f33 1 59"/>
                <a:gd name="f43" fmla="*/ f34 1 60"/>
                <a:gd name="f44" fmla="*/ f35 1 59"/>
                <a:gd name="f45" fmla="*/ f36 1 60"/>
                <a:gd name="f46" fmla="*/ f37 1 59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60" h="59">
                  <a:moveTo>
                    <a:pt x="f6" y="f8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13" y="f12"/>
                    <a:pt x="f5" y="f14"/>
                    <a:pt x="f5" y="f11"/>
                  </a:cubicBezTo>
                  <a:cubicBezTo>
                    <a:pt x="f5" y="f15"/>
                    <a:pt x="f13" y="f5"/>
                    <a:pt x="f16" y="f5"/>
                  </a:cubicBezTo>
                  <a:cubicBezTo>
                    <a:pt x="f10" y="f5"/>
                    <a:pt x="f6" y="f17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5B144B90-F9D0-46B6-956E-3B824FDD2249}"/>
                </a:ext>
              </a:extLst>
            </p:cNvPr>
            <p:cNvSpPr/>
            <p:nvPr/>
          </p:nvSpPr>
          <p:spPr>
            <a:xfrm>
              <a:off x="1041986" y="2410449"/>
              <a:ext cx="76279" cy="778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29"/>
                <a:gd name="f8" fmla="val 54"/>
                <a:gd name="f9" fmla="val 14"/>
                <a:gd name="f10" fmla="val 2"/>
                <a:gd name="f11" fmla="val 44"/>
                <a:gd name="f12" fmla="val 1"/>
                <a:gd name="f13" fmla="val 13"/>
                <a:gd name="f14" fmla="val 11"/>
                <a:gd name="f15" fmla="val 26"/>
                <a:gd name="f16" fmla="val 42"/>
                <a:gd name="f17" fmla="val 27"/>
                <a:gd name="f18" fmla="val 43"/>
                <a:gd name="f19" fmla="+- 0 0 -90"/>
                <a:gd name="f20" fmla="*/ f3 1 55"/>
                <a:gd name="f21" fmla="*/ f4 1 55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55"/>
                <a:gd name="f28" fmla="*/ 29 f25 1"/>
                <a:gd name="f29" fmla="*/ 54 f25 1"/>
                <a:gd name="f30" fmla="*/ 1 f25 1"/>
                <a:gd name="f31" fmla="*/ 26 f25 1"/>
                <a:gd name="f32" fmla="*/ 55 f25 1"/>
                <a:gd name="f33" fmla="*/ 27 f25 1"/>
                <a:gd name="f34" fmla="+- f26 0 f1"/>
                <a:gd name="f35" fmla="*/ f28 1 55"/>
                <a:gd name="f36" fmla="*/ f29 1 55"/>
                <a:gd name="f37" fmla="*/ f30 1 55"/>
                <a:gd name="f38" fmla="*/ f31 1 55"/>
                <a:gd name="f39" fmla="*/ f32 1 55"/>
                <a:gd name="f40" fmla="*/ f33 1 55"/>
                <a:gd name="f41" fmla="*/ 0 1 f27"/>
                <a:gd name="f42" fmla="*/ f23 1 f27"/>
                <a:gd name="f43" fmla="*/ f35 1 f27"/>
                <a:gd name="f44" fmla="*/ f36 1 f27"/>
                <a:gd name="f45" fmla="*/ f37 1 f27"/>
                <a:gd name="f46" fmla="*/ f38 1 f27"/>
                <a:gd name="f47" fmla="*/ f39 1 f27"/>
                <a:gd name="f48" fmla="*/ f40 1 f27"/>
                <a:gd name="f49" fmla="*/ f41 f20 1"/>
                <a:gd name="f50" fmla="*/ f42 f20 1"/>
                <a:gd name="f51" fmla="*/ f42 f21 1"/>
                <a:gd name="f52" fmla="*/ f41 f21 1"/>
                <a:gd name="f53" fmla="*/ f43 f20 1"/>
                <a:gd name="f54" fmla="*/ f44 f21 1"/>
                <a:gd name="f55" fmla="*/ f45 f20 1"/>
                <a:gd name="f56" fmla="*/ f43 f21 1"/>
                <a:gd name="f57" fmla="*/ f46 f20 1"/>
                <a:gd name="f58" fmla="*/ f45 f21 1"/>
                <a:gd name="f59" fmla="*/ f47 f20 1"/>
                <a:gd name="f60" fmla="*/ f4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3" y="f54"/>
                </a:cxn>
              </a:cxnLst>
              <a:rect l="f49" t="f52" r="f50" b="f51"/>
              <a:pathLst>
                <a:path w="55" h="55">
                  <a:moveTo>
                    <a:pt x="f7" y="f8"/>
                  </a:moveTo>
                  <a:cubicBezTo>
                    <a:pt x="f9" y="f6"/>
                    <a:pt x="f10" y="f11"/>
                    <a:pt x="f12" y="f7"/>
                  </a:cubicBezTo>
                  <a:cubicBezTo>
                    <a:pt x="f5" y="f13"/>
                    <a:pt x="f14" y="f10"/>
                    <a:pt x="f15" y="f12"/>
                  </a:cubicBezTo>
                  <a:cubicBezTo>
                    <a:pt x="f16" y="f5"/>
                    <a:pt x="f6" y="f14"/>
                    <a:pt x="f6" y="f17"/>
                  </a:cubicBezTo>
                  <a:cubicBezTo>
                    <a:pt x="f6" y="f16"/>
                    <a:pt x="f18" y="f8"/>
                    <a:pt x="f7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4BAB7289-6118-4C57-92ED-62AE71893027}"/>
                </a:ext>
              </a:extLst>
            </p:cNvPr>
            <p:cNvSpPr/>
            <p:nvPr/>
          </p:nvSpPr>
          <p:spPr>
            <a:xfrm>
              <a:off x="1366954" y="2625571"/>
              <a:ext cx="76279" cy="762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27"/>
                <a:gd name="f8" fmla="val 12"/>
                <a:gd name="f9" fmla="val 1"/>
                <a:gd name="f10" fmla="val 43"/>
                <a:gd name="f11" fmla="val 28"/>
                <a:gd name="f12" fmla="val 13"/>
                <a:gd name="f13" fmla="val 42"/>
                <a:gd name="f14" fmla="+- 0 0 -90"/>
                <a:gd name="f15" fmla="*/ f3 1 54"/>
                <a:gd name="f16" fmla="*/ f4 1 54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54"/>
                <a:gd name="f23" fmla="*/ 27 f20 1"/>
                <a:gd name="f24" fmla="*/ 54 f20 1"/>
                <a:gd name="f25" fmla="*/ 0 f20 1"/>
                <a:gd name="f26" fmla="*/ 28 f20 1"/>
                <a:gd name="f27" fmla="+- f21 0 f1"/>
                <a:gd name="f28" fmla="*/ f23 1 54"/>
                <a:gd name="f29" fmla="*/ f24 1 54"/>
                <a:gd name="f30" fmla="*/ f25 1 54"/>
                <a:gd name="f31" fmla="*/ f26 1 54"/>
                <a:gd name="f32" fmla="*/ 0 1 f22"/>
                <a:gd name="f33" fmla="*/ f18 1 f22"/>
                <a:gd name="f34" fmla="*/ f28 1 f22"/>
                <a:gd name="f35" fmla="*/ f29 1 f22"/>
                <a:gd name="f36" fmla="*/ f30 1 f22"/>
                <a:gd name="f37" fmla="*/ f31 1 f22"/>
                <a:gd name="f38" fmla="*/ f32 f15 1"/>
                <a:gd name="f39" fmla="*/ f33 f15 1"/>
                <a:gd name="f40" fmla="*/ f33 f16 1"/>
                <a:gd name="f41" fmla="*/ f32 f16 1"/>
                <a:gd name="f42" fmla="*/ f34 f15 1"/>
                <a:gd name="f43" fmla="*/ f35 f16 1"/>
                <a:gd name="f44" fmla="*/ f36 f15 1"/>
                <a:gd name="f45" fmla="*/ f37 f16 1"/>
                <a:gd name="f46" fmla="*/ f37 f15 1"/>
                <a:gd name="f47" fmla="*/ f36 f16 1"/>
                <a:gd name="f48" fmla="*/ f35 f15 1"/>
                <a:gd name="f49" fmla="*/ f3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5"/>
                </a:cxn>
                <a:cxn ang="f27">
                  <a:pos x="f46" y="f47"/>
                </a:cxn>
                <a:cxn ang="f27">
                  <a:pos x="f48" y="f49"/>
                </a:cxn>
                <a:cxn ang="f27">
                  <a:pos x="f42" y="f43"/>
                </a:cxn>
              </a:cxnLst>
              <a:rect l="f38" t="f41" r="f39" b="f40"/>
              <a:pathLst>
                <a:path w="54" h="54">
                  <a:moveTo>
                    <a:pt x="f7" y="f6"/>
                  </a:moveTo>
                  <a:cubicBezTo>
                    <a:pt x="f8" y="f6"/>
                    <a:pt x="f9" y="f10"/>
                    <a:pt x="f5" y="f11"/>
                  </a:cubicBezTo>
                  <a:cubicBezTo>
                    <a:pt x="f5" y="f12"/>
                    <a:pt x="f8" y="f5"/>
                    <a:pt x="f11" y="f5"/>
                  </a:cubicBezTo>
                  <a:cubicBezTo>
                    <a:pt x="f13" y="f5"/>
                    <a:pt x="f6" y="f12"/>
                    <a:pt x="f6" y="f7"/>
                  </a:cubicBezTo>
                  <a:cubicBezTo>
                    <a:pt x="f6" y="f13"/>
                    <a:pt x="f13" y="f6"/>
                    <a:pt x="f7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38B09026-0D26-4F40-AFE4-EEF518741BD4}"/>
                </a:ext>
              </a:extLst>
            </p:cNvPr>
            <p:cNvSpPr/>
            <p:nvPr/>
          </p:nvSpPr>
          <p:spPr>
            <a:xfrm>
              <a:off x="1546981" y="1434026"/>
              <a:ext cx="70180" cy="73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52"/>
                <a:gd name="f8" fmla="val 23"/>
                <a:gd name="f9" fmla="val 9"/>
                <a:gd name="f10" fmla="val 41"/>
                <a:gd name="f11" fmla="val 26"/>
                <a:gd name="f12" fmla="val 12"/>
                <a:gd name="f13" fmla="val 1"/>
                <a:gd name="f14" fmla="val 3"/>
                <a:gd name="f15" fmla="val 11"/>
                <a:gd name="f16" fmla="val 27"/>
                <a:gd name="f17" fmla="val 38"/>
                <a:gd name="f18" fmla="+- 0 0 -90"/>
                <a:gd name="f19" fmla="*/ f3 1 50"/>
                <a:gd name="f20" fmla="*/ f4 1 5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50"/>
                <a:gd name="f29" fmla="*/ f25 1 52"/>
                <a:gd name="f30" fmla="*/ 23 f26 1"/>
                <a:gd name="f31" fmla="*/ 52 f25 1"/>
                <a:gd name="f32" fmla="*/ 0 f26 1"/>
                <a:gd name="f33" fmla="*/ 26 f25 1"/>
                <a:gd name="f34" fmla="*/ 26 f26 1"/>
                <a:gd name="f35" fmla="*/ 1 f25 1"/>
                <a:gd name="f36" fmla="*/ 50 f26 1"/>
                <a:gd name="f37" fmla="*/ 27 f25 1"/>
                <a:gd name="f38" fmla="+- f27 0 f1"/>
                <a:gd name="f39" fmla="*/ f30 1 50"/>
                <a:gd name="f40" fmla="*/ f31 1 52"/>
                <a:gd name="f41" fmla="*/ f32 1 50"/>
                <a:gd name="f42" fmla="*/ f33 1 52"/>
                <a:gd name="f43" fmla="*/ f34 1 50"/>
                <a:gd name="f44" fmla="*/ f35 1 52"/>
                <a:gd name="f45" fmla="*/ f36 1 50"/>
                <a:gd name="f46" fmla="*/ f37 1 52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50" h="52">
                  <a:moveTo>
                    <a:pt x="f8" y="f7"/>
                  </a:moveTo>
                  <a:cubicBezTo>
                    <a:pt x="f9" y="f6"/>
                    <a:pt x="f5" y="f10"/>
                    <a:pt x="f5" y="f11"/>
                  </a:cubicBezTo>
                  <a:cubicBezTo>
                    <a:pt x="f5" y="f12"/>
                    <a:pt x="f12" y="f5"/>
                    <a:pt x="f11" y="f13"/>
                  </a:cubicBezTo>
                  <a:cubicBezTo>
                    <a:pt x="f10" y="f14"/>
                    <a:pt x="f6" y="f15"/>
                    <a:pt x="f6" y="f16"/>
                  </a:cubicBezTo>
                  <a:cubicBezTo>
                    <a:pt x="f6" y="f10"/>
                    <a:pt x="f17" y="f7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981F58F9-DB8A-458A-964F-0774B70E5E89}"/>
                </a:ext>
              </a:extLst>
            </p:cNvPr>
            <p:cNvSpPr/>
            <p:nvPr/>
          </p:nvSpPr>
          <p:spPr>
            <a:xfrm>
              <a:off x="1182346" y="2540130"/>
              <a:ext cx="76279" cy="747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53"/>
                <a:gd name="f8" fmla="val 25"/>
                <a:gd name="f9" fmla="val 39"/>
                <a:gd name="f10" fmla="val 41"/>
                <a:gd name="f11" fmla="val 27"/>
                <a:gd name="f12" fmla="val 52"/>
                <a:gd name="f13" fmla="val 11"/>
                <a:gd name="f14" fmla="val 50"/>
                <a:gd name="f15" fmla="val 2"/>
                <a:gd name="f16" fmla="val 1"/>
                <a:gd name="f17" fmla="val 26"/>
                <a:gd name="f18" fmla="val 12"/>
                <a:gd name="f19" fmla="val 28"/>
                <a:gd name="f20" fmla="val 42"/>
                <a:gd name="f21" fmla="+- 0 0 -90"/>
                <a:gd name="f22" fmla="*/ f3 1 54"/>
                <a:gd name="f23" fmla="*/ f4 1 5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54"/>
                <a:gd name="f32" fmla="*/ f28 1 53"/>
                <a:gd name="f33" fmla="*/ 53 f29 1"/>
                <a:gd name="f34" fmla="*/ 25 f28 1"/>
                <a:gd name="f35" fmla="*/ 27 f29 1"/>
                <a:gd name="f36" fmla="*/ 52 f28 1"/>
                <a:gd name="f37" fmla="*/ 1 f29 1"/>
                <a:gd name="f38" fmla="*/ 26 f28 1"/>
                <a:gd name="f39" fmla="*/ 28 f29 1"/>
                <a:gd name="f40" fmla="*/ 0 f28 1"/>
                <a:gd name="f41" fmla="+- f30 0 f1"/>
                <a:gd name="f42" fmla="*/ f33 1 54"/>
                <a:gd name="f43" fmla="*/ f34 1 53"/>
                <a:gd name="f44" fmla="*/ f35 1 54"/>
                <a:gd name="f45" fmla="*/ f36 1 53"/>
                <a:gd name="f46" fmla="*/ f37 1 54"/>
                <a:gd name="f47" fmla="*/ f38 1 53"/>
                <a:gd name="f48" fmla="*/ f39 1 54"/>
                <a:gd name="f49" fmla="*/ f40 1 53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54" h="53">
                  <a:moveTo>
                    <a:pt x="f7" y="f8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13" y="f14"/>
                    <a:pt x="f15" y="f10"/>
                    <a:pt x="f16" y="f17"/>
                  </a:cubicBezTo>
                  <a:cubicBezTo>
                    <a:pt x="f5" y="f18"/>
                    <a:pt x="f18" y="f5"/>
                    <a:pt x="f19" y="f5"/>
                  </a:cubicBezTo>
                  <a:cubicBezTo>
                    <a:pt x="f20" y="f5"/>
                    <a:pt x="f7" y="f13"/>
                    <a:pt x="f7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B76C9A6C-4C89-49B5-AB3A-C757503A836F}"/>
                </a:ext>
              </a:extLst>
            </p:cNvPr>
            <p:cNvSpPr/>
            <p:nvPr/>
          </p:nvSpPr>
          <p:spPr>
            <a:xfrm>
              <a:off x="1350166" y="1427917"/>
              <a:ext cx="65608" cy="640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2"/>
                <a:gd name="f8" fmla="val 45"/>
                <a:gd name="f9" fmla="val 36"/>
                <a:gd name="f10" fmla="val 39"/>
                <a:gd name="f11" fmla="val 24"/>
                <a:gd name="f12" fmla="val 10"/>
                <a:gd name="f13" fmla="val 38"/>
                <a:gd name="f14" fmla="val 1"/>
                <a:gd name="f15" fmla="val 8"/>
                <a:gd name="f16" fmla="val 9"/>
                <a:gd name="f17" fmla="val 23"/>
                <a:gd name="f18" fmla="val 37"/>
                <a:gd name="f19" fmla="+- 0 0 -90"/>
                <a:gd name="f20" fmla="*/ f3 1 46"/>
                <a:gd name="f21" fmla="*/ f4 1 46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46"/>
                <a:gd name="f28" fmla="*/ 46 f25 1"/>
                <a:gd name="f29" fmla="*/ 22 f25 1"/>
                <a:gd name="f30" fmla="*/ 24 f25 1"/>
                <a:gd name="f31" fmla="*/ 0 f25 1"/>
                <a:gd name="f32" fmla="*/ 23 f25 1"/>
                <a:gd name="f33" fmla="+- f26 0 f1"/>
                <a:gd name="f34" fmla="*/ f28 1 46"/>
                <a:gd name="f35" fmla="*/ f29 1 46"/>
                <a:gd name="f36" fmla="*/ f30 1 46"/>
                <a:gd name="f37" fmla="*/ f31 1 46"/>
                <a:gd name="f38" fmla="*/ f32 1 46"/>
                <a:gd name="f39" fmla="*/ 0 1 f27"/>
                <a:gd name="f40" fmla="*/ f23 1 f27"/>
                <a:gd name="f41" fmla="*/ f34 1 f27"/>
                <a:gd name="f42" fmla="*/ f35 1 f27"/>
                <a:gd name="f43" fmla="*/ f36 1 f27"/>
                <a:gd name="f44" fmla="*/ f37 1 f27"/>
                <a:gd name="f45" fmla="*/ f38 1 f27"/>
                <a:gd name="f46" fmla="*/ f39 f20 1"/>
                <a:gd name="f47" fmla="*/ f40 f20 1"/>
                <a:gd name="f48" fmla="*/ f40 f21 1"/>
                <a:gd name="f49" fmla="*/ f39 f21 1"/>
                <a:gd name="f50" fmla="*/ f41 f20 1"/>
                <a:gd name="f51" fmla="*/ f42 f21 1"/>
                <a:gd name="f52" fmla="*/ f43 f20 1"/>
                <a:gd name="f53" fmla="*/ f41 f21 1"/>
                <a:gd name="f54" fmla="*/ f44 f20 1"/>
                <a:gd name="f55" fmla="*/ f45 f20 1"/>
                <a:gd name="f56" fmla="*/ f4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0" y="f51"/>
                </a:cxn>
                <a:cxn ang="f33">
                  <a:pos x="f52" y="f53"/>
                </a:cxn>
                <a:cxn ang="f33">
                  <a:pos x="f54" y="f51"/>
                </a:cxn>
                <a:cxn ang="f33">
                  <a:pos x="f55" y="f56"/>
                </a:cxn>
                <a:cxn ang="f33">
                  <a:pos x="f50" y="f51"/>
                </a:cxn>
              </a:cxnLst>
              <a:rect l="f46" t="f49" r="f47" b="f48"/>
              <a:pathLst>
                <a:path w="46" h="46">
                  <a:moveTo>
                    <a:pt x="f6" y="f7"/>
                  </a:moveTo>
                  <a:cubicBezTo>
                    <a:pt x="f8" y="f9"/>
                    <a:pt x="f10" y="f6"/>
                    <a:pt x="f11" y="f6"/>
                  </a:cubicBezTo>
                  <a:cubicBezTo>
                    <a:pt x="f12" y="f6"/>
                    <a:pt x="f5" y="f13"/>
                    <a:pt x="f5" y="f7"/>
                  </a:cubicBezTo>
                  <a:cubicBezTo>
                    <a:pt x="f14" y="f15"/>
                    <a:pt x="f16" y="f5"/>
                    <a:pt x="f17" y="f5"/>
                  </a:cubicBezTo>
                  <a:cubicBezTo>
                    <a:pt x="f18" y="f5"/>
                    <a:pt x="f8" y="f15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4A067164-99C2-42F4-ADCE-1ABF4CFEC44F}"/>
                </a:ext>
              </a:extLst>
            </p:cNvPr>
            <p:cNvSpPr/>
            <p:nvPr/>
          </p:nvSpPr>
          <p:spPr>
            <a:xfrm>
              <a:off x="2035198" y="2566071"/>
              <a:ext cx="65608" cy="68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9"/>
                <a:gd name="f8" fmla="val 24"/>
                <a:gd name="f9" fmla="val 40"/>
                <a:gd name="f10" fmla="val 38"/>
                <a:gd name="f11" fmla="val 25"/>
                <a:gd name="f12" fmla="val 48"/>
                <a:gd name="f13" fmla="val 10"/>
                <a:gd name="f14" fmla="val 1"/>
                <a:gd name="f15" fmla="val 9"/>
                <a:gd name="f16" fmla="val 39"/>
                <a:gd name="f17" fmla="val 45"/>
                <a:gd name="f18" fmla="val 11"/>
                <a:gd name="f19" fmla="+- 0 0 -90"/>
                <a:gd name="f20" fmla="*/ f3 1 47"/>
                <a:gd name="f21" fmla="*/ f4 1 49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47"/>
                <a:gd name="f30" fmla="*/ f26 1 49"/>
                <a:gd name="f31" fmla="*/ 47 f27 1"/>
                <a:gd name="f32" fmla="*/ 24 f26 1"/>
                <a:gd name="f33" fmla="*/ 25 f27 1"/>
                <a:gd name="f34" fmla="*/ 48 f26 1"/>
                <a:gd name="f35" fmla="*/ 0 f27 1"/>
                <a:gd name="f36" fmla="*/ 25 f26 1"/>
                <a:gd name="f37" fmla="*/ 24 f27 1"/>
                <a:gd name="f38" fmla="*/ 0 f26 1"/>
                <a:gd name="f39" fmla="+- f28 0 f1"/>
                <a:gd name="f40" fmla="*/ f31 1 47"/>
                <a:gd name="f41" fmla="*/ f32 1 49"/>
                <a:gd name="f42" fmla="*/ f33 1 47"/>
                <a:gd name="f43" fmla="*/ f34 1 49"/>
                <a:gd name="f44" fmla="*/ f35 1 47"/>
                <a:gd name="f45" fmla="*/ f36 1 49"/>
                <a:gd name="f46" fmla="*/ f37 1 47"/>
                <a:gd name="f47" fmla="*/ f38 1 49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47" h="49">
                  <a:moveTo>
                    <a:pt x="f6" y="f8"/>
                  </a:moveTo>
                  <a:cubicBezTo>
                    <a:pt x="f6" y="f9"/>
                    <a:pt x="f10" y="f6"/>
                    <a:pt x="f11" y="f12"/>
                  </a:cubicBezTo>
                  <a:cubicBezTo>
                    <a:pt x="f13" y="f7"/>
                    <a:pt x="f14" y="f9"/>
                    <a:pt x="f5" y="f11"/>
                  </a:cubicBezTo>
                  <a:cubicBezTo>
                    <a:pt x="f5" y="f13"/>
                    <a:pt x="f15" y="f14"/>
                    <a:pt x="f8" y="f5"/>
                  </a:cubicBezTo>
                  <a:cubicBezTo>
                    <a:pt x="f16" y="f5"/>
                    <a:pt x="f17" y="f18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7D255AD9-95F0-4CAF-9A3F-A7DBCA5CA343}"/>
                </a:ext>
              </a:extLst>
            </p:cNvPr>
            <p:cNvSpPr/>
            <p:nvPr/>
          </p:nvSpPr>
          <p:spPr>
            <a:xfrm>
              <a:off x="1177765" y="1453859"/>
              <a:ext cx="68653" cy="67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8"/>
                <a:gd name="f8" fmla="val 22"/>
                <a:gd name="f9" fmla="val 9"/>
                <a:gd name="f10" fmla="val 40"/>
                <a:gd name="f11" fmla="val 25"/>
                <a:gd name="f12" fmla="val 10"/>
                <a:gd name="f13" fmla="val 8"/>
                <a:gd name="f14" fmla="val 1"/>
                <a:gd name="f15" fmla="val 23"/>
                <a:gd name="f16" fmla="val 38"/>
                <a:gd name="f17" fmla="val 47"/>
                <a:gd name="f18" fmla="+- 0 0 -90"/>
                <a:gd name="f19" fmla="*/ f3 1 49"/>
                <a:gd name="f20" fmla="*/ f4 1 4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9"/>
                <a:gd name="f29" fmla="*/ f25 1 48"/>
                <a:gd name="f30" fmla="*/ 22 f26 1"/>
                <a:gd name="f31" fmla="*/ 48 f25 1"/>
                <a:gd name="f32" fmla="*/ 0 f26 1"/>
                <a:gd name="f33" fmla="*/ 25 f25 1"/>
                <a:gd name="f34" fmla="*/ 23 f26 1"/>
                <a:gd name="f35" fmla="*/ 0 f25 1"/>
                <a:gd name="f36" fmla="*/ 48 f26 1"/>
                <a:gd name="f37" fmla="*/ 23 f25 1"/>
                <a:gd name="f38" fmla="+- f27 0 f1"/>
                <a:gd name="f39" fmla="*/ f30 1 49"/>
                <a:gd name="f40" fmla="*/ f31 1 48"/>
                <a:gd name="f41" fmla="*/ f32 1 49"/>
                <a:gd name="f42" fmla="*/ f33 1 48"/>
                <a:gd name="f43" fmla="*/ f34 1 49"/>
                <a:gd name="f44" fmla="*/ f35 1 48"/>
                <a:gd name="f45" fmla="*/ f36 1 49"/>
                <a:gd name="f46" fmla="*/ f37 1 48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49" h="48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5"/>
                  </a:cubicBezTo>
                  <a:cubicBezTo>
                    <a:pt x="f16" y="f5"/>
                    <a:pt x="f7" y="f13"/>
                    <a:pt x="f7" y="f15"/>
                  </a:cubicBezTo>
                  <a:cubicBezTo>
                    <a:pt x="f6" y="f16"/>
                    <a:pt x="f10" y="f17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6FB24A0E-DED7-4D14-9EB2-17962334FDB4}"/>
                </a:ext>
              </a:extLst>
            </p:cNvPr>
            <p:cNvSpPr/>
            <p:nvPr/>
          </p:nvSpPr>
          <p:spPr>
            <a:xfrm>
              <a:off x="971806" y="2010729"/>
              <a:ext cx="64081" cy="67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8"/>
                <a:gd name="f8" fmla="val 28"/>
                <a:gd name="f9" fmla="val 40"/>
                <a:gd name="f10" fmla="val 37"/>
                <a:gd name="f11" fmla="val 47"/>
                <a:gd name="f12" fmla="val 23"/>
                <a:gd name="f13" fmla="val 9"/>
                <a:gd name="f14" fmla="val 39"/>
                <a:gd name="f15" fmla="val 24"/>
                <a:gd name="f16" fmla="val 10"/>
                <a:gd name="f17" fmla="val 1"/>
                <a:gd name="f18" fmla="val 38"/>
                <a:gd name="f19" fmla="val 11"/>
                <a:gd name="f20" fmla="+- 0 0 -90"/>
                <a:gd name="f21" fmla="*/ f3 1 46"/>
                <a:gd name="f22" fmla="*/ f4 1 48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46"/>
                <a:gd name="f31" fmla="*/ f27 1 48"/>
                <a:gd name="f32" fmla="*/ 46 f28 1"/>
                <a:gd name="f33" fmla="*/ 28 f27 1"/>
                <a:gd name="f34" fmla="*/ 23 f28 1"/>
                <a:gd name="f35" fmla="*/ 48 f27 1"/>
                <a:gd name="f36" fmla="*/ 0 f28 1"/>
                <a:gd name="f37" fmla="*/ 24 f27 1"/>
                <a:gd name="f38" fmla="*/ 24 f28 1"/>
                <a:gd name="f39" fmla="*/ 1 f27 1"/>
                <a:gd name="f40" fmla="+- f29 0 f1"/>
                <a:gd name="f41" fmla="*/ f32 1 46"/>
                <a:gd name="f42" fmla="*/ f33 1 48"/>
                <a:gd name="f43" fmla="*/ f34 1 46"/>
                <a:gd name="f44" fmla="*/ f35 1 48"/>
                <a:gd name="f45" fmla="*/ f36 1 46"/>
                <a:gd name="f46" fmla="*/ f37 1 48"/>
                <a:gd name="f47" fmla="*/ f38 1 46"/>
                <a:gd name="f48" fmla="*/ f39 1 48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46" h="48">
                  <a:moveTo>
                    <a:pt x="f6" y="f8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13" y="f7"/>
                    <a:pt x="f5" y="f14"/>
                    <a:pt x="f5" y="f15"/>
                  </a:cubicBezTo>
                  <a:cubicBezTo>
                    <a:pt x="f5" y="f16"/>
                    <a:pt x="f13" y="f5"/>
                    <a:pt x="f15" y="f17"/>
                  </a:cubicBezTo>
                  <a:cubicBezTo>
                    <a:pt x="f18" y="f17"/>
                    <a:pt x="f6" y="f19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9B63BBD3-D121-4B17-A22E-D33B6431B820}"/>
                </a:ext>
              </a:extLst>
            </p:cNvPr>
            <p:cNvSpPr/>
            <p:nvPr/>
          </p:nvSpPr>
          <p:spPr>
            <a:xfrm>
              <a:off x="982486" y="2218215"/>
              <a:ext cx="64081" cy="640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46"/>
                <a:gd name="f8" fmla="val 22"/>
                <a:gd name="f9" fmla="val 43"/>
                <a:gd name="f10" fmla="val 37"/>
                <a:gd name="f11" fmla="val 36"/>
                <a:gd name="f12" fmla="val 9"/>
                <a:gd name="f13" fmla="val 44"/>
                <a:gd name="f14" fmla="val 23"/>
                <a:gd name="f15" fmla="val 1"/>
                <a:gd name="f16" fmla="val 10"/>
                <a:gd name="f17" fmla="+- 0 0 -90"/>
                <a:gd name="f18" fmla="*/ f3 1 45"/>
                <a:gd name="f19" fmla="*/ f4 1 4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5"/>
                <a:gd name="f28" fmla="*/ f24 1 46"/>
                <a:gd name="f29" fmla="*/ 45 f25 1"/>
                <a:gd name="f30" fmla="*/ 22 f24 1"/>
                <a:gd name="f31" fmla="*/ 22 f25 1"/>
                <a:gd name="f32" fmla="*/ 45 f24 1"/>
                <a:gd name="f33" fmla="*/ 0 f25 1"/>
                <a:gd name="f34" fmla="*/ 23 f24 1"/>
                <a:gd name="f35" fmla="*/ 23 f25 1"/>
                <a:gd name="f36" fmla="*/ 0 f24 1"/>
                <a:gd name="f37" fmla="+- f26 0 f1"/>
                <a:gd name="f38" fmla="*/ f29 1 45"/>
                <a:gd name="f39" fmla="*/ f30 1 46"/>
                <a:gd name="f40" fmla="*/ f31 1 45"/>
                <a:gd name="f41" fmla="*/ f32 1 46"/>
                <a:gd name="f42" fmla="*/ f33 1 45"/>
                <a:gd name="f43" fmla="*/ f34 1 46"/>
                <a:gd name="f44" fmla="*/ f35 1 45"/>
                <a:gd name="f45" fmla="*/ f36 1 46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45" h="46">
                  <a:moveTo>
                    <a:pt x="f6" y="f8"/>
                  </a:moveTo>
                  <a:cubicBezTo>
                    <a:pt x="f9" y="f10"/>
                    <a:pt x="f11" y="f7"/>
                    <a:pt x="f8" y="f6"/>
                  </a:cubicBezTo>
                  <a:cubicBezTo>
                    <a:pt x="f12" y="f13"/>
                    <a:pt x="f5" y="f11"/>
                    <a:pt x="f5" y="f14"/>
                  </a:cubicBezTo>
                  <a:cubicBezTo>
                    <a:pt x="f15" y="f12"/>
                    <a:pt x="f12" y="f5"/>
                    <a:pt x="f14" y="f5"/>
                  </a:cubicBezTo>
                  <a:cubicBezTo>
                    <a:pt x="f10" y="f5"/>
                    <a:pt x="f13" y="f16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Freeform 104">
              <a:extLst>
                <a:ext uri="{FF2B5EF4-FFF2-40B4-BE49-F238E27FC236}">
                  <a16:creationId xmlns:a16="http://schemas.microsoft.com/office/drawing/2014/main" id="{34D71199-2187-49F1-B3FC-9441101B77FB}"/>
                </a:ext>
              </a:extLst>
            </p:cNvPr>
            <p:cNvSpPr/>
            <p:nvPr/>
          </p:nvSpPr>
          <p:spPr>
            <a:xfrm>
              <a:off x="3162662" y="2634724"/>
              <a:ext cx="71707" cy="73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52"/>
                <a:gd name="f8" fmla="val 26"/>
                <a:gd name="f9" fmla="val 50"/>
                <a:gd name="f10" fmla="val 42"/>
                <a:gd name="f11" fmla="val 11"/>
                <a:gd name="f12" fmla="val 2"/>
                <a:gd name="f13" fmla="val 44"/>
                <a:gd name="f14" fmla="val 1"/>
                <a:gd name="f15" fmla="val 29"/>
                <a:gd name="f16" fmla="val 13"/>
                <a:gd name="f17" fmla="val 45"/>
                <a:gd name="f18" fmla="val 48"/>
                <a:gd name="f19" fmla="+- 0 0 -90"/>
                <a:gd name="f20" fmla="*/ f3 1 51"/>
                <a:gd name="f21" fmla="*/ f4 1 5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51"/>
                <a:gd name="f30" fmla="*/ f26 1 52"/>
                <a:gd name="f31" fmla="*/ 51 f27 1"/>
                <a:gd name="f32" fmla="*/ 26 f26 1"/>
                <a:gd name="f33" fmla="*/ 26 f27 1"/>
                <a:gd name="f34" fmla="*/ 51 f26 1"/>
                <a:gd name="f35" fmla="*/ 1 f27 1"/>
                <a:gd name="f36" fmla="*/ 29 f26 1"/>
                <a:gd name="f37" fmla="*/ 1 f26 1"/>
                <a:gd name="f38" fmla="+- f28 0 f1"/>
                <a:gd name="f39" fmla="*/ f31 1 51"/>
                <a:gd name="f40" fmla="*/ f32 1 52"/>
                <a:gd name="f41" fmla="*/ f33 1 51"/>
                <a:gd name="f42" fmla="*/ f34 1 52"/>
                <a:gd name="f43" fmla="*/ f35 1 51"/>
                <a:gd name="f44" fmla="*/ f36 1 52"/>
                <a:gd name="f45" fmla="*/ f37 1 52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30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1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3" y="f67"/>
                </a:cxn>
                <a:cxn ang="f38">
                  <a:pos x="f61" y="f62"/>
                </a:cxn>
              </a:cxnLst>
              <a:rect l="f57" t="f60" r="f58" b="f59"/>
              <a:pathLst>
                <a:path w="51" h="52">
                  <a:moveTo>
                    <a:pt x="f6" y="f8"/>
                  </a:moveTo>
                  <a:cubicBezTo>
                    <a:pt x="f9" y="f10"/>
                    <a:pt x="f10" y="f6"/>
                    <a:pt x="f8" y="f6"/>
                  </a:cubicBezTo>
                  <a:cubicBezTo>
                    <a:pt x="f11" y="f7"/>
                    <a:pt x="f12" y="f13"/>
                    <a:pt x="f14" y="f15"/>
                  </a:cubicBezTo>
                  <a:cubicBezTo>
                    <a:pt x="f5" y="f16"/>
                    <a:pt x="f11" y="f12"/>
                    <a:pt x="f8" y="f14"/>
                  </a:cubicBezTo>
                  <a:cubicBezTo>
                    <a:pt x="f17" y="f5"/>
                    <a:pt x="f18" y="f16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D7494409-55E2-489A-8E15-0E553B45EABC}"/>
                </a:ext>
              </a:extLst>
            </p:cNvPr>
            <p:cNvSpPr/>
            <p:nvPr/>
          </p:nvSpPr>
          <p:spPr>
            <a:xfrm>
              <a:off x="3219117" y="1484372"/>
              <a:ext cx="77806" cy="808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57"/>
                <a:gd name="f8" fmla="val 55"/>
                <a:gd name="f9" fmla="val 29"/>
                <a:gd name="f10" fmla="val 45"/>
                <a:gd name="f11" fmla="val 44"/>
                <a:gd name="f12" fmla="val 28"/>
                <a:gd name="f13" fmla="val 13"/>
                <a:gd name="f14" fmla="val 12"/>
                <a:gd name="f15" fmla="val 1"/>
                <a:gd name="f16" fmla="val 43"/>
                <a:gd name="f17" fmla="+- 0 0 -90"/>
                <a:gd name="f18" fmla="*/ f3 1 56"/>
                <a:gd name="f19" fmla="*/ f4 1 5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56"/>
                <a:gd name="f28" fmla="*/ f24 1 57"/>
                <a:gd name="f29" fmla="*/ 55 f25 1"/>
                <a:gd name="f30" fmla="*/ 29 f24 1"/>
                <a:gd name="f31" fmla="*/ 28 f25 1"/>
                <a:gd name="f32" fmla="*/ 57 f24 1"/>
                <a:gd name="f33" fmla="*/ 0 f25 1"/>
                <a:gd name="f34" fmla="*/ 0 f24 1"/>
                <a:gd name="f35" fmla="+- f26 0 f1"/>
                <a:gd name="f36" fmla="*/ f29 1 56"/>
                <a:gd name="f37" fmla="*/ f30 1 57"/>
                <a:gd name="f38" fmla="*/ f31 1 56"/>
                <a:gd name="f39" fmla="*/ f32 1 57"/>
                <a:gd name="f40" fmla="*/ f33 1 56"/>
                <a:gd name="f41" fmla="*/ f34 1 57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7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8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57"/>
                </a:cxn>
                <a:cxn ang="f35">
                  <a:pos x="f58" y="f61"/>
                </a:cxn>
                <a:cxn ang="f35">
                  <a:pos x="f56" y="f57"/>
                </a:cxn>
              </a:cxnLst>
              <a:rect l="f52" t="f55" r="f53" b="f54"/>
              <a:pathLst>
                <a:path w="56" h="57">
                  <a:moveTo>
                    <a:pt x="f8" y="f9"/>
                  </a:moveTo>
                  <a:cubicBezTo>
                    <a:pt x="f6" y="f10"/>
                    <a:pt x="f11" y="f7"/>
                    <a:pt x="f12" y="f7"/>
                  </a:cubicBezTo>
                  <a:cubicBezTo>
                    <a:pt x="f13" y="f7"/>
                    <a:pt x="f5" y="f10"/>
                    <a:pt x="f5" y="f9"/>
                  </a:cubicBezTo>
                  <a:cubicBezTo>
                    <a:pt x="f5" y="f13"/>
                    <a:pt x="f14" y="f15"/>
                    <a:pt x="f12" y="f5"/>
                  </a:cubicBezTo>
                  <a:cubicBezTo>
                    <a:pt x="f16" y="f5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Freeform 106">
              <a:extLst>
                <a:ext uri="{FF2B5EF4-FFF2-40B4-BE49-F238E27FC236}">
                  <a16:creationId xmlns:a16="http://schemas.microsoft.com/office/drawing/2014/main" id="{7BB30918-B446-464D-9949-6FAA29B1E0CA}"/>
                </a:ext>
              </a:extLst>
            </p:cNvPr>
            <p:cNvSpPr/>
            <p:nvPr/>
          </p:nvSpPr>
          <p:spPr>
            <a:xfrm>
              <a:off x="3403716" y="2636251"/>
              <a:ext cx="86959" cy="869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62"/>
                <a:gd name="f8" fmla="val 31"/>
                <a:gd name="f9" fmla="val 47"/>
                <a:gd name="f10" fmla="val 49"/>
                <a:gd name="f11" fmla="val 61"/>
                <a:gd name="f12" fmla="val 32"/>
                <a:gd name="f13" fmla="val 15"/>
                <a:gd name="f14" fmla="val 1"/>
                <a:gd name="f15" fmla="val 48"/>
                <a:gd name="f16" fmla="val 30"/>
                <a:gd name="f17" fmla="val 14"/>
                <a:gd name="f18" fmla="+- 0 0 -90"/>
                <a:gd name="f19" fmla="*/ f3 1 63"/>
                <a:gd name="f20" fmla="*/ f4 1 6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3"/>
                <a:gd name="f29" fmla="*/ f25 1 62"/>
                <a:gd name="f30" fmla="*/ 63 f26 1"/>
                <a:gd name="f31" fmla="*/ 31 f25 1"/>
                <a:gd name="f32" fmla="*/ 32 f26 1"/>
                <a:gd name="f33" fmla="*/ 62 f25 1"/>
                <a:gd name="f34" fmla="*/ 1 f26 1"/>
                <a:gd name="f35" fmla="*/ 30 f25 1"/>
                <a:gd name="f36" fmla="*/ 30 f26 1"/>
                <a:gd name="f37" fmla="*/ 1 f25 1"/>
                <a:gd name="f38" fmla="+- f27 0 f1"/>
                <a:gd name="f39" fmla="*/ f30 1 63"/>
                <a:gd name="f40" fmla="*/ f31 1 62"/>
                <a:gd name="f41" fmla="*/ f32 1 63"/>
                <a:gd name="f42" fmla="*/ f33 1 62"/>
                <a:gd name="f43" fmla="*/ f34 1 63"/>
                <a:gd name="f44" fmla="*/ f35 1 62"/>
                <a:gd name="f45" fmla="*/ f36 1 63"/>
                <a:gd name="f46" fmla="*/ f37 1 62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63" h="62">
                  <a:moveTo>
                    <a:pt x="f6" y="f8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13" y="f7"/>
                    <a:pt x="f14" y="f15"/>
                    <a:pt x="f14" y="f16"/>
                  </a:cubicBezTo>
                  <a:cubicBezTo>
                    <a:pt x="f5" y="f13"/>
                    <a:pt x="f17" y="f14"/>
                    <a:pt x="f16" y="f14"/>
                  </a:cubicBezTo>
                  <a:cubicBezTo>
                    <a:pt x="f9" y="f5"/>
                    <a:pt x="f7" y="f17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A973A748-F45E-4550-B9AB-9244540A5366}"/>
                </a:ext>
              </a:extLst>
            </p:cNvPr>
            <p:cNvSpPr/>
            <p:nvPr/>
          </p:nvSpPr>
          <p:spPr>
            <a:xfrm>
              <a:off x="2952122" y="1600318"/>
              <a:ext cx="80860" cy="839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60"/>
                <a:gd name="f8" fmla="val 30"/>
                <a:gd name="f9" fmla="val 47"/>
                <a:gd name="f10" fmla="val 59"/>
                <a:gd name="f11" fmla="val 12"/>
                <a:gd name="f12" fmla="val 48"/>
                <a:gd name="f13" fmla="val 13"/>
                <a:gd name="f14" fmla="val 1"/>
                <a:gd name="f15" fmla="+- 0 0 -90"/>
                <a:gd name="f16" fmla="*/ f3 1 58"/>
                <a:gd name="f17" fmla="*/ f4 1 6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8"/>
                <a:gd name="f26" fmla="*/ f22 1 60"/>
                <a:gd name="f27" fmla="*/ 58 f23 1"/>
                <a:gd name="f28" fmla="*/ 30 f22 1"/>
                <a:gd name="f29" fmla="*/ 30 f23 1"/>
                <a:gd name="f30" fmla="*/ 59 f22 1"/>
                <a:gd name="f31" fmla="*/ 0 f23 1"/>
                <a:gd name="f32" fmla="*/ 1 f22 1"/>
                <a:gd name="f33" fmla="+- f24 0 f1"/>
                <a:gd name="f34" fmla="*/ f27 1 58"/>
                <a:gd name="f35" fmla="*/ f28 1 60"/>
                <a:gd name="f36" fmla="*/ f29 1 58"/>
                <a:gd name="f37" fmla="*/ f30 1 60"/>
                <a:gd name="f38" fmla="*/ f31 1 58"/>
                <a:gd name="f39" fmla="*/ f32 1 60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58" h="60">
                  <a:moveTo>
                    <a:pt x="f6" y="f8"/>
                  </a:moveTo>
                  <a:cubicBezTo>
                    <a:pt x="f6" y="f9"/>
                    <a:pt x="f9" y="f10"/>
                    <a:pt x="f8" y="f10"/>
                  </a:cubicBezTo>
                  <a:cubicBezTo>
                    <a:pt x="f11" y="f7"/>
                    <a:pt x="f5" y="f12"/>
                    <a:pt x="f5" y="f8"/>
                  </a:cubicBezTo>
                  <a:cubicBezTo>
                    <a:pt x="f5" y="f13"/>
                    <a:pt x="f13" y="f5"/>
                    <a:pt x="f8" y="f14"/>
                  </a:cubicBezTo>
                  <a:cubicBezTo>
                    <a:pt x="f9" y="f14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C96BD99-DDB9-4581-9C12-8C1F004CDF62}"/>
                </a:ext>
              </a:extLst>
            </p:cNvPr>
            <p:cNvSpPr/>
            <p:nvPr/>
          </p:nvSpPr>
          <p:spPr>
            <a:xfrm>
              <a:off x="3957541" y="2410449"/>
              <a:ext cx="76279" cy="762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54"/>
                <a:gd name="f8" fmla="val 28"/>
                <a:gd name="f9" fmla="val 42"/>
                <a:gd name="f10" fmla="val 12"/>
                <a:gd name="f11" fmla="val 1"/>
                <a:gd name="f12" fmla="val 26"/>
                <a:gd name="f13" fmla="val 2"/>
                <a:gd name="f14" fmla="val 10"/>
                <a:gd name="f15" fmla="val 13"/>
                <a:gd name="f16" fmla="val 29"/>
                <a:gd name="f17" fmla="val 44"/>
                <a:gd name="f18" fmla="+- 0 0 -90"/>
                <a:gd name="f19" fmla="*/ f3 1 55"/>
                <a:gd name="f20" fmla="*/ f4 1 5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55"/>
                <a:gd name="f29" fmla="*/ f25 1 54"/>
                <a:gd name="f30" fmla="*/ 55 f26 1"/>
                <a:gd name="f31" fmla="*/ 28 f25 1"/>
                <a:gd name="f32" fmla="*/ 28 f26 1"/>
                <a:gd name="f33" fmla="*/ 54 f25 1"/>
                <a:gd name="f34" fmla="*/ 1 f26 1"/>
                <a:gd name="f35" fmla="*/ 26 f25 1"/>
                <a:gd name="f36" fmla="*/ 29 f26 1"/>
                <a:gd name="f37" fmla="*/ 1 f25 1"/>
                <a:gd name="f38" fmla="+- f27 0 f1"/>
                <a:gd name="f39" fmla="*/ f30 1 55"/>
                <a:gd name="f40" fmla="*/ f31 1 54"/>
                <a:gd name="f41" fmla="*/ f32 1 55"/>
                <a:gd name="f42" fmla="*/ f33 1 54"/>
                <a:gd name="f43" fmla="*/ f34 1 55"/>
                <a:gd name="f44" fmla="*/ f35 1 54"/>
                <a:gd name="f45" fmla="*/ f36 1 55"/>
                <a:gd name="f46" fmla="*/ f37 1 54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55" h="54">
                  <a:moveTo>
                    <a:pt x="f6" y="f8"/>
                  </a:moveTo>
                  <a:cubicBezTo>
                    <a:pt x="f7" y="f9"/>
                    <a:pt x="f9" y="f7"/>
                    <a:pt x="f8" y="f7"/>
                  </a:cubicBezTo>
                  <a:cubicBezTo>
                    <a:pt x="f10" y="f7"/>
                    <a:pt x="f5" y="f9"/>
                    <a:pt x="f11" y="f12"/>
                  </a:cubicBezTo>
                  <a:cubicBezTo>
                    <a:pt x="f13" y="f14"/>
                    <a:pt x="f15" y="f5"/>
                    <a:pt x="f16" y="f11"/>
                  </a:cubicBezTo>
                  <a:cubicBezTo>
                    <a:pt x="f17" y="f11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3902B29A-F04B-4A48-9868-0F1447022A72}"/>
                </a:ext>
              </a:extLst>
            </p:cNvPr>
            <p:cNvSpPr/>
            <p:nvPr/>
          </p:nvSpPr>
          <p:spPr>
            <a:xfrm>
              <a:off x="3632572" y="2625571"/>
              <a:ext cx="77806" cy="762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54"/>
                <a:gd name="f8" fmla="val 26"/>
                <a:gd name="f9" fmla="val 41"/>
                <a:gd name="f10" fmla="val 53"/>
                <a:gd name="f11" fmla="val 11"/>
                <a:gd name="f12" fmla="val 25"/>
                <a:gd name="f13" fmla="val 40"/>
                <a:gd name="f14" fmla="val 43"/>
                <a:gd name="f15" fmla="val 28"/>
                <a:gd name="f16" fmla="val 13"/>
                <a:gd name="f17" fmla="val 1"/>
                <a:gd name="f18" fmla="val 44"/>
                <a:gd name="f19" fmla="+- 0 0 -90"/>
                <a:gd name="f20" fmla="*/ f3 1 55"/>
                <a:gd name="f21" fmla="*/ f4 1 54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55"/>
                <a:gd name="f30" fmla="*/ f26 1 54"/>
                <a:gd name="f31" fmla="*/ 26 f27 1"/>
                <a:gd name="f32" fmla="*/ 0 f26 1"/>
                <a:gd name="f33" fmla="*/ 54 f27 1"/>
                <a:gd name="f34" fmla="*/ 25 f26 1"/>
                <a:gd name="f35" fmla="*/ 28 f27 1"/>
                <a:gd name="f36" fmla="*/ 54 f26 1"/>
                <a:gd name="f37" fmla="*/ 1 f27 1"/>
                <a:gd name="f38" fmla="*/ 28 f26 1"/>
                <a:gd name="f39" fmla="+- f28 0 f1"/>
                <a:gd name="f40" fmla="*/ f31 1 55"/>
                <a:gd name="f41" fmla="*/ f32 1 54"/>
                <a:gd name="f42" fmla="*/ f33 1 55"/>
                <a:gd name="f43" fmla="*/ f34 1 54"/>
                <a:gd name="f44" fmla="*/ f35 1 55"/>
                <a:gd name="f45" fmla="*/ f36 1 54"/>
                <a:gd name="f46" fmla="*/ f37 1 55"/>
                <a:gd name="f47" fmla="*/ f38 1 54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55" h="54">
                  <a:moveTo>
                    <a:pt x="f8" y="f5"/>
                  </a:moveTo>
                  <a:cubicBezTo>
                    <a:pt x="f9" y="f5"/>
                    <a:pt x="f10" y="f11"/>
                    <a:pt x="f7" y="f12"/>
                  </a:cubicBezTo>
                  <a:cubicBezTo>
                    <a:pt x="f6" y="f13"/>
                    <a:pt x="f14" y="f7"/>
                    <a:pt x="f15" y="f7"/>
                  </a:cubicBezTo>
                  <a:cubicBezTo>
                    <a:pt x="f16" y="f7"/>
                    <a:pt x="f17" y="f18"/>
                    <a:pt x="f17" y="f15"/>
                  </a:cubicBezTo>
                  <a:cubicBezTo>
                    <a:pt x="f5" y="f16"/>
                    <a:pt x="f11" y="f17"/>
                    <a:pt x="f8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68DCDDF2-B48D-478B-8067-5752215A13B2}"/>
                </a:ext>
              </a:extLst>
            </p:cNvPr>
            <p:cNvSpPr/>
            <p:nvPr/>
          </p:nvSpPr>
          <p:spPr>
            <a:xfrm>
              <a:off x="3458644" y="1434026"/>
              <a:ext cx="71707" cy="747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53"/>
                <a:gd name="f8" fmla="val 28"/>
                <a:gd name="f9" fmla="val 49"/>
                <a:gd name="f10" fmla="val 42"/>
                <a:gd name="f11" fmla="val 41"/>
                <a:gd name="f12" fmla="val 25"/>
                <a:gd name="f13" fmla="val 52"/>
                <a:gd name="f14" fmla="val 12"/>
                <a:gd name="f15" fmla="val 1"/>
                <a:gd name="f16" fmla="val 27"/>
                <a:gd name="f17" fmla="val 11"/>
                <a:gd name="f18" fmla="val 10"/>
                <a:gd name="f19" fmla="val 2"/>
                <a:gd name="f20" fmla="val 39"/>
                <a:gd name="f21" fmla="val 13"/>
                <a:gd name="f22" fmla="+- 0 0 -90"/>
                <a:gd name="f23" fmla="*/ f3 1 51"/>
                <a:gd name="f24" fmla="*/ f4 1 5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51"/>
                <a:gd name="f33" fmla="*/ f29 1 53"/>
                <a:gd name="f34" fmla="*/ 51 f30 1"/>
                <a:gd name="f35" fmla="*/ 28 f29 1"/>
                <a:gd name="f36" fmla="*/ 25 f30 1"/>
                <a:gd name="f37" fmla="*/ 52 f29 1"/>
                <a:gd name="f38" fmla="*/ 1 f30 1"/>
                <a:gd name="f39" fmla="*/ 27 f29 1"/>
                <a:gd name="f40" fmla="*/ 1 f29 1"/>
                <a:gd name="f41" fmla="+- f31 0 f1"/>
                <a:gd name="f42" fmla="*/ f34 1 51"/>
                <a:gd name="f43" fmla="*/ f35 1 53"/>
                <a:gd name="f44" fmla="*/ f36 1 51"/>
                <a:gd name="f45" fmla="*/ f37 1 53"/>
                <a:gd name="f46" fmla="*/ f38 1 51"/>
                <a:gd name="f47" fmla="*/ f39 1 53"/>
                <a:gd name="f48" fmla="*/ f40 1 53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66" y="f70"/>
                </a:cxn>
                <a:cxn ang="f41">
                  <a:pos x="f64" y="f65"/>
                </a:cxn>
              </a:cxnLst>
              <a:rect l="f60" t="f63" r="f61" b="f62"/>
              <a:pathLst>
                <a:path w="51" h="53">
                  <a:moveTo>
                    <a:pt x="f6" y="f8"/>
                  </a:moveTo>
                  <a:cubicBezTo>
                    <a:pt x="f9" y="f10"/>
                    <a:pt x="f11" y="f6"/>
                    <a:pt x="f12" y="f13"/>
                  </a:cubicBezTo>
                  <a:cubicBezTo>
                    <a:pt x="f14" y="f7"/>
                    <a:pt x="f5" y="f11"/>
                    <a:pt x="f15" y="f16"/>
                  </a:cubicBezTo>
                  <a:cubicBezTo>
                    <a:pt x="f15" y="f17"/>
                    <a:pt x="f18" y="f19"/>
                    <a:pt x="f12" y="f15"/>
                  </a:cubicBezTo>
                  <a:cubicBezTo>
                    <a:pt x="f20" y="f5"/>
                    <a:pt x="f6" y="f21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FE397A67-ECDD-40CB-8F00-B79C53F380D8}"/>
                </a:ext>
              </a:extLst>
            </p:cNvPr>
            <p:cNvSpPr/>
            <p:nvPr/>
          </p:nvSpPr>
          <p:spPr>
            <a:xfrm>
              <a:off x="3817171" y="2540130"/>
              <a:ext cx="76279" cy="747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28"/>
                <a:gd name="f8" fmla="val 53"/>
                <a:gd name="f9" fmla="val 42"/>
                <a:gd name="f10" fmla="val 40"/>
                <a:gd name="f11" fmla="val 26"/>
                <a:gd name="f12" fmla="val 11"/>
                <a:gd name="f13" fmla="val 51"/>
                <a:gd name="f14" fmla="val 39"/>
                <a:gd name="f15" fmla="val 2"/>
                <a:gd name="f16" fmla="val 24"/>
                <a:gd name="f17" fmla="val 3"/>
                <a:gd name="f18" fmla="val 9"/>
                <a:gd name="f19" fmla="val 13"/>
                <a:gd name="f20" fmla="val 43"/>
                <a:gd name="f21" fmla="+- 0 0 -90"/>
                <a:gd name="f22" fmla="*/ f3 1 54"/>
                <a:gd name="f23" fmla="*/ f4 1 54"/>
                <a:gd name="f24" fmla="val f5"/>
                <a:gd name="f25" fmla="val f6"/>
                <a:gd name="f26" fmla="*/ f21 f0 1"/>
                <a:gd name="f27" fmla="+- f25 0 f24"/>
                <a:gd name="f28" fmla="*/ f26 1 f2"/>
                <a:gd name="f29" fmla="*/ f27 1 54"/>
                <a:gd name="f30" fmla="*/ 54 f27 1"/>
                <a:gd name="f31" fmla="*/ 28 f27 1"/>
                <a:gd name="f32" fmla="*/ 26 f27 1"/>
                <a:gd name="f33" fmla="*/ 53 f27 1"/>
                <a:gd name="f34" fmla="*/ 2 f27 1"/>
                <a:gd name="f35" fmla="*/ 24 f27 1"/>
                <a:gd name="f36" fmla="*/ 0 f27 1"/>
                <a:gd name="f37" fmla="+- f28 0 f1"/>
                <a:gd name="f38" fmla="*/ f30 1 54"/>
                <a:gd name="f39" fmla="*/ f31 1 54"/>
                <a:gd name="f40" fmla="*/ f32 1 54"/>
                <a:gd name="f41" fmla="*/ f33 1 54"/>
                <a:gd name="f42" fmla="*/ f34 1 54"/>
                <a:gd name="f43" fmla="*/ f35 1 54"/>
                <a:gd name="f44" fmla="*/ f36 1 54"/>
                <a:gd name="f45" fmla="*/ 0 1 f29"/>
                <a:gd name="f46" fmla="*/ f25 1 f29"/>
                <a:gd name="f47" fmla="*/ f38 1 f29"/>
                <a:gd name="f48" fmla="*/ f39 1 f29"/>
                <a:gd name="f49" fmla="*/ f40 1 f29"/>
                <a:gd name="f50" fmla="*/ f41 1 f29"/>
                <a:gd name="f51" fmla="*/ f42 1 f29"/>
                <a:gd name="f52" fmla="*/ f43 1 f29"/>
                <a:gd name="f53" fmla="*/ f44 1 f29"/>
                <a:gd name="f54" fmla="*/ f45 f22 1"/>
                <a:gd name="f55" fmla="*/ f46 f22 1"/>
                <a:gd name="f56" fmla="*/ f46 f23 1"/>
                <a:gd name="f57" fmla="*/ f45 f23 1"/>
                <a:gd name="f58" fmla="*/ f47 f22 1"/>
                <a:gd name="f59" fmla="*/ f48 f23 1"/>
                <a:gd name="f60" fmla="*/ f49 f22 1"/>
                <a:gd name="f61" fmla="*/ f50 f23 1"/>
                <a:gd name="f62" fmla="*/ f51 f22 1"/>
                <a:gd name="f63" fmla="*/ f52 f23 1"/>
                <a:gd name="f64" fmla="*/ f48 f22 1"/>
                <a:gd name="f65" fmla="*/ f5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58" y="f59"/>
                </a:cxn>
              </a:cxnLst>
              <a:rect l="f54" t="f57" r="f55" b="f56"/>
              <a:pathLst>
                <a:path w="54" h="54">
                  <a:moveTo>
                    <a:pt x="f6" y="f7"/>
                  </a:moveTo>
                  <a:cubicBezTo>
                    <a:pt x="f8" y="f9"/>
                    <a:pt x="f10" y="f6"/>
                    <a:pt x="f11" y="f8"/>
                  </a:cubicBezTo>
                  <a:cubicBezTo>
                    <a:pt x="f12" y="f13"/>
                    <a:pt x="f5" y="f14"/>
                    <a:pt x="f15" y="f16"/>
                  </a:cubicBezTo>
                  <a:cubicBezTo>
                    <a:pt x="f17" y="f18"/>
                    <a:pt x="f19" y="f5"/>
                    <a:pt x="f7" y="f5"/>
                  </a:cubicBezTo>
                  <a:cubicBezTo>
                    <a:pt x="f20" y="f5"/>
                    <a:pt x="f6" y="f1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7FB601E2-F660-4F9B-828E-BEEF09960096}"/>
                </a:ext>
              </a:extLst>
            </p:cNvPr>
            <p:cNvSpPr/>
            <p:nvPr/>
          </p:nvSpPr>
          <p:spPr>
            <a:xfrm>
              <a:off x="3660032" y="1426390"/>
              <a:ext cx="65608" cy="656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47"/>
                <a:gd name="f8" fmla="val 23"/>
                <a:gd name="f9" fmla="val 8"/>
                <a:gd name="f10" fmla="val 45"/>
                <a:gd name="f11" fmla="val 38"/>
                <a:gd name="f12" fmla="val 1"/>
                <a:gd name="f13" fmla="val 24"/>
                <a:gd name="f14" fmla="val 9"/>
                <a:gd name="f15" fmla="val 10"/>
                <a:gd name="f16" fmla="val 25"/>
                <a:gd name="f17" fmla="val 39"/>
                <a:gd name="f18" fmla="val 37"/>
                <a:gd name="f19" fmla="+- 0 0 -90"/>
                <a:gd name="f20" fmla="*/ f3 1 46"/>
                <a:gd name="f21" fmla="*/ f4 1 47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46"/>
                <a:gd name="f30" fmla="*/ f26 1 47"/>
                <a:gd name="f31" fmla="*/ 23 f27 1"/>
                <a:gd name="f32" fmla="*/ 47 f26 1"/>
                <a:gd name="f33" fmla="*/ 1 f27 1"/>
                <a:gd name="f34" fmla="*/ 24 f26 1"/>
                <a:gd name="f35" fmla="*/ 25 f27 1"/>
                <a:gd name="f36" fmla="*/ 1 f26 1"/>
                <a:gd name="f37" fmla="*/ 46 f27 1"/>
                <a:gd name="f38" fmla="+- f28 0 f1"/>
                <a:gd name="f39" fmla="*/ f31 1 46"/>
                <a:gd name="f40" fmla="*/ f32 1 47"/>
                <a:gd name="f41" fmla="*/ f33 1 46"/>
                <a:gd name="f42" fmla="*/ f34 1 47"/>
                <a:gd name="f43" fmla="*/ f35 1 46"/>
                <a:gd name="f44" fmla="*/ f36 1 47"/>
                <a:gd name="f45" fmla="*/ f37 1 46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30"/>
                <a:gd name="f56" fmla="*/ f45 1 f29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1 1"/>
                <a:gd name="f67" fmla="*/ f5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4"/>
                </a:cxn>
                <a:cxn ang="f38">
                  <a:pos x="f61" y="f62"/>
                </a:cxn>
              </a:cxnLst>
              <a:rect l="f57" t="f60" r="f58" b="f59"/>
              <a:pathLst>
                <a:path w="46" h="47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2" y="f14"/>
                    <a:pt x="f15" y="f5"/>
                    <a:pt x="f16" y="f12"/>
                  </a:cubicBezTo>
                  <a:cubicBezTo>
                    <a:pt x="f17" y="f12"/>
                    <a:pt x="f6" y="f15"/>
                    <a:pt x="f6" y="f13"/>
                  </a:cubicBezTo>
                  <a:cubicBezTo>
                    <a:pt x="f6" y="f17"/>
                    <a:pt x="f18" y="f6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id="{59D62954-18F1-4E58-B72E-236FEC5E6210}"/>
                </a:ext>
              </a:extLst>
            </p:cNvPr>
            <p:cNvSpPr/>
            <p:nvPr/>
          </p:nvSpPr>
          <p:spPr>
            <a:xfrm>
              <a:off x="2973482" y="2564544"/>
              <a:ext cx="70180" cy="68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49"/>
                <a:gd name="f8" fmla="val 22"/>
                <a:gd name="f9" fmla="val 10"/>
                <a:gd name="f10" fmla="val 47"/>
                <a:gd name="f11" fmla="val 39"/>
                <a:gd name="f12" fmla="val 1"/>
                <a:gd name="f13" fmla="val 24"/>
                <a:gd name="f14" fmla="val 2"/>
                <a:gd name="f15" fmla="val 11"/>
                <a:gd name="f16" fmla="val 26"/>
                <a:gd name="f17" fmla="val 38"/>
                <a:gd name="f18" fmla="val 48"/>
                <a:gd name="f19" fmla="val 37"/>
                <a:gd name="f20" fmla="+- 0 0 -90"/>
                <a:gd name="f21" fmla="*/ f3 1 50"/>
                <a:gd name="f22" fmla="*/ f4 1 4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0"/>
                <a:gd name="f31" fmla="*/ f27 1 49"/>
                <a:gd name="f32" fmla="*/ 22 f28 1"/>
                <a:gd name="f33" fmla="*/ 49 f27 1"/>
                <a:gd name="f34" fmla="*/ 1 f28 1"/>
                <a:gd name="f35" fmla="*/ 24 f27 1"/>
                <a:gd name="f36" fmla="*/ 26 f28 1"/>
                <a:gd name="f37" fmla="*/ 1 f27 1"/>
                <a:gd name="f38" fmla="*/ 49 f28 1"/>
                <a:gd name="f39" fmla="+- f29 0 f1"/>
                <a:gd name="f40" fmla="*/ f32 1 50"/>
                <a:gd name="f41" fmla="*/ f33 1 49"/>
                <a:gd name="f42" fmla="*/ f34 1 50"/>
                <a:gd name="f43" fmla="*/ f35 1 49"/>
                <a:gd name="f44" fmla="*/ f36 1 50"/>
                <a:gd name="f45" fmla="*/ f37 1 49"/>
                <a:gd name="f46" fmla="*/ f38 1 50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0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5"/>
                </a:cxn>
                <a:cxn ang="f39">
                  <a:pos x="f62" y="f63"/>
                </a:cxn>
              </a:cxnLst>
              <a:rect l="f58" t="f61" r="f59" b="f60"/>
              <a:pathLst>
                <a:path w="50" h="49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9"/>
                    <a:pt x="f15" y="f5"/>
                    <a:pt x="f16" y="f12"/>
                  </a:cubicBezTo>
                  <a:cubicBezTo>
                    <a:pt x="f17" y="f12"/>
                    <a:pt x="f18" y="f9"/>
                    <a:pt x="f7" y="f13"/>
                  </a:cubicBezTo>
                  <a:cubicBezTo>
                    <a:pt x="f6" y="f19"/>
                    <a:pt x="f19" y="f7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Freeform 114">
              <a:extLst>
                <a:ext uri="{FF2B5EF4-FFF2-40B4-BE49-F238E27FC236}">
                  <a16:creationId xmlns:a16="http://schemas.microsoft.com/office/drawing/2014/main" id="{FF496853-394F-48F9-AF8F-13FB2D8A4E04}"/>
                </a:ext>
              </a:extLst>
            </p:cNvPr>
            <p:cNvSpPr/>
            <p:nvPr/>
          </p:nvSpPr>
          <p:spPr>
            <a:xfrm>
              <a:off x="3829379" y="1453859"/>
              <a:ext cx="70180" cy="68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49"/>
                <a:gd name="f8" fmla="val 26"/>
                <a:gd name="f9" fmla="val 42"/>
                <a:gd name="f10" fmla="val 2"/>
                <a:gd name="f11" fmla="val 11"/>
                <a:gd name="f12" fmla="val 25"/>
                <a:gd name="f13" fmla="val 41"/>
                <a:gd name="f14" fmla="val 38"/>
                <a:gd name="f15" fmla="val 23"/>
                <a:gd name="f16" fmla="val 48"/>
                <a:gd name="f17" fmla="val 7"/>
                <a:gd name="f18" fmla="val 47"/>
                <a:gd name="f19" fmla="val 37"/>
                <a:gd name="f20" fmla="val 1"/>
                <a:gd name="f21" fmla="val 22"/>
                <a:gd name="f22" fmla="val 8"/>
                <a:gd name="f23" fmla="val 12"/>
                <a:gd name="f24" fmla="+- 0 0 -90"/>
                <a:gd name="f25" fmla="*/ f3 1 50"/>
                <a:gd name="f26" fmla="*/ f4 1 49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50"/>
                <a:gd name="f35" fmla="*/ f31 1 49"/>
                <a:gd name="f36" fmla="*/ 26 f32 1"/>
                <a:gd name="f37" fmla="*/ 0 f31 1"/>
                <a:gd name="f38" fmla="*/ 49 f32 1"/>
                <a:gd name="f39" fmla="*/ 25 f31 1"/>
                <a:gd name="f40" fmla="*/ 23 f32 1"/>
                <a:gd name="f41" fmla="*/ 48 f31 1"/>
                <a:gd name="f42" fmla="*/ 1 f32 1"/>
                <a:gd name="f43" fmla="*/ 22 f31 1"/>
                <a:gd name="f44" fmla="+- f33 0 f1"/>
                <a:gd name="f45" fmla="*/ f36 1 50"/>
                <a:gd name="f46" fmla="*/ f37 1 49"/>
                <a:gd name="f47" fmla="*/ f38 1 50"/>
                <a:gd name="f48" fmla="*/ f39 1 49"/>
                <a:gd name="f49" fmla="*/ f40 1 50"/>
                <a:gd name="f50" fmla="*/ f41 1 49"/>
                <a:gd name="f51" fmla="*/ f42 1 50"/>
                <a:gd name="f52" fmla="*/ f43 1 49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50" h="49">
                  <a:moveTo>
                    <a:pt x="f8" y="f5"/>
                  </a:moveTo>
                  <a:cubicBezTo>
                    <a:pt x="f9" y="f10"/>
                    <a:pt x="f6" y="f11"/>
                    <a:pt x="f7" y="f12"/>
                  </a:cubicBezTo>
                  <a:cubicBezTo>
                    <a:pt x="f7" y="f13"/>
                    <a:pt x="f14" y="f7"/>
                    <a:pt x="f15" y="f16"/>
                  </a:cubicBezTo>
                  <a:cubicBezTo>
                    <a:pt x="f17" y="f18"/>
                    <a:pt x="f5" y="f19"/>
                    <a:pt x="f20" y="f21"/>
                  </a:cubicBezTo>
                  <a:cubicBezTo>
                    <a:pt x="f10" y="f22"/>
                    <a:pt x="f23" y="f20"/>
                    <a:pt x="f8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Freeform 115">
              <a:extLst>
                <a:ext uri="{FF2B5EF4-FFF2-40B4-BE49-F238E27FC236}">
                  <a16:creationId xmlns:a16="http://schemas.microsoft.com/office/drawing/2014/main" id="{A2BF7F60-AE4B-4AF1-AC54-906E28AE4AB5}"/>
                </a:ext>
              </a:extLst>
            </p:cNvPr>
            <p:cNvSpPr/>
            <p:nvPr/>
          </p:nvSpPr>
          <p:spPr>
            <a:xfrm>
              <a:off x="4038401" y="2010729"/>
              <a:ext cx="68653" cy="671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8"/>
                <a:gd name="f8" fmla="val 23"/>
                <a:gd name="f9" fmla="val 8"/>
                <a:gd name="f10" fmla="val 45"/>
                <a:gd name="f11" fmla="val 36"/>
                <a:gd name="f12" fmla="val 1"/>
                <a:gd name="f13" fmla="val 22"/>
                <a:gd name="f14" fmla="val 3"/>
                <a:gd name="f15" fmla="val 12"/>
                <a:gd name="f16" fmla="val 26"/>
                <a:gd name="f17" fmla="val 41"/>
                <a:gd name="f18" fmla="val 2"/>
                <a:gd name="f19" fmla="val 47"/>
                <a:gd name="f20" fmla="val 27"/>
                <a:gd name="f21" fmla="val 46"/>
                <a:gd name="f22" fmla="val 37"/>
                <a:gd name="f23" fmla="+- 0 0 -90"/>
                <a:gd name="f24" fmla="*/ f3 1 49"/>
                <a:gd name="f25" fmla="*/ f4 1 4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9"/>
                <a:gd name="f34" fmla="*/ f30 1 48"/>
                <a:gd name="f35" fmla="*/ 23 f31 1"/>
                <a:gd name="f36" fmla="*/ 48 f30 1"/>
                <a:gd name="f37" fmla="*/ 1 f31 1"/>
                <a:gd name="f38" fmla="*/ 22 f30 1"/>
                <a:gd name="f39" fmla="*/ 26 f31 1"/>
                <a:gd name="f40" fmla="*/ 1 f30 1"/>
                <a:gd name="f41" fmla="*/ 47 f31 1"/>
                <a:gd name="f42" fmla="*/ 27 f30 1"/>
                <a:gd name="f43" fmla="+- f32 0 f1"/>
                <a:gd name="f44" fmla="*/ f35 1 49"/>
                <a:gd name="f45" fmla="*/ f36 1 48"/>
                <a:gd name="f46" fmla="*/ f37 1 49"/>
                <a:gd name="f47" fmla="*/ f38 1 48"/>
                <a:gd name="f48" fmla="*/ f39 1 49"/>
                <a:gd name="f49" fmla="*/ f40 1 48"/>
                <a:gd name="f50" fmla="*/ f41 1 49"/>
                <a:gd name="f51" fmla="*/ f42 1 48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9" h="48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9"/>
                    <a:pt x="f15" y="f5"/>
                    <a:pt x="f16" y="f12"/>
                  </a:cubicBezTo>
                  <a:cubicBezTo>
                    <a:pt x="f17" y="f18"/>
                    <a:pt x="f6" y="f15"/>
                    <a:pt x="f19" y="f20"/>
                  </a:cubicBezTo>
                  <a:cubicBezTo>
                    <a:pt x="f21" y="f17"/>
                    <a:pt x="f22" y="f7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Freeform 116">
              <a:extLst>
                <a:ext uri="{FF2B5EF4-FFF2-40B4-BE49-F238E27FC236}">
                  <a16:creationId xmlns:a16="http://schemas.microsoft.com/office/drawing/2014/main" id="{DC9A195C-0491-43C7-B1B0-FFFFF4605418}"/>
                </a:ext>
              </a:extLst>
            </p:cNvPr>
            <p:cNvSpPr/>
            <p:nvPr/>
          </p:nvSpPr>
          <p:spPr>
            <a:xfrm>
              <a:off x="4029239" y="2218215"/>
              <a:ext cx="64081" cy="625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3"/>
                <a:gd name="f8" fmla="val 36"/>
                <a:gd name="f9" fmla="val 2"/>
                <a:gd name="f10" fmla="val 8"/>
                <a:gd name="f11" fmla="val 21"/>
                <a:gd name="f12" fmla="val 35"/>
                <a:gd name="f13" fmla="val 37"/>
                <a:gd name="f14" fmla="val 44"/>
                <a:gd name="f15" fmla="val 9"/>
                <a:gd name="f16" fmla="val 22"/>
                <a:gd name="f17" fmla="val 10"/>
                <a:gd name="f18" fmla="+- 0 0 -90"/>
                <a:gd name="f19" fmla="*/ f3 1 45"/>
                <a:gd name="f20" fmla="*/ f4 1 45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45"/>
                <a:gd name="f27" fmla="*/ 23 f24 1"/>
                <a:gd name="f28" fmla="*/ 0 f24 1"/>
                <a:gd name="f29" fmla="*/ 45 f24 1"/>
                <a:gd name="f30" fmla="*/ 21 f24 1"/>
                <a:gd name="f31" fmla="*/ 22 f24 1"/>
                <a:gd name="f32" fmla="+- f25 0 f1"/>
                <a:gd name="f33" fmla="*/ f27 1 45"/>
                <a:gd name="f34" fmla="*/ f28 1 45"/>
                <a:gd name="f35" fmla="*/ f29 1 45"/>
                <a:gd name="f36" fmla="*/ f30 1 45"/>
                <a:gd name="f37" fmla="*/ f31 1 45"/>
                <a:gd name="f38" fmla="*/ 0 1 f26"/>
                <a:gd name="f39" fmla="*/ f22 1 f26"/>
                <a:gd name="f40" fmla="*/ f33 1 f26"/>
                <a:gd name="f41" fmla="*/ f34 1 f26"/>
                <a:gd name="f42" fmla="*/ f35 1 f26"/>
                <a:gd name="f43" fmla="*/ f36 1 f26"/>
                <a:gd name="f44" fmla="*/ f37 1 f26"/>
                <a:gd name="f45" fmla="*/ f38 f19 1"/>
                <a:gd name="f46" fmla="*/ f39 f19 1"/>
                <a:gd name="f47" fmla="*/ f39 f20 1"/>
                <a:gd name="f48" fmla="*/ f38 f20 1"/>
                <a:gd name="f49" fmla="*/ f40 f19 1"/>
                <a:gd name="f50" fmla="*/ f41 f20 1"/>
                <a:gd name="f51" fmla="*/ f42 f19 1"/>
                <a:gd name="f52" fmla="*/ f43 f20 1"/>
                <a:gd name="f53" fmla="*/ f42 f20 1"/>
                <a:gd name="f54" fmla="*/ f41 f19 1"/>
                <a:gd name="f55" fmla="*/ f4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3"/>
                </a:cxn>
                <a:cxn ang="f32">
                  <a:pos x="f54" y="f55"/>
                </a:cxn>
                <a:cxn ang="f32">
                  <a:pos x="f49" y="f50"/>
                </a:cxn>
              </a:cxnLst>
              <a:rect l="f45" t="f48" r="f46" b="f47"/>
              <a:pathLst>
                <a:path w="45" h="45">
                  <a:moveTo>
                    <a:pt x="f7" y="f5"/>
                  </a:moveTo>
                  <a:cubicBezTo>
                    <a:pt x="f8" y="f9"/>
                    <a:pt x="f6" y="f10"/>
                    <a:pt x="f6" y="f11"/>
                  </a:cubicBezTo>
                  <a:cubicBezTo>
                    <a:pt x="f6" y="f12"/>
                    <a:pt x="f13" y="f14"/>
                    <a:pt x="f7" y="f6"/>
                  </a:cubicBezTo>
                  <a:cubicBezTo>
                    <a:pt x="f15" y="f6"/>
                    <a:pt x="f5" y="f8"/>
                    <a:pt x="f5" y="f16"/>
                  </a:cubicBezTo>
                  <a:cubicBezTo>
                    <a:pt x="f5" y="f10"/>
                    <a:pt x="f17" y="f9"/>
                    <a:pt x="f7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6" name="Rectángulo 138">
            <a:extLst>
              <a:ext uri="{FF2B5EF4-FFF2-40B4-BE49-F238E27FC236}">
                <a16:creationId xmlns:a16="http://schemas.microsoft.com/office/drawing/2014/main" id="{0EE9AED3-A34D-4D0B-9400-5AA8EE472E20}"/>
              </a:ext>
            </a:extLst>
          </p:cNvPr>
          <p:cNvSpPr/>
          <p:nvPr/>
        </p:nvSpPr>
        <p:spPr>
          <a:xfrm>
            <a:off x="225079" y="211016"/>
            <a:ext cx="8665695" cy="4698607"/>
          </a:xfrm>
          <a:prstGeom prst="rect">
            <a:avLst/>
          </a:prstGeom>
          <a:noFill/>
          <a:ln w="25402" cap="flat">
            <a:solidFill>
              <a:srgbClr val="4BC879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163E64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ía de Muertos Stickers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661</Words>
  <Application>Microsoft Office PowerPoint</Application>
  <PresentationFormat>Presentación en pantalla (16:9)</PresentationFormat>
  <Paragraphs>144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Aharoni</vt:lpstr>
      <vt:lpstr>Arial</vt:lpstr>
      <vt:lpstr>Arial (Títulos)</vt:lpstr>
      <vt:lpstr>Calibri</vt:lpstr>
      <vt:lpstr>Changa One</vt:lpstr>
      <vt:lpstr>Londrina Solid</vt:lpstr>
      <vt:lpstr>Londrina Solid Black</vt:lpstr>
      <vt:lpstr>Manjari</vt:lpstr>
      <vt:lpstr>Source Sans Pro</vt:lpstr>
      <vt:lpstr>Día de Muertos Stickers by Slidesgo</vt:lpstr>
      <vt:lpstr>THE CATRINA</vt:lpstr>
      <vt:lpstr>—SOMEONE FAMOUS</vt:lpstr>
      <vt:lpstr>TABLE OF CONTENTS</vt:lpstr>
      <vt:lpstr>WHOA!</vt:lpstr>
      <vt:lpstr>MERCURY</vt:lpstr>
      <vt:lpstr>THE SLIDE TITLE GOES HERE!</vt:lpstr>
      <vt:lpstr>DIVIDE THE CONTENT</vt:lpstr>
      <vt:lpstr>YOU COULD USE THREE COLUMNS</vt:lpstr>
      <vt:lpstr>A PICTURE ALWAYS REINFORCES THE CONCEPT</vt:lpstr>
      <vt:lpstr>02</vt:lpstr>
      <vt:lpstr>Presentación de PowerPoint</vt:lpstr>
      <vt:lpstr>REVIEWING CONCEPTS IS A GOOD IDEA</vt:lpstr>
      <vt:lpstr>FOUR COLUMNS</vt:lpstr>
      <vt:lpstr>TWO COLUMNS</vt:lpstr>
      <vt:lpstr>AWESOME WORDS</vt:lpstr>
      <vt:lpstr>333,000</vt:lpstr>
      <vt:lpstr>A TIMELINE WORKS FINE</vt:lpstr>
      <vt:lpstr>4,498,300,000</vt:lpstr>
      <vt:lpstr>WHOA!</vt:lpstr>
      <vt:lpstr>OUR TEAM</vt:lpstr>
      <vt:lpstr>CONCLUSIONS</vt:lpstr>
      <vt:lpstr>BIG ENDING WORDS</vt:lpstr>
      <vt:lpstr>THANKS</vt:lpstr>
      <vt:lpstr>Presentación de PowerPoint</vt:lpstr>
      <vt:lpstr>RESOURCES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la catrina</dc:title>
  <dc:creator>Grym</dc:creator>
  <cp:lastModifiedBy>Franklin</cp:lastModifiedBy>
  <cp:revision>17</cp:revision>
  <dcterms:modified xsi:type="dcterms:W3CDTF">2022-10-19T12:17:19Z</dcterms:modified>
  <cp:category>slidesppt.net</cp:category>
</cp:coreProperties>
</file>